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23.xml" ContentType="application/vnd.openxmlformats-officedocument.presentationml.slide+xml"/>
  <Override PartName="/ppt/slides/slide67.xml" ContentType="application/vnd.openxmlformats-officedocument.presentationml.slide+xml"/>
  <Override PartName="/ppt/slides/slide6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16.xml" ContentType="application/vnd.openxmlformats-officedocument.presentationml.slide+xml"/>
  <Override PartName="/ppt/slides/slide70.xml" ContentType="application/vnd.openxmlformats-officedocument.presentationml.slide+xml"/>
  <Override PartName="/ppt/slides/slide76.xml" ContentType="application/vnd.openxmlformats-officedocument.presentationml.slide+xml"/>
  <Override PartName="/ppt/slides/slide71.xml" ContentType="application/vnd.openxmlformats-officedocument.presentationml.slide+xml"/>
  <Override PartName="/ppt/slides/slide78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77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</p:sldIdLst>
  <p:sldSz cx="13544550" cy="7781925"/>
  <p:notesSz cx="6858000" cy="9144000"/>
  <p:embeddedFontLst>
    <p:embeddedFont>
      <p:font typeface="EC Square Sans Pro" panose="020B0506040000020004" pitchFamily="34" charset="0"/>
      <p:regular r:id="rId80"/>
      <p:bold r:id="rId81"/>
      <p:italic r:id="rId82"/>
      <p:boldItalic r:id="rId83"/>
    </p:embeddedFont>
    <p:embeddedFont>
      <p:font typeface="EC Square Sans Pro Extra Black" panose="020B0506040000020004" pitchFamily="34" charset="0"/>
      <p:bold r:id="rId84"/>
      <p:italic r:id="rId85"/>
      <p:boldItalic r:id="rId86"/>
    </p:embeddedFont>
    <p:embeddedFont>
      <p:font typeface="Calibri Light" panose="020F0302020204030204" pitchFamily="34" charset="0"/>
      <p:regular r:id="rId87"/>
      <p:italic r:id="rId88"/>
    </p:embeddedFont>
    <p:embeddedFont>
      <p:font typeface="Calibri" panose="020F0502020204030204" pitchFamily="34" charset="0"/>
      <p:regular r:id="rId89"/>
      <p:bold r:id="rId90"/>
      <p:italic r:id="rId91"/>
      <p:boldItalic r:id="rId9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00C"/>
    <a:srgbClr val="F6A320"/>
    <a:srgbClr val="062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4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5.fntdata"/><Relationship Id="rId89" Type="http://schemas.openxmlformats.org/officeDocument/2006/relationships/font" Target="fonts/font10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11.fntdata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font" Target="fonts/font1.fntdata"/><Relationship Id="rId85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4.fntdata"/><Relationship Id="rId88" Type="http://schemas.openxmlformats.org/officeDocument/2006/relationships/font" Target="fonts/font9.fntdata"/><Relationship Id="rId91" Type="http://schemas.openxmlformats.org/officeDocument/2006/relationships/font" Target="fonts/font12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2.fntdata"/><Relationship Id="rId86" Type="http://schemas.openxmlformats.org/officeDocument/2006/relationships/font" Target="fonts/font7.fntdata"/><Relationship Id="rId94" Type="http://schemas.openxmlformats.org/officeDocument/2006/relationships/viewProps" Target="viewProps.xml"/><Relationship Id="rId9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customXml" Target="../customXml/item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8.fntdata"/><Relationship Id="rId61" Type="http://schemas.openxmlformats.org/officeDocument/2006/relationships/slide" Target="slides/slide60.xml"/><Relationship Id="rId82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presProps" Target="presProps.xml"/><Relationship Id="rId98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3069" y="1273570"/>
            <a:ext cx="10158413" cy="2709263"/>
          </a:xfrm>
        </p:spPr>
        <p:txBody>
          <a:bodyPr anchor="b"/>
          <a:lstStyle>
            <a:lvl1pPr algn="ctr">
              <a:defRPr sz="66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3069" y="4087313"/>
            <a:ext cx="10158413" cy="1878830"/>
          </a:xfrm>
        </p:spPr>
        <p:txBody>
          <a:bodyPr/>
          <a:lstStyle>
            <a:lvl1pPr marL="0" indent="0" algn="ctr">
              <a:buNone/>
              <a:defRPr sz="2666"/>
            </a:lvl1pPr>
            <a:lvl2pPr marL="507903" indent="0" algn="ctr">
              <a:buNone/>
              <a:defRPr sz="2222"/>
            </a:lvl2pPr>
            <a:lvl3pPr marL="1015807" indent="0" algn="ctr">
              <a:buNone/>
              <a:defRPr sz="2000"/>
            </a:lvl3pPr>
            <a:lvl4pPr marL="1523710" indent="0" algn="ctr">
              <a:buNone/>
              <a:defRPr sz="1777"/>
            </a:lvl4pPr>
            <a:lvl5pPr marL="2031614" indent="0" algn="ctr">
              <a:buNone/>
              <a:defRPr sz="1777"/>
            </a:lvl5pPr>
            <a:lvl6pPr marL="2539517" indent="0" algn="ctr">
              <a:buNone/>
              <a:defRPr sz="1777"/>
            </a:lvl6pPr>
            <a:lvl7pPr marL="3047421" indent="0" algn="ctr">
              <a:buNone/>
              <a:defRPr sz="1777"/>
            </a:lvl7pPr>
            <a:lvl8pPr marL="3555324" indent="0" algn="ctr">
              <a:buNone/>
              <a:defRPr sz="1777"/>
            </a:lvl8pPr>
            <a:lvl9pPr marL="4063228" indent="0" algn="ctr">
              <a:buNone/>
              <a:defRPr sz="17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CBA-EDD7-4EC2-9A8B-39E4764699D0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2E04-4441-44D1-BF99-8FC95FD94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7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CBA-EDD7-4EC2-9A8B-39E4764699D0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2E04-4441-44D1-BF99-8FC95FD94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77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92818" y="414315"/>
            <a:ext cx="2920544" cy="6594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188" y="414315"/>
            <a:ext cx="8592324" cy="6594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CBA-EDD7-4EC2-9A8B-39E4764699D0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2E04-4441-44D1-BF99-8FC95FD94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4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CBA-EDD7-4EC2-9A8B-39E4764699D0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2E04-4441-44D1-BF99-8FC95FD94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7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134" y="1940078"/>
            <a:ext cx="11682174" cy="3237064"/>
          </a:xfrm>
        </p:spPr>
        <p:txBody>
          <a:bodyPr anchor="b"/>
          <a:lstStyle>
            <a:lvl1pPr>
              <a:defRPr sz="66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134" y="5207766"/>
            <a:ext cx="11682174" cy="1702296"/>
          </a:xfrm>
        </p:spPr>
        <p:txBody>
          <a:bodyPr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507903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2pPr>
            <a:lvl3pPr marL="10158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23710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4pPr>
            <a:lvl5pPr marL="2031614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5pPr>
            <a:lvl6pPr marL="2539517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6pPr>
            <a:lvl7pPr marL="3047421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7pPr>
            <a:lvl8pPr marL="3555324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8pPr>
            <a:lvl9pPr marL="4063228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CBA-EDD7-4EC2-9A8B-39E4764699D0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2E04-4441-44D1-BF99-8FC95FD94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81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1188" y="2071577"/>
            <a:ext cx="5756434" cy="49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6928" y="2071577"/>
            <a:ext cx="5756434" cy="49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CBA-EDD7-4EC2-9A8B-39E4764699D0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2E04-4441-44D1-BF99-8FC95FD94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29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952" y="414316"/>
            <a:ext cx="11682174" cy="15041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953" y="1907653"/>
            <a:ext cx="5729979" cy="934911"/>
          </a:xfrm>
        </p:spPr>
        <p:txBody>
          <a:bodyPr anchor="b"/>
          <a:lstStyle>
            <a:lvl1pPr marL="0" indent="0">
              <a:buNone/>
              <a:defRPr sz="2666" b="1"/>
            </a:lvl1pPr>
            <a:lvl2pPr marL="507903" indent="0">
              <a:buNone/>
              <a:defRPr sz="2222" b="1"/>
            </a:lvl2pPr>
            <a:lvl3pPr marL="1015807" indent="0">
              <a:buNone/>
              <a:defRPr sz="2000" b="1"/>
            </a:lvl3pPr>
            <a:lvl4pPr marL="1523710" indent="0">
              <a:buNone/>
              <a:defRPr sz="1777" b="1"/>
            </a:lvl4pPr>
            <a:lvl5pPr marL="2031614" indent="0">
              <a:buNone/>
              <a:defRPr sz="1777" b="1"/>
            </a:lvl5pPr>
            <a:lvl6pPr marL="2539517" indent="0">
              <a:buNone/>
              <a:defRPr sz="1777" b="1"/>
            </a:lvl6pPr>
            <a:lvl7pPr marL="3047421" indent="0">
              <a:buNone/>
              <a:defRPr sz="1777" b="1"/>
            </a:lvl7pPr>
            <a:lvl8pPr marL="3555324" indent="0">
              <a:buNone/>
              <a:defRPr sz="1777" b="1"/>
            </a:lvl8pPr>
            <a:lvl9pPr marL="4063228" indent="0">
              <a:buNone/>
              <a:defRPr sz="17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2953" y="2842564"/>
            <a:ext cx="5729979" cy="41809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6928" y="1907653"/>
            <a:ext cx="5758198" cy="934911"/>
          </a:xfrm>
        </p:spPr>
        <p:txBody>
          <a:bodyPr anchor="b"/>
          <a:lstStyle>
            <a:lvl1pPr marL="0" indent="0">
              <a:buNone/>
              <a:defRPr sz="2666" b="1"/>
            </a:lvl1pPr>
            <a:lvl2pPr marL="507903" indent="0">
              <a:buNone/>
              <a:defRPr sz="2222" b="1"/>
            </a:lvl2pPr>
            <a:lvl3pPr marL="1015807" indent="0">
              <a:buNone/>
              <a:defRPr sz="2000" b="1"/>
            </a:lvl3pPr>
            <a:lvl4pPr marL="1523710" indent="0">
              <a:buNone/>
              <a:defRPr sz="1777" b="1"/>
            </a:lvl4pPr>
            <a:lvl5pPr marL="2031614" indent="0">
              <a:buNone/>
              <a:defRPr sz="1777" b="1"/>
            </a:lvl5pPr>
            <a:lvl6pPr marL="2539517" indent="0">
              <a:buNone/>
              <a:defRPr sz="1777" b="1"/>
            </a:lvl6pPr>
            <a:lvl7pPr marL="3047421" indent="0">
              <a:buNone/>
              <a:defRPr sz="1777" b="1"/>
            </a:lvl7pPr>
            <a:lvl8pPr marL="3555324" indent="0">
              <a:buNone/>
              <a:defRPr sz="1777" b="1"/>
            </a:lvl8pPr>
            <a:lvl9pPr marL="4063228" indent="0">
              <a:buNone/>
              <a:defRPr sz="17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6928" y="2842564"/>
            <a:ext cx="5758198" cy="41809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CBA-EDD7-4EC2-9A8B-39E4764699D0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2E04-4441-44D1-BF99-8FC95FD94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46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CBA-EDD7-4EC2-9A8B-39E4764699D0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2E04-4441-44D1-BF99-8FC95FD94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4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CBA-EDD7-4EC2-9A8B-39E4764699D0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2E04-4441-44D1-BF99-8FC95FD94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9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952" y="518795"/>
            <a:ext cx="4368470" cy="1815783"/>
          </a:xfrm>
        </p:spPr>
        <p:txBody>
          <a:bodyPr anchor="b"/>
          <a:lstStyle>
            <a:lvl1pPr>
              <a:defRPr sz="35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8198" y="1120453"/>
            <a:ext cx="6856928" cy="5530211"/>
          </a:xfrm>
        </p:spPr>
        <p:txBody>
          <a:bodyPr/>
          <a:lstStyle>
            <a:lvl1pPr>
              <a:defRPr sz="3555"/>
            </a:lvl1pPr>
            <a:lvl2pPr>
              <a:defRPr sz="3111"/>
            </a:lvl2pPr>
            <a:lvl3pPr>
              <a:defRPr sz="2666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952" y="2334577"/>
            <a:ext cx="4368470" cy="4325094"/>
          </a:xfrm>
        </p:spPr>
        <p:txBody>
          <a:bodyPr/>
          <a:lstStyle>
            <a:lvl1pPr marL="0" indent="0">
              <a:buNone/>
              <a:defRPr sz="1777"/>
            </a:lvl1pPr>
            <a:lvl2pPr marL="507903" indent="0">
              <a:buNone/>
              <a:defRPr sz="1555"/>
            </a:lvl2pPr>
            <a:lvl3pPr marL="1015807" indent="0">
              <a:buNone/>
              <a:defRPr sz="1333"/>
            </a:lvl3pPr>
            <a:lvl4pPr marL="1523710" indent="0">
              <a:buNone/>
              <a:defRPr sz="1111"/>
            </a:lvl4pPr>
            <a:lvl5pPr marL="2031614" indent="0">
              <a:buNone/>
              <a:defRPr sz="1111"/>
            </a:lvl5pPr>
            <a:lvl6pPr marL="2539517" indent="0">
              <a:buNone/>
              <a:defRPr sz="1111"/>
            </a:lvl6pPr>
            <a:lvl7pPr marL="3047421" indent="0">
              <a:buNone/>
              <a:defRPr sz="1111"/>
            </a:lvl7pPr>
            <a:lvl8pPr marL="3555324" indent="0">
              <a:buNone/>
              <a:defRPr sz="1111"/>
            </a:lvl8pPr>
            <a:lvl9pPr marL="4063228" indent="0">
              <a:buNone/>
              <a:defRPr sz="11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CBA-EDD7-4EC2-9A8B-39E4764699D0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2E04-4441-44D1-BF99-8FC95FD94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94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952" y="518795"/>
            <a:ext cx="4368470" cy="1815783"/>
          </a:xfrm>
        </p:spPr>
        <p:txBody>
          <a:bodyPr anchor="b"/>
          <a:lstStyle>
            <a:lvl1pPr>
              <a:defRPr sz="35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58198" y="1120453"/>
            <a:ext cx="6856928" cy="5530211"/>
          </a:xfrm>
        </p:spPr>
        <p:txBody>
          <a:bodyPr anchor="t"/>
          <a:lstStyle>
            <a:lvl1pPr marL="0" indent="0">
              <a:buNone/>
              <a:defRPr sz="3555"/>
            </a:lvl1pPr>
            <a:lvl2pPr marL="507903" indent="0">
              <a:buNone/>
              <a:defRPr sz="3111"/>
            </a:lvl2pPr>
            <a:lvl3pPr marL="1015807" indent="0">
              <a:buNone/>
              <a:defRPr sz="2666"/>
            </a:lvl3pPr>
            <a:lvl4pPr marL="1523710" indent="0">
              <a:buNone/>
              <a:defRPr sz="2222"/>
            </a:lvl4pPr>
            <a:lvl5pPr marL="2031614" indent="0">
              <a:buNone/>
              <a:defRPr sz="2222"/>
            </a:lvl5pPr>
            <a:lvl6pPr marL="2539517" indent="0">
              <a:buNone/>
              <a:defRPr sz="2222"/>
            </a:lvl6pPr>
            <a:lvl7pPr marL="3047421" indent="0">
              <a:buNone/>
              <a:defRPr sz="2222"/>
            </a:lvl7pPr>
            <a:lvl8pPr marL="3555324" indent="0">
              <a:buNone/>
              <a:defRPr sz="2222"/>
            </a:lvl8pPr>
            <a:lvl9pPr marL="4063228" indent="0">
              <a:buNone/>
              <a:defRPr sz="22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952" y="2334577"/>
            <a:ext cx="4368470" cy="4325094"/>
          </a:xfrm>
        </p:spPr>
        <p:txBody>
          <a:bodyPr/>
          <a:lstStyle>
            <a:lvl1pPr marL="0" indent="0">
              <a:buNone/>
              <a:defRPr sz="1777"/>
            </a:lvl1pPr>
            <a:lvl2pPr marL="507903" indent="0">
              <a:buNone/>
              <a:defRPr sz="1555"/>
            </a:lvl2pPr>
            <a:lvl3pPr marL="1015807" indent="0">
              <a:buNone/>
              <a:defRPr sz="1333"/>
            </a:lvl3pPr>
            <a:lvl4pPr marL="1523710" indent="0">
              <a:buNone/>
              <a:defRPr sz="1111"/>
            </a:lvl4pPr>
            <a:lvl5pPr marL="2031614" indent="0">
              <a:buNone/>
              <a:defRPr sz="1111"/>
            </a:lvl5pPr>
            <a:lvl6pPr marL="2539517" indent="0">
              <a:buNone/>
              <a:defRPr sz="1111"/>
            </a:lvl6pPr>
            <a:lvl7pPr marL="3047421" indent="0">
              <a:buNone/>
              <a:defRPr sz="1111"/>
            </a:lvl7pPr>
            <a:lvl8pPr marL="3555324" indent="0">
              <a:buNone/>
              <a:defRPr sz="1111"/>
            </a:lvl8pPr>
            <a:lvl9pPr marL="4063228" indent="0">
              <a:buNone/>
              <a:defRPr sz="11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CBA-EDD7-4EC2-9A8B-39E4764699D0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2E04-4441-44D1-BF99-8FC95FD94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32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1188" y="414316"/>
            <a:ext cx="11682174" cy="1504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188" y="2071577"/>
            <a:ext cx="11682174" cy="4937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1188" y="7212692"/>
            <a:ext cx="3047524" cy="414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05CBA-EDD7-4EC2-9A8B-39E4764699D0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86632" y="7212692"/>
            <a:ext cx="4571286" cy="414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65838" y="7212692"/>
            <a:ext cx="3047524" cy="414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B2E04-4441-44D1-BF99-8FC95FD94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39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15807" rtl="0" eaLnBrk="1" latinLnBrk="0" hangingPunct="1">
        <a:lnSpc>
          <a:spcPct val="90000"/>
        </a:lnSpc>
        <a:spcBef>
          <a:spcPct val="0"/>
        </a:spcBef>
        <a:buNone/>
        <a:defRPr sz="48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3952" indent="-253952" algn="l" defTabSz="1015807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3111" kern="1200">
          <a:solidFill>
            <a:schemeClr val="tx1"/>
          </a:solidFill>
          <a:latin typeface="+mn-lt"/>
          <a:ea typeface="+mn-ea"/>
          <a:cs typeface="+mn-cs"/>
        </a:defRPr>
      </a:lvl1pPr>
      <a:lvl2pPr marL="761855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2pPr>
      <a:lvl3pPr marL="1269759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777662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566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469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373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276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180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03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07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710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614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517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421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324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228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Name of the Region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426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Varsinais</a:t>
            </a:r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-Suomi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03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País Vasco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181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Nordrhein-Westfalen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779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Pohjois-Karjala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747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Etelä-Savo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434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Pohjois-Savo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601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Kainuu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426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Pohjois-Pohjanmaa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329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Keski-Pohjanmaa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94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Lappi</a:t>
            </a:r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 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19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Name of Region, Name of Region</a:t>
            </a:r>
          </a:p>
          <a:p>
            <a:r>
              <a:rPr lang="en-US" sz="25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and Name of Region</a:t>
            </a:r>
            <a:endParaRPr lang="en-GB" sz="25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870364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967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Eindhoven 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867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Espoo 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345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Leuven 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755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Turku 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930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Bologna 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709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Cluj-Napoca 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116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Emilia-Romagna 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982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Extremadura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570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Gabrovo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321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 smtClean="0">
                <a:solidFill>
                  <a:srgbClr val="9DF00C"/>
                </a:solidFill>
                <a:latin typeface="EC Square Sans Pro" panose="020B0506040000020004" pitchFamily="34" charset="0"/>
              </a:rPr>
              <a:t>Hauts</a:t>
            </a:r>
            <a:r>
              <a:rPr lang="en-US" sz="3000" b="1" spc="50" dirty="0" smtClean="0">
                <a:solidFill>
                  <a:srgbClr val="9DF00C"/>
                </a:solidFill>
                <a:latin typeface="EC Square Sans Pro" panose="020B0506040000020004" pitchFamily="34" charset="0"/>
              </a:rPr>
              <a:t>-de-France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2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smtClean="0">
                <a:solidFill>
                  <a:srgbClr val="9DF00C"/>
                </a:solidFill>
                <a:latin typeface="EC Square Sans Pro" panose="020B0506040000020004" pitchFamily="34" charset="0"/>
              </a:rPr>
              <a:t>Abruzzo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450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Magyarország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22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Košice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635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Latvija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94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smtClean="0">
                <a:solidFill>
                  <a:srgbClr val="9DF00C"/>
                </a:solidFill>
                <a:latin typeface="EC Square Sans Pro" panose="020B0506040000020004" pitchFamily="34" charset="0"/>
              </a:rPr>
              <a:t>Madrid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685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Mazowiecki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008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Norra</a:t>
            </a:r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 </a:t>
            </a:r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Mellansverige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243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Östra</a:t>
            </a:r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 </a:t>
            </a:r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Mellansverige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762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Murcia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516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smtClean="0">
                <a:solidFill>
                  <a:srgbClr val="9DF00C"/>
                </a:solidFill>
                <a:latin typeface="EC Square Sans Pro" panose="020B0506040000020004" pitchFamily="34" charset="0"/>
              </a:rPr>
              <a:t>Navarra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13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Periféria</a:t>
            </a:r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 </a:t>
            </a:r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Voríou</a:t>
            </a:r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 </a:t>
            </a:r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Eyéou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4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 smtClean="0">
                <a:solidFill>
                  <a:srgbClr val="9DF00C"/>
                </a:solidFill>
                <a:latin typeface="EC Square Sans Pro" panose="020B0506040000020004" pitchFamily="34" charset="0"/>
              </a:rPr>
              <a:t>Alentejo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6548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Međimurje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3282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smtClean="0">
                <a:solidFill>
                  <a:srgbClr val="9DF00C"/>
                </a:solidFill>
                <a:latin typeface="EC Square Sans Pro" panose="020B0506040000020004" pitchFamily="34" charset="0"/>
              </a:rPr>
              <a:t>Noord-Nederland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482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smtClean="0">
                <a:solidFill>
                  <a:srgbClr val="9DF00C"/>
                </a:solidFill>
                <a:latin typeface="EC Square Sans Pro" panose="020B0506040000020004" pitchFamily="34" charset="0"/>
              </a:rPr>
              <a:t>Noord-Nederland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32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Podkarpackie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895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Sisačko-moslavačka</a:t>
            </a:r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 </a:t>
            </a:r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županija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0515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 smtClean="0">
                <a:solidFill>
                  <a:srgbClr val="9DF00C"/>
                </a:solidFill>
                <a:latin typeface="EC Square Sans Pro" panose="020B0506040000020004" pitchFamily="34" charset="0"/>
              </a:rPr>
              <a:t>Slovensko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084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Republika</a:t>
            </a:r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 </a:t>
            </a:r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Slovenija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169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Timiș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3997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Trnavský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701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smtClean="0">
                <a:solidFill>
                  <a:srgbClr val="9DF00C"/>
                </a:solidFill>
                <a:latin typeface="EC Square Sans Pro" panose="020B0506040000020004" pitchFamily="34" charset="0"/>
              </a:rPr>
              <a:t>Toscana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2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Andalusia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4071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Bolzano </a:t>
            </a:r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Südtirol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4593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smtClean="0">
                <a:solidFill>
                  <a:srgbClr val="9DF00C"/>
                </a:solidFill>
                <a:latin typeface="EC Square Sans Pro" panose="020B0506040000020004" pitchFamily="34" charset="0"/>
              </a:rPr>
              <a:t>Trento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752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Baden </a:t>
            </a:r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Gutemberg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3526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Cantabria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5692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Cataluña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1297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Oost-Nederland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577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Flanders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234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Friuli </a:t>
            </a:r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Venezia</a:t>
            </a:r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 </a:t>
            </a:r>
            <a:r>
              <a:rPr lang="en-US" sz="3000" b="1" spc="50" dirty="0" smtClean="0">
                <a:solidFill>
                  <a:srgbClr val="9DF00C"/>
                </a:solidFill>
                <a:latin typeface="EC Square Sans Pro" panose="020B0506040000020004" pitchFamily="34" charset="0"/>
              </a:rPr>
              <a:t>Giulia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477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Galicia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637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 smtClean="0">
                <a:solidFill>
                  <a:srgbClr val="9DF00C"/>
                </a:solidFill>
                <a:latin typeface="EC Square Sans Pro" panose="020B0506040000020004" pitchFamily="34" charset="0"/>
              </a:rPr>
              <a:t>Lombardia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9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 smtClean="0">
                <a:solidFill>
                  <a:srgbClr val="9DF00C"/>
                </a:solidFill>
                <a:latin typeface="EC Square Sans Pro" panose="020B0506040000020004" pitchFamily="34" charset="0"/>
              </a:rPr>
              <a:t>Aragona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7555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Niederösterreich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693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Niedersachsen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1067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Malapolska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072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Região</a:t>
            </a:r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 do Norte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522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Zuid-Holland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7471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Pays de la Loire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443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 smtClean="0">
                <a:solidFill>
                  <a:srgbClr val="9DF00C"/>
                </a:solidFill>
                <a:latin typeface="EC Square Sans Pro" panose="020B0506040000020004" pitchFamily="34" charset="0"/>
              </a:rPr>
              <a:t>Piemonte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1755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Randstad/Zuid </a:t>
            </a:r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Holand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0715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Sachsen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038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Sachsen </a:t>
            </a:r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Anhalt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87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smtClean="0">
                <a:solidFill>
                  <a:srgbClr val="9DF00C"/>
                </a:solidFill>
                <a:latin typeface="EC Square Sans Pro" panose="020B0506040000020004" pitchFamily="34" charset="0"/>
              </a:rPr>
              <a:t>Asturias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727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smtClean="0">
                <a:solidFill>
                  <a:srgbClr val="9DF00C"/>
                </a:solidFill>
                <a:latin typeface="EC Square Sans Pro" panose="020B0506040000020004" pitchFamily="34" charset="0"/>
              </a:rPr>
              <a:t>Scotland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336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Skåne</a:t>
            </a:r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 </a:t>
            </a:r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län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480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Tempere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6186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smtClean="0">
                <a:solidFill>
                  <a:srgbClr val="9DF00C"/>
                </a:solidFill>
                <a:latin typeface="EC Square Sans Pro" panose="020B0506040000020004" pitchFamily="34" charset="0"/>
              </a:rPr>
              <a:t>Wales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7753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 smtClean="0">
                <a:solidFill>
                  <a:srgbClr val="9DF00C"/>
                </a:solidFill>
                <a:latin typeface="EC Square Sans Pro" panose="020B0506040000020004" pitchFamily="34" charset="0"/>
              </a:rPr>
              <a:t>Walonia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994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Veneto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096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Vukovar-Srijem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1654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Waterford </a:t>
            </a:r>
            <a:r>
              <a:rPr lang="en-US" sz="3000" b="1" spc="50" dirty="0" smtClean="0">
                <a:solidFill>
                  <a:srgbClr val="9DF00C"/>
                </a:solidFill>
                <a:latin typeface="EC Square Sans Pro" panose="020B0506040000020004" pitchFamily="34" charset="0"/>
              </a:rPr>
              <a:t>City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280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solidFill>
                  <a:srgbClr val="9DF00C"/>
                </a:solidFill>
                <a:latin typeface="EC Square Sans Pro" panose="020B0506040000020004" pitchFamily="34" charset="0"/>
              </a:rPr>
              <a:t>Fore Pomerania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49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smtClean="0">
                <a:solidFill>
                  <a:srgbClr val="9DF00C"/>
                </a:solidFill>
                <a:latin typeface="EC Square Sans Pro" panose="020B0506040000020004" pitchFamily="34" charset="0"/>
              </a:rPr>
              <a:t>Azores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818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65" y="3164263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solidFill>
                  <a:schemeClr val="bg1"/>
                </a:solidFill>
                <a:latin typeface="EC Square Sans Pro Extra Black" panose="020B0506040000020004" pitchFamily="34" charset="0"/>
              </a:rPr>
              <a:t>WE ARE IN!</a:t>
            </a:r>
          </a:p>
          <a:p>
            <a:pPr>
              <a:lnSpc>
                <a:spcPts val="5000"/>
              </a:lnSpc>
            </a:pPr>
            <a:r>
              <a:rPr lang="en-US" sz="4800" b="1" spc="30" dirty="0">
                <a:solidFill>
                  <a:srgbClr val="F6A320"/>
                </a:solidFill>
                <a:latin typeface="EC Square Sans Pro" panose="020B0506040000020004" pitchFamily="34" charset="0"/>
              </a:rPr>
              <a:t>ready to LEVEL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65" y="595192"/>
            <a:ext cx="60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solidFill>
                  <a:srgbClr val="9DF00C"/>
                </a:solidFill>
                <a:latin typeface="EC Square Sans Pro" panose="020B0506040000020004" pitchFamily="34" charset="0"/>
              </a:rPr>
              <a:t>Vasterbotten</a:t>
            </a:r>
            <a:endParaRPr lang="en-GB" sz="3000" spc="20" dirty="0">
              <a:solidFill>
                <a:srgbClr val="9DF00C"/>
              </a:solidFill>
              <a:latin typeface="EC Square Sans Pro Extra Black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2F71-91FB-444C-85DA-4F0BA206DE24}"/>
              </a:ext>
            </a:extLst>
          </p:cNvPr>
          <p:cNvCxnSpPr/>
          <p:nvPr/>
        </p:nvCxnSpPr>
        <p:spPr>
          <a:xfrm>
            <a:off x="0" y="1620982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955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987089B2DDC4EA3C5EEDA50AEC7B2" ma:contentTypeVersion="11" ma:contentTypeDescription="Create a new document." ma:contentTypeScope="" ma:versionID="5c5fbd8a6404456feb208fb68513712f">
  <xsd:schema xmlns:xsd="http://www.w3.org/2001/XMLSchema" xmlns:xs="http://www.w3.org/2001/XMLSchema" xmlns:p="http://schemas.microsoft.com/office/2006/metadata/properties" xmlns:ns2="122f29e7-6632-4cfe-826d-d0aa7d34b0a3" xmlns:ns3="0963436b-35f1-4197-85e1-d8d1686f5aa4" targetNamespace="http://schemas.microsoft.com/office/2006/metadata/properties" ma:root="true" ma:fieldsID="eeaef5efa649e07eaf2b9cf50500e206" ns2:_="" ns3:_="">
    <xsd:import namespace="122f29e7-6632-4cfe-826d-d0aa7d34b0a3"/>
    <xsd:import namespace="0963436b-35f1-4197-85e1-d8d1686f5a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f29e7-6632-4cfe-826d-d0aa7d34b0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3436b-35f1-4197-85e1-d8d1686f5aa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56F97D-FB44-40FB-B2B5-266591137D4D}"/>
</file>

<file path=customXml/itemProps2.xml><?xml version="1.0" encoding="utf-8"?>
<ds:datastoreItem xmlns:ds="http://schemas.openxmlformats.org/officeDocument/2006/customXml" ds:itemID="{17C1779D-5A77-40E2-87B3-55DC21AD8337}"/>
</file>

<file path=customXml/itemProps3.xml><?xml version="1.0" encoding="utf-8"?>
<ds:datastoreItem xmlns:ds="http://schemas.openxmlformats.org/officeDocument/2006/customXml" ds:itemID="{3C389DA9-9646-48EE-8854-A93F98D53E7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736</Words>
  <Application>Microsoft Office PowerPoint</Application>
  <PresentationFormat>Custom</PresentationFormat>
  <Paragraphs>235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4" baseType="lpstr">
      <vt:lpstr>EC Square Sans Pro</vt:lpstr>
      <vt:lpstr>EC Square Sans Pro Extra Black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MONDELLO Silvia (JRC-ISPRA)</dc:creator>
  <cp:lastModifiedBy>MONDELLO Silvia (JRC-ISPRA)</cp:lastModifiedBy>
  <cp:revision>14</cp:revision>
  <dcterms:created xsi:type="dcterms:W3CDTF">2022-05-02T07:35:23Z</dcterms:created>
  <dcterms:modified xsi:type="dcterms:W3CDTF">2022-05-04T16:48:24Z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0x010100AE1987089B2DDC4EA3C5EEDA50AEC7B2</vt:lpwstr>
  </property>
</Properties>
</file>