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303" r:id="rId2"/>
    <p:sldId id="305" r:id="rId3"/>
    <p:sldId id="307" r:id="rId4"/>
    <p:sldId id="332" r:id="rId5"/>
    <p:sldId id="321" r:id="rId6"/>
    <p:sldId id="322" r:id="rId7"/>
    <p:sldId id="323" r:id="rId8"/>
    <p:sldId id="325" r:id="rId9"/>
    <p:sldId id="324" r:id="rId10"/>
    <p:sldId id="326" r:id="rId11"/>
    <p:sldId id="328" r:id="rId12"/>
    <p:sldId id="330" r:id="rId13"/>
    <p:sldId id="331" r:id="rId14"/>
    <p:sldId id="333" r:id="rId15"/>
    <p:sldId id="286" r:id="rId16"/>
    <p:sldId id="31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guide id="3" orient="horz" pos="3777">
          <p15:clr>
            <a:srgbClr val="A4A3A4"/>
          </p15:clr>
        </p15:guide>
        <p15:guide id="4" pos="3839">
          <p15:clr>
            <a:srgbClr val="A4A3A4"/>
          </p15:clr>
        </p15:guide>
        <p15:guide id="5" orient="horz" pos="2162">
          <p15:clr>
            <a:srgbClr val="A4A3A4"/>
          </p15:clr>
        </p15:guide>
        <p15:guide id="6" pos="3835">
          <p15:clr>
            <a:srgbClr val="A4A3A4"/>
          </p15:clr>
        </p15:guide>
        <p15:guide id="7" orient="horz" pos="1352">
          <p15:clr>
            <a:srgbClr val="A4A3A4"/>
          </p15:clr>
        </p15:guide>
        <p15:guide id="8" pos="543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5989"/>
    <a:srgbClr val="1D679F"/>
    <a:srgbClr val="FFC000"/>
    <a:srgbClr val="1F6DA6"/>
    <a:srgbClr val="1B5B87"/>
    <a:srgbClr val="227DC1"/>
    <a:srgbClr val="2178B9"/>
    <a:srgbClr val="2177B7"/>
    <a:srgbClr val="2175B3"/>
    <a:srgbClr val="E0A4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7" autoAdjust="0"/>
    <p:restoredTop sz="76047" autoAdjust="0"/>
  </p:normalViewPr>
  <p:slideViewPr>
    <p:cSldViewPr snapToGrid="0">
      <p:cViewPr varScale="1">
        <p:scale>
          <a:sx n="49" d="100"/>
          <a:sy n="49" d="100"/>
        </p:scale>
        <p:origin x="1732" y="44"/>
      </p:cViewPr>
      <p:guideLst>
        <p:guide orient="horz" pos="2092"/>
        <p:guide pos="3840"/>
        <p:guide orient="horz" pos="3777"/>
        <p:guide pos="3839"/>
        <p:guide orient="horz" pos="2162"/>
        <p:guide pos="3835"/>
        <p:guide orient="horz" pos="1352"/>
        <p:guide pos="5430"/>
      </p:guideLst>
    </p:cSldViewPr>
  </p:slideViewPr>
  <p:notesTextViewPr>
    <p:cViewPr>
      <p:scale>
        <a:sx n="3" d="2"/>
        <a:sy n="3" d="2"/>
      </p:scale>
      <p:origin x="0" y="0"/>
    </p:cViewPr>
  </p:notesTextViewPr>
  <p:sorterViewPr>
    <p:cViewPr>
      <p:scale>
        <a:sx n="100" d="100"/>
        <a:sy n="100" d="100"/>
      </p:scale>
      <p:origin x="0" y="0"/>
    </p:cViewPr>
  </p:sorterViewPr>
  <p:notesViewPr>
    <p:cSldViewPr snapToGrid="0" snapToObjects="1" showGuides="1">
      <p:cViewPr varScale="1">
        <p:scale>
          <a:sx n="70" d="100"/>
          <a:sy n="70" d="100"/>
        </p:scale>
        <p:origin x="-281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1156423\Downloads\KA%20survey%20answers_treballat_v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[KA survey answers_treballat_v2.xlsx]Gràfic 7!Taula dinàmica13</c:name>
    <c:fmtId val="-1"/>
  </c:pivotSource>
  <c:chart>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rgbClr val="0066FF"/>
          </a:solidFill>
          <a:ln>
            <a:noFill/>
          </a:ln>
          <a:effectLst/>
        </c:spPr>
        <c:marker>
          <c:symbol val="none"/>
        </c:marker>
      </c:pivotFmt>
      <c:pivotFmt>
        <c:idx val="6"/>
        <c:spPr>
          <a:solidFill>
            <a:srgbClr val="000099"/>
          </a:solidFill>
          <a:ln>
            <a:noFill/>
          </a:ln>
          <a:effectLst/>
        </c:spPr>
        <c:marker>
          <c:symbol val="none"/>
        </c:marker>
      </c:pivotFmt>
      <c:pivotFmt>
        <c:idx val="7"/>
        <c:spPr>
          <a:solidFill>
            <a:srgbClr val="66CCFF"/>
          </a:solidFill>
          <a:ln>
            <a:noFill/>
          </a:ln>
          <a:effectLst/>
        </c:spPr>
        <c:marker>
          <c:symbol val="none"/>
        </c:marker>
      </c:pivotFmt>
      <c:pivotFmt>
        <c:idx val="8"/>
        <c:spPr>
          <a:solidFill>
            <a:srgbClr val="CCECFF"/>
          </a:solidFill>
          <a:ln>
            <a:noFill/>
          </a:ln>
          <a:effectLst/>
        </c:spPr>
        <c:marker>
          <c:symbol val="none"/>
        </c:marker>
      </c:pivotFmt>
      <c:pivotFmt>
        <c:idx val="9"/>
        <c:spPr>
          <a:solidFill>
            <a:srgbClr val="CCECFF"/>
          </a:solidFill>
          <a:ln>
            <a:noFill/>
          </a:ln>
          <a:effectLst/>
        </c:spPr>
        <c:marker>
          <c:symbol val="none"/>
        </c:marker>
      </c:pivotFmt>
      <c:pivotFmt>
        <c:idx val="10"/>
        <c:spPr>
          <a:solidFill>
            <a:srgbClr val="66CCFF"/>
          </a:solidFill>
          <a:ln>
            <a:noFill/>
          </a:ln>
          <a:effectLst/>
        </c:spPr>
        <c:marker>
          <c:symbol val="none"/>
        </c:marker>
      </c:pivotFmt>
      <c:pivotFmt>
        <c:idx val="11"/>
        <c:spPr>
          <a:solidFill>
            <a:srgbClr val="0066FF"/>
          </a:solidFill>
          <a:ln>
            <a:noFill/>
          </a:ln>
          <a:effectLst/>
        </c:spPr>
        <c:marker>
          <c:symbol val="none"/>
        </c:marker>
      </c:pivotFmt>
      <c:pivotFmt>
        <c:idx val="12"/>
        <c:spPr>
          <a:solidFill>
            <a:srgbClr val="000099"/>
          </a:solidFill>
          <a:ln>
            <a:noFill/>
          </a:ln>
          <a:effectLst/>
        </c:spPr>
        <c:marker>
          <c:symbol val="none"/>
        </c:marker>
      </c:pivotFmt>
      <c:pivotFmt>
        <c:idx val="13"/>
        <c:spPr>
          <a:solidFill>
            <a:srgbClr val="CCECFF"/>
          </a:solidFill>
          <a:ln>
            <a:noFill/>
          </a:ln>
          <a:effectLst/>
        </c:spPr>
        <c:marker>
          <c:symbol val="none"/>
        </c:marker>
      </c:pivotFmt>
      <c:pivotFmt>
        <c:idx val="14"/>
        <c:spPr>
          <a:solidFill>
            <a:srgbClr val="66CCFF"/>
          </a:solidFill>
          <a:ln>
            <a:noFill/>
          </a:ln>
          <a:effectLst/>
        </c:spPr>
        <c:marker>
          <c:symbol val="none"/>
        </c:marker>
      </c:pivotFmt>
      <c:pivotFmt>
        <c:idx val="15"/>
        <c:spPr>
          <a:solidFill>
            <a:srgbClr val="0066FF"/>
          </a:solidFill>
          <a:ln>
            <a:noFill/>
          </a:ln>
          <a:effectLst/>
        </c:spPr>
        <c:marker>
          <c:symbol val="none"/>
        </c:marker>
      </c:pivotFmt>
      <c:pivotFmt>
        <c:idx val="16"/>
        <c:spPr>
          <a:solidFill>
            <a:srgbClr val="000099"/>
          </a:solidFill>
          <a:ln>
            <a:noFill/>
          </a:ln>
          <a:effectLst/>
        </c:spPr>
        <c:marker>
          <c:symbol val="none"/>
        </c:marker>
      </c:pivotFmt>
    </c:pivotFmts>
    <c:plotArea>
      <c:layout/>
      <c:barChart>
        <c:barDir val="bar"/>
        <c:grouping val="stacked"/>
        <c:varyColors val="0"/>
        <c:ser>
          <c:idx val="0"/>
          <c:order val="0"/>
          <c:tx>
            <c:strRef>
              <c:f>'Gràfic 7'!$B$1:$B$2</c:f>
              <c:strCache>
                <c:ptCount val="1"/>
                <c:pt idx="0">
                  <c:v>No impact</c:v>
                </c:pt>
              </c:strCache>
            </c:strRef>
          </c:tx>
          <c:spPr>
            <a:solidFill>
              <a:srgbClr val="CCECFF"/>
            </a:solidFill>
            <a:ln>
              <a:noFill/>
            </a:ln>
            <a:effectLst/>
          </c:spPr>
          <c:invertIfNegative val="0"/>
          <c:cat>
            <c:strRef>
              <c:f>'Gràfic 7'!$A$3:$A$14</c:f>
              <c:strCache>
                <c:ptCount val="11"/>
                <c:pt idx="0">
                  <c:v>Addressing skills needs in relation to the transition to sustainable modes of production and consumption</c:v>
                </c:pt>
                <c:pt idx="1">
                  <c:v>Enhanced business-academia cooperation</c:v>
                </c:pt>
                <c:pt idx="2">
                  <c:v>Enhanced quadruple helix collaboration locally/regionally</c:v>
                </c:pt>
                <c:pt idx="3">
                  <c:v>Improved collaborative teaching methods</c:v>
                </c:pt>
                <c:pt idx="4">
                  <c:v>Improved consideration of and responses to environmental challenges</c:v>
                </c:pt>
                <c:pt idx="5">
                  <c:v>Improved employability of students</c:v>
                </c:pt>
                <c:pt idx="6">
                  <c:v>Improved governance and policy-making in relation to education and innovation</c:v>
                </c:pt>
                <c:pt idx="7">
                  <c:v>Increased challenge-based teaching</c:v>
                </c:pt>
                <c:pt idx="8">
                  <c:v>Provision of better skilled workers</c:v>
                </c:pt>
                <c:pt idx="9">
                  <c:v>The creation of new innovation-based companies</c:v>
                </c:pt>
                <c:pt idx="10">
                  <c:v>The development of new products, processes and services</c:v>
                </c:pt>
              </c:strCache>
            </c:strRef>
          </c:cat>
          <c:val>
            <c:numRef>
              <c:f>'Gràfic 7'!$B$3:$B$14</c:f>
              <c:numCache>
                <c:formatCode>0.00%</c:formatCode>
                <c:ptCount val="11"/>
                <c:pt idx="0">
                  <c:v>0.25263157894736843</c:v>
                </c:pt>
                <c:pt idx="1">
                  <c:v>4.2105263157894736E-2</c:v>
                </c:pt>
                <c:pt idx="2">
                  <c:v>0.24210526315789474</c:v>
                </c:pt>
                <c:pt idx="3">
                  <c:v>3.1578947368421054E-2</c:v>
                </c:pt>
                <c:pt idx="4">
                  <c:v>0.23157894736842105</c:v>
                </c:pt>
                <c:pt idx="5">
                  <c:v>1.0526315789473684E-2</c:v>
                </c:pt>
                <c:pt idx="6">
                  <c:v>0.12631578947368421</c:v>
                </c:pt>
                <c:pt idx="7">
                  <c:v>4.2105263157894736E-2</c:v>
                </c:pt>
                <c:pt idx="8">
                  <c:v>2.1052631578947368E-2</c:v>
                </c:pt>
                <c:pt idx="9">
                  <c:v>0.37894736842105264</c:v>
                </c:pt>
                <c:pt idx="10">
                  <c:v>0.11578947368421053</c:v>
                </c:pt>
              </c:numCache>
            </c:numRef>
          </c:val>
          <c:extLst>
            <c:ext xmlns:c16="http://schemas.microsoft.com/office/drawing/2014/chart" uri="{C3380CC4-5D6E-409C-BE32-E72D297353CC}">
              <c16:uniqueId val="{00000000-773F-514F-9452-931B840ABB9A}"/>
            </c:ext>
          </c:extLst>
        </c:ser>
        <c:ser>
          <c:idx val="1"/>
          <c:order val="1"/>
          <c:tx>
            <c:strRef>
              <c:f>'Gràfic 7'!$C$1:$C$2</c:f>
              <c:strCache>
                <c:ptCount val="1"/>
                <c:pt idx="0">
                  <c:v>Small impact</c:v>
                </c:pt>
              </c:strCache>
            </c:strRef>
          </c:tx>
          <c:spPr>
            <a:solidFill>
              <a:srgbClr val="66CCFF"/>
            </a:solidFill>
            <a:ln>
              <a:noFill/>
            </a:ln>
            <a:effectLst/>
          </c:spPr>
          <c:invertIfNegative val="0"/>
          <c:cat>
            <c:strRef>
              <c:f>'Gràfic 7'!$A$3:$A$14</c:f>
              <c:strCache>
                <c:ptCount val="11"/>
                <c:pt idx="0">
                  <c:v>Addressing skills needs in relation to the transition to sustainable modes of production and consumption</c:v>
                </c:pt>
                <c:pt idx="1">
                  <c:v>Enhanced business-academia cooperation</c:v>
                </c:pt>
                <c:pt idx="2">
                  <c:v>Enhanced quadruple helix collaboration locally/regionally</c:v>
                </c:pt>
                <c:pt idx="3">
                  <c:v>Improved collaborative teaching methods</c:v>
                </c:pt>
                <c:pt idx="4">
                  <c:v>Improved consideration of and responses to environmental challenges</c:v>
                </c:pt>
                <c:pt idx="5">
                  <c:v>Improved employability of students</c:v>
                </c:pt>
                <c:pt idx="6">
                  <c:v>Improved governance and policy-making in relation to education and innovation</c:v>
                </c:pt>
                <c:pt idx="7">
                  <c:v>Increased challenge-based teaching</c:v>
                </c:pt>
                <c:pt idx="8">
                  <c:v>Provision of better skilled workers</c:v>
                </c:pt>
                <c:pt idx="9">
                  <c:v>The creation of new innovation-based companies</c:v>
                </c:pt>
                <c:pt idx="10">
                  <c:v>The development of new products, processes and services</c:v>
                </c:pt>
              </c:strCache>
            </c:strRef>
          </c:cat>
          <c:val>
            <c:numRef>
              <c:f>'Gràfic 7'!$C$3:$C$14</c:f>
              <c:numCache>
                <c:formatCode>0.00%</c:formatCode>
                <c:ptCount val="11"/>
                <c:pt idx="0">
                  <c:v>0.22105263157894736</c:v>
                </c:pt>
                <c:pt idx="1">
                  <c:v>0.12631578947368421</c:v>
                </c:pt>
                <c:pt idx="2">
                  <c:v>0.31578947368421051</c:v>
                </c:pt>
                <c:pt idx="3">
                  <c:v>8.4210526315789472E-2</c:v>
                </c:pt>
                <c:pt idx="4">
                  <c:v>0.37894736842105264</c:v>
                </c:pt>
                <c:pt idx="5">
                  <c:v>0.1368421052631579</c:v>
                </c:pt>
                <c:pt idx="6">
                  <c:v>0.49473684210526314</c:v>
                </c:pt>
                <c:pt idx="7">
                  <c:v>0.17894736842105263</c:v>
                </c:pt>
                <c:pt idx="8">
                  <c:v>4.2105263157894736E-2</c:v>
                </c:pt>
                <c:pt idx="9">
                  <c:v>0.30526315789473685</c:v>
                </c:pt>
                <c:pt idx="10">
                  <c:v>0.22105263157894736</c:v>
                </c:pt>
              </c:numCache>
            </c:numRef>
          </c:val>
          <c:extLst>
            <c:ext xmlns:c16="http://schemas.microsoft.com/office/drawing/2014/chart" uri="{C3380CC4-5D6E-409C-BE32-E72D297353CC}">
              <c16:uniqueId val="{00000001-773F-514F-9452-931B840ABB9A}"/>
            </c:ext>
          </c:extLst>
        </c:ser>
        <c:ser>
          <c:idx val="2"/>
          <c:order val="2"/>
          <c:tx>
            <c:strRef>
              <c:f>'Gràfic 7'!$D$1:$D$2</c:f>
              <c:strCache>
                <c:ptCount val="1"/>
                <c:pt idx="0">
                  <c:v>Some impact</c:v>
                </c:pt>
              </c:strCache>
            </c:strRef>
          </c:tx>
          <c:spPr>
            <a:solidFill>
              <a:srgbClr val="0066FF"/>
            </a:solidFill>
            <a:ln>
              <a:noFill/>
            </a:ln>
            <a:effectLst/>
          </c:spPr>
          <c:invertIfNegative val="0"/>
          <c:cat>
            <c:strRef>
              <c:f>'Gràfic 7'!$A$3:$A$14</c:f>
              <c:strCache>
                <c:ptCount val="11"/>
                <c:pt idx="0">
                  <c:v>Addressing skills needs in relation to the transition to sustainable modes of production and consumption</c:v>
                </c:pt>
                <c:pt idx="1">
                  <c:v>Enhanced business-academia cooperation</c:v>
                </c:pt>
                <c:pt idx="2">
                  <c:v>Enhanced quadruple helix collaboration locally/regionally</c:v>
                </c:pt>
                <c:pt idx="3">
                  <c:v>Improved collaborative teaching methods</c:v>
                </c:pt>
                <c:pt idx="4">
                  <c:v>Improved consideration of and responses to environmental challenges</c:v>
                </c:pt>
                <c:pt idx="5">
                  <c:v>Improved employability of students</c:v>
                </c:pt>
                <c:pt idx="6">
                  <c:v>Improved governance and policy-making in relation to education and innovation</c:v>
                </c:pt>
                <c:pt idx="7">
                  <c:v>Increased challenge-based teaching</c:v>
                </c:pt>
                <c:pt idx="8">
                  <c:v>Provision of better skilled workers</c:v>
                </c:pt>
                <c:pt idx="9">
                  <c:v>The creation of new innovation-based companies</c:v>
                </c:pt>
                <c:pt idx="10">
                  <c:v>The development of new products, processes and services</c:v>
                </c:pt>
              </c:strCache>
            </c:strRef>
          </c:cat>
          <c:val>
            <c:numRef>
              <c:f>'Gràfic 7'!$D$3:$D$14</c:f>
              <c:numCache>
                <c:formatCode>0.00%</c:formatCode>
                <c:ptCount val="11"/>
                <c:pt idx="0">
                  <c:v>0.29473684210526313</c:v>
                </c:pt>
                <c:pt idx="1">
                  <c:v>0.28421052631578947</c:v>
                </c:pt>
                <c:pt idx="2">
                  <c:v>0.33684210526315789</c:v>
                </c:pt>
                <c:pt idx="3">
                  <c:v>0.3473684210526316</c:v>
                </c:pt>
                <c:pt idx="4">
                  <c:v>0.17894736842105263</c:v>
                </c:pt>
                <c:pt idx="5">
                  <c:v>0.4</c:v>
                </c:pt>
                <c:pt idx="6">
                  <c:v>0.28421052631578947</c:v>
                </c:pt>
                <c:pt idx="7">
                  <c:v>0.45263157894736844</c:v>
                </c:pt>
                <c:pt idx="8">
                  <c:v>0.41052631578947368</c:v>
                </c:pt>
                <c:pt idx="9">
                  <c:v>0.23157894736842105</c:v>
                </c:pt>
                <c:pt idx="10">
                  <c:v>0.36842105263157893</c:v>
                </c:pt>
              </c:numCache>
            </c:numRef>
          </c:val>
          <c:extLst>
            <c:ext xmlns:c16="http://schemas.microsoft.com/office/drawing/2014/chart" uri="{C3380CC4-5D6E-409C-BE32-E72D297353CC}">
              <c16:uniqueId val="{00000002-773F-514F-9452-931B840ABB9A}"/>
            </c:ext>
          </c:extLst>
        </c:ser>
        <c:ser>
          <c:idx val="3"/>
          <c:order val="3"/>
          <c:tx>
            <c:strRef>
              <c:f>'Gràfic 7'!$E$1:$E$2</c:f>
              <c:strCache>
                <c:ptCount val="1"/>
                <c:pt idx="0">
                  <c:v>Significant impact</c:v>
                </c:pt>
              </c:strCache>
            </c:strRef>
          </c:tx>
          <c:spPr>
            <a:solidFill>
              <a:srgbClr val="000099"/>
            </a:solidFill>
            <a:ln>
              <a:noFill/>
            </a:ln>
            <a:effectLst/>
          </c:spPr>
          <c:invertIfNegative val="0"/>
          <c:cat>
            <c:strRef>
              <c:f>'Gràfic 7'!$A$3:$A$14</c:f>
              <c:strCache>
                <c:ptCount val="11"/>
                <c:pt idx="0">
                  <c:v>Addressing skills needs in relation to the transition to sustainable modes of production and consumption</c:v>
                </c:pt>
                <c:pt idx="1">
                  <c:v>Enhanced business-academia cooperation</c:v>
                </c:pt>
                <c:pt idx="2">
                  <c:v>Enhanced quadruple helix collaboration locally/regionally</c:v>
                </c:pt>
                <c:pt idx="3">
                  <c:v>Improved collaborative teaching methods</c:v>
                </c:pt>
                <c:pt idx="4">
                  <c:v>Improved consideration of and responses to environmental challenges</c:v>
                </c:pt>
                <c:pt idx="5">
                  <c:v>Improved employability of students</c:v>
                </c:pt>
                <c:pt idx="6">
                  <c:v>Improved governance and policy-making in relation to education and innovation</c:v>
                </c:pt>
                <c:pt idx="7">
                  <c:v>Increased challenge-based teaching</c:v>
                </c:pt>
                <c:pt idx="8">
                  <c:v>Provision of better skilled workers</c:v>
                </c:pt>
                <c:pt idx="9">
                  <c:v>The creation of new innovation-based companies</c:v>
                </c:pt>
                <c:pt idx="10">
                  <c:v>The development of new products, processes and services</c:v>
                </c:pt>
              </c:strCache>
            </c:strRef>
          </c:cat>
          <c:val>
            <c:numRef>
              <c:f>'Gràfic 7'!$E$3:$E$14</c:f>
              <c:numCache>
                <c:formatCode>0.00%</c:formatCode>
                <c:ptCount val="11"/>
                <c:pt idx="0">
                  <c:v>0.23157894736842105</c:v>
                </c:pt>
                <c:pt idx="1">
                  <c:v>0.54736842105263162</c:v>
                </c:pt>
                <c:pt idx="2">
                  <c:v>0.10526315789473684</c:v>
                </c:pt>
                <c:pt idx="3">
                  <c:v>0.5368421052631579</c:v>
                </c:pt>
                <c:pt idx="4">
                  <c:v>0.21052631578947367</c:v>
                </c:pt>
                <c:pt idx="5">
                  <c:v>0.45263157894736844</c:v>
                </c:pt>
                <c:pt idx="6">
                  <c:v>9.4736842105263161E-2</c:v>
                </c:pt>
                <c:pt idx="7">
                  <c:v>0.32631578947368423</c:v>
                </c:pt>
                <c:pt idx="8">
                  <c:v>0.52631578947368418</c:v>
                </c:pt>
                <c:pt idx="9">
                  <c:v>8.4210526315789472E-2</c:v>
                </c:pt>
                <c:pt idx="10">
                  <c:v>0.29473684210526313</c:v>
                </c:pt>
              </c:numCache>
            </c:numRef>
          </c:val>
          <c:extLst>
            <c:ext xmlns:c16="http://schemas.microsoft.com/office/drawing/2014/chart" uri="{C3380CC4-5D6E-409C-BE32-E72D297353CC}">
              <c16:uniqueId val="{00000003-773F-514F-9452-931B840ABB9A}"/>
            </c:ext>
          </c:extLst>
        </c:ser>
        <c:dLbls>
          <c:showLegendKey val="0"/>
          <c:showVal val="0"/>
          <c:showCatName val="0"/>
          <c:showSerName val="0"/>
          <c:showPercent val="0"/>
          <c:showBubbleSize val="0"/>
        </c:dLbls>
        <c:gapWidth val="75"/>
        <c:overlap val="100"/>
        <c:axId val="1747328840"/>
        <c:axId val="1747333432"/>
      </c:barChart>
      <c:catAx>
        <c:axId val="17473288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j-lt"/>
                <a:ea typeface="+mn-ea"/>
                <a:cs typeface="+mn-cs"/>
              </a:defRPr>
            </a:pPr>
            <a:endParaRPr lang="en-US"/>
          </a:p>
        </c:txPr>
        <c:crossAx val="1747333432"/>
        <c:crosses val="autoZero"/>
        <c:auto val="1"/>
        <c:lblAlgn val="ctr"/>
        <c:lblOffset val="100"/>
        <c:noMultiLvlLbl val="0"/>
      </c:catAx>
      <c:valAx>
        <c:axId val="1747333432"/>
        <c:scaling>
          <c:orientation val="minMax"/>
          <c:max val="1"/>
        </c:scaling>
        <c:delete val="0"/>
        <c:axPos val="b"/>
        <c:majorGridlines>
          <c:spPr>
            <a:ln w="9525" cap="flat" cmpd="sng" algn="ctr">
              <a:solidFill>
                <a:schemeClr val="bg1">
                  <a:lumMod val="9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j-lt"/>
                <a:ea typeface="+mn-ea"/>
                <a:cs typeface="+mn-cs"/>
              </a:defRPr>
            </a:pPr>
            <a:endParaRPr lang="en-US"/>
          </a:p>
        </c:txPr>
        <c:crossAx val="17473288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j-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sz="800">
          <a:latin typeface="+mj-lt"/>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39EFE-0303-44F6-9A16-FD3B5E015DB1}" type="datetimeFigureOut">
              <a:rPr lang="en-GB" smtClean="0"/>
              <a:pPr/>
              <a:t>10/02/2022</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F04766-77AF-4EBE-9704-229FD5F6AD6A}" type="slidenum">
              <a:rPr lang="en-GB" smtClean="0"/>
              <a:pPr/>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926D1-0013-4A80-B64E-9D824EE65210}" type="datetimeFigureOut">
              <a:rPr lang="en-GB" smtClean="0"/>
              <a:pPr/>
              <a:t>10/02/2022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F2995-AB43-4B7C-B8CD-9DC7C3692A9C}" type="slidenum">
              <a:rPr lang="en-GB" smtClean="0"/>
              <a:pPr/>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59CF2995-AB43-4B7C-B8CD-9DC7C3692A9C}" type="slidenum">
              <a:rPr lang="en-GB" smtClean="0"/>
              <a:pPr/>
              <a:t>3</a:t>
            </a:fld>
            <a:endParaRPr lang="en-GB"/>
          </a:p>
        </p:txBody>
      </p:sp>
    </p:spTree>
    <p:extLst>
      <p:ext uri="{BB962C8B-B14F-4D97-AF65-F5344CB8AC3E}">
        <p14:creationId xmlns:p14="http://schemas.microsoft.com/office/powerpoint/2010/main" val="2574747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59CF2995-AB43-4B7C-B8CD-9DC7C3692A9C}" type="slidenum">
              <a:rPr lang="en-GB" smtClean="0"/>
              <a:pPr/>
              <a:t>4</a:t>
            </a:fld>
            <a:endParaRPr lang="en-GB"/>
          </a:p>
        </p:txBody>
      </p:sp>
    </p:spTree>
    <p:extLst>
      <p:ext uri="{BB962C8B-B14F-4D97-AF65-F5344CB8AC3E}">
        <p14:creationId xmlns:p14="http://schemas.microsoft.com/office/powerpoint/2010/main" val="3818336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59CF2995-AB43-4B7C-B8CD-9DC7C3692A9C}" type="slidenum">
              <a:rPr lang="en-GB" smtClean="0"/>
              <a:pPr/>
              <a:t>5</a:t>
            </a:fld>
            <a:endParaRPr lang="en-GB"/>
          </a:p>
        </p:txBody>
      </p:sp>
    </p:spTree>
    <p:extLst>
      <p:ext uri="{BB962C8B-B14F-4D97-AF65-F5344CB8AC3E}">
        <p14:creationId xmlns:p14="http://schemas.microsoft.com/office/powerpoint/2010/main" val="3301954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59CF2995-AB43-4B7C-B8CD-9DC7C3692A9C}" type="slidenum">
              <a:rPr lang="en-GB" smtClean="0"/>
              <a:pPr/>
              <a:t>6</a:t>
            </a:fld>
            <a:endParaRPr lang="en-GB"/>
          </a:p>
        </p:txBody>
      </p:sp>
    </p:spTree>
    <p:extLst>
      <p:ext uri="{BB962C8B-B14F-4D97-AF65-F5344CB8AC3E}">
        <p14:creationId xmlns:p14="http://schemas.microsoft.com/office/powerpoint/2010/main" val="2510857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pPr/>
              <a:t>15</a:t>
            </a:fld>
            <a:endParaRPr lang="en-GB"/>
          </a:p>
        </p:txBody>
      </p:sp>
    </p:spTree>
    <p:extLst>
      <p:ext uri="{BB962C8B-B14F-4D97-AF65-F5344CB8AC3E}">
        <p14:creationId xmlns:p14="http://schemas.microsoft.com/office/powerpoint/2010/main" val="4819794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11" name="Rectangle 10"/>
          <p:cNvSpPr/>
          <p:nvPr userDrawn="1"/>
        </p:nvSpPr>
        <p:spPr>
          <a:xfrm>
            <a:off x="0" y="1073101"/>
            <a:ext cx="9144000" cy="5784900"/>
          </a:xfrm>
          <a:prstGeom prst="rect">
            <a:avLst/>
          </a:prstGeom>
          <a:gradFill flip="none" rotWithShape="1">
            <a:gsLst>
              <a:gs pos="47000">
                <a:srgbClr val="0D6CB4"/>
              </a:gs>
              <a:gs pos="100000">
                <a:schemeClr val="accent2"/>
              </a:gs>
              <a:gs pos="77000">
                <a:srgbClr val="227DC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6" name="Title 1"/>
          <p:cNvSpPr>
            <a:spLocks noGrp="1"/>
          </p:cNvSpPr>
          <p:nvPr>
            <p:ph type="ctrTitle"/>
          </p:nvPr>
        </p:nvSpPr>
        <p:spPr>
          <a:xfrm>
            <a:off x="725714" y="1992573"/>
            <a:ext cx="7894411" cy="2149523"/>
          </a:xfrm>
          <a:prstGeom prst="rect">
            <a:avLst/>
          </a:prstGeom>
        </p:spPr>
        <p:txBody>
          <a:bodyPr wrap="square" anchor="t">
            <a:noAutofit/>
          </a:bodyPr>
          <a:lstStyle>
            <a:lvl1pPr algn="l">
              <a:defRPr sz="5400" b="0">
                <a:solidFill>
                  <a:schemeClr val="bg1"/>
                </a:solidFill>
              </a:defRPr>
            </a:lvl1pPr>
          </a:lstStyle>
          <a:p>
            <a:r>
              <a:rPr lang="en-GB" noProof="0" dirty="0"/>
              <a:t>Click to edit Master title style</a:t>
            </a:r>
          </a:p>
        </p:txBody>
      </p:sp>
      <p:cxnSp>
        <p:nvCxnSpPr>
          <p:cNvPr id="7" name="Straight Connector 6"/>
          <p:cNvCxnSpPr/>
          <p:nvPr userDrawn="1"/>
        </p:nvCxnSpPr>
        <p:spPr>
          <a:xfrm>
            <a:off x="556080" y="1978926"/>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7" name="Subtitle 2"/>
          <p:cNvSpPr>
            <a:spLocks noGrp="1"/>
          </p:cNvSpPr>
          <p:nvPr>
            <p:ph type="subTitle" idx="1"/>
          </p:nvPr>
        </p:nvSpPr>
        <p:spPr>
          <a:xfrm>
            <a:off x="725715" y="4418049"/>
            <a:ext cx="7894410" cy="897754"/>
          </a:xfrm>
          <a:prstGeom prst="rect">
            <a:avLst/>
          </a:prstGeom>
        </p:spPr>
        <p:txBody>
          <a:bodyPr>
            <a:noAutofit/>
          </a:bodyPr>
          <a:lstStyle>
            <a:lvl1pPr marL="0" indent="0" algn="l">
              <a:buNone/>
              <a:defRPr sz="24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to edit Master subtitle style</a:t>
            </a:r>
          </a:p>
        </p:txBody>
      </p:sp>
      <p:sp>
        <p:nvSpPr>
          <p:cNvPr id="19" name="Text Placeholder 18"/>
          <p:cNvSpPr>
            <a:spLocks noGrp="1"/>
          </p:cNvSpPr>
          <p:nvPr>
            <p:ph type="body" sz="quarter" idx="13" hasCustomPrompt="1"/>
          </p:nvPr>
        </p:nvSpPr>
        <p:spPr>
          <a:xfrm>
            <a:off x="4570809" y="5391727"/>
            <a:ext cx="4049315" cy="877455"/>
          </a:xfrm>
          <a:prstGeom prst="rect">
            <a:avLst/>
          </a:prstGeom>
        </p:spPr>
        <p:txBody>
          <a:bodyPr>
            <a:noAutofit/>
          </a:bodyPr>
          <a:lstStyle>
            <a:lvl1pPr marL="0" indent="0" algn="r">
              <a:spcAft>
                <a:spcPts val="800"/>
              </a:spcAft>
              <a:buFontTx/>
              <a:buNone/>
              <a:defRPr sz="2000" i="1" baseline="0">
                <a:solidFill>
                  <a:schemeClr val="bg1"/>
                </a:solidFill>
              </a:defRPr>
            </a:lvl1pPr>
          </a:lstStyle>
          <a:p>
            <a:pPr lvl="0"/>
            <a:r>
              <a:rPr lang="en-GB" noProof="0" dirty="0"/>
              <a:t>Speaker</a:t>
            </a:r>
            <a:br>
              <a:rPr lang="en-GB" noProof="0" dirty="0"/>
            </a:br>
            <a:r>
              <a:rPr lang="en-GB" noProof="0" dirty="0"/>
              <a:t>Venue and date</a:t>
            </a:r>
          </a:p>
        </p:txBody>
      </p:sp>
      <p:pic>
        <p:nvPicPr>
          <p:cNvPr id="14" name="Picture 7" descr="Footer.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23220" y="6390001"/>
            <a:ext cx="697559" cy="467999"/>
          </a:xfrm>
          <a:prstGeom prst="rect">
            <a:avLst/>
          </a:prstGeom>
        </p:spPr>
      </p:pic>
      <p:pic>
        <p:nvPicPr>
          <p:cNvPr id="15" name="Picture 12" descr="EC-JRC-logo_vertical_EN_pos_transparent-background.png"/>
          <p:cNvPicPr>
            <a:picLocks noChangeAspect="1"/>
          </p:cNvPicPr>
          <p:nvPr userDrawn="1"/>
        </p:nvPicPr>
        <p:blipFill rotWithShape="1">
          <a:blip r:embed="rId3" cstate="print">
            <a:extLst>
              <a:ext uri="{28A0092B-C50C-407E-A947-70E740481C1C}">
                <a14:useLocalDpi xmlns:a14="http://schemas.microsoft.com/office/drawing/2010/main" val="0"/>
              </a:ext>
            </a:extLst>
          </a:blip>
          <a:srcRect l="3733" t="5040" r="4159" b="4382"/>
          <a:stretch/>
        </p:blipFill>
        <p:spPr>
          <a:xfrm>
            <a:off x="3849778" y="264907"/>
            <a:ext cx="1674947" cy="1152000"/>
          </a:xfrm>
          <a:prstGeom prst="rect">
            <a:avLst/>
          </a:prstGeom>
        </p:spPr>
      </p:pic>
    </p:spTree>
    <p:extLst>
      <p:ext uri="{BB962C8B-B14F-4D97-AF65-F5344CB8AC3E}">
        <p14:creationId xmlns:p14="http://schemas.microsoft.com/office/powerpoint/2010/main" val="39921833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44726" y="-59635"/>
            <a:ext cx="4616726" cy="6983896"/>
          </a:xfrm>
          <a:prstGeom prst="rect">
            <a:avLst/>
          </a:prstGeom>
          <a:solidFill>
            <a:schemeClr val="bg2"/>
          </a:solidFill>
          <a:ln w="28575">
            <a:solidFill>
              <a:schemeClr val="accent5"/>
            </a:solidFill>
          </a:ln>
        </p:spPr>
        <p:txBody>
          <a:bodyPr/>
          <a:lstStyle>
            <a:lvl1pPr marL="0" indent="0">
              <a:buNone/>
              <a:defRPr/>
            </a:lvl1pPr>
          </a:lstStyle>
          <a:p>
            <a:endParaRPr lang="en-GB" noProof="0"/>
          </a:p>
        </p:txBody>
      </p:sp>
      <p:sp>
        <p:nvSpPr>
          <p:cNvPr id="10" name="Rectangle 9"/>
          <p:cNvSpPr/>
          <p:nvPr userDrawn="1"/>
        </p:nvSpPr>
        <p:spPr>
          <a:xfrm>
            <a:off x="2410536" y="1992574"/>
            <a:ext cx="641274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hasCustomPrompt="1"/>
          </p:nvPr>
        </p:nvSpPr>
        <p:spPr>
          <a:xfrm>
            <a:off x="2410536" y="1992573"/>
            <a:ext cx="6209589" cy="3616657"/>
          </a:xfrm>
          <a:prstGeom prst="rect">
            <a:avLst/>
          </a:prstGeom>
          <a:solidFill>
            <a:schemeClr val="bg1"/>
          </a:solidFill>
        </p:spPr>
        <p:txBody>
          <a:bodyPr lIns="360000" tIns="360000" rIns="360000" bIns="360000" anchor="ctr" anchorCtr="0">
            <a:noAutofit/>
          </a:bodyPr>
          <a:lstStyle>
            <a:lvl1pPr marL="0" indent="0">
              <a:buFontTx/>
              <a:buNone/>
              <a:defRPr sz="2000" i="1" baseline="0">
                <a:solidFill>
                  <a:schemeClr val="tx2"/>
                </a:solidFill>
              </a:defRPr>
            </a:lvl1pPr>
          </a:lstStyle>
          <a:p>
            <a:pPr lvl="0"/>
            <a:r>
              <a:rPr lang="en-GB" noProof="0" dirty="0"/>
              <a:t>Insert text</a:t>
            </a:r>
          </a:p>
        </p:txBody>
      </p:sp>
      <p:pic>
        <p:nvPicPr>
          <p:cNvPr id="6"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65105" y="743802"/>
            <a:ext cx="544923" cy="544923"/>
          </a:xfrm>
          <a:prstGeom prst="rect">
            <a:avLst/>
          </a:prstGeom>
        </p:spPr>
      </p:pic>
    </p:spTree>
    <p:extLst>
      <p:ext uri="{BB962C8B-B14F-4D97-AF65-F5344CB8AC3E}">
        <p14:creationId xmlns:p14="http://schemas.microsoft.com/office/powerpoint/2010/main" val="178406293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996962" y="1825626"/>
            <a:ext cx="3623164" cy="4170363"/>
          </a:xfrm>
          <a:prstGeom prst="rect">
            <a:avLst/>
          </a:prstGeom>
        </p:spPr>
        <p:txBody>
          <a:bodyPr>
            <a:noAutofit/>
          </a:bodyPr>
          <a:lstStyle>
            <a:lvl1pPr marL="0" indent="-342900">
              <a:buClr>
                <a:schemeClr val="accent5"/>
              </a:buClr>
              <a:buFont typeface="Arial"/>
              <a:buNone/>
              <a:defRPr sz="2000"/>
            </a:lvl1pPr>
            <a:lvl2pPr>
              <a:buClr>
                <a:schemeClr val="accent5"/>
              </a:buClr>
              <a:buNone/>
              <a:defRPr/>
            </a:lvl2pPr>
            <a:lvl3pPr>
              <a:buClr>
                <a:schemeClr val="accent5"/>
              </a:buClr>
              <a:buNone/>
              <a:defRPr/>
            </a:lvl3pPr>
            <a:lvl4pPr>
              <a:buClr>
                <a:schemeClr val="accent5"/>
              </a:buClr>
              <a:buNone/>
              <a:defRPr/>
            </a:lvl4pPr>
            <a:lvl5pPr>
              <a:buClr>
                <a:schemeClr val="accent5"/>
              </a:buClr>
              <a:buNone/>
              <a:defRPr/>
            </a:lvl5pPr>
          </a:lstStyle>
          <a:p>
            <a:pPr lvl="0"/>
            <a:r>
              <a:rPr lang="en-GB" noProof="0" dirty="0"/>
              <a:t>Insert text</a:t>
            </a:r>
          </a:p>
        </p:txBody>
      </p:sp>
      <p:sp>
        <p:nvSpPr>
          <p:cNvPr id="6" name="Slide Number Placeholder 5"/>
          <p:cNvSpPr>
            <a:spLocks noGrp="1"/>
          </p:cNvSpPr>
          <p:nvPr>
            <p:ph type="sldNum" sz="quarter" idx="12"/>
          </p:nvPr>
        </p:nvSpPr>
        <p:spPr>
          <a:xfrm>
            <a:off x="628650" y="6131287"/>
            <a:ext cx="2057400" cy="365125"/>
          </a:xfrm>
          <a:prstGeom prst="rect">
            <a:avLst/>
          </a:prstGeom>
        </p:spPr>
        <p:txBody>
          <a:bodyPr/>
          <a:lstStyle/>
          <a:p>
            <a:fld id="{F46C79FD-C571-418B-AB0F-5EE936C85276}" type="slidenum">
              <a:rPr lang="en-GB" smtClean="0"/>
              <a:pPr/>
              <a:t>‹#›</a:t>
            </a:fld>
            <a:endParaRPr lang="en-GB"/>
          </a:p>
        </p:txBody>
      </p:sp>
      <p:sp>
        <p:nvSpPr>
          <p:cNvPr id="10" name="Title Placeholder 1"/>
          <p:cNvSpPr>
            <a:spLocks noGrp="1"/>
          </p:cNvSpPr>
          <p:nvPr>
            <p:ph type="title"/>
          </p:nvPr>
        </p:nvSpPr>
        <p:spPr>
          <a:xfrm>
            <a:off x="4996961" y="586765"/>
            <a:ext cx="3623164" cy="782357"/>
          </a:xfrm>
          <a:prstGeom prst="rect">
            <a:avLst/>
          </a:prstGeom>
        </p:spPr>
        <p:txBody>
          <a:bodyPr vert="horz" lIns="91440" tIns="45720" rIns="91440" bIns="0" rtlCol="0" anchor="b" anchorCtr="0">
            <a:noAutofit/>
          </a:bodyPr>
          <a:lstStyle>
            <a:lvl1pPr>
              <a:defRPr sz="3600"/>
            </a:lvl1pPr>
          </a:lstStyle>
          <a:p>
            <a:r>
              <a:rPr lang="en-GB" noProof="0" dirty="0"/>
              <a:t>Click to edit Master title style</a:t>
            </a:r>
          </a:p>
        </p:txBody>
      </p:sp>
      <p:sp>
        <p:nvSpPr>
          <p:cNvPr id="7" name="Picture Placeholder 4"/>
          <p:cNvSpPr>
            <a:spLocks noGrp="1"/>
          </p:cNvSpPr>
          <p:nvPr>
            <p:ph type="pic" sz="quarter" idx="13"/>
          </p:nvPr>
        </p:nvSpPr>
        <p:spPr>
          <a:xfrm>
            <a:off x="-34787" y="-46383"/>
            <a:ext cx="4606787" cy="6964017"/>
          </a:xfrm>
          <a:prstGeom prst="rect">
            <a:avLst/>
          </a:prstGeom>
          <a:solidFill>
            <a:schemeClr val="bg2"/>
          </a:solidFill>
          <a:ln w="28575">
            <a:solidFill>
              <a:schemeClr val="accent5"/>
            </a:solidFill>
          </a:ln>
        </p:spPr>
        <p:txBody>
          <a:bodyPr/>
          <a:lstStyle>
            <a:lvl1pPr marL="0" indent="0">
              <a:buNone/>
              <a:defRPr/>
            </a:lvl1pPr>
          </a:lstStyle>
          <a:p>
            <a:endParaRPr lang="en-GB" noProof="0"/>
          </a:p>
        </p:txBody>
      </p:sp>
    </p:spTree>
    <p:extLst>
      <p:ext uri="{BB962C8B-B14F-4D97-AF65-F5344CB8AC3E}">
        <p14:creationId xmlns:p14="http://schemas.microsoft.com/office/powerpoint/2010/main" val="369203447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orizontal Picture and Conten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47460" y="-62165"/>
            <a:ext cx="9238920" cy="3468939"/>
          </a:xfrm>
          <a:prstGeom prst="rect">
            <a:avLst/>
          </a:prstGeom>
          <a:solidFill>
            <a:schemeClr val="bg2"/>
          </a:solidFill>
          <a:ln w="28575" cmpd="sng">
            <a:solidFill>
              <a:schemeClr val="accent5"/>
            </a:solidFill>
          </a:ln>
        </p:spPr>
        <p:txBody>
          <a:bodyPr/>
          <a:lstStyle>
            <a:lvl1pPr marL="0" indent="0">
              <a:buClr>
                <a:schemeClr val="accent2"/>
              </a:buClr>
              <a:buFont typeface="Arial"/>
              <a:buNone/>
              <a:defRPr/>
            </a:lvl1pPr>
          </a:lstStyle>
          <a:p>
            <a:endParaRPr lang="en-GB" noProof="0"/>
          </a:p>
        </p:txBody>
      </p:sp>
      <p:sp>
        <p:nvSpPr>
          <p:cNvPr id="2" name="Title 1"/>
          <p:cNvSpPr>
            <a:spLocks noGrp="1"/>
          </p:cNvSpPr>
          <p:nvPr>
            <p:ph type="title" hasCustomPrompt="1"/>
          </p:nvPr>
        </p:nvSpPr>
        <p:spPr>
          <a:xfrm>
            <a:off x="537029" y="2840349"/>
            <a:ext cx="8083096" cy="590931"/>
          </a:xfrm>
          <a:prstGeom prst="rect">
            <a:avLst/>
          </a:prstGeom>
          <a:solidFill>
            <a:schemeClr val="bg1"/>
          </a:solidFill>
        </p:spPr>
        <p:txBody>
          <a:bodyPr wrap="square" anchor="b">
            <a:spAutoFit/>
          </a:bodyPr>
          <a:lstStyle>
            <a:lvl1pPr marL="108000">
              <a:defRPr lang="en-GB" sz="3600" noProof="0" dirty="0"/>
            </a:lvl1pPr>
          </a:lstStyle>
          <a:p>
            <a:r>
              <a:rPr lang="en-GB" noProof="0" dirty="0"/>
              <a:t>Click to edit Master title style</a:t>
            </a:r>
          </a:p>
        </p:txBody>
      </p:sp>
      <p:sp>
        <p:nvSpPr>
          <p:cNvPr id="6" name="Text Placeholder 5"/>
          <p:cNvSpPr>
            <a:spLocks noGrp="1"/>
          </p:cNvSpPr>
          <p:nvPr>
            <p:ph type="body" sz="quarter" idx="14" hasCustomPrompt="1"/>
          </p:nvPr>
        </p:nvSpPr>
        <p:spPr>
          <a:xfrm>
            <a:off x="537029" y="3630614"/>
            <a:ext cx="8083096" cy="2365375"/>
          </a:xfrm>
          <a:prstGeom prst="rect">
            <a:avLst/>
          </a:prstGeom>
        </p:spPr>
        <p:txBody>
          <a:bodyPr/>
          <a:lstStyle>
            <a:lvl1pPr marL="0" indent="-342900" algn="l">
              <a:buClr>
                <a:schemeClr val="accent5"/>
              </a:buClr>
              <a:buFont typeface="Arial"/>
              <a:buNone/>
              <a:defRPr lang="en-GB" sz="2000" noProof="0" dirty="0"/>
            </a:lvl1pPr>
            <a:lvl2pPr marL="800100" indent="-342900">
              <a:buClr>
                <a:schemeClr val="accent5"/>
              </a:buClr>
              <a:buFont typeface="Arial"/>
              <a:buNone/>
              <a:defRPr/>
            </a:lvl2pPr>
            <a:lvl3pPr marL="1200150" indent="-285750">
              <a:buClr>
                <a:schemeClr val="accent5"/>
              </a:buClr>
              <a:buFont typeface="Arial"/>
              <a:buNone/>
              <a:defRPr/>
            </a:lvl3pPr>
            <a:lvl4pPr marL="1657350" indent="-285750">
              <a:buClr>
                <a:schemeClr val="accent5"/>
              </a:buClr>
              <a:buFont typeface="Arial"/>
              <a:buNone/>
              <a:defRPr/>
            </a:lvl4pPr>
            <a:lvl5pPr marL="2114550" indent="-285750">
              <a:buClr>
                <a:schemeClr val="accent5"/>
              </a:buClr>
              <a:buFont typeface="Arial"/>
              <a:buNone/>
              <a:defRPr/>
            </a:lvl5pPr>
          </a:lstStyle>
          <a:p>
            <a:pPr lvl="0"/>
            <a:r>
              <a:rPr lang="en-GB" noProof="0" dirty="0"/>
              <a:t>Insert text</a:t>
            </a:r>
          </a:p>
        </p:txBody>
      </p:sp>
    </p:spTree>
    <p:extLst>
      <p:ext uri="{BB962C8B-B14F-4D97-AF65-F5344CB8AC3E}">
        <p14:creationId xmlns:p14="http://schemas.microsoft.com/office/powerpoint/2010/main" val="413677460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3793"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18" name="Title Placeholder 1"/>
          <p:cNvSpPr>
            <a:spLocks noGrp="1"/>
          </p:cNvSpPr>
          <p:nvPr>
            <p:ph type="title"/>
          </p:nvPr>
        </p:nvSpPr>
        <p:spPr>
          <a:xfrm>
            <a:off x="640958" y="575221"/>
            <a:ext cx="7979167" cy="782357"/>
          </a:xfrm>
          <a:prstGeom prst="rect">
            <a:avLst/>
          </a:prstGeom>
        </p:spPr>
        <p:txBody>
          <a:bodyPr vert="horz" lIns="91440" tIns="45720" rIns="91440" bIns="0" rtlCol="0" anchor="b" anchorCtr="0">
            <a:noAutofit/>
          </a:bodyPr>
          <a:lstStyle>
            <a:lvl1pPr>
              <a:defRPr sz="3600"/>
            </a:lvl1pPr>
          </a:lstStyle>
          <a:p>
            <a:r>
              <a:rPr lang="en-GB" noProof="0" dirty="0"/>
              <a:t>Click to edit Master title style</a:t>
            </a:r>
          </a:p>
        </p:txBody>
      </p:sp>
      <p:sp>
        <p:nvSpPr>
          <p:cNvPr id="14" name="Picture Placeholder 2">
            <a:extLst>
              <a:ext uri="{FF2B5EF4-FFF2-40B4-BE49-F238E27FC236}">
                <a16:creationId xmlns:a16="http://schemas.microsoft.com/office/drawing/2014/main" id="{391770F5-2782-1F4E-9454-6153424C2421}"/>
              </a:ext>
            </a:extLst>
          </p:cNvPr>
          <p:cNvSpPr>
            <a:spLocks noGrp="1"/>
          </p:cNvSpPr>
          <p:nvPr>
            <p:ph type="pic" sz="quarter" idx="19"/>
          </p:nvPr>
        </p:nvSpPr>
        <p:spPr>
          <a:xfrm>
            <a:off x="570595" y="1750539"/>
            <a:ext cx="2592000" cy="3681431"/>
          </a:xfrm>
          <a:prstGeom prst="rect">
            <a:avLst/>
          </a:prstGeom>
          <a:solidFill>
            <a:schemeClr val="bg2"/>
          </a:solidFill>
        </p:spPr>
        <p:txBody>
          <a:bodyPr/>
          <a:lstStyle>
            <a:lvl1pPr marL="0" indent="0">
              <a:buNone/>
              <a:defRPr sz="1400"/>
            </a:lvl1pPr>
          </a:lstStyle>
          <a:p>
            <a:endParaRPr lang="en-GB" noProof="0" dirty="0"/>
          </a:p>
        </p:txBody>
      </p:sp>
      <p:sp>
        <p:nvSpPr>
          <p:cNvPr id="17" name="Text Placeholder 4">
            <a:extLst>
              <a:ext uri="{FF2B5EF4-FFF2-40B4-BE49-F238E27FC236}">
                <a16:creationId xmlns:a16="http://schemas.microsoft.com/office/drawing/2014/main" id="{843AF76D-F2BC-5E4D-A9D3-A40710536346}"/>
              </a:ext>
            </a:extLst>
          </p:cNvPr>
          <p:cNvSpPr>
            <a:spLocks noGrp="1"/>
          </p:cNvSpPr>
          <p:nvPr>
            <p:ph type="body" sz="quarter" idx="16"/>
          </p:nvPr>
        </p:nvSpPr>
        <p:spPr>
          <a:xfrm>
            <a:off x="786595" y="4549007"/>
            <a:ext cx="2160000" cy="1524235"/>
          </a:xfrm>
          <a:prstGeom prst="rect">
            <a:avLst/>
          </a:prstGeom>
          <a:solidFill>
            <a:schemeClr val="bg1"/>
          </a:solidFill>
        </p:spPr>
        <p:txBody>
          <a:bodyPr/>
          <a:lstStyle>
            <a:lvl1pPr marL="0" indent="0">
              <a:buNone/>
              <a:defRPr sz="1400"/>
            </a:lvl1pPr>
          </a:lstStyle>
          <a:p>
            <a:endParaRPr lang="en-GB" dirty="0"/>
          </a:p>
        </p:txBody>
      </p:sp>
      <p:sp>
        <p:nvSpPr>
          <p:cNvPr id="19" name="Picture Placeholder 2">
            <a:extLst>
              <a:ext uri="{FF2B5EF4-FFF2-40B4-BE49-F238E27FC236}">
                <a16:creationId xmlns:a16="http://schemas.microsoft.com/office/drawing/2014/main" id="{DF45C1D5-4486-4C46-BF7D-C6FF42ACD732}"/>
              </a:ext>
            </a:extLst>
          </p:cNvPr>
          <p:cNvSpPr>
            <a:spLocks noGrp="1"/>
          </p:cNvSpPr>
          <p:nvPr>
            <p:ph type="pic" sz="quarter" idx="20"/>
          </p:nvPr>
        </p:nvSpPr>
        <p:spPr>
          <a:xfrm>
            <a:off x="3299360" y="1750539"/>
            <a:ext cx="2592000" cy="3681431"/>
          </a:xfrm>
          <a:prstGeom prst="rect">
            <a:avLst/>
          </a:prstGeom>
          <a:solidFill>
            <a:schemeClr val="bg2"/>
          </a:solidFill>
        </p:spPr>
        <p:txBody>
          <a:bodyPr/>
          <a:lstStyle>
            <a:lvl1pPr marL="0" indent="0">
              <a:buNone/>
              <a:defRPr sz="1400"/>
            </a:lvl1pPr>
          </a:lstStyle>
          <a:p>
            <a:endParaRPr lang="en-GB" noProof="0" dirty="0"/>
          </a:p>
        </p:txBody>
      </p:sp>
      <p:sp>
        <p:nvSpPr>
          <p:cNvPr id="20" name="Text Placeholder 4">
            <a:extLst>
              <a:ext uri="{FF2B5EF4-FFF2-40B4-BE49-F238E27FC236}">
                <a16:creationId xmlns:a16="http://schemas.microsoft.com/office/drawing/2014/main" id="{60D60560-2AA7-0544-86F2-721378D37CA1}"/>
              </a:ext>
            </a:extLst>
          </p:cNvPr>
          <p:cNvSpPr>
            <a:spLocks noGrp="1"/>
          </p:cNvSpPr>
          <p:nvPr>
            <p:ph type="body" sz="quarter" idx="21"/>
          </p:nvPr>
        </p:nvSpPr>
        <p:spPr>
          <a:xfrm>
            <a:off x="3515360" y="4549007"/>
            <a:ext cx="2160000" cy="1524235"/>
          </a:xfrm>
          <a:prstGeom prst="rect">
            <a:avLst/>
          </a:prstGeom>
          <a:solidFill>
            <a:schemeClr val="bg1"/>
          </a:solidFill>
        </p:spPr>
        <p:txBody>
          <a:bodyPr/>
          <a:lstStyle>
            <a:lvl1pPr marL="0" indent="0">
              <a:buNone/>
              <a:defRPr sz="1400"/>
            </a:lvl1pPr>
          </a:lstStyle>
          <a:p>
            <a:endParaRPr lang="en-GB" dirty="0"/>
          </a:p>
        </p:txBody>
      </p:sp>
      <p:sp>
        <p:nvSpPr>
          <p:cNvPr id="21" name="Picture Placeholder 2">
            <a:extLst>
              <a:ext uri="{FF2B5EF4-FFF2-40B4-BE49-F238E27FC236}">
                <a16:creationId xmlns:a16="http://schemas.microsoft.com/office/drawing/2014/main" id="{31BFC467-D61E-CD49-9C65-588E3103E385}"/>
              </a:ext>
            </a:extLst>
          </p:cNvPr>
          <p:cNvSpPr>
            <a:spLocks noGrp="1"/>
          </p:cNvSpPr>
          <p:nvPr>
            <p:ph type="pic" sz="quarter" idx="22"/>
          </p:nvPr>
        </p:nvSpPr>
        <p:spPr>
          <a:xfrm>
            <a:off x="6028125" y="1750539"/>
            <a:ext cx="2592000" cy="3681431"/>
          </a:xfrm>
          <a:prstGeom prst="rect">
            <a:avLst/>
          </a:prstGeom>
          <a:solidFill>
            <a:schemeClr val="bg2"/>
          </a:solidFill>
        </p:spPr>
        <p:txBody>
          <a:bodyPr/>
          <a:lstStyle>
            <a:lvl1pPr marL="0" indent="0">
              <a:buNone/>
              <a:defRPr sz="1400"/>
            </a:lvl1pPr>
          </a:lstStyle>
          <a:p>
            <a:endParaRPr lang="en-GB" noProof="0" dirty="0"/>
          </a:p>
        </p:txBody>
      </p:sp>
      <p:sp>
        <p:nvSpPr>
          <p:cNvPr id="22" name="Text Placeholder 4">
            <a:extLst>
              <a:ext uri="{FF2B5EF4-FFF2-40B4-BE49-F238E27FC236}">
                <a16:creationId xmlns:a16="http://schemas.microsoft.com/office/drawing/2014/main" id="{9C8307C8-50CF-C64B-8F97-99A6B2FB9E92}"/>
              </a:ext>
            </a:extLst>
          </p:cNvPr>
          <p:cNvSpPr>
            <a:spLocks noGrp="1"/>
          </p:cNvSpPr>
          <p:nvPr>
            <p:ph type="body" sz="quarter" idx="23"/>
          </p:nvPr>
        </p:nvSpPr>
        <p:spPr>
          <a:xfrm>
            <a:off x="6244125" y="4549007"/>
            <a:ext cx="2160000" cy="1524235"/>
          </a:xfrm>
          <a:prstGeom prst="rect">
            <a:avLst/>
          </a:prstGeom>
          <a:solidFill>
            <a:schemeClr val="bg1"/>
          </a:solidFill>
        </p:spPr>
        <p:txBody>
          <a:bodyPr/>
          <a:lstStyle>
            <a:lvl1pPr marL="0" indent="0">
              <a:buNone/>
              <a:defRPr sz="1400"/>
            </a:lvl1pPr>
          </a:lstStyle>
          <a:p>
            <a:endParaRPr lang="en-GB" dirty="0"/>
          </a:p>
        </p:txBody>
      </p:sp>
      <p:cxnSp>
        <p:nvCxnSpPr>
          <p:cNvPr id="11" name="Straight Connector 10"/>
          <p:cNvCxnSpPr/>
          <p:nvPr userDrawn="1"/>
        </p:nvCxnSpPr>
        <p:spPr>
          <a:xfrm flipH="1">
            <a:off x="55608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010722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3793" userDrawn="1">
          <p15:clr>
            <a:srgbClr val="FBAE40"/>
          </p15:clr>
        </p15:guide>
        <p15:guide id="2" pos="288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3" name="Picture Placeholder 2"/>
          <p:cNvSpPr>
            <a:spLocks noGrp="1"/>
          </p:cNvSpPr>
          <p:nvPr>
            <p:ph type="pic" sz="quarter" idx="13"/>
          </p:nvPr>
        </p:nvSpPr>
        <p:spPr>
          <a:xfrm>
            <a:off x="2404481" y="1750537"/>
            <a:ext cx="2102400" cy="2102400"/>
          </a:xfrm>
          <a:prstGeom prst="rect">
            <a:avLst/>
          </a:prstGeom>
          <a:solidFill>
            <a:schemeClr val="bg2"/>
          </a:solidFill>
        </p:spPr>
        <p:txBody>
          <a:bodyPr/>
          <a:lstStyle>
            <a:lvl1pPr marL="0" indent="0">
              <a:buNone/>
              <a:defRPr sz="1400"/>
            </a:lvl1pPr>
          </a:lstStyle>
          <a:p>
            <a:endParaRPr lang="en-GB" noProof="0" dirty="0"/>
          </a:p>
        </p:txBody>
      </p:sp>
      <p:sp>
        <p:nvSpPr>
          <p:cNvPr id="11" name="Picture Placeholder 2"/>
          <p:cNvSpPr>
            <a:spLocks noGrp="1"/>
          </p:cNvSpPr>
          <p:nvPr>
            <p:ph type="pic" sz="quarter" idx="14"/>
          </p:nvPr>
        </p:nvSpPr>
        <p:spPr>
          <a:xfrm>
            <a:off x="2404481" y="3970486"/>
            <a:ext cx="2106000" cy="2106000"/>
          </a:xfrm>
          <a:prstGeom prst="rect">
            <a:avLst/>
          </a:prstGeom>
          <a:solidFill>
            <a:schemeClr val="bg2"/>
          </a:solidFill>
        </p:spPr>
        <p:txBody>
          <a:bodyPr/>
          <a:lstStyle>
            <a:lvl1pPr marL="0" indent="0">
              <a:buNone/>
              <a:defRPr sz="1400"/>
            </a:lvl1pPr>
          </a:lstStyle>
          <a:p>
            <a:endParaRPr lang="en-GB" noProof="0" dirty="0"/>
          </a:p>
        </p:txBody>
      </p:sp>
      <p:sp>
        <p:nvSpPr>
          <p:cNvPr id="12" name="Picture Placeholder 2"/>
          <p:cNvSpPr>
            <a:spLocks noGrp="1"/>
          </p:cNvSpPr>
          <p:nvPr>
            <p:ph type="pic" sz="quarter" idx="15"/>
          </p:nvPr>
        </p:nvSpPr>
        <p:spPr>
          <a:xfrm>
            <a:off x="4637274" y="1750537"/>
            <a:ext cx="2106000" cy="2106000"/>
          </a:xfrm>
          <a:prstGeom prst="rect">
            <a:avLst/>
          </a:prstGeom>
          <a:solidFill>
            <a:schemeClr val="bg2"/>
          </a:solidFill>
        </p:spPr>
        <p:txBody>
          <a:bodyPr/>
          <a:lstStyle>
            <a:lvl1pPr marL="0" indent="0">
              <a:buNone/>
              <a:defRPr sz="1400"/>
            </a:lvl1pPr>
          </a:lstStyle>
          <a:p>
            <a:endParaRPr lang="en-GB" noProof="0" dirty="0"/>
          </a:p>
        </p:txBody>
      </p:sp>
      <p:sp>
        <p:nvSpPr>
          <p:cNvPr id="13" name="Text Placeholder 12"/>
          <p:cNvSpPr>
            <a:spLocks noGrp="1"/>
          </p:cNvSpPr>
          <p:nvPr>
            <p:ph type="body" sz="quarter" idx="16"/>
          </p:nvPr>
        </p:nvSpPr>
        <p:spPr>
          <a:xfrm>
            <a:off x="6873668" y="3970485"/>
            <a:ext cx="1706400" cy="2106000"/>
          </a:xfrm>
          <a:prstGeom prst="rect">
            <a:avLst/>
          </a:prstGeom>
          <a:noFill/>
        </p:spPr>
        <p:txBody>
          <a:bodyPr tIns="90000"/>
          <a:lstStyle>
            <a:lvl1pPr marL="0" indent="0" algn="l">
              <a:buNone/>
              <a:defRPr sz="1400"/>
            </a:lvl1pPr>
          </a:lstStyle>
          <a:p>
            <a:pPr lvl="0"/>
            <a:r>
              <a:rPr lang="en-GB" noProof="0" dirty="0"/>
              <a:t>Edit Master text styles</a:t>
            </a:r>
          </a:p>
        </p:txBody>
      </p:sp>
      <p:sp>
        <p:nvSpPr>
          <p:cNvPr id="16" name="Text Placeholder 12"/>
          <p:cNvSpPr>
            <a:spLocks noGrp="1"/>
          </p:cNvSpPr>
          <p:nvPr>
            <p:ph type="body" sz="quarter" idx="18"/>
          </p:nvPr>
        </p:nvSpPr>
        <p:spPr>
          <a:xfrm>
            <a:off x="563562" y="1750539"/>
            <a:ext cx="1710000" cy="2105998"/>
          </a:xfrm>
          <a:prstGeom prst="rect">
            <a:avLst/>
          </a:prstGeom>
          <a:noFill/>
        </p:spPr>
        <p:txBody>
          <a:bodyPr tIns="90000"/>
          <a:lstStyle>
            <a:lvl1pPr marL="0" indent="0" algn="r">
              <a:buNone/>
              <a:defRPr sz="1400"/>
            </a:lvl1pPr>
          </a:lstStyle>
          <a:p>
            <a:pPr lvl="0"/>
            <a:r>
              <a:rPr lang="en-GB" noProof="0" dirty="0"/>
              <a:t>Edit Master text styles</a:t>
            </a:r>
          </a:p>
        </p:txBody>
      </p:sp>
      <p:sp>
        <p:nvSpPr>
          <p:cNvPr id="14" name="Picture Placeholder 2"/>
          <p:cNvSpPr>
            <a:spLocks noGrp="1"/>
          </p:cNvSpPr>
          <p:nvPr>
            <p:ph type="pic" sz="quarter" idx="19"/>
          </p:nvPr>
        </p:nvSpPr>
        <p:spPr>
          <a:xfrm>
            <a:off x="4637275" y="3970486"/>
            <a:ext cx="2106000" cy="2106000"/>
          </a:xfrm>
          <a:prstGeom prst="rect">
            <a:avLst/>
          </a:prstGeom>
          <a:solidFill>
            <a:schemeClr val="bg2"/>
          </a:solidFill>
        </p:spPr>
        <p:txBody>
          <a:bodyPr/>
          <a:lstStyle>
            <a:lvl1pPr marL="0" indent="0">
              <a:buNone/>
              <a:defRPr sz="1400"/>
            </a:lvl1pPr>
          </a:lstStyle>
          <a:p>
            <a:endParaRPr lang="en-GB" noProof="0" dirty="0"/>
          </a:p>
        </p:txBody>
      </p:sp>
      <p:sp>
        <p:nvSpPr>
          <p:cNvPr id="17" name="Text Placeholder 12"/>
          <p:cNvSpPr>
            <a:spLocks noGrp="1"/>
          </p:cNvSpPr>
          <p:nvPr>
            <p:ph type="body" sz="quarter" idx="20"/>
          </p:nvPr>
        </p:nvSpPr>
        <p:spPr>
          <a:xfrm>
            <a:off x="563562" y="3970486"/>
            <a:ext cx="1710000" cy="2106000"/>
          </a:xfrm>
          <a:prstGeom prst="rect">
            <a:avLst/>
          </a:prstGeom>
          <a:noFill/>
        </p:spPr>
        <p:txBody>
          <a:bodyPr tIns="90000"/>
          <a:lstStyle>
            <a:lvl1pPr marL="0" indent="0" algn="r">
              <a:buNone/>
              <a:defRPr sz="1400"/>
            </a:lvl1pPr>
          </a:lstStyle>
          <a:p>
            <a:pPr lvl="0"/>
            <a:r>
              <a:rPr lang="en-GB" noProof="0" dirty="0"/>
              <a:t>Edit Master text styles</a:t>
            </a:r>
          </a:p>
        </p:txBody>
      </p:sp>
      <p:sp>
        <p:nvSpPr>
          <p:cNvPr id="18" name="Text Placeholder 12"/>
          <p:cNvSpPr>
            <a:spLocks noGrp="1"/>
          </p:cNvSpPr>
          <p:nvPr>
            <p:ph type="body" sz="quarter" idx="21"/>
          </p:nvPr>
        </p:nvSpPr>
        <p:spPr>
          <a:xfrm>
            <a:off x="6870068" y="1750539"/>
            <a:ext cx="1710000" cy="2105998"/>
          </a:xfrm>
          <a:prstGeom prst="rect">
            <a:avLst/>
          </a:prstGeom>
          <a:noFill/>
        </p:spPr>
        <p:txBody>
          <a:bodyPr tIns="90000"/>
          <a:lstStyle>
            <a:lvl1pPr marL="0" indent="0" algn="l">
              <a:buNone/>
              <a:defRPr sz="1400"/>
            </a:lvl1pPr>
          </a:lstStyle>
          <a:p>
            <a:pPr lvl="0"/>
            <a:r>
              <a:rPr lang="en-GB" noProof="0" dirty="0"/>
              <a:t>Edit Master text styles</a:t>
            </a:r>
          </a:p>
        </p:txBody>
      </p:sp>
      <p:sp>
        <p:nvSpPr>
          <p:cNvPr id="20" name="Title Placeholder 1"/>
          <p:cNvSpPr>
            <a:spLocks noGrp="1"/>
          </p:cNvSpPr>
          <p:nvPr>
            <p:ph type="title"/>
          </p:nvPr>
        </p:nvSpPr>
        <p:spPr>
          <a:xfrm>
            <a:off x="640958" y="575221"/>
            <a:ext cx="7979167" cy="782357"/>
          </a:xfrm>
          <a:prstGeom prst="rect">
            <a:avLst/>
          </a:prstGeom>
        </p:spPr>
        <p:txBody>
          <a:bodyPr vert="horz" lIns="91440" tIns="45720" rIns="91440" bIns="0" rtlCol="0" anchor="b" anchorCtr="0">
            <a:noAutofit/>
          </a:bodyPr>
          <a:lstStyle>
            <a:lvl1pPr>
              <a:defRPr sz="3600"/>
            </a:lvl1pPr>
          </a:lstStyle>
          <a:p>
            <a:r>
              <a:rPr lang="en-GB" noProof="0" dirty="0"/>
              <a:t>Click to edit Master title style</a:t>
            </a:r>
          </a:p>
        </p:txBody>
      </p:sp>
      <p:cxnSp>
        <p:nvCxnSpPr>
          <p:cNvPr id="19" name="Straight Connector 18"/>
          <p:cNvCxnSpPr/>
          <p:nvPr userDrawn="1"/>
        </p:nvCxnSpPr>
        <p:spPr>
          <a:xfrm flipH="1">
            <a:off x="55608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855668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3793" userDrawn="1">
          <p15:clr>
            <a:srgbClr val="FBAE40"/>
          </p15:clr>
        </p15:guide>
        <p15:guide id="2" pos="288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411803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2"/>
            <a:ext cx="9144000" cy="3430587"/>
          </a:xfrm>
          <a:prstGeom prst="rect">
            <a:avLst/>
          </a:prstGeom>
          <a:gradFill flip="none" rotWithShape="1">
            <a:gsLst>
              <a:gs pos="47000">
                <a:srgbClr val="0D6CB4"/>
              </a:gs>
              <a:gs pos="100000">
                <a:schemeClr val="accent2"/>
              </a:gs>
              <a:gs pos="77000">
                <a:srgbClr val="227DC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11" name="Title 1"/>
          <p:cNvSpPr>
            <a:spLocks noGrp="1"/>
          </p:cNvSpPr>
          <p:nvPr>
            <p:ph type="ctrTitle"/>
          </p:nvPr>
        </p:nvSpPr>
        <p:spPr>
          <a:xfrm>
            <a:off x="691648" y="1122363"/>
            <a:ext cx="7515726" cy="1240348"/>
          </a:xfrm>
          <a:prstGeom prst="rect">
            <a:avLst/>
          </a:prstGeom>
        </p:spPr>
        <p:txBody>
          <a:bodyPr anchor="b">
            <a:noAutofit/>
          </a:bodyPr>
          <a:lstStyle>
            <a:lvl1pPr algn="l">
              <a:defRPr sz="5400">
                <a:solidFill>
                  <a:schemeClr val="accent5"/>
                </a:solidFill>
              </a:defRPr>
            </a:lvl1pPr>
          </a:lstStyle>
          <a:p>
            <a:r>
              <a:rPr lang="en-GB" noProof="0" dirty="0"/>
              <a:t>Click to edit Master title style</a:t>
            </a:r>
          </a:p>
        </p:txBody>
      </p:sp>
      <p:cxnSp>
        <p:nvCxnSpPr>
          <p:cNvPr id="13" name="Straight Connector 12"/>
          <p:cNvCxnSpPr/>
          <p:nvPr userDrawn="1"/>
        </p:nvCxnSpPr>
        <p:spPr>
          <a:xfrm>
            <a:off x="628650" y="1"/>
            <a:ext cx="0" cy="2362711"/>
          </a:xfrm>
          <a:prstGeom prst="line">
            <a:avLst/>
          </a:prstGeom>
          <a:ln w="28575">
            <a:solidFill>
              <a:srgbClr val="F8CC29"/>
            </a:solidFill>
          </a:ln>
        </p:spPr>
        <p:style>
          <a:lnRef idx="1">
            <a:schemeClr val="accent1"/>
          </a:lnRef>
          <a:fillRef idx="0">
            <a:schemeClr val="accent1"/>
          </a:fillRef>
          <a:effectRef idx="0">
            <a:schemeClr val="accent1"/>
          </a:effectRef>
          <a:fontRef idx="minor">
            <a:schemeClr val="tx1"/>
          </a:fontRef>
        </p:style>
      </p:cxnSp>
      <p:sp>
        <p:nvSpPr>
          <p:cNvPr id="6" name="Subtitle 2"/>
          <p:cNvSpPr>
            <a:spLocks noGrp="1"/>
          </p:cNvSpPr>
          <p:nvPr>
            <p:ph type="subTitle" idx="1"/>
          </p:nvPr>
        </p:nvSpPr>
        <p:spPr>
          <a:xfrm>
            <a:off x="813289" y="3855677"/>
            <a:ext cx="7502769" cy="1925295"/>
          </a:xfrm>
          <a:prstGeom prst="rect">
            <a:avLst/>
          </a:prstGeo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to edit Master subtitle style</a:t>
            </a:r>
          </a:p>
        </p:txBody>
      </p:sp>
    </p:spTree>
    <p:extLst>
      <p:ext uri="{BB962C8B-B14F-4D97-AF65-F5344CB8AC3E}">
        <p14:creationId xmlns:p14="http://schemas.microsoft.com/office/powerpoint/2010/main" val="411006177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10" name="Rectangle 9"/>
          <p:cNvSpPr/>
          <p:nvPr userDrawn="1"/>
        </p:nvSpPr>
        <p:spPr>
          <a:xfrm>
            <a:off x="0" y="1"/>
            <a:ext cx="9144000" cy="343217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cxnSp>
        <p:nvCxnSpPr>
          <p:cNvPr id="13" name="Straight Connector 12"/>
          <p:cNvCxnSpPr/>
          <p:nvPr userDrawn="1"/>
        </p:nvCxnSpPr>
        <p:spPr>
          <a:xfrm>
            <a:off x="628650" y="1"/>
            <a:ext cx="0" cy="2362711"/>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 name="Title 1"/>
          <p:cNvSpPr>
            <a:spLocks noGrp="1"/>
          </p:cNvSpPr>
          <p:nvPr>
            <p:ph type="ctrTitle"/>
          </p:nvPr>
        </p:nvSpPr>
        <p:spPr>
          <a:xfrm>
            <a:off x="691648" y="1122363"/>
            <a:ext cx="7515726" cy="1240348"/>
          </a:xfrm>
          <a:prstGeom prst="rect">
            <a:avLst/>
          </a:prstGeom>
        </p:spPr>
        <p:txBody>
          <a:bodyPr anchor="b">
            <a:noAutofit/>
          </a:bodyPr>
          <a:lstStyle>
            <a:lvl1pPr algn="l">
              <a:defRPr sz="5400">
                <a:solidFill>
                  <a:schemeClr val="accent2">
                    <a:lumMod val="75000"/>
                  </a:schemeClr>
                </a:solidFill>
              </a:defRPr>
            </a:lvl1pPr>
          </a:lstStyle>
          <a:p>
            <a:r>
              <a:rPr lang="en-GB" noProof="0" dirty="0"/>
              <a:t>Click to edit Master title style</a:t>
            </a:r>
          </a:p>
        </p:txBody>
      </p:sp>
      <p:sp>
        <p:nvSpPr>
          <p:cNvPr id="9" name="Subtitle 2"/>
          <p:cNvSpPr>
            <a:spLocks noGrp="1"/>
          </p:cNvSpPr>
          <p:nvPr>
            <p:ph type="subTitle" idx="1"/>
          </p:nvPr>
        </p:nvSpPr>
        <p:spPr>
          <a:xfrm>
            <a:off x="813289" y="3855677"/>
            <a:ext cx="7502769" cy="1925295"/>
          </a:xfrm>
          <a:prstGeom prst="rect">
            <a:avLst/>
          </a:prstGeo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to edit Master subtitle style</a:t>
            </a:r>
          </a:p>
        </p:txBody>
      </p:sp>
    </p:spTree>
    <p:extLst>
      <p:ext uri="{BB962C8B-B14F-4D97-AF65-F5344CB8AC3E}">
        <p14:creationId xmlns:p14="http://schemas.microsoft.com/office/powerpoint/2010/main" val="303055028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Chapter cover (option 1)">
    <p:spTree>
      <p:nvGrpSpPr>
        <p:cNvPr id="1" name=""/>
        <p:cNvGrpSpPr/>
        <p:nvPr/>
      </p:nvGrpSpPr>
      <p:grpSpPr>
        <a:xfrm>
          <a:off x="0" y="0"/>
          <a:ext cx="0" cy="0"/>
          <a:chOff x="0" y="0"/>
          <a:chExt cx="0" cy="0"/>
        </a:xfrm>
      </p:grpSpPr>
      <p:sp>
        <p:nvSpPr>
          <p:cNvPr id="11" name="Rectangle 10"/>
          <p:cNvSpPr/>
          <p:nvPr userDrawn="1"/>
        </p:nvSpPr>
        <p:spPr>
          <a:xfrm>
            <a:off x="0" y="1"/>
            <a:ext cx="9144000" cy="6858000"/>
          </a:xfrm>
          <a:prstGeom prst="rect">
            <a:avLst/>
          </a:prstGeom>
          <a:gradFill flip="none" rotWithShape="1">
            <a:gsLst>
              <a:gs pos="47000">
                <a:srgbClr val="0D6CB4"/>
              </a:gs>
              <a:gs pos="100000">
                <a:schemeClr val="accent2"/>
              </a:gs>
              <a:gs pos="77000">
                <a:srgbClr val="227DC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2" name="Title 1"/>
          <p:cNvSpPr>
            <a:spLocks noGrp="1"/>
          </p:cNvSpPr>
          <p:nvPr>
            <p:ph type="ctrTitle"/>
          </p:nvPr>
        </p:nvSpPr>
        <p:spPr>
          <a:xfrm>
            <a:off x="706161" y="1122363"/>
            <a:ext cx="7913964" cy="2387600"/>
          </a:xfrm>
          <a:prstGeom prst="rect">
            <a:avLst/>
          </a:prstGeom>
        </p:spPr>
        <p:txBody>
          <a:bodyPr anchor="b">
            <a:noAutofit/>
          </a:bodyPr>
          <a:lstStyle>
            <a:lvl1pPr algn="l">
              <a:defRPr sz="5400">
                <a:solidFill>
                  <a:srgbClr val="FFD129"/>
                </a:solidFill>
              </a:defRPr>
            </a:lvl1pPr>
          </a:lstStyle>
          <a:p>
            <a:r>
              <a:rPr lang="en-GB" noProof="0" dirty="0"/>
              <a:t>Click to edit Master title style</a:t>
            </a:r>
          </a:p>
        </p:txBody>
      </p:sp>
      <p:sp>
        <p:nvSpPr>
          <p:cNvPr id="3" name="Subtitle 2"/>
          <p:cNvSpPr>
            <a:spLocks noGrp="1"/>
          </p:cNvSpPr>
          <p:nvPr>
            <p:ph type="subTitle" idx="1"/>
          </p:nvPr>
        </p:nvSpPr>
        <p:spPr>
          <a:xfrm>
            <a:off x="706161" y="3602038"/>
            <a:ext cx="7913964" cy="1655762"/>
          </a:xfrm>
          <a:prstGeom prst="rect">
            <a:avLst/>
          </a:prstGeom>
        </p:spPr>
        <p:txBody>
          <a:bodyPr>
            <a:no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to edit Master subtitle style</a:t>
            </a:r>
          </a:p>
        </p:txBody>
      </p:sp>
      <p:cxnSp>
        <p:nvCxnSpPr>
          <p:cNvPr id="7" name="Straight Connector 6"/>
          <p:cNvCxnSpPr/>
          <p:nvPr userDrawn="1"/>
        </p:nvCxnSpPr>
        <p:spPr>
          <a:xfrm>
            <a:off x="556080" y="1"/>
            <a:ext cx="0" cy="3478213"/>
          </a:xfrm>
          <a:prstGeom prst="line">
            <a:avLst/>
          </a:prstGeom>
          <a:ln w="28575">
            <a:solidFill>
              <a:srgbClr val="FFD129"/>
            </a:solidFill>
          </a:ln>
        </p:spPr>
        <p:style>
          <a:lnRef idx="1">
            <a:schemeClr val="accent1"/>
          </a:lnRef>
          <a:fillRef idx="0">
            <a:schemeClr val="accent1"/>
          </a:fillRef>
          <a:effectRef idx="0">
            <a:schemeClr val="accent1"/>
          </a:effectRef>
          <a:fontRef idx="minor">
            <a:schemeClr val="tx1"/>
          </a:fontRef>
        </p:style>
      </p:cxnSp>
      <p:pic>
        <p:nvPicPr>
          <p:cNvPr id="8" name="Picture 1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919898" y="6193922"/>
            <a:ext cx="1718512" cy="451153"/>
          </a:xfrm>
          <a:prstGeom prst="rect">
            <a:avLst/>
          </a:prstGeom>
        </p:spPr>
      </p:pic>
    </p:spTree>
    <p:extLst>
      <p:ext uri="{BB962C8B-B14F-4D97-AF65-F5344CB8AC3E}">
        <p14:creationId xmlns:p14="http://schemas.microsoft.com/office/powerpoint/2010/main" val="37886990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cover (option 2)">
    <p:spTree>
      <p:nvGrpSpPr>
        <p:cNvPr id="1" name=""/>
        <p:cNvGrpSpPr/>
        <p:nvPr/>
      </p:nvGrpSpPr>
      <p:grpSpPr>
        <a:xfrm>
          <a:off x="0" y="0"/>
          <a:ext cx="0" cy="0"/>
          <a:chOff x="0" y="0"/>
          <a:chExt cx="0" cy="0"/>
        </a:xfrm>
      </p:grpSpPr>
      <p:sp>
        <p:nvSpPr>
          <p:cNvPr id="13" name="Rectangle 12"/>
          <p:cNvSpPr/>
          <p:nvPr userDrawn="1"/>
        </p:nvSpPr>
        <p:spPr>
          <a:xfrm>
            <a:off x="0" y="0"/>
            <a:ext cx="9144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1" name="Title 1"/>
          <p:cNvSpPr>
            <a:spLocks noGrp="1"/>
          </p:cNvSpPr>
          <p:nvPr>
            <p:ph type="ctrTitle"/>
          </p:nvPr>
        </p:nvSpPr>
        <p:spPr>
          <a:xfrm>
            <a:off x="706161" y="1122363"/>
            <a:ext cx="7913964" cy="2387600"/>
          </a:xfrm>
          <a:prstGeom prst="rect">
            <a:avLst/>
          </a:prstGeom>
        </p:spPr>
        <p:txBody>
          <a:bodyPr anchor="b">
            <a:noAutofit/>
          </a:bodyPr>
          <a:lstStyle>
            <a:lvl1pPr algn="l">
              <a:defRPr sz="5400">
                <a:solidFill>
                  <a:schemeClr val="accent2">
                    <a:lumMod val="75000"/>
                  </a:schemeClr>
                </a:solidFill>
              </a:defRPr>
            </a:lvl1pPr>
          </a:lstStyle>
          <a:p>
            <a:r>
              <a:rPr lang="en-GB" noProof="0" dirty="0"/>
              <a:t>Click to edit Master title style</a:t>
            </a:r>
          </a:p>
        </p:txBody>
      </p:sp>
      <p:sp>
        <p:nvSpPr>
          <p:cNvPr id="14" name="Subtitle 2"/>
          <p:cNvSpPr>
            <a:spLocks noGrp="1"/>
          </p:cNvSpPr>
          <p:nvPr>
            <p:ph type="subTitle" idx="1"/>
          </p:nvPr>
        </p:nvSpPr>
        <p:spPr>
          <a:xfrm>
            <a:off x="706161" y="3602038"/>
            <a:ext cx="7913964" cy="1655762"/>
          </a:xfrm>
          <a:prstGeom prst="rect">
            <a:avLst/>
          </a:prstGeom>
        </p:spPr>
        <p:txBody>
          <a:bodyPr>
            <a:noAutofit/>
          </a:bodyPr>
          <a:lstStyle>
            <a:lvl1pPr marL="0" indent="0" algn="l">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to edit Master subtitle style</a:t>
            </a:r>
          </a:p>
        </p:txBody>
      </p:sp>
      <p:cxnSp>
        <p:nvCxnSpPr>
          <p:cNvPr id="7" name="Straight Connector 6"/>
          <p:cNvCxnSpPr/>
          <p:nvPr userDrawn="1"/>
        </p:nvCxnSpPr>
        <p:spPr>
          <a:xfrm>
            <a:off x="556080" y="1"/>
            <a:ext cx="0" cy="3478213"/>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pic>
        <p:nvPicPr>
          <p:cNvPr id="8" name="Picture 1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919898" y="6193922"/>
            <a:ext cx="1718512" cy="451153"/>
          </a:xfrm>
          <a:prstGeom prst="rect">
            <a:avLst/>
          </a:prstGeom>
        </p:spPr>
      </p:pic>
    </p:spTree>
    <p:extLst>
      <p:ext uri="{BB962C8B-B14F-4D97-AF65-F5344CB8AC3E}">
        <p14:creationId xmlns:p14="http://schemas.microsoft.com/office/powerpoint/2010/main" val="932509945"/>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160" userDrawn="1">
          <p15:clr>
            <a:srgbClr val="FBAE40"/>
          </p15:clr>
        </p15:guide>
        <p15:guide id="2" pos="435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49276" y="1825625"/>
            <a:ext cx="8070850" cy="4170363"/>
          </a:xfrm>
          <a:prstGeom prst="rect">
            <a:avLst/>
          </a:prstGeom>
        </p:spPr>
        <p:txBody>
          <a:bodyPr>
            <a:noAutofit/>
          </a:bodyPr>
          <a:lstStyle>
            <a:lvl1pPr marL="0" indent="-342900">
              <a:lnSpc>
                <a:spcPct val="100000"/>
              </a:lnSpc>
              <a:spcBef>
                <a:spcPts val="0"/>
              </a:spcBef>
              <a:spcAft>
                <a:spcPts val="1800"/>
              </a:spcAft>
              <a:buClr>
                <a:schemeClr val="accent5"/>
              </a:buClr>
              <a:buFont typeface="Arial" pitchFamily="34" charset="0"/>
              <a:buNone/>
              <a:defRPr sz="2000" baseline="0"/>
            </a:lvl1pPr>
            <a:lvl2pPr>
              <a:lnSpc>
                <a:spcPct val="100000"/>
              </a:lnSpc>
              <a:spcAft>
                <a:spcPts val="1800"/>
              </a:spcAft>
              <a:buClr>
                <a:schemeClr val="accent5"/>
              </a:buClr>
              <a:buNone/>
              <a:defRPr/>
            </a:lvl2pPr>
            <a:lvl3pPr>
              <a:lnSpc>
                <a:spcPct val="100000"/>
              </a:lnSpc>
              <a:spcAft>
                <a:spcPts val="1800"/>
              </a:spcAft>
              <a:buClr>
                <a:schemeClr val="accent5"/>
              </a:buClr>
              <a:buNone/>
              <a:defRPr/>
            </a:lvl3pPr>
            <a:lvl4pPr>
              <a:lnSpc>
                <a:spcPct val="100000"/>
              </a:lnSpc>
              <a:spcAft>
                <a:spcPts val="1800"/>
              </a:spcAft>
              <a:buClr>
                <a:schemeClr val="accent5"/>
              </a:buClr>
              <a:buNone/>
              <a:defRPr/>
            </a:lvl4pPr>
            <a:lvl5pPr>
              <a:lnSpc>
                <a:spcPct val="100000"/>
              </a:lnSpc>
              <a:spcAft>
                <a:spcPts val="1800"/>
              </a:spcAft>
              <a:buClr>
                <a:schemeClr val="accent5"/>
              </a:buClr>
              <a:buNone/>
              <a:defRPr/>
            </a:lvl5pPr>
          </a:lstStyle>
          <a:p>
            <a:pPr lvl="0"/>
            <a:r>
              <a:rPr lang="en-GB" noProof="0" dirty="0"/>
              <a:t>Insert text</a:t>
            </a:r>
          </a:p>
        </p:txBody>
      </p:sp>
      <p:cxnSp>
        <p:nvCxnSpPr>
          <p:cNvPr id="7" name="Straight Connector 6"/>
          <p:cNvCxnSpPr/>
          <p:nvPr userDrawn="1"/>
        </p:nvCxnSpPr>
        <p:spPr>
          <a:xfrm flipH="1">
            <a:off x="55608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640958" y="575221"/>
            <a:ext cx="7979167" cy="782357"/>
          </a:xfrm>
          <a:prstGeom prst="rect">
            <a:avLst/>
          </a:prstGeom>
        </p:spPr>
        <p:txBody>
          <a:bodyPr vert="horz" lIns="91440" tIns="45720" rIns="91440" bIns="0" rtlCol="0" anchor="b" anchorCtr="0">
            <a:noAutofit/>
          </a:bodyPr>
          <a:lstStyle>
            <a:lvl1pPr>
              <a:defRPr sz="3600"/>
            </a:lvl1pPr>
          </a:lstStyle>
          <a:p>
            <a:r>
              <a:rPr lang="en-GB" noProof="0" dirty="0"/>
              <a:t>Click to edit Master title style</a:t>
            </a:r>
          </a:p>
        </p:txBody>
      </p:sp>
    </p:spTree>
    <p:extLst>
      <p:ext uri="{BB962C8B-B14F-4D97-AF65-F5344CB8AC3E}">
        <p14:creationId xmlns:p14="http://schemas.microsoft.com/office/powerpoint/2010/main" val="304234157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659880" y="1825626"/>
            <a:ext cx="3945731" cy="4170363"/>
          </a:xfrm>
          <a:prstGeom prst="rect">
            <a:avLst/>
          </a:prstGeom>
          <a:noFill/>
        </p:spPr>
        <p:txBody>
          <a:bodyPr>
            <a:noAutofit/>
          </a:bodyPr>
          <a:lstStyle>
            <a:lvl1pPr marL="0" indent="0">
              <a:buClr>
                <a:schemeClr val="accent5"/>
              </a:buClr>
              <a:buFont typeface="Arial"/>
              <a:buNone/>
              <a:defRPr sz="2000"/>
            </a:lvl1pPr>
          </a:lstStyle>
          <a:p>
            <a:pPr lvl="0"/>
            <a:endParaRPr lang="en-GB" noProof="0" dirty="0"/>
          </a:p>
        </p:txBody>
      </p:sp>
      <p:cxnSp>
        <p:nvCxnSpPr>
          <p:cNvPr id="8" name="Straight Connector 7"/>
          <p:cNvCxnSpPr/>
          <p:nvPr userDrawn="1"/>
        </p:nvCxnSpPr>
        <p:spPr>
          <a:xfrm flipH="1">
            <a:off x="55608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8" name="Content Placeholder 2"/>
          <p:cNvSpPr>
            <a:spLocks noGrp="1"/>
          </p:cNvSpPr>
          <p:nvPr>
            <p:ph idx="10" hasCustomPrompt="1"/>
          </p:nvPr>
        </p:nvSpPr>
        <p:spPr>
          <a:xfrm>
            <a:off x="549275" y="1825625"/>
            <a:ext cx="3929091" cy="4170363"/>
          </a:xfrm>
          <a:prstGeom prst="rect">
            <a:avLst/>
          </a:prstGeom>
        </p:spPr>
        <p:txBody>
          <a:bodyPr>
            <a:noAutofit/>
          </a:bodyPr>
          <a:lstStyle>
            <a:lvl1pPr marL="0" marR="0" indent="-342900" algn="l" defTabSz="914400" rtl="0" eaLnBrk="1" fontAlgn="auto" latinLnBrk="0" hangingPunct="1">
              <a:lnSpc>
                <a:spcPct val="100000"/>
              </a:lnSpc>
              <a:spcBef>
                <a:spcPts val="0"/>
              </a:spcBef>
              <a:spcAft>
                <a:spcPts val="1800"/>
              </a:spcAft>
              <a:buClr>
                <a:schemeClr val="accent5"/>
              </a:buClr>
              <a:buSzTx/>
              <a:buFont typeface="Arial"/>
              <a:buNone/>
              <a:tabLst/>
              <a:defRPr sz="2000" baseline="0"/>
            </a:lvl1pPr>
            <a:lvl2pPr>
              <a:lnSpc>
                <a:spcPct val="100000"/>
              </a:lnSpc>
              <a:spcAft>
                <a:spcPts val="1800"/>
              </a:spcAft>
              <a:buClr>
                <a:schemeClr val="accent5"/>
              </a:buClr>
              <a:buNone/>
              <a:defRPr/>
            </a:lvl2pPr>
            <a:lvl3pPr>
              <a:lnSpc>
                <a:spcPct val="100000"/>
              </a:lnSpc>
              <a:spcAft>
                <a:spcPts val="1800"/>
              </a:spcAft>
              <a:buClr>
                <a:schemeClr val="accent5"/>
              </a:buClr>
              <a:buNone/>
              <a:defRPr/>
            </a:lvl3pPr>
            <a:lvl4pPr>
              <a:lnSpc>
                <a:spcPct val="100000"/>
              </a:lnSpc>
              <a:spcAft>
                <a:spcPts val="1800"/>
              </a:spcAft>
              <a:buClr>
                <a:schemeClr val="accent5"/>
              </a:buClr>
              <a:buNone/>
              <a:defRPr/>
            </a:lvl4pPr>
            <a:lvl5pPr>
              <a:lnSpc>
                <a:spcPct val="100000"/>
              </a:lnSpc>
              <a:spcAft>
                <a:spcPts val="1800"/>
              </a:spcAft>
              <a:buClr>
                <a:schemeClr val="accent5"/>
              </a:buClr>
              <a:buNone/>
              <a:defRPr/>
            </a:lvl5pPr>
          </a:lstStyle>
          <a:p>
            <a:pPr marL="0" marR="0" lvl="0" indent="-342900" algn="l" defTabSz="914400" rtl="0" eaLnBrk="1" fontAlgn="auto" latinLnBrk="0" hangingPunct="1">
              <a:lnSpc>
                <a:spcPct val="100000"/>
              </a:lnSpc>
              <a:spcBef>
                <a:spcPts val="0"/>
              </a:spcBef>
              <a:spcAft>
                <a:spcPts val="1800"/>
              </a:spcAft>
              <a:buClr>
                <a:schemeClr val="accent5"/>
              </a:buClr>
              <a:buSzTx/>
              <a:buFont typeface="Arial"/>
              <a:buNone/>
              <a:tabLst/>
              <a:defRPr/>
            </a:pPr>
            <a:r>
              <a:rPr lang="en-GB" noProof="0" dirty="0"/>
              <a:t>Insert text</a:t>
            </a:r>
          </a:p>
          <a:p>
            <a:pPr marL="0" marR="0" lvl="0" indent="-342900" algn="l" defTabSz="914400" rtl="0" eaLnBrk="1" fontAlgn="auto" latinLnBrk="0" hangingPunct="1">
              <a:lnSpc>
                <a:spcPct val="100000"/>
              </a:lnSpc>
              <a:spcBef>
                <a:spcPts val="0"/>
              </a:spcBef>
              <a:spcAft>
                <a:spcPts val="1800"/>
              </a:spcAft>
              <a:buClr>
                <a:schemeClr val="accent5"/>
              </a:buClr>
              <a:buSzTx/>
              <a:buFont typeface="Arial"/>
              <a:buNone/>
              <a:tabLst/>
              <a:defRPr/>
            </a:pPr>
            <a:endParaRPr lang="en-GB" noProof="0" dirty="0"/>
          </a:p>
          <a:p>
            <a:pPr lvl="0"/>
            <a:endParaRPr lang="en-GB" noProof="0" dirty="0"/>
          </a:p>
        </p:txBody>
      </p:sp>
      <p:sp>
        <p:nvSpPr>
          <p:cNvPr id="10" name="Title Placeholder 1"/>
          <p:cNvSpPr>
            <a:spLocks noGrp="1"/>
          </p:cNvSpPr>
          <p:nvPr>
            <p:ph type="title"/>
          </p:nvPr>
        </p:nvSpPr>
        <p:spPr>
          <a:xfrm>
            <a:off x="640958" y="575221"/>
            <a:ext cx="7979167" cy="782357"/>
          </a:xfrm>
          <a:prstGeom prst="rect">
            <a:avLst/>
          </a:prstGeom>
        </p:spPr>
        <p:txBody>
          <a:bodyPr vert="horz" lIns="91440" tIns="45720" rIns="91440" bIns="0" rtlCol="0" anchor="b" anchorCtr="0">
            <a:noAutofit/>
          </a:bodyPr>
          <a:lstStyle>
            <a:lvl1pPr>
              <a:defRPr sz="3600"/>
            </a:lvl1pPr>
          </a:lstStyle>
          <a:p>
            <a:r>
              <a:rPr lang="en-GB" noProof="0" dirty="0"/>
              <a:t>Click to edit Master title style</a:t>
            </a:r>
          </a:p>
        </p:txBody>
      </p:sp>
    </p:spTree>
    <p:extLst>
      <p:ext uri="{BB962C8B-B14F-4D97-AF65-F5344CB8AC3E}">
        <p14:creationId xmlns:p14="http://schemas.microsoft.com/office/powerpoint/2010/main" val="2803839270"/>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 2 columns">
    <p:spTree>
      <p:nvGrpSpPr>
        <p:cNvPr id="1" name=""/>
        <p:cNvGrpSpPr/>
        <p:nvPr/>
      </p:nvGrpSpPr>
      <p:grpSpPr>
        <a:xfrm>
          <a:off x="0" y="0"/>
          <a:ext cx="0" cy="0"/>
          <a:chOff x="0" y="0"/>
          <a:chExt cx="0" cy="0"/>
        </a:xfrm>
      </p:grpSpPr>
      <p:sp>
        <p:nvSpPr>
          <p:cNvPr id="8" name="Content Placeholder 2"/>
          <p:cNvSpPr>
            <a:spLocks noGrp="1"/>
          </p:cNvSpPr>
          <p:nvPr>
            <p:ph idx="11" hasCustomPrompt="1"/>
          </p:nvPr>
        </p:nvSpPr>
        <p:spPr>
          <a:xfrm>
            <a:off x="4659878" y="1825625"/>
            <a:ext cx="3945733" cy="4170363"/>
          </a:xfrm>
          <a:prstGeom prst="rect">
            <a:avLst/>
          </a:prstGeom>
        </p:spPr>
        <p:txBody>
          <a:bodyPr>
            <a:noAutofit/>
          </a:bodyPr>
          <a:lstStyle>
            <a:lvl1pPr marL="0" indent="-342900">
              <a:lnSpc>
                <a:spcPct val="100000"/>
              </a:lnSpc>
              <a:spcBef>
                <a:spcPts val="0"/>
              </a:spcBef>
              <a:spcAft>
                <a:spcPts val="1800"/>
              </a:spcAft>
              <a:buClr>
                <a:schemeClr val="accent5"/>
              </a:buClr>
              <a:buFont typeface="Arial"/>
              <a:buNone/>
              <a:defRPr sz="2000" strike="noStrike"/>
            </a:lvl1pPr>
            <a:lvl2pPr>
              <a:lnSpc>
                <a:spcPct val="100000"/>
              </a:lnSpc>
              <a:spcAft>
                <a:spcPts val="1800"/>
              </a:spcAft>
              <a:buClr>
                <a:schemeClr val="accent5"/>
              </a:buClr>
              <a:defRPr strike="noStrike"/>
            </a:lvl2pPr>
            <a:lvl3pPr>
              <a:lnSpc>
                <a:spcPct val="100000"/>
              </a:lnSpc>
              <a:spcAft>
                <a:spcPts val="1800"/>
              </a:spcAft>
              <a:buClr>
                <a:schemeClr val="accent5"/>
              </a:buClr>
              <a:defRPr strike="noStrike"/>
            </a:lvl3pPr>
            <a:lvl4pPr>
              <a:lnSpc>
                <a:spcPct val="100000"/>
              </a:lnSpc>
              <a:spcAft>
                <a:spcPts val="1800"/>
              </a:spcAft>
              <a:buClr>
                <a:schemeClr val="accent5"/>
              </a:buClr>
              <a:defRPr strike="noStrike"/>
            </a:lvl4pPr>
            <a:lvl5pPr>
              <a:lnSpc>
                <a:spcPct val="100000"/>
              </a:lnSpc>
              <a:spcAft>
                <a:spcPts val="1800"/>
              </a:spcAft>
              <a:buClr>
                <a:schemeClr val="accent5"/>
              </a:buClr>
              <a:defRPr strike="noStrike"/>
            </a:lvl5pPr>
          </a:lstStyle>
          <a:p>
            <a:pPr lvl="0"/>
            <a:r>
              <a:rPr lang="en-GB" noProof="0" dirty="0"/>
              <a:t>Insert text</a:t>
            </a:r>
          </a:p>
        </p:txBody>
      </p:sp>
      <p:cxnSp>
        <p:nvCxnSpPr>
          <p:cNvPr id="9" name="Straight Connector 8"/>
          <p:cNvCxnSpPr/>
          <p:nvPr userDrawn="1"/>
        </p:nvCxnSpPr>
        <p:spPr>
          <a:xfrm flipH="1">
            <a:off x="55608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2" name="Content Placeholder 2"/>
          <p:cNvSpPr>
            <a:spLocks noGrp="1"/>
          </p:cNvSpPr>
          <p:nvPr>
            <p:ph idx="10" hasCustomPrompt="1"/>
          </p:nvPr>
        </p:nvSpPr>
        <p:spPr>
          <a:xfrm>
            <a:off x="549275" y="1825625"/>
            <a:ext cx="3929091" cy="4170363"/>
          </a:xfrm>
          <a:prstGeom prst="rect">
            <a:avLst/>
          </a:prstGeom>
        </p:spPr>
        <p:txBody>
          <a:bodyPr>
            <a:noAutofit/>
          </a:bodyPr>
          <a:lstStyle>
            <a:lvl1pPr marL="0" indent="-342900">
              <a:lnSpc>
                <a:spcPct val="100000"/>
              </a:lnSpc>
              <a:spcBef>
                <a:spcPts val="0"/>
              </a:spcBef>
              <a:spcAft>
                <a:spcPts val="1800"/>
              </a:spcAft>
              <a:buClr>
                <a:schemeClr val="accent5"/>
              </a:buClr>
              <a:buFont typeface="Arial" pitchFamily="34" charset="0"/>
              <a:buNone/>
              <a:defRPr sz="2000" baseline="0"/>
            </a:lvl1pPr>
            <a:lvl2pPr>
              <a:lnSpc>
                <a:spcPct val="100000"/>
              </a:lnSpc>
              <a:spcAft>
                <a:spcPts val="1800"/>
              </a:spcAft>
              <a:buClr>
                <a:schemeClr val="accent5"/>
              </a:buClr>
              <a:defRPr/>
            </a:lvl2pPr>
            <a:lvl3pPr>
              <a:lnSpc>
                <a:spcPct val="100000"/>
              </a:lnSpc>
              <a:spcAft>
                <a:spcPts val="1800"/>
              </a:spcAft>
              <a:buClr>
                <a:schemeClr val="accent5"/>
              </a:buClr>
              <a:defRPr/>
            </a:lvl3pPr>
            <a:lvl4pPr>
              <a:lnSpc>
                <a:spcPct val="100000"/>
              </a:lnSpc>
              <a:spcAft>
                <a:spcPts val="1800"/>
              </a:spcAft>
              <a:buClr>
                <a:schemeClr val="accent5"/>
              </a:buClr>
              <a:defRPr/>
            </a:lvl4pPr>
            <a:lvl5pPr>
              <a:lnSpc>
                <a:spcPct val="100000"/>
              </a:lnSpc>
              <a:spcAft>
                <a:spcPts val="1800"/>
              </a:spcAft>
              <a:buClr>
                <a:schemeClr val="accent5"/>
              </a:buClr>
              <a:defRPr/>
            </a:lvl5pPr>
          </a:lstStyle>
          <a:p>
            <a:pPr lvl="0"/>
            <a:r>
              <a:rPr lang="en-GB" noProof="0" dirty="0"/>
              <a:t>Insert text</a:t>
            </a:r>
          </a:p>
        </p:txBody>
      </p:sp>
      <p:sp>
        <p:nvSpPr>
          <p:cNvPr id="10" name="Title Placeholder 1"/>
          <p:cNvSpPr>
            <a:spLocks noGrp="1"/>
          </p:cNvSpPr>
          <p:nvPr>
            <p:ph type="title"/>
          </p:nvPr>
        </p:nvSpPr>
        <p:spPr>
          <a:xfrm>
            <a:off x="640958" y="575221"/>
            <a:ext cx="7979167" cy="782357"/>
          </a:xfrm>
          <a:prstGeom prst="rect">
            <a:avLst/>
          </a:prstGeom>
        </p:spPr>
        <p:txBody>
          <a:bodyPr vert="horz" lIns="91440" tIns="45720" rIns="91440" bIns="0" rtlCol="0" anchor="b" anchorCtr="0">
            <a:noAutofit/>
          </a:bodyPr>
          <a:lstStyle>
            <a:lvl1pPr>
              <a:defRPr sz="3600"/>
            </a:lvl1pPr>
          </a:lstStyle>
          <a:p>
            <a:r>
              <a:rPr lang="en-GB" noProof="0" dirty="0"/>
              <a:t>Click to edit Master title style</a:t>
            </a:r>
          </a:p>
        </p:txBody>
      </p:sp>
    </p:spTree>
    <p:extLst>
      <p:ext uri="{BB962C8B-B14F-4D97-AF65-F5344CB8AC3E}">
        <p14:creationId xmlns:p14="http://schemas.microsoft.com/office/powerpoint/2010/main" val="124677452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 3 column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49275" y="1825626"/>
            <a:ext cx="2592000" cy="4170363"/>
          </a:xfrm>
          <a:prstGeom prst="rect">
            <a:avLst/>
          </a:prstGeom>
        </p:spPr>
        <p:txBody>
          <a:bodyPr>
            <a:noAutofit/>
          </a:bodyPr>
          <a:lstStyle>
            <a:lvl1pPr marL="0" indent="-342900">
              <a:buClr>
                <a:schemeClr val="accent5"/>
              </a:buClr>
              <a:buFont typeface="Arial"/>
              <a:buNone/>
              <a:defRPr sz="2000" baseline="0"/>
            </a:lvl1pPr>
            <a:lvl2pPr>
              <a:buClr>
                <a:schemeClr val="accent5"/>
              </a:buClr>
              <a:buNone/>
              <a:defRPr/>
            </a:lvl2pPr>
            <a:lvl3pPr>
              <a:buClr>
                <a:schemeClr val="accent5"/>
              </a:buClr>
              <a:buNone/>
              <a:defRPr/>
            </a:lvl3pPr>
            <a:lvl4pPr>
              <a:buClr>
                <a:schemeClr val="accent5"/>
              </a:buClr>
              <a:buNone/>
              <a:defRPr/>
            </a:lvl4pPr>
            <a:lvl5pPr>
              <a:buClr>
                <a:schemeClr val="accent5"/>
              </a:buClr>
              <a:buNone/>
              <a:defRPr/>
            </a:lvl5pPr>
          </a:lstStyle>
          <a:p>
            <a:pPr lvl="0"/>
            <a:r>
              <a:rPr lang="en-GB" noProof="0" dirty="0"/>
              <a:t>Insert text</a:t>
            </a:r>
          </a:p>
        </p:txBody>
      </p:sp>
      <p:sp>
        <p:nvSpPr>
          <p:cNvPr id="9" name="Content Placeholder 2"/>
          <p:cNvSpPr>
            <a:spLocks noGrp="1"/>
          </p:cNvSpPr>
          <p:nvPr>
            <p:ph sz="half" idx="13" hasCustomPrompt="1"/>
          </p:nvPr>
        </p:nvSpPr>
        <p:spPr>
          <a:xfrm>
            <a:off x="3276000" y="1825625"/>
            <a:ext cx="2592000" cy="4170363"/>
          </a:xfrm>
          <a:prstGeom prst="rect">
            <a:avLst/>
          </a:prstGeom>
        </p:spPr>
        <p:txBody>
          <a:bodyPr>
            <a:noAutofit/>
          </a:bodyPr>
          <a:lstStyle>
            <a:lvl1pPr marL="0" marR="0" indent="-342900" algn="l" defTabSz="914400" rtl="0" eaLnBrk="1" fontAlgn="auto" latinLnBrk="0" hangingPunct="1">
              <a:lnSpc>
                <a:spcPct val="100000"/>
              </a:lnSpc>
              <a:spcBef>
                <a:spcPts val="0"/>
              </a:spcBef>
              <a:spcAft>
                <a:spcPts val="1800"/>
              </a:spcAft>
              <a:buClr>
                <a:schemeClr val="accent5"/>
              </a:buClr>
              <a:buSzTx/>
              <a:buFont typeface="Arial"/>
              <a:buNone/>
              <a:tabLst/>
              <a:defRPr sz="2000"/>
            </a:lvl1pPr>
            <a:lvl2pPr>
              <a:buClr>
                <a:schemeClr val="accent5"/>
              </a:buClr>
              <a:defRPr/>
            </a:lvl2pPr>
            <a:lvl3pPr>
              <a:buClr>
                <a:schemeClr val="accent5"/>
              </a:buClr>
              <a:defRPr/>
            </a:lvl3pPr>
            <a:lvl4pPr>
              <a:buClr>
                <a:schemeClr val="accent5"/>
              </a:buClr>
              <a:defRPr/>
            </a:lvl4pPr>
            <a:lvl5pPr>
              <a:buClr>
                <a:schemeClr val="accent5"/>
              </a:buClr>
              <a:defRPr/>
            </a:lvl5pPr>
          </a:lstStyle>
          <a:p>
            <a:pPr marL="342900" marR="0" lvl="0" indent="-342900" algn="l" defTabSz="914400" rtl="0" eaLnBrk="1" fontAlgn="auto" latinLnBrk="0" hangingPunct="1">
              <a:lnSpc>
                <a:spcPct val="100000"/>
              </a:lnSpc>
              <a:spcBef>
                <a:spcPts val="0"/>
              </a:spcBef>
              <a:spcAft>
                <a:spcPts val="1800"/>
              </a:spcAft>
              <a:buClr>
                <a:schemeClr val="accent5"/>
              </a:buClr>
              <a:buSzTx/>
              <a:buFont typeface="Arial"/>
              <a:buNone/>
              <a:tabLst/>
              <a:defRPr/>
            </a:pPr>
            <a:r>
              <a:rPr lang="en-GB" noProof="0" dirty="0"/>
              <a:t>Insert text</a:t>
            </a:r>
          </a:p>
        </p:txBody>
      </p:sp>
      <p:sp>
        <p:nvSpPr>
          <p:cNvPr id="7" name="Content Placeholder 2"/>
          <p:cNvSpPr>
            <a:spLocks noGrp="1"/>
          </p:cNvSpPr>
          <p:nvPr>
            <p:ph sz="half" idx="15" hasCustomPrompt="1"/>
          </p:nvPr>
        </p:nvSpPr>
        <p:spPr>
          <a:xfrm>
            <a:off x="6007586" y="1825625"/>
            <a:ext cx="2592000" cy="4170363"/>
          </a:xfrm>
          <a:prstGeom prst="rect">
            <a:avLst/>
          </a:prstGeom>
        </p:spPr>
        <p:txBody>
          <a:bodyPr>
            <a:noAutofit/>
          </a:bodyPr>
          <a:lstStyle>
            <a:lvl1pPr marL="0" marR="0" indent="-342900" algn="l" defTabSz="914400" rtl="0" eaLnBrk="1" fontAlgn="auto" latinLnBrk="0" hangingPunct="1">
              <a:lnSpc>
                <a:spcPct val="100000"/>
              </a:lnSpc>
              <a:spcBef>
                <a:spcPts val="0"/>
              </a:spcBef>
              <a:spcAft>
                <a:spcPts val="1800"/>
              </a:spcAft>
              <a:buClr>
                <a:schemeClr val="accent5"/>
              </a:buClr>
              <a:buSzTx/>
              <a:buFont typeface="Arial"/>
              <a:buNone/>
              <a:tabLst/>
              <a:defRPr sz="2000"/>
            </a:lvl1pPr>
            <a:lvl2pPr>
              <a:buClr>
                <a:schemeClr val="accent5"/>
              </a:buClr>
              <a:defRPr/>
            </a:lvl2pPr>
            <a:lvl3pPr>
              <a:buClr>
                <a:schemeClr val="accent5"/>
              </a:buClr>
              <a:defRPr/>
            </a:lvl3pPr>
            <a:lvl4pPr>
              <a:buClr>
                <a:schemeClr val="accent5"/>
              </a:buClr>
              <a:defRPr/>
            </a:lvl4pPr>
            <a:lvl5pPr>
              <a:buClr>
                <a:schemeClr val="accent5"/>
              </a:buClr>
              <a:defRPr/>
            </a:lvl5pPr>
          </a:lstStyle>
          <a:p>
            <a:pPr marL="342900" marR="0" lvl="0" indent="-342900" algn="l" defTabSz="914400" rtl="0" eaLnBrk="1" fontAlgn="auto" latinLnBrk="0" hangingPunct="1">
              <a:lnSpc>
                <a:spcPct val="100000"/>
              </a:lnSpc>
              <a:spcBef>
                <a:spcPts val="0"/>
              </a:spcBef>
              <a:spcAft>
                <a:spcPts val="1800"/>
              </a:spcAft>
              <a:buClr>
                <a:schemeClr val="accent5"/>
              </a:buClr>
              <a:buSzTx/>
              <a:buFont typeface="Arial"/>
              <a:buNone/>
              <a:tabLst/>
              <a:defRPr/>
            </a:pPr>
            <a:r>
              <a:rPr lang="en-GB" noProof="0" dirty="0"/>
              <a:t>Insert text</a:t>
            </a:r>
          </a:p>
        </p:txBody>
      </p:sp>
      <p:sp>
        <p:nvSpPr>
          <p:cNvPr id="11" name="Title Placeholder 1"/>
          <p:cNvSpPr>
            <a:spLocks noGrp="1"/>
          </p:cNvSpPr>
          <p:nvPr>
            <p:ph type="title"/>
          </p:nvPr>
        </p:nvSpPr>
        <p:spPr>
          <a:xfrm>
            <a:off x="640958" y="575221"/>
            <a:ext cx="7979167" cy="782357"/>
          </a:xfrm>
          <a:prstGeom prst="rect">
            <a:avLst/>
          </a:prstGeom>
        </p:spPr>
        <p:txBody>
          <a:bodyPr vert="horz" lIns="91440" tIns="45720" rIns="91440" bIns="0" rtlCol="0" anchor="b" anchorCtr="0">
            <a:noAutofit/>
          </a:bodyPr>
          <a:lstStyle>
            <a:lvl1pPr>
              <a:defRPr sz="3600"/>
            </a:lvl1pPr>
          </a:lstStyle>
          <a:p>
            <a:r>
              <a:rPr lang="en-GB" noProof="0" dirty="0"/>
              <a:t>Click to edit Master title style</a:t>
            </a:r>
          </a:p>
        </p:txBody>
      </p:sp>
      <p:cxnSp>
        <p:nvCxnSpPr>
          <p:cNvPr id="8" name="Straight Connector 7"/>
          <p:cNvCxnSpPr/>
          <p:nvPr userDrawn="1"/>
        </p:nvCxnSpPr>
        <p:spPr>
          <a:xfrm flipH="1">
            <a:off x="55608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710101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63564" y="1681163"/>
            <a:ext cx="3924000" cy="823912"/>
          </a:xfrm>
          <a:prstGeom prst="rect">
            <a:avLst/>
          </a:prstGeom>
        </p:spPr>
        <p:txBody>
          <a:bodyPr wrap="square" anchor="b">
            <a:noAutofit/>
          </a:bodyPr>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Edit Master text styles</a:t>
            </a:r>
          </a:p>
        </p:txBody>
      </p:sp>
      <p:sp>
        <p:nvSpPr>
          <p:cNvPr id="4" name="Content Placeholder 3"/>
          <p:cNvSpPr>
            <a:spLocks noGrp="1"/>
          </p:cNvSpPr>
          <p:nvPr>
            <p:ph sz="half" idx="2" hasCustomPrompt="1"/>
          </p:nvPr>
        </p:nvSpPr>
        <p:spPr>
          <a:xfrm>
            <a:off x="563564" y="2597728"/>
            <a:ext cx="3924000" cy="3398261"/>
          </a:xfrm>
          <a:prstGeom prst="rect">
            <a:avLst/>
          </a:prstGeom>
        </p:spPr>
        <p:txBody>
          <a:bodyPr wrap="square">
            <a:noAutofit/>
          </a:bodyPr>
          <a:lstStyle>
            <a:lvl1pPr marL="0" indent="-342900">
              <a:buClr>
                <a:schemeClr val="accent5"/>
              </a:buClr>
              <a:buFont typeface="Arial"/>
              <a:buNone/>
              <a:defRPr sz="2000"/>
            </a:lvl1pPr>
            <a:lvl2pPr>
              <a:buClr>
                <a:schemeClr val="accent5"/>
              </a:buClr>
              <a:buNone/>
              <a:defRPr/>
            </a:lvl2pPr>
            <a:lvl3pPr>
              <a:buClr>
                <a:schemeClr val="accent5"/>
              </a:buClr>
              <a:buNone/>
              <a:defRPr/>
            </a:lvl3pPr>
            <a:lvl4pPr>
              <a:buClr>
                <a:schemeClr val="accent5"/>
              </a:buClr>
              <a:buNone/>
              <a:defRPr/>
            </a:lvl4pPr>
            <a:lvl5pPr>
              <a:buClr>
                <a:schemeClr val="accent5"/>
              </a:buClr>
              <a:buNone/>
              <a:defRPr/>
            </a:lvl5pPr>
          </a:lstStyle>
          <a:p>
            <a:pPr lvl="0"/>
            <a:r>
              <a:rPr lang="en-GB" noProof="0" dirty="0"/>
              <a:t>Insert text</a:t>
            </a:r>
          </a:p>
        </p:txBody>
      </p:sp>
      <p:sp>
        <p:nvSpPr>
          <p:cNvPr id="5" name="Text Placeholder 4"/>
          <p:cNvSpPr>
            <a:spLocks noGrp="1"/>
          </p:cNvSpPr>
          <p:nvPr>
            <p:ph type="body" sz="quarter" idx="3"/>
          </p:nvPr>
        </p:nvSpPr>
        <p:spPr>
          <a:xfrm>
            <a:off x="4645549" y="1681163"/>
            <a:ext cx="3945548" cy="823912"/>
          </a:xfrm>
          <a:prstGeom prst="rect">
            <a:avLst/>
          </a:prstGeom>
          <a:noFill/>
        </p:spPr>
        <p:txBody>
          <a:bodyPr wrap="square" anchor="b">
            <a:noAutofit/>
          </a:bodyPr>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Edit Master text styles</a:t>
            </a:r>
          </a:p>
        </p:txBody>
      </p:sp>
      <p:sp>
        <p:nvSpPr>
          <p:cNvPr id="6" name="Content Placeholder 5"/>
          <p:cNvSpPr>
            <a:spLocks noGrp="1"/>
          </p:cNvSpPr>
          <p:nvPr>
            <p:ph sz="quarter" idx="4" hasCustomPrompt="1"/>
          </p:nvPr>
        </p:nvSpPr>
        <p:spPr>
          <a:xfrm>
            <a:off x="4645549" y="2597728"/>
            <a:ext cx="3945548" cy="3398261"/>
          </a:xfrm>
          <a:prstGeom prst="rect">
            <a:avLst/>
          </a:prstGeom>
        </p:spPr>
        <p:txBody>
          <a:bodyPr wrap="square">
            <a:noAutofit/>
          </a:bodyPr>
          <a:lstStyle>
            <a:lvl1pPr marL="0" indent="-342900">
              <a:buClr>
                <a:schemeClr val="accent5"/>
              </a:buClr>
              <a:buFont typeface="Arial"/>
              <a:buNone/>
              <a:defRPr sz="2000"/>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en-GB" noProof="0" dirty="0"/>
              <a:t>Insert text</a:t>
            </a:r>
          </a:p>
        </p:txBody>
      </p:sp>
      <p:sp>
        <p:nvSpPr>
          <p:cNvPr id="11" name="Title Placeholder 1"/>
          <p:cNvSpPr>
            <a:spLocks noGrp="1"/>
          </p:cNvSpPr>
          <p:nvPr>
            <p:ph type="title"/>
          </p:nvPr>
        </p:nvSpPr>
        <p:spPr>
          <a:xfrm>
            <a:off x="640958" y="575221"/>
            <a:ext cx="7979167" cy="782357"/>
          </a:xfrm>
          <a:prstGeom prst="rect">
            <a:avLst/>
          </a:prstGeom>
        </p:spPr>
        <p:txBody>
          <a:bodyPr vert="horz" lIns="91440" tIns="45720" rIns="91440" bIns="0" rtlCol="0" anchor="b" anchorCtr="0">
            <a:noAutofit/>
          </a:bodyPr>
          <a:lstStyle>
            <a:lvl1pPr>
              <a:defRPr sz="3600"/>
            </a:lvl1pPr>
          </a:lstStyle>
          <a:p>
            <a:r>
              <a:rPr lang="en-GB" noProof="0" dirty="0"/>
              <a:t>Click to edit Master title style</a:t>
            </a:r>
          </a:p>
        </p:txBody>
      </p:sp>
      <p:cxnSp>
        <p:nvCxnSpPr>
          <p:cNvPr id="8" name="Straight Connector 7"/>
          <p:cNvCxnSpPr/>
          <p:nvPr userDrawn="1"/>
        </p:nvCxnSpPr>
        <p:spPr>
          <a:xfrm flipH="1">
            <a:off x="55608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269419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_photo">
    <p:spTree>
      <p:nvGrpSpPr>
        <p:cNvPr id="1" name=""/>
        <p:cNvGrpSpPr/>
        <p:nvPr/>
      </p:nvGrpSpPr>
      <p:grpSpPr>
        <a:xfrm>
          <a:off x="0" y="0"/>
          <a:ext cx="0" cy="0"/>
          <a:chOff x="0" y="0"/>
          <a:chExt cx="0" cy="0"/>
        </a:xfrm>
      </p:grpSpPr>
      <p:sp>
        <p:nvSpPr>
          <p:cNvPr id="6" name="Picture Placeholder 2"/>
          <p:cNvSpPr>
            <a:spLocks noGrp="1"/>
          </p:cNvSpPr>
          <p:nvPr>
            <p:ph type="pic" sz="quarter" idx="13"/>
          </p:nvPr>
        </p:nvSpPr>
        <p:spPr>
          <a:xfrm>
            <a:off x="0" y="1750540"/>
            <a:ext cx="9144000" cy="4245448"/>
          </a:xfrm>
          <a:prstGeom prst="rect">
            <a:avLst/>
          </a:prstGeom>
          <a:solidFill>
            <a:schemeClr val="bg2"/>
          </a:solidFill>
        </p:spPr>
        <p:txBody>
          <a:bodyPr/>
          <a:lstStyle>
            <a:lvl1pPr marL="0" indent="0">
              <a:buNone/>
              <a:defRPr/>
            </a:lvl1pPr>
          </a:lstStyle>
          <a:p>
            <a:endParaRPr lang="en-GB" noProof="0"/>
          </a:p>
        </p:txBody>
      </p:sp>
      <p:sp>
        <p:nvSpPr>
          <p:cNvPr id="8" name="Title Placeholder 1"/>
          <p:cNvSpPr>
            <a:spLocks noGrp="1"/>
          </p:cNvSpPr>
          <p:nvPr>
            <p:ph type="title"/>
          </p:nvPr>
        </p:nvSpPr>
        <p:spPr>
          <a:xfrm>
            <a:off x="640958" y="575221"/>
            <a:ext cx="7979167" cy="782357"/>
          </a:xfrm>
          <a:prstGeom prst="rect">
            <a:avLst/>
          </a:prstGeom>
        </p:spPr>
        <p:txBody>
          <a:bodyPr vert="horz" lIns="91440" tIns="45720" rIns="91440" bIns="0" rtlCol="0" anchor="b" anchorCtr="0">
            <a:noAutofit/>
          </a:bodyPr>
          <a:lstStyle>
            <a:lvl1pPr>
              <a:defRPr sz="3600"/>
            </a:lvl1pPr>
          </a:lstStyle>
          <a:p>
            <a:r>
              <a:rPr lang="en-GB" noProof="0" dirty="0"/>
              <a:t>Click to edit Master title style</a:t>
            </a:r>
          </a:p>
        </p:txBody>
      </p:sp>
      <p:cxnSp>
        <p:nvCxnSpPr>
          <p:cNvPr id="7" name="Straight Connector 6"/>
          <p:cNvCxnSpPr/>
          <p:nvPr userDrawn="1"/>
        </p:nvCxnSpPr>
        <p:spPr>
          <a:xfrm flipH="1">
            <a:off x="55608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430153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3793"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8" descr="EC-JRC-logo_horizontal_EN_pos_transparent-background.png"/>
          <p:cNvPicPr>
            <a:picLocks noChangeAspect="1"/>
          </p:cNvPicPr>
          <p:nvPr userDrawn="1"/>
        </p:nvPicPr>
        <p:blipFill rotWithShape="1">
          <a:blip r:embed="rId19" cstate="print">
            <a:extLst>
              <a:ext uri="{28A0092B-C50C-407E-A947-70E740481C1C}">
                <a14:useLocalDpi xmlns:a14="http://schemas.microsoft.com/office/drawing/2010/main" val="0"/>
              </a:ext>
            </a:extLst>
          </a:blip>
          <a:srcRect l="6902" t="10944" r="6669" b="9113"/>
          <a:stretch/>
        </p:blipFill>
        <p:spPr>
          <a:xfrm>
            <a:off x="6897932" y="6177847"/>
            <a:ext cx="1727997" cy="467228"/>
          </a:xfrm>
          <a:prstGeom prst="rect">
            <a:avLst/>
          </a:prstGeom>
        </p:spPr>
      </p:pic>
      <p:sp>
        <p:nvSpPr>
          <p:cNvPr id="9" name="TextBox 8"/>
          <p:cNvSpPr txBox="1"/>
          <p:nvPr userDrawn="1"/>
        </p:nvSpPr>
        <p:spPr>
          <a:xfrm>
            <a:off x="664566" y="6436338"/>
            <a:ext cx="444383" cy="276999"/>
          </a:xfrm>
          <a:prstGeom prst="rect">
            <a:avLst/>
          </a:prstGeom>
          <a:noFill/>
        </p:spPr>
        <p:txBody>
          <a:bodyPr wrap="square" lIns="0" rIns="0" rtlCol="0">
            <a:spAutoFit/>
          </a:bodyPr>
          <a:lstStyle/>
          <a:p>
            <a:pPr marL="0" indent="0" algn="l">
              <a:buClr>
                <a:schemeClr val="accent5"/>
              </a:buClr>
              <a:buFont typeface="Arial"/>
              <a:buNone/>
            </a:pPr>
            <a:fld id="{7CDCD853-BF31-41A2-A1D4-0871305F302F}" type="slidenum">
              <a:rPr lang="en-GB" sz="1200" noProof="0" smtClean="0">
                <a:ln>
                  <a:noFill/>
                </a:ln>
                <a:solidFill>
                  <a:schemeClr val="bg1">
                    <a:lumMod val="65000"/>
                  </a:schemeClr>
                </a:solidFill>
              </a:rPr>
              <a:pPr marL="0" indent="0" algn="l">
                <a:buClr>
                  <a:schemeClr val="accent5"/>
                </a:buClr>
                <a:buFont typeface="Arial"/>
                <a:buNone/>
              </a:pPr>
              <a:t>‹#›</a:t>
            </a:fld>
            <a:endParaRPr lang="en-GB" sz="1600" noProof="0" dirty="0">
              <a:ln>
                <a:noFill/>
              </a:ln>
              <a:solidFill>
                <a:schemeClr val="bg1">
                  <a:lumMod val="65000"/>
                </a:schemeClr>
              </a:solidFill>
            </a:endParaRPr>
          </a:p>
        </p:txBody>
      </p:sp>
      <p:cxnSp>
        <p:nvCxnSpPr>
          <p:cNvPr id="10" name="Straight Connector 9"/>
          <p:cNvCxnSpPr/>
          <p:nvPr userDrawn="1"/>
        </p:nvCxnSpPr>
        <p:spPr>
          <a:xfrm>
            <a:off x="570595" y="6411461"/>
            <a:ext cx="1" cy="446539"/>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49" r:id="rId2"/>
    <p:sldLayoutId id="2147483651" r:id="rId3"/>
    <p:sldLayoutId id="2147483650" r:id="rId4"/>
    <p:sldLayoutId id="2147483660" r:id="rId5"/>
    <p:sldLayoutId id="2147483652" r:id="rId6"/>
    <p:sldLayoutId id="2147483661" r:id="rId7"/>
    <p:sldLayoutId id="2147483653" r:id="rId8"/>
    <p:sldLayoutId id="2147483654" r:id="rId9"/>
    <p:sldLayoutId id="2147483659" r:id="rId10"/>
    <p:sldLayoutId id="2147483658" r:id="rId11"/>
    <p:sldLayoutId id="2147483668" r:id="rId12"/>
    <p:sldLayoutId id="2147483666" r:id="rId13"/>
    <p:sldLayoutId id="2147483667" r:id="rId14"/>
    <p:sldLayoutId id="2147483655" r:id="rId15"/>
    <p:sldLayoutId id="2147483670" r:id="rId16"/>
    <p:sldLayoutId id="2147483669" r:id="rId17"/>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rgbClr val="2B91C5"/>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rgbClr val="2B91C5"/>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rgbClr val="2B91C5"/>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rgbClr val="2B91C5"/>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rgbClr val="2B91C5"/>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Work Package </a:t>
            </a:r>
            <a:r>
              <a:rPr lang="en-US" b="1" dirty="0" smtClean="0"/>
              <a:t>3 </a:t>
            </a:r>
            <a:r>
              <a:rPr lang="en-US" b="1" dirty="0"/>
              <a:t>- Overview of work and developments</a:t>
            </a:r>
            <a:endParaRPr lang="nl-NL" b="1" dirty="0"/>
          </a:p>
        </p:txBody>
      </p:sp>
      <p:sp>
        <p:nvSpPr>
          <p:cNvPr id="3" name="Subtitle 2"/>
          <p:cNvSpPr>
            <a:spLocks noGrp="1"/>
          </p:cNvSpPr>
          <p:nvPr>
            <p:ph type="subTitle" idx="1"/>
          </p:nvPr>
        </p:nvSpPr>
        <p:spPr/>
        <p:txBody>
          <a:bodyPr/>
          <a:lstStyle/>
          <a:p>
            <a:r>
              <a:rPr lang="nl-NL" b="1" dirty="0" smtClean="0"/>
              <a:t>HESS IV – 1st </a:t>
            </a:r>
            <a:r>
              <a:rPr lang="nl-NL" b="1" dirty="0" err="1" smtClean="0"/>
              <a:t>Advisory</a:t>
            </a:r>
            <a:r>
              <a:rPr lang="nl-NL" b="1" dirty="0" smtClean="0"/>
              <a:t> Group meeting 11.02.2022</a:t>
            </a:r>
            <a:endParaRPr lang="nl-NL" b="1" dirty="0"/>
          </a:p>
        </p:txBody>
      </p:sp>
      <p:sp>
        <p:nvSpPr>
          <p:cNvPr id="4" name="Text Placeholder 3"/>
          <p:cNvSpPr>
            <a:spLocks noGrp="1"/>
          </p:cNvSpPr>
          <p:nvPr>
            <p:ph type="body" sz="quarter" idx="13"/>
          </p:nvPr>
        </p:nvSpPr>
        <p:spPr>
          <a:xfrm>
            <a:off x="3383281" y="5391727"/>
            <a:ext cx="5236844" cy="877455"/>
          </a:xfrm>
        </p:spPr>
        <p:txBody>
          <a:bodyPr/>
          <a:lstStyle/>
          <a:p>
            <a:r>
              <a:rPr lang="nl-NL" b="1" dirty="0"/>
              <a:t>Jayne Woolford (JRC)</a:t>
            </a:r>
          </a:p>
          <a:p>
            <a:r>
              <a:rPr lang="nl-NL" b="1" dirty="0" smtClean="0"/>
              <a:t>Ricard Esparza Masana </a:t>
            </a:r>
            <a:r>
              <a:rPr lang="nl-NL" b="1" dirty="0"/>
              <a:t>(</a:t>
            </a:r>
            <a:r>
              <a:rPr lang="nl-NL" b="1" dirty="0" err="1"/>
              <a:t>external</a:t>
            </a:r>
            <a:r>
              <a:rPr lang="nl-NL" b="1" dirty="0"/>
              <a:t> expert)</a:t>
            </a:r>
          </a:p>
        </p:txBody>
      </p:sp>
    </p:spTree>
    <p:extLst>
      <p:ext uri="{BB962C8B-B14F-4D97-AF65-F5344CB8AC3E}">
        <p14:creationId xmlns:p14="http://schemas.microsoft.com/office/powerpoint/2010/main" val="4275095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49276" y="1357579"/>
            <a:ext cx="8070850" cy="4638410"/>
          </a:xfrm>
        </p:spPr>
        <p:txBody>
          <a:bodyPr/>
          <a:lstStyle/>
          <a:p>
            <a:pPr indent="0" algn="just"/>
            <a:r>
              <a:rPr lang="en-US" sz="2800" b="1" dirty="0" smtClean="0"/>
              <a:t>3</a:t>
            </a:r>
            <a:r>
              <a:rPr lang="en-US" sz="2800" b="1" dirty="0"/>
              <a:t>. Once the questionnaires were reviewed, individual interviews were held with 6 different </a:t>
            </a:r>
            <a:r>
              <a:rPr lang="en-US" sz="2800" b="1" dirty="0" err="1"/>
              <a:t>organisations</a:t>
            </a:r>
            <a:r>
              <a:rPr lang="en-US" sz="2800" b="1" dirty="0"/>
              <a:t> (different countries, different thematic domains). They served to have a more precise and personal point of view regarding the impact of the projects. </a:t>
            </a:r>
            <a:endParaRPr lang="en-US" sz="2800" b="1" dirty="0" smtClean="0"/>
          </a:p>
          <a:p>
            <a:pPr indent="0" algn="just"/>
            <a:r>
              <a:rPr lang="en-US" sz="2800" b="1" dirty="0" smtClean="0"/>
              <a:t>4. A similar process to be undertaken with the European Universities. </a:t>
            </a:r>
          </a:p>
          <a:p>
            <a:pPr indent="0" algn="just"/>
            <a:r>
              <a:rPr lang="en-US" sz="2800" b="1" dirty="0" smtClean="0"/>
              <a:t>5. Production of two reports.</a:t>
            </a:r>
            <a:endParaRPr lang="en-US" sz="2800" b="1" dirty="0"/>
          </a:p>
          <a:p>
            <a:endParaRPr lang="en-GB" dirty="0"/>
          </a:p>
        </p:txBody>
      </p:sp>
      <p:sp>
        <p:nvSpPr>
          <p:cNvPr id="4" name="Title 6"/>
          <p:cNvSpPr>
            <a:spLocks noGrp="1"/>
          </p:cNvSpPr>
          <p:nvPr>
            <p:ph type="title"/>
          </p:nvPr>
        </p:nvSpPr>
        <p:spPr>
          <a:xfrm>
            <a:off x="728041" y="575221"/>
            <a:ext cx="7892084" cy="782357"/>
          </a:xfrm>
          <a:prstGeom prst="rect">
            <a:avLst/>
          </a:prstGeom>
        </p:spPr>
        <p:txBody>
          <a:bodyPr/>
          <a:lstStyle/>
          <a:p>
            <a:r>
              <a:rPr lang="en-GB" b="1" dirty="0" smtClean="0"/>
              <a:t>Activities (2)</a:t>
            </a:r>
            <a:endParaRPr lang="en-GB" b="1" dirty="0"/>
          </a:p>
        </p:txBody>
      </p:sp>
    </p:spTree>
    <p:extLst>
      <p:ext uri="{BB962C8B-B14F-4D97-AF65-F5344CB8AC3E}">
        <p14:creationId xmlns:p14="http://schemas.microsoft.com/office/powerpoint/2010/main" val="4021927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60A53-7667-CC4E-88F9-F427F57CC25C}"/>
              </a:ext>
            </a:extLst>
          </p:cNvPr>
          <p:cNvSpPr>
            <a:spLocks noGrp="1"/>
          </p:cNvSpPr>
          <p:nvPr>
            <p:ph type="title"/>
          </p:nvPr>
        </p:nvSpPr>
        <p:spPr/>
        <p:txBody>
          <a:bodyPr/>
          <a:lstStyle/>
          <a:p>
            <a:r>
              <a:rPr lang="en-US" b="1" dirty="0" smtClean="0"/>
              <a:t>Part 1 - Knowledge </a:t>
            </a:r>
            <a:r>
              <a:rPr lang="en-US" b="1" dirty="0"/>
              <a:t>Alliances</a:t>
            </a:r>
          </a:p>
        </p:txBody>
      </p:sp>
      <p:sp>
        <p:nvSpPr>
          <p:cNvPr id="3" name="Content Placeholder 2">
            <a:extLst>
              <a:ext uri="{FF2B5EF4-FFF2-40B4-BE49-F238E27FC236}">
                <a16:creationId xmlns:a16="http://schemas.microsoft.com/office/drawing/2014/main" id="{3F894E8F-33B4-F245-BEE0-BDDC1C7C35A1}"/>
              </a:ext>
            </a:extLst>
          </p:cNvPr>
          <p:cNvSpPr>
            <a:spLocks noGrp="1"/>
          </p:cNvSpPr>
          <p:nvPr>
            <p:ph idx="1"/>
          </p:nvPr>
        </p:nvSpPr>
        <p:spPr/>
        <p:txBody>
          <a:bodyPr>
            <a:normAutofit lnSpcReduction="10000"/>
          </a:bodyPr>
          <a:lstStyle/>
          <a:p>
            <a:pPr indent="0" algn="just"/>
            <a:r>
              <a:rPr lang="en-GB" b="1" dirty="0"/>
              <a:t>Knowledge alliances</a:t>
            </a:r>
            <a:r>
              <a:rPr lang="en-GB" dirty="0"/>
              <a:t> are transnational result-driven activities between higher education institutions and businesses funded under Erasmus+, aiming at strengthening Europe's innovation capacity and at fostering innovation in higher education and business. Projects are open to any discipline, sector and to cross-sectoral cooperation and intend to:</a:t>
            </a:r>
          </a:p>
          <a:p>
            <a:pPr lvl="0">
              <a:buFont typeface="Arial" panose="020B0604020202020204" pitchFamily="34" charset="0"/>
              <a:buChar char="•"/>
            </a:pPr>
            <a:r>
              <a:rPr lang="en-GB" dirty="0"/>
              <a:t>develop new, innovative, and multidisciplinary approaches to teaching and learning,</a:t>
            </a:r>
          </a:p>
          <a:p>
            <a:pPr lvl="0">
              <a:buFont typeface="Arial" panose="020B0604020202020204" pitchFamily="34" charset="0"/>
              <a:buChar char="•"/>
            </a:pPr>
            <a:r>
              <a:rPr lang="en-GB" dirty="0"/>
              <a:t>stimulate entrepreneurship and entrepreneurial skills of HEIs’ teaching staff and company staff,</a:t>
            </a:r>
          </a:p>
          <a:p>
            <a:pPr lvl="0">
              <a:buFont typeface="Arial" panose="020B0604020202020204" pitchFamily="34" charset="0"/>
              <a:buChar char="•"/>
            </a:pPr>
            <a:r>
              <a:rPr lang="en-GB" dirty="0"/>
              <a:t>facilitate the exchange, flow, and co-creation of knowledge.</a:t>
            </a:r>
          </a:p>
          <a:p>
            <a:pPr indent="0"/>
            <a:endParaRPr lang="en-US" dirty="0"/>
          </a:p>
        </p:txBody>
      </p:sp>
    </p:spTree>
    <p:extLst>
      <p:ext uri="{BB962C8B-B14F-4D97-AF65-F5344CB8AC3E}">
        <p14:creationId xmlns:p14="http://schemas.microsoft.com/office/powerpoint/2010/main" val="28487886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àfic 17">
            <a:extLst>
              <a:ext uri="{FF2B5EF4-FFF2-40B4-BE49-F238E27FC236}">
                <a16:creationId xmlns:a16="http://schemas.microsoft.com/office/drawing/2014/main" id="{8FD33DC7-D3C4-4FA3-9D99-297F20B7C394}"/>
              </a:ext>
            </a:extLst>
          </p:cNvPr>
          <p:cNvGraphicFramePr/>
          <p:nvPr>
            <p:extLst/>
          </p:nvPr>
        </p:nvGraphicFramePr>
        <p:xfrm>
          <a:off x="1577340" y="994409"/>
          <a:ext cx="7243355" cy="4800601"/>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2">
            <a:extLst>
              <a:ext uri="{FF2B5EF4-FFF2-40B4-BE49-F238E27FC236}">
                <a16:creationId xmlns:a16="http://schemas.microsoft.com/office/drawing/2014/main" id="{93DD6DAC-FBCE-E742-ABBE-09B1967F1100}"/>
              </a:ext>
            </a:extLst>
          </p:cNvPr>
          <p:cNvSpPr>
            <a:spLocks noChangeArrowheads="1"/>
          </p:cNvSpPr>
          <p:nvPr/>
        </p:nvSpPr>
        <p:spPr bwMode="auto">
          <a:xfrm>
            <a:off x="323306" y="1139765"/>
            <a:ext cx="2272937" cy="1408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en-GB" altLang="en-US" sz="1050" b="1" dirty="0">
                <a:latin typeface="Calibri Light" panose="020F0302020204030204" pitchFamily="34" charset="0"/>
                <a:ea typeface="Calibri" panose="020F0502020204030204" pitchFamily="34" charset="0"/>
                <a:cs typeface="Times New Roman" panose="02020603050405020304" pitchFamily="18" charset="0"/>
              </a:rPr>
              <a:t>Self-assessment on the impact Knowledge Alliances projects had on different aspects, according to respondents based on the projects in which they participated (I): programme</a:t>
            </a:r>
            <a:r>
              <a:rPr lang="en-GB" altLang="en-US" sz="1050" b="1" dirty="0">
                <a:latin typeface="Calibri" panose="020F0502020204030204" pitchFamily="34" charset="0"/>
                <a:ea typeface="Calibri" panose="020F0502020204030204" pitchFamily="34" charset="0"/>
                <a:cs typeface="Times New Roman" panose="02020603050405020304" pitchFamily="18" charset="0"/>
              </a:rPr>
              <a:t>’</a:t>
            </a:r>
            <a:r>
              <a:rPr lang="en-GB" altLang="en-US" sz="1050" b="1" dirty="0">
                <a:latin typeface="Calibri Light" panose="020F0302020204030204" pitchFamily="34" charset="0"/>
                <a:ea typeface="Calibri" panose="020F0502020204030204" pitchFamily="34" charset="0"/>
                <a:cs typeface="Times New Roman" panose="02020603050405020304" pitchFamily="18" charset="0"/>
              </a:rPr>
              <a:t>s objectives</a:t>
            </a:r>
            <a:endParaRPr lang="en-GB" altLang="en-US" sz="1050" dirty="0"/>
          </a:p>
          <a:p>
            <a:pPr defTabSz="685800" eaLnBrk="0" fontAlgn="base" hangingPunct="0">
              <a:spcBef>
                <a:spcPct val="0"/>
              </a:spcBef>
              <a:spcAft>
                <a:spcPct val="0"/>
              </a:spcAft>
            </a:pPr>
            <a:endParaRPr lang="en-GB" altLang="en-US" sz="2400" dirty="0">
              <a:latin typeface="Arial" panose="020B0604020202020204" pitchFamily="34" charset="0"/>
            </a:endParaRPr>
          </a:p>
        </p:txBody>
      </p:sp>
    </p:spTree>
    <p:extLst>
      <p:ext uri="{BB962C8B-B14F-4D97-AF65-F5344CB8AC3E}">
        <p14:creationId xmlns:p14="http://schemas.microsoft.com/office/powerpoint/2010/main" val="32132884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B4850-75E3-2741-83EE-9E068AED76CF}"/>
              </a:ext>
            </a:extLst>
          </p:cNvPr>
          <p:cNvSpPr>
            <a:spLocks noGrp="1"/>
          </p:cNvSpPr>
          <p:nvPr>
            <p:ph type="title"/>
          </p:nvPr>
        </p:nvSpPr>
        <p:spPr/>
        <p:txBody>
          <a:bodyPr/>
          <a:lstStyle/>
          <a:p>
            <a:r>
              <a:rPr lang="en-US" dirty="0"/>
              <a:t>Expected </a:t>
            </a:r>
            <a:r>
              <a:rPr lang="en-US" dirty="0" smtClean="0"/>
              <a:t>results</a:t>
            </a:r>
            <a:endParaRPr lang="en-US" dirty="0"/>
          </a:p>
        </p:txBody>
      </p:sp>
      <p:sp>
        <p:nvSpPr>
          <p:cNvPr id="3" name="Content Placeholder 2">
            <a:extLst>
              <a:ext uri="{FF2B5EF4-FFF2-40B4-BE49-F238E27FC236}">
                <a16:creationId xmlns:a16="http://schemas.microsoft.com/office/drawing/2014/main" id="{2C7E0B9E-0242-2248-9D01-2417403BE694}"/>
              </a:ext>
            </a:extLst>
          </p:cNvPr>
          <p:cNvSpPr>
            <a:spLocks noGrp="1"/>
          </p:cNvSpPr>
          <p:nvPr>
            <p:ph idx="1"/>
          </p:nvPr>
        </p:nvSpPr>
        <p:spPr>
          <a:xfrm>
            <a:off x="549276" y="1606731"/>
            <a:ext cx="8070850" cy="4532812"/>
          </a:xfrm>
        </p:spPr>
        <p:txBody>
          <a:bodyPr/>
          <a:lstStyle/>
          <a:p>
            <a:r>
              <a:rPr lang="en-US" b="1" i="1" dirty="0" smtClean="0"/>
              <a:t>March 2022</a:t>
            </a:r>
          </a:p>
          <a:p>
            <a:pPr algn="just">
              <a:buFont typeface="Arial" panose="020B0604020202020204" pitchFamily="34" charset="0"/>
              <a:buChar char="•"/>
            </a:pPr>
            <a:r>
              <a:rPr lang="en-US" b="1" dirty="0" smtClean="0"/>
              <a:t>Overview </a:t>
            </a:r>
            <a:r>
              <a:rPr lang="en-US" b="1" dirty="0"/>
              <a:t>of the actions and impact of KA projects in their respective R&amp;I ecosystems and implications for S3.</a:t>
            </a:r>
          </a:p>
          <a:p>
            <a:pPr algn="just">
              <a:buFont typeface="Arial" panose="020B0604020202020204" pitchFamily="34" charset="0"/>
              <a:buChar char="•"/>
            </a:pPr>
            <a:r>
              <a:rPr lang="en-US" b="1" dirty="0"/>
              <a:t>Assessment of the positive externalities generated by these projects in terms of collaboration with the innovation ecosystem</a:t>
            </a:r>
            <a:r>
              <a:rPr lang="en-US" b="1" dirty="0" smtClean="0"/>
              <a:t>.</a:t>
            </a:r>
          </a:p>
          <a:p>
            <a:pPr indent="0"/>
            <a:r>
              <a:rPr lang="en-US" b="1" i="1" dirty="0" smtClean="0"/>
              <a:t>Late autumn 2022</a:t>
            </a:r>
          </a:p>
          <a:p>
            <a:pPr algn="just">
              <a:buFont typeface="Arial" panose="020B0604020202020204" pitchFamily="34" charset="0"/>
              <a:buChar char="•"/>
            </a:pPr>
            <a:r>
              <a:rPr lang="en-US" b="1" dirty="0"/>
              <a:t>Overview of the actions and impact of </a:t>
            </a:r>
            <a:r>
              <a:rPr lang="en-US" b="1" dirty="0" smtClean="0"/>
              <a:t>EU </a:t>
            </a:r>
            <a:r>
              <a:rPr lang="en-US" b="1" dirty="0"/>
              <a:t>projects in their respective R&amp;I </a:t>
            </a:r>
            <a:r>
              <a:rPr lang="en-US" b="1" dirty="0" smtClean="0"/>
              <a:t>ecosystems, positive </a:t>
            </a:r>
            <a:r>
              <a:rPr lang="en-US" b="1" dirty="0"/>
              <a:t>externalities </a:t>
            </a:r>
            <a:r>
              <a:rPr lang="en-US" b="1" dirty="0" smtClean="0"/>
              <a:t> </a:t>
            </a:r>
            <a:r>
              <a:rPr lang="en-US" b="1" dirty="0"/>
              <a:t>and implications for S3.</a:t>
            </a:r>
          </a:p>
          <a:p>
            <a:pPr algn="just">
              <a:buFont typeface="Arial" panose="020B0604020202020204" pitchFamily="34" charset="0"/>
              <a:buChar char="•"/>
            </a:pPr>
            <a:r>
              <a:rPr lang="en-US" b="1" dirty="0" smtClean="0"/>
              <a:t>Comparative analysis of the two funding mechanisms in relation to their contribution to S3.</a:t>
            </a:r>
            <a:endParaRPr lang="en-US" b="1" dirty="0"/>
          </a:p>
        </p:txBody>
      </p:sp>
    </p:spTree>
    <p:extLst>
      <p:ext uri="{BB962C8B-B14F-4D97-AF65-F5344CB8AC3E}">
        <p14:creationId xmlns:p14="http://schemas.microsoft.com/office/powerpoint/2010/main" val="37887910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buFont typeface="Arial" panose="020B0604020202020204" pitchFamily="34" charset="0"/>
              <a:buChar char="•"/>
            </a:pPr>
            <a:r>
              <a:rPr lang="en-IE" sz="2800" b="1" dirty="0"/>
              <a:t>How could the impact of ERASMUS+ instruments on the innovation ecosystem be strengthened?</a:t>
            </a:r>
          </a:p>
          <a:p>
            <a:pPr algn="just">
              <a:buFont typeface="Arial" panose="020B0604020202020204" pitchFamily="34" charset="0"/>
              <a:buChar char="•"/>
            </a:pPr>
            <a:r>
              <a:rPr lang="en-IE" sz="2800" b="1" dirty="0"/>
              <a:t> </a:t>
            </a:r>
          </a:p>
          <a:p>
            <a:pPr algn="just">
              <a:buFont typeface="Arial" panose="020B0604020202020204" pitchFamily="34" charset="0"/>
              <a:buChar char="•"/>
            </a:pPr>
            <a:r>
              <a:rPr lang="en-IE" sz="2800" b="1" dirty="0" smtClean="0"/>
              <a:t>What </a:t>
            </a:r>
            <a:r>
              <a:rPr lang="en-IE" sz="2800" b="1" dirty="0"/>
              <a:t>are you aware off on the ground in terms of best practice, challenges, needs and opportunities?</a:t>
            </a:r>
          </a:p>
          <a:p>
            <a:endParaRPr lang="en-IE" dirty="0"/>
          </a:p>
        </p:txBody>
      </p:sp>
      <p:sp>
        <p:nvSpPr>
          <p:cNvPr id="3" name="Title 2"/>
          <p:cNvSpPr>
            <a:spLocks noGrp="1"/>
          </p:cNvSpPr>
          <p:nvPr>
            <p:ph type="title"/>
          </p:nvPr>
        </p:nvSpPr>
        <p:spPr/>
        <p:txBody>
          <a:bodyPr/>
          <a:lstStyle/>
          <a:p>
            <a:r>
              <a:rPr lang="en-GB" b="1" dirty="0" smtClean="0"/>
              <a:t>Questions / Food for thought</a:t>
            </a:r>
            <a:endParaRPr lang="en-IE" b="1" dirty="0"/>
          </a:p>
        </p:txBody>
      </p:sp>
    </p:spTree>
    <p:extLst>
      <p:ext uri="{BB962C8B-B14F-4D97-AF65-F5344CB8AC3E}">
        <p14:creationId xmlns:p14="http://schemas.microsoft.com/office/powerpoint/2010/main" val="6812962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4"/>
          <p:cNvSpPr>
            <a:spLocks noGrp="1"/>
          </p:cNvSpPr>
          <p:nvPr>
            <p:ph idx="1"/>
          </p:nvPr>
        </p:nvSpPr>
        <p:spPr>
          <a:xfrm>
            <a:off x="1540412" y="1716258"/>
            <a:ext cx="6540891" cy="4167188"/>
          </a:xfrm>
          <a:prstGeom prst="rect">
            <a:avLst/>
          </a:prstGeom>
        </p:spPr>
        <p:txBody>
          <a:bodyPr anchor="t"/>
          <a:lstStyle/>
          <a:p>
            <a:pPr marL="0" indent="0">
              <a:lnSpc>
                <a:spcPct val="200000"/>
              </a:lnSpc>
              <a:buNone/>
            </a:pPr>
            <a:r>
              <a:rPr lang="en-GB" dirty="0">
                <a:solidFill>
                  <a:schemeClr val="accent2"/>
                </a:solidFill>
              </a:rPr>
              <a:t>EU Science Hub: </a:t>
            </a:r>
            <a:r>
              <a:rPr lang="en-GB" dirty="0" err="1"/>
              <a:t>ec.europa.eu</a:t>
            </a:r>
            <a:r>
              <a:rPr lang="en-GB" dirty="0"/>
              <a:t>/</a:t>
            </a:r>
            <a:r>
              <a:rPr lang="en-GB" dirty="0" err="1"/>
              <a:t>jrc</a:t>
            </a:r>
            <a:endParaRPr lang="en-GB" dirty="0"/>
          </a:p>
          <a:p>
            <a:pPr marL="0" indent="0">
              <a:lnSpc>
                <a:spcPct val="200000"/>
              </a:lnSpc>
              <a:buNone/>
            </a:pPr>
            <a:r>
              <a:rPr lang="en-GB" dirty="0" smtClean="0"/>
              <a:t>@</a:t>
            </a:r>
            <a:r>
              <a:rPr lang="en-GB" dirty="0" err="1"/>
              <a:t>EU_ScienceHub</a:t>
            </a:r>
            <a:endParaRPr lang="en-GB" dirty="0"/>
          </a:p>
          <a:p>
            <a:pPr marL="0" indent="0">
              <a:lnSpc>
                <a:spcPct val="200000"/>
              </a:lnSpc>
              <a:buNone/>
            </a:pPr>
            <a:r>
              <a:rPr lang="en-GB" dirty="0"/>
              <a:t>EU Science Hub – Joint Research Centre</a:t>
            </a:r>
          </a:p>
          <a:p>
            <a:pPr marL="0" indent="0">
              <a:lnSpc>
                <a:spcPct val="200000"/>
              </a:lnSpc>
              <a:buNone/>
            </a:pPr>
            <a:r>
              <a:rPr lang="en-GB" dirty="0"/>
              <a:t>EU Science, Research and Innovation</a:t>
            </a:r>
          </a:p>
          <a:p>
            <a:pPr marL="0" indent="0">
              <a:lnSpc>
                <a:spcPct val="200000"/>
              </a:lnSpc>
              <a:buNone/>
            </a:pPr>
            <a:r>
              <a:rPr lang="en-GB" dirty="0" smtClean="0"/>
              <a:t>EU </a:t>
            </a:r>
            <a:r>
              <a:rPr lang="en-GB" dirty="0"/>
              <a:t>Science Hub</a:t>
            </a:r>
          </a:p>
        </p:txBody>
      </p:sp>
      <p:sp>
        <p:nvSpPr>
          <p:cNvPr id="3" name="Title 2"/>
          <p:cNvSpPr>
            <a:spLocks noGrp="1"/>
          </p:cNvSpPr>
          <p:nvPr>
            <p:ph type="title"/>
          </p:nvPr>
        </p:nvSpPr>
        <p:spPr>
          <a:prstGeom prst="rect">
            <a:avLst/>
          </a:prstGeom>
        </p:spPr>
        <p:txBody>
          <a:bodyPr/>
          <a:lstStyle/>
          <a:p>
            <a:r>
              <a:rPr lang="en-GB"/>
              <a:t>Keep in touch</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4630" y="1696170"/>
            <a:ext cx="834639" cy="907677"/>
          </a:xfrm>
          <a:prstGeom prst="rect">
            <a:avLst/>
          </a:prstGeom>
        </p:spPr>
      </p:pic>
      <p:pic>
        <p:nvPicPr>
          <p:cNvPr id="26" name="Picture 25" descr="Twitter_Social_Icon_Rounded_Square_Color.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1063" y="2660938"/>
            <a:ext cx="610199" cy="624058"/>
          </a:xfrm>
          <a:prstGeom prst="rect">
            <a:avLst/>
          </a:prstGeom>
        </p:spPr>
      </p:pic>
      <p:pic>
        <p:nvPicPr>
          <p:cNvPr id="28" name="Picture 27" descr="LI-In-Bug.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89636" y="4315401"/>
            <a:ext cx="752302" cy="634574"/>
          </a:xfrm>
          <a:prstGeom prst="rect">
            <a:avLst/>
          </a:prstGeom>
        </p:spPr>
      </p:pic>
      <p:pic>
        <p:nvPicPr>
          <p:cNvPr id="29" name="Picture 28" descr="yt_icon_rgb.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9251" y="5232002"/>
            <a:ext cx="745206" cy="521650"/>
          </a:xfrm>
          <a:prstGeom prst="rect">
            <a:avLst/>
          </a:prstGeom>
        </p:spPr>
      </p:pic>
      <p:pic>
        <p:nvPicPr>
          <p:cNvPr id="31" name="Picture 30" descr="f_logo_RGB-Blue_72.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53171" y="3410873"/>
            <a:ext cx="718429" cy="720000"/>
          </a:xfrm>
          <a:prstGeom prst="rect">
            <a:avLst/>
          </a:prstGeom>
        </p:spPr>
      </p:pic>
    </p:spTree>
    <p:extLst>
      <p:ext uri="{BB962C8B-B14F-4D97-AF65-F5344CB8AC3E}">
        <p14:creationId xmlns:p14="http://schemas.microsoft.com/office/powerpoint/2010/main" val="12032391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Thank you</a:t>
            </a:r>
          </a:p>
        </p:txBody>
      </p:sp>
      <p:sp>
        <p:nvSpPr>
          <p:cNvPr id="4" name="Subtitle 2"/>
          <p:cNvSpPr>
            <a:spLocks noGrp="1"/>
          </p:cNvSpPr>
          <p:nvPr>
            <p:ph type="subTitle" idx="1"/>
          </p:nvPr>
        </p:nvSpPr>
        <p:spPr>
          <a:xfrm>
            <a:off x="689938" y="4034971"/>
            <a:ext cx="7100391" cy="1487288"/>
          </a:xfrm>
        </p:spPr>
        <p:txBody>
          <a:bodyPr wrap="square" anchor="b" anchorCtr="0"/>
          <a:lstStyle/>
          <a:p>
            <a:r>
              <a:rPr lang="en-US" sz="1050" dirty="0" smtClean="0"/>
              <a:t>This </a:t>
            </a:r>
            <a:r>
              <a:rPr lang="en-US" sz="1050" dirty="0"/>
              <a:t>presentation has been prepared for internal purposes. The information and views expressed in it do not necessarily reflect an official position </a:t>
            </a:r>
            <a:r>
              <a:rPr lang="en-US" sz="1050" dirty="0" smtClean="0"/>
              <a:t>of </a:t>
            </a:r>
            <a:r>
              <a:rPr lang="en-US" sz="1050" dirty="0"/>
              <a:t>the European Commission or of the European Union</a:t>
            </a:r>
            <a:r>
              <a:rPr lang="en-US" sz="1050" dirty="0" smtClean="0"/>
              <a:t>.</a:t>
            </a:r>
            <a:endParaRPr lang="en-US" sz="1050" dirty="0"/>
          </a:p>
          <a:p>
            <a:r>
              <a:rPr lang="en-US" sz="1050" dirty="0"/>
              <a:t>Except otherwise noted, © European Union (year). All Rights </a:t>
            </a:r>
            <a:r>
              <a:rPr lang="en-US" sz="1050" dirty="0" smtClean="0"/>
              <a:t>Reserved</a:t>
            </a:r>
            <a:endParaRPr lang="en-US" sz="1050" dirty="0"/>
          </a:p>
        </p:txBody>
      </p:sp>
    </p:spTree>
    <p:extLst>
      <p:ext uri="{BB962C8B-B14F-4D97-AF65-F5344CB8AC3E}">
        <p14:creationId xmlns:p14="http://schemas.microsoft.com/office/powerpoint/2010/main" val="25601985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6161" y="1122363"/>
            <a:ext cx="7913964" cy="3959088"/>
          </a:xfrm>
        </p:spPr>
        <p:txBody>
          <a:bodyPr/>
          <a:lstStyle/>
          <a:p>
            <a:pPr algn="just"/>
            <a:r>
              <a:rPr lang="en-GB" sz="4800" b="1" dirty="0"/>
              <a:t>European Universities and Knowledge Alliances: </a:t>
            </a:r>
            <a:r>
              <a:rPr lang="en-GB" sz="4800" b="1" dirty="0" smtClean="0"/>
              <a:t/>
            </a:r>
            <a:br>
              <a:rPr lang="en-GB" sz="4800" b="1" dirty="0" smtClean="0"/>
            </a:br>
            <a:r>
              <a:rPr lang="en-GB" sz="4800" b="1" dirty="0" smtClean="0"/>
              <a:t/>
            </a:r>
            <a:br>
              <a:rPr lang="en-GB" sz="4800" b="1" dirty="0" smtClean="0"/>
            </a:br>
            <a:r>
              <a:rPr lang="en-GB" sz="4800" b="1" dirty="0" smtClean="0"/>
              <a:t>Connection </a:t>
            </a:r>
            <a:r>
              <a:rPr lang="en-GB" sz="4800" b="1" dirty="0"/>
              <a:t>to local ecosystems</a:t>
            </a:r>
            <a:endParaRPr lang="en-GB" sz="4800" dirty="0"/>
          </a:p>
        </p:txBody>
      </p:sp>
    </p:spTree>
    <p:extLst>
      <p:ext uri="{BB962C8B-B14F-4D97-AF65-F5344CB8AC3E}">
        <p14:creationId xmlns:p14="http://schemas.microsoft.com/office/powerpoint/2010/main" val="2050512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49276" y="1357579"/>
            <a:ext cx="8070850" cy="4638410"/>
          </a:xfrm>
        </p:spPr>
        <p:txBody>
          <a:bodyPr/>
          <a:lstStyle/>
          <a:p>
            <a:pPr algn="just">
              <a:buFont typeface="Arial" panose="020B0604020202020204" pitchFamily="34" charset="0"/>
              <a:buChar char="•"/>
            </a:pPr>
            <a:r>
              <a:rPr lang="en-GB" b="1" dirty="0"/>
              <a:t>The fast-changing labour market and societal transitions require higher education institutions to provide students, staff and researchers with the skills they need to navigate the twin green and digital transition and build a resilient society. </a:t>
            </a:r>
            <a:endParaRPr lang="en-GB" b="1" dirty="0" smtClean="0"/>
          </a:p>
          <a:p>
            <a:pPr algn="just">
              <a:buFont typeface="Arial" panose="020B0604020202020204" pitchFamily="34" charset="0"/>
              <a:buChar char="•"/>
            </a:pPr>
            <a:r>
              <a:rPr lang="en-GB" b="1" dirty="0" smtClean="0"/>
              <a:t>Beyond </a:t>
            </a:r>
            <a:r>
              <a:rPr lang="en-GB" b="1" dirty="0"/>
              <a:t>their core tasks of teaching, research and innovation, universities are key actors in addressing societal challenges to become true engines of development for cities and regions and promote civic engagement. </a:t>
            </a:r>
            <a:endParaRPr lang="en-GB" b="1" dirty="0" smtClean="0"/>
          </a:p>
          <a:p>
            <a:pPr algn="just">
              <a:buFont typeface="Arial" panose="020B0604020202020204" pitchFamily="34" charset="0"/>
              <a:buChar char="•"/>
            </a:pPr>
            <a:r>
              <a:rPr lang="en-GB" b="1" dirty="0" smtClean="0"/>
              <a:t>The </a:t>
            </a:r>
            <a:r>
              <a:rPr lang="en-GB" b="1" dirty="0"/>
              <a:t>transformation of universities requires a much deeper level of cooperation between universities and a transdisciplinary co-creation of knowledge with citizens and other actors in the quadruple helix, linking education, research, innovation and service to society. </a:t>
            </a:r>
            <a:endParaRPr lang="en-IE" b="1" dirty="0"/>
          </a:p>
        </p:txBody>
      </p:sp>
      <p:sp>
        <p:nvSpPr>
          <p:cNvPr id="4" name="Title 6"/>
          <p:cNvSpPr>
            <a:spLocks noGrp="1"/>
          </p:cNvSpPr>
          <p:nvPr>
            <p:ph type="title"/>
          </p:nvPr>
        </p:nvSpPr>
        <p:spPr>
          <a:xfrm>
            <a:off x="728041" y="575221"/>
            <a:ext cx="7892084" cy="782357"/>
          </a:xfrm>
          <a:prstGeom prst="rect">
            <a:avLst/>
          </a:prstGeom>
        </p:spPr>
        <p:txBody>
          <a:bodyPr/>
          <a:lstStyle/>
          <a:p>
            <a:r>
              <a:rPr lang="en-GB" b="1" dirty="0"/>
              <a:t>Background </a:t>
            </a:r>
            <a:r>
              <a:rPr lang="en-GB" b="1" dirty="0" smtClean="0"/>
              <a:t>context (1)</a:t>
            </a:r>
            <a:endParaRPr lang="en-GB" b="1" dirty="0"/>
          </a:p>
        </p:txBody>
      </p:sp>
    </p:spTree>
    <p:extLst>
      <p:ext uri="{BB962C8B-B14F-4D97-AF65-F5344CB8AC3E}">
        <p14:creationId xmlns:p14="http://schemas.microsoft.com/office/powerpoint/2010/main" val="3492350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GB" sz="2800" b="1" dirty="0" smtClean="0"/>
              <a:t>European </a:t>
            </a:r>
            <a:r>
              <a:rPr lang="en-GB" sz="2800" b="1" dirty="0"/>
              <a:t>Universities</a:t>
            </a:r>
            <a:r>
              <a:rPr lang="en-GB" sz="2800" dirty="0"/>
              <a:t> initiative aims at fostering excellence, innovation and inclusion in </a:t>
            </a:r>
            <a:r>
              <a:rPr lang="en-GB" sz="2800" dirty="0" smtClean="0"/>
              <a:t>HE, accelerating </a:t>
            </a:r>
            <a:r>
              <a:rPr lang="en-GB" sz="2800" dirty="0"/>
              <a:t>the transformation of </a:t>
            </a:r>
            <a:r>
              <a:rPr lang="en-GB" sz="2800" dirty="0" smtClean="0"/>
              <a:t>HEIs </a:t>
            </a:r>
            <a:r>
              <a:rPr lang="en-GB" sz="2800" dirty="0"/>
              <a:t>into the universities of the future with structural, systemic and sustainable impact</a:t>
            </a:r>
            <a:r>
              <a:rPr lang="en-GB" sz="2800" dirty="0" smtClean="0"/>
              <a:t>.</a:t>
            </a:r>
          </a:p>
          <a:p>
            <a:pPr algn="just"/>
            <a:r>
              <a:rPr lang="en-GB" sz="2800" b="1" dirty="0"/>
              <a:t>Knowledge alliances</a:t>
            </a:r>
            <a:r>
              <a:rPr lang="en-GB" sz="2800" dirty="0"/>
              <a:t> are transnational result-driven activities between </a:t>
            </a:r>
            <a:r>
              <a:rPr lang="en-GB" sz="2800" dirty="0" smtClean="0"/>
              <a:t>HEIs and </a:t>
            </a:r>
            <a:r>
              <a:rPr lang="en-GB" sz="2800" dirty="0"/>
              <a:t>businesses </a:t>
            </a:r>
            <a:r>
              <a:rPr lang="en-GB" sz="2800" dirty="0" smtClean="0"/>
              <a:t>aiming </a:t>
            </a:r>
            <a:r>
              <a:rPr lang="en-GB" sz="2800" dirty="0"/>
              <a:t>at strengthening Europe's innovation capacity and at fostering </a:t>
            </a:r>
            <a:r>
              <a:rPr lang="en-GB" sz="2800" dirty="0" smtClean="0"/>
              <a:t>innovation. </a:t>
            </a:r>
            <a:endParaRPr lang="en-GB" sz="2800" dirty="0"/>
          </a:p>
        </p:txBody>
      </p:sp>
      <p:sp>
        <p:nvSpPr>
          <p:cNvPr id="4" name="Title 6"/>
          <p:cNvSpPr>
            <a:spLocks noGrp="1"/>
          </p:cNvSpPr>
          <p:nvPr>
            <p:ph type="title"/>
          </p:nvPr>
        </p:nvSpPr>
        <p:spPr>
          <a:xfrm>
            <a:off x="728041" y="575221"/>
            <a:ext cx="7892084" cy="782357"/>
          </a:xfrm>
          <a:prstGeom prst="rect">
            <a:avLst/>
          </a:prstGeom>
        </p:spPr>
        <p:txBody>
          <a:bodyPr/>
          <a:lstStyle/>
          <a:p>
            <a:r>
              <a:rPr lang="en-GB" b="1" dirty="0"/>
              <a:t>Background </a:t>
            </a:r>
            <a:r>
              <a:rPr lang="en-GB" b="1" dirty="0" smtClean="0"/>
              <a:t>context (2)</a:t>
            </a:r>
            <a:endParaRPr lang="en-GB" b="1" dirty="0"/>
          </a:p>
        </p:txBody>
      </p:sp>
    </p:spTree>
    <p:extLst>
      <p:ext uri="{BB962C8B-B14F-4D97-AF65-F5344CB8AC3E}">
        <p14:creationId xmlns:p14="http://schemas.microsoft.com/office/powerpoint/2010/main" val="37490554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buFont typeface="Arial" panose="020B0604020202020204" pitchFamily="34" charset="0"/>
              <a:buChar char="•"/>
            </a:pPr>
            <a:r>
              <a:rPr lang="en-GB" sz="2800" b="1" dirty="0" smtClean="0"/>
              <a:t>To </a:t>
            </a:r>
            <a:r>
              <a:rPr lang="en-GB" sz="2800" b="1" dirty="0"/>
              <a:t>consider </a:t>
            </a:r>
            <a:r>
              <a:rPr lang="en-GB" sz="2800" b="1" dirty="0" smtClean="0"/>
              <a:t>the different </a:t>
            </a:r>
            <a:r>
              <a:rPr lang="en-GB" sz="2800" b="1" dirty="0"/>
              <a:t>collaboration models and activities </a:t>
            </a:r>
            <a:r>
              <a:rPr lang="en-GB" sz="2800" b="1" dirty="0" smtClean="0"/>
              <a:t>across the funded projects and how they relate </a:t>
            </a:r>
            <a:r>
              <a:rPr lang="en-GB" sz="2800" b="1" dirty="0"/>
              <a:t>to their local </a:t>
            </a:r>
            <a:r>
              <a:rPr lang="en-GB" sz="2800" b="1" dirty="0" smtClean="0"/>
              <a:t>ecosystems </a:t>
            </a:r>
            <a:r>
              <a:rPr lang="en-GB" sz="2800" b="1" dirty="0"/>
              <a:t>and </a:t>
            </a:r>
            <a:r>
              <a:rPr lang="en-GB" sz="2800" b="1" dirty="0" smtClean="0"/>
              <a:t>contribute </a:t>
            </a:r>
            <a:r>
              <a:rPr lang="en-GB" sz="2800" b="1" dirty="0"/>
              <a:t>to </a:t>
            </a:r>
            <a:r>
              <a:rPr lang="en-GB" sz="2800" b="1" dirty="0" smtClean="0"/>
              <a:t>RIS3/regional development and impact on teaching/academic methods. </a:t>
            </a:r>
          </a:p>
          <a:p>
            <a:pPr algn="just">
              <a:buFont typeface="Arial" panose="020B0604020202020204" pitchFamily="34" charset="0"/>
              <a:buChar char="•"/>
            </a:pPr>
            <a:r>
              <a:rPr lang="en-GB" sz="2800" b="1" dirty="0" smtClean="0"/>
              <a:t>To determine the extent to which it reflects </a:t>
            </a:r>
            <a:r>
              <a:rPr lang="en-GB" sz="2800" b="1" dirty="0"/>
              <a:t>their </a:t>
            </a:r>
            <a:r>
              <a:rPr lang="en-GB" sz="2800" b="1" dirty="0" smtClean="0"/>
              <a:t>funding, organisational and territorial specificities.</a:t>
            </a:r>
          </a:p>
          <a:p>
            <a:pPr algn="just">
              <a:buFont typeface="Arial" panose="020B0604020202020204" pitchFamily="34" charset="0"/>
              <a:buChar char="•"/>
            </a:pPr>
            <a:endParaRPr lang="en-IE" dirty="0"/>
          </a:p>
          <a:p>
            <a:endParaRPr lang="en-GB" dirty="0"/>
          </a:p>
        </p:txBody>
      </p:sp>
      <p:sp>
        <p:nvSpPr>
          <p:cNvPr id="4" name="Title 6"/>
          <p:cNvSpPr>
            <a:spLocks noGrp="1"/>
          </p:cNvSpPr>
          <p:nvPr>
            <p:ph type="title"/>
          </p:nvPr>
        </p:nvSpPr>
        <p:spPr>
          <a:xfrm>
            <a:off x="728041" y="575221"/>
            <a:ext cx="7892084" cy="782357"/>
          </a:xfrm>
          <a:prstGeom prst="rect">
            <a:avLst/>
          </a:prstGeom>
        </p:spPr>
        <p:txBody>
          <a:bodyPr/>
          <a:lstStyle/>
          <a:p>
            <a:r>
              <a:rPr lang="en-GB" b="1" dirty="0" smtClean="0"/>
              <a:t>WP Objectives</a:t>
            </a:r>
            <a:endParaRPr lang="en-GB" b="1" dirty="0"/>
          </a:p>
        </p:txBody>
      </p:sp>
    </p:spTree>
    <p:extLst>
      <p:ext uri="{BB962C8B-B14F-4D97-AF65-F5344CB8AC3E}">
        <p14:creationId xmlns:p14="http://schemas.microsoft.com/office/powerpoint/2010/main" val="428752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49276" y="1260909"/>
            <a:ext cx="8070850" cy="4735079"/>
          </a:xfrm>
        </p:spPr>
        <p:txBody>
          <a:bodyPr/>
          <a:lstStyle/>
          <a:p>
            <a:pPr lvl="0" algn="just">
              <a:buFont typeface="Arial" panose="020B0604020202020204" pitchFamily="34" charset="0"/>
              <a:buChar char="•"/>
            </a:pPr>
            <a:r>
              <a:rPr lang="en-GB" sz="2800" b="1" dirty="0" smtClean="0"/>
              <a:t>What </a:t>
            </a:r>
            <a:r>
              <a:rPr lang="en-GB" sz="2800" b="1" dirty="0"/>
              <a:t>are the different models </a:t>
            </a:r>
            <a:r>
              <a:rPr lang="en-GB" sz="2800" b="1" dirty="0" smtClean="0"/>
              <a:t>of collaboration </a:t>
            </a:r>
            <a:r>
              <a:rPr lang="en-GB" sz="2800" b="1" dirty="0"/>
              <a:t>that are being pioneered and developed? Which actors and organisations are involved and to what aim? </a:t>
            </a:r>
            <a:endParaRPr lang="en-GB" sz="2800" b="1" dirty="0" smtClean="0"/>
          </a:p>
          <a:p>
            <a:pPr lvl="0" algn="just">
              <a:buFont typeface="Arial" panose="020B0604020202020204" pitchFamily="34" charset="0"/>
              <a:buChar char="•"/>
            </a:pPr>
            <a:r>
              <a:rPr lang="en-GB" sz="2800" b="1" dirty="0" smtClean="0"/>
              <a:t>To </a:t>
            </a:r>
            <a:r>
              <a:rPr lang="en-GB" sz="2800" b="1" dirty="0"/>
              <a:t>what extent do the different </a:t>
            </a:r>
            <a:r>
              <a:rPr lang="en-GB" sz="2800" b="1" dirty="0" smtClean="0"/>
              <a:t>models </a:t>
            </a:r>
            <a:r>
              <a:rPr lang="en-GB" sz="2800" b="1" dirty="0"/>
              <a:t>demonstrate connectivity </a:t>
            </a:r>
            <a:r>
              <a:rPr lang="en-GB" sz="2800" b="1" dirty="0" smtClean="0"/>
              <a:t>to </a:t>
            </a:r>
            <a:r>
              <a:rPr lang="en-GB" sz="2800" b="1" dirty="0"/>
              <a:t>their local </a:t>
            </a:r>
            <a:r>
              <a:rPr lang="en-GB" sz="2800" b="1" dirty="0" smtClean="0"/>
              <a:t>ecosystem? How do they contribute to or align with S3? </a:t>
            </a:r>
          </a:p>
          <a:p>
            <a:pPr lvl="0" algn="just">
              <a:buFont typeface="Arial" panose="020B0604020202020204" pitchFamily="34" charset="0"/>
              <a:buChar char="•"/>
            </a:pPr>
            <a:r>
              <a:rPr lang="en-GB" sz="2800" b="1" dirty="0" smtClean="0"/>
              <a:t>What </a:t>
            </a:r>
            <a:r>
              <a:rPr lang="en-GB" sz="2800" b="1" dirty="0"/>
              <a:t>features of the collaborative ventures </a:t>
            </a:r>
            <a:r>
              <a:rPr lang="en-GB" sz="2800" b="1" dirty="0" smtClean="0"/>
              <a:t>are </a:t>
            </a:r>
            <a:r>
              <a:rPr lang="en-GB" sz="2800" b="1" dirty="0"/>
              <a:t>most relevant in this context?</a:t>
            </a:r>
            <a:endParaRPr lang="en-IE" sz="2800" b="1" dirty="0"/>
          </a:p>
          <a:p>
            <a:r>
              <a:rPr lang="en-GB" dirty="0"/>
              <a:t> </a:t>
            </a:r>
          </a:p>
        </p:txBody>
      </p:sp>
      <p:sp>
        <p:nvSpPr>
          <p:cNvPr id="4" name="Title 6"/>
          <p:cNvSpPr>
            <a:spLocks noGrp="1"/>
          </p:cNvSpPr>
          <p:nvPr>
            <p:ph type="title"/>
          </p:nvPr>
        </p:nvSpPr>
        <p:spPr>
          <a:xfrm>
            <a:off x="728041" y="375385"/>
            <a:ext cx="7892084" cy="693019"/>
          </a:xfrm>
          <a:prstGeom prst="rect">
            <a:avLst/>
          </a:prstGeom>
        </p:spPr>
        <p:txBody>
          <a:bodyPr/>
          <a:lstStyle/>
          <a:p>
            <a:r>
              <a:rPr lang="en-GB" b="1" dirty="0" smtClean="0"/>
              <a:t/>
            </a:r>
            <a:br>
              <a:rPr lang="en-GB" b="1" dirty="0" smtClean="0"/>
            </a:br>
            <a:r>
              <a:rPr lang="en-GB" b="1" dirty="0"/>
              <a:t/>
            </a:r>
            <a:br>
              <a:rPr lang="en-GB" b="1" dirty="0"/>
            </a:br>
            <a:r>
              <a:rPr lang="en-GB" b="1" dirty="0" smtClean="0"/>
              <a:t>Research questions (1)</a:t>
            </a:r>
            <a:endParaRPr lang="en-GB" dirty="0"/>
          </a:p>
        </p:txBody>
      </p:sp>
    </p:spTree>
    <p:extLst>
      <p:ext uri="{BB962C8B-B14F-4D97-AF65-F5344CB8AC3E}">
        <p14:creationId xmlns:p14="http://schemas.microsoft.com/office/powerpoint/2010/main" val="529774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49276" y="1260909"/>
            <a:ext cx="8070850" cy="4735079"/>
          </a:xfrm>
        </p:spPr>
        <p:txBody>
          <a:bodyPr/>
          <a:lstStyle/>
          <a:p>
            <a:pPr algn="just">
              <a:buFont typeface="Arial" panose="020B0604020202020204" pitchFamily="34" charset="0"/>
              <a:buChar char="•"/>
            </a:pPr>
            <a:r>
              <a:rPr lang="en-GB" dirty="0"/>
              <a:t> </a:t>
            </a:r>
            <a:r>
              <a:rPr lang="en-GB" sz="2800" b="1" dirty="0" smtClean="0"/>
              <a:t>What </a:t>
            </a:r>
            <a:r>
              <a:rPr lang="en-GB" sz="2800" b="1" dirty="0"/>
              <a:t>lessons have been </a:t>
            </a:r>
            <a:r>
              <a:rPr lang="en-GB" sz="2800" b="1" dirty="0" smtClean="0"/>
              <a:t>learnt? What </a:t>
            </a:r>
            <a:r>
              <a:rPr lang="en-GB" sz="2800" b="1" dirty="0"/>
              <a:t>does good practice look like and how does this vary across diverse geographical locations and partnership mixes? What specific challenges or obstacles </a:t>
            </a:r>
            <a:r>
              <a:rPr lang="en-GB" sz="2800" b="1" dirty="0" smtClean="0"/>
              <a:t>are </a:t>
            </a:r>
            <a:r>
              <a:rPr lang="en-GB" sz="2800" b="1" dirty="0"/>
              <a:t>being experienced, where and why?</a:t>
            </a:r>
            <a:endParaRPr lang="en-IE" sz="2800" b="1" dirty="0"/>
          </a:p>
          <a:p>
            <a:pPr algn="just">
              <a:buFont typeface="Arial" panose="020B0604020202020204" pitchFamily="34" charset="0"/>
              <a:buChar char="•"/>
            </a:pPr>
            <a:r>
              <a:rPr lang="en-GB" sz="2800" b="1" dirty="0"/>
              <a:t> </a:t>
            </a:r>
            <a:r>
              <a:rPr lang="en-GB" sz="2800" b="1" dirty="0" smtClean="0"/>
              <a:t>What </a:t>
            </a:r>
            <a:r>
              <a:rPr lang="en-GB" sz="2800" b="1" dirty="0"/>
              <a:t>synergies can be found with other EU/national/regional initiatives or funding sources e.g. under RRF, ESIF, SWAFS, innovation hubs and clusters?</a:t>
            </a:r>
            <a:endParaRPr lang="en-IE" sz="2800" b="1" dirty="0"/>
          </a:p>
          <a:p>
            <a:endParaRPr lang="en-GB" dirty="0"/>
          </a:p>
        </p:txBody>
      </p:sp>
      <p:sp>
        <p:nvSpPr>
          <p:cNvPr id="4" name="Title 6"/>
          <p:cNvSpPr>
            <a:spLocks noGrp="1"/>
          </p:cNvSpPr>
          <p:nvPr>
            <p:ph type="title"/>
          </p:nvPr>
        </p:nvSpPr>
        <p:spPr>
          <a:xfrm>
            <a:off x="728041" y="375385"/>
            <a:ext cx="7892084" cy="693019"/>
          </a:xfrm>
          <a:prstGeom prst="rect">
            <a:avLst/>
          </a:prstGeom>
        </p:spPr>
        <p:txBody>
          <a:bodyPr/>
          <a:lstStyle/>
          <a:p>
            <a:r>
              <a:rPr lang="en-GB" b="1" dirty="0" smtClean="0"/>
              <a:t/>
            </a:r>
            <a:br>
              <a:rPr lang="en-GB" b="1" dirty="0" smtClean="0"/>
            </a:br>
            <a:r>
              <a:rPr lang="en-GB" b="1" dirty="0"/>
              <a:t/>
            </a:r>
            <a:br>
              <a:rPr lang="en-GB" b="1" dirty="0"/>
            </a:br>
            <a:r>
              <a:rPr lang="en-GB" b="1" dirty="0" smtClean="0"/>
              <a:t>Research questions (2)</a:t>
            </a:r>
            <a:endParaRPr lang="en-GB" dirty="0"/>
          </a:p>
        </p:txBody>
      </p:sp>
    </p:spTree>
    <p:extLst>
      <p:ext uri="{BB962C8B-B14F-4D97-AF65-F5344CB8AC3E}">
        <p14:creationId xmlns:p14="http://schemas.microsoft.com/office/powerpoint/2010/main" val="30107417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49276" y="1357579"/>
            <a:ext cx="8070850" cy="5356730"/>
          </a:xfrm>
        </p:spPr>
        <p:txBody>
          <a:bodyPr/>
          <a:lstStyle/>
          <a:p>
            <a:pPr algn="just">
              <a:buFont typeface="Arial" panose="020B0604020202020204" pitchFamily="34" charset="0"/>
              <a:buChar char="•"/>
            </a:pPr>
            <a:r>
              <a:rPr lang="en-GB" sz="2400" b="1" dirty="0"/>
              <a:t>C</a:t>
            </a:r>
            <a:r>
              <a:rPr lang="en-GB" sz="2400" b="1" dirty="0" smtClean="0"/>
              <a:t>lear </a:t>
            </a:r>
            <a:r>
              <a:rPr lang="en-GB" sz="2400" b="1" dirty="0"/>
              <a:t>set of conclusions and recommendations </a:t>
            </a:r>
            <a:r>
              <a:rPr lang="en-GB" sz="2400" b="1" dirty="0" smtClean="0"/>
              <a:t>to feed into future policy and calls for proposals on: </a:t>
            </a:r>
          </a:p>
          <a:p>
            <a:pPr lvl="1" algn="just">
              <a:buFont typeface="Arial" panose="020B0604020202020204" pitchFamily="34" charset="0"/>
              <a:buChar char="•"/>
            </a:pPr>
            <a:r>
              <a:rPr lang="en-GB" sz="2400" b="1" dirty="0" smtClean="0"/>
              <a:t>how </a:t>
            </a:r>
            <a:r>
              <a:rPr lang="en-GB" sz="2400" b="1" dirty="0"/>
              <a:t>to strengthen connectivity between these strategic alliances and their local </a:t>
            </a:r>
            <a:r>
              <a:rPr lang="en-GB" sz="2400" b="1" dirty="0" smtClean="0"/>
              <a:t>ecosystems; </a:t>
            </a:r>
            <a:endParaRPr lang="en-GB" sz="2400" b="1" dirty="0"/>
          </a:p>
          <a:p>
            <a:pPr lvl="1" algn="just">
              <a:buFont typeface="Arial" panose="020B0604020202020204" pitchFamily="34" charset="0"/>
              <a:buChar char="•"/>
            </a:pPr>
            <a:r>
              <a:rPr lang="en-GB" sz="2400" b="1" dirty="0" smtClean="0"/>
              <a:t>relevant </a:t>
            </a:r>
            <a:r>
              <a:rPr lang="en-GB" sz="2400" b="1" dirty="0"/>
              <a:t>factors in achieving the reinforcement </a:t>
            </a:r>
            <a:r>
              <a:rPr lang="en-GB" sz="2400" b="1" dirty="0" smtClean="0"/>
              <a:t>of </a:t>
            </a:r>
            <a:r>
              <a:rPr lang="en-GB" sz="2400" b="1" dirty="0"/>
              <a:t>universities in their </a:t>
            </a:r>
            <a:r>
              <a:rPr lang="en-GB" sz="2400" b="1" dirty="0" smtClean="0"/>
              <a:t>regions and </a:t>
            </a:r>
            <a:r>
              <a:rPr lang="en-GB" sz="2400" b="1" dirty="0"/>
              <a:t>the alignment of teaching, research and </a:t>
            </a:r>
            <a:r>
              <a:rPr lang="en-GB" sz="2400" b="1" dirty="0" smtClean="0"/>
              <a:t>innovation; </a:t>
            </a:r>
          </a:p>
          <a:p>
            <a:pPr lvl="1" algn="just">
              <a:buFont typeface="Arial" panose="020B0604020202020204" pitchFamily="34" charset="0"/>
              <a:buChar char="•"/>
            </a:pPr>
            <a:r>
              <a:rPr lang="en-GB" sz="2400" b="1" dirty="0" smtClean="0"/>
              <a:t>HE contribution </a:t>
            </a:r>
            <a:r>
              <a:rPr lang="en-GB" sz="2400" b="1" dirty="0"/>
              <a:t>to the green and digital transitions and </a:t>
            </a:r>
            <a:r>
              <a:rPr lang="en-GB" sz="2400" b="1" dirty="0" smtClean="0"/>
              <a:t>recovery </a:t>
            </a:r>
            <a:r>
              <a:rPr lang="en-GB" sz="2400" b="1" dirty="0"/>
              <a:t>and preparedness in the face of COVID and other societal </a:t>
            </a:r>
            <a:r>
              <a:rPr lang="en-GB" sz="2400" b="1" dirty="0" smtClean="0"/>
              <a:t>challenges. </a:t>
            </a:r>
          </a:p>
          <a:p>
            <a:endParaRPr lang="en-GB" dirty="0"/>
          </a:p>
        </p:txBody>
      </p:sp>
      <p:sp>
        <p:nvSpPr>
          <p:cNvPr id="4" name="Title 6"/>
          <p:cNvSpPr>
            <a:spLocks noGrp="1"/>
          </p:cNvSpPr>
          <p:nvPr>
            <p:ph type="title"/>
          </p:nvPr>
        </p:nvSpPr>
        <p:spPr>
          <a:xfrm>
            <a:off x="728041" y="575221"/>
            <a:ext cx="7892084" cy="782357"/>
          </a:xfrm>
          <a:prstGeom prst="rect">
            <a:avLst/>
          </a:prstGeom>
        </p:spPr>
        <p:txBody>
          <a:bodyPr/>
          <a:lstStyle/>
          <a:p>
            <a:r>
              <a:rPr lang="en-GB" b="1" dirty="0"/>
              <a:t>Wider Relevance and Legacy of the </a:t>
            </a:r>
            <a:r>
              <a:rPr lang="en-GB" b="1" dirty="0" smtClean="0"/>
              <a:t>Research</a:t>
            </a:r>
            <a:endParaRPr lang="en-GB" b="1" dirty="0"/>
          </a:p>
        </p:txBody>
      </p:sp>
    </p:spTree>
    <p:extLst>
      <p:ext uri="{BB962C8B-B14F-4D97-AF65-F5344CB8AC3E}">
        <p14:creationId xmlns:p14="http://schemas.microsoft.com/office/powerpoint/2010/main" val="30259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49276" y="1357579"/>
            <a:ext cx="8070850" cy="4638410"/>
          </a:xfrm>
        </p:spPr>
        <p:txBody>
          <a:bodyPr/>
          <a:lstStyle/>
          <a:p>
            <a:pPr indent="0" algn="just"/>
            <a:r>
              <a:rPr lang="en-US" sz="2400" b="1" dirty="0"/>
              <a:t>1. Survey on context, activities, and main results of KA projects. It was sent to lead partners, who were asked to disseminate it to the other members of the partnership. 95 valid answers were collected from 23 EU member states + 4 other countries. </a:t>
            </a:r>
          </a:p>
          <a:p>
            <a:pPr indent="0" algn="just"/>
            <a:endParaRPr lang="en-US" sz="2400" b="1" dirty="0"/>
          </a:p>
          <a:p>
            <a:pPr indent="0" algn="just"/>
            <a:r>
              <a:rPr lang="en-US" sz="2400" b="1" dirty="0"/>
              <a:t>2. Based on the answers to the survey, a questionnaire was sent to a selected number of </a:t>
            </a:r>
            <a:r>
              <a:rPr lang="en-US" sz="2400" b="1" dirty="0" err="1"/>
              <a:t>organisations</a:t>
            </a:r>
            <a:r>
              <a:rPr lang="en-US" sz="2400" b="1" dirty="0"/>
              <a:t> in KA partnerships (different countries, different thematic domains). This questionnaire aimed at deepening on the relationship and impact of projects on the R&amp;I ecosystem. </a:t>
            </a:r>
            <a:endParaRPr lang="en-GB" sz="2400" b="1" dirty="0"/>
          </a:p>
        </p:txBody>
      </p:sp>
      <p:sp>
        <p:nvSpPr>
          <p:cNvPr id="4" name="Title 6"/>
          <p:cNvSpPr>
            <a:spLocks noGrp="1"/>
          </p:cNvSpPr>
          <p:nvPr>
            <p:ph type="title"/>
          </p:nvPr>
        </p:nvSpPr>
        <p:spPr>
          <a:xfrm>
            <a:off x="728041" y="575221"/>
            <a:ext cx="7892084" cy="782357"/>
          </a:xfrm>
          <a:prstGeom prst="rect">
            <a:avLst/>
          </a:prstGeom>
        </p:spPr>
        <p:txBody>
          <a:bodyPr/>
          <a:lstStyle/>
          <a:p>
            <a:r>
              <a:rPr lang="en-GB" b="1" dirty="0" smtClean="0"/>
              <a:t>Activities (1)</a:t>
            </a:r>
            <a:endParaRPr lang="en-GB" b="1" dirty="0"/>
          </a:p>
        </p:txBody>
      </p:sp>
    </p:spTree>
    <p:extLst>
      <p:ext uri="{BB962C8B-B14F-4D97-AF65-F5344CB8AC3E}">
        <p14:creationId xmlns:p14="http://schemas.microsoft.com/office/powerpoint/2010/main" val="5328149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JRC palette 1">
      <a:dk1>
        <a:srgbClr val="4D4D4D"/>
      </a:dk1>
      <a:lt1>
        <a:srgbClr val="FFFFFF"/>
      </a:lt1>
      <a:dk2>
        <a:srgbClr val="034EA2"/>
      </a:dk2>
      <a:lt2>
        <a:srgbClr val="D3E8F9"/>
      </a:lt2>
      <a:accent1>
        <a:srgbClr val="6ACBF3"/>
      </a:accent1>
      <a:accent2>
        <a:srgbClr val="3E99DA"/>
      </a:accent2>
      <a:accent3>
        <a:srgbClr val="1EC08A"/>
      </a:accent3>
      <a:accent4>
        <a:srgbClr val="ED8D2F"/>
      </a:accent4>
      <a:accent5>
        <a:srgbClr val="F8CC29"/>
      </a:accent5>
      <a:accent6>
        <a:srgbClr val="E76C53"/>
      </a:accent6>
      <a:hlink>
        <a:srgbClr val="0563C1"/>
      </a:hlink>
      <a:folHlink>
        <a:srgbClr val="24337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marL="285750" indent="-285750">
          <a:buClr>
            <a:schemeClr val="accent5"/>
          </a:buClr>
          <a:buFont typeface="Arial"/>
          <a:buChar char="•"/>
          <a:defRPr sz="2400" noProof="0" dirty="0" smtClean="0"/>
        </a:defPPr>
      </a:lstStyle>
    </a:txDef>
  </a:objectDefaults>
  <a:extraClrSchemeLst/>
  <a:extLst>
    <a:ext uri="{05A4C25C-085E-4340-85A3-A5531E510DB2}">
      <thm15:themeFamily xmlns:thm15="http://schemas.microsoft.com/office/thememl/2012/main" name="EC_Presentation.pptx" id="{DF0E4C23-23CF-4CA0-B78D-4EE4E4812529}" vid="{A275074F-6DFA-4FBF-AA5C-38C3649C39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2319</TotalTime>
  <Words>978</Words>
  <Application>Microsoft Office PowerPoint</Application>
  <PresentationFormat>On-screen Show (4:3)</PresentationFormat>
  <Paragraphs>67</Paragraphs>
  <Slides>16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Work Package 3 - Overview of work and developments</vt:lpstr>
      <vt:lpstr>European Universities and Knowledge Alliances:   Connection to local ecosystems</vt:lpstr>
      <vt:lpstr>Background context (1)</vt:lpstr>
      <vt:lpstr>Background context (2)</vt:lpstr>
      <vt:lpstr>WP Objectives</vt:lpstr>
      <vt:lpstr>  Research questions (1)</vt:lpstr>
      <vt:lpstr>  Research questions (2)</vt:lpstr>
      <vt:lpstr>Wider Relevance and Legacy of the Research</vt:lpstr>
      <vt:lpstr>Activities (1)</vt:lpstr>
      <vt:lpstr>Activities (2)</vt:lpstr>
      <vt:lpstr>Part 1 - Knowledge Alliances</vt:lpstr>
      <vt:lpstr>PowerPoint Presentation</vt:lpstr>
      <vt:lpstr>Expected results</vt:lpstr>
      <vt:lpstr>Questions / Food for thought</vt:lpstr>
      <vt:lpstr>Keep in touch</vt:lpstr>
      <vt:lpstr>Thank you</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Yvonne (COMM)</dc:creator>
  <cp:lastModifiedBy>WOOLFORD Jayne (JRC-SEVILLA)</cp:lastModifiedBy>
  <cp:revision>208</cp:revision>
  <dcterms:created xsi:type="dcterms:W3CDTF">2019-08-09T12:06:42Z</dcterms:created>
  <dcterms:modified xsi:type="dcterms:W3CDTF">2022-02-10T17:05:36Z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ServerID">
    <vt:lpwstr>0d3b22a6-6203-4efc-8e8e-b5279256493b</vt:lpwstr>
  </property>
  <property fmtid="{D5CDD505-2E9C-101B-9397-08002B2CF9AE}" pid="3" name="Offisync_UpdateToken">
    <vt:lpwstr>6</vt:lpwstr>
  </property>
  <property fmtid="{D5CDD505-2E9C-101B-9397-08002B2CF9AE}" pid="4" name="Jive_LatestUserAccountName">
    <vt:lpwstr>woolfja</vt:lpwstr>
  </property>
  <property fmtid="{D5CDD505-2E9C-101B-9397-08002B2CF9AE}" pid="5" name="Offisync_ProviderInitializationData">
    <vt:lpwstr>https://webgate.ec.europa.eu/connected</vt:lpwstr>
  </property>
  <property fmtid="{D5CDD505-2E9C-101B-9397-08002B2CF9AE}" pid="6" name="Jive_VersionGuid">
    <vt:lpwstr>16fd52a6-4599-4faa-ab9a-88f73d16d1fe</vt:lpwstr>
  </property>
  <property fmtid="{D5CDD505-2E9C-101B-9397-08002B2CF9AE}" pid="7" name="Offisync_UniqueId">
    <vt:lpwstr>222314</vt:lpwstr>
  </property>
</Properties>
</file>