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408" r:id="rId3"/>
    <p:sldId id="347" r:id="rId4"/>
    <p:sldId id="410" r:id="rId5"/>
    <p:sldId id="420" r:id="rId6"/>
    <p:sldId id="419" r:id="rId7"/>
    <p:sldId id="421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97">
          <p15:clr>
            <a:srgbClr val="A4A3A4"/>
          </p15:clr>
        </p15:guide>
        <p15:guide id="4" pos="38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69C7FF"/>
    <a:srgbClr val="FAC2EF"/>
    <a:srgbClr val="CCFFFF"/>
    <a:srgbClr val="99FFCC"/>
    <a:srgbClr val="2C9AD3"/>
    <a:srgbClr val="2B91C5"/>
    <a:srgbClr val="3E9ADB"/>
    <a:srgbClr val="0D71BB"/>
    <a:srgbClr val="3F8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3066" autoAdjust="0"/>
  </p:normalViewPr>
  <p:slideViewPr>
    <p:cSldViewPr snapToGrid="0">
      <p:cViewPr>
        <p:scale>
          <a:sx n="66" d="100"/>
          <a:sy n="66" d="100"/>
        </p:scale>
        <p:origin x="816" y="48"/>
      </p:cViewPr>
      <p:guideLst>
        <p:guide orient="horz" pos="2092"/>
        <p:guide pos="3840"/>
        <p:guide orient="horz" pos="797"/>
        <p:guide pos="380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45" d="100"/>
          <a:sy n="145" d="100"/>
        </p:scale>
        <p:origin x="-204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5" Type="http://schemas.openxmlformats.org/officeDocument/2006/relationships/image" Target="../media/image32.jpg"/><Relationship Id="rId4" Type="http://schemas.microsoft.com/office/2007/relationships/hdphoto" Target="../media/hdphoto1.wdp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5" Type="http://schemas.openxmlformats.org/officeDocument/2006/relationships/image" Target="../media/image32.jpg"/><Relationship Id="rId4" Type="http://schemas.microsoft.com/office/2007/relationships/hdphoto" Target="../media/hdphoto1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4DFAB-1ECD-467B-AEA9-AE2133672D9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C823A9-6F47-419D-8573-076E1885016F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Local partnerships to address specific challenges on the role of HEIs in regional development (human capital &amp; skills)</a:t>
          </a:r>
        </a:p>
      </dgm:t>
    </dgm:pt>
    <dgm:pt modelId="{C5EC9289-7D45-497E-8BA9-715544857DBA}" type="parTrans" cxnId="{A6E3CDBB-8D2E-410D-8ABE-23C6D50A29C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34D7B5A-103E-4781-A385-666A87BC5C8B}" type="sibTrans" cxnId="{A6E3CDBB-8D2E-410D-8ABE-23C6D50A29C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9B2CB94-11B7-473E-AD58-39DA286F0088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Policy implications that help in S3 implementation and inspire other regions</a:t>
          </a:r>
        </a:p>
      </dgm:t>
    </dgm:pt>
    <dgm:pt modelId="{5BE0A08E-4757-497D-85A2-5DA19DFA81A3}" type="parTrans" cxnId="{91EB59BA-7089-4BD1-BF95-5D9DE39F8D1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6D33EC7-F7C2-46B4-82B9-4429492B8A97}" type="sibTrans" cxnId="{91EB59BA-7089-4BD1-BF95-5D9DE39F8D1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ED92DF4-672A-44E9-A63A-4015773DC3A8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Evidence on HEI contribution to the implementation of S3, including through the ESIF</a:t>
          </a:r>
        </a:p>
      </dgm:t>
    </dgm:pt>
    <dgm:pt modelId="{9B0EC76A-C373-4055-8E17-43EFE94DDAF4}" type="parTrans" cxnId="{CACE2F10-2F68-4AED-9DB0-594A10816E2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90B5BCA-1AB0-44DF-B7C0-7C63B2030C7E}" type="sibTrans" cxnId="{CACE2F10-2F68-4AED-9DB0-594A10816E2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11A37AF-8FEE-4B1F-B685-78B0C0411EFB}" type="pres">
      <dgm:prSet presAssocID="{FDF4DFAB-1ECD-467B-AEA9-AE2133672D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53AC780-224F-4C8D-A139-0B5F94DD9F0E}" type="pres">
      <dgm:prSet presAssocID="{FDF4DFAB-1ECD-467B-AEA9-AE2133672D9F}" presName="Name1" presStyleCnt="0"/>
      <dgm:spPr/>
    </dgm:pt>
    <dgm:pt modelId="{FC60E72D-4212-4F1D-B26D-0831269E4285}" type="pres">
      <dgm:prSet presAssocID="{FDF4DFAB-1ECD-467B-AEA9-AE2133672D9F}" presName="cycle" presStyleCnt="0"/>
      <dgm:spPr/>
    </dgm:pt>
    <dgm:pt modelId="{2C5B6909-8DC0-4AB0-8F64-3FAB34DD2D0A}" type="pres">
      <dgm:prSet presAssocID="{FDF4DFAB-1ECD-467B-AEA9-AE2133672D9F}" presName="srcNode" presStyleLbl="node1" presStyleIdx="0" presStyleCnt="3"/>
      <dgm:spPr/>
    </dgm:pt>
    <dgm:pt modelId="{623F3F87-158E-4B45-948D-E0792BD20C1A}" type="pres">
      <dgm:prSet presAssocID="{FDF4DFAB-1ECD-467B-AEA9-AE2133672D9F}" presName="conn" presStyleLbl="parChTrans1D2" presStyleIdx="0" presStyleCnt="1"/>
      <dgm:spPr/>
      <dgm:t>
        <a:bodyPr/>
        <a:lstStyle/>
        <a:p>
          <a:endParaRPr lang="en-US"/>
        </a:p>
      </dgm:t>
    </dgm:pt>
    <dgm:pt modelId="{88A10E57-4EF1-464B-9037-551E49DF4BFB}" type="pres">
      <dgm:prSet presAssocID="{FDF4DFAB-1ECD-467B-AEA9-AE2133672D9F}" presName="extraNode" presStyleLbl="node1" presStyleIdx="0" presStyleCnt="3"/>
      <dgm:spPr/>
    </dgm:pt>
    <dgm:pt modelId="{D63E96DA-8DF6-4C41-9646-B3EFABD56CC1}" type="pres">
      <dgm:prSet presAssocID="{FDF4DFAB-1ECD-467B-AEA9-AE2133672D9F}" presName="dstNode" presStyleLbl="node1" presStyleIdx="0" presStyleCnt="3"/>
      <dgm:spPr/>
    </dgm:pt>
    <dgm:pt modelId="{31889496-8E34-4912-AE9F-1D8B3B1C3B0A}" type="pres">
      <dgm:prSet presAssocID="{EED92DF4-672A-44E9-A63A-4015773DC3A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64C7C-9686-494F-9D3A-EA73EFE59843}" type="pres">
      <dgm:prSet presAssocID="{EED92DF4-672A-44E9-A63A-4015773DC3A8}" presName="accent_1" presStyleCnt="0"/>
      <dgm:spPr/>
    </dgm:pt>
    <dgm:pt modelId="{DEBC249C-B2CA-4FA7-9589-82F410E8071A}" type="pres">
      <dgm:prSet presAssocID="{EED92DF4-672A-44E9-A63A-4015773DC3A8}" presName="accentRepeatNode" presStyleLbl="solidFgAcc1" presStyleIdx="0" presStyleCnt="3"/>
      <dgm:spPr/>
    </dgm:pt>
    <dgm:pt modelId="{D4EF5258-3C9E-4F40-9949-28F02D87A5EF}" type="pres">
      <dgm:prSet presAssocID="{12C823A9-6F47-419D-8573-076E188501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E6A0E-BDF9-49A5-8DC1-8A0C4B657998}" type="pres">
      <dgm:prSet presAssocID="{12C823A9-6F47-419D-8573-076E1885016F}" presName="accent_2" presStyleCnt="0"/>
      <dgm:spPr/>
    </dgm:pt>
    <dgm:pt modelId="{B9689545-BB3B-4966-8820-9976A1A8CB15}" type="pres">
      <dgm:prSet presAssocID="{12C823A9-6F47-419D-8573-076E1885016F}" presName="accentRepeatNode" presStyleLbl="solidFgAcc1" presStyleIdx="1" presStyleCnt="3"/>
      <dgm:spPr/>
    </dgm:pt>
    <dgm:pt modelId="{7CBA18BC-18F6-419A-88FE-A866356A3B35}" type="pres">
      <dgm:prSet presAssocID="{C9B2CB94-11B7-473E-AD58-39DA286F00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7ADD4-0D03-4A81-B86C-663C704E5AC1}" type="pres">
      <dgm:prSet presAssocID="{C9B2CB94-11B7-473E-AD58-39DA286F0088}" presName="accent_3" presStyleCnt="0"/>
      <dgm:spPr/>
    </dgm:pt>
    <dgm:pt modelId="{1585C049-549F-497C-9C5E-BF19C8B0A5B8}" type="pres">
      <dgm:prSet presAssocID="{C9B2CB94-11B7-473E-AD58-39DA286F0088}" presName="accentRepeatNode" presStyleLbl="solidFgAcc1" presStyleIdx="2" presStyleCnt="3"/>
      <dgm:spPr/>
    </dgm:pt>
  </dgm:ptLst>
  <dgm:cxnLst>
    <dgm:cxn modelId="{A6E3CDBB-8D2E-410D-8ABE-23C6D50A29C7}" srcId="{FDF4DFAB-1ECD-467B-AEA9-AE2133672D9F}" destId="{12C823A9-6F47-419D-8573-076E1885016F}" srcOrd="1" destOrd="0" parTransId="{C5EC9289-7D45-497E-8BA9-715544857DBA}" sibTransId="{C34D7B5A-103E-4781-A385-666A87BC5C8B}"/>
    <dgm:cxn modelId="{91EB59BA-7089-4BD1-BF95-5D9DE39F8D16}" srcId="{FDF4DFAB-1ECD-467B-AEA9-AE2133672D9F}" destId="{C9B2CB94-11B7-473E-AD58-39DA286F0088}" srcOrd="2" destOrd="0" parTransId="{5BE0A08E-4757-497D-85A2-5DA19DFA81A3}" sibTransId="{06D33EC7-F7C2-46B4-82B9-4429492B8A97}"/>
    <dgm:cxn modelId="{EFF903F2-30A0-4AEA-8592-30F99D60F15B}" type="presOf" srcId="{12C823A9-6F47-419D-8573-076E1885016F}" destId="{D4EF5258-3C9E-4F40-9949-28F02D87A5EF}" srcOrd="0" destOrd="0" presId="urn:microsoft.com/office/officeart/2008/layout/VerticalCurvedList"/>
    <dgm:cxn modelId="{B92CA99A-C1B3-4141-97F4-A9D286306555}" type="presOf" srcId="{FDF4DFAB-1ECD-467B-AEA9-AE2133672D9F}" destId="{B11A37AF-8FEE-4B1F-B685-78B0C0411EFB}" srcOrd="0" destOrd="0" presId="urn:microsoft.com/office/officeart/2008/layout/VerticalCurvedList"/>
    <dgm:cxn modelId="{FA61FF23-3CE8-448A-9871-C2167A9A0EC9}" type="presOf" srcId="{C9B2CB94-11B7-473E-AD58-39DA286F0088}" destId="{7CBA18BC-18F6-419A-88FE-A866356A3B35}" srcOrd="0" destOrd="0" presId="urn:microsoft.com/office/officeart/2008/layout/VerticalCurvedList"/>
    <dgm:cxn modelId="{CACE2F10-2F68-4AED-9DB0-594A10816E27}" srcId="{FDF4DFAB-1ECD-467B-AEA9-AE2133672D9F}" destId="{EED92DF4-672A-44E9-A63A-4015773DC3A8}" srcOrd="0" destOrd="0" parTransId="{9B0EC76A-C373-4055-8E17-43EFE94DDAF4}" sibTransId="{090B5BCA-1AB0-44DF-B7C0-7C63B2030C7E}"/>
    <dgm:cxn modelId="{216A01E1-63C4-437F-8227-958C1224ED81}" type="presOf" srcId="{090B5BCA-1AB0-44DF-B7C0-7C63B2030C7E}" destId="{623F3F87-158E-4B45-948D-E0792BD20C1A}" srcOrd="0" destOrd="0" presId="urn:microsoft.com/office/officeart/2008/layout/VerticalCurvedList"/>
    <dgm:cxn modelId="{CE7070B0-6F51-40C0-AE32-9927E51F0C0C}" type="presOf" srcId="{EED92DF4-672A-44E9-A63A-4015773DC3A8}" destId="{31889496-8E34-4912-AE9F-1D8B3B1C3B0A}" srcOrd="0" destOrd="0" presId="urn:microsoft.com/office/officeart/2008/layout/VerticalCurvedList"/>
    <dgm:cxn modelId="{410DF243-D3BA-4C32-829D-384039EA0B27}" type="presParOf" srcId="{B11A37AF-8FEE-4B1F-B685-78B0C0411EFB}" destId="{C53AC780-224F-4C8D-A139-0B5F94DD9F0E}" srcOrd="0" destOrd="0" presId="urn:microsoft.com/office/officeart/2008/layout/VerticalCurvedList"/>
    <dgm:cxn modelId="{93B2C337-EAC4-4877-923E-31A6BBE3303A}" type="presParOf" srcId="{C53AC780-224F-4C8D-A139-0B5F94DD9F0E}" destId="{FC60E72D-4212-4F1D-B26D-0831269E4285}" srcOrd="0" destOrd="0" presId="urn:microsoft.com/office/officeart/2008/layout/VerticalCurvedList"/>
    <dgm:cxn modelId="{FFFF82AC-3B89-467B-A088-D0A1616DAD93}" type="presParOf" srcId="{FC60E72D-4212-4F1D-B26D-0831269E4285}" destId="{2C5B6909-8DC0-4AB0-8F64-3FAB34DD2D0A}" srcOrd="0" destOrd="0" presId="urn:microsoft.com/office/officeart/2008/layout/VerticalCurvedList"/>
    <dgm:cxn modelId="{C7A71016-4839-443C-A11B-53405E70963D}" type="presParOf" srcId="{FC60E72D-4212-4F1D-B26D-0831269E4285}" destId="{623F3F87-158E-4B45-948D-E0792BD20C1A}" srcOrd="1" destOrd="0" presId="urn:microsoft.com/office/officeart/2008/layout/VerticalCurvedList"/>
    <dgm:cxn modelId="{DF138A2E-3639-4572-BEDD-00B13002D231}" type="presParOf" srcId="{FC60E72D-4212-4F1D-B26D-0831269E4285}" destId="{88A10E57-4EF1-464B-9037-551E49DF4BFB}" srcOrd="2" destOrd="0" presId="urn:microsoft.com/office/officeart/2008/layout/VerticalCurvedList"/>
    <dgm:cxn modelId="{42BC0D9F-F593-4330-A63B-6C9E05EC6858}" type="presParOf" srcId="{FC60E72D-4212-4F1D-B26D-0831269E4285}" destId="{D63E96DA-8DF6-4C41-9646-B3EFABD56CC1}" srcOrd="3" destOrd="0" presId="urn:microsoft.com/office/officeart/2008/layout/VerticalCurvedList"/>
    <dgm:cxn modelId="{3B6BDF00-7BD0-4FC7-9300-33D2BEE99F2B}" type="presParOf" srcId="{C53AC780-224F-4C8D-A139-0B5F94DD9F0E}" destId="{31889496-8E34-4912-AE9F-1D8B3B1C3B0A}" srcOrd="1" destOrd="0" presId="urn:microsoft.com/office/officeart/2008/layout/VerticalCurvedList"/>
    <dgm:cxn modelId="{3A72D75A-F8CF-4947-A942-30514AFA717E}" type="presParOf" srcId="{C53AC780-224F-4C8D-A139-0B5F94DD9F0E}" destId="{1DE64C7C-9686-494F-9D3A-EA73EFE59843}" srcOrd="2" destOrd="0" presId="urn:microsoft.com/office/officeart/2008/layout/VerticalCurvedList"/>
    <dgm:cxn modelId="{E58E1077-44C9-4F4D-A2A7-7351AF8BC18F}" type="presParOf" srcId="{1DE64C7C-9686-494F-9D3A-EA73EFE59843}" destId="{DEBC249C-B2CA-4FA7-9589-82F410E8071A}" srcOrd="0" destOrd="0" presId="urn:microsoft.com/office/officeart/2008/layout/VerticalCurvedList"/>
    <dgm:cxn modelId="{BD6DB132-3510-48B8-B4F9-E8D78E8C58CA}" type="presParOf" srcId="{C53AC780-224F-4C8D-A139-0B5F94DD9F0E}" destId="{D4EF5258-3C9E-4F40-9949-28F02D87A5EF}" srcOrd="3" destOrd="0" presId="urn:microsoft.com/office/officeart/2008/layout/VerticalCurvedList"/>
    <dgm:cxn modelId="{63452C90-FAC9-4BF5-B139-68A98BFDB688}" type="presParOf" srcId="{C53AC780-224F-4C8D-A139-0B5F94DD9F0E}" destId="{490E6A0E-BDF9-49A5-8DC1-8A0C4B657998}" srcOrd="4" destOrd="0" presId="urn:microsoft.com/office/officeart/2008/layout/VerticalCurvedList"/>
    <dgm:cxn modelId="{E1FFC5B8-9C38-4E78-8D6A-8BFB6292502C}" type="presParOf" srcId="{490E6A0E-BDF9-49A5-8DC1-8A0C4B657998}" destId="{B9689545-BB3B-4966-8820-9976A1A8CB15}" srcOrd="0" destOrd="0" presId="urn:microsoft.com/office/officeart/2008/layout/VerticalCurvedList"/>
    <dgm:cxn modelId="{488923DE-8395-4FEF-89AE-1E3717272C9A}" type="presParOf" srcId="{C53AC780-224F-4C8D-A139-0B5F94DD9F0E}" destId="{7CBA18BC-18F6-419A-88FE-A866356A3B35}" srcOrd="5" destOrd="0" presId="urn:microsoft.com/office/officeart/2008/layout/VerticalCurvedList"/>
    <dgm:cxn modelId="{3470B347-08A3-4AFE-A15C-78137466ED2C}" type="presParOf" srcId="{C53AC780-224F-4C8D-A139-0B5F94DD9F0E}" destId="{3E17ADD4-0D03-4A81-B86C-663C704E5AC1}" srcOrd="6" destOrd="0" presId="urn:microsoft.com/office/officeart/2008/layout/VerticalCurvedList"/>
    <dgm:cxn modelId="{CF113132-55D2-4A80-85EF-7883E5573867}" type="presParOf" srcId="{3E17ADD4-0D03-4A81-B86C-663C704E5AC1}" destId="{1585C049-549F-497C-9C5E-BF19C8B0A5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61759-4C97-4E7E-96C1-04636322ED1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095DE-1F26-40E4-806A-4662CCD02CE3}">
      <dgm:prSet phldrT="[Text]" custT="1"/>
      <dgm:spPr/>
      <dgm:t>
        <a:bodyPr/>
        <a:lstStyle/>
        <a:p>
          <a:r>
            <a:rPr lang="en-US" sz="1200" dirty="0"/>
            <a:t>Understanding academic career </a:t>
          </a:r>
        </a:p>
      </dgm:t>
    </dgm:pt>
    <dgm:pt modelId="{373CE741-0DEF-4E51-A09A-96FE540A1E7D}" type="parTrans" cxnId="{BAADCAD4-E366-42D4-8C21-D04999453F60}">
      <dgm:prSet/>
      <dgm:spPr/>
      <dgm:t>
        <a:bodyPr/>
        <a:lstStyle/>
        <a:p>
          <a:endParaRPr lang="en-US" sz="1400"/>
        </a:p>
      </dgm:t>
    </dgm:pt>
    <dgm:pt modelId="{F8730DD9-8C8C-4984-9379-8FEBE1E3B835}" type="sibTrans" cxnId="{BAADCAD4-E366-42D4-8C21-D04999453F60}">
      <dgm:prSet/>
      <dgm:spPr/>
      <dgm:t>
        <a:bodyPr/>
        <a:lstStyle/>
        <a:p>
          <a:endParaRPr lang="en-US" sz="1400"/>
        </a:p>
      </dgm:t>
    </dgm:pt>
    <dgm:pt modelId="{B7248988-C1BD-4DAB-945A-4C0643607861}">
      <dgm:prSet phldrT="[Text]" custT="1"/>
      <dgm:spPr/>
      <dgm:t>
        <a:bodyPr/>
        <a:lstStyle/>
        <a:p>
          <a:r>
            <a:rPr lang="en-US" sz="900" dirty="0"/>
            <a:t>Recommendations</a:t>
          </a:r>
        </a:p>
      </dgm:t>
    </dgm:pt>
    <dgm:pt modelId="{E5A6D8F0-1645-4D00-BBB2-F5EF5FCB2CC8}" type="parTrans" cxnId="{EEDBCC6E-6D02-42ED-9E24-D2002CC5B925}">
      <dgm:prSet/>
      <dgm:spPr/>
      <dgm:t>
        <a:bodyPr/>
        <a:lstStyle/>
        <a:p>
          <a:endParaRPr lang="en-US" sz="1400"/>
        </a:p>
      </dgm:t>
    </dgm:pt>
    <dgm:pt modelId="{44AFCB6A-A2F4-4D7D-85A9-A2C0E4C7E0A9}" type="sibTrans" cxnId="{EEDBCC6E-6D02-42ED-9E24-D2002CC5B925}">
      <dgm:prSet/>
      <dgm:spPr/>
      <dgm:t>
        <a:bodyPr/>
        <a:lstStyle/>
        <a:p>
          <a:endParaRPr lang="en-US" sz="1400"/>
        </a:p>
      </dgm:t>
    </dgm:pt>
    <dgm:pt modelId="{1546DC37-AD3F-4628-8CF5-98CCEA5D4370}">
      <dgm:prSet phldrT="[Text]" custT="1"/>
      <dgm:spPr/>
      <dgm:t>
        <a:bodyPr/>
        <a:lstStyle/>
        <a:p>
          <a:r>
            <a:rPr lang="en-US" sz="1400" dirty="0"/>
            <a:t>Monitoring</a:t>
          </a:r>
        </a:p>
      </dgm:t>
    </dgm:pt>
    <dgm:pt modelId="{1B848E54-B996-4D19-941B-A7C3AB404816}" type="parTrans" cxnId="{826F08EB-6B93-4072-B683-A54603493216}">
      <dgm:prSet/>
      <dgm:spPr/>
      <dgm:t>
        <a:bodyPr/>
        <a:lstStyle/>
        <a:p>
          <a:endParaRPr lang="en-US" sz="1400"/>
        </a:p>
      </dgm:t>
    </dgm:pt>
    <dgm:pt modelId="{145E9571-0346-4167-95B8-2D5ED77B0D06}" type="sibTrans" cxnId="{826F08EB-6B93-4072-B683-A54603493216}">
      <dgm:prSet/>
      <dgm:spPr/>
      <dgm:t>
        <a:bodyPr/>
        <a:lstStyle/>
        <a:p>
          <a:endParaRPr lang="en-US" sz="1400"/>
        </a:p>
      </dgm:t>
    </dgm:pt>
    <dgm:pt modelId="{828CFD89-C915-4821-AB92-E068B9D0E9FD}">
      <dgm:prSet phldrT="[Text]" custT="1"/>
      <dgm:spPr/>
      <dgm:t>
        <a:bodyPr/>
        <a:lstStyle/>
        <a:p>
          <a:r>
            <a:rPr lang="en-US" sz="1400" dirty="0"/>
            <a:t>S3 Governance</a:t>
          </a:r>
        </a:p>
      </dgm:t>
    </dgm:pt>
    <dgm:pt modelId="{99CEAE32-8E2B-4889-83FB-8532B1BEBDE6}" type="parTrans" cxnId="{0740DF80-381B-46EE-9CE9-4F44AE76A6E0}">
      <dgm:prSet/>
      <dgm:spPr/>
      <dgm:t>
        <a:bodyPr/>
        <a:lstStyle/>
        <a:p>
          <a:endParaRPr lang="en-US" sz="1400"/>
        </a:p>
      </dgm:t>
    </dgm:pt>
    <dgm:pt modelId="{BCB7E348-CC22-4CDD-833A-D4F523107D28}" type="sibTrans" cxnId="{0740DF80-381B-46EE-9CE9-4F44AE76A6E0}">
      <dgm:prSet/>
      <dgm:spPr/>
      <dgm:t>
        <a:bodyPr/>
        <a:lstStyle/>
        <a:p>
          <a:endParaRPr lang="en-US" sz="1400"/>
        </a:p>
      </dgm:t>
    </dgm:pt>
    <dgm:pt modelId="{A7374139-2039-43E4-B71F-CAD87E35592D}">
      <dgm:prSet phldrT="[Text]" custT="1"/>
      <dgm:spPr/>
      <dgm:t>
        <a:bodyPr/>
        <a:lstStyle/>
        <a:p>
          <a:r>
            <a:rPr lang="en-US" sz="1400" dirty="0"/>
            <a:t>EDP</a:t>
          </a:r>
        </a:p>
      </dgm:t>
    </dgm:pt>
    <dgm:pt modelId="{8DB0D8F5-CBD4-42E6-9B6B-D84824EF131C}" type="parTrans" cxnId="{6B3C6077-1BA4-426B-A42A-34327081BFD9}">
      <dgm:prSet/>
      <dgm:spPr/>
      <dgm:t>
        <a:bodyPr/>
        <a:lstStyle/>
        <a:p>
          <a:endParaRPr lang="en-US" sz="1400"/>
        </a:p>
      </dgm:t>
    </dgm:pt>
    <dgm:pt modelId="{3B6F7882-F18B-4CFA-A6BC-B0EE5C73BDC3}" type="sibTrans" cxnId="{6B3C6077-1BA4-426B-A42A-34327081BFD9}">
      <dgm:prSet/>
      <dgm:spPr/>
      <dgm:t>
        <a:bodyPr/>
        <a:lstStyle/>
        <a:p>
          <a:endParaRPr lang="en-US" sz="1400"/>
        </a:p>
      </dgm:t>
    </dgm:pt>
    <dgm:pt modelId="{22B158A1-DBDE-440A-A9DD-E69B6D4D287A}">
      <dgm:prSet custT="1"/>
      <dgm:spPr/>
      <dgm:t>
        <a:bodyPr/>
        <a:lstStyle/>
        <a:p>
          <a:r>
            <a:rPr lang="en-US" sz="1400"/>
            <a:t>Funding Instruments</a:t>
          </a:r>
          <a:endParaRPr lang="en-US" sz="1400" dirty="0"/>
        </a:p>
      </dgm:t>
    </dgm:pt>
    <dgm:pt modelId="{55B49F42-9B78-4773-83AF-422D5D55C234}" type="parTrans" cxnId="{7F8CC0F1-1A9D-40CD-84A4-8DB22E385479}">
      <dgm:prSet/>
      <dgm:spPr/>
      <dgm:t>
        <a:bodyPr/>
        <a:lstStyle/>
        <a:p>
          <a:endParaRPr lang="en-US" sz="1400"/>
        </a:p>
      </dgm:t>
    </dgm:pt>
    <dgm:pt modelId="{5E72F228-0B01-4258-A4A6-CC43CEE4DF11}" type="sibTrans" cxnId="{7F8CC0F1-1A9D-40CD-84A4-8DB22E385479}">
      <dgm:prSet/>
      <dgm:spPr/>
      <dgm:t>
        <a:bodyPr/>
        <a:lstStyle/>
        <a:p>
          <a:endParaRPr lang="en-US" sz="1400"/>
        </a:p>
      </dgm:t>
    </dgm:pt>
    <dgm:pt modelId="{575AB45B-7484-49C6-80B1-EA18DED8DBC8}" type="pres">
      <dgm:prSet presAssocID="{0D661759-4C97-4E7E-96C1-04636322ED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F12F6B-8293-4215-8638-BDF29D4C64E5}" type="pres">
      <dgm:prSet presAssocID="{0D9095DE-1F26-40E4-806A-4662CCD02C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602DE-E026-4404-81E4-007D8502BC69}" type="pres">
      <dgm:prSet presAssocID="{0D9095DE-1F26-40E4-806A-4662CCD02CE3}" presName="spNode" presStyleCnt="0"/>
      <dgm:spPr/>
    </dgm:pt>
    <dgm:pt modelId="{4DC62EF7-3AFB-43C6-A9C4-3F3702689D63}" type="pres">
      <dgm:prSet presAssocID="{F8730DD9-8C8C-4984-9379-8FEBE1E3B835}" presName="sibTrans" presStyleLbl="sibTrans1D1" presStyleIdx="0" presStyleCnt="6"/>
      <dgm:spPr/>
      <dgm:t>
        <a:bodyPr/>
        <a:lstStyle/>
        <a:p>
          <a:endParaRPr lang="en-US"/>
        </a:p>
      </dgm:t>
    </dgm:pt>
    <dgm:pt modelId="{740B1781-42AA-4FC2-A761-9D9A2FF21649}" type="pres">
      <dgm:prSet presAssocID="{A7374139-2039-43E4-B71F-CAD87E35592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03C8F-CABE-452A-9015-FFAAC430D18E}" type="pres">
      <dgm:prSet presAssocID="{A7374139-2039-43E4-B71F-CAD87E35592D}" presName="spNode" presStyleCnt="0"/>
      <dgm:spPr/>
    </dgm:pt>
    <dgm:pt modelId="{0ECB7FD9-B424-4085-85E6-61EA26EC634E}" type="pres">
      <dgm:prSet presAssocID="{3B6F7882-F18B-4CFA-A6BC-B0EE5C73BDC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DCF52C7C-BEDE-4D12-ACAB-C9B4357E223E}" type="pres">
      <dgm:prSet presAssocID="{22B158A1-DBDE-440A-A9DD-E69B6D4D287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7F62E-ACE0-48CA-AA8D-CDC5DB800F9F}" type="pres">
      <dgm:prSet presAssocID="{22B158A1-DBDE-440A-A9DD-E69B6D4D287A}" presName="spNode" presStyleCnt="0"/>
      <dgm:spPr/>
    </dgm:pt>
    <dgm:pt modelId="{9ADBC5FC-3BCE-400C-BDD6-A74EDCD2FF05}" type="pres">
      <dgm:prSet presAssocID="{5E72F228-0B01-4258-A4A6-CC43CEE4DF1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8738B6D-A42C-4F3C-B22C-556ECD67057E}" type="pres">
      <dgm:prSet presAssocID="{828CFD89-C915-4821-AB92-E068B9D0E9F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62DD5-112E-41B6-B2B6-1777419A05A9}" type="pres">
      <dgm:prSet presAssocID="{828CFD89-C915-4821-AB92-E068B9D0E9FD}" presName="spNode" presStyleCnt="0"/>
      <dgm:spPr/>
    </dgm:pt>
    <dgm:pt modelId="{E954A129-0B48-401A-957E-3B2F1D64CEE4}" type="pres">
      <dgm:prSet presAssocID="{BCB7E348-CC22-4CDD-833A-D4F523107D28}" presName="sibTrans" presStyleLbl="sibTrans1D1" presStyleIdx="3" presStyleCnt="6"/>
      <dgm:spPr/>
      <dgm:t>
        <a:bodyPr/>
        <a:lstStyle/>
        <a:p>
          <a:endParaRPr lang="en-US"/>
        </a:p>
      </dgm:t>
    </dgm:pt>
    <dgm:pt modelId="{3EF17496-36E0-4B85-8AD8-7FFD0AA449BA}" type="pres">
      <dgm:prSet presAssocID="{1546DC37-AD3F-4628-8CF5-98CCEA5D43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744BF-ECAB-4649-9CBE-494E27772B75}" type="pres">
      <dgm:prSet presAssocID="{1546DC37-AD3F-4628-8CF5-98CCEA5D4370}" presName="spNode" presStyleCnt="0"/>
      <dgm:spPr/>
    </dgm:pt>
    <dgm:pt modelId="{83D101BB-DD14-4183-9442-7D84BFF2DB22}" type="pres">
      <dgm:prSet presAssocID="{145E9571-0346-4167-95B8-2D5ED77B0D06}" presName="sibTrans" presStyleLbl="sibTrans1D1" presStyleIdx="4" presStyleCnt="6"/>
      <dgm:spPr/>
      <dgm:t>
        <a:bodyPr/>
        <a:lstStyle/>
        <a:p>
          <a:endParaRPr lang="en-US"/>
        </a:p>
      </dgm:t>
    </dgm:pt>
    <dgm:pt modelId="{46BE6005-4BD9-4118-AE55-91EEC01DED0D}" type="pres">
      <dgm:prSet presAssocID="{B7248988-C1BD-4DAB-945A-4C064360786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54FC9-DEDC-4519-8DBA-206463ED915F}" type="pres">
      <dgm:prSet presAssocID="{B7248988-C1BD-4DAB-945A-4C0643607861}" presName="spNode" presStyleCnt="0"/>
      <dgm:spPr/>
    </dgm:pt>
    <dgm:pt modelId="{DBEEFE5B-0B5F-484C-AD35-90F22C33689D}" type="pres">
      <dgm:prSet presAssocID="{44AFCB6A-A2F4-4D7D-85A9-A2C0E4C7E0A9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BAADCAD4-E366-42D4-8C21-D04999453F60}" srcId="{0D661759-4C97-4E7E-96C1-04636322ED17}" destId="{0D9095DE-1F26-40E4-806A-4662CCD02CE3}" srcOrd="0" destOrd="0" parTransId="{373CE741-0DEF-4E51-A09A-96FE540A1E7D}" sibTransId="{F8730DD9-8C8C-4984-9379-8FEBE1E3B835}"/>
    <dgm:cxn modelId="{2A2D4EE4-0293-4156-8A75-6192CB6FD142}" type="presOf" srcId="{F8730DD9-8C8C-4984-9379-8FEBE1E3B835}" destId="{4DC62EF7-3AFB-43C6-A9C4-3F3702689D63}" srcOrd="0" destOrd="0" presId="urn:microsoft.com/office/officeart/2005/8/layout/cycle6"/>
    <dgm:cxn modelId="{7F8CC0F1-1A9D-40CD-84A4-8DB22E385479}" srcId="{0D661759-4C97-4E7E-96C1-04636322ED17}" destId="{22B158A1-DBDE-440A-A9DD-E69B6D4D287A}" srcOrd="2" destOrd="0" parTransId="{55B49F42-9B78-4773-83AF-422D5D55C234}" sibTransId="{5E72F228-0B01-4258-A4A6-CC43CEE4DF11}"/>
    <dgm:cxn modelId="{2370DD3E-9CC1-43B4-B5E7-63316219D4B9}" type="presOf" srcId="{145E9571-0346-4167-95B8-2D5ED77B0D06}" destId="{83D101BB-DD14-4183-9442-7D84BFF2DB22}" srcOrd="0" destOrd="0" presId="urn:microsoft.com/office/officeart/2005/8/layout/cycle6"/>
    <dgm:cxn modelId="{9FF4AEB0-3DE9-4940-BD05-E80F2528392F}" type="presOf" srcId="{5E72F228-0B01-4258-A4A6-CC43CEE4DF11}" destId="{9ADBC5FC-3BCE-400C-BDD6-A74EDCD2FF05}" srcOrd="0" destOrd="0" presId="urn:microsoft.com/office/officeart/2005/8/layout/cycle6"/>
    <dgm:cxn modelId="{EEDBCC6E-6D02-42ED-9E24-D2002CC5B925}" srcId="{0D661759-4C97-4E7E-96C1-04636322ED17}" destId="{B7248988-C1BD-4DAB-945A-4C0643607861}" srcOrd="5" destOrd="0" parTransId="{E5A6D8F0-1645-4D00-BBB2-F5EF5FCB2CC8}" sibTransId="{44AFCB6A-A2F4-4D7D-85A9-A2C0E4C7E0A9}"/>
    <dgm:cxn modelId="{826F08EB-6B93-4072-B683-A54603493216}" srcId="{0D661759-4C97-4E7E-96C1-04636322ED17}" destId="{1546DC37-AD3F-4628-8CF5-98CCEA5D4370}" srcOrd="4" destOrd="0" parTransId="{1B848E54-B996-4D19-941B-A7C3AB404816}" sibTransId="{145E9571-0346-4167-95B8-2D5ED77B0D06}"/>
    <dgm:cxn modelId="{0740DF80-381B-46EE-9CE9-4F44AE76A6E0}" srcId="{0D661759-4C97-4E7E-96C1-04636322ED17}" destId="{828CFD89-C915-4821-AB92-E068B9D0E9FD}" srcOrd="3" destOrd="0" parTransId="{99CEAE32-8E2B-4889-83FB-8532B1BEBDE6}" sibTransId="{BCB7E348-CC22-4CDD-833A-D4F523107D28}"/>
    <dgm:cxn modelId="{185F101C-6F8E-4EFE-9C0A-D0027E8E6CCA}" type="presOf" srcId="{B7248988-C1BD-4DAB-945A-4C0643607861}" destId="{46BE6005-4BD9-4118-AE55-91EEC01DED0D}" srcOrd="0" destOrd="0" presId="urn:microsoft.com/office/officeart/2005/8/layout/cycle6"/>
    <dgm:cxn modelId="{51F61542-4C5B-415C-83FD-78F7A52C8E6C}" type="presOf" srcId="{A7374139-2039-43E4-B71F-CAD87E35592D}" destId="{740B1781-42AA-4FC2-A761-9D9A2FF21649}" srcOrd="0" destOrd="0" presId="urn:microsoft.com/office/officeart/2005/8/layout/cycle6"/>
    <dgm:cxn modelId="{32E3F937-7100-4D82-9C3B-6D86462CCEBD}" type="presOf" srcId="{3B6F7882-F18B-4CFA-A6BC-B0EE5C73BDC3}" destId="{0ECB7FD9-B424-4085-85E6-61EA26EC634E}" srcOrd="0" destOrd="0" presId="urn:microsoft.com/office/officeart/2005/8/layout/cycle6"/>
    <dgm:cxn modelId="{D5212C5D-40F1-4D06-B061-9FA743CA6365}" type="presOf" srcId="{0D661759-4C97-4E7E-96C1-04636322ED17}" destId="{575AB45B-7484-49C6-80B1-EA18DED8DBC8}" srcOrd="0" destOrd="0" presId="urn:microsoft.com/office/officeart/2005/8/layout/cycle6"/>
    <dgm:cxn modelId="{5D5708B7-8BE2-41FA-948D-23E9AF8D7491}" type="presOf" srcId="{BCB7E348-CC22-4CDD-833A-D4F523107D28}" destId="{E954A129-0B48-401A-957E-3B2F1D64CEE4}" srcOrd="0" destOrd="0" presId="urn:microsoft.com/office/officeart/2005/8/layout/cycle6"/>
    <dgm:cxn modelId="{F55E7E66-CE00-449E-BDFD-5444FD1664CD}" type="presOf" srcId="{44AFCB6A-A2F4-4D7D-85A9-A2C0E4C7E0A9}" destId="{DBEEFE5B-0B5F-484C-AD35-90F22C33689D}" srcOrd="0" destOrd="0" presId="urn:microsoft.com/office/officeart/2005/8/layout/cycle6"/>
    <dgm:cxn modelId="{9F88A48C-6479-4B00-9010-D43517639A90}" type="presOf" srcId="{1546DC37-AD3F-4628-8CF5-98CCEA5D4370}" destId="{3EF17496-36E0-4B85-8AD8-7FFD0AA449BA}" srcOrd="0" destOrd="0" presId="urn:microsoft.com/office/officeart/2005/8/layout/cycle6"/>
    <dgm:cxn modelId="{B39F3F8C-2FED-409C-A059-1602465D786E}" type="presOf" srcId="{22B158A1-DBDE-440A-A9DD-E69B6D4D287A}" destId="{DCF52C7C-BEDE-4D12-ACAB-C9B4357E223E}" srcOrd="0" destOrd="0" presId="urn:microsoft.com/office/officeart/2005/8/layout/cycle6"/>
    <dgm:cxn modelId="{4DE18D25-6AB4-4993-A0D4-E98E3ABD0754}" type="presOf" srcId="{0D9095DE-1F26-40E4-806A-4662CCD02CE3}" destId="{19F12F6B-8293-4215-8638-BDF29D4C64E5}" srcOrd="0" destOrd="0" presId="urn:microsoft.com/office/officeart/2005/8/layout/cycle6"/>
    <dgm:cxn modelId="{77295157-4863-44DF-8EAD-8893EDD2C308}" type="presOf" srcId="{828CFD89-C915-4821-AB92-E068B9D0E9FD}" destId="{F8738B6D-A42C-4F3C-B22C-556ECD67057E}" srcOrd="0" destOrd="0" presId="urn:microsoft.com/office/officeart/2005/8/layout/cycle6"/>
    <dgm:cxn modelId="{6B3C6077-1BA4-426B-A42A-34327081BFD9}" srcId="{0D661759-4C97-4E7E-96C1-04636322ED17}" destId="{A7374139-2039-43E4-B71F-CAD87E35592D}" srcOrd="1" destOrd="0" parTransId="{8DB0D8F5-CBD4-42E6-9B6B-D84824EF131C}" sibTransId="{3B6F7882-F18B-4CFA-A6BC-B0EE5C73BDC3}"/>
    <dgm:cxn modelId="{5CF7D585-085E-40F3-9ECC-7D1BA23DE534}" type="presParOf" srcId="{575AB45B-7484-49C6-80B1-EA18DED8DBC8}" destId="{19F12F6B-8293-4215-8638-BDF29D4C64E5}" srcOrd="0" destOrd="0" presId="urn:microsoft.com/office/officeart/2005/8/layout/cycle6"/>
    <dgm:cxn modelId="{49A248E4-EB55-4C1C-845B-ADD6D9AEE1E0}" type="presParOf" srcId="{575AB45B-7484-49C6-80B1-EA18DED8DBC8}" destId="{66E602DE-E026-4404-81E4-007D8502BC69}" srcOrd="1" destOrd="0" presId="urn:microsoft.com/office/officeart/2005/8/layout/cycle6"/>
    <dgm:cxn modelId="{3EA32965-F1BB-4AE7-9485-F8326E475A63}" type="presParOf" srcId="{575AB45B-7484-49C6-80B1-EA18DED8DBC8}" destId="{4DC62EF7-3AFB-43C6-A9C4-3F3702689D63}" srcOrd="2" destOrd="0" presId="urn:microsoft.com/office/officeart/2005/8/layout/cycle6"/>
    <dgm:cxn modelId="{F7CD7A3E-5842-429A-BA2E-B88B496CFB6F}" type="presParOf" srcId="{575AB45B-7484-49C6-80B1-EA18DED8DBC8}" destId="{740B1781-42AA-4FC2-A761-9D9A2FF21649}" srcOrd="3" destOrd="0" presId="urn:microsoft.com/office/officeart/2005/8/layout/cycle6"/>
    <dgm:cxn modelId="{31445433-75DD-4427-863F-C42F390AFA3F}" type="presParOf" srcId="{575AB45B-7484-49C6-80B1-EA18DED8DBC8}" destId="{CC303C8F-CABE-452A-9015-FFAAC430D18E}" srcOrd="4" destOrd="0" presId="urn:microsoft.com/office/officeart/2005/8/layout/cycle6"/>
    <dgm:cxn modelId="{38A0B53F-3504-435A-BA44-7CDD8EBD9078}" type="presParOf" srcId="{575AB45B-7484-49C6-80B1-EA18DED8DBC8}" destId="{0ECB7FD9-B424-4085-85E6-61EA26EC634E}" srcOrd="5" destOrd="0" presId="urn:microsoft.com/office/officeart/2005/8/layout/cycle6"/>
    <dgm:cxn modelId="{123CA1B9-2E9B-40BB-AFDA-A788547D824E}" type="presParOf" srcId="{575AB45B-7484-49C6-80B1-EA18DED8DBC8}" destId="{DCF52C7C-BEDE-4D12-ACAB-C9B4357E223E}" srcOrd="6" destOrd="0" presId="urn:microsoft.com/office/officeart/2005/8/layout/cycle6"/>
    <dgm:cxn modelId="{EC4A975A-01EB-48F3-A72F-48CFD3C30C3A}" type="presParOf" srcId="{575AB45B-7484-49C6-80B1-EA18DED8DBC8}" destId="{A557F62E-ACE0-48CA-AA8D-CDC5DB800F9F}" srcOrd="7" destOrd="0" presId="urn:microsoft.com/office/officeart/2005/8/layout/cycle6"/>
    <dgm:cxn modelId="{B0CBC328-08ED-4600-97D6-B1E16BE729AB}" type="presParOf" srcId="{575AB45B-7484-49C6-80B1-EA18DED8DBC8}" destId="{9ADBC5FC-3BCE-400C-BDD6-A74EDCD2FF05}" srcOrd="8" destOrd="0" presId="urn:microsoft.com/office/officeart/2005/8/layout/cycle6"/>
    <dgm:cxn modelId="{7C276C56-ACF4-4862-8BAE-24D8E2C2FE69}" type="presParOf" srcId="{575AB45B-7484-49C6-80B1-EA18DED8DBC8}" destId="{F8738B6D-A42C-4F3C-B22C-556ECD67057E}" srcOrd="9" destOrd="0" presId="urn:microsoft.com/office/officeart/2005/8/layout/cycle6"/>
    <dgm:cxn modelId="{8E97E75D-EB6E-4608-9A8A-E081F5F2E4A3}" type="presParOf" srcId="{575AB45B-7484-49C6-80B1-EA18DED8DBC8}" destId="{7FF62DD5-112E-41B6-B2B6-1777419A05A9}" srcOrd="10" destOrd="0" presId="urn:microsoft.com/office/officeart/2005/8/layout/cycle6"/>
    <dgm:cxn modelId="{CA5A871E-0CD7-408B-9EA0-5E6253D484C3}" type="presParOf" srcId="{575AB45B-7484-49C6-80B1-EA18DED8DBC8}" destId="{E954A129-0B48-401A-957E-3B2F1D64CEE4}" srcOrd="11" destOrd="0" presId="urn:microsoft.com/office/officeart/2005/8/layout/cycle6"/>
    <dgm:cxn modelId="{E1D30BB8-E2AB-4DBE-8A06-38FA4D1D084F}" type="presParOf" srcId="{575AB45B-7484-49C6-80B1-EA18DED8DBC8}" destId="{3EF17496-36E0-4B85-8AD8-7FFD0AA449BA}" srcOrd="12" destOrd="0" presId="urn:microsoft.com/office/officeart/2005/8/layout/cycle6"/>
    <dgm:cxn modelId="{6C5AAB6A-5246-4B9A-80B6-9128CF39C57F}" type="presParOf" srcId="{575AB45B-7484-49C6-80B1-EA18DED8DBC8}" destId="{705744BF-ECAB-4649-9CBE-494E27772B75}" srcOrd="13" destOrd="0" presId="urn:microsoft.com/office/officeart/2005/8/layout/cycle6"/>
    <dgm:cxn modelId="{498FE32F-BC4E-4BBF-93B7-BB4B8DDB421B}" type="presParOf" srcId="{575AB45B-7484-49C6-80B1-EA18DED8DBC8}" destId="{83D101BB-DD14-4183-9442-7D84BFF2DB22}" srcOrd="14" destOrd="0" presId="urn:microsoft.com/office/officeart/2005/8/layout/cycle6"/>
    <dgm:cxn modelId="{E6A9A1FD-F11A-4D8E-90D7-69C0B986414F}" type="presParOf" srcId="{575AB45B-7484-49C6-80B1-EA18DED8DBC8}" destId="{46BE6005-4BD9-4118-AE55-91EEC01DED0D}" srcOrd="15" destOrd="0" presId="urn:microsoft.com/office/officeart/2005/8/layout/cycle6"/>
    <dgm:cxn modelId="{F45F64E9-97A6-40C1-90D3-1B00BFB6C68D}" type="presParOf" srcId="{575AB45B-7484-49C6-80B1-EA18DED8DBC8}" destId="{C5E54FC9-DEDC-4519-8DBA-206463ED915F}" srcOrd="16" destOrd="0" presId="urn:microsoft.com/office/officeart/2005/8/layout/cycle6"/>
    <dgm:cxn modelId="{01C798E4-F496-4C7B-9888-6E0BC37731C1}" type="presParOf" srcId="{575AB45B-7484-49C6-80B1-EA18DED8DBC8}" destId="{DBEEFE5B-0B5F-484C-AD35-90F22C33689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324F06-DB21-4F7B-BD98-119F0932B70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1DF6F316-8311-4479-8612-76C6F714A7CC}">
      <dgm:prSet phldrT="[Text]"/>
      <dgm:spPr/>
      <dgm:t>
        <a:bodyPr/>
        <a:lstStyle/>
        <a:p>
          <a:r>
            <a:rPr lang="en-US" dirty="0"/>
            <a:t>Differences in HEIs</a:t>
          </a:r>
        </a:p>
      </dgm:t>
    </dgm:pt>
    <dgm:pt modelId="{013A9318-7646-4841-8599-25996A4D178F}" type="parTrans" cxnId="{4C8E361C-650C-4DFF-9D75-5471F2DD52B7}">
      <dgm:prSet/>
      <dgm:spPr/>
      <dgm:t>
        <a:bodyPr/>
        <a:lstStyle/>
        <a:p>
          <a:endParaRPr lang="en-US"/>
        </a:p>
      </dgm:t>
    </dgm:pt>
    <dgm:pt modelId="{BA908F12-F3AD-4A24-996F-1FFC474F6D43}" type="sibTrans" cxnId="{4C8E361C-650C-4DFF-9D75-5471F2DD52B7}">
      <dgm:prSet/>
      <dgm:spPr/>
      <dgm:t>
        <a:bodyPr/>
        <a:lstStyle/>
        <a:p>
          <a:endParaRPr lang="en-US"/>
        </a:p>
      </dgm:t>
    </dgm:pt>
    <dgm:pt modelId="{05F06D9F-8301-4DA7-8073-0F4576599614}">
      <dgm:prSet phldrT="[Text]"/>
      <dgm:spPr/>
      <dgm:t>
        <a:bodyPr/>
        <a:lstStyle/>
        <a:p>
          <a:r>
            <a:rPr lang="en-US" dirty="0"/>
            <a:t>Funding mechanisms</a:t>
          </a:r>
        </a:p>
      </dgm:t>
    </dgm:pt>
    <dgm:pt modelId="{4C96F8E1-3BEF-409D-8A09-42AC9C040A3C}" type="parTrans" cxnId="{1618073D-154E-43A2-B851-5361A05EFD47}">
      <dgm:prSet/>
      <dgm:spPr/>
      <dgm:t>
        <a:bodyPr/>
        <a:lstStyle/>
        <a:p>
          <a:endParaRPr lang="en-US"/>
        </a:p>
      </dgm:t>
    </dgm:pt>
    <dgm:pt modelId="{A452A49C-B761-4228-8528-EDC3F4917E26}" type="sibTrans" cxnId="{1618073D-154E-43A2-B851-5361A05EFD47}">
      <dgm:prSet/>
      <dgm:spPr/>
      <dgm:t>
        <a:bodyPr/>
        <a:lstStyle/>
        <a:p>
          <a:endParaRPr lang="en-US"/>
        </a:p>
      </dgm:t>
    </dgm:pt>
    <dgm:pt modelId="{E43452D4-15E6-4C75-9F13-8253E8E0C80B}">
      <dgm:prSet phldrT="[Text]"/>
      <dgm:spPr/>
      <dgm:t>
        <a:bodyPr/>
        <a:lstStyle/>
        <a:p>
          <a:r>
            <a:rPr lang="en-US" dirty="0"/>
            <a:t>Leadership </a:t>
          </a:r>
        </a:p>
        <a:p>
          <a:r>
            <a:rPr lang="en-US" dirty="0"/>
            <a:t>&amp;</a:t>
          </a:r>
        </a:p>
        <a:p>
          <a:r>
            <a:rPr lang="en-US" dirty="0"/>
            <a:t>Incentives</a:t>
          </a:r>
        </a:p>
      </dgm:t>
    </dgm:pt>
    <dgm:pt modelId="{B20BB000-0D4D-4928-B1BD-7752FC96FC52}" type="parTrans" cxnId="{31F7C7D3-E7A4-40E5-B7BF-16F129330035}">
      <dgm:prSet/>
      <dgm:spPr/>
      <dgm:t>
        <a:bodyPr/>
        <a:lstStyle/>
        <a:p>
          <a:endParaRPr lang="en-US"/>
        </a:p>
      </dgm:t>
    </dgm:pt>
    <dgm:pt modelId="{E28233B2-315B-434B-8590-749D90BC6211}" type="sibTrans" cxnId="{31F7C7D3-E7A4-40E5-B7BF-16F129330035}">
      <dgm:prSet/>
      <dgm:spPr/>
      <dgm:t>
        <a:bodyPr/>
        <a:lstStyle/>
        <a:p>
          <a:endParaRPr lang="en-US"/>
        </a:p>
      </dgm:t>
    </dgm:pt>
    <dgm:pt modelId="{293686B9-110A-4BAC-ADE3-C40EC038A140}">
      <dgm:prSet phldrT="[Text]"/>
      <dgm:spPr/>
      <dgm:t>
        <a:bodyPr/>
        <a:lstStyle/>
        <a:p>
          <a:r>
            <a:rPr lang="en-US" dirty="0"/>
            <a:t>Integrated  missions</a:t>
          </a:r>
        </a:p>
      </dgm:t>
    </dgm:pt>
    <dgm:pt modelId="{8BE4FADC-8169-4670-8E23-9130E0E102C8}" type="parTrans" cxnId="{30226FCC-30BD-411A-A79B-8574B1CF6DFA}">
      <dgm:prSet/>
      <dgm:spPr/>
      <dgm:t>
        <a:bodyPr/>
        <a:lstStyle/>
        <a:p>
          <a:endParaRPr lang="en-US"/>
        </a:p>
      </dgm:t>
    </dgm:pt>
    <dgm:pt modelId="{A5E29A8D-89D0-4B6E-8B21-B6CC1794C7FE}" type="sibTrans" cxnId="{30226FCC-30BD-411A-A79B-8574B1CF6DFA}">
      <dgm:prSet/>
      <dgm:spPr/>
      <dgm:t>
        <a:bodyPr/>
        <a:lstStyle/>
        <a:p>
          <a:endParaRPr lang="en-US"/>
        </a:p>
      </dgm:t>
    </dgm:pt>
    <dgm:pt modelId="{9B884020-E906-41A3-9561-4CDA5EC7DA39}" type="pres">
      <dgm:prSet presAssocID="{5A324F06-DB21-4F7B-BD98-119F0932B70B}" presName="Name0" presStyleCnt="0">
        <dgm:presLayoutVars>
          <dgm:dir/>
          <dgm:resizeHandles val="exact"/>
        </dgm:presLayoutVars>
      </dgm:prSet>
      <dgm:spPr/>
    </dgm:pt>
    <dgm:pt modelId="{D223192C-BC05-4308-8DD0-E8457FC31EF2}" type="pres">
      <dgm:prSet presAssocID="{5A324F06-DB21-4F7B-BD98-119F0932B70B}" presName="fgShape" presStyleLbl="fgShp" presStyleIdx="0" presStyleCnt="1" custScaleX="96951" custScaleY="162705" custLinFactNeighborX="819"/>
      <dgm:spPr/>
    </dgm:pt>
    <dgm:pt modelId="{6B5F7FEC-69DE-4DF4-907F-3CC3D8EF8E4C}" type="pres">
      <dgm:prSet presAssocID="{5A324F06-DB21-4F7B-BD98-119F0932B70B}" presName="linComp" presStyleCnt="0"/>
      <dgm:spPr/>
    </dgm:pt>
    <dgm:pt modelId="{16B8DC73-225C-40EC-8A3A-7F25CE311940}" type="pres">
      <dgm:prSet presAssocID="{1DF6F316-8311-4479-8612-76C6F714A7CC}" presName="compNode" presStyleCnt="0"/>
      <dgm:spPr/>
    </dgm:pt>
    <dgm:pt modelId="{078FD793-D4BE-40D9-971C-EB599B2159E2}" type="pres">
      <dgm:prSet presAssocID="{1DF6F316-8311-4479-8612-76C6F714A7CC}" presName="bkgdShape" presStyleLbl="node1" presStyleIdx="0" presStyleCnt="4" custScaleX="60186"/>
      <dgm:spPr/>
      <dgm:t>
        <a:bodyPr/>
        <a:lstStyle/>
        <a:p>
          <a:endParaRPr lang="en-US"/>
        </a:p>
      </dgm:t>
    </dgm:pt>
    <dgm:pt modelId="{F169D839-0591-4BC5-8741-33889854F0FE}" type="pres">
      <dgm:prSet presAssocID="{1DF6F316-8311-4479-8612-76C6F714A7C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3A560-D986-4075-AA1A-3EAD4E780DEE}" type="pres">
      <dgm:prSet presAssocID="{1DF6F316-8311-4479-8612-76C6F714A7CC}" presName="invisiNode" presStyleLbl="node1" presStyleIdx="0" presStyleCnt="4"/>
      <dgm:spPr/>
    </dgm:pt>
    <dgm:pt modelId="{6127B1F0-1FD7-4AB9-B866-4290EF75F0C9}" type="pres">
      <dgm:prSet presAssocID="{1DF6F316-8311-4479-8612-76C6F714A7CC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B5068BE-3BA7-4DF1-9AAB-229C98C182C6}" type="pres">
      <dgm:prSet presAssocID="{BA908F12-F3AD-4A24-996F-1FFC474F6D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9E507CF-9646-4298-A1B4-398D006AA2A6}" type="pres">
      <dgm:prSet presAssocID="{05F06D9F-8301-4DA7-8073-0F4576599614}" presName="compNode" presStyleCnt="0"/>
      <dgm:spPr/>
    </dgm:pt>
    <dgm:pt modelId="{E4A7ACDB-DFA7-4CC4-9AAC-90BA1AABCB13}" type="pres">
      <dgm:prSet presAssocID="{05F06D9F-8301-4DA7-8073-0F4576599614}" presName="bkgdShape" presStyleLbl="node1" presStyleIdx="1" presStyleCnt="4" custScaleX="61175"/>
      <dgm:spPr/>
      <dgm:t>
        <a:bodyPr/>
        <a:lstStyle/>
        <a:p>
          <a:endParaRPr lang="en-US"/>
        </a:p>
      </dgm:t>
    </dgm:pt>
    <dgm:pt modelId="{D17E231A-7C20-4628-ADCC-889044922E4D}" type="pres">
      <dgm:prSet presAssocID="{05F06D9F-8301-4DA7-8073-0F457659961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21FC2-2F3C-49A1-8A9D-84FBFD78475B}" type="pres">
      <dgm:prSet presAssocID="{05F06D9F-8301-4DA7-8073-0F4576599614}" presName="invisiNode" presStyleLbl="node1" presStyleIdx="1" presStyleCnt="4"/>
      <dgm:spPr/>
    </dgm:pt>
    <dgm:pt modelId="{8741070F-93E4-432C-90B9-EC349B18A97A}" type="pres">
      <dgm:prSet presAssocID="{05F06D9F-8301-4DA7-8073-0F4576599614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</dgm:spPr>
    </dgm:pt>
    <dgm:pt modelId="{26828572-36A3-460C-89CE-8FAFBFDB218D}" type="pres">
      <dgm:prSet presAssocID="{A452A49C-B761-4228-8528-EDC3F4917E2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A051A15-DEC4-4473-9C79-0C90C37EC730}" type="pres">
      <dgm:prSet presAssocID="{E43452D4-15E6-4C75-9F13-8253E8E0C80B}" presName="compNode" presStyleCnt="0"/>
      <dgm:spPr/>
    </dgm:pt>
    <dgm:pt modelId="{497881F9-24B6-4419-9B0A-C114838878EB}" type="pres">
      <dgm:prSet presAssocID="{E43452D4-15E6-4C75-9F13-8253E8E0C80B}" presName="bkgdShape" presStyleLbl="node1" presStyleIdx="2" presStyleCnt="4" custScaleX="61053" custLinFactNeighborX="-445" custLinFactNeighborY="731"/>
      <dgm:spPr/>
      <dgm:t>
        <a:bodyPr/>
        <a:lstStyle/>
        <a:p>
          <a:endParaRPr lang="en-US"/>
        </a:p>
      </dgm:t>
    </dgm:pt>
    <dgm:pt modelId="{7BF428BA-F239-4776-A8E9-3A02C2175CFB}" type="pres">
      <dgm:prSet presAssocID="{E43452D4-15E6-4C75-9F13-8253E8E0C80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E85D0-0691-4CD3-A15D-512BB7859AE3}" type="pres">
      <dgm:prSet presAssocID="{E43452D4-15E6-4C75-9F13-8253E8E0C80B}" presName="invisiNode" presStyleLbl="node1" presStyleIdx="2" presStyleCnt="4"/>
      <dgm:spPr/>
    </dgm:pt>
    <dgm:pt modelId="{ABBE5166-76C2-40CA-9CAF-835BF6506F2B}" type="pres">
      <dgm:prSet presAssocID="{E43452D4-15E6-4C75-9F13-8253E8E0C80B}" presName="imagNode" presStyleLbl="fgImgPlace1" presStyleIdx="2" presStyleCnt="4" custLinFactNeighborX="-1400"/>
      <dgm:spPr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504" r="-4496"/>
          </a:stretch>
        </a:blipFill>
      </dgm:spPr>
    </dgm:pt>
    <dgm:pt modelId="{BF597CB7-5785-4102-94E0-58A4231A2DC4}" type="pres">
      <dgm:prSet presAssocID="{E28233B2-315B-434B-8590-749D90BC621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E9FB89A-1C53-4905-A713-25C2B314EDAB}" type="pres">
      <dgm:prSet presAssocID="{293686B9-110A-4BAC-ADE3-C40EC038A140}" presName="compNode" presStyleCnt="0"/>
      <dgm:spPr/>
    </dgm:pt>
    <dgm:pt modelId="{68CDDAF7-262E-4273-9E1C-9FDF59B26736}" type="pres">
      <dgm:prSet presAssocID="{293686B9-110A-4BAC-ADE3-C40EC038A140}" presName="bkgdShape" presStyleLbl="node1" presStyleIdx="3" presStyleCnt="4" custScaleX="61053" custLinFactNeighborX="-445" custLinFactNeighborY="731"/>
      <dgm:spPr/>
      <dgm:t>
        <a:bodyPr/>
        <a:lstStyle/>
        <a:p>
          <a:endParaRPr lang="en-US"/>
        </a:p>
      </dgm:t>
    </dgm:pt>
    <dgm:pt modelId="{012F0F58-C7E8-4DBA-B086-D6954D276403}" type="pres">
      <dgm:prSet presAssocID="{293686B9-110A-4BAC-ADE3-C40EC038A14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E6A15-56D2-4447-B73A-C56AFBB97843}" type="pres">
      <dgm:prSet presAssocID="{293686B9-110A-4BAC-ADE3-C40EC038A140}" presName="invisiNode" presStyleLbl="node1" presStyleIdx="3" presStyleCnt="4"/>
      <dgm:spPr/>
    </dgm:pt>
    <dgm:pt modelId="{91A56766-A251-4956-AF55-7921C5208932}" type="pres">
      <dgm:prSet presAssocID="{293686B9-110A-4BAC-ADE3-C40EC038A140}" presName="imagNode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</dgm:ptLst>
  <dgm:cxnLst>
    <dgm:cxn modelId="{1618073D-154E-43A2-B851-5361A05EFD47}" srcId="{5A324F06-DB21-4F7B-BD98-119F0932B70B}" destId="{05F06D9F-8301-4DA7-8073-0F4576599614}" srcOrd="1" destOrd="0" parTransId="{4C96F8E1-3BEF-409D-8A09-42AC9C040A3C}" sibTransId="{A452A49C-B761-4228-8528-EDC3F4917E26}"/>
    <dgm:cxn modelId="{B3644612-9CCD-48BE-BFF4-B142F55215EB}" type="presOf" srcId="{E43452D4-15E6-4C75-9F13-8253E8E0C80B}" destId="{497881F9-24B6-4419-9B0A-C114838878EB}" srcOrd="0" destOrd="0" presId="urn:microsoft.com/office/officeart/2005/8/layout/hList7"/>
    <dgm:cxn modelId="{CD467BA1-5931-460B-B36F-79C70F4976E9}" type="presOf" srcId="{5A324F06-DB21-4F7B-BD98-119F0932B70B}" destId="{9B884020-E906-41A3-9561-4CDA5EC7DA39}" srcOrd="0" destOrd="0" presId="urn:microsoft.com/office/officeart/2005/8/layout/hList7"/>
    <dgm:cxn modelId="{4C8E361C-650C-4DFF-9D75-5471F2DD52B7}" srcId="{5A324F06-DB21-4F7B-BD98-119F0932B70B}" destId="{1DF6F316-8311-4479-8612-76C6F714A7CC}" srcOrd="0" destOrd="0" parTransId="{013A9318-7646-4841-8599-25996A4D178F}" sibTransId="{BA908F12-F3AD-4A24-996F-1FFC474F6D43}"/>
    <dgm:cxn modelId="{E99D1A6A-0D65-4458-A4B4-C6545878661D}" type="presOf" srcId="{05F06D9F-8301-4DA7-8073-0F4576599614}" destId="{E4A7ACDB-DFA7-4CC4-9AAC-90BA1AABCB13}" srcOrd="0" destOrd="0" presId="urn:microsoft.com/office/officeart/2005/8/layout/hList7"/>
    <dgm:cxn modelId="{51C284D5-2F56-4721-8ADD-A04AE3F60AD1}" type="presOf" srcId="{A452A49C-B761-4228-8528-EDC3F4917E26}" destId="{26828572-36A3-460C-89CE-8FAFBFDB218D}" srcOrd="0" destOrd="0" presId="urn:microsoft.com/office/officeart/2005/8/layout/hList7"/>
    <dgm:cxn modelId="{5F674EDF-454B-4DE3-9C7E-50432983919B}" type="presOf" srcId="{E28233B2-315B-434B-8590-749D90BC6211}" destId="{BF597CB7-5785-4102-94E0-58A4231A2DC4}" srcOrd="0" destOrd="0" presId="urn:microsoft.com/office/officeart/2005/8/layout/hList7"/>
    <dgm:cxn modelId="{8D4F3FBE-8CC3-49C8-9870-9937995AE758}" type="presOf" srcId="{1DF6F316-8311-4479-8612-76C6F714A7CC}" destId="{078FD793-D4BE-40D9-971C-EB599B2159E2}" srcOrd="0" destOrd="0" presId="urn:microsoft.com/office/officeart/2005/8/layout/hList7"/>
    <dgm:cxn modelId="{40E62D07-F15C-41D5-B14A-D0B83B530F67}" type="presOf" srcId="{1DF6F316-8311-4479-8612-76C6F714A7CC}" destId="{F169D839-0591-4BC5-8741-33889854F0FE}" srcOrd="1" destOrd="0" presId="urn:microsoft.com/office/officeart/2005/8/layout/hList7"/>
    <dgm:cxn modelId="{44BF7BA7-397A-4B8E-A048-D32B8D937E62}" type="presOf" srcId="{293686B9-110A-4BAC-ADE3-C40EC038A140}" destId="{012F0F58-C7E8-4DBA-B086-D6954D276403}" srcOrd="1" destOrd="0" presId="urn:microsoft.com/office/officeart/2005/8/layout/hList7"/>
    <dgm:cxn modelId="{50065D73-C301-49CA-A140-DDE8BC6D0741}" type="presOf" srcId="{BA908F12-F3AD-4A24-996F-1FFC474F6D43}" destId="{CB5068BE-3BA7-4DF1-9AAB-229C98C182C6}" srcOrd="0" destOrd="0" presId="urn:microsoft.com/office/officeart/2005/8/layout/hList7"/>
    <dgm:cxn modelId="{30226FCC-30BD-411A-A79B-8574B1CF6DFA}" srcId="{5A324F06-DB21-4F7B-BD98-119F0932B70B}" destId="{293686B9-110A-4BAC-ADE3-C40EC038A140}" srcOrd="3" destOrd="0" parTransId="{8BE4FADC-8169-4670-8E23-9130E0E102C8}" sibTransId="{A5E29A8D-89D0-4B6E-8B21-B6CC1794C7FE}"/>
    <dgm:cxn modelId="{5D18878E-04F6-40BF-A035-9E425CEE82A7}" type="presOf" srcId="{293686B9-110A-4BAC-ADE3-C40EC038A140}" destId="{68CDDAF7-262E-4273-9E1C-9FDF59B26736}" srcOrd="0" destOrd="0" presId="urn:microsoft.com/office/officeart/2005/8/layout/hList7"/>
    <dgm:cxn modelId="{0BD2B4CE-C0B0-4256-ACBF-84041E2B72AD}" type="presOf" srcId="{05F06D9F-8301-4DA7-8073-0F4576599614}" destId="{D17E231A-7C20-4628-ADCC-889044922E4D}" srcOrd="1" destOrd="0" presId="urn:microsoft.com/office/officeart/2005/8/layout/hList7"/>
    <dgm:cxn modelId="{F02454F6-38B6-446F-A17F-59CFC395B450}" type="presOf" srcId="{E43452D4-15E6-4C75-9F13-8253E8E0C80B}" destId="{7BF428BA-F239-4776-A8E9-3A02C2175CFB}" srcOrd="1" destOrd="0" presId="urn:microsoft.com/office/officeart/2005/8/layout/hList7"/>
    <dgm:cxn modelId="{31F7C7D3-E7A4-40E5-B7BF-16F129330035}" srcId="{5A324F06-DB21-4F7B-BD98-119F0932B70B}" destId="{E43452D4-15E6-4C75-9F13-8253E8E0C80B}" srcOrd="2" destOrd="0" parTransId="{B20BB000-0D4D-4928-B1BD-7752FC96FC52}" sibTransId="{E28233B2-315B-434B-8590-749D90BC6211}"/>
    <dgm:cxn modelId="{9E32F369-0D84-4591-8909-2DC0FEC8742C}" type="presParOf" srcId="{9B884020-E906-41A3-9561-4CDA5EC7DA39}" destId="{D223192C-BC05-4308-8DD0-E8457FC31EF2}" srcOrd="0" destOrd="0" presId="urn:microsoft.com/office/officeart/2005/8/layout/hList7"/>
    <dgm:cxn modelId="{63A770AE-DB37-4099-A783-E672A667100D}" type="presParOf" srcId="{9B884020-E906-41A3-9561-4CDA5EC7DA39}" destId="{6B5F7FEC-69DE-4DF4-907F-3CC3D8EF8E4C}" srcOrd="1" destOrd="0" presId="urn:microsoft.com/office/officeart/2005/8/layout/hList7"/>
    <dgm:cxn modelId="{6BAAE06C-709C-4E69-8724-0ABA8352C0BA}" type="presParOf" srcId="{6B5F7FEC-69DE-4DF4-907F-3CC3D8EF8E4C}" destId="{16B8DC73-225C-40EC-8A3A-7F25CE311940}" srcOrd="0" destOrd="0" presId="urn:microsoft.com/office/officeart/2005/8/layout/hList7"/>
    <dgm:cxn modelId="{623BDEB2-DD49-47EE-8FA8-28BBD0F1711F}" type="presParOf" srcId="{16B8DC73-225C-40EC-8A3A-7F25CE311940}" destId="{078FD793-D4BE-40D9-971C-EB599B2159E2}" srcOrd="0" destOrd="0" presId="urn:microsoft.com/office/officeart/2005/8/layout/hList7"/>
    <dgm:cxn modelId="{847B4D88-89D2-4CDF-8031-A77FDA5EC67B}" type="presParOf" srcId="{16B8DC73-225C-40EC-8A3A-7F25CE311940}" destId="{F169D839-0591-4BC5-8741-33889854F0FE}" srcOrd="1" destOrd="0" presId="urn:microsoft.com/office/officeart/2005/8/layout/hList7"/>
    <dgm:cxn modelId="{681D29CC-6E74-4E32-8B85-9FBE22DBDE45}" type="presParOf" srcId="{16B8DC73-225C-40EC-8A3A-7F25CE311940}" destId="{C253A560-D986-4075-AA1A-3EAD4E780DEE}" srcOrd="2" destOrd="0" presId="urn:microsoft.com/office/officeart/2005/8/layout/hList7"/>
    <dgm:cxn modelId="{55BA5645-0EFA-4424-BF07-2DECD8B819F7}" type="presParOf" srcId="{16B8DC73-225C-40EC-8A3A-7F25CE311940}" destId="{6127B1F0-1FD7-4AB9-B866-4290EF75F0C9}" srcOrd="3" destOrd="0" presId="urn:microsoft.com/office/officeart/2005/8/layout/hList7"/>
    <dgm:cxn modelId="{BD1A6C50-7299-4FAE-9E6C-5758481729C5}" type="presParOf" srcId="{6B5F7FEC-69DE-4DF4-907F-3CC3D8EF8E4C}" destId="{CB5068BE-3BA7-4DF1-9AAB-229C98C182C6}" srcOrd="1" destOrd="0" presId="urn:microsoft.com/office/officeart/2005/8/layout/hList7"/>
    <dgm:cxn modelId="{28ED3EE9-5700-4E29-96C3-B5C13098EEF0}" type="presParOf" srcId="{6B5F7FEC-69DE-4DF4-907F-3CC3D8EF8E4C}" destId="{19E507CF-9646-4298-A1B4-398D006AA2A6}" srcOrd="2" destOrd="0" presId="urn:microsoft.com/office/officeart/2005/8/layout/hList7"/>
    <dgm:cxn modelId="{76CDE13D-66C5-4AE5-A214-FF989AF18963}" type="presParOf" srcId="{19E507CF-9646-4298-A1B4-398D006AA2A6}" destId="{E4A7ACDB-DFA7-4CC4-9AAC-90BA1AABCB13}" srcOrd="0" destOrd="0" presId="urn:microsoft.com/office/officeart/2005/8/layout/hList7"/>
    <dgm:cxn modelId="{396314D0-E467-49ED-8061-A23992FD22F5}" type="presParOf" srcId="{19E507CF-9646-4298-A1B4-398D006AA2A6}" destId="{D17E231A-7C20-4628-ADCC-889044922E4D}" srcOrd="1" destOrd="0" presId="urn:microsoft.com/office/officeart/2005/8/layout/hList7"/>
    <dgm:cxn modelId="{2B068EF6-D4EC-4F48-A386-D9DEF01F05DE}" type="presParOf" srcId="{19E507CF-9646-4298-A1B4-398D006AA2A6}" destId="{36821FC2-2F3C-49A1-8A9D-84FBFD78475B}" srcOrd="2" destOrd="0" presId="urn:microsoft.com/office/officeart/2005/8/layout/hList7"/>
    <dgm:cxn modelId="{147710E5-280E-4120-9CEB-A6D3B90BA908}" type="presParOf" srcId="{19E507CF-9646-4298-A1B4-398D006AA2A6}" destId="{8741070F-93E4-432C-90B9-EC349B18A97A}" srcOrd="3" destOrd="0" presId="urn:microsoft.com/office/officeart/2005/8/layout/hList7"/>
    <dgm:cxn modelId="{A67AB8B8-19D5-432F-9A1A-A9B99D685F0B}" type="presParOf" srcId="{6B5F7FEC-69DE-4DF4-907F-3CC3D8EF8E4C}" destId="{26828572-36A3-460C-89CE-8FAFBFDB218D}" srcOrd="3" destOrd="0" presId="urn:microsoft.com/office/officeart/2005/8/layout/hList7"/>
    <dgm:cxn modelId="{CBF7A3F5-70CF-4B2D-B241-FC3488864515}" type="presParOf" srcId="{6B5F7FEC-69DE-4DF4-907F-3CC3D8EF8E4C}" destId="{FA051A15-DEC4-4473-9C79-0C90C37EC730}" srcOrd="4" destOrd="0" presId="urn:microsoft.com/office/officeart/2005/8/layout/hList7"/>
    <dgm:cxn modelId="{D179CFD9-2AB2-4DEC-A958-ED430EC68A34}" type="presParOf" srcId="{FA051A15-DEC4-4473-9C79-0C90C37EC730}" destId="{497881F9-24B6-4419-9B0A-C114838878EB}" srcOrd="0" destOrd="0" presId="urn:microsoft.com/office/officeart/2005/8/layout/hList7"/>
    <dgm:cxn modelId="{87179DD0-A2D2-4DDF-8BFF-9B20F5633150}" type="presParOf" srcId="{FA051A15-DEC4-4473-9C79-0C90C37EC730}" destId="{7BF428BA-F239-4776-A8E9-3A02C2175CFB}" srcOrd="1" destOrd="0" presId="urn:microsoft.com/office/officeart/2005/8/layout/hList7"/>
    <dgm:cxn modelId="{B681F486-4682-4B17-BA85-C2FB5577367D}" type="presParOf" srcId="{FA051A15-DEC4-4473-9C79-0C90C37EC730}" destId="{522E85D0-0691-4CD3-A15D-512BB7859AE3}" srcOrd="2" destOrd="0" presId="urn:microsoft.com/office/officeart/2005/8/layout/hList7"/>
    <dgm:cxn modelId="{2E40F05C-5351-47E0-A83E-459EB7CC0A1C}" type="presParOf" srcId="{FA051A15-DEC4-4473-9C79-0C90C37EC730}" destId="{ABBE5166-76C2-40CA-9CAF-835BF6506F2B}" srcOrd="3" destOrd="0" presId="urn:microsoft.com/office/officeart/2005/8/layout/hList7"/>
    <dgm:cxn modelId="{E553A83B-7434-4BE6-9285-214A422714A6}" type="presParOf" srcId="{6B5F7FEC-69DE-4DF4-907F-3CC3D8EF8E4C}" destId="{BF597CB7-5785-4102-94E0-58A4231A2DC4}" srcOrd="5" destOrd="0" presId="urn:microsoft.com/office/officeart/2005/8/layout/hList7"/>
    <dgm:cxn modelId="{16713DBE-9D59-46C7-9AE0-4A68A6ED6112}" type="presParOf" srcId="{6B5F7FEC-69DE-4DF4-907F-3CC3D8EF8E4C}" destId="{FE9FB89A-1C53-4905-A713-25C2B314EDAB}" srcOrd="6" destOrd="0" presId="urn:microsoft.com/office/officeart/2005/8/layout/hList7"/>
    <dgm:cxn modelId="{B4B72384-F611-4A2C-90B1-685E2F806ED5}" type="presParOf" srcId="{FE9FB89A-1C53-4905-A713-25C2B314EDAB}" destId="{68CDDAF7-262E-4273-9E1C-9FDF59B26736}" srcOrd="0" destOrd="0" presId="urn:microsoft.com/office/officeart/2005/8/layout/hList7"/>
    <dgm:cxn modelId="{3999C77B-AB96-4E9F-AB09-EEFAF631FAB5}" type="presParOf" srcId="{FE9FB89A-1C53-4905-A713-25C2B314EDAB}" destId="{012F0F58-C7E8-4DBA-B086-D6954D276403}" srcOrd="1" destOrd="0" presId="urn:microsoft.com/office/officeart/2005/8/layout/hList7"/>
    <dgm:cxn modelId="{A36887E1-6A51-4111-82E7-A7BA1F7F7943}" type="presParOf" srcId="{FE9FB89A-1C53-4905-A713-25C2B314EDAB}" destId="{E31E6A15-56D2-4447-B73A-C56AFBB97843}" srcOrd="2" destOrd="0" presId="urn:microsoft.com/office/officeart/2005/8/layout/hList7"/>
    <dgm:cxn modelId="{1660B5FD-55B9-4259-A436-3FF0405E1606}" type="presParOf" srcId="{FE9FB89A-1C53-4905-A713-25C2B314EDAB}" destId="{91A56766-A251-4956-AF55-7921C520893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F3F87-158E-4B45-948D-E0792BD20C1A}">
      <dsp:nvSpPr>
        <dsp:cNvPr id="0" name=""/>
        <dsp:cNvSpPr/>
      </dsp:nvSpPr>
      <dsp:spPr>
        <a:xfrm>
          <a:off x="-5739485" y="-878671"/>
          <a:ext cx="6834505" cy="6834505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89496-8E34-4912-AE9F-1D8B3B1C3B0A}">
      <dsp:nvSpPr>
        <dsp:cNvPr id="0" name=""/>
        <dsp:cNvSpPr/>
      </dsp:nvSpPr>
      <dsp:spPr>
        <a:xfrm>
          <a:off x="704710" y="507716"/>
          <a:ext cx="6758309" cy="1015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99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solidFill>
                <a:schemeClr val="tx1"/>
              </a:solidFill>
            </a:rPr>
            <a:t>Evidence on HEI contribution to the implementation of S3, including through the ESIF</a:t>
          </a:r>
        </a:p>
      </dsp:txBody>
      <dsp:txXfrm>
        <a:off x="704710" y="507716"/>
        <a:ext cx="6758309" cy="1015432"/>
      </dsp:txXfrm>
    </dsp:sp>
    <dsp:sp modelId="{DEBC249C-B2CA-4FA7-9589-82F410E8071A}">
      <dsp:nvSpPr>
        <dsp:cNvPr id="0" name=""/>
        <dsp:cNvSpPr/>
      </dsp:nvSpPr>
      <dsp:spPr>
        <a:xfrm>
          <a:off x="70064" y="380787"/>
          <a:ext cx="1269290" cy="1269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F5258-3C9E-4F40-9949-28F02D87A5EF}">
      <dsp:nvSpPr>
        <dsp:cNvPr id="0" name=""/>
        <dsp:cNvSpPr/>
      </dsp:nvSpPr>
      <dsp:spPr>
        <a:xfrm>
          <a:off x="1073819" y="2030864"/>
          <a:ext cx="6389199" cy="1015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99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solidFill>
                <a:schemeClr val="tx1"/>
              </a:solidFill>
            </a:rPr>
            <a:t>Local partnerships to address specific challenges on the role of HEIs in regional development (human capital &amp; skills)</a:t>
          </a:r>
        </a:p>
      </dsp:txBody>
      <dsp:txXfrm>
        <a:off x="1073819" y="2030864"/>
        <a:ext cx="6389199" cy="1015432"/>
      </dsp:txXfrm>
    </dsp:sp>
    <dsp:sp modelId="{B9689545-BB3B-4966-8820-9976A1A8CB15}">
      <dsp:nvSpPr>
        <dsp:cNvPr id="0" name=""/>
        <dsp:cNvSpPr/>
      </dsp:nvSpPr>
      <dsp:spPr>
        <a:xfrm>
          <a:off x="439174" y="1903935"/>
          <a:ext cx="1269290" cy="1269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A18BC-18F6-419A-88FE-A866356A3B35}">
      <dsp:nvSpPr>
        <dsp:cNvPr id="0" name=""/>
        <dsp:cNvSpPr/>
      </dsp:nvSpPr>
      <dsp:spPr>
        <a:xfrm>
          <a:off x="704710" y="3554013"/>
          <a:ext cx="6758309" cy="1015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99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solidFill>
                <a:schemeClr val="tx1"/>
              </a:solidFill>
            </a:rPr>
            <a:t>Policy implications that help in S3 implementation and inspire other regions</a:t>
          </a:r>
        </a:p>
      </dsp:txBody>
      <dsp:txXfrm>
        <a:off x="704710" y="3554013"/>
        <a:ext cx="6758309" cy="1015432"/>
      </dsp:txXfrm>
    </dsp:sp>
    <dsp:sp modelId="{1585C049-549F-497C-9C5E-BF19C8B0A5B8}">
      <dsp:nvSpPr>
        <dsp:cNvPr id="0" name=""/>
        <dsp:cNvSpPr/>
      </dsp:nvSpPr>
      <dsp:spPr>
        <a:xfrm>
          <a:off x="70064" y="3427084"/>
          <a:ext cx="1269290" cy="1269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2F6B-8293-4215-8638-BDF29D4C64E5}">
      <dsp:nvSpPr>
        <dsp:cNvPr id="0" name=""/>
        <dsp:cNvSpPr/>
      </dsp:nvSpPr>
      <dsp:spPr>
        <a:xfrm>
          <a:off x="3243900" y="1347"/>
          <a:ext cx="1219285" cy="792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Understanding academic career </a:t>
          </a:r>
        </a:p>
      </dsp:txBody>
      <dsp:txXfrm>
        <a:off x="3282588" y="40035"/>
        <a:ext cx="1141909" cy="715159"/>
      </dsp:txXfrm>
    </dsp:sp>
    <dsp:sp modelId="{4DC62EF7-3AFB-43C6-A9C4-3F3702689D63}">
      <dsp:nvSpPr>
        <dsp:cNvPr id="0" name=""/>
        <dsp:cNvSpPr/>
      </dsp:nvSpPr>
      <dsp:spPr>
        <a:xfrm>
          <a:off x="1986590" y="397615"/>
          <a:ext cx="3733906" cy="3733906"/>
        </a:xfrm>
        <a:custGeom>
          <a:avLst/>
          <a:gdLst/>
          <a:ahLst/>
          <a:cxnLst/>
          <a:rect l="0" t="0" r="0" b="0"/>
          <a:pathLst>
            <a:path>
              <a:moveTo>
                <a:pt x="2484385" y="105053"/>
              </a:moveTo>
              <a:arcTo wR="1866953" hR="1866953" stAng="17358736" swAng="15009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B1781-42AA-4FC2-A761-9D9A2FF21649}">
      <dsp:nvSpPr>
        <dsp:cNvPr id="0" name=""/>
        <dsp:cNvSpPr/>
      </dsp:nvSpPr>
      <dsp:spPr>
        <a:xfrm>
          <a:off x="4860729" y="934824"/>
          <a:ext cx="1219285" cy="792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EDP</a:t>
          </a:r>
        </a:p>
      </dsp:txBody>
      <dsp:txXfrm>
        <a:off x="4899417" y="973512"/>
        <a:ext cx="1141909" cy="715159"/>
      </dsp:txXfrm>
    </dsp:sp>
    <dsp:sp modelId="{0ECB7FD9-B424-4085-85E6-61EA26EC634E}">
      <dsp:nvSpPr>
        <dsp:cNvPr id="0" name=""/>
        <dsp:cNvSpPr/>
      </dsp:nvSpPr>
      <dsp:spPr>
        <a:xfrm>
          <a:off x="1986590" y="397615"/>
          <a:ext cx="3733906" cy="3733906"/>
        </a:xfrm>
        <a:custGeom>
          <a:avLst/>
          <a:gdLst/>
          <a:ahLst/>
          <a:cxnLst/>
          <a:rect l="0" t="0" r="0" b="0"/>
          <a:pathLst>
            <a:path>
              <a:moveTo>
                <a:pt x="3658008" y="1340042"/>
              </a:moveTo>
              <a:arcTo wR="1866953" hR="1866953" stAng="20616399" swAng="19672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52C7C-BEDE-4D12-ACAB-C9B4357E223E}">
      <dsp:nvSpPr>
        <dsp:cNvPr id="0" name=""/>
        <dsp:cNvSpPr/>
      </dsp:nvSpPr>
      <dsp:spPr>
        <a:xfrm>
          <a:off x="4860729" y="2801777"/>
          <a:ext cx="1219285" cy="792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Funding Instruments</a:t>
          </a:r>
          <a:endParaRPr lang="en-US" sz="1400" kern="1200" dirty="0"/>
        </a:p>
      </dsp:txBody>
      <dsp:txXfrm>
        <a:off x="4899417" y="2840465"/>
        <a:ext cx="1141909" cy="715159"/>
      </dsp:txXfrm>
    </dsp:sp>
    <dsp:sp modelId="{9ADBC5FC-3BCE-400C-BDD6-A74EDCD2FF05}">
      <dsp:nvSpPr>
        <dsp:cNvPr id="0" name=""/>
        <dsp:cNvSpPr/>
      </dsp:nvSpPr>
      <dsp:spPr>
        <a:xfrm>
          <a:off x="1986590" y="397615"/>
          <a:ext cx="3733906" cy="3733906"/>
        </a:xfrm>
        <a:custGeom>
          <a:avLst/>
          <a:gdLst/>
          <a:ahLst/>
          <a:cxnLst/>
          <a:rect l="0" t="0" r="0" b="0"/>
          <a:pathLst>
            <a:path>
              <a:moveTo>
                <a:pt x="3171521" y="3202473"/>
              </a:moveTo>
              <a:arcTo wR="1866953" hR="1866953" stAng="2740302" swAng="15009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38B6D-A42C-4F3C-B22C-556ECD67057E}">
      <dsp:nvSpPr>
        <dsp:cNvPr id="0" name=""/>
        <dsp:cNvSpPr/>
      </dsp:nvSpPr>
      <dsp:spPr>
        <a:xfrm>
          <a:off x="3243900" y="3735254"/>
          <a:ext cx="1219285" cy="792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S3 Governance</a:t>
          </a:r>
        </a:p>
      </dsp:txBody>
      <dsp:txXfrm>
        <a:off x="3282588" y="3773942"/>
        <a:ext cx="1141909" cy="715159"/>
      </dsp:txXfrm>
    </dsp:sp>
    <dsp:sp modelId="{E954A129-0B48-401A-957E-3B2F1D64CEE4}">
      <dsp:nvSpPr>
        <dsp:cNvPr id="0" name=""/>
        <dsp:cNvSpPr/>
      </dsp:nvSpPr>
      <dsp:spPr>
        <a:xfrm>
          <a:off x="1986590" y="397615"/>
          <a:ext cx="3733906" cy="3733906"/>
        </a:xfrm>
        <a:custGeom>
          <a:avLst/>
          <a:gdLst/>
          <a:ahLst/>
          <a:cxnLst/>
          <a:rect l="0" t="0" r="0" b="0"/>
          <a:pathLst>
            <a:path>
              <a:moveTo>
                <a:pt x="1249520" y="3628853"/>
              </a:moveTo>
              <a:arcTo wR="1866953" hR="1866953" stAng="6558736" swAng="15009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17496-36E0-4B85-8AD8-7FFD0AA449BA}">
      <dsp:nvSpPr>
        <dsp:cNvPr id="0" name=""/>
        <dsp:cNvSpPr/>
      </dsp:nvSpPr>
      <dsp:spPr>
        <a:xfrm>
          <a:off x="1627071" y="2801777"/>
          <a:ext cx="1219285" cy="792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Monitoring</a:t>
          </a:r>
        </a:p>
      </dsp:txBody>
      <dsp:txXfrm>
        <a:off x="1665759" y="2840465"/>
        <a:ext cx="1141909" cy="715159"/>
      </dsp:txXfrm>
    </dsp:sp>
    <dsp:sp modelId="{83D101BB-DD14-4183-9442-7D84BFF2DB22}">
      <dsp:nvSpPr>
        <dsp:cNvPr id="0" name=""/>
        <dsp:cNvSpPr/>
      </dsp:nvSpPr>
      <dsp:spPr>
        <a:xfrm>
          <a:off x="1986590" y="397615"/>
          <a:ext cx="3733906" cy="3733906"/>
        </a:xfrm>
        <a:custGeom>
          <a:avLst/>
          <a:gdLst/>
          <a:ahLst/>
          <a:cxnLst/>
          <a:rect l="0" t="0" r="0" b="0"/>
          <a:pathLst>
            <a:path>
              <a:moveTo>
                <a:pt x="75897" y="2393863"/>
              </a:moveTo>
              <a:arcTo wR="1866953" hR="1866953" stAng="9816399" swAng="19672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E6005-4BD9-4118-AE55-91EEC01DED0D}">
      <dsp:nvSpPr>
        <dsp:cNvPr id="0" name=""/>
        <dsp:cNvSpPr/>
      </dsp:nvSpPr>
      <dsp:spPr>
        <a:xfrm>
          <a:off x="1627071" y="934824"/>
          <a:ext cx="1219285" cy="792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Recommendations</a:t>
          </a:r>
        </a:p>
      </dsp:txBody>
      <dsp:txXfrm>
        <a:off x="1665759" y="973512"/>
        <a:ext cx="1141909" cy="715159"/>
      </dsp:txXfrm>
    </dsp:sp>
    <dsp:sp modelId="{DBEEFE5B-0B5F-484C-AD35-90F22C33689D}">
      <dsp:nvSpPr>
        <dsp:cNvPr id="0" name=""/>
        <dsp:cNvSpPr/>
      </dsp:nvSpPr>
      <dsp:spPr>
        <a:xfrm>
          <a:off x="1986590" y="397615"/>
          <a:ext cx="3733906" cy="3733906"/>
        </a:xfrm>
        <a:custGeom>
          <a:avLst/>
          <a:gdLst/>
          <a:ahLst/>
          <a:cxnLst/>
          <a:rect l="0" t="0" r="0" b="0"/>
          <a:pathLst>
            <a:path>
              <a:moveTo>
                <a:pt x="562384" y="531432"/>
              </a:moveTo>
              <a:arcTo wR="1866953" hR="1866953" stAng="13540302" swAng="15009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FD793-D4BE-40D9-971C-EB599B2159E2}">
      <dsp:nvSpPr>
        <dsp:cNvPr id="0" name=""/>
        <dsp:cNvSpPr/>
      </dsp:nvSpPr>
      <dsp:spPr>
        <a:xfrm>
          <a:off x="805423" y="0"/>
          <a:ext cx="2461077" cy="4171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Differences in HEIs</a:t>
          </a:r>
        </a:p>
      </dsp:txBody>
      <dsp:txXfrm>
        <a:off x="805423" y="1668780"/>
        <a:ext cx="2461077" cy="1668780"/>
      </dsp:txXfrm>
    </dsp:sp>
    <dsp:sp modelId="{6127B1F0-1FD7-4AB9-B866-4290EF75F0C9}">
      <dsp:nvSpPr>
        <dsp:cNvPr id="0" name=""/>
        <dsp:cNvSpPr/>
      </dsp:nvSpPr>
      <dsp:spPr>
        <a:xfrm>
          <a:off x="1341332" y="250317"/>
          <a:ext cx="1389259" cy="13892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7ACDB-DFA7-4CC4-9AAC-90BA1AABCB13}">
      <dsp:nvSpPr>
        <dsp:cNvPr id="0" name=""/>
        <dsp:cNvSpPr/>
      </dsp:nvSpPr>
      <dsp:spPr>
        <a:xfrm>
          <a:off x="3389174" y="0"/>
          <a:ext cx="2501518" cy="4171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Funding mechanisms</a:t>
          </a:r>
        </a:p>
      </dsp:txBody>
      <dsp:txXfrm>
        <a:off x="3389174" y="1668780"/>
        <a:ext cx="2501518" cy="1668780"/>
      </dsp:txXfrm>
    </dsp:sp>
    <dsp:sp modelId="{8741070F-93E4-432C-90B9-EC349B18A97A}">
      <dsp:nvSpPr>
        <dsp:cNvPr id="0" name=""/>
        <dsp:cNvSpPr/>
      </dsp:nvSpPr>
      <dsp:spPr>
        <a:xfrm>
          <a:off x="3945303" y="250317"/>
          <a:ext cx="1389259" cy="13892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881F9-24B6-4419-9B0A-C114838878EB}">
      <dsp:nvSpPr>
        <dsp:cNvPr id="0" name=""/>
        <dsp:cNvSpPr/>
      </dsp:nvSpPr>
      <dsp:spPr>
        <a:xfrm>
          <a:off x="5995169" y="0"/>
          <a:ext cx="2496529" cy="4171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Leadership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&amp;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Incentives</a:t>
          </a:r>
        </a:p>
      </dsp:txBody>
      <dsp:txXfrm>
        <a:off x="5995169" y="1668780"/>
        <a:ext cx="2496529" cy="1668780"/>
      </dsp:txXfrm>
    </dsp:sp>
    <dsp:sp modelId="{ABBE5166-76C2-40CA-9CAF-835BF6506F2B}">
      <dsp:nvSpPr>
        <dsp:cNvPr id="0" name=""/>
        <dsp:cNvSpPr/>
      </dsp:nvSpPr>
      <dsp:spPr>
        <a:xfrm>
          <a:off x="6547551" y="250317"/>
          <a:ext cx="1389259" cy="1389259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504" r="-449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DDAF7-262E-4273-9E1C-9FDF59B26736}">
      <dsp:nvSpPr>
        <dsp:cNvPr id="0" name=""/>
        <dsp:cNvSpPr/>
      </dsp:nvSpPr>
      <dsp:spPr>
        <a:xfrm>
          <a:off x="8614373" y="0"/>
          <a:ext cx="2496529" cy="4171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Integrated  missions</a:t>
          </a:r>
        </a:p>
      </dsp:txBody>
      <dsp:txXfrm>
        <a:off x="8614373" y="1668780"/>
        <a:ext cx="2496529" cy="1668780"/>
      </dsp:txXfrm>
    </dsp:sp>
    <dsp:sp modelId="{91A56766-A251-4956-AF55-7921C5208932}">
      <dsp:nvSpPr>
        <dsp:cNvPr id="0" name=""/>
        <dsp:cNvSpPr/>
      </dsp:nvSpPr>
      <dsp:spPr>
        <a:xfrm>
          <a:off x="9186204" y="250317"/>
          <a:ext cx="1389259" cy="138925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3192C-BC05-4308-8DD0-E8457FC31EF2}">
      <dsp:nvSpPr>
        <dsp:cNvPr id="0" name=""/>
        <dsp:cNvSpPr/>
      </dsp:nvSpPr>
      <dsp:spPr>
        <a:xfrm>
          <a:off x="1439660" y="3141358"/>
          <a:ext cx="9210820" cy="101819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(CC-BY)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16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8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61ED-B8B5-4C64-9727-6F12A830C91B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3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4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71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151027" y="90616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gradFill flip="none" rotWithShape="1">
            <a:gsLst>
              <a:gs pos="0">
                <a:srgbClr val="60CDF6"/>
              </a:gs>
              <a:gs pos="43000">
                <a:srgbClr val="2C9AD3"/>
              </a:gs>
              <a:gs pos="68000">
                <a:srgbClr val="2B91C5"/>
              </a:gs>
              <a:gs pos="100000">
                <a:srgbClr val="0D71BB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5391726"/>
            <a:ext cx="5040313" cy="877455"/>
          </a:xfr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br>
              <a:rPr lang="en-US" dirty="0"/>
            </a:br>
            <a:r>
              <a:rPr lang="en-US" dirty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21" y="6390001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5040" r="4159" b="4382"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048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86765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4"/>
            <a:ext cx="12318560" cy="3401248"/>
          </a:xfr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8576"/>
            <a:ext cx="10515600" cy="610424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3421063"/>
          </a:xfrm>
          <a:prstGeom prst="rect">
            <a:avLst/>
          </a:prstGeom>
          <a:gradFill flip="none" rotWithShape="1">
            <a:gsLst>
              <a:gs pos="0">
                <a:srgbClr val="2C9AD3"/>
              </a:gs>
              <a:gs pos="68000">
                <a:srgbClr val="2B91C5"/>
              </a:gs>
              <a:gs pos="100000">
                <a:srgbClr val="0D71BB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8200" y="3855676"/>
            <a:ext cx="10889439" cy="192529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061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340994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FFD12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2B91C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2B91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3855676"/>
            <a:ext cx="10889439" cy="192529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5502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0CDF6"/>
              </a:gs>
              <a:gs pos="43000">
                <a:srgbClr val="2C9AD3"/>
              </a:gs>
              <a:gs pos="68000">
                <a:srgbClr val="2B91C5"/>
              </a:gs>
              <a:gs pos="100000">
                <a:srgbClr val="0D71BB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FFD12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09950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rgbClr val="FFD129"/>
              </a:gs>
              <a:gs pos="68000">
                <a:srgbClr val="FFD129"/>
              </a:gs>
              <a:gs pos="100000">
                <a:schemeClr val="accent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4099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spcBef>
                <a:spcPts val="0"/>
              </a:spcBef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buClr>
                <a:srgbClr val="2B91C5"/>
              </a:buClr>
              <a:defRPr/>
            </a:lvl1pPr>
            <a:lvl2pPr>
              <a:buClr>
                <a:srgbClr val="2B91C5"/>
              </a:buClr>
              <a:defRPr/>
            </a:lvl2pPr>
            <a:lvl3pPr>
              <a:spcBef>
                <a:spcPts val="0"/>
              </a:spcBef>
              <a:buClr>
                <a:srgbClr val="2B91C5"/>
              </a:buClr>
              <a:defRPr/>
            </a:lvl3pPr>
            <a:lvl4pPr>
              <a:buClr>
                <a:srgbClr val="2B91C5"/>
              </a:buClr>
              <a:defRPr/>
            </a:lvl4pPr>
            <a:lvl5pPr>
              <a:buClr>
                <a:srgbClr val="2B91C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97727"/>
            <a:ext cx="5157787" cy="3004679"/>
          </a:xfrm>
        </p:spPr>
        <p:txBody>
          <a:bodyPr wrap="square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97727"/>
            <a:ext cx="5183188" cy="3004679"/>
          </a:xfrm>
        </p:spPr>
        <p:txBody>
          <a:bodyPr wrap="square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07772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718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0944" r="6669" b="9113"/>
          <a:stretch/>
        </p:blipFill>
        <p:spPr>
          <a:xfrm>
            <a:off x="10033852" y="6041081"/>
            <a:ext cx="1727997" cy="4672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8200" y="62542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5BF1-D259-0341-94F8-9E410F79F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50" r:id="rId4"/>
    <p:sldLayoutId id="2147483660" r:id="rId5"/>
    <p:sldLayoutId id="2147483652" r:id="rId6"/>
    <p:sldLayoutId id="2147483661" r:id="rId7"/>
    <p:sldLayoutId id="2147483653" r:id="rId8"/>
    <p:sldLayoutId id="2147483654" r:id="rId9"/>
    <p:sldLayoutId id="2147483659" r:id="rId10"/>
    <p:sldLayoutId id="2147483658" r:id="rId11"/>
    <p:sldLayoutId id="2147483668" r:id="rId12"/>
    <p:sldLayoutId id="2147483666" r:id="rId13"/>
    <p:sldLayoutId id="2147483667" r:id="rId14"/>
    <p:sldLayoutId id="2147483655" r:id="rId15"/>
    <p:sldLayoutId id="2147483670" r:id="rId16"/>
    <p:sldLayoutId id="214748366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Higher Education for </a:t>
            </a:r>
            <a:br>
              <a:rPr lang="en-US" dirty="0"/>
            </a:br>
            <a:r>
              <a:rPr lang="en-US" dirty="0"/>
              <a:t>Smart </a:t>
            </a:r>
            <a:r>
              <a:rPr lang="en-US" dirty="0" err="1"/>
              <a:t>Specialisation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051" y="4142094"/>
            <a:ext cx="10065224" cy="1257219"/>
          </a:xfrm>
        </p:spPr>
        <p:txBody>
          <a:bodyPr/>
          <a:lstStyle/>
          <a:p>
            <a:r>
              <a:rPr lang="en-US" b="1" dirty="0" smtClean="0"/>
              <a:t>HESS Impact</a:t>
            </a:r>
          </a:p>
          <a:p>
            <a:r>
              <a:rPr lang="en-US" i="1" dirty="0" smtClean="0"/>
              <a:t>Advisory Committee Meeting 11 Feb 2022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97738" y="5644987"/>
            <a:ext cx="5040313" cy="877455"/>
          </a:xfrm>
        </p:spPr>
        <p:txBody>
          <a:bodyPr/>
          <a:lstStyle/>
          <a:p>
            <a:r>
              <a:rPr lang="en-US" dirty="0"/>
              <a:t>Eskarne Arregui-</a:t>
            </a:r>
            <a:r>
              <a:rPr lang="en-US" dirty="0" err="1"/>
              <a:t>Pabollet</a:t>
            </a:r>
            <a:endParaRPr lang="en-US" dirty="0"/>
          </a:p>
          <a:p>
            <a:r>
              <a:rPr lang="en-US" dirty="0"/>
              <a:t>JRC B3 Unit Scientific Officer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659" y="1906422"/>
            <a:ext cx="1461657" cy="20663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159" y="1906422"/>
            <a:ext cx="1460229" cy="20663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842" y="1916704"/>
            <a:ext cx="1495331" cy="20560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420" y="1916705"/>
            <a:ext cx="1462253" cy="205608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Case </a:t>
            </a:r>
            <a:r>
              <a:rPr lang="es-ES_tradnl" dirty="0" err="1"/>
              <a:t>Studies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2523" y="4285288"/>
            <a:ext cx="1532422" cy="215328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338" y="4287947"/>
            <a:ext cx="1529495" cy="215062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4391" y="4280316"/>
            <a:ext cx="1600175" cy="215825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358" y="1935328"/>
            <a:ext cx="1539349" cy="2037456"/>
          </a:xfrm>
          <a:prstGeom prst="rect">
            <a:avLst/>
          </a:prstGeom>
          <a:noFill/>
          <a:ln w="0" cap="sq">
            <a:solidFill>
              <a:schemeClr val="bg1">
                <a:lumMod val="85000"/>
              </a:schemeClr>
            </a:solidFill>
            <a:miter lim="800000"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3965" y="4280317"/>
            <a:ext cx="1531318" cy="215825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9004" y="1916704"/>
            <a:ext cx="1601734" cy="2270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59514" y="3046630"/>
            <a:ext cx="1717762" cy="228091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85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2707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195" y="693396"/>
            <a:ext cx="8208963" cy="648072"/>
          </a:xfrm>
        </p:spPr>
        <p:txBody>
          <a:bodyPr/>
          <a:lstStyle/>
          <a:p>
            <a:r>
              <a:rPr lang="en-GB" dirty="0" smtClean="0"/>
              <a:t>Case </a:t>
            </a:r>
            <a:r>
              <a:rPr lang="en-GB" dirty="0"/>
              <a:t>studies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42915900"/>
              </p:ext>
            </p:extLst>
          </p:nvPr>
        </p:nvGraphicFramePr>
        <p:xfrm>
          <a:off x="2639616" y="1520190"/>
          <a:ext cx="7533084" cy="507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 rot="20976619">
            <a:off x="2614311" y="2376003"/>
            <a:ext cx="1512168" cy="31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buClr>
                <a:srgbClr val="33ACE3"/>
              </a:buClr>
            </a:pPr>
            <a:r>
              <a:rPr lang="en-GB" sz="1400" dirty="0">
                <a:solidFill>
                  <a:srgbClr val="00B0F0"/>
                </a:solidFill>
              </a:rPr>
              <a:t>RESEARCH</a:t>
            </a:r>
          </a:p>
        </p:txBody>
      </p:sp>
      <p:sp>
        <p:nvSpPr>
          <p:cNvPr id="9" name="TextBox 8"/>
          <p:cNvSpPr txBox="1"/>
          <p:nvPr/>
        </p:nvSpPr>
        <p:spPr>
          <a:xfrm rot="20976619">
            <a:off x="2964588" y="3942396"/>
            <a:ext cx="1512168" cy="31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buClr>
                <a:srgbClr val="33ACE3"/>
              </a:buClr>
            </a:pPr>
            <a:r>
              <a:rPr lang="en-GB" sz="1400" dirty="0">
                <a:solidFill>
                  <a:srgbClr val="00B0F0"/>
                </a:solidFill>
              </a:rPr>
              <a:t>ACTION</a:t>
            </a:r>
          </a:p>
        </p:txBody>
      </p:sp>
      <p:sp>
        <p:nvSpPr>
          <p:cNvPr id="10" name="TextBox 9"/>
          <p:cNvSpPr txBox="1"/>
          <p:nvPr/>
        </p:nvSpPr>
        <p:spPr>
          <a:xfrm rot="20976619">
            <a:off x="2565446" y="5440550"/>
            <a:ext cx="1512168" cy="31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buClr>
                <a:srgbClr val="33ACE3"/>
              </a:buClr>
            </a:pPr>
            <a:r>
              <a:rPr lang="en-GB" sz="1400" dirty="0">
                <a:solidFill>
                  <a:srgbClr val="00B0F0"/>
                </a:solidFill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29472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HESS </a:t>
            </a:r>
            <a:r>
              <a:rPr lang="es-ES_tradnl" dirty="0" err="1" smtClean="0"/>
              <a:t>Handbook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66" y="2525505"/>
            <a:ext cx="2260963" cy="32026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03591"/>
              </p:ext>
            </p:extLst>
          </p:nvPr>
        </p:nvGraphicFramePr>
        <p:xfrm>
          <a:off x="-696687" y="1857149"/>
          <a:ext cx="7707087" cy="452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4287" y="2525506"/>
            <a:ext cx="2264758" cy="32026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81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Peer-</a:t>
            </a:r>
            <a:r>
              <a:rPr lang="es-ES_tradnl" dirty="0" err="1" smtClean="0"/>
              <a:t>reviews</a:t>
            </a:r>
            <a:r>
              <a:rPr lang="es-ES_tradnl" dirty="0" smtClean="0"/>
              <a:t> /   </a:t>
            </a:r>
            <a:r>
              <a:rPr lang="es-ES_tradnl" dirty="0" err="1" smtClean="0"/>
              <a:t>Synergies</a:t>
            </a:r>
            <a:r>
              <a:rPr lang="es-ES_tradnl" dirty="0" smtClean="0"/>
              <a:t> /  </a:t>
            </a:r>
            <a:r>
              <a:rPr lang="es-ES_tradnl" dirty="0" err="1" smtClean="0"/>
              <a:t>Collaborations</a:t>
            </a:r>
            <a:r>
              <a:rPr lang="es-ES_tradnl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21" y="2670549"/>
            <a:ext cx="1946162" cy="1946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965" y="3433972"/>
            <a:ext cx="2031522" cy="1535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639" y="3624587"/>
            <a:ext cx="1194730" cy="1194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9222" y="5030876"/>
            <a:ext cx="1617664" cy="791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61" y="2011262"/>
            <a:ext cx="2645001" cy="755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1058" y="5822070"/>
            <a:ext cx="2440299" cy="736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6711" y="5108944"/>
            <a:ext cx="1686811" cy="935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2795" y="2153528"/>
            <a:ext cx="4345675" cy="11563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0299" y="4413711"/>
            <a:ext cx="3259566" cy="871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8522" y="5126976"/>
            <a:ext cx="1920875" cy="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942988"/>
              </p:ext>
            </p:extLst>
          </p:nvPr>
        </p:nvGraphicFramePr>
        <p:xfrm>
          <a:off x="0" y="1910506"/>
          <a:ext cx="11934523" cy="417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Territorial </a:t>
            </a:r>
            <a:r>
              <a:rPr lang="es-ES_tradnl" dirty="0" err="1" smtClean="0"/>
              <a:t>impact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496998" y="5408579"/>
            <a:ext cx="389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B91C5"/>
              </a:buClr>
            </a:pPr>
            <a:r>
              <a:rPr lang="en-GB" dirty="0" smtClean="0">
                <a:solidFill>
                  <a:schemeClr val="bg1"/>
                </a:solidFill>
              </a:rPr>
              <a:t>HEI contribution to S3 Governance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Policy</a:t>
            </a:r>
            <a:r>
              <a:rPr lang="es-ES_tradnl" dirty="0" smtClean="0"/>
              <a:t> </a:t>
            </a:r>
            <a:r>
              <a:rPr lang="es-ES_tradnl" dirty="0" err="1" smtClean="0"/>
              <a:t>impact</a:t>
            </a:r>
            <a:r>
              <a:rPr lang="es-ES_tradnl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36" y="2448335"/>
            <a:ext cx="3390900" cy="817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06" y="2301251"/>
            <a:ext cx="3377721" cy="965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981" y="4034034"/>
            <a:ext cx="2124372" cy="1686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063" y="4386101"/>
            <a:ext cx="2444708" cy="737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44" y="4072618"/>
            <a:ext cx="2147888" cy="16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5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109" y="4401790"/>
            <a:ext cx="10889439" cy="1843971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9" y="4043693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5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rgbClr val="2B91C5"/>
          </a:buClr>
          <a:buFont typeface="Arial"/>
          <a:buChar char="•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6555</TotalTime>
  <Words>139</Words>
  <Application>Microsoft Office PowerPoint</Application>
  <PresentationFormat>Widescreen</PresentationFormat>
  <Paragraphs>41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Higher Education for  Smart Specialisation </vt:lpstr>
      <vt:lpstr>Case Studies</vt:lpstr>
      <vt:lpstr>Case studies</vt:lpstr>
      <vt:lpstr>HESS Handbook</vt:lpstr>
      <vt:lpstr>Peer-reviews /   Synergies /  Collaborations </vt:lpstr>
      <vt:lpstr>Territorial impact</vt:lpstr>
      <vt:lpstr>Policy impact 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ARREGUI PABOLLET Eskarne (JRC-SEVILLA)</cp:lastModifiedBy>
  <cp:revision>441</cp:revision>
  <dcterms:created xsi:type="dcterms:W3CDTF">2019-08-09T12:06:42Z</dcterms:created>
  <dcterms:modified xsi:type="dcterms:W3CDTF">2022-02-10T13:20:38Z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216256</vt:lpwstr>
  </property>
  <property fmtid="{D5CDD505-2E9C-101B-9397-08002B2CF9AE}" pid="3" name="Jive_LatestUserAccountName">
    <vt:lpwstr>penapal</vt:lpwstr>
  </property>
  <property fmtid="{D5CDD505-2E9C-101B-9397-08002B2CF9AE}" pid="4" name="Offisync_ProviderInitializationData">
    <vt:lpwstr>https://webgate.ec.europa.eu/connected</vt:lpwstr>
  </property>
  <property fmtid="{D5CDD505-2E9C-101B-9397-08002B2CF9AE}" pid="5" name="Offisync_UpdateToken">
    <vt:lpwstr>1</vt:lpwstr>
  </property>
  <property fmtid="{D5CDD505-2E9C-101B-9397-08002B2CF9AE}" pid="6" name="Offisync_ServerID">
    <vt:lpwstr>0d3b22a6-6203-4efc-8e8e-b5279256493b</vt:lpwstr>
  </property>
  <property fmtid="{D5CDD505-2E9C-101B-9397-08002B2CF9AE}" pid="7" name="Jive_VersionGuid">
    <vt:lpwstr>3311490e-93b5-4f2f-b885-9f03db0ddd7d</vt:lpwstr>
  </property>
</Properties>
</file>