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3" r:id="rId2"/>
    <p:sldId id="326" r:id="rId3"/>
    <p:sldId id="327" r:id="rId4"/>
    <p:sldId id="328" r:id="rId5"/>
    <p:sldId id="330" r:id="rId6"/>
    <p:sldId id="336" r:id="rId7"/>
    <p:sldId id="337" r:id="rId8"/>
    <p:sldId id="338" r:id="rId9"/>
    <p:sldId id="332" r:id="rId10"/>
    <p:sldId id="300" r:id="rId11"/>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777">
          <p15:clr>
            <a:srgbClr val="A4A3A4"/>
          </p15:clr>
        </p15:guide>
        <p15:guide id="4" pos="3839">
          <p15:clr>
            <a:srgbClr val="A4A3A4"/>
          </p15:clr>
        </p15:guide>
        <p15:guide id="5" orient="horz" pos="2162">
          <p15:clr>
            <a:srgbClr val="A4A3A4"/>
          </p15:clr>
        </p15:guide>
        <p15:guide id="6" pos="3835">
          <p15:clr>
            <a:srgbClr val="A4A3A4"/>
          </p15:clr>
        </p15:guide>
        <p15:guide id="7" orient="horz" pos="1352">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87"/>
    <a:srgbClr val="FFC000"/>
    <a:srgbClr val="34ABE3"/>
    <a:srgbClr val="2AB6F0"/>
    <a:srgbClr val="195989"/>
    <a:srgbClr val="1D679F"/>
    <a:srgbClr val="1F6DA6"/>
    <a:srgbClr val="227DC1"/>
    <a:srgbClr val="2178B9"/>
    <a:srgbClr val="217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85733" autoAdjust="0"/>
  </p:normalViewPr>
  <p:slideViewPr>
    <p:cSldViewPr snapToGrid="0">
      <p:cViewPr varScale="1">
        <p:scale>
          <a:sx n="56" d="100"/>
          <a:sy n="56" d="100"/>
        </p:scale>
        <p:origin x="1000" y="40"/>
      </p:cViewPr>
      <p:guideLst>
        <p:guide orient="horz" pos="2092"/>
        <p:guide pos="3840"/>
        <p:guide orient="horz" pos="3777"/>
        <p:guide pos="3839"/>
        <p:guide orient="horz" pos="2162"/>
        <p:guide pos="3835"/>
        <p:guide orient="horz" pos="1352"/>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51" d="100"/>
          <a:sy n="51" d="100"/>
        </p:scale>
        <p:origin x="2692" y="2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3A939EFE-0303-44F6-9A16-FD3B5E015DB1}" type="datetimeFigureOut">
              <a:rPr lang="en-GB" smtClean="0"/>
              <a:pPr/>
              <a:t>10/02/2022</a:t>
            </a:fld>
            <a:endParaRPr lang="en-GB"/>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C4F04766-77AF-4EBE-9704-229FD5F6AD6A}" type="slidenum">
              <a:rPr lang="en-GB" smtClean="0"/>
              <a:pPr/>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A3B926D1-0013-4A80-B64E-9D824EE65210}" type="datetimeFigureOut">
              <a:rPr lang="en-GB" smtClean="0"/>
              <a:pPr/>
              <a:t>10/02/2022</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59CF2995-AB43-4B7C-B8CD-9DC7C3692A9C}" type="slidenum">
              <a:rPr lang="en-GB" smtClean="0"/>
              <a:pPr/>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9CF2995-AB43-4B7C-B8CD-9DC7C3692A9C}" type="slidenum">
              <a:rPr lang="en-GB" smtClean="0"/>
              <a:pPr/>
              <a:t>1</a:t>
            </a:fld>
            <a:endParaRPr lang="en-GB"/>
          </a:p>
        </p:txBody>
      </p:sp>
    </p:spTree>
    <p:extLst>
      <p:ext uri="{BB962C8B-B14F-4D97-AF65-F5344CB8AC3E}">
        <p14:creationId xmlns:p14="http://schemas.microsoft.com/office/powerpoint/2010/main" val="244745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5"/>
          </p:nvPr>
        </p:nvSpPr>
        <p:spPr/>
        <p:txBody>
          <a:bodyPr/>
          <a:lstStyle/>
          <a:p>
            <a:fld id="{59CF2995-AB43-4B7C-B8CD-9DC7C3692A9C}" type="slidenum">
              <a:rPr lang="en-GB" smtClean="0"/>
              <a:pPr/>
              <a:t>2</a:t>
            </a:fld>
            <a:endParaRPr lang="en-GB"/>
          </a:p>
        </p:txBody>
      </p:sp>
    </p:spTree>
    <p:extLst>
      <p:ext uri="{BB962C8B-B14F-4D97-AF65-F5344CB8AC3E}">
        <p14:creationId xmlns:p14="http://schemas.microsoft.com/office/powerpoint/2010/main" val="38376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HESS IV will run until </a:t>
            </a:r>
            <a:r>
              <a:rPr lang="en-GB" sz="1200" kern="1200" dirty="0" smtClean="0">
                <a:solidFill>
                  <a:schemeClr val="tx1"/>
                </a:solidFill>
                <a:effectLst/>
                <a:latin typeface="+mn-lt"/>
                <a:ea typeface="+mn-ea"/>
                <a:cs typeface="+mn-cs"/>
              </a:rPr>
              <a:t>22nd January 2023</a:t>
            </a:r>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pPr/>
              <a:t>3</a:t>
            </a:fld>
            <a:endParaRPr lang="en-GB"/>
          </a:p>
        </p:txBody>
      </p:sp>
    </p:spTree>
    <p:extLst>
      <p:ext uri="{BB962C8B-B14F-4D97-AF65-F5344CB8AC3E}">
        <p14:creationId xmlns:p14="http://schemas.microsoft.com/office/powerpoint/2010/main" val="2963926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pPr/>
              <a:t>4</a:t>
            </a:fld>
            <a:endParaRPr lang="en-GB"/>
          </a:p>
        </p:txBody>
      </p:sp>
    </p:spTree>
    <p:extLst>
      <p:ext uri="{BB962C8B-B14F-4D97-AF65-F5344CB8AC3E}">
        <p14:creationId xmlns:p14="http://schemas.microsoft.com/office/powerpoint/2010/main" val="1571387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pPr/>
              <a:t>5</a:t>
            </a:fld>
            <a:endParaRPr lang="en-GB"/>
          </a:p>
        </p:txBody>
      </p:sp>
    </p:spTree>
    <p:extLst>
      <p:ext uri="{BB962C8B-B14F-4D97-AF65-F5344CB8AC3E}">
        <p14:creationId xmlns:p14="http://schemas.microsoft.com/office/powerpoint/2010/main" val="3701589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pPr/>
              <a:t>6</a:t>
            </a:fld>
            <a:endParaRPr lang="en-GB"/>
          </a:p>
        </p:txBody>
      </p:sp>
    </p:spTree>
    <p:extLst>
      <p:ext uri="{BB962C8B-B14F-4D97-AF65-F5344CB8AC3E}">
        <p14:creationId xmlns:p14="http://schemas.microsoft.com/office/powerpoint/2010/main" val="2481907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all received a copy of the </a:t>
            </a:r>
            <a:r>
              <a:rPr lang="en-GB" dirty="0" err="1" smtClean="0"/>
              <a:t>ToR</a:t>
            </a:r>
            <a:r>
              <a:rPr lang="en-GB" baseline="0" dirty="0" smtClean="0"/>
              <a:t> for the group and assume you are happy with it? We take it as so if we don’t hear from you before the first set of minutes are agreed.</a:t>
            </a:r>
          </a:p>
          <a:p>
            <a:r>
              <a:rPr lang="en-GB" baseline="0" dirty="0" smtClean="0"/>
              <a:t>Please any comments / thoughts on the group and how it could develop /add most value would be very welcome.   </a:t>
            </a:r>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8</a:t>
            </a:fld>
            <a:endParaRPr lang="en-GB"/>
          </a:p>
        </p:txBody>
      </p:sp>
    </p:spTree>
    <p:extLst>
      <p:ext uri="{BB962C8B-B14F-4D97-AF65-F5344CB8AC3E}">
        <p14:creationId xmlns:p14="http://schemas.microsoft.com/office/powerpoint/2010/main" val="3387939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CF2995-AB43-4B7C-B8CD-9DC7C3692A9C}" type="slidenum">
              <a:rPr lang="en-GB" smtClean="0"/>
              <a:pPr/>
              <a:t>9</a:t>
            </a:fld>
            <a:endParaRPr lang="en-GB"/>
          </a:p>
        </p:txBody>
      </p:sp>
    </p:spTree>
    <p:extLst>
      <p:ext uri="{BB962C8B-B14F-4D97-AF65-F5344CB8AC3E}">
        <p14:creationId xmlns:p14="http://schemas.microsoft.com/office/powerpoint/2010/main" val="659412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pPr/>
              <a:t>10</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1" name="Rectangle 10"/>
          <p:cNvSpPr/>
          <p:nvPr userDrawn="1"/>
        </p:nvSpPr>
        <p:spPr>
          <a:xfrm>
            <a:off x="0" y="1073101"/>
            <a:ext cx="12192000" cy="57849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6" name="Title 1"/>
          <p:cNvSpPr>
            <a:spLocks noGrp="1"/>
          </p:cNvSpPr>
          <p:nvPr>
            <p:ph type="ctrTitle"/>
          </p:nvPr>
        </p:nvSpPr>
        <p:spPr>
          <a:xfrm>
            <a:off x="1071349" y="1992572"/>
            <a:ext cx="10290265" cy="2149523"/>
          </a:xfrm>
          <a:prstGeom prst="rect">
            <a:avLst/>
          </a:prstGeom>
        </p:spPr>
        <p:txBody>
          <a:bodyPr wrap="square" anchor="t">
            <a:noAutofit/>
          </a:bodyPr>
          <a:lstStyle>
            <a:lvl1pPr algn="l">
              <a:defRPr sz="6000" b="0">
                <a:solidFill>
                  <a:schemeClr val="bg1"/>
                </a:solidFill>
              </a:defRPr>
            </a:lvl1pPr>
          </a:lstStyle>
          <a:p>
            <a:r>
              <a:rPr lang="en-GB" noProof="0" dirty="0"/>
              <a:t>Click to edit Master title style</a:t>
            </a:r>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1071350" y="4418049"/>
            <a:ext cx="10290265" cy="897754"/>
          </a:xfrm>
          <a:prstGeom prst="rect">
            <a:avLst/>
          </a:prstGeo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19" name="Text Placeholder 18"/>
          <p:cNvSpPr>
            <a:spLocks noGrp="1"/>
          </p:cNvSpPr>
          <p:nvPr>
            <p:ph type="body" sz="quarter" idx="13" hasCustomPrompt="1"/>
          </p:nvPr>
        </p:nvSpPr>
        <p:spPr>
          <a:xfrm>
            <a:off x="6094413" y="5391726"/>
            <a:ext cx="5267202" cy="877455"/>
          </a:xfrm>
          <a:prstGeom prst="rect">
            <a:avLst/>
          </a:prstGeom>
        </p:spPr>
        <p:txBody>
          <a:bodyPr>
            <a:noAutofit/>
          </a:bodyPr>
          <a:lstStyle>
            <a:lvl1pPr marL="0" indent="0" algn="r">
              <a:spcAft>
                <a:spcPts val="800"/>
              </a:spcAft>
              <a:buFontTx/>
              <a:buNone/>
              <a:defRPr sz="2200" i="1" baseline="0">
                <a:solidFill>
                  <a:schemeClr val="bg1"/>
                </a:solidFill>
              </a:defRPr>
            </a:lvl1pPr>
          </a:lstStyle>
          <a:p>
            <a:pPr lvl="0"/>
            <a:r>
              <a:rPr lang="en-GB" noProof="0" dirty="0"/>
              <a:t>Speaker</a:t>
            </a:r>
            <a:br>
              <a:rPr lang="en-GB" noProof="0" dirty="0"/>
            </a:br>
            <a:r>
              <a:rPr lang="en-GB" noProof="0" dirty="0"/>
              <a:t>Venue and date</a:t>
            </a:r>
          </a:p>
        </p:txBody>
      </p:sp>
      <p:pic>
        <p:nvPicPr>
          <p:cNvPr id="8" name="Picture 7" descr="Foot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47221" y="6390001"/>
            <a:ext cx="697559" cy="467999"/>
          </a:xfrm>
          <a:prstGeom prst="rect">
            <a:avLst/>
          </a:prstGeom>
        </p:spPr>
      </p:pic>
      <p:pic>
        <p:nvPicPr>
          <p:cNvPr id="13" name="Picture 12" descr="EC-JRC-logo_vertical_EN_pos_transparent-background.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3733" t="5040" r="4159" b="4382"/>
          <a:stretch/>
        </p:blipFill>
        <p:spPr>
          <a:xfrm>
            <a:off x="5373779" y="264907"/>
            <a:ext cx="1674947" cy="1152000"/>
          </a:xfrm>
          <a:prstGeom prst="rect">
            <a:avLst/>
          </a:prstGeom>
        </p:spPr>
      </p:pic>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7615" y="743802"/>
            <a:ext cx="544923" cy="544923"/>
          </a:xfrm>
          <a:prstGeom prst="rect">
            <a:avLst/>
          </a:prstGeom>
        </p:spPr>
      </p:pic>
      <p:sp>
        <p:nvSpPr>
          <p:cNvPr id="3" name="Content Placeholder 2"/>
          <p:cNvSpPr>
            <a:spLocks noGrp="1"/>
          </p:cNvSpPr>
          <p:nvPr>
            <p:ph idx="1" hasCustomPrompt="1"/>
          </p:nvPr>
        </p:nvSpPr>
        <p:spPr>
          <a:xfrm>
            <a:off x="3214048" y="1992572"/>
            <a:ext cx="8010798" cy="3616657"/>
          </a:xfrm>
          <a:prstGeom prst="rect">
            <a:avLst/>
          </a:prstGeom>
          <a:solidFill>
            <a:schemeClr val="bg1"/>
          </a:solidFill>
        </p:spPr>
        <p:txBody>
          <a:bodyPr lIns="360000" tIns="360000" rIns="360000" bIns="360000" anchor="ctr" anchorCtr="0">
            <a:noAutofit/>
          </a:bodyPr>
          <a:lstStyle>
            <a:lvl1pPr marL="0" indent="0">
              <a:buFontTx/>
              <a:buNone/>
              <a:defRPr i="1" baseline="0">
                <a:solidFill>
                  <a:schemeClr val="tx2"/>
                </a:solidFill>
              </a:defRPr>
            </a:lvl1pPr>
          </a:lstStyle>
          <a:p>
            <a:pPr lvl="0"/>
            <a:r>
              <a:rPr lang="en-GB" noProof="0" dirty="0"/>
              <a:t>Insert text</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662614" y="1825625"/>
            <a:ext cx="4583519" cy="4170363"/>
          </a:xfrm>
          <a:prstGeom prst="rect">
            <a:avLst/>
          </a:prstGeom>
        </p:spPr>
        <p:txBody>
          <a:bodyPr>
            <a:noAutofit/>
          </a:bodyPr>
          <a:lstStyle>
            <a:lvl1pPr marL="0" indent="-342900">
              <a:buClr>
                <a:schemeClr val="accent5"/>
              </a:buClr>
              <a:buFont typeface="Arial"/>
              <a:buNone/>
              <a:defRPr/>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6" name="Slide Number Placeholder 5"/>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pPr/>
              <a:t>‹#›</a:t>
            </a:fld>
            <a:endParaRPr lang="en-GB"/>
          </a:p>
        </p:txBody>
      </p:sp>
      <p:sp>
        <p:nvSpPr>
          <p:cNvPr id="10" name="Title Placeholder 1"/>
          <p:cNvSpPr>
            <a:spLocks noGrp="1"/>
          </p:cNvSpPr>
          <p:nvPr>
            <p:ph type="title"/>
          </p:nvPr>
        </p:nvSpPr>
        <p:spPr>
          <a:xfrm>
            <a:off x="6662614" y="586765"/>
            <a:ext cx="4581771"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7" name="Picture Placeholder 4"/>
          <p:cNvSpPr>
            <a:spLocks noGrp="1"/>
          </p:cNvSpPr>
          <p:nvPr>
            <p:ph type="pic" sz="quarter" idx="13"/>
          </p:nvPr>
        </p:nvSpPr>
        <p:spPr>
          <a:xfrm>
            <a:off x="-46383" y="-46383"/>
            <a:ext cx="6142383" cy="6964017"/>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280" y="-62165"/>
            <a:ext cx="12318560" cy="3468939"/>
          </a:xfrm>
          <a:prstGeom prst="rect">
            <a:avLst/>
          </a:prstGeom>
          <a:solidFill>
            <a:schemeClr val="bg2"/>
          </a:solidFill>
          <a:ln w="28575" cmpd="sng">
            <a:solidFill>
              <a:schemeClr val="accent5"/>
            </a:solidFill>
          </a:ln>
        </p:spPr>
        <p:txBody>
          <a:bodyPr/>
          <a:lstStyle>
            <a:lvl1pPr marL="0" indent="0">
              <a:buClr>
                <a:schemeClr val="accent2"/>
              </a:buClr>
              <a:buFont typeface="Arial"/>
              <a:buNone/>
              <a:defRPr/>
            </a:lvl1pPr>
          </a:lstStyle>
          <a:p>
            <a:endParaRPr lang="en-GB" noProof="0"/>
          </a:p>
        </p:txBody>
      </p:sp>
      <p:sp>
        <p:nvSpPr>
          <p:cNvPr id="2" name="Title 1"/>
          <p:cNvSpPr>
            <a:spLocks noGrp="1"/>
          </p:cNvSpPr>
          <p:nvPr>
            <p:ph type="title"/>
          </p:nvPr>
        </p:nvSpPr>
        <p:spPr>
          <a:xfrm>
            <a:off x="957385" y="2818576"/>
            <a:ext cx="10287000" cy="628377"/>
          </a:xfrm>
          <a:prstGeom prst="rect">
            <a:avLst/>
          </a:prstGeom>
          <a:solidFill>
            <a:schemeClr val="bg1"/>
          </a:solidFill>
        </p:spPr>
        <p:txBody>
          <a:bodyPr wrap="square" anchor="b">
            <a:spAutoFit/>
          </a:bodyPr>
          <a:lstStyle>
            <a:lvl1pPr>
              <a:defRPr sz="3800"/>
            </a:lvl1pPr>
          </a:lstStyle>
          <a:p>
            <a:r>
              <a:rPr lang="en-GB" noProof="0" dirty="0"/>
              <a:t>Click to edit Master title style</a:t>
            </a:r>
          </a:p>
        </p:txBody>
      </p:sp>
      <p:sp>
        <p:nvSpPr>
          <p:cNvPr id="6" name="Text Placeholder 5"/>
          <p:cNvSpPr>
            <a:spLocks noGrp="1"/>
          </p:cNvSpPr>
          <p:nvPr>
            <p:ph type="body" sz="quarter" idx="14" hasCustomPrompt="1"/>
          </p:nvPr>
        </p:nvSpPr>
        <p:spPr>
          <a:xfrm>
            <a:off x="957385" y="3630613"/>
            <a:ext cx="10287000" cy="2365375"/>
          </a:xfrm>
          <a:prstGeom prst="rect">
            <a:avLst/>
          </a:prstGeom>
        </p:spPr>
        <p:txBody>
          <a:bodyPr/>
          <a:lstStyle>
            <a:lvl1pPr marL="0" indent="-342900" algn="l">
              <a:buClr>
                <a:schemeClr val="accent5"/>
              </a:buClr>
              <a:buFont typeface="Arial"/>
              <a:buNone/>
              <a:defRPr/>
            </a:lvl1pPr>
            <a:lvl2pPr marL="800100" indent="-342900">
              <a:buClr>
                <a:schemeClr val="accent5"/>
              </a:buClr>
              <a:buFont typeface="Arial"/>
              <a:buNone/>
              <a:defRPr/>
            </a:lvl2pPr>
            <a:lvl3pPr marL="1200150" indent="-285750">
              <a:buClr>
                <a:schemeClr val="accent5"/>
              </a:buClr>
              <a:buFont typeface="Arial"/>
              <a:buNone/>
              <a:defRPr/>
            </a:lvl3pPr>
            <a:lvl4pPr marL="1657350" indent="-285750">
              <a:buClr>
                <a:schemeClr val="accent5"/>
              </a:buClr>
              <a:buFont typeface="Arial"/>
              <a:buNone/>
              <a:defRPr/>
            </a:lvl4pPr>
            <a:lvl5pPr marL="2114550" indent="-285750">
              <a:buClr>
                <a:schemeClr val="accent5"/>
              </a:buClr>
              <a:buFont typeface="Arial"/>
              <a:buNone/>
              <a:defRPr/>
            </a:lvl5pPr>
          </a:lstStyle>
          <a:p>
            <a:pPr lvl="0"/>
            <a:r>
              <a:rPr lang="en-GB" noProof="0" dirty="0"/>
              <a:t>Insert text</a:t>
            </a:r>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2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10" name="Straight Connector 9"/>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Picture Placeholder 2">
            <a:extLst>
              <a:ext uri="{FF2B5EF4-FFF2-40B4-BE49-F238E27FC236}">
                <a16:creationId xmlns:a16="http://schemas.microsoft.com/office/drawing/2014/main" id="{BF77687C-AC6F-634F-AC60-81131BCE7FCF}"/>
              </a:ext>
            </a:extLst>
          </p:cNvPr>
          <p:cNvSpPr>
            <a:spLocks noGrp="1"/>
          </p:cNvSpPr>
          <p:nvPr>
            <p:ph type="pic" sz="quarter" idx="19"/>
          </p:nvPr>
        </p:nvSpPr>
        <p:spPr>
          <a:xfrm>
            <a:off x="838201"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17" name="Text Placeholder 4">
            <a:extLst>
              <a:ext uri="{FF2B5EF4-FFF2-40B4-BE49-F238E27FC236}">
                <a16:creationId xmlns:a16="http://schemas.microsoft.com/office/drawing/2014/main" id="{A1F17483-D7EC-5F47-B284-CA9DDB1A8905}"/>
              </a:ext>
            </a:extLst>
          </p:cNvPr>
          <p:cNvSpPr>
            <a:spLocks noGrp="1"/>
          </p:cNvSpPr>
          <p:nvPr>
            <p:ph type="body" sz="quarter" idx="16"/>
          </p:nvPr>
        </p:nvSpPr>
        <p:spPr>
          <a:xfrm>
            <a:off x="1178392" y="4331292"/>
            <a:ext cx="2736000" cy="1524235"/>
          </a:xfrm>
          <a:prstGeom prst="rect">
            <a:avLst/>
          </a:prstGeom>
          <a:solidFill>
            <a:schemeClr val="bg1"/>
          </a:solidFill>
        </p:spPr>
        <p:txBody>
          <a:bodyPr/>
          <a:lstStyle>
            <a:lvl1pPr marL="0" indent="0">
              <a:buNone/>
              <a:defRPr sz="1400"/>
            </a:lvl1pPr>
          </a:lstStyle>
          <a:p>
            <a:endParaRPr lang="en-GB" dirty="0"/>
          </a:p>
        </p:txBody>
      </p:sp>
      <p:sp>
        <p:nvSpPr>
          <p:cNvPr id="18" name="Picture Placeholder 2">
            <a:extLst>
              <a:ext uri="{FF2B5EF4-FFF2-40B4-BE49-F238E27FC236}">
                <a16:creationId xmlns:a16="http://schemas.microsoft.com/office/drawing/2014/main" id="{E020C457-3C2E-CA42-88B4-5E3F06B1AE96}"/>
              </a:ext>
            </a:extLst>
          </p:cNvPr>
          <p:cNvSpPr>
            <a:spLocks noGrp="1"/>
          </p:cNvSpPr>
          <p:nvPr>
            <p:ph type="pic" sz="quarter" idx="20"/>
          </p:nvPr>
        </p:nvSpPr>
        <p:spPr>
          <a:xfrm>
            <a:off x="4338313"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19" name="Text Placeholder 4">
            <a:extLst>
              <a:ext uri="{FF2B5EF4-FFF2-40B4-BE49-F238E27FC236}">
                <a16:creationId xmlns:a16="http://schemas.microsoft.com/office/drawing/2014/main" id="{B33CC6E2-D391-D44C-9F83-EE43AEFB9DA4}"/>
              </a:ext>
            </a:extLst>
          </p:cNvPr>
          <p:cNvSpPr>
            <a:spLocks noGrp="1"/>
          </p:cNvSpPr>
          <p:nvPr>
            <p:ph type="body" sz="quarter" idx="21"/>
          </p:nvPr>
        </p:nvSpPr>
        <p:spPr>
          <a:xfrm>
            <a:off x="4678504" y="4331292"/>
            <a:ext cx="2736000" cy="1524235"/>
          </a:xfrm>
          <a:prstGeom prst="rect">
            <a:avLst/>
          </a:prstGeom>
          <a:solidFill>
            <a:schemeClr val="bg1"/>
          </a:solidFill>
        </p:spPr>
        <p:txBody>
          <a:bodyPr/>
          <a:lstStyle>
            <a:lvl1pPr marL="0" indent="0">
              <a:buNone/>
              <a:defRPr sz="1400"/>
            </a:lvl1pPr>
          </a:lstStyle>
          <a:p>
            <a:endParaRPr lang="en-GB" dirty="0"/>
          </a:p>
        </p:txBody>
      </p:sp>
      <p:sp>
        <p:nvSpPr>
          <p:cNvPr id="21" name="Picture Placeholder 2">
            <a:extLst>
              <a:ext uri="{FF2B5EF4-FFF2-40B4-BE49-F238E27FC236}">
                <a16:creationId xmlns:a16="http://schemas.microsoft.com/office/drawing/2014/main" id="{82EE2749-4448-E94D-A3B6-E8FD4C9B9E33}"/>
              </a:ext>
            </a:extLst>
          </p:cNvPr>
          <p:cNvSpPr>
            <a:spLocks noGrp="1"/>
          </p:cNvSpPr>
          <p:nvPr>
            <p:ph type="pic" sz="quarter" idx="22"/>
          </p:nvPr>
        </p:nvSpPr>
        <p:spPr>
          <a:xfrm>
            <a:off x="7841783" y="1750540"/>
            <a:ext cx="3416382" cy="3523152"/>
          </a:xfrm>
          <a:prstGeom prst="rect">
            <a:avLst/>
          </a:prstGeom>
          <a:solidFill>
            <a:schemeClr val="bg2"/>
          </a:solidFill>
        </p:spPr>
        <p:txBody>
          <a:bodyPr/>
          <a:lstStyle>
            <a:lvl1pPr marL="0" indent="0">
              <a:buNone/>
              <a:defRPr/>
            </a:lvl1pPr>
          </a:lstStyle>
          <a:p>
            <a:endParaRPr lang="en-GB" noProof="0" dirty="0"/>
          </a:p>
        </p:txBody>
      </p:sp>
      <p:sp>
        <p:nvSpPr>
          <p:cNvPr id="22" name="Text Placeholder 4">
            <a:extLst>
              <a:ext uri="{FF2B5EF4-FFF2-40B4-BE49-F238E27FC236}">
                <a16:creationId xmlns:a16="http://schemas.microsoft.com/office/drawing/2014/main" id="{292FCF7F-70FF-AF43-824A-E78383E715EC}"/>
              </a:ext>
            </a:extLst>
          </p:cNvPr>
          <p:cNvSpPr>
            <a:spLocks noGrp="1"/>
          </p:cNvSpPr>
          <p:nvPr>
            <p:ph type="body" sz="quarter" idx="23"/>
          </p:nvPr>
        </p:nvSpPr>
        <p:spPr>
          <a:xfrm>
            <a:off x="8181974" y="4331292"/>
            <a:ext cx="2736000" cy="1524235"/>
          </a:xfrm>
          <a:prstGeom prst="rect">
            <a:avLst/>
          </a:prstGeom>
          <a:solidFill>
            <a:schemeClr val="bg1"/>
          </a:solidFill>
        </p:spPr>
        <p:txBody>
          <a:bodyPr/>
          <a:lstStyle>
            <a:lvl1pPr marL="0" indent="0">
              <a:buNone/>
              <a:defRPr sz="1400"/>
            </a:lvl1pPr>
          </a:lstStyle>
          <a:p>
            <a:endParaRPr lang="en-GB" dirty="0"/>
          </a:p>
        </p:txBody>
      </p:sp>
    </p:spTree>
    <p:extLst>
      <p:ext uri="{BB962C8B-B14F-4D97-AF65-F5344CB8AC3E}">
        <p14:creationId xmlns:p14="http://schemas.microsoft.com/office/powerpoint/2010/main" val="178010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2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15" name="Straight Connector 1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6" name="Picture Placeholder 2">
            <a:extLst>
              <a:ext uri="{FF2B5EF4-FFF2-40B4-BE49-F238E27FC236}">
                <a16:creationId xmlns:a16="http://schemas.microsoft.com/office/drawing/2014/main" id="{5F365213-848B-024E-A456-0D200676FA24}"/>
              </a:ext>
            </a:extLst>
          </p:cNvPr>
          <p:cNvSpPr>
            <a:spLocks noGrp="1"/>
          </p:cNvSpPr>
          <p:nvPr>
            <p:ph type="pic" sz="quarter" idx="13"/>
          </p:nvPr>
        </p:nvSpPr>
        <p:spPr>
          <a:xfrm>
            <a:off x="2733074" y="1750540"/>
            <a:ext cx="3330000" cy="2088000"/>
          </a:xfrm>
          <a:prstGeom prst="rect">
            <a:avLst/>
          </a:prstGeom>
          <a:solidFill>
            <a:schemeClr val="bg2"/>
          </a:solidFill>
        </p:spPr>
        <p:txBody>
          <a:bodyPr/>
          <a:lstStyle>
            <a:lvl1pPr marL="0" indent="0">
              <a:buNone/>
              <a:defRPr/>
            </a:lvl1pPr>
          </a:lstStyle>
          <a:p>
            <a:endParaRPr lang="en-GB" noProof="0" dirty="0"/>
          </a:p>
        </p:txBody>
      </p:sp>
      <p:sp>
        <p:nvSpPr>
          <p:cNvPr id="27" name="Picture Placeholder 2">
            <a:extLst>
              <a:ext uri="{FF2B5EF4-FFF2-40B4-BE49-F238E27FC236}">
                <a16:creationId xmlns:a16="http://schemas.microsoft.com/office/drawing/2014/main" id="{1F0C252E-54B1-624A-B251-93ACB24B44EB}"/>
              </a:ext>
            </a:extLst>
          </p:cNvPr>
          <p:cNvSpPr>
            <a:spLocks noGrp="1"/>
          </p:cNvSpPr>
          <p:nvPr>
            <p:ph type="pic" sz="quarter" idx="14"/>
          </p:nvPr>
        </p:nvSpPr>
        <p:spPr>
          <a:xfrm>
            <a:off x="2733075" y="3907988"/>
            <a:ext cx="3330000" cy="2088000"/>
          </a:xfrm>
          <a:prstGeom prst="rect">
            <a:avLst/>
          </a:prstGeom>
          <a:solidFill>
            <a:schemeClr val="bg2"/>
          </a:solidFill>
        </p:spPr>
        <p:txBody>
          <a:bodyPr/>
          <a:lstStyle>
            <a:lvl1pPr marL="0" indent="0">
              <a:buNone/>
              <a:defRPr/>
            </a:lvl1pPr>
          </a:lstStyle>
          <a:p>
            <a:endParaRPr lang="en-GB" noProof="0" dirty="0"/>
          </a:p>
        </p:txBody>
      </p:sp>
      <p:sp>
        <p:nvSpPr>
          <p:cNvPr id="28" name="Picture Placeholder 2">
            <a:extLst>
              <a:ext uri="{FF2B5EF4-FFF2-40B4-BE49-F238E27FC236}">
                <a16:creationId xmlns:a16="http://schemas.microsoft.com/office/drawing/2014/main" id="{EC7BFE4B-D881-0841-972F-3BB3E43AAF62}"/>
              </a:ext>
            </a:extLst>
          </p:cNvPr>
          <p:cNvSpPr>
            <a:spLocks noGrp="1"/>
          </p:cNvSpPr>
          <p:nvPr>
            <p:ph type="pic" sz="quarter" idx="15"/>
          </p:nvPr>
        </p:nvSpPr>
        <p:spPr>
          <a:xfrm>
            <a:off x="6127391" y="1750540"/>
            <a:ext cx="3330000" cy="2088000"/>
          </a:xfrm>
          <a:prstGeom prst="rect">
            <a:avLst/>
          </a:prstGeom>
          <a:solidFill>
            <a:schemeClr val="bg2"/>
          </a:solidFill>
        </p:spPr>
        <p:txBody>
          <a:bodyPr/>
          <a:lstStyle>
            <a:lvl1pPr marL="0" indent="0">
              <a:buNone/>
              <a:defRPr/>
            </a:lvl1pPr>
          </a:lstStyle>
          <a:p>
            <a:endParaRPr lang="en-GB" noProof="0" dirty="0"/>
          </a:p>
        </p:txBody>
      </p:sp>
      <p:sp>
        <p:nvSpPr>
          <p:cNvPr id="29" name="Text Placeholder 12">
            <a:extLst>
              <a:ext uri="{FF2B5EF4-FFF2-40B4-BE49-F238E27FC236}">
                <a16:creationId xmlns:a16="http://schemas.microsoft.com/office/drawing/2014/main" id="{26D230BA-B3D4-3543-AD14-9F6C784D2F43}"/>
              </a:ext>
            </a:extLst>
          </p:cNvPr>
          <p:cNvSpPr>
            <a:spLocks noGrp="1"/>
          </p:cNvSpPr>
          <p:nvPr>
            <p:ph type="body" sz="quarter" idx="16"/>
          </p:nvPr>
        </p:nvSpPr>
        <p:spPr>
          <a:xfrm>
            <a:off x="9549106" y="3907988"/>
            <a:ext cx="1620000" cy="2088000"/>
          </a:xfrm>
          <a:prstGeom prst="rect">
            <a:avLst/>
          </a:prstGeom>
          <a:noFill/>
        </p:spPr>
        <p:txBody>
          <a:bodyPr tIns="90000"/>
          <a:lstStyle>
            <a:lvl1pPr marL="0" indent="0" algn="l">
              <a:lnSpc>
                <a:spcPts val="1680"/>
              </a:lnSpc>
              <a:spcAft>
                <a:spcPts val="0"/>
              </a:spcAft>
              <a:buNone/>
              <a:defRPr sz="1400"/>
            </a:lvl1pPr>
          </a:lstStyle>
          <a:p>
            <a:pPr lvl="0"/>
            <a:r>
              <a:rPr lang="en-GB" noProof="0" dirty="0"/>
              <a:t>Edit Master text styles</a:t>
            </a:r>
          </a:p>
        </p:txBody>
      </p:sp>
      <p:sp>
        <p:nvSpPr>
          <p:cNvPr id="30" name="Text Placeholder 12">
            <a:extLst>
              <a:ext uri="{FF2B5EF4-FFF2-40B4-BE49-F238E27FC236}">
                <a16:creationId xmlns:a16="http://schemas.microsoft.com/office/drawing/2014/main" id="{6151C0D4-98EF-D447-A8C6-142CA23E3F17}"/>
              </a:ext>
            </a:extLst>
          </p:cNvPr>
          <p:cNvSpPr>
            <a:spLocks noGrp="1"/>
          </p:cNvSpPr>
          <p:nvPr>
            <p:ph type="body" sz="quarter" idx="18"/>
          </p:nvPr>
        </p:nvSpPr>
        <p:spPr>
          <a:xfrm>
            <a:off x="970722" y="1750540"/>
            <a:ext cx="1663928" cy="2088000"/>
          </a:xfrm>
          <a:prstGeom prst="rect">
            <a:avLst/>
          </a:prstGeom>
          <a:noFill/>
        </p:spPr>
        <p:txBody>
          <a:bodyPr tIns="90000"/>
          <a:lstStyle>
            <a:lvl1pPr marL="0" indent="0" algn="r">
              <a:lnSpc>
                <a:spcPts val="1680"/>
              </a:lnSpc>
              <a:spcAft>
                <a:spcPts val="0"/>
              </a:spcAft>
              <a:buNone/>
              <a:defRPr sz="1400"/>
            </a:lvl1pPr>
          </a:lstStyle>
          <a:p>
            <a:pPr lvl="0"/>
            <a:r>
              <a:rPr lang="en-GB" noProof="0" dirty="0"/>
              <a:t>Edit Master text styles</a:t>
            </a:r>
          </a:p>
        </p:txBody>
      </p:sp>
      <p:sp>
        <p:nvSpPr>
          <p:cNvPr id="31" name="Picture Placeholder 2">
            <a:extLst>
              <a:ext uri="{FF2B5EF4-FFF2-40B4-BE49-F238E27FC236}">
                <a16:creationId xmlns:a16="http://schemas.microsoft.com/office/drawing/2014/main" id="{3298D3D7-E8BE-DE4C-9995-3011560B905D}"/>
              </a:ext>
            </a:extLst>
          </p:cNvPr>
          <p:cNvSpPr>
            <a:spLocks noGrp="1"/>
          </p:cNvSpPr>
          <p:nvPr>
            <p:ph type="pic" sz="quarter" idx="19"/>
          </p:nvPr>
        </p:nvSpPr>
        <p:spPr>
          <a:xfrm>
            <a:off x="6127393" y="3907988"/>
            <a:ext cx="3330000" cy="2088000"/>
          </a:xfrm>
          <a:prstGeom prst="rect">
            <a:avLst/>
          </a:prstGeom>
          <a:solidFill>
            <a:schemeClr val="bg2"/>
          </a:solidFill>
        </p:spPr>
        <p:txBody>
          <a:bodyPr/>
          <a:lstStyle>
            <a:lvl1pPr marL="0" indent="0">
              <a:buNone/>
              <a:defRPr/>
            </a:lvl1pPr>
          </a:lstStyle>
          <a:p>
            <a:endParaRPr lang="en-GB" noProof="0"/>
          </a:p>
        </p:txBody>
      </p:sp>
      <p:sp>
        <p:nvSpPr>
          <p:cNvPr id="32" name="Text Placeholder 12">
            <a:extLst>
              <a:ext uri="{FF2B5EF4-FFF2-40B4-BE49-F238E27FC236}">
                <a16:creationId xmlns:a16="http://schemas.microsoft.com/office/drawing/2014/main" id="{5AA5AF97-B62D-1649-9296-29B8A162A14E}"/>
              </a:ext>
            </a:extLst>
          </p:cNvPr>
          <p:cNvSpPr>
            <a:spLocks noGrp="1"/>
          </p:cNvSpPr>
          <p:nvPr>
            <p:ph type="body" sz="quarter" idx="20"/>
          </p:nvPr>
        </p:nvSpPr>
        <p:spPr>
          <a:xfrm>
            <a:off x="978650" y="3897313"/>
            <a:ext cx="1656000" cy="2098675"/>
          </a:xfrm>
          <a:prstGeom prst="rect">
            <a:avLst/>
          </a:prstGeom>
          <a:noFill/>
        </p:spPr>
        <p:txBody>
          <a:bodyPr tIns="90000"/>
          <a:lstStyle>
            <a:lvl1pPr marL="0" indent="0" algn="r">
              <a:lnSpc>
                <a:spcPts val="1680"/>
              </a:lnSpc>
              <a:spcAft>
                <a:spcPts val="0"/>
              </a:spcAft>
              <a:buNone/>
              <a:defRPr sz="1400"/>
            </a:lvl1pPr>
          </a:lstStyle>
          <a:p>
            <a:pPr lvl="0"/>
            <a:r>
              <a:rPr lang="en-GB" noProof="0" dirty="0"/>
              <a:t>Edit Master text styles</a:t>
            </a:r>
          </a:p>
        </p:txBody>
      </p:sp>
      <p:sp>
        <p:nvSpPr>
          <p:cNvPr id="33" name="Text Placeholder 12">
            <a:extLst>
              <a:ext uri="{FF2B5EF4-FFF2-40B4-BE49-F238E27FC236}">
                <a16:creationId xmlns:a16="http://schemas.microsoft.com/office/drawing/2014/main" id="{018AC41E-3877-BF47-AA29-7A9F0F0A096F}"/>
              </a:ext>
            </a:extLst>
          </p:cNvPr>
          <p:cNvSpPr>
            <a:spLocks noGrp="1"/>
          </p:cNvSpPr>
          <p:nvPr>
            <p:ph type="body" sz="quarter" idx="21"/>
          </p:nvPr>
        </p:nvSpPr>
        <p:spPr>
          <a:xfrm>
            <a:off x="9549106" y="1750540"/>
            <a:ext cx="1620000" cy="2088000"/>
          </a:xfrm>
          <a:prstGeom prst="rect">
            <a:avLst/>
          </a:prstGeom>
          <a:noFill/>
        </p:spPr>
        <p:txBody>
          <a:bodyPr tIns="90000"/>
          <a:lstStyle>
            <a:lvl1pPr marL="0" indent="0" algn="l">
              <a:lnSpc>
                <a:spcPts val="1680"/>
              </a:lnSpc>
              <a:spcAft>
                <a:spcPts val="0"/>
              </a:spcAft>
              <a:buNone/>
              <a:defRPr sz="1400"/>
            </a:lvl1pPr>
          </a:lstStyle>
          <a:p>
            <a:pPr lvl="0"/>
            <a:r>
              <a:rPr lang="en-GB" noProof="0"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118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30587"/>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11"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5"/>
                </a:solidFill>
              </a:defRPr>
            </a:lvl1pPr>
          </a:lstStyle>
          <a:p>
            <a:r>
              <a:rPr lang="en-GB" noProof="0" dirty="0"/>
              <a:t>Click to edit Master title style</a:t>
            </a:r>
          </a:p>
        </p:txBody>
      </p:sp>
      <p:cxnSp>
        <p:nvCxnSpPr>
          <p:cNvPr id="13" name="Straight Connector 12"/>
          <p:cNvCxnSpPr/>
          <p:nvPr userDrawn="1"/>
        </p:nvCxnSpPr>
        <p:spPr>
          <a:xfrm>
            <a:off x="838200" y="0"/>
            <a:ext cx="0" cy="2362711"/>
          </a:xfrm>
          <a:prstGeom prst="line">
            <a:avLst/>
          </a:prstGeom>
          <a:ln w="28575">
            <a:solidFill>
              <a:srgbClr val="F8CC29"/>
            </a:solidFill>
          </a:ln>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41100617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10" name="Rectangle 9"/>
          <p:cNvSpPr/>
          <p:nvPr userDrawn="1"/>
        </p:nvSpPr>
        <p:spPr>
          <a:xfrm>
            <a:off x="0" y="0"/>
            <a:ext cx="12192000" cy="3432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3" name="Straight Connector 12"/>
          <p:cNvCxnSpPr/>
          <p:nvPr userDrawn="1"/>
        </p:nvCxnSpPr>
        <p:spPr>
          <a:xfrm>
            <a:off x="838200" y="0"/>
            <a:ext cx="0" cy="236271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2">
                    <a:lumMod val="75000"/>
                  </a:schemeClr>
                </a:solidFill>
              </a:defRPr>
            </a:lvl1pPr>
          </a:lstStyle>
          <a:p>
            <a:r>
              <a:rPr lang="en-GB" noProof="0" dirty="0"/>
              <a:t>Click to edit Master title style</a:t>
            </a:r>
          </a:p>
        </p:txBody>
      </p:sp>
      <p:sp>
        <p:nvSpPr>
          <p:cNvPr id="9"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30305502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hapter cover (option 1)">
    <p:spTree>
      <p:nvGrpSpPr>
        <p:cNvPr id="1" name=""/>
        <p:cNvGrpSpPr/>
        <p:nvPr/>
      </p:nvGrpSpPr>
      <p:grpSpPr>
        <a:xfrm>
          <a:off x="0" y="0"/>
          <a:ext cx="0" cy="0"/>
          <a:chOff x="0" y="0"/>
          <a:chExt cx="0" cy="0"/>
        </a:xfrm>
      </p:grpSpPr>
      <p:sp>
        <p:nvSpPr>
          <p:cNvPr id="11" name="Rectangle 10"/>
          <p:cNvSpPr/>
          <p:nvPr userDrawn="1"/>
        </p:nvSpPr>
        <p:spPr>
          <a:xfrm>
            <a:off x="0" y="1"/>
            <a:ext cx="12192000" cy="68580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Title 1"/>
          <p:cNvSpPr>
            <a:spLocks noGrp="1"/>
          </p:cNvSpPr>
          <p:nvPr>
            <p:ph type="ctrTitle"/>
          </p:nvPr>
        </p:nvSpPr>
        <p:spPr>
          <a:xfrm>
            <a:off x="1070189" y="1122363"/>
            <a:ext cx="10281657" cy="2387600"/>
          </a:xfrm>
          <a:prstGeom prst="rect">
            <a:avLst/>
          </a:prstGeom>
        </p:spPr>
        <p:txBody>
          <a:bodyPr anchor="b">
            <a:noAutofit/>
          </a:bodyPr>
          <a:lstStyle>
            <a:lvl1pPr algn="l">
              <a:defRPr sz="6000">
                <a:solidFill>
                  <a:srgbClr val="FFD129"/>
                </a:solidFill>
              </a:defRPr>
            </a:lvl1pPr>
          </a:lstStyle>
          <a:p>
            <a:r>
              <a:rPr lang="en-GB" noProof="0" dirty="0"/>
              <a:t>Click to edit Master title style</a:t>
            </a:r>
          </a:p>
        </p:txBody>
      </p:sp>
      <p:sp>
        <p:nvSpPr>
          <p:cNvPr id="3" name="Subtitle 2"/>
          <p:cNvSpPr>
            <a:spLocks noGrp="1"/>
          </p:cNvSpPr>
          <p:nvPr>
            <p:ph type="subTitle" idx="1"/>
          </p:nvPr>
        </p:nvSpPr>
        <p:spPr>
          <a:xfrm>
            <a:off x="1070189" y="3602038"/>
            <a:ext cx="10281657" cy="1655762"/>
          </a:xfrm>
          <a:prstGeom prst="rect">
            <a:avLst/>
          </a:prstGeo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rgbClr val="FFD129"/>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cover (option 2)">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1" name="Title 1"/>
          <p:cNvSpPr>
            <a:spLocks noGrp="1"/>
          </p:cNvSpPr>
          <p:nvPr>
            <p:ph type="ctrTitle"/>
          </p:nvPr>
        </p:nvSpPr>
        <p:spPr>
          <a:xfrm>
            <a:off x="1077013" y="1122363"/>
            <a:ext cx="10284602" cy="2387600"/>
          </a:xfrm>
          <a:prstGeom prst="rect">
            <a:avLst/>
          </a:prstGeom>
        </p:spPr>
        <p:txBody>
          <a:bodyPr anchor="b">
            <a:noAutofit/>
          </a:bodyPr>
          <a:lstStyle>
            <a:lvl1pPr algn="l">
              <a:defRPr sz="6000">
                <a:solidFill>
                  <a:schemeClr val="accent2">
                    <a:lumMod val="75000"/>
                  </a:schemeClr>
                </a:solidFill>
              </a:defRPr>
            </a:lvl1pPr>
          </a:lstStyle>
          <a:p>
            <a:r>
              <a:rPr lang="en-GB" noProof="0" dirty="0"/>
              <a:t>Click to edit Master title style</a:t>
            </a:r>
          </a:p>
        </p:txBody>
      </p:sp>
      <p:sp>
        <p:nvSpPr>
          <p:cNvPr id="14" name="Subtitle 2"/>
          <p:cNvSpPr>
            <a:spLocks noGrp="1"/>
          </p:cNvSpPr>
          <p:nvPr>
            <p:ph type="subTitle" idx="1"/>
          </p:nvPr>
        </p:nvSpPr>
        <p:spPr>
          <a:xfrm>
            <a:off x="1070189" y="3602038"/>
            <a:ext cx="10284602" cy="1655762"/>
          </a:xfrm>
          <a:prstGeom prst="rect">
            <a:avLst/>
          </a:prstGeo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cxnSp>
        <p:nvCxnSpPr>
          <p:cNvPr id="7" name="Straight Connector 6"/>
          <p:cNvCxnSpPr/>
          <p:nvPr userDrawn="1"/>
        </p:nvCxnSpPr>
        <p:spPr>
          <a:xfrm>
            <a:off x="838200" y="0"/>
            <a:ext cx="0" cy="3478213"/>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93250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67154" y="1825624"/>
            <a:ext cx="10267462"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lvl="0"/>
            <a:r>
              <a:rPr lang="en-GB" noProof="0" dirty="0"/>
              <a:t>Insert text</a:t>
            </a:r>
          </a:p>
        </p:txBody>
      </p:sp>
      <p:cxnSp>
        <p:nvCxnSpPr>
          <p:cNvPr id="7" name="Straight Connector 6"/>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2525" y="1825625"/>
            <a:ext cx="5002090" cy="4170363"/>
          </a:xfrm>
          <a:prstGeom prst="rect">
            <a:avLst/>
          </a:prstGeom>
          <a:noFill/>
        </p:spPr>
        <p:txBody>
          <a:bodyPr>
            <a:noAutofit/>
          </a:bodyPr>
          <a:lstStyle>
            <a:lvl1pPr marL="0" indent="0">
              <a:buClr>
                <a:schemeClr val="accent5"/>
              </a:buClr>
              <a:buFont typeface="Arial"/>
              <a:buNone/>
              <a:defRPr/>
            </a:lvl1pPr>
          </a:lstStyle>
          <a:p>
            <a:pPr lvl="0"/>
            <a:endParaRPr lang="en-GB" noProof="0" dirty="0"/>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18" name="Content Placeholder 2"/>
          <p:cNvSpPr>
            <a:spLocks noGrp="1"/>
          </p:cNvSpPr>
          <p:nvPr>
            <p:ph idx="10" hasCustomPrompt="1"/>
          </p:nvPr>
        </p:nvSpPr>
        <p:spPr>
          <a:xfrm>
            <a:off x="967154" y="1825624"/>
            <a:ext cx="5004000"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baseline="0"/>
            </a:lvl1pPr>
            <a:lvl2pPr>
              <a:lnSpc>
                <a:spcPct val="100000"/>
              </a:lnSpc>
              <a:spcAft>
                <a:spcPts val="1800"/>
              </a:spcAft>
              <a:buClr>
                <a:schemeClr val="accent5"/>
              </a:buClr>
              <a:buNone/>
              <a:defRPr/>
            </a:lvl2pPr>
            <a:lvl3pPr>
              <a:lnSpc>
                <a:spcPct val="100000"/>
              </a:lnSpc>
              <a:spcAft>
                <a:spcPts val="1800"/>
              </a:spcAft>
              <a:buClr>
                <a:schemeClr val="accent5"/>
              </a:buClr>
              <a:buNone/>
              <a:defRPr/>
            </a:lvl3pPr>
            <a:lvl4pPr>
              <a:lnSpc>
                <a:spcPct val="100000"/>
              </a:lnSpc>
              <a:spcAft>
                <a:spcPts val="1800"/>
              </a:spcAft>
              <a:buClr>
                <a:schemeClr val="accent5"/>
              </a:buClr>
              <a:buNone/>
              <a:defRPr/>
            </a:lvl4pPr>
            <a:lvl5pPr>
              <a:lnSpc>
                <a:spcPct val="100000"/>
              </a:lnSpc>
              <a:spcAft>
                <a:spcPts val="1800"/>
              </a:spcAft>
              <a:buClr>
                <a:schemeClr val="accent5"/>
              </a:buClr>
              <a:buNone/>
              <a:defRPr/>
            </a:lvl5pPr>
          </a:lstStyle>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a:p>
            <a:pPr marL="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endParaRPr lang="en-GB" noProof="0" dirty="0"/>
          </a:p>
          <a:p>
            <a:pPr lvl="0"/>
            <a:endParaRPr lang="en-GB" noProof="0" dirty="0"/>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8" name="Content Placeholder 2"/>
          <p:cNvSpPr>
            <a:spLocks noGrp="1"/>
          </p:cNvSpPr>
          <p:nvPr>
            <p:ph idx="11" hasCustomPrompt="1"/>
          </p:nvPr>
        </p:nvSpPr>
        <p:spPr>
          <a:xfrm>
            <a:off x="6232524" y="1825624"/>
            <a:ext cx="5004000"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a:buNone/>
              <a:defRPr strike="noStrike"/>
            </a:lvl1pPr>
            <a:lvl2pPr>
              <a:lnSpc>
                <a:spcPct val="100000"/>
              </a:lnSpc>
              <a:spcAft>
                <a:spcPts val="1800"/>
              </a:spcAft>
              <a:buClr>
                <a:schemeClr val="accent5"/>
              </a:buClr>
              <a:defRPr strike="noStrike"/>
            </a:lvl2pPr>
            <a:lvl3pPr>
              <a:lnSpc>
                <a:spcPct val="100000"/>
              </a:lnSpc>
              <a:spcAft>
                <a:spcPts val="1800"/>
              </a:spcAft>
              <a:buClr>
                <a:schemeClr val="accent5"/>
              </a:buClr>
              <a:defRPr strike="noStrike"/>
            </a:lvl3pPr>
            <a:lvl4pPr>
              <a:lnSpc>
                <a:spcPct val="100000"/>
              </a:lnSpc>
              <a:spcAft>
                <a:spcPts val="1800"/>
              </a:spcAft>
              <a:buClr>
                <a:schemeClr val="accent5"/>
              </a:buClr>
              <a:defRPr strike="noStrike"/>
            </a:lvl4pPr>
            <a:lvl5pPr>
              <a:lnSpc>
                <a:spcPct val="100000"/>
              </a:lnSpc>
              <a:spcAft>
                <a:spcPts val="1800"/>
              </a:spcAft>
              <a:buClr>
                <a:schemeClr val="accent5"/>
              </a:buClr>
              <a:defRPr strike="noStrike"/>
            </a:lvl5pPr>
          </a:lstStyle>
          <a:p>
            <a:pPr lvl="0"/>
            <a:r>
              <a:rPr lang="en-GB" noProof="0" dirty="0"/>
              <a:t>Insert text</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
        <p:nvSpPr>
          <p:cNvPr id="12" name="Content Placeholder 2"/>
          <p:cNvSpPr>
            <a:spLocks noGrp="1"/>
          </p:cNvSpPr>
          <p:nvPr>
            <p:ph idx="10" hasCustomPrompt="1"/>
          </p:nvPr>
        </p:nvSpPr>
        <p:spPr>
          <a:xfrm>
            <a:off x="967154" y="1825624"/>
            <a:ext cx="5004000" cy="4170363"/>
          </a:xfrm>
          <a:prstGeom prst="rect">
            <a:avLst/>
          </a:prstGeom>
        </p:spPr>
        <p:txBody>
          <a:bodyPr>
            <a:noAutofit/>
          </a:bodyPr>
          <a:lstStyle>
            <a:lvl1pPr marL="0" indent="-342900">
              <a:lnSpc>
                <a:spcPct val="100000"/>
              </a:lnSpc>
              <a:spcBef>
                <a:spcPts val="0"/>
              </a:spcBef>
              <a:spcAft>
                <a:spcPts val="1800"/>
              </a:spcAft>
              <a:buClr>
                <a:schemeClr val="accent5"/>
              </a:buClr>
              <a:buFont typeface="Arial" pitchFamily="34" charset="0"/>
              <a:buNone/>
              <a:defRPr baseline="0"/>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dirty="0"/>
              <a:t>Insert text</a:t>
            </a:r>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70722" y="1825625"/>
            <a:ext cx="3229533" cy="4170363"/>
          </a:xfrm>
          <a:prstGeom prst="rect">
            <a:avLst/>
          </a:prstGeom>
        </p:spPr>
        <p:txBody>
          <a:bodyPr>
            <a:noAutofit/>
          </a:bodyPr>
          <a:lstStyle>
            <a:lvl1pPr marL="0" indent="-342900">
              <a:buClr>
                <a:schemeClr val="accent5"/>
              </a:buClr>
              <a:buFont typeface="Arial"/>
              <a:buNone/>
              <a:defRPr baseline="0"/>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9" name="Content Placeholder 2"/>
          <p:cNvSpPr>
            <a:spLocks noGrp="1"/>
          </p:cNvSpPr>
          <p:nvPr>
            <p:ph sz="half" idx="13" hasCustomPrompt="1"/>
          </p:nvPr>
        </p:nvSpPr>
        <p:spPr>
          <a:xfrm>
            <a:off x="4476002" y="1825624"/>
            <a:ext cx="3239996"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sp>
        <p:nvSpPr>
          <p:cNvPr id="7" name="Content Placeholder 2"/>
          <p:cNvSpPr>
            <a:spLocks noGrp="1"/>
          </p:cNvSpPr>
          <p:nvPr>
            <p:ph sz="half" idx="15" hasCustomPrompt="1"/>
          </p:nvPr>
        </p:nvSpPr>
        <p:spPr>
          <a:xfrm>
            <a:off x="7990763" y="1825624"/>
            <a:ext cx="3239998" cy="4170363"/>
          </a:xfrm>
          <a:prstGeom prst="rect">
            <a:avLst/>
          </a:prstGeom>
        </p:spPr>
        <p:txBody>
          <a:bodyPr>
            <a:noAutofit/>
          </a:bodyPr>
          <a:lstStyle>
            <a:lvl1pPr marL="0" marR="0" indent="-342900" algn="l" defTabSz="914400" rtl="0" eaLnBrk="1" fontAlgn="auto" latinLnBrk="0" hangingPunct="1">
              <a:lnSpc>
                <a:spcPct val="100000"/>
              </a:lnSpc>
              <a:spcBef>
                <a:spcPts val="0"/>
              </a:spcBef>
              <a:spcAft>
                <a:spcPts val="1800"/>
              </a:spcAft>
              <a:buClr>
                <a:schemeClr val="accent5"/>
              </a:buClr>
              <a:buSzTx/>
              <a:buFont typeface="Arial"/>
              <a:buNone/>
              <a:tabLst/>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marL="342900" marR="0" lvl="0" indent="-342900" algn="l" defTabSz="914400" rtl="0" eaLnBrk="1" fontAlgn="auto" latinLnBrk="0" hangingPunct="1">
              <a:lnSpc>
                <a:spcPct val="100000"/>
              </a:lnSpc>
              <a:spcBef>
                <a:spcPts val="0"/>
              </a:spcBef>
              <a:spcAft>
                <a:spcPts val="1800"/>
              </a:spcAft>
              <a:buClr>
                <a:schemeClr val="accent5"/>
              </a:buClr>
              <a:buSzTx/>
              <a:buFont typeface="Arial"/>
              <a:buNone/>
              <a:tabLst/>
              <a:defRPr/>
            </a:pPr>
            <a:r>
              <a:rPr lang="en-GB" noProof="0" dirty="0"/>
              <a:t>Insert text</a:t>
            </a:r>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0722" y="1681163"/>
            <a:ext cx="5003999" cy="823912"/>
          </a:xfrm>
          <a:prstGeom prst="rect">
            <a:avLst/>
          </a:prstGeom>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4" name="Content Placeholder 3"/>
          <p:cNvSpPr>
            <a:spLocks noGrp="1"/>
          </p:cNvSpPr>
          <p:nvPr>
            <p:ph sz="half" idx="2" hasCustomPrompt="1"/>
          </p:nvPr>
        </p:nvSpPr>
        <p:spPr>
          <a:xfrm>
            <a:off x="970722" y="2597727"/>
            <a:ext cx="5003999" cy="3398261"/>
          </a:xfrm>
          <a:prstGeom prst="rect">
            <a:avLst/>
          </a:prstGeom>
        </p:spPr>
        <p:txBody>
          <a:bodyPr wrap="square">
            <a:noAutofit/>
          </a:bodyPr>
          <a:lstStyle>
            <a:lvl1pPr marL="0" indent="-342900">
              <a:buClr>
                <a:schemeClr val="accent5"/>
              </a:buClr>
              <a:buFont typeface="Arial"/>
              <a:buNone/>
              <a:defRPr/>
            </a:lvl1pPr>
            <a:lvl2pPr>
              <a:buClr>
                <a:schemeClr val="accent5"/>
              </a:buClr>
              <a:buNone/>
              <a:defRPr/>
            </a:lvl2pPr>
            <a:lvl3pPr>
              <a:buClr>
                <a:schemeClr val="accent5"/>
              </a:buClr>
              <a:buNone/>
              <a:defRPr/>
            </a:lvl3pPr>
            <a:lvl4pPr>
              <a:buClr>
                <a:schemeClr val="accent5"/>
              </a:buClr>
              <a:buNone/>
              <a:defRPr/>
            </a:lvl4pPr>
            <a:lvl5pPr>
              <a:buClr>
                <a:schemeClr val="accent5"/>
              </a:buClr>
              <a:buNone/>
              <a:defRPr/>
            </a:lvl5pPr>
          </a:lstStyle>
          <a:p>
            <a:pPr lvl="0"/>
            <a:r>
              <a:rPr lang="en-GB" noProof="0" dirty="0"/>
              <a:t>Insert text</a:t>
            </a:r>
          </a:p>
        </p:txBody>
      </p:sp>
      <p:sp>
        <p:nvSpPr>
          <p:cNvPr id="5" name="Text Placeholder 4"/>
          <p:cNvSpPr>
            <a:spLocks noGrp="1"/>
          </p:cNvSpPr>
          <p:nvPr>
            <p:ph type="body" sz="quarter" idx="3"/>
          </p:nvPr>
        </p:nvSpPr>
        <p:spPr>
          <a:xfrm>
            <a:off x="6232768" y="1681163"/>
            <a:ext cx="5003999" cy="823912"/>
          </a:xfrm>
          <a:prstGeom prst="rect">
            <a:avLst/>
          </a:prstGeom>
          <a:noFill/>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Edit Master text styles</a:t>
            </a:r>
          </a:p>
        </p:txBody>
      </p:sp>
      <p:sp>
        <p:nvSpPr>
          <p:cNvPr id="6" name="Content Placeholder 5"/>
          <p:cNvSpPr>
            <a:spLocks noGrp="1"/>
          </p:cNvSpPr>
          <p:nvPr>
            <p:ph sz="quarter" idx="4" hasCustomPrompt="1"/>
          </p:nvPr>
        </p:nvSpPr>
        <p:spPr>
          <a:xfrm>
            <a:off x="6232768" y="2597727"/>
            <a:ext cx="5003999" cy="3398261"/>
          </a:xfrm>
          <a:prstGeom prst="rect">
            <a:avLst/>
          </a:prstGeom>
        </p:spPr>
        <p:txBody>
          <a:bodyPr wrap="square">
            <a:noAutofit/>
          </a:bodyPr>
          <a:lstStyle>
            <a:lvl1pPr marL="0" indent="-342900">
              <a:buClr>
                <a:schemeClr val="accent5"/>
              </a:buClr>
              <a:buFont typeface="Arial"/>
              <a:buNone/>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dirty="0"/>
              <a:t>Insert text</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photo">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0" y="1750540"/>
            <a:ext cx="12192000" cy="4245448"/>
          </a:xfrm>
          <a:prstGeom prst="rect">
            <a:avLst/>
          </a:prstGeom>
          <a:solidFill>
            <a:schemeClr val="bg2"/>
          </a:solidFill>
        </p:spPr>
        <p:txBody>
          <a:bodyPr/>
          <a:lstStyle>
            <a:lvl1pPr marL="0" indent="0">
              <a:buNone/>
              <a:defRPr/>
            </a:lvl1pPr>
          </a:lstStyle>
          <a:p>
            <a:endParaRPr lang="en-GB" noProof="0"/>
          </a:p>
        </p:txBody>
      </p:sp>
      <p:sp>
        <p:nvSpPr>
          <p:cNvPr id="1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dirty="0"/>
              <a:t>Click to edit Master title style</a:t>
            </a:r>
          </a:p>
        </p:txBody>
      </p:sp>
      <p:cxnSp>
        <p:nvCxnSpPr>
          <p:cNvPr id="5" name="Straight Connector 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C-JRC-logo_horizontal_EN_pos_transparent-background.png"/>
          <p:cNvPicPr>
            <a:picLocks noChangeAspect="1"/>
          </p:cNvPicPr>
          <p:nvPr userDrawn="1"/>
        </p:nvPicPr>
        <p:blipFill rotWithShape="1">
          <a:blip r:embed="rId19" cstate="print">
            <a:extLst>
              <a:ext uri="{28A0092B-C50C-407E-A947-70E740481C1C}">
                <a14:useLocalDpi xmlns:a14="http://schemas.microsoft.com/office/drawing/2010/main" val="0"/>
              </a:ext>
            </a:extLst>
          </a:blip>
          <a:srcRect l="6902" t="10944" r="6669" b="9113"/>
          <a:stretch/>
        </p:blipFill>
        <p:spPr>
          <a:xfrm>
            <a:off x="9945929" y="6177847"/>
            <a:ext cx="1727997" cy="467228"/>
          </a:xfrm>
          <a:prstGeom prst="rect">
            <a:avLst/>
          </a:prstGeom>
        </p:spPr>
      </p:pic>
      <p:sp>
        <p:nvSpPr>
          <p:cNvPr id="11" name="TextBox 10"/>
          <p:cNvSpPr txBox="1"/>
          <p:nvPr userDrawn="1"/>
        </p:nvSpPr>
        <p:spPr>
          <a:xfrm>
            <a:off x="902658" y="6436338"/>
            <a:ext cx="444383" cy="276999"/>
          </a:xfrm>
          <a:prstGeom prst="rect">
            <a:avLst/>
          </a:prstGeom>
          <a:noFill/>
        </p:spPr>
        <p:txBody>
          <a:bodyPr wrap="square" lIns="0" rIns="0" rtlCol="0">
            <a:spAutoFit/>
          </a:bodyPr>
          <a:lstStyle/>
          <a:p>
            <a:pPr marL="0" indent="0" algn="l">
              <a:buClr>
                <a:schemeClr val="accent5"/>
              </a:buClr>
              <a:buFont typeface="Arial"/>
              <a:buNone/>
            </a:pPr>
            <a:fld id="{7CDCD853-BF31-41A2-A1D4-0871305F302F}" type="slidenum">
              <a:rPr lang="en-GB" sz="1200" noProof="0" smtClean="0">
                <a:ln>
                  <a:noFill/>
                </a:ln>
                <a:solidFill>
                  <a:schemeClr val="bg1">
                    <a:lumMod val="65000"/>
                  </a:schemeClr>
                </a:solidFill>
              </a:rPr>
              <a:pPr marL="0" indent="0" algn="l">
                <a:buClr>
                  <a:schemeClr val="accent5"/>
                </a:buClr>
                <a:buFont typeface="Arial"/>
                <a:buNone/>
              </a:pPr>
              <a:t>‹#›</a:t>
            </a:fld>
            <a:endParaRPr lang="en-GB" sz="1600" noProof="0" dirty="0">
              <a:ln>
                <a:noFill/>
              </a:ln>
              <a:solidFill>
                <a:schemeClr val="bg1">
                  <a:lumMod val="65000"/>
                </a:schemeClr>
              </a:solidFill>
            </a:endParaRPr>
          </a:p>
        </p:txBody>
      </p:sp>
      <p:cxnSp>
        <p:nvCxnSpPr>
          <p:cNvPr id="12" name="Straight Connector 11"/>
          <p:cNvCxnSpPr/>
          <p:nvPr userDrawn="1"/>
        </p:nvCxnSpPr>
        <p:spPr>
          <a:xfrm>
            <a:off x="799653" y="6411461"/>
            <a:ext cx="1" cy="44653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1"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8" r:id="rId12"/>
    <p:sldLayoutId id="2147483666" r:id="rId13"/>
    <p:sldLayoutId id="2147483667" r:id="rId14"/>
    <p:sldLayoutId id="2147483655" r:id="rId15"/>
    <p:sldLayoutId id="2147483670" r:id="rId16"/>
    <p:sldLayoutId id="2147483669" r:id="rId17"/>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rgbClr val="2B91C5"/>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5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a:t>Higher </a:t>
            </a:r>
            <a:r>
              <a:rPr lang="nl-NL" dirty="0" err="1"/>
              <a:t>Education</a:t>
            </a:r>
            <a:r>
              <a:rPr lang="nl-NL" dirty="0"/>
              <a:t> </a:t>
            </a:r>
            <a:r>
              <a:rPr lang="nl-NL" dirty="0" err="1"/>
              <a:t>for</a:t>
            </a:r>
            <a:r>
              <a:rPr lang="nl-NL" dirty="0"/>
              <a:t> Smart Specialisation (HESS</a:t>
            </a:r>
            <a:r>
              <a:rPr lang="nl-NL" dirty="0" smtClean="0"/>
              <a:t>) IV</a:t>
            </a:r>
            <a:endParaRPr lang="nl-NL" dirty="0"/>
          </a:p>
        </p:txBody>
      </p:sp>
      <p:sp>
        <p:nvSpPr>
          <p:cNvPr id="4" name="Text Placeholder 3"/>
          <p:cNvSpPr>
            <a:spLocks noGrp="1"/>
          </p:cNvSpPr>
          <p:nvPr>
            <p:ph type="body" sz="quarter" idx="13"/>
          </p:nvPr>
        </p:nvSpPr>
        <p:spPr/>
        <p:txBody>
          <a:bodyPr/>
          <a:lstStyle/>
          <a:p>
            <a:r>
              <a:rPr lang="nl-NL" dirty="0" smtClean="0"/>
              <a:t>Jayne Woolford (JRC)</a:t>
            </a:r>
            <a:endParaRPr lang="nl-NL" dirty="0"/>
          </a:p>
        </p:txBody>
      </p:sp>
    </p:spTree>
    <p:extLst>
      <p:ext uri="{BB962C8B-B14F-4D97-AF65-F5344CB8AC3E}">
        <p14:creationId xmlns:p14="http://schemas.microsoft.com/office/powerpoint/2010/main" val="427509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3" name="Subtitle 2"/>
          <p:cNvSpPr>
            <a:spLocks noGrp="1"/>
          </p:cNvSpPr>
          <p:nvPr>
            <p:ph type="subTitle" idx="1"/>
          </p:nvPr>
        </p:nvSpPr>
        <p:spPr/>
        <p:txBody>
          <a:bodyPr wrap="square" anchor="b" anchorCtr="0"/>
          <a:lstStyle/>
          <a:p>
            <a:r>
              <a:rPr lang="en-GB" sz="1050" b="1"/>
              <a:t>© European Union 2020</a:t>
            </a:r>
          </a:p>
          <a:p>
            <a:r>
              <a:rPr lang="en-GB" sz="1050"/>
              <a:t>Unless otherwise noted the reuse of this presentation is authorised under the </a:t>
            </a:r>
            <a:r>
              <a:rPr lang="en-GB" sz="1050">
                <a:hlinkClick r:id="rId3"/>
              </a:rPr>
              <a:t>CC BY 4.0 </a:t>
            </a:r>
            <a:r>
              <a:rPr lang="en-GB" sz="1050"/>
              <a:t>license. For any use or reproduction of elements that are not owned by the EU, permission may need to be sought directly from the respective right holders.</a:t>
            </a:r>
          </a:p>
          <a:p>
            <a:r>
              <a:rPr lang="en-GB" sz="1050"/>
              <a:t>Slide </a:t>
            </a:r>
            <a:r>
              <a:rPr lang="en-GB" sz="1050">
                <a:solidFill>
                  <a:schemeClr val="accent6"/>
                </a:solidFill>
              </a:rPr>
              <a:t>xx</a:t>
            </a:r>
            <a:r>
              <a:rPr lang="en-GB" sz="1050"/>
              <a:t>: </a:t>
            </a:r>
            <a:r>
              <a:rPr lang="en-GB" sz="1050">
                <a:solidFill>
                  <a:schemeClr val="accent6"/>
                </a:solidFill>
              </a:rPr>
              <a:t>element concerned</a:t>
            </a:r>
            <a:r>
              <a:rPr lang="en-GB" sz="1050"/>
              <a:t>, source</a:t>
            </a:r>
            <a:r>
              <a:rPr lang="en-GB" sz="1050">
                <a:solidFill>
                  <a:schemeClr val="accent6"/>
                </a:solidFill>
              </a:rPr>
              <a:t>: e.g. Fotolia.com</a:t>
            </a:r>
            <a:r>
              <a:rPr lang="en-GB" sz="1050"/>
              <a:t>; Slide </a:t>
            </a:r>
            <a:r>
              <a:rPr lang="en-GB" sz="1050">
                <a:solidFill>
                  <a:schemeClr val="accent6"/>
                </a:solidFill>
              </a:rPr>
              <a:t>xx</a:t>
            </a:r>
            <a:r>
              <a:rPr lang="en-GB" sz="1050"/>
              <a:t>: </a:t>
            </a:r>
            <a:r>
              <a:rPr lang="en-GB" sz="1050">
                <a:solidFill>
                  <a:schemeClr val="accent6"/>
                </a:solidFill>
              </a:rPr>
              <a:t>element concerned</a:t>
            </a:r>
            <a:r>
              <a:rPr lang="en-GB" sz="1050"/>
              <a:t>, source: </a:t>
            </a:r>
            <a:r>
              <a:rPr lang="en-GB" sz="1050">
                <a:solidFill>
                  <a:schemeClr val="accent6"/>
                </a:solidFill>
              </a:rPr>
              <a:t>e.g. iStock.com</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103" y="4043693"/>
            <a:ext cx="1023496" cy="358097"/>
          </a:xfrm>
          <a:prstGeom prst="rect">
            <a:avLst/>
          </a:prstGeom>
        </p:spPr>
      </p:pic>
    </p:spTree>
    <p:extLst>
      <p:ext uri="{BB962C8B-B14F-4D97-AF65-F5344CB8AC3E}">
        <p14:creationId xmlns:p14="http://schemas.microsoft.com/office/powerpoint/2010/main" val="185712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FBBD6-54FD-44F3-A8B2-24187AB4F25E}"/>
              </a:ext>
            </a:extLst>
          </p:cNvPr>
          <p:cNvSpPr>
            <a:spLocks noGrp="1"/>
          </p:cNvSpPr>
          <p:nvPr>
            <p:ph idx="1"/>
          </p:nvPr>
        </p:nvSpPr>
        <p:spPr>
          <a:xfrm>
            <a:off x="970722" y="1639230"/>
            <a:ext cx="10263894" cy="4356758"/>
          </a:xfrm>
        </p:spPr>
        <p:txBody>
          <a:bodyPr/>
          <a:lstStyle/>
          <a:p>
            <a:pPr>
              <a:buFont typeface="Arial" panose="020B0604020202020204" pitchFamily="34" charset="0"/>
              <a:buChar char="•"/>
            </a:pPr>
            <a:r>
              <a:rPr lang="en-GB" b="1" dirty="0">
                <a:solidFill>
                  <a:srgbClr val="1B5B87"/>
                </a:solidFill>
              </a:rPr>
              <a:t>Understand how HEIs can play a more effective role in the design and implementation of S3 and act as drivers for innovation and regional development </a:t>
            </a:r>
          </a:p>
          <a:p>
            <a:pPr>
              <a:buFont typeface="Arial" panose="020B0604020202020204" pitchFamily="34" charset="0"/>
              <a:buChar char="•"/>
            </a:pPr>
            <a:r>
              <a:rPr lang="en-GB" b="1" dirty="0">
                <a:solidFill>
                  <a:srgbClr val="1B5B87"/>
                </a:solidFill>
              </a:rPr>
              <a:t>Strengthening partnerships between HEIs and public authorities, align their strategies.</a:t>
            </a:r>
          </a:p>
          <a:p>
            <a:pPr>
              <a:buFont typeface="Arial" panose="020B0604020202020204" pitchFamily="34" charset="0"/>
              <a:buChar char="•"/>
            </a:pPr>
            <a:r>
              <a:rPr lang="en-GB" b="1" dirty="0">
                <a:solidFill>
                  <a:srgbClr val="1B5B87"/>
                </a:solidFill>
              </a:rPr>
              <a:t>Difficulties in integrating human capital – investment in skills and human capital can support competitiveness and </a:t>
            </a:r>
            <a:r>
              <a:rPr lang="en-GB" b="1" dirty="0" smtClean="0">
                <a:solidFill>
                  <a:srgbClr val="1B5B87"/>
                </a:solidFill>
              </a:rPr>
              <a:t>growth</a:t>
            </a:r>
          </a:p>
          <a:p>
            <a:pPr algn="just">
              <a:buFont typeface="Arial" panose="020B0604020202020204" pitchFamily="34" charset="0"/>
              <a:buChar char="•"/>
            </a:pPr>
            <a:r>
              <a:rPr lang="en-GB" b="1" dirty="0">
                <a:solidFill>
                  <a:srgbClr val="1B5B87"/>
                </a:solidFill>
              </a:rPr>
              <a:t>Closer integration of HESS with the wider EU agenda and move towards more cross-cutting and strategic approach.</a:t>
            </a:r>
          </a:p>
          <a:p>
            <a:pPr>
              <a:buFont typeface="Arial" panose="020B0604020202020204" pitchFamily="34" charset="0"/>
              <a:buChar char="•"/>
            </a:pPr>
            <a:endParaRPr lang="en-GB" dirty="0"/>
          </a:p>
          <a:p>
            <a:endParaRPr lang="en-GB" dirty="0"/>
          </a:p>
        </p:txBody>
      </p:sp>
      <p:sp>
        <p:nvSpPr>
          <p:cNvPr id="3" name="Title 2">
            <a:extLst>
              <a:ext uri="{FF2B5EF4-FFF2-40B4-BE49-F238E27FC236}">
                <a16:creationId xmlns:a16="http://schemas.microsoft.com/office/drawing/2014/main" id="{D67081A7-8B3C-43CF-BBC9-92259F66000D}"/>
              </a:ext>
            </a:extLst>
          </p:cNvPr>
          <p:cNvSpPr>
            <a:spLocks noGrp="1"/>
          </p:cNvSpPr>
          <p:nvPr>
            <p:ph type="title"/>
          </p:nvPr>
        </p:nvSpPr>
        <p:spPr/>
        <p:txBody>
          <a:bodyPr/>
          <a:lstStyle/>
          <a:p>
            <a:r>
              <a:rPr lang="en-GB" b="1" dirty="0"/>
              <a:t>HESS aims and rationale</a:t>
            </a:r>
          </a:p>
        </p:txBody>
      </p:sp>
    </p:spTree>
    <p:extLst>
      <p:ext uri="{BB962C8B-B14F-4D97-AF65-F5344CB8AC3E}">
        <p14:creationId xmlns:p14="http://schemas.microsoft.com/office/powerpoint/2010/main" val="2990265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FBBD6-54FD-44F3-A8B2-24187AB4F25E}"/>
              </a:ext>
            </a:extLst>
          </p:cNvPr>
          <p:cNvSpPr>
            <a:spLocks noGrp="1"/>
          </p:cNvSpPr>
          <p:nvPr>
            <p:ph idx="1"/>
          </p:nvPr>
        </p:nvSpPr>
        <p:spPr/>
        <p:txBody>
          <a:bodyPr/>
          <a:lstStyle/>
          <a:p>
            <a:endParaRPr lang="en-GB"/>
          </a:p>
        </p:txBody>
      </p:sp>
      <p:sp>
        <p:nvSpPr>
          <p:cNvPr id="3" name="Title 2">
            <a:extLst>
              <a:ext uri="{FF2B5EF4-FFF2-40B4-BE49-F238E27FC236}">
                <a16:creationId xmlns:a16="http://schemas.microsoft.com/office/drawing/2014/main" id="{D67081A7-8B3C-43CF-BBC9-92259F66000D}"/>
              </a:ext>
            </a:extLst>
          </p:cNvPr>
          <p:cNvSpPr>
            <a:spLocks noGrp="1"/>
          </p:cNvSpPr>
          <p:nvPr>
            <p:ph type="title"/>
          </p:nvPr>
        </p:nvSpPr>
        <p:spPr/>
        <p:txBody>
          <a:bodyPr/>
          <a:lstStyle/>
          <a:p>
            <a:r>
              <a:rPr lang="en-GB" dirty="0"/>
              <a:t>HESS Phases I-IV</a:t>
            </a:r>
          </a:p>
        </p:txBody>
      </p:sp>
      <p:pic>
        <p:nvPicPr>
          <p:cNvPr id="4" name="Picture 3">
            <a:extLst>
              <a:ext uri="{FF2B5EF4-FFF2-40B4-BE49-F238E27FC236}">
                <a16:creationId xmlns:a16="http://schemas.microsoft.com/office/drawing/2014/main" id="{6BE2A794-52C2-4F31-A409-6382A33236B2}"/>
              </a:ext>
            </a:extLst>
          </p:cNvPr>
          <p:cNvPicPr>
            <a:picLocks noChangeAspect="1"/>
          </p:cNvPicPr>
          <p:nvPr/>
        </p:nvPicPr>
        <p:blipFill>
          <a:blip r:embed="rId3"/>
          <a:stretch>
            <a:fillRect/>
          </a:stretch>
        </p:blipFill>
        <p:spPr>
          <a:xfrm>
            <a:off x="967154" y="254643"/>
            <a:ext cx="10407090" cy="5936374"/>
          </a:xfrm>
          <a:prstGeom prst="rect">
            <a:avLst/>
          </a:prstGeom>
        </p:spPr>
      </p:pic>
    </p:spTree>
    <p:extLst>
      <p:ext uri="{BB962C8B-B14F-4D97-AF65-F5344CB8AC3E}">
        <p14:creationId xmlns:p14="http://schemas.microsoft.com/office/powerpoint/2010/main" val="410758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6365A1-CAB4-4051-8520-2932201EE3FF}"/>
              </a:ext>
            </a:extLst>
          </p:cNvPr>
          <p:cNvSpPr>
            <a:spLocks noGrp="1"/>
          </p:cNvSpPr>
          <p:nvPr>
            <p:ph idx="1"/>
          </p:nvPr>
        </p:nvSpPr>
        <p:spPr>
          <a:xfrm>
            <a:off x="858644" y="1538868"/>
            <a:ext cx="10375972" cy="4457119"/>
          </a:xfrm>
        </p:spPr>
        <p:txBody>
          <a:bodyPr/>
          <a:lstStyle/>
          <a:p>
            <a:pPr indent="0" algn="just"/>
            <a:r>
              <a:rPr lang="en-GB" sz="3200" b="1" dirty="0" smtClean="0">
                <a:solidFill>
                  <a:srgbClr val="1B5B87"/>
                </a:solidFill>
              </a:rPr>
              <a:t>1 - Collaborations </a:t>
            </a:r>
            <a:r>
              <a:rPr lang="en-GB" sz="3200" b="1" dirty="0">
                <a:solidFill>
                  <a:srgbClr val="1B5B87"/>
                </a:solidFill>
              </a:rPr>
              <a:t>with EIT Knowledge and Innovation Communities on </a:t>
            </a:r>
            <a:r>
              <a:rPr lang="en-GB" sz="3200" b="1" dirty="0" smtClean="0">
                <a:solidFill>
                  <a:srgbClr val="1B5B87"/>
                </a:solidFill>
              </a:rPr>
              <a:t>innovation </a:t>
            </a:r>
            <a:r>
              <a:rPr lang="en-GB" sz="3200" b="1" dirty="0">
                <a:solidFill>
                  <a:srgbClr val="1B5B87"/>
                </a:solidFill>
              </a:rPr>
              <a:t>capacities for HEIs and knowledge triangle </a:t>
            </a:r>
            <a:r>
              <a:rPr lang="en-GB" sz="3200" b="1" dirty="0" smtClean="0">
                <a:solidFill>
                  <a:srgbClr val="1B5B87"/>
                </a:solidFill>
              </a:rPr>
              <a:t>integration</a:t>
            </a:r>
          </a:p>
          <a:p>
            <a:pPr indent="0" algn="just"/>
            <a:r>
              <a:rPr lang="en-GB" sz="3200" b="1" dirty="0" smtClean="0">
                <a:solidFill>
                  <a:srgbClr val="1B5B87"/>
                </a:solidFill>
              </a:rPr>
              <a:t>2 – Incorporation of a regional dimension into </a:t>
            </a:r>
            <a:r>
              <a:rPr lang="en-GB" sz="3200" b="1" dirty="0" err="1" smtClean="0">
                <a:solidFill>
                  <a:srgbClr val="1B5B87"/>
                </a:solidFill>
              </a:rPr>
              <a:t>HEInnovate</a:t>
            </a:r>
            <a:endParaRPr lang="en-GB" sz="3200" b="1" dirty="0" smtClean="0">
              <a:solidFill>
                <a:srgbClr val="1B5B87"/>
              </a:solidFill>
            </a:endParaRPr>
          </a:p>
          <a:p>
            <a:pPr indent="0"/>
            <a:r>
              <a:rPr lang="en-GB" sz="3200" b="1" dirty="0" smtClean="0">
                <a:solidFill>
                  <a:srgbClr val="1B5B87"/>
                </a:solidFill>
              </a:rPr>
              <a:t>3 - </a:t>
            </a:r>
            <a:r>
              <a:rPr lang="en-GB" sz="3200" b="1" dirty="0">
                <a:solidFill>
                  <a:srgbClr val="1B5B87"/>
                </a:solidFill>
              </a:rPr>
              <a:t>European Universities and Knowledge Alliances</a:t>
            </a:r>
          </a:p>
          <a:p>
            <a:pPr indent="0" algn="just"/>
            <a:r>
              <a:rPr lang="en-GB" sz="2800" b="1" dirty="0" smtClean="0">
                <a:solidFill>
                  <a:srgbClr val="1B5B87"/>
                </a:solidFill>
              </a:rPr>
              <a:t> </a:t>
            </a:r>
            <a:endParaRPr lang="en-GB" sz="2800" b="1" dirty="0">
              <a:solidFill>
                <a:srgbClr val="1B5B87"/>
              </a:solidFill>
            </a:endParaRPr>
          </a:p>
          <a:p>
            <a:pPr indent="0" algn="just"/>
            <a:endParaRPr lang="en-GB" sz="2800" b="1" dirty="0" smtClean="0">
              <a:solidFill>
                <a:srgbClr val="1B5B87"/>
              </a:solidFill>
            </a:endParaRPr>
          </a:p>
          <a:p>
            <a:pPr marL="1257300" lvl="2" indent="-342900" algn="just">
              <a:lnSpc>
                <a:spcPct val="107000"/>
              </a:lnSpc>
              <a:spcAft>
                <a:spcPts val="800"/>
              </a:spcAft>
              <a:buFont typeface="Arial" panose="020B0604020202020204" pitchFamily="34" charset="0"/>
              <a:buChar char="•"/>
            </a:pPr>
            <a:endParaRPr lang="en-GB" dirty="0">
              <a:solidFill>
                <a:srgbClr val="1B5B87"/>
              </a:solidFill>
              <a:latin typeface="Calibri" panose="020F0502020204030204" pitchFamily="34" charset="0"/>
              <a:cs typeface="Times New Roman" panose="02020603050405020304" pitchFamily="18" charset="0"/>
            </a:endParaRPr>
          </a:p>
          <a:p>
            <a:pPr lvl="2" algn="just">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C343EF91-86E1-44BC-8495-646DAB8ACCBD}"/>
              </a:ext>
            </a:extLst>
          </p:cNvPr>
          <p:cNvSpPr>
            <a:spLocks noGrp="1"/>
          </p:cNvSpPr>
          <p:nvPr>
            <p:ph type="title"/>
          </p:nvPr>
        </p:nvSpPr>
        <p:spPr/>
        <p:txBody>
          <a:bodyPr/>
          <a:lstStyle/>
          <a:p>
            <a:r>
              <a:rPr lang="en-GB" b="1" dirty="0"/>
              <a:t>HESS IV 2020-2022 - </a:t>
            </a:r>
            <a:r>
              <a:rPr lang="en-GB" b="1" dirty="0" smtClean="0"/>
              <a:t>WPs 1, 2, and 3</a:t>
            </a:r>
            <a:endParaRPr lang="en-GB" b="1" dirty="0"/>
          </a:p>
        </p:txBody>
      </p:sp>
    </p:spTree>
    <p:extLst>
      <p:ext uri="{BB962C8B-B14F-4D97-AF65-F5344CB8AC3E}">
        <p14:creationId xmlns:p14="http://schemas.microsoft.com/office/powerpoint/2010/main" val="158212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6365A1-CAB4-4051-8520-2932201EE3FF}"/>
              </a:ext>
            </a:extLst>
          </p:cNvPr>
          <p:cNvSpPr>
            <a:spLocks noGrp="1"/>
          </p:cNvSpPr>
          <p:nvPr>
            <p:ph idx="1"/>
          </p:nvPr>
        </p:nvSpPr>
        <p:spPr>
          <a:xfrm>
            <a:off x="858644" y="1357577"/>
            <a:ext cx="10375972" cy="4638410"/>
          </a:xfrm>
        </p:spPr>
        <p:txBody>
          <a:bodyPr/>
          <a:lstStyle/>
          <a:p>
            <a:pPr>
              <a:buFont typeface="Arial" panose="020B0604020202020204" pitchFamily="34" charset="0"/>
              <a:buChar char="•"/>
            </a:pPr>
            <a:endParaRPr lang="en-GB" sz="2800" b="1" dirty="0" smtClean="0">
              <a:solidFill>
                <a:srgbClr val="1B5B87"/>
              </a:solidFill>
            </a:endParaRPr>
          </a:p>
          <a:p>
            <a:pPr>
              <a:buFont typeface="Arial" panose="020B0604020202020204" pitchFamily="34" charset="0"/>
              <a:buChar char="•"/>
            </a:pPr>
            <a:r>
              <a:rPr lang="en-GB" sz="3200" b="1" dirty="0" smtClean="0">
                <a:solidFill>
                  <a:srgbClr val="1B5B87"/>
                </a:solidFill>
              </a:rPr>
              <a:t>Human </a:t>
            </a:r>
            <a:r>
              <a:rPr lang="en-GB" sz="3200" b="1" dirty="0">
                <a:solidFill>
                  <a:srgbClr val="1B5B87"/>
                </a:solidFill>
              </a:rPr>
              <a:t>capital in ESIF</a:t>
            </a:r>
          </a:p>
          <a:p>
            <a:pPr marL="985838" algn="just">
              <a:spcBef>
                <a:spcPts val="600"/>
              </a:spcBef>
              <a:spcAft>
                <a:spcPts val="300"/>
              </a:spcAft>
              <a:buFont typeface="Arial" panose="020B0604020202020204" pitchFamily="34" charset="0"/>
              <a:buChar char="•"/>
            </a:pPr>
            <a:r>
              <a:rPr lang="en-GB" sz="3200" b="1" dirty="0" smtClean="0">
                <a:solidFill>
                  <a:srgbClr val="1B5B87"/>
                </a:solidFill>
                <a:ea typeface="Times New Roman" panose="02020603050405020304" pitchFamily="18" charset="0"/>
                <a:cs typeface="Times New Roman" panose="02020603050405020304" pitchFamily="18" charset="0"/>
              </a:rPr>
              <a:t>An</a:t>
            </a:r>
            <a:r>
              <a:rPr lang="en-GB" sz="3200" b="1" dirty="0" smtClean="0">
                <a:solidFill>
                  <a:srgbClr val="1B5B87"/>
                </a:solidFill>
                <a:effectLst/>
                <a:ea typeface="Times New Roman" panose="02020603050405020304" pitchFamily="18" charset="0"/>
                <a:cs typeface="Times New Roman" panose="02020603050405020304" pitchFamily="18" charset="0"/>
              </a:rPr>
              <a:t>alyse </a:t>
            </a:r>
            <a:r>
              <a:rPr lang="en-GB" sz="3200" b="1" dirty="0">
                <a:solidFill>
                  <a:srgbClr val="1B5B87"/>
                </a:solidFill>
                <a:effectLst/>
                <a:ea typeface="Times New Roman" panose="02020603050405020304" pitchFamily="18" charset="0"/>
                <a:cs typeface="Times New Roman" panose="02020603050405020304" pitchFamily="18" charset="0"/>
              </a:rPr>
              <a:t>ESIF investments in human capital (ERDF specific objective on S3 skills, industrial transition and entrepreneurship)</a:t>
            </a:r>
            <a:r>
              <a:rPr lang="en-GB" sz="3200" b="1" dirty="0">
                <a:solidFill>
                  <a:srgbClr val="1B5B87"/>
                </a:solidFill>
                <a:ea typeface="Times New Roman" panose="02020603050405020304" pitchFamily="18" charset="0"/>
                <a:cs typeface="Times New Roman" panose="02020603050405020304" pitchFamily="18" charset="0"/>
              </a:rPr>
              <a:t>:</a:t>
            </a:r>
            <a:r>
              <a:rPr lang="en-GB" sz="3200" b="1" dirty="0">
                <a:solidFill>
                  <a:srgbClr val="1B5B87"/>
                </a:solidFill>
                <a:effectLst/>
                <a:ea typeface="Times New Roman" panose="02020603050405020304" pitchFamily="18" charset="0"/>
                <a:cs typeface="Times New Roman" panose="02020603050405020304" pitchFamily="18" charset="0"/>
              </a:rPr>
              <a:t> type of initiatives, beneficiaries, collaboration links with local ecosystems, geographical patterns. </a:t>
            </a:r>
            <a:endParaRPr lang="en-GB" sz="3200" b="1" dirty="0">
              <a:solidFill>
                <a:srgbClr val="1B5B87"/>
              </a:solidFill>
              <a:effectLst/>
              <a:ea typeface="Times New Roman" panose="02020603050405020304" pitchFamily="18" charset="0"/>
            </a:endParaRPr>
          </a:p>
          <a:p>
            <a:pPr marL="642938" indent="0" algn="just">
              <a:spcBef>
                <a:spcPts val="600"/>
              </a:spcBef>
              <a:spcAft>
                <a:spcPts val="300"/>
              </a:spcAft>
            </a:pPr>
            <a:r>
              <a:rPr lang="en-GB" sz="2800" dirty="0" smtClean="0">
                <a:solidFill>
                  <a:srgbClr val="1B5B87"/>
                </a:solidFill>
                <a:effectLst/>
                <a:ea typeface="Times New Roman" panose="02020603050405020304" pitchFamily="18" charset="0"/>
                <a:cs typeface="Times New Roman" panose="02020603050405020304" pitchFamily="18" charset="0"/>
              </a:rPr>
              <a:t> </a:t>
            </a:r>
            <a:endParaRPr lang="en-GB" sz="2800" dirty="0">
              <a:solidFill>
                <a:srgbClr val="1B5B87"/>
              </a:solidFill>
              <a:effectLst/>
              <a:ea typeface="Times New Roman" panose="02020603050405020304" pitchFamily="18" charset="0"/>
            </a:endParaRPr>
          </a:p>
          <a:p>
            <a:pPr marL="985838" lvl="1" indent="-312738" algn="just">
              <a:spcBef>
                <a:spcPts val="600"/>
              </a:spcBef>
              <a:spcAft>
                <a:spcPts val="600"/>
              </a:spcAft>
              <a:buFont typeface="Arial" panose="020B0604020202020204" pitchFamily="34" charset="0"/>
              <a:buChar char="•"/>
            </a:pPr>
            <a:endParaRPr lang="en-GB" dirty="0">
              <a:effectLst/>
              <a:ea typeface="Times New Roman" panose="02020603050405020304" pitchFamily="18" charset="0"/>
              <a:cs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C343EF91-86E1-44BC-8495-646DAB8ACCBD}"/>
              </a:ext>
            </a:extLst>
          </p:cNvPr>
          <p:cNvSpPr>
            <a:spLocks noGrp="1"/>
          </p:cNvSpPr>
          <p:nvPr>
            <p:ph type="title"/>
          </p:nvPr>
        </p:nvSpPr>
        <p:spPr>
          <a:xfrm>
            <a:off x="970722" y="336884"/>
            <a:ext cx="10263893" cy="1020693"/>
          </a:xfrm>
        </p:spPr>
        <p:txBody>
          <a:bodyPr/>
          <a:lstStyle/>
          <a:p>
            <a:r>
              <a:rPr lang="en-GB" b="1" dirty="0"/>
              <a:t>HESS IV 2020-2022 - </a:t>
            </a:r>
            <a:r>
              <a:rPr lang="en-GB" b="1" dirty="0" smtClean="0"/>
              <a:t>WP4</a:t>
            </a:r>
            <a:endParaRPr lang="en-GB" b="1" dirty="0"/>
          </a:p>
        </p:txBody>
      </p:sp>
    </p:spTree>
    <p:extLst>
      <p:ext uri="{BB962C8B-B14F-4D97-AF65-F5344CB8AC3E}">
        <p14:creationId xmlns:p14="http://schemas.microsoft.com/office/powerpoint/2010/main" val="3516408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6365A1-CAB4-4051-8520-2932201EE3FF}"/>
              </a:ext>
            </a:extLst>
          </p:cNvPr>
          <p:cNvSpPr>
            <a:spLocks noGrp="1"/>
          </p:cNvSpPr>
          <p:nvPr>
            <p:ph idx="1"/>
          </p:nvPr>
        </p:nvSpPr>
        <p:spPr>
          <a:xfrm>
            <a:off x="858644" y="1538868"/>
            <a:ext cx="10375972" cy="4457119"/>
          </a:xfrm>
        </p:spPr>
        <p:txBody>
          <a:bodyPr/>
          <a:lstStyle/>
          <a:p>
            <a:pPr>
              <a:buFont typeface="Arial" panose="020B0604020202020204" pitchFamily="34" charset="0"/>
              <a:buChar char="•"/>
            </a:pPr>
            <a:r>
              <a:rPr lang="en-GB" sz="3600" b="1" dirty="0" smtClean="0">
                <a:solidFill>
                  <a:srgbClr val="1B5B87"/>
                </a:solidFill>
              </a:rPr>
              <a:t>HESS Advisory Group</a:t>
            </a:r>
            <a:endParaRPr lang="en-GB" sz="3600" b="1" dirty="0">
              <a:solidFill>
                <a:srgbClr val="1B5B87"/>
              </a:solidFill>
            </a:endParaRPr>
          </a:p>
          <a:p>
            <a:pPr lvl="1" algn="just">
              <a:buFont typeface="Arial" panose="020B0604020202020204" pitchFamily="34" charset="0"/>
              <a:buChar char="•"/>
            </a:pPr>
            <a:r>
              <a:rPr lang="en-GB" sz="3200" b="1" dirty="0">
                <a:solidFill>
                  <a:srgbClr val="1B5B87"/>
                </a:solidFill>
                <a:ea typeface="Times New Roman" panose="02020603050405020304" pitchFamily="18" charset="0"/>
                <a:cs typeface="Times New Roman" panose="02020603050405020304" pitchFamily="18" charset="0"/>
              </a:rPr>
              <a:t>C</a:t>
            </a:r>
            <a:r>
              <a:rPr lang="en-GB" sz="3200" b="1" dirty="0">
                <a:solidFill>
                  <a:srgbClr val="1B5B87"/>
                </a:solidFill>
                <a:effectLst/>
                <a:ea typeface="Times New Roman" panose="02020603050405020304" pitchFamily="18" charset="0"/>
                <a:cs typeface="Times New Roman" panose="02020603050405020304" pitchFamily="18" charset="0"/>
              </a:rPr>
              <a:t>o-creation team of independent experts from higher education and regional/national S3 authorities </a:t>
            </a:r>
            <a:endParaRPr lang="en-GB" sz="3200" b="1" dirty="0" smtClean="0">
              <a:solidFill>
                <a:srgbClr val="1B5B87"/>
              </a:solidFill>
              <a:effectLst/>
              <a:ea typeface="Times New Roman" panose="02020603050405020304" pitchFamily="18" charset="0"/>
              <a:cs typeface="Times New Roman" panose="02020603050405020304" pitchFamily="18" charset="0"/>
            </a:endParaRPr>
          </a:p>
          <a:p>
            <a:pPr lvl="2" algn="just">
              <a:buFont typeface="Arial" panose="020B0604020202020204" pitchFamily="34" charset="0"/>
              <a:buChar char="•"/>
            </a:pPr>
            <a:r>
              <a:rPr lang="en-GB" sz="3200" b="1" dirty="0" smtClean="0">
                <a:solidFill>
                  <a:srgbClr val="1B5B87"/>
                </a:solidFill>
                <a:effectLst/>
                <a:ea typeface="Times New Roman" panose="02020603050405020304" pitchFamily="18" charset="0"/>
                <a:cs typeface="Times New Roman" panose="02020603050405020304" pitchFamily="18" charset="0"/>
              </a:rPr>
              <a:t>To </a:t>
            </a:r>
            <a:r>
              <a:rPr lang="en-GB" sz="3200" b="1" dirty="0">
                <a:solidFill>
                  <a:srgbClr val="1B5B87"/>
                </a:solidFill>
                <a:effectLst/>
                <a:ea typeface="Times New Roman" panose="02020603050405020304" pitchFamily="18" charset="0"/>
                <a:cs typeface="Times New Roman" panose="02020603050405020304" pitchFamily="18" charset="0"/>
              </a:rPr>
              <a:t>provide direction and reflect on outcomes. </a:t>
            </a:r>
          </a:p>
          <a:p>
            <a:pPr lvl="2" algn="just">
              <a:buFont typeface="Arial" panose="020B0604020202020204" pitchFamily="34" charset="0"/>
              <a:buChar char="•"/>
            </a:pPr>
            <a:r>
              <a:rPr lang="en-GB" sz="3200" b="1" dirty="0" smtClean="0">
                <a:solidFill>
                  <a:srgbClr val="1B5B87"/>
                </a:solidFill>
                <a:effectLst/>
                <a:ea typeface="Times New Roman" panose="02020603050405020304" pitchFamily="18" charset="0"/>
                <a:cs typeface="Times New Roman" panose="02020603050405020304" pitchFamily="18" charset="0"/>
              </a:rPr>
              <a:t>To identify appropriate </a:t>
            </a:r>
            <a:r>
              <a:rPr lang="en-GB" sz="3200" b="1" dirty="0">
                <a:solidFill>
                  <a:srgbClr val="1B5B87"/>
                </a:solidFill>
                <a:effectLst/>
                <a:ea typeface="Times New Roman" panose="02020603050405020304" pitchFamily="18" charset="0"/>
                <a:cs typeface="Times New Roman" panose="02020603050405020304" pitchFamily="18" charset="0"/>
              </a:rPr>
              <a:t>activities and policy implications.</a:t>
            </a:r>
            <a:endParaRPr lang="en-GB" sz="3200" b="1" dirty="0">
              <a:solidFill>
                <a:srgbClr val="1B5B87"/>
              </a:solidFill>
            </a:endParaRPr>
          </a:p>
          <a:p>
            <a:endParaRPr lang="en-GB" dirty="0"/>
          </a:p>
        </p:txBody>
      </p:sp>
      <p:sp>
        <p:nvSpPr>
          <p:cNvPr id="3" name="Title 2">
            <a:extLst>
              <a:ext uri="{FF2B5EF4-FFF2-40B4-BE49-F238E27FC236}">
                <a16:creationId xmlns:a16="http://schemas.microsoft.com/office/drawing/2014/main" id="{C343EF91-86E1-44BC-8495-646DAB8ACCBD}"/>
              </a:ext>
            </a:extLst>
          </p:cNvPr>
          <p:cNvSpPr>
            <a:spLocks noGrp="1"/>
          </p:cNvSpPr>
          <p:nvPr>
            <p:ph type="title"/>
          </p:nvPr>
        </p:nvSpPr>
        <p:spPr/>
        <p:txBody>
          <a:bodyPr/>
          <a:lstStyle/>
          <a:p>
            <a:r>
              <a:rPr lang="en-GB" b="1" dirty="0"/>
              <a:t>HESS IV 2020-2022 - </a:t>
            </a:r>
            <a:r>
              <a:rPr lang="en-GB" b="1" dirty="0" smtClean="0"/>
              <a:t>WP5</a:t>
            </a:r>
            <a:endParaRPr lang="en-GB" b="1" dirty="0"/>
          </a:p>
        </p:txBody>
      </p:sp>
    </p:spTree>
    <p:extLst>
      <p:ext uri="{BB962C8B-B14F-4D97-AF65-F5344CB8AC3E}">
        <p14:creationId xmlns:p14="http://schemas.microsoft.com/office/powerpoint/2010/main" val="234403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7154" y="1357578"/>
            <a:ext cx="10267462" cy="4638410"/>
          </a:xfrm>
        </p:spPr>
        <p:txBody>
          <a:bodyPr/>
          <a:lstStyle/>
          <a:p>
            <a:pPr lvl="0" algn="just">
              <a:buFont typeface="Arial" panose="020B0604020202020204" pitchFamily="34" charset="0"/>
              <a:buChar char="•"/>
            </a:pPr>
            <a:endParaRPr lang="en-GB" b="1" dirty="0" smtClean="0"/>
          </a:p>
          <a:p>
            <a:pPr lvl="0" algn="just">
              <a:buFont typeface="Arial" panose="020B0604020202020204" pitchFamily="34" charset="0"/>
              <a:buChar char="•"/>
            </a:pPr>
            <a:r>
              <a:rPr lang="en-GB" b="1" dirty="0" smtClean="0"/>
              <a:t>Bring </a:t>
            </a:r>
            <a:r>
              <a:rPr lang="en-GB" b="1" dirty="0"/>
              <a:t>a strong academic and practitioner input to the work of the HESS project and ensure that the outcomes and relevant policy learning is fed back into the different stakeholder constituencies. </a:t>
            </a:r>
            <a:endParaRPr lang="en-IE" b="1" dirty="0"/>
          </a:p>
          <a:p>
            <a:pPr algn="just">
              <a:buFont typeface="Arial" panose="020B0604020202020204" pitchFamily="34" charset="0"/>
              <a:buChar char="•"/>
            </a:pPr>
            <a:r>
              <a:rPr lang="en-GB" b="1" dirty="0" smtClean="0"/>
              <a:t>Enable </a:t>
            </a:r>
            <a:r>
              <a:rPr lang="en-GB" b="1" dirty="0"/>
              <a:t>a peer review of the work of experts contracted under the HESS project and JRC HESS team outputs and activities and the further refinement of research approaches. </a:t>
            </a:r>
            <a:endParaRPr lang="en-IE" b="1" dirty="0"/>
          </a:p>
          <a:p>
            <a:pPr algn="just">
              <a:buFont typeface="Arial" panose="020B0604020202020204" pitchFamily="34" charset="0"/>
              <a:buChar char="•"/>
            </a:pPr>
            <a:r>
              <a:rPr lang="en-GB" b="1" dirty="0" smtClean="0"/>
              <a:t>Ensure </a:t>
            </a:r>
            <a:r>
              <a:rPr lang="en-GB" b="1" dirty="0"/>
              <a:t>synergies and complementarities across the different HESS Work Packages and with evolving and emerging policy and regulatory agendas and developments. Identify emerging issues and policy options/developments of interest.</a:t>
            </a:r>
            <a:endParaRPr lang="en-IE" b="1" dirty="0"/>
          </a:p>
          <a:p>
            <a:endParaRPr lang="en-IE" dirty="0"/>
          </a:p>
        </p:txBody>
      </p:sp>
      <p:sp>
        <p:nvSpPr>
          <p:cNvPr id="3" name="Title 2"/>
          <p:cNvSpPr>
            <a:spLocks noGrp="1"/>
          </p:cNvSpPr>
          <p:nvPr>
            <p:ph type="title"/>
          </p:nvPr>
        </p:nvSpPr>
        <p:spPr/>
        <p:txBody>
          <a:bodyPr/>
          <a:lstStyle/>
          <a:p>
            <a:r>
              <a:rPr lang="en-GB" b="1" dirty="0"/>
              <a:t>Purpose, objectives and </a:t>
            </a:r>
            <a:r>
              <a:rPr lang="en-GB" b="1" dirty="0" smtClean="0"/>
              <a:t>scope of group (1)</a:t>
            </a:r>
            <a:endParaRPr lang="en-IE" dirty="0"/>
          </a:p>
        </p:txBody>
      </p:sp>
    </p:spTree>
    <p:extLst>
      <p:ext uri="{BB962C8B-B14F-4D97-AF65-F5344CB8AC3E}">
        <p14:creationId xmlns:p14="http://schemas.microsoft.com/office/powerpoint/2010/main" val="1173299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7154" y="1357578"/>
            <a:ext cx="10267462" cy="4904326"/>
          </a:xfrm>
        </p:spPr>
        <p:txBody>
          <a:bodyPr/>
          <a:lstStyle/>
          <a:p>
            <a:pPr lvl="0" algn="just">
              <a:buFont typeface="Arial" panose="020B0604020202020204" pitchFamily="34" charset="0"/>
              <a:buChar char="•"/>
            </a:pPr>
            <a:endParaRPr lang="en-GB" sz="2800" b="1" dirty="0" smtClean="0"/>
          </a:p>
          <a:p>
            <a:pPr lvl="0" algn="just">
              <a:buFont typeface="Arial" panose="020B0604020202020204" pitchFamily="34" charset="0"/>
              <a:buChar char="•"/>
            </a:pPr>
            <a:r>
              <a:rPr lang="en-GB" sz="2800" b="1" dirty="0" smtClean="0"/>
              <a:t>Ensure </a:t>
            </a:r>
            <a:r>
              <a:rPr lang="en-GB" sz="2800" b="1" dirty="0"/>
              <a:t>that the role of HEIs is reflected within the work of the JRC’s S4 scientific committee and in the development of the S4 methodology. Consider the implications of the twin transitions and EU missions on HEIs role in regional economic development and the support and lessons learnt in the progression to S4.</a:t>
            </a:r>
            <a:endParaRPr lang="en-IE" sz="2800" b="1" dirty="0"/>
          </a:p>
          <a:p>
            <a:pPr lvl="0" algn="just">
              <a:buFont typeface="Arial" panose="020B0604020202020204" pitchFamily="34" charset="0"/>
              <a:buChar char="•"/>
            </a:pPr>
            <a:r>
              <a:rPr lang="en-GB" sz="2800" b="1" dirty="0" smtClean="0"/>
              <a:t>Contribute </a:t>
            </a:r>
            <a:r>
              <a:rPr lang="en-GB" sz="2800" b="1" dirty="0"/>
              <a:t>to ensuring the added value and legacy of the HESS project in the broader policy context. Identify gaps in knowledge and potential future HESS-related activity.</a:t>
            </a:r>
            <a:endParaRPr lang="en-IE" sz="2800" b="1" dirty="0"/>
          </a:p>
          <a:p>
            <a:endParaRPr lang="en-IE" dirty="0"/>
          </a:p>
        </p:txBody>
      </p:sp>
      <p:sp>
        <p:nvSpPr>
          <p:cNvPr id="3" name="Title 2"/>
          <p:cNvSpPr>
            <a:spLocks noGrp="1"/>
          </p:cNvSpPr>
          <p:nvPr>
            <p:ph type="title"/>
          </p:nvPr>
        </p:nvSpPr>
        <p:spPr/>
        <p:txBody>
          <a:bodyPr/>
          <a:lstStyle/>
          <a:p>
            <a:r>
              <a:rPr lang="en-GB" b="1" dirty="0"/>
              <a:t>Purpose, objectives and </a:t>
            </a:r>
            <a:r>
              <a:rPr lang="en-GB" b="1" dirty="0" smtClean="0"/>
              <a:t>scope of group (2)</a:t>
            </a:r>
            <a:endParaRPr lang="en-IE" dirty="0"/>
          </a:p>
        </p:txBody>
      </p:sp>
    </p:spTree>
    <p:extLst>
      <p:ext uri="{BB962C8B-B14F-4D97-AF65-F5344CB8AC3E}">
        <p14:creationId xmlns:p14="http://schemas.microsoft.com/office/powerpoint/2010/main" val="1792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60B583-F6BC-4460-9846-D18D309B7A1F}"/>
              </a:ext>
            </a:extLst>
          </p:cNvPr>
          <p:cNvSpPr>
            <a:spLocks noGrp="1"/>
          </p:cNvSpPr>
          <p:nvPr>
            <p:ph idx="1"/>
          </p:nvPr>
        </p:nvSpPr>
        <p:spPr/>
        <p:txBody>
          <a:bodyPr/>
          <a:lstStyle/>
          <a:p>
            <a:pPr lvl="0" algn="just">
              <a:buFont typeface="Arial" panose="020B0604020202020204" pitchFamily="34" charset="0"/>
              <a:buChar char="•"/>
            </a:pPr>
            <a:r>
              <a:rPr lang="en-GB" b="1" dirty="0"/>
              <a:t>How are the activities and outcomes of the HESS project relevant to international </a:t>
            </a:r>
            <a:r>
              <a:rPr lang="en-GB" b="1" dirty="0" smtClean="0"/>
              <a:t>practice? What developments could </a:t>
            </a:r>
            <a:r>
              <a:rPr lang="en-GB" b="1" dirty="0"/>
              <a:t>influence and adapt the projects objectives and activities? </a:t>
            </a:r>
            <a:endParaRPr lang="en-IE" b="1" dirty="0"/>
          </a:p>
          <a:p>
            <a:pPr lvl="0" algn="just">
              <a:buFont typeface="Arial" panose="020B0604020202020204" pitchFamily="34" charset="0"/>
              <a:buChar char="•"/>
            </a:pPr>
            <a:r>
              <a:rPr lang="en-GB" b="1" dirty="0"/>
              <a:t>What additional links could be drawn across the different work packages and the activities undertaken under HESS but also more widely? </a:t>
            </a:r>
            <a:endParaRPr lang="en-GB" b="1" dirty="0" smtClean="0"/>
          </a:p>
          <a:p>
            <a:pPr lvl="0" algn="just">
              <a:buFont typeface="Arial" panose="020B0604020202020204" pitchFamily="34" charset="0"/>
              <a:buChar char="•"/>
            </a:pPr>
            <a:r>
              <a:rPr lang="en-GB" b="1" dirty="0"/>
              <a:t>What is the added value of the group in terms of potential legacy and broader policy context?</a:t>
            </a:r>
            <a:endParaRPr lang="en-GB" b="1" dirty="0" smtClean="0"/>
          </a:p>
          <a:p>
            <a:pPr lvl="0" algn="just">
              <a:buFont typeface="Arial" panose="020B0604020202020204" pitchFamily="34" charset="0"/>
              <a:buChar char="•"/>
            </a:pPr>
            <a:r>
              <a:rPr lang="en-GB" b="1" dirty="0" smtClean="0"/>
              <a:t>What </a:t>
            </a:r>
            <a:r>
              <a:rPr lang="en-GB" b="1" dirty="0"/>
              <a:t>could any future HESS activity look like? Where are the gaps in our knowledge? </a:t>
            </a:r>
            <a:endParaRPr lang="en-GB" b="1" dirty="0" smtClean="0"/>
          </a:p>
          <a:p>
            <a:pPr lvl="0" algn="just">
              <a:buFont typeface="Arial" panose="020B0604020202020204" pitchFamily="34" charset="0"/>
              <a:buChar char="•"/>
            </a:pPr>
            <a:endParaRPr lang="en-IE" b="1" dirty="0"/>
          </a:p>
          <a:p>
            <a:pPr algn="just">
              <a:buFont typeface="Arial" panose="020B0604020202020204" pitchFamily="34" charset="0"/>
              <a:buChar char="•"/>
            </a:pPr>
            <a:r>
              <a:rPr lang="en-GB" sz="1800" b="0" i="0" dirty="0">
                <a:solidFill>
                  <a:srgbClr val="212121"/>
                </a:solidFill>
                <a:effectLst/>
                <a:latin typeface="Symbol" panose="05050102010706020507" pitchFamily="18" charset="2"/>
              </a:rPr>
              <a:t>    </a:t>
            </a:r>
            <a:endParaRPr lang="en-GB" dirty="0">
              <a:solidFill>
                <a:srgbClr val="1B5B87"/>
              </a:solidFill>
            </a:endParaRPr>
          </a:p>
          <a:p>
            <a:pPr algn="just">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ABD034A7-D6CC-4002-A2F2-21C143A40927}"/>
              </a:ext>
            </a:extLst>
          </p:cNvPr>
          <p:cNvSpPr>
            <a:spLocks noGrp="1"/>
          </p:cNvSpPr>
          <p:nvPr>
            <p:ph type="title"/>
          </p:nvPr>
        </p:nvSpPr>
        <p:spPr/>
        <p:txBody>
          <a:bodyPr/>
          <a:lstStyle/>
          <a:p>
            <a:r>
              <a:rPr lang="en-GB" b="1" dirty="0" smtClean="0"/>
              <a:t>Conclusions / Food for thought</a:t>
            </a:r>
            <a:endParaRPr lang="en-GB" b="1" dirty="0"/>
          </a:p>
        </p:txBody>
      </p:sp>
    </p:spTree>
    <p:extLst>
      <p:ext uri="{BB962C8B-B14F-4D97-AF65-F5344CB8AC3E}">
        <p14:creationId xmlns:p14="http://schemas.microsoft.com/office/powerpoint/2010/main" val="2685373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JRC palette 1">
      <a:dk1>
        <a:srgbClr val="4D4D4D"/>
      </a:dk1>
      <a:lt1>
        <a:srgbClr val="FFFFFF"/>
      </a:lt1>
      <a:dk2>
        <a:srgbClr val="034EA2"/>
      </a:dk2>
      <a:lt2>
        <a:srgbClr val="D3E8F9"/>
      </a:lt2>
      <a:accent1>
        <a:srgbClr val="6ACBF3"/>
      </a:accent1>
      <a:accent2>
        <a:srgbClr val="3E99DA"/>
      </a:accent2>
      <a:accent3>
        <a:srgbClr val="1EC08A"/>
      </a:accent3>
      <a:accent4>
        <a:srgbClr val="ED8D2F"/>
      </a:accent4>
      <a:accent5>
        <a:srgbClr val="F8CC29"/>
      </a:accent5>
      <a:accent6>
        <a:srgbClr val="E76C53"/>
      </a:accent6>
      <a:hlink>
        <a:srgbClr val="0563C1"/>
      </a:hlink>
      <a:folHlink>
        <a:srgbClr val="24337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buClr>
            <a:schemeClr val="accent5"/>
          </a:buClr>
          <a:buFont typeface="Arial"/>
          <a:buChar char="•"/>
          <a:defRPr sz="2400" noProof="0" dirty="0" smtClean="0"/>
        </a:defPPr>
      </a:lstStyle>
    </a:txDef>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3765</TotalTime>
  <Words>675</Words>
  <Application>Microsoft Office PowerPoint</Application>
  <PresentationFormat>Widescreen</PresentationFormat>
  <Paragraphs>58</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Times New Roman</vt:lpstr>
      <vt:lpstr>Office Theme</vt:lpstr>
      <vt:lpstr>Higher Education for Smart Specialisation (HESS) IV</vt:lpstr>
      <vt:lpstr>HESS aims and rationale</vt:lpstr>
      <vt:lpstr>HESS Phases I-IV</vt:lpstr>
      <vt:lpstr>HESS IV 2020-2022 - WPs 1, 2, and 3</vt:lpstr>
      <vt:lpstr>HESS IV 2020-2022 - WP4</vt:lpstr>
      <vt:lpstr>HESS IV 2020-2022 - WP5</vt:lpstr>
      <vt:lpstr>Purpose, objectives and scope of group (1)</vt:lpstr>
      <vt:lpstr>Purpose, objectives and scope of group (2)</vt:lpstr>
      <vt:lpstr>Conclusions / Food for thought</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WOOLFORD Jayne (JRC-SEVILLA)</cp:lastModifiedBy>
  <cp:revision>277</cp:revision>
  <cp:lastPrinted>2021-01-18T19:08:02Z</cp:lastPrinted>
  <dcterms:created xsi:type="dcterms:W3CDTF">2019-08-09T12:06:42Z</dcterms:created>
  <dcterms:modified xsi:type="dcterms:W3CDTF">2022-02-10T17:19:28Z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https://webgate.ec.europa.eu/connected</vt:lpwstr>
  </property>
  <property fmtid="{D5CDD505-2E9C-101B-9397-08002B2CF9AE}" pid="3" name="Jive_VersionGuid">
    <vt:lpwstr>5acfd38e-7d7b-4ca5-9117-75cdb6f1b087</vt:lpwstr>
  </property>
  <property fmtid="{D5CDD505-2E9C-101B-9397-08002B2CF9AE}" pid="4" name="Offisync_UniqueId">
    <vt:lpwstr>216256</vt:lpwstr>
  </property>
  <property fmtid="{D5CDD505-2E9C-101B-9397-08002B2CF9AE}" pid="5" name="Jive_LatestUserAccountName">
    <vt:lpwstr>woolfja</vt:lpwstr>
  </property>
  <property fmtid="{D5CDD505-2E9C-101B-9397-08002B2CF9AE}" pid="6" name="Offisync_UpdateToken">
    <vt:lpwstr>10</vt:lpwstr>
  </property>
  <property fmtid="{D5CDD505-2E9C-101B-9397-08002B2CF9AE}" pid="7" name="Offisync_ServerID">
    <vt:lpwstr>0d3b22a6-6203-4efc-8e8e-b5279256493b</vt:lpwstr>
  </property>
</Properties>
</file>