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82" r:id="rId2"/>
    <p:sldId id="309" r:id="rId3"/>
    <p:sldId id="321" r:id="rId4"/>
    <p:sldId id="307" r:id="rId5"/>
    <p:sldId id="323" r:id="rId6"/>
    <p:sldId id="324" r:id="rId7"/>
    <p:sldId id="332" r:id="rId8"/>
    <p:sldId id="351" r:id="rId9"/>
    <p:sldId id="354" r:id="rId10"/>
    <p:sldId id="339" r:id="rId11"/>
    <p:sldId id="353" r:id="rId12"/>
    <p:sldId id="328" r:id="rId13"/>
    <p:sldId id="350" r:id="rId14"/>
    <p:sldId id="348" r:id="rId15"/>
    <p:sldId id="359" r:id="rId16"/>
    <p:sldId id="355" r:id="rId17"/>
    <p:sldId id="356" r:id="rId18"/>
    <p:sldId id="357" r:id="rId19"/>
    <p:sldId id="358" r:id="rId20"/>
    <p:sldId id="316" r:id="rId21"/>
    <p:sldId id="317" r:id="rId22"/>
    <p:sldId id="318" r:id="rId23"/>
    <p:sldId id="319" r:id="rId24"/>
    <p:sldId id="360" r:id="rId25"/>
  </p:sldIdLst>
  <p:sldSz cx="9144000" cy="6858000" type="screen4x3"/>
  <p:notesSz cx="6797675" cy="9928225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basarac" initials="gb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72D5"/>
    <a:srgbClr val="1F60B6"/>
    <a:srgbClr val="CCFF66"/>
    <a:srgbClr val="D94027"/>
    <a:srgbClr val="99FF66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7" autoAdjust="0"/>
    <p:restoredTop sz="83295" autoAdjust="0"/>
  </p:normalViewPr>
  <p:slideViewPr>
    <p:cSldViewPr>
      <p:cViewPr>
        <p:scale>
          <a:sx n="90" d="100"/>
          <a:sy n="90" d="100"/>
        </p:scale>
        <p:origin x="-2244" y="-2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_rels/data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image" Target="../media/image25.png"/><Relationship Id="rId4" Type="http://schemas.openxmlformats.org/officeDocument/2006/relationships/image" Target="../media/image28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65C650-8FE8-4B6E-9DCE-6FD3F758B2E5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BE9A5F6F-F8BF-438D-973A-62383A652A7E}">
      <dgm:prSet phldrT="[Text]" custT="1"/>
      <dgm:spPr>
        <a:solidFill>
          <a:srgbClr val="BDDEFF"/>
        </a:solidFill>
      </dgm:spPr>
      <dgm:t>
        <a:bodyPr/>
        <a:lstStyle/>
        <a:p>
          <a:r>
            <a:rPr lang="en-GB" sz="1000" b="1" dirty="0" smtClean="0">
              <a:solidFill>
                <a:srgbClr val="2F72C3"/>
              </a:solidFill>
            </a:rPr>
            <a:t>More effective national innovation system</a:t>
          </a:r>
          <a:endParaRPr lang="en-GB" sz="1000" b="1" i="0" dirty="0">
            <a:solidFill>
              <a:srgbClr val="2F72C3"/>
            </a:solidFill>
          </a:endParaRPr>
        </a:p>
      </dgm:t>
    </dgm:pt>
    <dgm:pt modelId="{AB058639-9F9B-4090-B6F8-051F0E93F2A5}" type="parTrans" cxnId="{94297776-EE9A-4E55-BFE5-46DA0C1DB5AA}">
      <dgm:prSet/>
      <dgm:spPr/>
      <dgm:t>
        <a:bodyPr/>
        <a:lstStyle/>
        <a:p>
          <a:endParaRPr lang="en-GB" sz="1200"/>
        </a:p>
      </dgm:t>
    </dgm:pt>
    <dgm:pt modelId="{52E86B93-5D4B-4D05-B81B-849D061BD17B}" type="sibTrans" cxnId="{94297776-EE9A-4E55-BFE5-46DA0C1DB5AA}">
      <dgm:prSet/>
      <dgm:spPr/>
      <dgm:t>
        <a:bodyPr/>
        <a:lstStyle/>
        <a:p>
          <a:endParaRPr lang="en-GB" sz="1200"/>
        </a:p>
      </dgm:t>
    </dgm:pt>
    <dgm:pt modelId="{40078261-304F-405C-8DAB-B7DE4C4B3D0B}">
      <dgm:prSet phldrT="[Text]" custT="1"/>
      <dgm:spPr>
        <a:solidFill>
          <a:srgbClr val="99CCFF"/>
        </a:solidFill>
      </dgm:spPr>
      <dgm:t>
        <a:bodyPr/>
        <a:lstStyle/>
        <a:p>
          <a:r>
            <a:rPr lang="en-GB" sz="1000" b="1" i="0" dirty="0" smtClean="0">
              <a:solidFill>
                <a:srgbClr val="2D5EC1"/>
              </a:solidFill>
            </a:rPr>
            <a:t>Competitive research funding contributes to the efficiency of public money invested in research</a:t>
          </a:r>
          <a:endParaRPr lang="en-GB" sz="1000" b="1" dirty="0">
            <a:solidFill>
              <a:srgbClr val="2D5EC1"/>
            </a:solidFill>
          </a:endParaRPr>
        </a:p>
      </dgm:t>
    </dgm:pt>
    <dgm:pt modelId="{CD4CAD96-C2E0-4DF6-8D2A-B3DB6196584F}" type="parTrans" cxnId="{8645503D-5B3D-4D25-AB9A-5B7A556DA788}">
      <dgm:prSet/>
      <dgm:spPr/>
      <dgm:t>
        <a:bodyPr/>
        <a:lstStyle/>
        <a:p>
          <a:endParaRPr lang="en-GB" sz="1200"/>
        </a:p>
      </dgm:t>
    </dgm:pt>
    <dgm:pt modelId="{90ED6469-F8AE-4AA2-BE7D-7C8B57FCC9D9}" type="sibTrans" cxnId="{8645503D-5B3D-4D25-AB9A-5B7A556DA788}">
      <dgm:prSet/>
      <dgm:spPr/>
      <dgm:t>
        <a:bodyPr/>
        <a:lstStyle/>
        <a:p>
          <a:endParaRPr lang="en-GB" sz="1200"/>
        </a:p>
      </dgm:t>
    </dgm:pt>
    <dgm:pt modelId="{F0029196-BEEA-4036-949E-4D80486A039A}">
      <dgm:prSet custT="1"/>
      <dgm:spPr>
        <a:solidFill>
          <a:srgbClr val="3166CF"/>
        </a:solidFill>
      </dgm:spPr>
      <dgm:t>
        <a:bodyPr/>
        <a:lstStyle/>
        <a:p>
          <a:r>
            <a:rPr lang="en-GB" sz="1000" b="1" dirty="0" smtClean="0"/>
            <a:t>Promote business investment in RDI</a:t>
          </a:r>
          <a:endParaRPr lang="en-GB" sz="1000" b="1" dirty="0"/>
        </a:p>
      </dgm:t>
    </dgm:pt>
    <dgm:pt modelId="{760E99E7-156B-468D-B98E-CE524D2026EB}" type="parTrans" cxnId="{ED0CBBDE-E2FE-4330-B756-6C1A1DF9DA66}">
      <dgm:prSet/>
      <dgm:spPr/>
      <dgm:t>
        <a:bodyPr/>
        <a:lstStyle/>
        <a:p>
          <a:endParaRPr lang="en-GB" sz="1200"/>
        </a:p>
      </dgm:t>
    </dgm:pt>
    <dgm:pt modelId="{65016F26-11B7-4A74-9E4D-4C26225318DD}" type="sibTrans" cxnId="{ED0CBBDE-E2FE-4330-B756-6C1A1DF9DA66}">
      <dgm:prSet/>
      <dgm:spPr/>
      <dgm:t>
        <a:bodyPr/>
        <a:lstStyle/>
        <a:p>
          <a:endParaRPr lang="en-GB" sz="1200"/>
        </a:p>
      </dgm:t>
    </dgm:pt>
    <dgm:pt modelId="{AA6FBBC8-B88F-42EA-8285-257819B34B51}">
      <dgm:prSet custT="1"/>
      <dgm:spPr/>
      <dgm:t>
        <a:bodyPr/>
        <a:lstStyle/>
        <a:p>
          <a:r>
            <a:rPr lang="en-GB" sz="1000" b="1" i="0" dirty="0" smtClean="0">
              <a:solidFill>
                <a:schemeClr val="bg1"/>
              </a:solidFill>
            </a:rPr>
            <a:t>Smart specialisation of Croatian economy and S3 transformation</a:t>
          </a:r>
          <a:endParaRPr lang="en-GB" sz="1000" b="1" i="0" dirty="0">
            <a:solidFill>
              <a:schemeClr val="bg1"/>
            </a:solidFill>
          </a:endParaRPr>
        </a:p>
      </dgm:t>
    </dgm:pt>
    <dgm:pt modelId="{683ED213-CA73-46F2-90A8-DB6892234C42}" type="parTrans" cxnId="{D9D45CE7-A2D5-46FE-94D3-4B603218E075}">
      <dgm:prSet/>
      <dgm:spPr/>
      <dgm:t>
        <a:bodyPr/>
        <a:lstStyle/>
        <a:p>
          <a:endParaRPr lang="en-US"/>
        </a:p>
      </dgm:t>
    </dgm:pt>
    <dgm:pt modelId="{174377A8-E00D-4271-8A97-744840DBF1E7}" type="sibTrans" cxnId="{D9D45CE7-A2D5-46FE-94D3-4B603218E075}">
      <dgm:prSet/>
      <dgm:spPr/>
      <dgm:t>
        <a:bodyPr/>
        <a:lstStyle/>
        <a:p>
          <a:endParaRPr lang="en-US"/>
        </a:p>
      </dgm:t>
    </dgm:pt>
    <dgm:pt modelId="{BD11E691-7E71-49F1-9BAB-102191FF98E5}" type="pres">
      <dgm:prSet presAssocID="{0865C650-8FE8-4B6E-9DCE-6FD3F758B2E5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273812F8-9244-4C8A-84C1-F83A49E9F66E}" type="pres">
      <dgm:prSet presAssocID="{0865C650-8FE8-4B6E-9DCE-6FD3F758B2E5}" presName="arrow" presStyleLbl="bgShp" presStyleIdx="0" presStyleCnt="1"/>
      <dgm:spPr/>
    </dgm:pt>
    <dgm:pt modelId="{B99E0494-D5DB-4371-9290-B9575274ACF7}" type="pres">
      <dgm:prSet presAssocID="{0865C650-8FE8-4B6E-9DCE-6FD3F758B2E5}" presName="linearProcess" presStyleCnt="0"/>
      <dgm:spPr/>
    </dgm:pt>
    <dgm:pt modelId="{9DDCEF68-10A4-4416-9011-27D5B0FAC31F}" type="pres">
      <dgm:prSet presAssocID="{BE9A5F6F-F8BF-438D-973A-62383A652A7E}" presName="textNode" presStyleLbl="node1" presStyleIdx="0" presStyleCnt="4" custScaleX="76812" custScaleY="123333" custLinFactNeighborX="-56076" custLinFactNeighborY="-267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EF70EBC-F9ED-4255-BF3C-A965B16ACD6C}" type="pres">
      <dgm:prSet presAssocID="{52E86B93-5D4B-4D05-B81B-849D061BD17B}" presName="sibTrans" presStyleCnt="0"/>
      <dgm:spPr/>
    </dgm:pt>
    <dgm:pt modelId="{A39BE0AD-73CD-4298-A9E4-50E57A88BDCE}" type="pres">
      <dgm:prSet presAssocID="{40078261-304F-405C-8DAB-B7DE4C4B3D0B}" presName="textNode" presStyleLbl="node1" presStyleIdx="1" presStyleCnt="4" custScaleY="130000" custLinFactNeighborX="39786" custLinFactNeighborY="-662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6080286-51A6-481F-9184-86222CF9114E}" type="pres">
      <dgm:prSet presAssocID="{90ED6469-F8AE-4AA2-BE7D-7C8B57FCC9D9}" presName="sibTrans" presStyleCnt="0"/>
      <dgm:spPr/>
    </dgm:pt>
    <dgm:pt modelId="{8C608604-FB02-493D-9124-2CD4BFD69DBB}" type="pres">
      <dgm:prSet presAssocID="{F0029196-BEEA-4036-949E-4D80486A039A}" presName="textNode" presStyleLbl="node1" presStyleIdx="2" presStyleCnt="4" custScaleY="1300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27F05A5-155B-4881-A32E-1436607A39E0}" type="pres">
      <dgm:prSet presAssocID="{65016F26-11B7-4A74-9E4D-4C26225318DD}" presName="sibTrans" presStyleCnt="0"/>
      <dgm:spPr/>
    </dgm:pt>
    <dgm:pt modelId="{0AE0FD4E-2F51-40CC-A89B-5117610F5C47}" type="pres">
      <dgm:prSet presAssocID="{AA6FBBC8-B88F-42EA-8285-257819B34B51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645503D-5B3D-4D25-AB9A-5B7A556DA788}" srcId="{0865C650-8FE8-4B6E-9DCE-6FD3F758B2E5}" destId="{40078261-304F-405C-8DAB-B7DE4C4B3D0B}" srcOrd="1" destOrd="0" parTransId="{CD4CAD96-C2E0-4DF6-8D2A-B3DB6196584F}" sibTransId="{90ED6469-F8AE-4AA2-BE7D-7C8B57FCC9D9}"/>
    <dgm:cxn modelId="{3F26D740-3DDF-4F54-A852-28F0A164F37E}" type="presOf" srcId="{F0029196-BEEA-4036-949E-4D80486A039A}" destId="{8C608604-FB02-493D-9124-2CD4BFD69DBB}" srcOrd="0" destOrd="0" presId="urn:microsoft.com/office/officeart/2005/8/layout/hProcess9"/>
    <dgm:cxn modelId="{D9D45CE7-A2D5-46FE-94D3-4B603218E075}" srcId="{0865C650-8FE8-4B6E-9DCE-6FD3F758B2E5}" destId="{AA6FBBC8-B88F-42EA-8285-257819B34B51}" srcOrd="3" destOrd="0" parTransId="{683ED213-CA73-46F2-90A8-DB6892234C42}" sibTransId="{174377A8-E00D-4271-8A97-744840DBF1E7}"/>
    <dgm:cxn modelId="{94297776-EE9A-4E55-BFE5-46DA0C1DB5AA}" srcId="{0865C650-8FE8-4B6E-9DCE-6FD3F758B2E5}" destId="{BE9A5F6F-F8BF-438D-973A-62383A652A7E}" srcOrd="0" destOrd="0" parTransId="{AB058639-9F9B-4090-B6F8-051F0E93F2A5}" sibTransId="{52E86B93-5D4B-4D05-B81B-849D061BD17B}"/>
    <dgm:cxn modelId="{ED0CBBDE-E2FE-4330-B756-6C1A1DF9DA66}" srcId="{0865C650-8FE8-4B6E-9DCE-6FD3F758B2E5}" destId="{F0029196-BEEA-4036-949E-4D80486A039A}" srcOrd="2" destOrd="0" parTransId="{760E99E7-156B-468D-B98E-CE524D2026EB}" sibTransId="{65016F26-11B7-4A74-9E4D-4C26225318DD}"/>
    <dgm:cxn modelId="{71B82590-F105-4FBF-A16B-B51736987A35}" type="presOf" srcId="{AA6FBBC8-B88F-42EA-8285-257819B34B51}" destId="{0AE0FD4E-2F51-40CC-A89B-5117610F5C47}" srcOrd="0" destOrd="0" presId="urn:microsoft.com/office/officeart/2005/8/layout/hProcess9"/>
    <dgm:cxn modelId="{52562F63-750C-4336-BE16-D539A8FF8B7E}" type="presOf" srcId="{0865C650-8FE8-4B6E-9DCE-6FD3F758B2E5}" destId="{BD11E691-7E71-49F1-9BAB-102191FF98E5}" srcOrd="0" destOrd="0" presId="urn:microsoft.com/office/officeart/2005/8/layout/hProcess9"/>
    <dgm:cxn modelId="{590AA25B-9001-4AF1-84D7-1D1758263EF6}" type="presOf" srcId="{BE9A5F6F-F8BF-438D-973A-62383A652A7E}" destId="{9DDCEF68-10A4-4416-9011-27D5B0FAC31F}" srcOrd="0" destOrd="0" presId="urn:microsoft.com/office/officeart/2005/8/layout/hProcess9"/>
    <dgm:cxn modelId="{30D5ED86-88C7-46B4-BBFA-2D695853A1BC}" type="presOf" srcId="{40078261-304F-405C-8DAB-B7DE4C4B3D0B}" destId="{A39BE0AD-73CD-4298-A9E4-50E57A88BDCE}" srcOrd="0" destOrd="0" presId="urn:microsoft.com/office/officeart/2005/8/layout/hProcess9"/>
    <dgm:cxn modelId="{E6C61993-D25A-415A-BF8D-71501505319B}" type="presParOf" srcId="{BD11E691-7E71-49F1-9BAB-102191FF98E5}" destId="{273812F8-9244-4C8A-84C1-F83A49E9F66E}" srcOrd="0" destOrd="0" presId="urn:microsoft.com/office/officeart/2005/8/layout/hProcess9"/>
    <dgm:cxn modelId="{723DB93C-AB1C-49CC-9A3B-03513CC3EB67}" type="presParOf" srcId="{BD11E691-7E71-49F1-9BAB-102191FF98E5}" destId="{B99E0494-D5DB-4371-9290-B9575274ACF7}" srcOrd="1" destOrd="0" presId="urn:microsoft.com/office/officeart/2005/8/layout/hProcess9"/>
    <dgm:cxn modelId="{36B7D8FF-F914-43AE-93E3-9B1D4B7BCD60}" type="presParOf" srcId="{B99E0494-D5DB-4371-9290-B9575274ACF7}" destId="{9DDCEF68-10A4-4416-9011-27D5B0FAC31F}" srcOrd="0" destOrd="0" presId="urn:microsoft.com/office/officeart/2005/8/layout/hProcess9"/>
    <dgm:cxn modelId="{F4815DE7-1F51-4B1D-B7CB-1D8BD55C171A}" type="presParOf" srcId="{B99E0494-D5DB-4371-9290-B9575274ACF7}" destId="{CEF70EBC-F9ED-4255-BF3C-A965B16ACD6C}" srcOrd="1" destOrd="0" presId="urn:microsoft.com/office/officeart/2005/8/layout/hProcess9"/>
    <dgm:cxn modelId="{E3BEE84F-AB7B-4AF3-8759-BFD95D9C08BD}" type="presParOf" srcId="{B99E0494-D5DB-4371-9290-B9575274ACF7}" destId="{A39BE0AD-73CD-4298-A9E4-50E57A88BDCE}" srcOrd="2" destOrd="0" presId="urn:microsoft.com/office/officeart/2005/8/layout/hProcess9"/>
    <dgm:cxn modelId="{500CB314-7A96-4DD0-9CD4-A19392020C84}" type="presParOf" srcId="{B99E0494-D5DB-4371-9290-B9575274ACF7}" destId="{56080286-51A6-481F-9184-86222CF9114E}" srcOrd="3" destOrd="0" presId="urn:microsoft.com/office/officeart/2005/8/layout/hProcess9"/>
    <dgm:cxn modelId="{67A04A83-728A-49F0-98AA-C4A9A67BC2D8}" type="presParOf" srcId="{B99E0494-D5DB-4371-9290-B9575274ACF7}" destId="{8C608604-FB02-493D-9124-2CD4BFD69DBB}" srcOrd="4" destOrd="0" presId="urn:microsoft.com/office/officeart/2005/8/layout/hProcess9"/>
    <dgm:cxn modelId="{7AAD255F-A9EE-4093-AC43-D2D02233CC54}" type="presParOf" srcId="{B99E0494-D5DB-4371-9290-B9575274ACF7}" destId="{427F05A5-155B-4881-A32E-1436607A39E0}" srcOrd="5" destOrd="0" presId="urn:microsoft.com/office/officeart/2005/8/layout/hProcess9"/>
    <dgm:cxn modelId="{29D850D8-9EB6-4D5C-B724-2EF6E64FA6C8}" type="presParOf" srcId="{B99E0494-D5DB-4371-9290-B9575274ACF7}" destId="{0AE0FD4E-2F51-40CC-A89B-5117610F5C47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93E5D20-DECA-4389-AAF5-5414942A2900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44A6D1E-59E9-480E-87BD-2A12342F29B2}">
      <dgm:prSet phldrT="[Text]"/>
      <dgm:spPr>
        <a:xfrm>
          <a:off x="1244510" y="15789"/>
          <a:ext cx="655849" cy="459073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Sub-thematic Priority Action Groups</a:t>
          </a:r>
        </a:p>
      </dgm:t>
    </dgm:pt>
    <dgm:pt modelId="{2F5D7649-3EE2-4881-BAF6-47490AE81160}" type="parTrans" cxnId="{B3D045FB-6553-4F65-B702-F78CA17E9B1F}">
      <dgm:prSet/>
      <dgm:spPr/>
      <dgm:t>
        <a:bodyPr/>
        <a:lstStyle/>
        <a:p>
          <a:endParaRPr lang="en-US"/>
        </a:p>
      </dgm:t>
    </dgm:pt>
    <dgm:pt modelId="{B64F6699-D949-4CCC-AB04-6196A12DC3F6}" type="sibTrans" cxnId="{B3D045FB-6553-4F65-B702-F78CA17E9B1F}">
      <dgm:prSet/>
      <dgm:spPr/>
      <dgm:t>
        <a:bodyPr/>
        <a:lstStyle/>
        <a:p>
          <a:endParaRPr lang="en-US"/>
        </a:p>
      </dgm:t>
    </dgm:pt>
    <dgm:pt modelId="{3F87E03A-C524-46F8-BC53-7DB45812D4F4}">
      <dgm:prSet phldrT="[Text]" custT="1"/>
      <dgm:spPr>
        <a:xfrm>
          <a:off x="1900360" y="59572"/>
          <a:ext cx="477002" cy="371043"/>
        </a:xfrm>
        <a:noFill/>
        <a:ln>
          <a:noFill/>
        </a:ln>
        <a:effectLst/>
      </dgm:spPr>
      <dgm:t>
        <a:bodyPr/>
        <a:lstStyle/>
        <a:p>
          <a:r>
            <a:rPr lang="en-US" sz="7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Established under S3 Thematic Innovation Councils</a:t>
          </a:r>
        </a:p>
      </dgm:t>
    </dgm:pt>
    <dgm:pt modelId="{5D0B03FC-E924-4802-8359-83A8E67D4EF8}" type="parTrans" cxnId="{B9DDAB28-E241-4D4C-88F9-E07650365FE5}">
      <dgm:prSet/>
      <dgm:spPr/>
      <dgm:t>
        <a:bodyPr/>
        <a:lstStyle/>
        <a:p>
          <a:endParaRPr lang="en-US"/>
        </a:p>
      </dgm:t>
    </dgm:pt>
    <dgm:pt modelId="{E4AD87CD-C1FC-4BD5-848E-E175B756A4D5}" type="sibTrans" cxnId="{B9DDAB28-E241-4D4C-88F9-E07650365FE5}">
      <dgm:prSet/>
      <dgm:spPr/>
      <dgm:t>
        <a:bodyPr/>
        <a:lstStyle/>
        <a:p>
          <a:endParaRPr lang="en-US"/>
        </a:p>
      </dgm:t>
    </dgm:pt>
    <dgm:pt modelId="{705777A6-688A-49F4-9DF0-82D378FA1414}">
      <dgm:prSet phldrT="[Text]"/>
      <dgm:spPr>
        <a:xfrm>
          <a:off x="1788279" y="531481"/>
          <a:ext cx="655849" cy="459073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RDI Strategy for business sector</a:t>
          </a:r>
        </a:p>
      </dgm:t>
    </dgm:pt>
    <dgm:pt modelId="{1AF4D243-1E8E-417D-98AE-769D29EF103B}" type="parTrans" cxnId="{06452F64-271F-43A4-ACF0-BCF1F5AD5F55}">
      <dgm:prSet/>
      <dgm:spPr/>
      <dgm:t>
        <a:bodyPr/>
        <a:lstStyle/>
        <a:p>
          <a:endParaRPr lang="en-US"/>
        </a:p>
      </dgm:t>
    </dgm:pt>
    <dgm:pt modelId="{30DD53BC-ADF6-45A8-8E36-27BC8C6A4619}" type="sibTrans" cxnId="{06452F64-271F-43A4-ACF0-BCF1F5AD5F55}">
      <dgm:prSet/>
      <dgm:spPr/>
      <dgm:t>
        <a:bodyPr/>
        <a:lstStyle/>
        <a:p>
          <a:endParaRPr lang="en-US"/>
        </a:p>
      </dgm:t>
    </dgm:pt>
    <dgm:pt modelId="{16A4361C-4142-4598-A81E-C7680368ED20}">
      <dgm:prSet phldrT="[Text]" custT="1"/>
      <dgm:spPr>
        <a:xfrm>
          <a:off x="2444129" y="575264"/>
          <a:ext cx="477002" cy="371043"/>
        </a:xfrm>
        <a:noFill/>
        <a:ln>
          <a:noFill/>
        </a:ln>
        <a:effectLst/>
      </dgm:spPr>
      <dgm:t>
        <a:bodyPr/>
        <a:lstStyle/>
        <a:p>
          <a:r>
            <a:rPr lang="en-US" sz="7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Covering vision, objectives, priorities, delivery mechanism and indicators of S3 Sub-thematic priority areas</a:t>
          </a:r>
        </a:p>
      </dgm:t>
    </dgm:pt>
    <dgm:pt modelId="{39B3DF55-0B90-4F08-BD86-E20ABB14D0C9}" type="parTrans" cxnId="{1C9E7493-2AFF-498D-8F3E-6A7075FD73ED}">
      <dgm:prSet/>
      <dgm:spPr/>
      <dgm:t>
        <a:bodyPr/>
        <a:lstStyle/>
        <a:p>
          <a:endParaRPr lang="en-US"/>
        </a:p>
      </dgm:t>
    </dgm:pt>
    <dgm:pt modelId="{239D4507-AB71-4EDF-BB96-58AA8336D02F}" type="sibTrans" cxnId="{1C9E7493-2AFF-498D-8F3E-6A7075FD73ED}">
      <dgm:prSet/>
      <dgm:spPr/>
      <dgm:t>
        <a:bodyPr/>
        <a:lstStyle/>
        <a:p>
          <a:endParaRPr lang="en-US"/>
        </a:p>
      </dgm:t>
    </dgm:pt>
    <dgm:pt modelId="{0A814BF7-8DCF-4F7B-BCB0-0344F932B59A}">
      <dgm:prSet phldrT="[Text]"/>
      <dgm:spPr>
        <a:xfrm>
          <a:off x="3419587" y="2078554"/>
          <a:ext cx="655849" cy="459073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Monitoring Framework</a:t>
          </a:r>
        </a:p>
      </dgm:t>
    </dgm:pt>
    <dgm:pt modelId="{90448DB1-FE24-49AA-8F8E-4C85160799F7}" type="parTrans" cxnId="{2B9B374E-AB8D-4DD1-A901-433077A5E614}">
      <dgm:prSet/>
      <dgm:spPr/>
      <dgm:t>
        <a:bodyPr/>
        <a:lstStyle/>
        <a:p>
          <a:endParaRPr lang="en-US"/>
        </a:p>
      </dgm:t>
    </dgm:pt>
    <dgm:pt modelId="{D3BFC891-7CDF-432E-AC68-67A995DECAAD}" type="sibTrans" cxnId="{2B9B374E-AB8D-4DD1-A901-433077A5E614}">
      <dgm:prSet/>
      <dgm:spPr/>
      <dgm:t>
        <a:bodyPr/>
        <a:lstStyle/>
        <a:p>
          <a:endParaRPr lang="en-US"/>
        </a:p>
      </dgm:t>
    </dgm:pt>
    <dgm:pt modelId="{23E1F996-04B3-4217-9F01-3755BA54B249}">
      <dgm:prSet phldrT="[Text]" custT="1"/>
      <dgm:spPr>
        <a:xfrm>
          <a:off x="4075437" y="2122337"/>
          <a:ext cx="477002" cy="371043"/>
        </a:xfrm>
        <a:noFill/>
        <a:ln>
          <a:noFill/>
        </a:ln>
        <a:effectLst/>
      </dgm:spPr>
      <dgm:t>
        <a:bodyPr/>
        <a:lstStyle/>
        <a:p>
          <a:r>
            <a:rPr lang="en-US" sz="7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Monitoring of performance at sub-tehmatic priority areas level (output, outcome/result and contexrt indicators)</a:t>
          </a:r>
        </a:p>
      </dgm:t>
    </dgm:pt>
    <dgm:pt modelId="{3C674B8F-0EE3-4B79-8DEB-5ABD89A5F765}" type="parTrans" cxnId="{E87BB30B-1B6D-4C9E-925E-741638F8EEC3}">
      <dgm:prSet/>
      <dgm:spPr/>
      <dgm:t>
        <a:bodyPr/>
        <a:lstStyle/>
        <a:p>
          <a:endParaRPr lang="en-US"/>
        </a:p>
      </dgm:t>
    </dgm:pt>
    <dgm:pt modelId="{B0452A13-2897-4893-B111-933B85776820}" type="sibTrans" cxnId="{E87BB30B-1B6D-4C9E-925E-741638F8EEC3}">
      <dgm:prSet/>
      <dgm:spPr/>
      <dgm:t>
        <a:bodyPr/>
        <a:lstStyle/>
        <a:p>
          <a:endParaRPr lang="en-US"/>
        </a:p>
      </dgm:t>
    </dgm:pt>
    <dgm:pt modelId="{D462D781-05A3-42E4-8B9A-8835F014644E}">
      <dgm:prSet phldrT="[Text]" custT="1"/>
      <dgm:spPr>
        <a:xfrm>
          <a:off x="4075437" y="2122337"/>
          <a:ext cx="477002" cy="371043"/>
        </a:xfrm>
        <a:noFill/>
        <a:ln>
          <a:noFill/>
        </a:ln>
        <a:effectLst/>
      </dgm:spPr>
      <dgm:t>
        <a:bodyPr/>
        <a:lstStyle/>
        <a:p>
          <a:endParaRPr lang="en-US" sz="7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F3A77240-4F62-4883-979A-E5D4EBF1B25E}" type="parTrans" cxnId="{8BBA6141-DC89-491B-AF6F-AFC76810C7D0}">
      <dgm:prSet/>
      <dgm:spPr/>
      <dgm:t>
        <a:bodyPr/>
        <a:lstStyle/>
        <a:p>
          <a:endParaRPr lang="en-US"/>
        </a:p>
      </dgm:t>
    </dgm:pt>
    <dgm:pt modelId="{933B9DAC-9CA3-4551-A95E-4225B84AEAB7}" type="sibTrans" cxnId="{8BBA6141-DC89-491B-AF6F-AFC76810C7D0}">
      <dgm:prSet/>
      <dgm:spPr/>
      <dgm:t>
        <a:bodyPr/>
        <a:lstStyle/>
        <a:p>
          <a:endParaRPr lang="en-US"/>
        </a:p>
      </dgm:t>
    </dgm:pt>
    <dgm:pt modelId="{82C4039C-04AE-47EA-96A5-507081ABD356}">
      <dgm:prSet phldrT="[Text]"/>
      <dgm:spPr>
        <a:xfrm>
          <a:off x="2332049" y="1047172"/>
          <a:ext cx="655849" cy="459073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Sub-thematic Priority Areas Action Plans 2017-2020</a:t>
          </a:r>
        </a:p>
      </dgm:t>
    </dgm:pt>
    <dgm:pt modelId="{90FF975E-0F4E-433A-A6C4-84E89DF28DE0}" type="parTrans" cxnId="{BB8AC96E-5786-4674-8764-87B95AEF9B5B}">
      <dgm:prSet/>
      <dgm:spPr/>
      <dgm:t>
        <a:bodyPr/>
        <a:lstStyle/>
        <a:p>
          <a:endParaRPr lang="en-US"/>
        </a:p>
      </dgm:t>
    </dgm:pt>
    <dgm:pt modelId="{B454D236-7F2E-4116-8F78-947B0D52173C}" type="sibTrans" cxnId="{BB8AC96E-5786-4674-8764-87B95AEF9B5B}">
      <dgm:prSet/>
      <dgm:spPr/>
      <dgm:t>
        <a:bodyPr/>
        <a:lstStyle/>
        <a:p>
          <a:endParaRPr lang="en-US"/>
        </a:p>
      </dgm:t>
    </dgm:pt>
    <dgm:pt modelId="{ACC92474-7971-493E-B6A3-D016E5074656}">
      <dgm:prSet phldrT="[Text]" custT="1"/>
      <dgm:spPr>
        <a:xfrm>
          <a:off x="2987899" y="1090955"/>
          <a:ext cx="477002" cy="371043"/>
        </a:xfrm>
        <a:noFill/>
        <a:ln>
          <a:noFill/>
        </a:ln>
        <a:effectLst/>
      </dgm:spPr>
      <dgm:t>
        <a:bodyPr/>
        <a:lstStyle/>
        <a:p>
          <a:r>
            <a:rPr lang="en-US" sz="7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Covering activities, responsible institutions and timelines for implementation RDI Strategies for business sector for each Sub-thematic </a:t>
          </a:r>
          <a:r>
            <a:rPr lang="en-US" sz="7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priority </a:t>
          </a:r>
          <a:r>
            <a:rPr lang="en-US" sz="7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areas </a:t>
          </a:r>
        </a:p>
      </dgm:t>
    </dgm:pt>
    <dgm:pt modelId="{BE422E21-C149-4100-AB5D-6695668FB068}" type="parTrans" cxnId="{A4EAC000-F8AB-4474-894B-F6397D50AFF2}">
      <dgm:prSet/>
      <dgm:spPr/>
      <dgm:t>
        <a:bodyPr/>
        <a:lstStyle/>
        <a:p>
          <a:endParaRPr lang="en-US"/>
        </a:p>
      </dgm:t>
    </dgm:pt>
    <dgm:pt modelId="{AE54FEE3-318C-4F24-85E3-D281D640EBBB}" type="sibTrans" cxnId="{A4EAC000-F8AB-4474-894B-F6397D50AFF2}">
      <dgm:prSet/>
      <dgm:spPr/>
      <dgm:t>
        <a:bodyPr/>
        <a:lstStyle/>
        <a:p>
          <a:endParaRPr lang="en-US"/>
        </a:p>
      </dgm:t>
    </dgm:pt>
    <dgm:pt modelId="{77B1E88E-8A92-4D1B-88FB-4F9FD6FF6D77}">
      <dgm:prSet phldrT="[Text]"/>
      <dgm:spPr>
        <a:xfrm>
          <a:off x="2875818" y="1562863"/>
          <a:ext cx="655849" cy="459073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Sub-thematic areas Project pipelines</a:t>
          </a:r>
        </a:p>
      </dgm:t>
    </dgm:pt>
    <dgm:pt modelId="{B9F636DD-F505-4784-9195-C9E35172FA4C}" type="parTrans" cxnId="{57A2669A-A852-45DF-A2D0-B0B16E55471C}">
      <dgm:prSet/>
      <dgm:spPr/>
      <dgm:t>
        <a:bodyPr/>
        <a:lstStyle/>
        <a:p>
          <a:endParaRPr lang="en-US"/>
        </a:p>
      </dgm:t>
    </dgm:pt>
    <dgm:pt modelId="{92CF7EA3-D2A0-4EBC-8DA5-09AB423E4ECA}" type="sibTrans" cxnId="{57A2669A-A852-45DF-A2D0-B0B16E55471C}">
      <dgm:prSet/>
      <dgm:spPr/>
      <dgm:t>
        <a:bodyPr/>
        <a:lstStyle/>
        <a:p>
          <a:endParaRPr lang="en-US"/>
        </a:p>
      </dgm:t>
    </dgm:pt>
    <dgm:pt modelId="{FC092F5A-6875-421E-B24A-851CA0D5E2D8}">
      <dgm:prSet phldrT="[Text]" custT="1"/>
      <dgm:spPr>
        <a:xfrm>
          <a:off x="3531668" y="1606646"/>
          <a:ext cx="477002" cy="371043"/>
        </a:xfrm>
        <a:noFill/>
        <a:ln>
          <a:noFill/>
        </a:ln>
        <a:effectLst/>
      </dgm:spPr>
      <dgm:t>
        <a:bodyPr/>
        <a:lstStyle/>
        <a:p>
          <a:r>
            <a:rPr lang="en-US" sz="7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Preparation for funding opportunities and proving RDI capacities of Sub-thematic Priority areas</a:t>
          </a:r>
        </a:p>
      </dgm:t>
    </dgm:pt>
    <dgm:pt modelId="{CEE72704-4A2A-427C-96E7-9ADAB1F9D17A}" type="parTrans" cxnId="{C6620F98-60DB-4F66-8C4D-5BAE50E60DC9}">
      <dgm:prSet/>
      <dgm:spPr/>
      <dgm:t>
        <a:bodyPr/>
        <a:lstStyle/>
        <a:p>
          <a:endParaRPr lang="en-US"/>
        </a:p>
      </dgm:t>
    </dgm:pt>
    <dgm:pt modelId="{17E6B246-DB7B-4C66-AC96-2C0282A6CDFC}" type="sibTrans" cxnId="{C6620F98-60DB-4F66-8C4D-5BAE50E60DC9}">
      <dgm:prSet/>
      <dgm:spPr/>
      <dgm:t>
        <a:bodyPr/>
        <a:lstStyle/>
        <a:p>
          <a:endParaRPr lang="en-US"/>
        </a:p>
      </dgm:t>
    </dgm:pt>
    <dgm:pt modelId="{113213BF-BA84-4149-9CED-F69A4AA4E90C}" type="pres">
      <dgm:prSet presAssocID="{493E5D20-DECA-4389-AAF5-5414942A2900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DF9E57BA-D37F-49AB-81F5-CA90C0520E03}" type="pres">
      <dgm:prSet presAssocID="{744A6D1E-59E9-480E-87BD-2A12342F29B2}" presName="composite" presStyleCnt="0"/>
      <dgm:spPr/>
    </dgm:pt>
    <dgm:pt modelId="{CB57D9E0-D1C0-4089-8647-B55F1FE21CBF}" type="pres">
      <dgm:prSet presAssocID="{744A6D1E-59E9-480E-87BD-2A12342F29B2}" presName="bentUpArrow1" presStyleLbl="alignImgPlace1" presStyleIdx="0" presStyleCnt="4"/>
      <dgm:spPr>
        <a:xfrm rot="5400000">
          <a:off x="1347729" y="447664"/>
          <a:ext cx="389595" cy="44354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rgbClr val="4F81BD">
            <a:tint val="5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A8113CC7-3667-4CFE-B745-2CD514D16062}" type="pres">
      <dgm:prSet presAssocID="{744A6D1E-59E9-480E-87BD-2A12342F29B2}" presName="ParentText" presStyleLbl="node1" presStyleIdx="0" presStyleCnt="5" custLinFactNeighborX="10453" custLinFactNeighborY="-22027">
        <dgm:presLayoutVars>
          <dgm:chMax val="1"/>
          <dgm:chPref val="1"/>
          <dgm:bulletEnabled val="1"/>
        </dgm:presLayoutVars>
      </dgm:prSet>
      <dgm:spPr>
        <a:prstGeom prst="roundRect">
          <a:avLst>
            <a:gd name="adj" fmla="val 16670"/>
          </a:avLst>
        </a:prstGeom>
      </dgm:spPr>
      <dgm:t>
        <a:bodyPr/>
        <a:lstStyle/>
        <a:p>
          <a:endParaRPr lang="en-US"/>
        </a:p>
      </dgm:t>
    </dgm:pt>
    <dgm:pt modelId="{27D65BAB-34F9-4F80-A267-532BA20DECC0}" type="pres">
      <dgm:prSet presAssocID="{744A6D1E-59E9-480E-87BD-2A12342F29B2}" presName="ChildText" presStyleLbl="revTx" presStyleIdx="0" presStyleCnt="5" custScaleX="292165" custLinFactX="6396" custLinFactNeighborX="100000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C4636118-4D9E-4DFC-9CB7-E159594125CA}" type="pres">
      <dgm:prSet presAssocID="{B64F6699-D949-4CCC-AB04-6196A12DC3F6}" presName="sibTrans" presStyleCnt="0"/>
      <dgm:spPr/>
    </dgm:pt>
    <dgm:pt modelId="{DE8C256E-582F-482E-B8FE-D3C184E21882}" type="pres">
      <dgm:prSet presAssocID="{705777A6-688A-49F4-9DF0-82D378FA1414}" presName="composite" presStyleCnt="0"/>
      <dgm:spPr/>
    </dgm:pt>
    <dgm:pt modelId="{050EAA36-0456-415B-90AC-29F966A102A7}" type="pres">
      <dgm:prSet presAssocID="{705777A6-688A-49F4-9DF0-82D378FA1414}" presName="bentUpArrow1" presStyleLbl="alignImgPlace1" presStyleIdx="1" presStyleCnt="4"/>
      <dgm:spPr>
        <a:xfrm rot="5400000">
          <a:off x="1891499" y="963355"/>
          <a:ext cx="389595" cy="44354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rgbClr val="4F81BD">
            <a:tint val="5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2D2F85D3-FCA2-47A5-BFB3-48E76A413D12}" type="pres">
      <dgm:prSet presAssocID="{705777A6-688A-49F4-9DF0-82D378FA1414}" presName="ParentText" presStyleLbl="node1" presStyleIdx="1" presStyleCnt="5">
        <dgm:presLayoutVars>
          <dgm:chMax val="1"/>
          <dgm:chPref val="1"/>
          <dgm:bulletEnabled val="1"/>
        </dgm:presLayoutVars>
      </dgm:prSet>
      <dgm:spPr>
        <a:prstGeom prst="roundRect">
          <a:avLst>
            <a:gd name="adj" fmla="val 16670"/>
          </a:avLst>
        </a:prstGeom>
      </dgm:spPr>
      <dgm:t>
        <a:bodyPr/>
        <a:lstStyle/>
        <a:p>
          <a:endParaRPr lang="en-US"/>
        </a:p>
      </dgm:t>
    </dgm:pt>
    <dgm:pt modelId="{1F5EB3BC-D95C-46BE-99AE-9372CD4A9314}" type="pres">
      <dgm:prSet presAssocID="{705777A6-688A-49F4-9DF0-82D378FA1414}" presName="ChildText" presStyleLbl="revTx" presStyleIdx="1" presStyleCnt="5" custScaleX="292165" custLinFactX="6396" custLinFactNeighborX="100000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D82180EC-1EF2-460C-939D-478262876681}" type="pres">
      <dgm:prSet presAssocID="{30DD53BC-ADF6-45A8-8E36-27BC8C6A4619}" presName="sibTrans" presStyleCnt="0"/>
      <dgm:spPr/>
    </dgm:pt>
    <dgm:pt modelId="{DA3F1563-2F4A-4D42-BACA-4EC32942D0BE}" type="pres">
      <dgm:prSet presAssocID="{82C4039C-04AE-47EA-96A5-507081ABD356}" presName="composite" presStyleCnt="0"/>
      <dgm:spPr/>
    </dgm:pt>
    <dgm:pt modelId="{48DDECAB-BD6F-4B9C-9D65-FDD8D57FBC29}" type="pres">
      <dgm:prSet presAssocID="{82C4039C-04AE-47EA-96A5-507081ABD356}" presName="bentUpArrow1" presStyleLbl="alignImgPlace1" presStyleIdx="2" presStyleCnt="4"/>
      <dgm:spPr>
        <a:xfrm rot="5400000">
          <a:off x="2435268" y="1479046"/>
          <a:ext cx="389595" cy="44354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rgbClr val="4F81BD">
            <a:tint val="5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DBA81FCB-2647-4734-B476-5F10A459E7AC}" type="pres">
      <dgm:prSet presAssocID="{82C4039C-04AE-47EA-96A5-507081ABD356}" presName="ParentText" presStyleLbl="node1" presStyleIdx="2" presStyleCnt="5">
        <dgm:presLayoutVars>
          <dgm:chMax val="1"/>
          <dgm:chPref val="1"/>
          <dgm:bulletEnabled val="1"/>
        </dgm:presLayoutVars>
      </dgm:prSet>
      <dgm:spPr>
        <a:prstGeom prst="roundRect">
          <a:avLst>
            <a:gd name="adj" fmla="val 16670"/>
          </a:avLst>
        </a:prstGeom>
      </dgm:spPr>
      <dgm:t>
        <a:bodyPr/>
        <a:lstStyle/>
        <a:p>
          <a:endParaRPr lang="en-US"/>
        </a:p>
      </dgm:t>
    </dgm:pt>
    <dgm:pt modelId="{B4C60FAC-093B-4CC9-9A3C-14F290A93744}" type="pres">
      <dgm:prSet presAssocID="{82C4039C-04AE-47EA-96A5-507081ABD356}" presName="ChildText" presStyleLbl="revTx" presStyleIdx="2" presStyleCnt="5" custScaleX="292165" custLinFactX="6396" custLinFactNeighborX="100000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AFDE0376-9703-4908-94BB-D4A348DC91C9}" type="pres">
      <dgm:prSet presAssocID="{B454D236-7F2E-4116-8F78-947B0D52173C}" presName="sibTrans" presStyleCnt="0"/>
      <dgm:spPr/>
    </dgm:pt>
    <dgm:pt modelId="{FC42333D-F63D-481E-8F40-22CFFA047291}" type="pres">
      <dgm:prSet presAssocID="{77B1E88E-8A92-4D1B-88FB-4F9FD6FF6D77}" presName="composite" presStyleCnt="0"/>
      <dgm:spPr/>
    </dgm:pt>
    <dgm:pt modelId="{B4B359EA-6252-474F-808B-2400AD241C47}" type="pres">
      <dgm:prSet presAssocID="{77B1E88E-8A92-4D1B-88FB-4F9FD6FF6D77}" presName="bentUpArrow1" presStyleLbl="alignImgPlace1" presStyleIdx="3" presStyleCnt="4"/>
      <dgm:spPr>
        <a:xfrm rot="5400000">
          <a:off x="2979037" y="1994738"/>
          <a:ext cx="389595" cy="44354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rgbClr val="4F81BD">
            <a:tint val="5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51137E77-61EC-496B-B5DE-A73CB94B2D67}" type="pres">
      <dgm:prSet presAssocID="{77B1E88E-8A92-4D1B-88FB-4F9FD6FF6D77}" presName="ParentText" presStyleLbl="node1" presStyleIdx="3" presStyleCnt="5">
        <dgm:presLayoutVars>
          <dgm:chMax val="1"/>
          <dgm:chPref val="1"/>
          <dgm:bulletEnabled val="1"/>
        </dgm:presLayoutVars>
      </dgm:prSet>
      <dgm:spPr>
        <a:prstGeom prst="roundRect">
          <a:avLst>
            <a:gd name="adj" fmla="val 16670"/>
          </a:avLst>
        </a:prstGeom>
      </dgm:spPr>
      <dgm:t>
        <a:bodyPr/>
        <a:lstStyle/>
        <a:p>
          <a:endParaRPr lang="en-US"/>
        </a:p>
      </dgm:t>
    </dgm:pt>
    <dgm:pt modelId="{A0965919-D008-4A64-8B94-3B97881F9819}" type="pres">
      <dgm:prSet presAssocID="{77B1E88E-8A92-4D1B-88FB-4F9FD6FF6D77}" presName="ChildText" presStyleLbl="revTx" presStyleIdx="3" presStyleCnt="5" custScaleX="292165" custLinFactX="6396" custLinFactNeighborX="100000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77F0A2C9-7E40-459F-BAD7-DFA47EA3FFF5}" type="pres">
      <dgm:prSet presAssocID="{92CF7EA3-D2A0-4EBC-8DA5-09AB423E4ECA}" presName="sibTrans" presStyleCnt="0"/>
      <dgm:spPr/>
    </dgm:pt>
    <dgm:pt modelId="{4BAB8BC9-5407-4BD1-BA51-7F4498881CE9}" type="pres">
      <dgm:prSet presAssocID="{0A814BF7-8DCF-4F7B-BCB0-0344F932B59A}" presName="composite" presStyleCnt="0"/>
      <dgm:spPr/>
    </dgm:pt>
    <dgm:pt modelId="{A1DEE944-0AF9-41B6-BED9-BD0F2C11E76C}" type="pres">
      <dgm:prSet presAssocID="{0A814BF7-8DCF-4F7B-BCB0-0344F932B59A}" presName="ParentText" presStyleLbl="node1" presStyleIdx="4" presStyleCnt="5">
        <dgm:presLayoutVars>
          <dgm:chMax val="1"/>
          <dgm:chPref val="1"/>
          <dgm:bulletEnabled val="1"/>
        </dgm:presLayoutVars>
      </dgm:prSet>
      <dgm:spPr>
        <a:prstGeom prst="roundRect">
          <a:avLst>
            <a:gd name="adj" fmla="val 16670"/>
          </a:avLst>
        </a:prstGeom>
      </dgm:spPr>
      <dgm:t>
        <a:bodyPr/>
        <a:lstStyle/>
        <a:p>
          <a:endParaRPr lang="en-US"/>
        </a:p>
      </dgm:t>
    </dgm:pt>
    <dgm:pt modelId="{FFEFCB7C-BC8D-488C-9EAF-9EE8DF09FDEF}" type="pres">
      <dgm:prSet presAssocID="{0A814BF7-8DCF-4F7B-BCB0-0344F932B59A}" presName="FinalChildText" presStyleLbl="revTx" presStyleIdx="4" presStyleCnt="5" custScaleX="292165" custLinFactNeighborX="97952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</dgm:ptLst>
  <dgm:cxnLst>
    <dgm:cxn modelId="{8BBA6141-DC89-491B-AF6F-AFC76810C7D0}" srcId="{0A814BF7-8DCF-4F7B-BCB0-0344F932B59A}" destId="{D462D781-05A3-42E4-8B9A-8835F014644E}" srcOrd="1" destOrd="0" parTransId="{F3A77240-4F62-4883-979A-E5D4EBF1B25E}" sibTransId="{933B9DAC-9CA3-4551-A95E-4225B84AEAB7}"/>
    <dgm:cxn modelId="{2B9B374E-AB8D-4DD1-A901-433077A5E614}" srcId="{493E5D20-DECA-4389-AAF5-5414942A2900}" destId="{0A814BF7-8DCF-4F7B-BCB0-0344F932B59A}" srcOrd="4" destOrd="0" parTransId="{90448DB1-FE24-49AA-8F8E-4C85160799F7}" sibTransId="{D3BFC891-7CDF-432E-AC68-67A995DECAAD}"/>
    <dgm:cxn modelId="{C6620F98-60DB-4F66-8C4D-5BAE50E60DC9}" srcId="{77B1E88E-8A92-4D1B-88FB-4F9FD6FF6D77}" destId="{FC092F5A-6875-421E-B24A-851CA0D5E2D8}" srcOrd="0" destOrd="0" parTransId="{CEE72704-4A2A-427C-96E7-9ADAB1F9D17A}" sibTransId="{17E6B246-DB7B-4C66-AC96-2C0282A6CDFC}"/>
    <dgm:cxn modelId="{A4EAC000-F8AB-4474-894B-F6397D50AFF2}" srcId="{82C4039C-04AE-47EA-96A5-507081ABD356}" destId="{ACC92474-7971-493E-B6A3-D016E5074656}" srcOrd="0" destOrd="0" parTransId="{BE422E21-C149-4100-AB5D-6695668FB068}" sibTransId="{AE54FEE3-318C-4F24-85E3-D281D640EBBB}"/>
    <dgm:cxn modelId="{E87BB30B-1B6D-4C9E-925E-741638F8EEC3}" srcId="{0A814BF7-8DCF-4F7B-BCB0-0344F932B59A}" destId="{23E1F996-04B3-4217-9F01-3755BA54B249}" srcOrd="0" destOrd="0" parTransId="{3C674B8F-0EE3-4B79-8DEB-5ABD89A5F765}" sibTransId="{B0452A13-2897-4893-B111-933B85776820}"/>
    <dgm:cxn modelId="{104B9FC4-1CBB-4C88-9AB2-C1A006EB1D33}" type="presOf" srcId="{744A6D1E-59E9-480E-87BD-2A12342F29B2}" destId="{A8113CC7-3667-4CFE-B745-2CD514D16062}" srcOrd="0" destOrd="0" presId="urn:microsoft.com/office/officeart/2005/8/layout/StepDownProcess"/>
    <dgm:cxn modelId="{B3D045FB-6553-4F65-B702-F78CA17E9B1F}" srcId="{493E5D20-DECA-4389-AAF5-5414942A2900}" destId="{744A6D1E-59E9-480E-87BD-2A12342F29B2}" srcOrd="0" destOrd="0" parTransId="{2F5D7649-3EE2-4881-BAF6-47490AE81160}" sibTransId="{B64F6699-D949-4CCC-AB04-6196A12DC3F6}"/>
    <dgm:cxn modelId="{418A6CD7-EA3A-4451-8F76-7AFB59E99510}" type="presOf" srcId="{82C4039C-04AE-47EA-96A5-507081ABD356}" destId="{DBA81FCB-2647-4734-B476-5F10A459E7AC}" srcOrd="0" destOrd="0" presId="urn:microsoft.com/office/officeart/2005/8/layout/StepDownProcess"/>
    <dgm:cxn modelId="{A54793B8-7313-4C3D-A7D0-63602F0FF426}" type="presOf" srcId="{23E1F996-04B3-4217-9F01-3755BA54B249}" destId="{FFEFCB7C-BC8D-488C-9EAF-9EE8DF09FDEF}" srcOrd="0" destOrd="0" presId="urn:microsoft.com/office/officeart/2005/8/layout/StepDownProcess"/>
    <dgm:cxn modelId="{D2065984-96E3-4C9E-9FC1-EAEDBA475255}" type="presOf" srcId="{3F87E03A-C524-46F8-BC53-7DB45812D4F4}" destId="{27D65BAB-34F9-4F80-A267-532BA20DECC0}" srcOrd="0" destOrd="0" presId="urn:microsoft.com/office/officeart/2005/8/layout/StepDownProcess"/>
    <dgm:cxn modelId="{B9DDAB28-E241-4D4C-88F9-E07650365FE5}" srcId="{744A6D1E-59E9-480E-87BD-2A12342F29B2}" destId="{3F87E03A-C524-46F8-BC53-7DB45812D4F4}" srcOrd="0" destOrd="0" parTransId="{5D0B03FC-E924-4802-8359-83A8E67D4EF8}" sibTransId="{E4AD87CD-C1FC-4BD5-848E-E175B756A4D5}"/>
    <dgm:cxn modelId="{521AE7BA-C8B3-41A3-90BC-7F1C002F7FA8}" type="presOf" srcId="{77B1E88E-8A92-4D1B-88FB-4F9FD6FF6D77}" destId="{51137E77-61EC-496B-B5DE-A73CB94B2D67}" srcOrd="0" destOrd="0" presId="urn:microsoft.com/office/officeart/2005/8/layout/StepDownProcess"/>
    <dgm:cxn modelId="{3F8B635D-7A2B-46FB-8FFF-BFF0675AF14D}" type="presOf" srcId="{ACC92474-7971-493E-B6A3-D016E5074656}" destId="{B4C60FAC-093B-4CC9-9A3C-14F290A93744}" srcOrd="0" destOrd="0" presId="urn:microsoft.com/office/officeart/2005/8/layout/StepDownProcess"/>
    <dgm:cxn modelId="{757715EB-C365-415E-841E-E524E69E7A48}" type="presOf" srcId="{705777A6-688A-49F4-9DF0-82D378FA1414}" destId="{2D2F85D3-FCA2-47A5-BFB3-48E76A413D12}" srcOrd="0" destOrd="0" presId="urn:microsoft.com/office/officeart/2005/8/layout/StepDownProcess"/>
    <dgm:cxn modelId="{36FB704E-0DB4-45CA-855A-9AAB5C6FFB69}" type="presOf" srcId="{FC092F5A-6875-421E-B24A-851CA0D5E2D8}" destId="{A0965919-D008-4A64-8B94-3B97881F9819}" srcOrd="0" destOrd="0" presId="urn:microsoft.com/office/officeart/2005/8/layout/StepDownProcess"/>
    <dgm:cxn modelId="{06452F64-271F-43A4-ACF0-BCF1F5AD5F55}" srcId="{493E5D20-DECA-4389-AAF5-5414942A2900}" destId="{705777A6-688A-49F4-9DF0-82D378FA1414}" srcOrd="1" destOrd="0" parTransId="{1AF4D243-1E8E-417D-98AE-769D29EF103B}" sibTransId="{30DD53BC-ADF6-45A8-8E36-27BC8C6A4619}"/>
    <dgm:cxn modelId="{34370588-37D0-4223-8A7D-F8BF76285578}" type="presOf" srcId="{D462D781-05A3-42E4-8B9A-8835F014644E}" destId="{FFEFCB7C-BC8D-488C-9EAF-9EE8DF09FDEF}" srcOrd="0" destOrd="1" presId="urn:microsoft.com/office/officeart/2005/8/layout/StepDownProcess"/>
    <dgm:cxn modelId="{57A2669A-A852-45DF-A2D0-B0B16E55471C}" srcId="{493E5D20-DECA-4389-AAF5-5414942A2900}" destId="{77B1E88E-8A92-4D1B-88FB-4F9FD6FF6D77}" srcOrd="3" destOrd="0" parTransId="{B9F636DD-F505-4784-9195-C9E35172FA4C}" sibTransId="{92CF7EA3-D2A0-4EBC-8DA5-09AB423E4ECA}"/>
    <dgm:cxn modelId="{BB8AC96E-5786-4674-8764-87B95AEF9B5B}" srcId="{493E5D20-DECA-4389-AAF5-5414942A2900}" destId="{82C4039C-04AE-47EA-96A5-507081ABD356}" srcOrd="2" destOrd="0" parTransId="{90FF975E-0F4E-433A-A6C4-84E89DF28DE0}" sibTransId="{B454D236-7F2E-4116-8F78-947B0D52173C}"/>
    <dgm:cxn modelId="{1C9E7493-2AFF-498D-8F3E-6A7075FD73ED}" srcId="{705777A6-688A-49F4-9DF0-82D378FA1414}" destId="{16A4361C-4142-4598-A81E-C7680368ED20}" srcOrd="0" destOrd="0" parTransId="{39B3DF55-0B90-4F08-BD86-E20ABB14D0C9}" sibTransId="{239D4507-AB71-4EDF-BB96-58AA8336D02F}"/>
    <dgm:cxn modelId="{A1349355-D16A-47F4-BA63-468A58B13F55}" type="presOf" srcId="{0A814BF7-8DCF-4F7B-BCB0-0344F932B59A}" destId="{A1DEE944-0AF9-41B6-BED9-BD0F2C11E76C}" srcOrd="0" destOrd="0" presId="urn:microsoft.com/office/officeart/2005/8/layout/StepDownProcess"/>
    <dgm:cxn modelId="{B268A511-745B-4C33-A4B4-2F8DE99B58DD}" type="presOf" srcId="{493E5D20-DECA-4389-AAF5-5414942A2900}" destId="{113213BF-BA84-4149-9CED-F69A4AA4E90C}" srcOrd="0" destOrd="0" presId="urn:microsoft.com/office/officeart/2005/8/layout/StepDownProcess"/>
    <dgm:cxn modelId="{CD5694E7-D229-4BF2-8B0F-FB5E29FCE8E4}" type="presOf" srcId="{16A4361C-4142-4598-A81E-C7680368ED20}" destId="{1F5EB3BC-D95C-46BE-99AE-9372CD4A9314}" srcOrd="0" destOrd="0" presId="urn:microsoft.com/office/officeart/2005/8/layout/StepDownProcess"/>
    <dgm:cxn modelId="{DF80490C-60C8-44E9-B416-EE2EBB0DE392}" type="presParOf" srcId="{113213BF-BA84-4149-9CED-F69A4AA4E90C}" destId="{DF9E57BA-D37F-49AB-81F5-CA90C0520E03}" srcOrd="0" destOrd="0" presId="urn:microsoft.com/office/officeart/2005/8/layout/StepDownProcess"/>
    <dgm:cxn modelId="{318BC173-4D38-4D2D-946B-81BA4405B2E4}" type="presParOf" srcId="{DF9E57BA-D37F-49AB-81F5-CA90C0520E03}" destId="{CB57D9E0-D1C0-4089-8647-B55F1FE21CBF}" srcOrd="0" destOrd="0" presId="urn:microsoft.com/office/officeart/2005/8/layout/StepDownProcess"/>
    <dgm:cxn modelId="{8AAD420B-D8BC-402A-9C09-C88A3A7AE017}" type="presParOf" srcId="{DF9E57BA-D37F-49AB-81F5-CA90C0520E03}" destId="{A8113CC7-3667-4CFE-B745-2CD514D16062}" srcOrd="1" destOrd="0" presId="urn:microsoft.com/office/officeart/2005/8/layout/StepDownProcess"/>
    <dgm:cxn modelId="{5B3E822A-2608-4010-A9AF-A65A00E63C82}" type="presParOf" srcId="{DF9E57BA-D37F-49AB-81F5-CA90C0520E03}" destId="{27D65BAB-34F9-4F80-A267-532BA20DECC0}" srcOrd="2" destOrd="0" presId="urn:microsoft.com/office/officeart/2005/8/layout/StepDownProcess"/>
    <dgm:cxn modelId="{FB2815AE-510B-4946-8CDA-D7632A29FF4C}" type="presParOf" srcId="{113213BF-BA84-4149-9CED-F69A4AA4E90C}" destId="{C4636118-4D9E-4DFC-9CB7-E159594125CA}" srcOrd="1" destOrd="0" presId="urn:microsoft.com/office/officeart/2005/8/layout/StepDownProcess"/>
    <dgm:cxn modelId="{225E3DF2-A913-437C-9159-DC4D0C7F7BED}" type="presParOf" srcId="{113213BF-BA84-4149-9CED-F69A4AA4E90C}" destId="{DE8C256E-582F-482E-B8FE-D3C184E21882}" srcOrd="2" destOrd="0" presId="urn:microsoft.com/office/officeart/2005/8/layout/StepDownProcess"/>
    <dgm:cxn modelId="{60BE1E42-4FAF-4B5F-83F1-D7C03001779F}" type="presParOf" srcId="{DE8C256E-582F-482E-B8FE-D3C184E21882}" destId="{050EAA36-0456-415B-90AC-29F966A102A7}" srcOrd="0" destOrd="0" presId="urn:microsoft.com/office/officeart/2005/8/layout/StepDownProcess"/>
    <dgm:cxn modelId="{30FA411F-AD67-4FC0-948E-8CBA36E2676F}" type="presParOf" srcId="{DE8C256E-582F-482E-B8FE-D3C184E21882}" destId="{2D2F85D3-FCA2-47A5-BFB3-48E76A413D12}" srcOrd="1" destOrd="0" presId="urn:microsoft.com/office/officeart/2005/8/layout/StepDownProcess"/>
    <dgm:cxn modelId="{0107C8F2-EE60-4C2A-B73B-53EBDEF43092}" type="presParOf" srcId="{DE8C256E-582F-482E-B8FE-D3C184E21882}" destId="{1F5EB3BC-D95C-46BE-99AE-9372CD4A9314}" srcOrd="2" destOrd="0" presId="urn:microsoft.com/office/officeart/2005/8/layout/StepDownProcess"/>
    <dgm:cxn modelId="{BD95571E-6B3F-45F1-AF2B-0868E814E449}" type="presParOf" srcId="{113213BF-BA84-4149-9CED-F69A4AA4E90C}" destId="{D82180EC-1EF2-460C-939D-478262876681}" srcOrd="3" destOrd="0" presId="urn:microsoft.com/office/officeart/2005/8/layout/StepDownProcess"/>
    <dgm:cxn modelId="{8BBC4B8A-9F3C-4208-9DB6-0FFAB2241C0F}" type="presParOf" srcId="{113213BF-BA84-4149-9CED-F69A4AA4E90C}" destId="{DA3F1563-2F4A-4D42-BACA-4EC32942D0BE}" srcOrd="4" destOrd="0" presId="urn:microsoft.com/office/officeart/2005/8/layout/StepDownProcess"/>
    <dgm:cxn modelId="{E3C655B7-2DF8-473E-835F-889AFF4AE776}" type="presParOf" srcId="{DA3F1563-2F4A-4D42-BACA-4EC32942D0BE}" destId="{48DDECAB-BD6F-4B9C-9D65-FDD8D57FBC29}" srcOrd="0" destOrd="0" presId="urn:microsoft.com/office/officeart/2005/8/layout/StepDownProcess"/>
    <dgm:cxn modelId="{C3120089-DA4E-496B-AE65-1F5F66559201}" type="presParOf" srcId="{DA3F1563-2F4A-4D42-BACA-4EC32942D0BE}" destId="{DBA81FCB-2647-4734-B476-5F10A459E7AC}" srcOrd="1" destOrd="0" presId="urn:microsoft.com/office/officeart/2005/8/layout/StepDownProcess"/>
    <dgm:cxn modelId="{C3C7134E-90C6-41DD-983A-8291F11A490E}" type="presParOf" srcId="{DA3F1563-2F4A-4D42-BACA-4EC32942D0BE}" destId="{B4C60FAC-093B-4CC9-9A3C-14F290A93744}" srcOrd="2" destOrd="0" presId="urn:microsoft.com/office/officeart/2005/8/layout/StepDownProcess"/>
    <dgm:cxn modelId="{63B2F3FE-0847-4F64-88F4-3E253C2D7ACC}" type="presParOf" srcId="{113213BF-BA84-4149-9CED-F69A4AA4E90C}" destId="{AFDE0376-9703-4908-94BB-D4A348DC91C9}" srcOrd="5" destOrd="0" presId="urn:microsoft.com/office/officeart/2005/8/layout/StepDownProcess"/>
    <dgm:cxn modelId="{B466905A-1B2D-4901-9F51-FD6AE72F0AAA}" type="presParOf" srcId="{113213BF-BA84-4149-9CED-F69A4AA4E90C}" destId="{FC42333D-F63D-481E-8F40-22CFFA047291}" srcOrd="6" destOrd="0" presId="urn:microsoft.com/office/officeart/2005/8/layout/StepDownProcess"/>
    <dgm:cxn modelId="{006E51AB-2110-480D-8D0D-86F780306D41}" type="presParOf" srcId="{FC42333D-F63D-481E-8F40-22CFFA047291}" destId="{B4B359EA-6252-474F-808B-2400AD241C47}" srcOrd="0" destOrd="0" presId="urn:microsoft.com/office/officeart/2005/8/layout/StepDownProcess"/>
    <dgm:cxn modelId="{74F78829-076E-40A8-95B3-5736B5D98F04}" type="presParOf" srcId="{FC42333D-F63D-481E-8F40-22CFFA047291}" destId="{51137E77-61EC-496B-B5DE-A73CB94B2D67}" srcOrd="1" destOrd="0" presId="urn:microsoft.com/office/officeart/2005/8/layout/StepDownProcess"/>
    <dgm:cxn modelId="{2CAA263B-5210-4613-BA71-8069E3D31520}" type="presParOf" srcId="{FC42333D-F63D-481E-8F40-22CFFA047291}" destId="{A0965919-D008-4A64-8B94-3B97881F9819}" srcOrd="2" destOrd="0" presId="urn:microsoft.com/office/officeart/2005/8/layout/StepDownProcess"/>
    <dgm:cxn modelId="{1836C023-94ED-498A-B960-37CD1F7160E0}" type="presParOf" srcId="{113213BF-BA84-4149-9CED-F69A4AA4E90C}" destId="{77F0A2C9-7E40-459F-BAD7-DFA47EA3FFF5}" srcOrd="7" destOrd="0" presId="urn:microsoft.com/office/officeart/2005/8/layout/StepDownProcess"/>
    <dgm:cxn modelId="{785D3303-64AA-406E-A511-6B8A30D6243E}" type="presParOf" srcId="{113213BF-BA84-4149-9CED-F69A4AA4E90C}" destId="{4BAB8BC9-5407-4BD1-BA51-7F4498881CE9}" srcOrd="8" destOrd="0" presId="urn:microsoft.com/office/officeart/2005/8/layout/StepDownProcess"/>
    <dgm:cxn modelId="{6A4B8E24-B261-455D-AE95-2E8C8F0E09B4}" type="presParOf" srcId="{4BAB8BC9-5407-4BD1-BA51-7F4498881CE9}" destId="{A1DEE944-0AF9-41B6-BED9-BD0F2C11E76C}" srcOrd="0" destOrd="0" presId="urn:microsoft.com/office/officeart/2005/8/layout/StepDownProcess"/>
    <dgm:cxn modelId="{667682A1-4717-4FE2-ADC3-C3F012863295}" type="presParOf" srcId="{4BAB8BC9-5407-4BD1-BA51-7F4498881CE9}" destId="{FFEFCB7C-BC8D-488C-9EAF-9EE8DF09FDEF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3BF9264-D592-4FB7-B64A-280DE6828DB0}" type="doc">
      <dgm:prSet loTypeId="urn:microsoft.com/office/officeart/2005/8/layout/hProcess9" loCatId="process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hr-HR"/>
        </a:p>
      </dgm:t>
    </dgm:pt>
    <dgm:pt modelId="{E8B5E376-F49A-4828-86ED-C98A3F3AE1A7}">
      <dgm:prSet phldrT="[Text]" custT="1"/>
      <dgm:spPr/>
      <dgm:t>
        <a:bodyPr/>
        <a:lstStyle/>
        <a:p>
          <a:r>
            <a:rPr lang="hr-HR" sz="900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Cluster analysis (3 stars methodology) and 12 Competitiveness clusters strategic guidelines</a:t>
          </a:r>
          <a:endParaRPr lang="hr-HR" sz="9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E5E19F8-B97B-46E6-A8EB-760042CA031D}" type="parTrans" cxnId="{9D3DF373-F25E-4D32-BC69-966A8085C29E}">
      <dgm:prSet/>
      <dgm:spPr/>
      <dgm:t>
        <a:bodyPr/>
        <a:lstStyle/>
        <a:p>
          <a:endParaRPr lang="hr-HR"/>
        </a:p>
      </dgm:t>
    </dgm:pt>
    <dgm:pt modelId="{A6094FBB-26C4-4A5E-A66F-9F548308A4F4}" type="sibTrans" cxnId="{9D3DF373-F25E-4D32-BC69-966A8085C29E}">
      <dgm:prSet/>
      <dgm:spPr/>
      <dgm:t>
        <a:bodyPr/>
        <a:lstStyle/>
        <a:p>
          <a:endParaRPr lang="hr-HR"/>
        </a:p>
      </dgm:t>
    </dgm:pt>
    <dgm:pt modelId="{D3D2EB6F-9B57-4E58-99CB-0AD88C031F31}">
      <dgm:prSet phldrT="[Text]" custT="1"/>
      <dgm:spPr/>
      <dgm:t>
        <a:bodyPr/>
        <a:lstStyle/>
        <a:p>
          <a:pPr>
            <a:spcAft>
              <a:spcPts val="0"/>
            </a:spcAft>
          </a:pPr>
          <a:r>
            <a:rPr lang="hr-HR" sz="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WB analysis:            </a:t>
          </a:r>
          <a:endParaRPr lang="hr-HR" sz="8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>
            <a:spcAft>
              <a:spcPts val="0"/>
            </a:spcAft>
          </a:pPr>
          <a:r>
            <a:rPr lang="en-US" sz="8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TradePerformance, Competitiveness &amp; Potential</a:t>
          </a:r>
          <a:r>
            <a:rPr lang="hr-HR" sz="8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       </a:t>
          </a:r>
          <a:endParaRPr lang="hr-HR" sz="800" b="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>
            <a:spcAft>
              <a:spcPts val="0"/>
            </a:spcAft>
          </a:pPr>
          <a:r>
            <a:rPr lang="en-US" sz="800" b="0" noProof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Export performance and geography,                         </a:t>
          </a:r>
        </a:p>
        <a:p>
          <a:pPr>
            <a:spcAft>
              <a:spcPts val="0"/>
            </a:spcAft>
          </a:pPr>
          <a:r>
            <a:rPr lang="en-US" sz="8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Stylized </a:t>
          </a:r>
          <a:r>
            <a:rPr lang="en-US" sz="8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facts on </a:t>
          </a:r>
          <a:r>
            <a:rPr lang="en-US" sz="8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productivity </a:t>
          </a:r>
          <a:r>
            <a:rPr lang="en-US" sz="8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growth: evidence from firm level data</a:t>
          </a:r>
          <a:endParaRPr lang="hr-HR" sz="800" b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4ADDB90-50A2-44C4-8989-C8D804ABF980}" type="parTrans" cxnId="{E6665C50-0A4C-42EE-A0A1-891484E40A87}">
      <dgm:prSet/>
      <dgm:spPr/>
      <dgm:t>
        <a:bodyPr/>
        <a:lstStyle/>
        <a:p>
          <a:endParaRPr lang="hr-HR"/>
        </a:p>
      </dgm:t>
    </dgm:pt>
    <dgm:pt modelId="{42C9D6FD-48B0-4BBD-A018-F5DFDB27CC53}" type="sibTrans" cxnId="{E6665C50-0A4C-42EE-A0A1-891484E40A87}">
      <dgm:prSet/>
      <dgm:spPr/>
      <dgm:t>
        <a:bodyPr/>
        <a:lstStyle/>
        <a:p>
          <a:endParaRPr lang="hr-HR"/>
        </a:p>
      </dgm:t>
    </dgm:pt>
    <dgm:pt modelId="{C22014BF-23FB-4096-A7F3-7756FB78BEF5}">
      <dgm:prSet phldrT="[Text]" custT="1"/>
      <dgm:spPr/>
      <dgm:t>
        <a:bodyPr/>
        <a:lstStyle/>
        <a:p>
          <a:pPr>
            <a:spcAft>
              <a:spcPts val="0"/>
            </a:spcAft>
          </a:pPr>
          <a:r>
            <a:rPr lang="hr-HR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TA analyis:                              Cross-sector competitive a</a:t>
          </a:r>
          <a:r>
            <a:rPr lang="en-US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hr-HR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analysis,</a:t>
          </a:r>
        </a:p>
        <a:p>
          <a:pPr>
            <a:spcAft>
              <a:spcPts val="0"/>
            </a:spcAft>
          </a:pPr>
          <a:r>
            <a:rPr lang="hr-HR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BERD analysis, KET analysis,</a:t>
          </a:r>
        </a:p>
        <a:p>
          <a:pPr>
            <a:spcAft>
              <a:spcPts val="0"/>
            </a:spcAft>
          </a:pPr>
          <a:r>
            <a:rPr lang="hr-HR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R&amp;D analysis</a:t>
          </a:r>
        </a:p>
      </dgm:t>
    </dgm:pt>
    <dgm:pt modelId="{454FE73C-DD59-426B-94F8-C693E2E74466}" type="parTrans" cxnId="{42DEF4EF-6DF4-42C0-9258-FF5772EBD872}">
      <dgm:prSet/>
      <dgm:spPr/>
      <dgm:t>
        <a:bodyPr/>
        <a:lstStyle/>
        <a:p>
          <a:endParaRPr lang="hr-HR"/>
        </a:p>
      </dgm:t>
    </dgm:pt>
    <dgm:pt modelId="{24351D63-B43F-49F8-8E55-E93B2C4B388C}" type="sibTrans" cxnId="{42DEF4EF-6DF4-42C0-9258-FF5772EBD872}">
      <dgm:prSet/>
      <dgm:spPr/>
      <dgm:t>
        <a:bodyPr/>
        <a:lstStyle/>
        <a:p>
          <a:endParaRPr lang="hr-HR"/>
        </a:p>
      </dgm:t>
    </dgm:pt>
    <dgm:pt modelId="{23253C6F-0E4E-47BF-9FB4-03A8A998B7EE}">
      <dgm:prSet phldrT="[Text]" custT="1"/>
      <dgm:spPr/>
      <dgm:t>
        <a:bodyPr/>
        <a:lstStyle/>
        <a:p>
          <a:r>
            <a:rPr lang="hr-HR" sz="1100" b="1" dirty="0" smtClean="0">
              <a:latin typeface="Times New Roman" pitchFamily="18" charset="0"/>
              <a:cs typeface="Times New Roman" pitchFamily="18" charset="0"/>
            </a:rPr>
            <a:t>PRIORITY THEMATIC AREAS AND CROSS-SECTORAL ISSUES</a:t>
          </a:r>
          <a:endParaRPr lang="hr-HR" sz="1100" b="1" dirty="0">
            <a:latin typeface="Times New Roman" pitchFamily="18" charset="0"/>
            <a:cs typeface="Times New Roman" pitchFamily="18" charset="0"/>
          </a:endParaRPr>
        </a:p>
      </dgm:t>
    </dgm:pt>
    <dgm:pt modelId="{062A1ED8-59C4-4177-AB53-7869E5B93C02}" type="parTrans" cxnId="{22E1DBF3-77C4-405F-8427-A47D2E6B3767}">
      <dgm:prSet/>
      <dgm:spPr/>
      <dgm:t>
        <a:bodyPr/>
        <a:lstStyle/>
        <a:p>
          <a:endParaRPr lang="hr-HR"/>
        </a:p>
      </dgm:t>
    </dgm:pt>
    <dgm:pt modelId="{850A04EA-1B7F-4A9E-B8CB-C090AD85CEFD}" type="sibTrans" cxnId="{22E1DBF3-77C4-405F-8427-A47D2E6B3767}">
      <dgm:prSet/>
      <dgm:spPr/>
      <dgm:t>
        <a:bodyPr/>
        <a:lstStyle/>
        <a:p>
          <a:endParaRPr lang="hr-HR"/>
        </a:p>
      </dgm:t>
    </dgm:pt>
    <dgm:pt modelId="{F14A0D35-8F77-4CFD-B4FB-7783B859EDB4}">
      <dgm:prSet phldrT="[Text]" custT="1"/>
      <dgm:spPr/>
      <dgm:t>
        <a:bodyPr/>
        <a:lstStyle/>
        <a:p>
          <a:r>
            <a:rPr lang="hr-HR" sz="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Croatian sectoral strategie</a:t>
          </a:r>
          <a:r>
            <a:rPr lang="en-US" sz="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</a:t>
          </a:r>
          <a:endParaRPr lang="hr-HR" sz="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0A85A4E-7FCA-42D8-B6FF-88EE4F81CEFB}" type="parTrans" cxnId="{37FCC18C-E8DF-4A44-93A9-5126B2AC9DE0}">
      <dgm:prSet/>
      <dgm:spPr/>
      <dgm:t>
        <a:bodyPr/>
        <a:lstStyle/>
        <a:p>
          <a:endParaRPr lang="hr-HR"/>
        </a:p>
      </dgm:t>
    </dgm:pt>
    <dgm:pt modelId="{B5E8275E-D7C2-4B9D-8F4B-063AEE31AC73}" type="sibTrans" cxnId="{37FCC18C-E8DF-4A44-93A9-5126B2AC9DE0}">
      <dgm:prSet/>
      <dgm:spPr/>
      <dgm:t>
        <a:bodyPr/>
        <a:lstStyle/>
        <a:p>
          <a:endParaRPr lang="hr-HR"/>
        </a:p>
      </dgm:t>
    </dgm:pt>
    <dgm:pt modelId="{FD1A35C3-1EC7-4F6E-9A98-A120EF62D446}" type="pres">
      <dgm:prSet presAssocID="{53BF9264-D592-4FB7-B64A-280DE6828DB0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C76E5D59-EECF-442C-BA30-5050CEFF9A8D}" type="pres">
      <dgm:prSet presAssocID="{53BF9264-D592-4FB7-B64A-280DE6828DB0}" presName="arrow" presStyleLbl="bgShp" presStyleIdx="0" presStyleCnt="1" custLinFactNeighborX="3181"/>
      <dgm:spPr>
        <a:solidFill>
          <a:schemeClr val="bg1">
            <a:lumMod val="85000"/>
          </a:schemeClr>
        </a:solidFill>
      </dgm:spPr>
    </dgm:pt>
    <dgm:pt modelId="{48016055-A642-4BDD-89D3-FEDDBE193BCA}" type="pres">
      <dgm:prSet presAssocID="{53BF9264-D592-4FB7-B64A-280DE6828DB0}" presName="linearProcess" presStyleCnt="0"/>
      <dgm:spPr/>
    </dgm:pt>
    <dgm:pt modelId="{CF4590D6-18FB-4A1C-AD03-E60C4A84915C}" type="pres">
      <dgm:prSet presAssocID="{E8B5E376-F49A-4828-86ED-C98A3F3AE1A7}" presName="textNode" presStyleLbl="node1" presStyleIdx="0" presStyleCnt="5" custScaleY="12716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9DB62ED-630C-4037-B57D-B0DD191D827D}" type="pres">
      <dgm:prSet presAssocID="{A6094FBB-26C4-4A5E-A66F-9F548308A4F4}" presName="sibTrans" presStyleCnt="0"/>
      <dgm:spPr/>
    </dgm:pt>
    <dgm:pt modelId="{F1ECE33D-E19F-42AE-B0E2-6C26879F05D6}" type="pres">
      <dgm:prSet presAssocID="{F14A0D35-8F77-4CFD-B4FB-7783B859EDB4}" presName="textNode" presStyleLbl="node1" presStyleIdx="1" presStyleCnt="5" custScaleY="121972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25B390D-62B5-4637-8B6E-EA1B974D97CC}" type="pres">
      <dgm:prSet presAssocID="{B5E8275E-D7C2-4B9D-8F4B-063AEE31AC73}" presName="sibTrans" presStyleCnt="0"/>
      <dgm:spPr/>
    </dgm:pt>
    <dgm:pt modelId="{A92BF74D-887F-4702-8D48-AAA125150C7F}" type="pres">
      <dgm:prSet presAssocID="{C22014BF-23FB-4096-A7F3-7756FB78BEF5}" presName="textNode" presStyleLbl="node1" presStyleIdx="2" presStyleCnt="5" custScaleY="125432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4A36960-5850-4AD9-B100-4462B847E5FB}" type="pres">
      <dgm:prSet presAssocID="{24351D63-B43F-49F8-8E55-E93B2C4B388C}" presName="sibTrans" presStyleCnt="0"/>
      <dgm:spPr/>
    </dgm:pt>
    <dgm:pt modelId="{332F5DDE-7833-46E6-8545-795984C693B3}" type="pres">
      <dgm:prSet presAssocID="{D3D2EB6F-9B57-4E58-99CB-0AD88C031F31}" presName="textNode" presStyleLbl="node1" presStyleIdx="3" presStyleCnt="5" custScaleY="125432" custLinFactNeighborX="-1797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D9523CA-9A2B-48B3-928D-02E82068D385}" type="pres">
      <dgm:prSet presAssocID="{42C9D6FD-48B0-4BBD-A018-F5DFDB27CC53}" presName="sibTrans" presStyleCnt="0"/>
      <dgm:spPr/>
    </dgm:pt>
    <dgm:pt modelId="{4B3BF913-B349-43EF-BD8D-0593F2BEFFD2}" type="pres">
      <dgm:prSet presAssocID="{23253C6F-0E4E-47BF-9FB4-03A8A998B7EE}" presName="textNode" presStyleLbl="node1" presStyleIdx="4" presStyleCnt="5" custScaleY="136265" custLinFactNeighborX="2272" custLinFactNeighborY="-3219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8F6D8777-B58B-40C6-B9AE-19B55E1AC09B}" type="presOf" srcId="{23253C6F-0E4E-47BF-9FB4-03A8A998B7EE}" destId="{4B3BF913-B349-43EF-BD8D-0593F2BEFFD2}" srcOrd="0" destOrd="0" presId="urn:microsoft.com/office/officeart/2005/8/layout/hProcess9"/>
    <dgm:cxn modelId="{22E1DBF3-77C4-405F-8427-A47D2E6B3767}" srcId="{53BF9264-D592-4FB7-B64A-280DE6828DB0}" destId="{23253C6F-0E4E-47BF-9FB4-03A8A998B7EE}" srcOrd="4" destOrd="0" parTransId="{062A1ED8-59C4-4177-AB53-7869E5B93C02}" sibTransId="{850A04EA-1B7F-4A9E-B8CB-C090AD85CEFD}"/>
    <dgm:cxn modelId="{A4E0EE25-61AD-4D19-8A6E-B780FC026321}" type="presOf" srcId="{53BF9264-D592-4FB7-B64A-280DE6828DB0}" destId="{FD1A35C3-1EC7-4F6E-9A98-A120EF62D446}" srcOrd="0" destOrd="0" presId="urn:microsoft.com/office/officeart/2005/8/layout/hProcess9"/>
    <dgm:cxn modelId="{E6665C50-0A4C-42EE-A0A1-891484E40A87}" srcId="{53BF9264-D592-4FB7-B64A-280DE6828DB0}" destId="{D3D2EB6F-9B57-4E58-99CB-0AD88C031F31}" srcOrd="3" destOrd="0" parTransId="{A4ADDB90-50A2-44C4-8989-C8D804ABF980}" sibTransId="{42C9D6FD-48B0-4BBD-A018-F5DFDB27CC53}"/>
    <dgm:cxn modelId="{785E14D3-0A65-40CC-B86F-8D7F59D55869}" type="presOf" srcId="{D3D2EB6F-9B57-4E58-99CB-0AD88C031F31}" destId="{332F5DDE-7833-46E6-8545-795984C693B3}" srcOrd="0" destOrd="0" presId="urn:microsoft.com/office/officeart/2005/8/layout/hProcess9"/>
    <dgm:cxn modelId="{37FCC18C-E8DF-4A44-93A9-5126B2AC9DE0}" srcId="{53BF9264-D592-4FB7-B64A-280DE6828DB0}" destId="{F14A0D35-8F77-4CFD-B4FB-7783B859EDB4}" srcOrd="1" destOrd="0" parTransId="{30A85A4E-7FCA-42D8-B6FF-88EE4F81CEFB}" sibTransId="{B5E8275E-D7C2-4B9D-8F4B-063AEE31AC73}"/>
    <dgm:cxn modelId="{42DEF4EF-6DF4-42C0-9258-FF5772EBD872}" srcId="{53BF9264-D592-4FB7-B64A-280DE6828DB0}" destId="{C22014BF-23FB-4096-A7F3-7756FB78BEF5}" srcOrd="2" destOrd="0" parTransId="{454FE73C-DD59-426B-94F8-C693E2E74466}" sibTransId="{24351D63-B43F-49F8-8E55-E93B2C4B388C}"/>
    <dgm:cxn modelId="{1EFA2F0A-CA6B-485E-89DE-5C3A8CBC0DB5}" type="presOf" srcId="{C22014BF-23FB-4096-A7F3-7756FB78BEF5}" destId="{A92BF74D-887F-4702-8D48-AAA125150C7F}" srcOrd="0" destOrd="0" presId="urn:microsoft.com/office/officeart/2005/8/layout/hProcess9"/>
    <dgm:cxn modelId="{9D3DF373-F25E-4D32-BC69-966A8085C29E}" srcId="{53BF9264-D592-4FB7-B64A-280DE6828DB0}" destId="{E8B5E376-F49A-4828-86ED-C98A3F3AE1A7}" srcOrd="0" destOrd="0" parTransId="{DE5E19F8-B97B-46E6-A8EB-760042CA031D}" sibTransId="{A6094FBB-26C4-4A5E-A66F-9F548308A4F4}"/>
    <dgm:cxn modelId="{45EC643C-6E64-480C-A269-AC070CEC0FBA}" type="presOf" srcId="{F14A0D35-8F77-4CFD-B4FB-7783B859EDB4}" destId="{F1ECE33D-E19F-42AE-B0E2-6C26879F05D6}" srcOrd="0" destOrd="0" presId="urn:microsoft.com/office/officeart/2005/8/layout/hProcess9"/>
    <dgm:cxn modelId="{254A3917-8AF0-49DB-A15A-9FE99CD2F6CC}" type="presOf" srcId="{E8B5E376-F49A-4828-86ED-C98A3F3AE1A7}" destId="{CF4590D6-18FB-4A1C-AD03-E60C4A84915C}" srcOrd="0" destOrd="0" presId="urn:microsoft.com/office/officeart/2005/8/layout/hProcess9"/>
    <dgm:cxn modelId="{BDE11E33-16D7-452D-90FA-C64B3A9B57FE}" type="presParOf" srcId="{FD1A35C3-1EC7-4F6E-9A98-A120EF62D446}" destId="{C76E5D59-EECF-442C-BA30-5050CEFF9A8D}" srcOrd="0" destOrd="0" presId="urn:microsoft.com/office/officeart/2005/8/layout/hProcess9"/>
    <dgm:cxn modelId="{5410D562-59EF-4DBE-906E-27EDB23031B0}" type="presParOf" srcId="{FD1A35C3-1EC7-4F6E-9A98-A120EF62D446}" destId="{48016055-A642-4BDD-89D3-FEDDBE193BCA}" srcOrd="1" destOrd="0" presId="urn:microsoft.com/office/officeart/2005/8/layout/hProcess9"/>
    <dgm:cxn modelId="{34250D10-5C5A-489F-968B-75413C1ADF67}" type="presParOf" srcId="{48016055-A642-4BDD-89D3-FEDDBE193BCA}" destId="{CF4590D6-18FB-4A1C-AD03-E60C4A84915C}" srcOrd="0" destOrd="0" presId="urn:microsoft.com/office/officeart/2005/8/layout/hProcess9"/>
    <dgm:cxn modelId="{E9D0CB47-B64C-4FC9-9B3D-21C76A5F3000}" type="presParOf" srcId="{48016055-A642-4BDD-89D3-FEDDBE193BCA}" destId="{89DB62ED-630C-4037-B57D-B0DD191D827D}" srcOrd="1" destOrd="0" presId="urn:microsoft.com/office/officeart/2005/8/layout/hProcess9"/>
    <dgm:cxn modelId="{BD4093C4-DCB0-4348-BF35-7EAF6F6C59C5}" type="presParOf" srcId="{48016055-A642-4BDD-89D3-FEDDBE193BCA}" destId="{F1ECE33D-E19F-42AE-B0E2-6C26879F05D6}" srcOrd="2" destOrd="0" presId="urn:microsoft.com/office/officeart/2005/8/layout/hProcess9"/>
    <dgm:cxn modelId="{4A83F8DD-0B9B-4F46-BAC9-A50248D34154}" type="presParOf" srcId="{48016055-A642-4BDD-89D3-FEDDBE193BCA}" destId="{825B390D-62B5-4637-8B6E-EA1B974D97CC}" srcOrd="3" destOrd="0" presId="urn:microsoft.com/office/officeart/2005/8/layout/hProcess9"/>
    <dgm:cxn modelId="{D720ACD2-391A-4911-BDD8-47AA71849327}" type="presParOf" srcId="{48016055-A642-4BDD-89D3-FEDDBE193BCA}" destId="{A92BF74D-887F-4702-8D48-AAA125150C7F}" srcOrd="4" destOrd="0" presId="urn:microsoft.com/office/officeart/2005/8/layout/hProcess9"/>
    <dgm:cxn modelId="{EC69E95E-9E94-4253-AEB7-2CA644BA2CC8}" type="presParOf" srcId="{48016055-A642-4BDD-89D3-FEDDBE193BCA}" destId="{04A36960-5850-4AD9-B100-4462B847E5FB}" srcOrd="5" destOrd="0" presId="urn:microsoft.com/office/officeart/2005/8/layout/hProcess9"/>
    <dgm:cxn modelId="{CF8AA496-6046-4512-B480-D25BF42E5A28}" type="presParOf" srcId="{48016055-A642-4BDD-89D3-FEDDBE193BCA}" destId="{332F5DDE-7833-46E6-8545-795984C693B3}" srcOrd="6" destOrd="0" presId="urn:microsoft.com/office/officeart/2005/8/layout/hProcess9"/>
    <dgm:cxn modelId="{B15F0D62-78B5-4CE3-8438-27EB711F2465}" type="presParOf" srcId="{48016055-A642-4BDD-89D3-FEDDBE193BCA}" destId="{2D9523CA-9A2B-48B3-928D-02E82068D385}" srcOrd="7" destOrd="0" presId="urn:microsoft.com/office/officeart/2005/8/layout/hProcess9"/>
    <dgm:cxn modelId="{2A86B2A8-A71A-4CB4-9477-0613C9E528FD}" type="presParOf" srcId="{48016055-A642-4BDD-89D3-FEDDBE193BCA}" destId="{4B3BF913-B349-43EF-BD8D-0593F2BEFFD2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70F9054-897F-43A0-871F-3DD61BDE33C9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E8AE9DF-32A3-4B7C-B10B-08349D9FD574}">
      <dgm:prSet phldrT="[Text]"/>
      <dgm:spPr/>
      <dgm:t>
        <a:bodyPr/>
        <a:lstStyle/>
        <a:p>
          <a:r>
            <a:rPr lang="en-US" dirty="0" smtClean="0"/>
            <a:t>1</a:t>
          </a:r>
          <a:r>
            <a:rPr lang="en-US" baseline="30000" dirty="0" smtClean="0"/>
            <a:t>st</a:t>
          </a:r>
          <a:r>
            <a:rPr lang="en-US" dirty="0" smtClean="0"/>
            <a:t> round of partnership consultation (5 regional workshops)</a:t>
          </a:r>
          <a:endParaRPr lang="en-US" dirty="0"/>
        </a:p>
      </dgm:t>
    </dgm:pt>
    <dgm:pt modelId="{1F5CDEE6-C7C0-491D-8F6F-836DB47E221E}" type="parTrans" cxnId="{C0DF530D-277A-4E2A-92DB-B9FB7289505F}">
      <dgm:prSet/>
      <dgm:spPr/>
      <dgm:t>
        <a:bodyPr/>
        <a:lstStyle/>
        <a:p>
          <a:endParaRPr lang="en-US"/>
        </a:p>
      </dgm:t>
    </dgm:pt>
    <dgm:pt modelId="{500DFD3B-7955-48B5-A200-9CD05F5CA68A}" type="sibTrans" cxnId="{C0DF530D-277A-4E2A-92DB-B9FB7289505F}">
      <dgm:prSet/>
      <dgm:spPr/>
      <dgm:t>
        <a:bodyPr/>
        <a:lstStyle/>
        <a:p>
          <a:endParaRPr lang="en-US"/>
        </a:p>
      </dgm:t>
    </dgm:pt>
    <dgm:pt modelId="{AE966A86-0809-4E6F-98E9-44638CC42340}">
      <dgm:prSet phldrT="[Text]"/>
      <dgm:spPr/>
      <dgm:t>
        <a:bodyPr/>
        <a:lstStyle/>
        <a:p>
          <a:r>
            <a:rPr lang="en-US" dirty="0" smtClean="0"/>
            <a:t>160 participants</a:t>
          </a:r>
          <a:endParaRPr lang="en-US" dirty="0"/>
        </a:p>
      </dgm:t>
    </dgm:pt>
    <dgm:pt modelId="{9318B710-BA30-42C6-99CE-8F9290382056}" type="parTrans" cxnId="{1930E5D5-32FD-45B7-98C7-EE251B30FAFB}">
      <dgm:prSet/>
      <dgm:spPr/>
      <dgm:t>
        <a:bodyPr/>
        <a:lstStyle/>
        <a:p>
          <a:endParaRPr lang="en-US"/>
        </a:p>
      </dgm:t>
    </dgm:pt>
    <dgm:pt modelId="{8108FF49-2FC2-4DCF-83A1-518B495673CC}" type="sibTrans" cxnId="{1930E5D5-32FD-45B7-98C7-EE251B30FAFB}">
      <dgm:prSet/>
      <dgm:spPr/>
      <dgm:t>
        <a:bodyPr/>
        <a:lstStyle/>
        <a:p>
          <a:endParaRPr lang="en-US"/>
        </a:p>
      </dgm:t>
    </dgm:pt>
    <dgm:pt modelId="{9F044EB2-241A-47D8-BE93-E6635A5187F7}">
      <dgm:prSet phldrT="[Text]"/>
      <dgm:spPr/>
      <dgm:t>
        <a:bodyPr/>
        <a:lstStyle/>
        <a:p>
          <a:r>
            <a:rPr lang="en-US" dirty="0" smtClean="0"/>
            <a:t>36 R&amp;D sector, 18 BSO, 60 public sector, 46 business sector</a:t>
          </a:r>
          <a:endParaRPr lang="en-US" dirty="0"/>
        </a:p>
      </dgm:t>
    </dgm:pt>
    <dgm:pt modelId="{D19E0D99-8C5C-459B-8465-C20A213DB614}" type="parTrans" cxnId="{64CE2EA4-8FFF-4166-BF7C-80C28DF640FC}">
      <dgm:prSet/>
      <dgm:spPr/>
      <dgm:t>
        <a:bodyPr/>
        <a:lstStyle/>
        <a:p>
          <a:endParaRPr lang="en-US"/>
        </a:p>
      </dgm:t>
    </dgm:pt>
    <dgm:pt modelId="{54B627BB-043E-440D-8802-1A75CB636B96}" type="sibTrans" cxnId="{64CE2EA4-8FFF-4166-BF7C-80C28DF640FC}">
      <dgm:prSet/>
      <dgm:spPr/>
      <dgm:t>
        <a:bodyPr/>
        <a:lstStyle/>
        <a:p>
          <a:endParaRPr lang="en-US"/>
        </a:p>
      </dgm:t>
    </dgm:pt>
    <dgm:pt modelId="{1CDF3B85-1CBB-4A66-93E3-9E34F781519E}">
      <dgm:prSet phldrT="[Text]"/>
      <dgm:spPr/>
      <dgm:t>
        <a:bodyPr/>
        <a:lstStyle/>
        <a:p>
          <a:r>
            <a:rPr lang="en-US" dirty="0" smtClean="0"/>
            <a:t>2</a:t>
          </a:r>
          <a:r>
            <a:rPr lang="en-US" baseline="30000" dirty="0" smtClean="0"/>
            <a:t>nd</a:t>
          </a:r>
          <a:r>
            <a:rPr lang="en-US" dirty="0" smtClean="0"/>
            <a:t> round of partnership consultation (6 regional workshops)</a:t>
          </a:r>
          <a:endParaRPr lang="en-US" dirty="0"/>
        </a:p>
      </dgm:t>
    </dgm:pt>
    <dgm:pt modelId="{8E0A65CF-B4B8-4846-A1C1-22402CA2A5CD}" type="parTrans" cxnId="{61F85656-69B8-4528-ABD9-9F53CFD8D5B5}">
      <dgm:prSet/>
      <dgm:spPr/>
      <dgm:t>
        <a:bodyPr/>
        <a:lstStyle/>
        <a:p>
          <a:endParaRPr lang="en-US"/>
        </a:p>
      </dgm:t>
    </dgm:pt>
    <dgm:pt modelId="{DD6A7A3F-A7DF-4B84-A7A2-E91157DB4227}" type="sibTrans" cxnId="{61F85656-69B8-4528-ABD9-9F53CFD8D5B5}">
      <dgm:prSet/>
      <dgm:spPr/>
      <dgm:t>
        <a:bodyPr/>
        <a:lstStyle/>
        <a:p>
          <a:endParaRPr lang="en-US"/>
        </a:p>
      </dgm:t>
    </dgm:pt>
    <dgm:pt modelId="{25450DB9-E742-4515-A44A-21B62BD121B6}">
      <dgm:prSet phldrT="[Text]"/>
      <dgm:spPr/>
      <dgm:t>
        <a:bodyPr/>
        <a:lstStyle/>
        <a:p>
          <a:r>
            <a:rPr lang="en-US" dirty="0" smtClean="0"/>
            <a:t>188 participants</a:t>
          </a:r>
          <a:endParaRPr lang="en-US" dirty="0"/>
        </a:p>
      </dgm:t>
    </dgm:pt>
    <dgm:pt modelId="{27FD48E7-8D65-48AE-B7CF-B7443245EE05}" type="parTrans" cxnId="{73BDF116-1B9D-48C3-A051-E6D14418405F}">
      <dgm:prSet/>
      <dgm:spPr/>
      <dgm:t>
        <a:bodyPr/>
        <a:lstStyle/>
        <a:p>
          <a:endParaRPr lang="en-US"/>
        </a:p>
      </dgm:t>
    </dgm:pt>
    <dgm:pt modelId="{14C5B02A-CC1F-4C38-87A8-85D664868221}" type="sibTrans" cxnId="{73BDF116-1B9D-48C3-A051-E6D14418405F}">
      <dgm:prSet/>
      <dgm:spPr/>
      <dgm:t>
        <a:bodyPr/>
        <a:lstStyle/>
        <a:p>
          <a:endParaRPr lang="en-US"/>
        </a:p>
      </dgm:t>
    </dgm:pt>
    <dgm:pt modelId="{3BEFD114-2A91-494B-BA61-3EBDCE1D0DD5}">
      <dgm:prSet phldrT="[Text]"/>
      <dgm:spPr/>
      <dgm:t>
        <a:bodyPr/>
        <a:lstStyle/>
        <a:p>
          <a:r>
            <a:rPr lang="en-US" dirty="0" smtClean="0"/>
            <a:t>47 R&amp;D sector, 20 BSO, 59 public sector, 59 business sector, 3 NGO </a:t>
          </a:r>
          <a:endParaRPr lang="en-US" dirty="0"/>
        </a:p>
      </dgm:t>
    </dgm:pt>
    <dgm:pt modelId="{BB5A536E-88AC-4271-BC38-DEBC0C64E044}" type="parTrans" cxnId="{0F1BEE48-3C95-4B66-9EFE-6ABBCD4B2C42}">
      <dgm:prSet/>
      <dgm:spPr/>
      <dgm:t>
        <a:bodyPr/>
        <a:lstStyle/>
        <a:p>
          <a:endParaRPr lang="en-US"/>
        </a:p>
      </dgm:t>
    </dgm:pt>
    <dgm:pt modelId="{1765FF75-CF02-47F9-AD33-F1793F7BEEF1}" type="sibTrans" cxnId="{0F1BEE48-3C95-4B66-9EFE-6ABBCD4B2C42}">
      <dgm:prSet/>
      <dgm:spPr/>
      <dgm:t>
        <a:bodyPr/>
        <a:lstStyle/>
        <a:p>
          <a:endParaRPr lang="en-US"/>
        </a:p>
      </dgm:t>
    </dgm:pt>
    <dgm:pt modelId="{055778FA-FBC3-48C2-BF57-F6EF871D49FA}">
      <dgm:prSet phldrT="[Text]"/>
      <dgm:spPr/>
      <dgm:t>
        <a:bodyPr/>
        <a:lstStyle/>
        <a:p>
          <a:r>
            <a:rPr lang="en-US" dirty="0" smtClean="0"/>
            <a:t>3</a:t>
          </a:r>
          <a:r>
            <a:rPr lang="en-US" baseline="30000" dirty="0" smtClean="0"/>
            <a:t>rd</a:t>
          </a:r>
          <a:r>
            <a:rPr lang="en-US" dirty="0" smtClean="0"/>
            <a:t> round of partnership consultation (5TPA workshops + Tourism &amp;Creative industry)</a:t>
          </a:r>
          <a:endParaRPr lang="en-US" dirty="0"/>
        </a:p>
      </dgm:t>
    </dgm:pt>
    <dgm:pt modelId="{B231B0EB-D7A8-49A2-9DF9-7A48E9497136}" type="parTrans" cxnId="{A9443AF2-BF71-48B5-8328-B267790EF0A0}">
      <dgm:prSet/>
      <dgm:spPr/>
      <dgm:t>
        <a:bodyPr/>
        <a:lstStyle/>
        <a:p>
          <a:endParaRPr lang="en-US"/>
        </a:p>
      </dgm:t>
    </dgm:pt>
    <dgm:pt modelId="{A3ED24A2-EAD9-4617-B8F2-2C1FF1FA8E4C}" type="sibTrans" cxnId="{A9443AF2-BF71-48B5-8328-B267790EF0A0}">
      <dgm:prSet/>
      <dgm:spPr/>
      <dgm:t>
        <a:bodyPr/>
        <a:lstStyle/>
        <a:p>
          <a:endParaRPr lang="en-US"/>
        </a:p>
      </dgm:t>
    </dgm:pt>
    <dgm:pt modelId="{6A0A2FC3-9F20-498C-9502-9E0ABD18474C}">
      <dgm:prSet phldrT="[Text]"/>
      <dgm:spPr/>
      <dgm:t>
        <a:bodyPr/>
        <a:lstStyle/>
        <a:p>
          <a:r>
            <a:rPr lang="en-US" dirty="0" smtClean="0"/>
            <a:t>142 participants</a:t>
          </a:r>
          <a:endParaRPr lang="en-US" dirty="0"/>
        </a:p>
      </dgm:t>
    </dgm:pt>
    <dgm:pt modelId="{F183DE72-49D0-425F-A4FE-F23567C521D6}" type="parTrans" cxnId="{9AA080B8-7F38-4316-93EE-986B00B44E67}">
      <dgm:prSet/>
      <dgm:spPr/>
      <dgm:t>
        <a:bodyPr/>
        <a:lstStyle/>
        <a:p>
          <a:endParaRPr lang="en-US"/>
        </a:p>
      </dgm:t>
    </dgm:pt>
    <dgm:pt modelId="{BCBB748E-5EC8-4299-802C-23661C778DE8}" type="sibTrans" cxnId="{9AA080B8-7F38-4316-93EE-986B00B44E67}">
      <dgm:prSet/>
      <dgm:spPr/>
      <dgm:t>
        <a:bodyPr/>
        <a:lstStyle/>
        <a:p>
          <a:endParaRPr lang="en-US"/>
        </a:p>
      </dgm:t>
    </dgm:pt>
    <dgm:pt modelId="{FBCE0B0D-6E2E-415E-BCAC-147ABAA5DA42}">
      <dgm:prSet phldrT="[Text]"/>
      <dgm:spPr/>
      <dgm:t>
        <a:bodyPr/>
        <a:lstStyle/>
        <a:p>
          <a:r>
            <a:rPr lang="en-US" dirty="0" smtClean="0"/>
            <a:t>26 R&amp;D sector, 11 BSO, 72 public sector, 30 business sector, 3 NGO</a:t>
          </a:r>
          <a:endParaRPr lang="en-US" dirty="0"/>
        </a:p>
      </dgm:t>
    </dgm:pt>
    <dgm:pt modelId="{BD92CCA3-357E-416B-AFB4-6906116E3E8B}" type="parTrans" cxnId="{DF02E238-77B7-4E36-B3C7-1A167BD2F81E}">
      <dgm:prSet/>
      <dgm:spPr/>
      <dgm:t>
        <a:bodyPr/>
        <a:lstStyle/>
        <a:p>
          <a:endParaRPr lang="en-US"/>
        </a:p>
      </dgm:t>
    </dgm:pt>
    <dgm:pt modelId="{42DC31F7-5BA8-432B-BDF7-6DD4F501E84F}" type="sibTrans" cxnId="{DF02E238-77B7-4E36-B3C7-1A167BD2F81E}">
      <dgm:prSet/>
      <dgm:spPr/>
      <dgm:t>
        <a:bodyPr/>
        <a:lstStyle/>
        <a:p>
          <a:endParaRPr lang="en-US"/>
        </a:p>
      </dgm:t>
    </dgm:pt>
    <dgm:pt modelId="{52403394-942D-45D1-B636-5D8F8BF2E918}">
      <dgm:prSet phldrT="[Text]"/>
      <dgm:spPr/>
      <dgm:t>
        <a:bodyPr/>
        <a:lstStyle/>
        <a:p>
          <a:r>
            <a:rPr lang="en-US" dirty="0" smtClean="0"/>
            <a:t>4</a:t>
          </a:r>
          <a:r>
            <a:rPr lang="en-US" baseline="30000" dirty="0" smtClean="0"/>
            <a:t>th</a:t>
          </a:r>
          <a:r>
            <a:rPr lang="en-US" dirty="0" smtClean="0"/>
            <a:t> round of partnership consultation (5 TPA workshops)</a:t>
          </a:r>
          <a:endParaRPr lang="en-US" dirty="0"/>
        </a:p>
      </dgm:t>
    </dgm:pt>
    <dgm:pt modelId="{95B78BC5-222A-4856-8B25-33108AB854AA}" type="parTrans" cxnId="{C2A46790-116A-4A34-A066-AE25518F819F}">
      <dgm:prSet/>
      <dgm:spPr/>
      <dgm:t>
        <a:bodyPr/>
        <a:lstStyle/>
        <a:p>
          <a:endParaRPr lang="en-US"/>
        </a:p>
      </dgm:t>
    </dgm:pt>
    <dgm:pt modelId="{38D13F0B-85E3-4000-90E6-6B2A4A592E27}" type="sibTrans" cxnId="{C2A46790-116A-4A34-A066-AE25518F819F}">
      <dgm:prSet/>
      <dgm:spPr/>
      <dgm:t>
        <a:bodyPr/>
        <a:lstStyle/>
        <a:p>
          <a:endParaRPr lang="en-US"/>
        </a:p>
      </dgm:t>
    </dgm:pt>
    <dgm:pt modelId="{6B1BFE6B-D2F7-4FD3-9EA1-E69C2C140BBC}">
      <dgm:prSet phldrT="[Text]"/>
      <dgm:spPr/>
      <dgm:t>
        <a:bodyPr/>
        <a:lstStyle/>
        <a:p>
          <a:r>
            <a:rPr lang="en-US" dirty="0" smtClean="0"/>
            <a:t>94 participants</a:t>
          </a:r>
          <a:endParaRPr lang="en-US" dirty="0"/>
        </a:p>
      </dgm:t>
    </dgm:pt>
    <dgm:pt modelId="{8A267CDD-60F0-4BDB-90B1-481A062A912E}" type="parTrans" cxnId="{7368D0D2-BE6B-45E9-9665-3F86FA71CF59}">
      <dgm:prSet/>
      <dgm:spPr/>
      <dgm:t>
        <a:bodyPr/>
        <a:lstStyle/>
        <a:p>
          <a:endParaRPr lang="en-US"/>
        </a:p>
      </dgm:t>
    </dgm:pt>
    <dgm:pt modelId="{E73EB6BD-0B33-4CC3-90B6-7BC2918D74AD}" type="sibTrans" cxnId="{7368D0D2-BE6B-45E9-9665-3F86FA71CF59}">
      <dgm:prSet/>
      <dgm:spPr/>
      <dgm:t>
        <a:bodyPr/>
        <a:lstStyle/>
        <a:p>
          <a:endParaRPr lang="en-US"/>
        </a:p>
      </dgm:t>
    </dgm:pt>
    <dgm:pt modelId="{57E1B9E5-93C9-4B09-89CC-B97D04880DE1}">
      <dgm:prSet phldrT="[Text]"/>
      <dgm:spPr/>
      <dgm:t>
        <a:bodyPr/>
        <a:lstStyle/>
        <a:p>
          <a:r>
            <a:rPr lang="en-US" dirty="0" smtClean="0"/>
            <a:t>20 R&amp;D sector, 15 BSO, 38 public sector, 21 business sector</a:t>
          </a:r>
          <a:endParaRPr lang="en-US" dirty="0"/>
        </a:p>
      </dgm:t>
    </dgm:pt>
    <dgm:pt modelId="{B2409885-F250-41AB-817F-E423B8DE8284}" type="parTrans" cxnId="{37FA056B-9F56-4F30-9758-B7180ABAA44F}">
      <dgm:prSet/>
      <dgm:spPr/>
      <dgm:t>
        <a:bodyPr/>
        <a:lstStyle/>
        <a:p>
          <a:endParaRPr lang="en-US"/>
        </a:p>
      </dgm:t>
    </dgm:pt>
    <dgm:pt modelId="{4A888353-0FED-4AD0-9A92-E4B8F68E1705}" type="sibTrans" cxnId="{37FA056B-9F56-4F30-9758-B7180ABAA44F}">
      <dgm:prSet/>
      <dgm:spPr/>
      <dgm:t>
        <a:bodyPr/>
        <a:lstStyle/>
        <a:p>
          <a:endParaRPr lang="en-US"/>
        </a:p>
      </dgm:t>
    </dgm:pt>
    <dgm:pt modelId="{CC82585E-0628-4ED1-9308-2F362EA51825}">
      <dgm:prSet phldrT="[Text]"/>
      <dgm:spPr/>
      <dgm:t>
        <a:bodyPr/>
        <a:lstStyle/>
        <a:p>
          <a:r>
            <a:rPr lang="en-US" dirty="0" smtClean="0"/>
            <a:t>Thematic expert working groups and Decision making working group</a:t>
          </a:r>
          <a:endParaRPr lang="en-US" dirty="0"/>
        </a:p>
      </dgm:t>
    </dgm:pt>
    <dgm:pt modelId="{74C4AFE7-5DB4-432D-8943-5550038BB9E3}" type="parTrans" cxnId="{E21714ED-DE92-4426-8E7F-E705871FD5F9}">
      <dgm:prSet/>
      <dgm:spPr/>
      <dgm:t>
        <a:bodyPr/>
        <a:lstStyle/>
        <a:p>
          <a:endParaRPr lang="en-US"/>
        </a:p>
      </dgm:t>
    </dgm:pt>
    <dgm:pt modelId="{285C2E88-7817-42F6-826D-8982DF6E3A52}" type="sibTrans" cxnId="{E21714ED-DE92-4426-8E7F-E705871FD5F9}">
      <dgm:prSet/>
      <dgm:spPr/>
      <dgm:t>
        <a:bodyPr/>
        <a:lstStyle/>
        <a:p>
          <a:endParaRPr lang="en-US"/>
        </a:p>
      </dgm:t>
    </dgm:pt>
    <dgm:pt modelId="{4888A8FF-1D44-4227-A17B-3EE43C303A60}">
      <dgm:prSet/>
      <dgm:spPr/>
      <dgm:t>
        <a:bodyPr/>
        <a:lstStyle/>
        <a:p>
          <a:r>
            <a:rPr lang="en-US" dirty="0" smtClean="0"/>
            <a:t>Included expert from S3 sub-thematic priority areas and high-level ranking ministries officials</a:t>
          </a:r>
          <a:endParaRPr lang="en-US" dirty="0"/>
        </a:p>
      </dgm:t>
    </dgm:pt>
    <dgm:pt modelId="{86DFBD94-720F-4710-8F10-D044548BD64B}" type="parTrans" cxnId="{79F85900-9D38-4041-9036-11CA1C3D7847}">
      <dgm:prSet/>
      <dgm:spPr/>
      <dgm:t>
        <a:bodyPr/>
        <a:lstStyle/>
        <a:p>
          <a:endParaRPr lang="en-US"/>
        </a:p>
      </dgm:t>
    </dgm:pt>
    <dgm:pt modelId="{FC62631E-B057-49C3-B9B4-0883AC0F5571}" type="sibTrans" cxnId="{79F85900-9D38-4041-9036-11CA1C3D7847}">
      <dgm:prSet/>
      <dgm:spPr/>
      <dgm:t>
        <a:bodyPr/>
        <a:lstStyle/>
        <a:p>
          <a:endParaRPr lang="en-US"/>
        </a:p>
      </dgm:t>
    </dgm:pt>
    <dgm:pt modelId="{31AD9D8D-005C-471B-A1A1-2FEB8B992282}" type="pres">
      <dgm:prSet presAssocID="{170F9054-897F-43A0-871F-3DD61BDE33C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6B51EC31-BC31-41F3-AB73-DCA3D2DCAF4C}" type="pres">
      <dgm:prSet presAssocID="{170F9054-897F-43A0-871F-3DD61BDE33C9}" presName="tSp" presStyleCnt="0"/>
      <dgm:spPr/>
    </dgm:pt>
    <dgm:pt modelId="{A36CA26A-6B4B-4F0A-80C9-260E7D7E04B4}" type="pres">
      <dgm:prSet presAssocID="{170F9054-897F-43A0-871F-3DD61BDE33C9}" presName="bSp" presStyleCnt="0"/>
      <dgm:spPr/>
    </dgm:pt>
    <dgm:pt modelId="{C8A8D7CD-74F4-457A-A8F5-1AC8B2BB2F4C}" type="pres">
      <dgm:prSet presAssocID="{170F9054-897F-43A0-871F-3DD61BDE33C9}" presName="process" presStyleCnt="0"/>
      <dgm:spPr/>
    </dgm:pt>
    <dgm:pt modelId="{27DF8EE8-6D23-4767-A8F2-47C0F0E6DDFE}" type="pres">
      <dgm:prSet presAssocID="{2E8AE9DF-32A3-4B7C-B10B-08349D9FD574}" presName="composite1" presStyleCnt="0"/>
      <dgm:spPr/>
    </dgm:pt>
    <dgm:pt modelId="{196A5C84-94B8-4565-8F9F-C59C4E2C13B0}" type="pres">
      <dgm:prSet presAssocID="{2E8AE9DF-32A3-4B7C-B10B-08349D9FD574}" presName="dummyNode1" presStyleLbl="node1" presStyleIdx="0" presStyleCnt="5"/>
      <dgm:spPr/>
    </dgm:pt>
    <dgm:pt modelId="{CA8C94F5-D2AA-42B7-BD67-FEE5DCFAA2E2}" type="pres">
      <dgm:prSet presAssocID="{2E8AE9DF-32A3-4B7C-B10B-08349D9FD574}" presName="childNode1" presStyleLbl="bgAcc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EDE42B-5194-4674-BF15-9E9938DC005E}" type="pres">
      <dgm:prSet presAssocID="{2E8AE9DF-32A3-4B7C-B10B-08349D9FD574}" presName="childNode1tx" presStyleLbl="bgAcc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A33350-A68E-40A9-AE46-7A8723CCAFDE}" type="pres">
      <dgm:prSet presAssocID="{2E8AE9DF-32A3-4B7C-B10B-08349D9FD574}" presName="parentNode1" presStyleLbl="node1" presStyleIdx="0" presStyleCnt="5" custLinFactX="-27768" custLinFactY="-11190" custLinFactNeighborX="-100000" custLinFactNeighborY="-10000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FB6C51-C1AD-4F8B-A1AA-83890EDE3773}" type="pres">
      <dgm:prSet presAssocID="{2E8AE9DF-32A3-4B7C-B10B-08349D9FD574}" presName="connSite1" presStyleCnt="0"/>
      <dgm:spPr/>
    </dgm:pt>
    <dgm:pt modelId="{C7ADB125-2521-4CD4-A9EF-899875F2FD85}" type="pres">
      <dgm:prSet presAssocID="{500DFD3B-7955-48B5-A200-9CD05F5CA68A}" presName="Name9" presStyleLbl="sibTrans2D1" presStyleIdx="0" presStyleCnt="4"/>
      <dgm:spPr/>
      <dgm:t>
        <a:bodyPr/>
        <a:lstStyle/>
        <a:p>
          <a:endParaRPr lang="hr-HR"/>
        </a:p>
      </dgm:t>
    </dgm:pt>
    <dgm:pt modelId="{2DC43664-2A51-4DE3-BB0D-41A66EAB95EE}" type="pres">
      <dgm:prSet presAssocID="{1CDF3B85-1CBB-4A66-93E3-9E34F781519E}" presName="composite2" presStyleCnt="0"/>
      <dgm:spPr/>
    </dgm:pt>
    <dgm:pt modelId="{7F876E03-7162-45EE-89F2-8EFD159604B0}" type="pres">
      <dgm:prSet presAssocID="{1CDF3B85-1CBB-4A66-93E3-9E34F781519E}" presName="dummyNode2" presStyleLbl="node1" presStyleIdx="0" presStyleCnt="5"/>
      <dgm:spPr/>
    </dgm:pt>
    <dgm:pt modelId="{D162BBED-E083-43F7-9461-7DCE2B0B1E3B}" type="pres">
      <dgm:prSet presAssocID="{1CDF3B85-1CBB-4A66-93E3-9E34F781519E}" presName="childNode2" presStyleLbl="bgAcc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AA3D85-5C14-4C90-8D89-A21CB3D6768D}" type="pres">
      <dgm:prSet presAssocID="{1CDF3B85-1CBB-4A66-93E3-9E34F781519E}" presName="childNode2tx" presStyleLbl="bgAcc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0D7ACA-E75D-4B1E-BCCB-1C4BCB8D24BD}" type="pres">
      <dgm:prSet presAssocID="{1CDF3B85-1CBB-4A66-93E3-9E34F781519E}" presName="parentNode2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179828-BAD0-4DFF-A317-BD6E6746BEB3}" type="pres">
      <dgm:prSet presAssocID="{1CDF3B85-1CBB-4A66-93E3-9E34F781519E}" presName="connSite2" presStyleCnt="0"/>
      <dgm:spPr/>
    </dgm:pt>
    <dgm:pt modelId="{00AE7768-CB6F-4F77-B767-DC95287A55EB}" type="pres">
      <dgm:prSet presAssocID="{DD6A7A3F-A7DF-4B84-A7A2-E91157DB4227}" presName="Name18" presStyleLbl="sibTrans2D1" presStyleIdx="1" presStyleCnt="4"/>
      <dgm:spPr/>
      <dgm:t>
        <a:bodyPr/>
        <a:lstStyle/>
        <a:p>
          <a:endParaRPr lang="hr-HR"/>
        </a:p>
      </dgm:t>
    </dgm:pt>
    <dgm:pt modelId="{7FE168F2-5FA0-4F1F-949E-5AE29E94B12D}" type="pres">
      <dgm:prSet presAssocID="{055778FA-FBC3-48C2-BF57-F6EF871D49FA}" presName="composite1" presStyleCnt="0"/>
      <dgm:spPr/>
    </dgm:pt>
    <dgm:pt modelId="{31CDF080-A870-4910-AF4C-9D94CEB7CBB8}" type="pres">
      <dgm:prSet presAssocID="{055778FA-FBC3-48C2-BF57-F6EF871D49FA}" presName="dummyNode1" presStyleLbl="node1" presStyleIdx="1" presStyleCnt="5"/>
      <dgm:spPr/>
    </dgm:pt>
    <dgm:pt modelId="{7B2E9DBB-851A-482C-A54A-15B5C4BCCF72}" type="pres">
      <dgm:prSet presAssocID="{055778FA-FBC3-48C2-BF57-F6EF871D49FA}" presName="childNode1" presStyleLbl="bgAcc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82C7D9-CA51-4EB7-979C-8FCA33A91A0B}" type="pres">
      <dgm:prSet presAssocID="{055778FA-FBC3-48C2-BF57-F6EF871D49FA}" presName="childNode1tx" presStyleLbl="bgAcc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7BD6D9-8610-4A6A-A45F-C56AEB0E5167}" type="pres">
      <dgm:prSet presAssocID="{055778FA-FBC3-48C2-BF57-F6EF871D49FA}" presName="parentNode1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B35B6C-B538-4E46-80CF-046C06AE321D}" type="pres">
      <dgm:prSet presAssocID="{055778FA-FBC3-48C2-BF57-F6EF871D49FA}" presName="connSite1" presStyleCnt="0"/>
      <dgm:spPr/>
    </dgm:pt>
    <dgm:pt modelId="{89CF8601-037B-48B8-80AE-0AF1409CDC0E}" type="pres">
      <dgm:prSet presAssocID="{A3ED24A2-EAD9-4617-B8F2-2C1FF1FA8E4C}" presName="Name9" presStyleLbl="sibTrans2D1" presStyleIdx="2" presStyleCnt="4"/>
      <dgm:spPr/>
      <dgm:t>
        <a:bodyPr/>
        <a:lstStyle/>
        <a:p>
          <a:endParaRPr lang="hr-HR"/>
        </a:p>
      </dgm:t>
    </dgm:pt>
    <dgm:pt modelId="{539B1959-22D8-4EAB-8D86-7D7BD60D4F8A}" type="pres">
      <dgm:prSet presAssocID="{52403394-942D-45D1-B636-5D8F8BF2E918}" presName="composite2" presStyleCnt="0"/>
      <dgm:spPr/>
    </dgm:pt>
    <dgm:pt modelId="{83F97E07-D123-4CD9-945F-9A4536EAF32C}" type="pres">
      <dgm:prSet presAssocID="{52403394-942D-45D1-B636-5D8F8BF2E918}" presName="dummyNode2" presStyleLbl="node1" presStyleIdx="2" presStyleCnt="5"/>
      <dgm:spPr/>
    </dgm:pt>
    <dgm:pt modelId="{5FDD645C-C391-4E98-9F36-66E01ACF6569}" type="pres">
      <dgm:prSet presAssocID="{52403394-942D-45D1-B636-5D8F8BF2E918}" presName="childNode2" presStyleLbl="bgAcc1" presStyleIdx="3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2ECCAE5-09E9-40C8-A24E-58319E8B3B09}" type="pres">
      <dgm:prSet presAssocID="{52403394-942D-45D1-B636-5D8F8BF2E918}" presName="childNode2tx" presStyleLbl="bgAcc1" presStyleIdx="3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41A9353-BB18-4374-81C3-AA7B2FD1F002}" type="pres">
      <dgm:prSet presAssocID="{52403394-942D-45D1-B636-5D8F8BF2E918}" presName="parentNode2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1CEFD0-5356-47D1-A921-6FCF28C1B53D}" type="pres">
      <dgm:prSet presAssocID="{52403394-942D-45D1-B636-5D8F8BF2E918}" presName="connSite2" presStyleCnt="0"/>
      <dgm:spPr/>
    </dgm:pt>
    <dgm:pt modelId="{0801BA95-A112-4D2A-B922-636B90A55204}" type="pres">
      <dgm:prSet presAssocID="{38D13F0B-85E3-4000-90E6-6B2A4A592E27}" presName="Name18" presStyleLbl="sibTrans2D1" presStyleIdx="3" presStyleCnt="4"/>
      <dgm:spPr/>
      <dgm:t>
        <a:bodyPr/>
        <a:lstStyle/>
        <a:p>
          <a:endParaRPr lang="en-US"/>
        </a:p>
      </dgm:t>
    </dgm:pt>
    <dgm:pt modelId="{0F268F2D-89E7-4732-A6A2-1CE6329AA8F6}" type="pres">
      <dgm:prSet presAssocID="{CC82585E-0628-4ED1-9308-2F362EA51825}" presName="composite1" presStyleCnt="0"/>
      <dgm:spPr/>
    </dgm:pt>
    <dgm:pt modelId="{25A944BF-7B7B-4EF0-A449-C4B241EB3EA6}" type="pres">
      <dgm:prSet presAssocID="{CC82585E-0628-4ED1-9308-2F362EA51825}" presName="dummyNode1" presStyleLbl="node1" presStyleIdx="3" presStyleCnt="5"/>
      <dgm:spPr/>
    </dgm:pt>
    <dgm:pt modelId="{A1AB5286-19EE-4067-92B1-F568C8DAF931}" type="pres">
      <dgm:prSet presAssocID="{CC82585E-0628-4ED1-9308-2F362EA51825}" presName="childNode1" presStyleLbl="bgAcc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20DB85-6C82-4495-8416-16E01B271A9D}" type="pres">
      <dgm:prSet presAssocID="{CC82585E-0628-4ED1-9308-2F362EA51825}" presName="childNode1tx" presStyleLbl="bgAcc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95485A-4798-461B-A4E9-242DF981BEB8}" type="pres">
      <dgm:prSet presAssocID="{CC82585E-0628-4ED1-9308-2F362EA51825}" presName="parentNode1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A2D3B1-C625-4CD9-B3EB-CE702ABA887F}" type="pres">
      <dgm:prSet presAssocID="{CC82585E-0628-4ED1-9308-2F362EA51825}" presName="connSite1" presStyleCnt="0"/>
      <dgm:spPr/>
    </dgm:pt>
  </dgm:ptLst>
  <dgm:cxnLst>
    <dgm:cxn modelId="{EF6DE9F5-4E71-4F4D-BE10-67CC9E24C2F2}" type="presOf" srcId="{6B1BFE6B-D2F7-4FD3-9EA1-E69C2C140BBC}" destId="{82ECCAE5-09E9-40C8-A24E-58319E8B3B09}" srcOrd="1" destOrd="0" presId="urn:microsoft.com/office/officeart/2005/8/layout/hProcess4"/>
    <dgm:cxn modelId="{F96A0C2A-78D5-4059-9713-86A87F13E68E}" type="presOf" srcId="{2E8AE9DF-32A3-4B7C-B10B-08349D9FD574}" destId="{F8A33350-A68E-40A9-AE46-7A8723CCAFDE}" srcOrd="0" destOrd="0" presId="urn:microsoft.com/office/officeart/2005/8/layout/hProcess4"/>
    <dgm:cxn modelId="{C0DF530D-277A-4E2A-92DB-B9FB7289505F}" srcId="{170F9054-897F-43A0-871F-3DD61BDE33C9}" destId="{2E8AE9DF-32A3-4B7C-B10B-08349D9FD574}" srcOrd="0" destOrd="0" parTransId="{1F5CDEE6-C7C0-491D-8F6F-836DB47E221E}" sibTransId="{500DFD3B-7955-48B5-A200-9CD05F5CA68A}"/>
    <dgm:cxn modelId="{9AA080B8-7F38-4316-93EE-986B00B44E67}" srcId="{055778FA-FBC3-48C2-BF57-F6EF871D49FA}" destId="{6A0A2FC3-9F20-498C-9502-9E0ABD18474C}" srcOrd="0" destOrd="0" parTransId="{F183DE72-49D0-425F-A4FE-F23567C521D6}" sibTransId="{BCBB748E-5EC8-4299-802C-23661C778DE8}"/>
    <dgm:cxn modelId="{867498CD-9D21-45EE-9AA3-AFF6411D6510}" type="presOf" srcId="{1CDF3B85-1CBB-4A66-93E3-9E34F781519E}" destId="{4B0D7ACA-E75D-4B1E-BCCB-1C4BCB8D24BD}" srcOrd="0" destOrd="0" presId="urn:microsoft.com/office/officeart/2005/8/layout/hProcess4"/>
    <dgm:cxn modelId="{26C49E7C-10DC-498E-A446-9CA3CC68C86A}" type="presOf" srcId="{52403394-942D-45D1-B636-5D8F8BF2E918}" destId="{041A9353-BB18-4374-81C3-AA7B2FD1F002}" srcOrd="0" destOrd="0" presId="urn:microsoft.com/office/officeart/2005/8/layout/hProcess4"/>
    <dgm:cxn modelId="{37FA056B-9F56-4F30-9758-B7180ABAA44F}" srcId="{52403394-942D-45D1-B636-5D8F8BF2E918}" destId="{57E1B9E5-93C9-4B09-89CC-B97D04880DE1}" srcOrd="1" destOrd="0" parTransId="{B2409885-F250-41AB-817F-E423B8DE8284}" sibTransId="{4A888353-0FED-4AD0-9A92-E4B8F68E1705}"/>
    <dgm:cxn modelId="{89ECC626-3E69-4349-BEB6-48D9E07666FA}" type="presOf" srcId="{4888A8FF-1D44-4227-A17B-3EE43C303A60}" destId="{A1AB5286-19EE-4067-92B1-F568C8DAF931}" srcOrd="0" destOrd="0" presId="urn:microsoft.com/office/officeart/2005/8/layout/hProcess4"/>
    <dgm:cxn modelId="{9A2C9FD5-35F9-4DAC-A516-F8FD6E38A7C4}" type="presOf" srcId="{FBCE0B0D-6E2E-415E-BCAC-147ABAA5DA42}" destId="{7B2E9DBB-851A-482C-A54A-15B5C4BCCF72}" srcOrd="0" destOrd="1" presId="urn:microsoft.com/office/officeart/2005/8/layout/hProcess4"/>
    <dgm:cxn modelId="{DA53B35F-3FF3-4985-A5BB-2D3EB6285453}" type="presOf" srcId="{57E1B9E5-93C9-4B09-89CC-B97D04880DE1}" destId="{5FDD645C-C391-4E98-9F36-66E01ACF6569}" srcOrd="0" destOrd="1" presId="urn:microsoft.com/office/officeart/2005/8/layout/hProcess4"/>
    <dgm:cxn modelId="{E21714ED-DE92-4426-8E7F-E705871FD5F9}" srcId="{170F9054-897F-43A0-871F-3DD61BDE33C9}" destId="{CC82585E-0628-4ED1-9308-2F362EA51825}" srcOrd="4" destOrd="0" parTransId="{74C4AFE7-5DB4-432D-8943-5550038BB9E3}" sibTransId="{285C2E88-7817-42F6-826D-8982DF6E3A52}"/>
    <dgm:cxn modelId="{79F85900-9D38-4041-9036-11CA1C3D7847}" srcId="{CC82585E-0628-4ED1-9308-2F362EA51825}" destId="{4888A8FF-1D44-4227-A17B-3EE43C303A60}" srcOrd="0" destOrd="0" parTransId="{86DFBD94-720F-4710-8F10-D044548BD64B}" sibTransId="{FC62631E-B057-49C3-B9B4-0883AC0F5571}"/>
    <dgm:cxn modelId="{423007D9-442B-4C09-AB6B-4BB0FB183C4A}" type="presOf" srcId="{FBCE0B0D-6E2E-415E-BCAC-147ABAA5DA42}" destId="{AA82C7D9-CA51-4EB7-979C-8FCA33A91A0B}" srcOrd="1" destOrd="1" presId="urn:microsoft.com/office/officeart/2005/8/layout/hProcess4"/>
    <dgm:cxn modelId="{C2A46790-116A-4A34-A066-AE25518F819F}" srcId="{170F9054-897F-43A0-871F-3DD61BDE33C9}" destId="{52403394-942D-45D1-B636-5D8F8BF2E918}" srcOrd="3" destOrd="0" parTransId="{95B78BC5-222A-4856-8B25-33108AB854AA}" sibTransId="{38D13F0B-85E3-4000-90E6-6B2A4A592E27}"/>
    <dgm:cxn modelId="{F774B6CC-A5A0-4979-8076-01ECF5F41351}" type="presOf" srcId="{055778FA-FBC3-48C2-BF57-F6EF871D49FA}" destId="{F87BD6D9-8610-4A6A-A45F-C56AEB0E5167}" srcOrd="0" destOrd="0" presId="urn:microsoft.com/office/officeart/2005/8/layout/hProcess4"/>
    <dgm:cxn modelId="{C3302A24-C1C2-437E-BA53-9BBBE2D8C427}" type="presOf" srcId="{6A0A2FC3-9F20-498C-9502-9E0ABD18474C}" destId="{AA82C7D9-CA51-4EB7-979C-8FCA33A91A0B}" srcOrd="1" destOrd="0" presId="urn:microsoft.com/office/officeart/2005/8/layout/hProcess4"/>
    <dgm:cxn modelId="{3D176960-7029-48EB-BD79-7B91A007749D}" type="presOf" srcId="{38D13F0B-85E3-4000-90E6-6B2A4A592E27}" destId="{0801BA95-A112-4D2A-B922-636B90A55204}" srcOrd="0" destOrd="0" presId="urn:microsoft.com/office/officeart/2005/8/layout/hProcess4"/>
    <dgm:cxn modelId="{0F1BEE48-3C95-4B66-9EFE-6ABBCD4B2C42}" srcId="{1CDF3B85-1CBB-4A66-93E3-9E34F781519E}" destId="{3BEFD114-2A91-494B-BA61-3EBDCE1D0DD5}" srcOrd="1" destOrd="0" parTransId="{BB5A536E-88AC-4271-BC38-DEBC0C64E044}" sibTransId="{1765FF75-CF02-47F9-AD33-F1793F7BEEF1}"/>
    <dgm:cxn modelId="{FAE3A1E1-E060-49EA-A938-BF40994367C2}" type="presOf" srcId="{25450DB9-E742-4515-A44A-21B62BD121B6}" destId="{2BAA3D85-5C14-4C90-8D89-A21CB3D6768D}" srcOrd="1" destOrd="0" presId="urn:microsoft.com/office/officeart/2005/8/layout/hProcess4"/>
    <dgm:cxn modelId="{7368D0D2-BE6B-45E9-9665-3F86FA71CF59}" srcId="{52403394-942D-45D1-B636-5D8F8BF2E918}" destId="{6B1BFE6B-D2F7-4FD3-9EA1-E69C2C140BBC}" srcOrd="0" destOrd="0" parTransId="{8A267CDD-60F0-4BDB-90B1-481A062A912E}" sibTransId="{E73EB6BD-0B33-4CC3-90B6-7BC2918D74AD}"/>
    <dgm:cxn modelId="{92E99AB9-1B0E-46EA-80CE-A305FE335F71}" type="presOf" srcId="{170F9054-897F-43A0-871F-3DD61BDE33C9}" destId="{31AD9D8D-005C-471B-A1A1-2FEB8B992282}" srcOrd="0" destOrd="0" presId="urn:microsoft.com/office/officeart/2005/8/layout/hProcess4"/>
    <dgm:cxn modelId="{7E64FE91-3397-45AE-9E9F-9DB46FAF20A4}" type="presOf" srcId="{9F044EB2-241A-47D8-BE93-E6635A5187F7}" destId="{2BEDE42B-5194-4674-BF15-9E9938DC005E}" srcOrd="1" destOrd="1" presId="urn:microsoft.com/office/officeart/2005/8/layout/hProcess4"/>
    <dgm:cxn modelId="{1930E5D5-32FD-45B7-98C7-EE251B30FAFB}" srcId="{2E8AE9DF-32A3-4B7C-B10B-08349D9FD574}" destId="{AE966A86-0809-4E6F-98E9-44638CC42340}" srcOrd="0" destOrd="0" parTransId="{9318B710-BA30-42C6-99CE-8F9290382056}" sibTransId="{8108FF49-2FC2-4DCF-83A1-518B495673CC}"/>
    <dgm:cxn modelId="{3B0C0F36-ACDB-4173-A33F-1084ABE26ACD}" type="presOf" srcId="{6B1BFE6B-D2F7-4FD3-9EA1-E69C2C140BBC}" destId="{5FDD645C-C391-4E98-9F36-66E01ACF6569}" srcOrd="0" destOrd="0" presId="urn:microsoft.com/office/officeart/2005/8/layout/hProcess4"/>
    <dgm:cxn modelId="{241B09DB-0144-411B-BBDE-7AF7D164230C}" type="presOf" srcId="{CC82585E-0628-4ED1-9308-2F362EA51825}" destId="{0F95485A-4798-461B-A4E9-242DF981BEB8}" srcOrd="0" destOrd="0" presId="urn:microsoft.com/office/officeart/2005/8/layout/hProcess4"/>
    <dgm:cxn modelId="{2F424644-6311-4E21-8803-5AF310FE1A81}" type="presOf" srcId="{AE966A86-0809-4E6F-98E9-44638CC42340}" destId="{CA8C94F5-D2AA-42B7-BD67-FEE5DCFAA2E2}" srcOrd="0" destOrd="0" presId="urn:microsoft.com/office/officeart/2005/8/layout/hProcess4"/>
    <dgm:cxn modelId="{A5882AE4-457F-4839-814E-B8CC1A25E259}" type="presOf" srcId="{3BEFD114-2A91-494B-BA61-3EBDCE1D0DD5}" destId="{D162BBED-E083-43F7-9461-7DCE2B0B1E3B}" srcOrd="0" destOrd="1" presId="urn:microsoft.com/office/officeart/2005/8/layout/hProcess4"/>
    <dgm:cxn modelId="{A9443AF2-BF71-48B5-8328-B267790EF0A0}" srcId="{170F9054-897F-43A0-871F-3DD61BDE33C9}" destId="{055778FA-FBC3-48C2-BF57-F6EF871D49FA}" srcOrd="2" destOrd="0" parTransId="{B231B0EB-D7A8-49A2-9DF9-7A48E9497136}" sibTransId="{A3ED24A2-EAD9-4617-B8F2-2C1FF1FA8E4C}"/>
    <dgm:cxn modelId="{F22FEF2C-8DD5-437B-9976-FAB23169C260}" type="presOf" srcId="{6A0A2FC3-9F20-498C-9502-9E0ABD18474C}" destId="{7B2E9DBB-851A-482C-A54A-15B5C4BCCF72}" srcOrd="0" destOrd="0" presId="urn:microsoft.com/office/officeart/2005/8/layout/hProcess4"/>
    <dgm:cxn modelId="{0D19E086-CECC-400B-B1C3-6DB77C6D428F}" type="presOf" srcId="{AE966A86-0809-4E6F-98E9-44638CC42340}" destId="{2BEDE42B-5194-4674-BF15-9E9938DC005E}" srcOrd="1" destOrd="0" presId="urn:microsoft.com/office/officeart/2005/8/layout/hProcess4"/>
    <dgm:cxn modelId="{32F1BE3B-7133-4D6D-9250-7E2C3A978B8D}" type="presOf" srcId="{25450DB9-E742-4515-A44A-21B62BD121B6}" destId="{D162BBED-E083-43F7-9461-7DCE2B0B1E3B}" srcOrd="0" destOrd="0" presId="urn:microsoft.com/office/officeart/2005/8/layout/hProcess4"/>
    <dgm:cxn modelId="{64CE2EA4-8FFF-4166-BF7C-80C28DF640FC}" srcId="{2E8AE9DF-32A3-4B7C-B10B-08349D9FD574}" destId="{9F044EB2-241A-47D8-BE93-E6635A5187F7}" srcOrd="1" destOrd="0" parTransId="{D19E0D99-8C5C-459B-8465-C20A213DB614}" sibTransId="{54B627BB-043E-440D-8802-1A75CB636B96}"/>
    <dgm:cxn modelId="{2DCC30FD-F316-48BA-8784-0837AAD8EFB4}" type="presOf" srcId="{9F044EB2-241A-47D8-BE93-E6635A5187F7}" destId="{CA8C94F5-D2AA-42B7-BD67-FEE5DCFAA2E2}" srcOrd="0" destOrd="1" presId="urn:microsoft.com/office/officeart/2005/8/layout/hProcess4"/>
    <dgm:cxn modelId="{C6D1034B-840F-4ABE-BA03-DFF2FC3C5B79}" type="presOf" srcId="{3BEFD114-2A91-494B-BA61-3EBDCE1D0DD5}" destId="{2BAA3D85-5C14-4C90-8D89-A21CB3D6768D}" srcOrd="1" destOrd="1" presId="urn:microsoft.com/office/officeart/2005/8/layout/hProcess4"/>
    <dgm:cxn modelId="{804BCBE1-405B-4746-80C6-B4D75E7F4935}" type="presOf" srcId="{A3ED24A2-EAD9-4617-B8F2-2C1FF1FA8E4C}" destId="{89CF8601-037B-48B8-80AE-0AF1409CDC0E}" srcOrd="0" destOrd="0" presId="urn:microsoft.com/office/officeart/2005/8/layout/hProcess4"/>
    <dgm:cxn modelId="{75C9A3E2-A850-403C-B0A4-4BBED86D75F5}" type="presOf" srcId="{DD6A7A3F-A7DF-4B84-A7A2-E91157DB4227}" destId="{00AE7768-CB6F-4F77-B767-DC95287A55EB}" srcOrd="0" destOrd="0" presId="urn:microsoft.com/office/officeart/2005/8/layout/hProcess4"/>
    <dgm:cxn modelId="{DF02E238-77B7-4E36-B3C7-1A167BD2F81E}" srcId="{055778FA-FBC3-48C2-BF57-F6EF871D49FA}" destId="{FBCE0B0D-6E2E-415E-BCAC-147ABAA5DA42}" srcOrd="1" destOrd="0" parTransId="{BD92CCA3-357E-416B-AFB4-6906116E3E8B}" sibTransId="{42DC31F7-5BA8-432B-BDF7-6DD4F501E84F}"/>
    <dgm:cxn modelId="{9AB13A57-89F9-48D9-A566-C4AAD6694297}" type="presOf" srcId="{57E1B9E5-93C9-4B09-89CC-B97D04880DE1}" destId="{82ECCAE5-09E9-40C8-A24E-58319E8B3B09}" srcOrd="1" destOrd="1" presId="urn:microsoft.com/office/officeart/2005/8/layout/hProcess4"/>
    <dgm:cxn modelId="{8F6DABDB-3374-43E4-882B-CC70CBE53B3D}" type="presOf" srcId="{500DFD3B-7955-48B5-A200-9CD05F5CA68A}" destId="{C7ADB125-2521-4CD4-A9EF-899875F2FD85}" srcOrd="0" destOrd="0" presId="urn:microsoft.com/office/officeart/2005/8/layout/hProcess4"/>
    <dgm:cxn modelId="{73BDF116-1B9D-48C3-A051-E6D14418405F}" srcId="{1CDF3B85-1CBB-4A66-93E3-9E34F781519E}" destId="{25450DB9-E742-4515-A44A-21B62BD121B6}" srcOrd="0" destOrd="0" parTransId="{27FD48E7-8D65-48AE-B7CF-B7443245EE05}" sibTransId="{14C5B02A-CC1F-4C38-87A8-85D664868221}"/>
    <dgm:cxn modelId="{54B18B5A-A57C-4EDB-BB5D-6806B808F83A}" type="presOf" srcId="{4888A8FF-1D44-4227-A17B-3EE43C303A60}" destId="{A820DB85-6C82-4495-8416-16E01B271A9D}" srcOrd="1" destOrd="0" presId="urn:microsoft.com/office/officeart/2005/8/layout/hProcess4"/>
    <dgm:cxn modelId="{61F85656-69B8-4528-ABD9-9F53CFD8D5B5}" srcId="{170F9054-897F-43A0-871F-3DD61BDE33C9}" destId="{1CDF3B85-1CBB-4A66-93E3-9E34F781519E}" srcOrd="1" destOrd="0" parTransId="{8E0A65CF-B4B8-4846-A1C1-22402CA2A5CD}" sibTransId="{DD6A7A3F-A7DF-4B84-A7A2-E91157DB4227}"/>
    <dgm:cxn modelId="{295BFC62-7490-4463-BBC2-69DD94C82D02}" type="presParOf" srcId="{31AD9D8D-005C-471B-A1A1-2FEB8B992282}" destId="{6B51EC31-BC31-41F3-AB73-DCA3D2DCAF4C}" srcOrd="0" destOrd="0" presId="urn:microsoft.com/office/officeart/2005/8/layout/hProcess4"/>
    <dgm:cxn modelId="{3E6C1532-4B3C-4BBA-B068-082962FC0355}" type="presParOf" srcId="{31AD9D8D-005C-471B-A1A1-2FEB8B992282}" destId="{A36CA26A-6B4B-4F0A-80C9-260E7D7E04B4}" srcOrd="1" destOrd="0" presId="urn:microsoft.com/office/officeart/2005/8/layout/hProcess4"/>
    <dgm:cxn modelId="{CD5A60A3-554B-421A-8423-F7D544AD2BB8}" type="presParOf" srcId="{31AD9D8D-005C-471B-A1A1-2FEB8B992282}" destId="{C8A8D7CD-74F4-457A-A8F5-1AC8B2BB2F4C}" srcOrd="2" destOrd="0" presId="urn:microsoft.com/office/officeart/2005/8/layout/hProcess4"/>
    <dgm:cxn modelId="{E0927C55-0D18-48C0-A36F-BA3F53354601}" type="presParOf" srcId="{C8A8D7CD-74F4-457A-A8F5-1AC8B2BB2F4C}" destId="{27DF8EE8-6D23-4767-A8F2-47C0F0E6DDFE}" srcOrd="0" destOrd="0" presId="urn:microsoft.com/office/officeart/2005/8/layout/hProcess4"/>
    <dgm:cxn modelId="{31979179-25F3-4F9A-9D26-77881E93BDED}" type="presParOf" srcId="{27DF8EE8-6D23-4767-A8F2-47C0F0E6DDFE}" destId="{196A5C84-94B8-4565-8F9F-C59C4E2C13B0}" srcOrd="0" destOrd="0" presId="urn:microsoft.com/office/officeart/2005/8/layout/hProcess4"/>
    <dgm:cxn modelId="{1756B0D2-E09D-47B3-812E-D2ED116481A6}" type="presParOf" srcId="{27DF8EE8-6D23-4767-A8F2-47C0F0E6DDFE}" destId="{CA8C94F5-D2AA-42B7-BD67-FEE5DCFAA2E2}" srcOrd="1" destOrd="0" presId="urn:microsoft.com/office/officeart/2005/8/layout/hProcess4"/>
    <dgm:cxn modelId="{A4A82836-7D6E-4E0F-8B58-98902BA0DFCF}" type="presParOf" srcId="{27DF8EE8-6D23-4767-A8F2-47C0F0E6DDFE}" destId="{2BEDE42B-5194-4674-BF15-9E9938DC005E}" srcOrd="2" destOrd="0" presId="urn:microsoft.com/office/officeart/2005/8/layout/hProcess4"/>
    <dgm:cxn modelId="{2BD7C011-A513-4FBD-8623-C2F7352722C1}" type="presParOf" srcId="{27DF8EE8-6D23-4767-A8F2-47C0F0E6DDFE}" destId="{F8A33350-A68E-40A9-AE46-7A8723CCAFDE}" srcOrd="3" destOrd="0" presId="urn:microsoft.com/office/officeart/2005/8/layout/hProcess4"/>
    <dgm:cxn modelId="{5835E582-9FF5-45B7-A91F-A46AE490F7BB}" type="presParOf" srcId="{27DF8EE8-6D23-4767-A8F2-47C0F0E6DDFE}" destId="{15FB6C51-C1AD-4F8B-A1AA-83890EDE3773}" srcOrd="4" destOrd="0" presId="urn:microsoft.com/office/officeart/2005/8/layout/hProcess4"/>
    <dgm:cxn modelId="{E3D63244-8D37-4F6A-83EB-8606BA85F9B2}" type="presParOf" srcId="{C8A8D7CD-74F4-457A-A8F5-1AC8B2BB2F4C}" destId="{C7ADB125-2521-4CD4-A9EF-899875F2FD85}" srcOrd="1" destOrd="0" presId="urn:microsoft.com/office/officeart/2005/8/layout/hProcess4"/>
    <dgm:cxn modelId="{CA720BB2-F729-4480-B37F-C2664586D5AE}" type="presParOf" srcId="{C8A8D7CD-74F4-457A-A8F5-1AC8B2BB2F4C}" destId="{2DC43664-2A51-4DE3-BB0D-41A66EAB95EE}" srcOrd="2" destOrd="0" presId="urn:microsoft.com/office/officeart/2005/8/layout/hProcess4"/>
    <dgm:cxn modelId="{B04AEFE9-F497-4BB9-BEDC-09143EF6046E}" type="presParOf" srcId="{2DC43664-2A51-4DE3-BB0D-41A66EAB95EE}" destId="{7F876E03-7162-45EE-89F2-8EFD159604B0}" srcOrd="0" destOrd="0" presId="urn:microsoft.com/office/officeart/2005/8/layout/hProcess4"/>
    <dgm:cxn modelId="{56CC45F2-6658-48E0-A502-32525CB261FB}" type="presParOf" srcId="{2DC43664-2A51-4DE3-BB0D-41A66EAB95EE}" destId="{D162BBED-E083-43F7-9461-7DCE2B0B1E3B}" srcOrd="1" destOrd="0" presId="urn:microsoft.com/office/officeart/2005/8/layout/hProcess4"/>
    <dgm:cxn modelId="{6510D6C3-52D8-437E-9FF4-096AE7D441EA}" type="presParOf" srcId="{2DC43664-2A51-4DE3-BB0D-41A66EAB95EE}" destId="{2BAA3D85-5C14-4C90-8D89-A21CB3D6768D}" srcOrd="2" destOrd="0" presId="urn:microsoft.com/office/officeart/2005/8/layout/hProcess4"/>
    <dgm:cxn modelId="{55D8DFA1-7345-4425-80D0-B97FAA437BF3}" type="presParOf" srcId="{2DC43664-2A51-4DE3-BB0D-41A66EAB95EE}" destId="{4B0D7ACA-E75D-4B1E-BCCB-1C4BCB8D24BD}" srcOrd="3" destOrd="0" presId="urn:microsoft.com/office/officeart/2005/8/layout/hProcess4"/>
    <dgm:cxn modelId="{33173FB4-0807-42C7-AFC0-065B4AEC3CED}" type="presParOf" srcId="{2DC43664-2A51-4DE3-BB0D-41A66EAB95EE}" destId="{74179828-BAD0-4DFF-A317-BD6E6746BEB3}" srcOrd="4" destOrd="0" presId="urn:microsoft.com/office/officeart/2005/8/layout/hProcess4"/>
    <dgm:cxn modelId="{B2E0E0B2-4556-4E3E-B1C6-5B4C6CD4B06F}" type="presParOf" srcId="{C8A8D7CD-74F4-457A-A8F5-1AC8B2BB2F4C}" destId="{00AE7768-CB6F-4F77-B767-DC95287A55EB}" srcOrd="3" destOrd="0" presId="urn:microsoft.com/office/officeart/2005/8/layout/hProcess4"/>
    <dgm:cxn modelId="{59126AEF-685C-407D-BBB8-BD453E608510}" type="presParOf" srcId="{C8A8D7CD-74F4-457A-A8F5-1AC8B2BB2F4C}" destId="{7FE168F2-5FA0-4F1F-949E-5AE29E94B12D}" srcOrd="4" destOrd="0" presId="urn:microsoft.com/office/officeart/2005/8/layout/hProcess4"/>
    <dgm:cxn modelId="{371A53AC-A6A6-4FF2-BBB5-A62137DAAAA4}" type="presParOf" srcId="{7FE168F2-5FA0-4F1F-949E-5AE29E94B12D}" destId="{31CDF080-A870-4910-AF4C-9D94CEB7CBB8}" srcOrd="0" destOrd="0" presId="urn:microsoft.com/office/officeart/2005/8/layout/hProcess4"/>
    <dgm:cxn modelId="{B12221E3-DEC7-40E5-AEA0-ED275805BE05}" type="presParOf" srcId="{7FE168F2-5FA0-4F1F-949E-5AE29E94B12D}" destId="{7B2E9DBB-851A-482C-A54A-15B5C4BCCF72}" srcOrd="1" destOrd="0" presId="urn:microsoft.com/office/officeart/2005/8/layout/hProcess4"/>
    <dgm:cxn modelId="{B97EF963-6F4F-4282-BBCF-00212D07FD98}" type="presParOf" srcId="{7FE168F2-5FA0-4F1F-949E-5AE29E94B12D}" destId="{AA82C7D9-CA51-4EB7-979C-8FCA33A91A0B}" srcOrd="2" destOrd="0" presId="urn:microsoft.com/office/officeart/2005/8/layout/hProcess4"/>
    <dgm:cxn modelId="{2182FA0A-0F69-465A-A93C-1B37250AB82D}" type="presParOf" srcId="{7FE168F2-5FA0-4F1F-949E-5AE29E94B12D}" destId="{F87BD6D9-8610-4A6A-A45F-C56AEB0E5167}" srcOrd="3" destOrd="0" presId="urn:microsoft.com/office/officeart/2005/8/layout/hProcess4"/>
    <dgm:cxn modelId="{2882C399-85EF-4FF4-A3DD-2F4F4CEB8D54}" type="presParOf" srcId="{7FE168F2-5FA0-4F1F-949E-5AE29E94B12D}" destId="{D7B35B6C-B538-4E46-80CF-046C06AE321D}" srcOrd="4" destOrd="0" presId="urn:microsoft.com/office/officeart/2005/8/layout/hProcess4"/>
    <dgm:cxn modelId="{34483BEF-4615-419D-8829-0A35E37D3D77}" type="presParOf" srcId="{C8A8D7CD-74F4-457A-A8F5-1AC8B2BB2F4C}" destId="{89CF8601-037B-48B8-80AE-0AF1409CDC0E}" srcOrd="5" destOrd="0" presId="urn:microsoft.com/office/officeart/2005/8/layout/hProcess4"/>
    <dgm:cxn modelId="{59F6F483-31F1-452B-9728-8A7B3B2337B6}" type="presParOf" srcId="{C8A8D7CD-74F4-457A-A8F5-1AC8B2BB2F4C}" destId="{539B1959-22D8-4EAB-8D86-7D7BD60D4F8A}" srcOrd="6" destOrd="0" presId="urn:microsoft.com/office/officeart/2005/8/layout/hProcess4"/>
    <dgm:cxn modelId="{9C7C8F67-0B77-49F5-9263-3A30345FBFB4}" type="presParOf" srcId="{539B1959-22D8-4EAB-8D86-7D7BD60D4F8A}" destId="{83F97E07-D123-4CD9-945F-9A4536EAF32C}" srcOrd="0" destOrd="0" presId="urn:microsoft.com/office/officeart/2005/8/layout/hProcess4"/>
    <dgm:cxn modelId="{242EC5AD-48D0-425F-852F-2376A51F2A2B}" type="presParOf" srcId="{539B1959-22D8-4EAB-8D86-7D7BD60D4F8A}" destId="{5FDD645C-C391-4E98-9F36-66E01ACF6569}" srcOrd="1" destOrd="0" presId="urn:microsoft.com/office/officeart/2005/8/layout/hProcess4"/>
    <dgm:cxn modelId="{2F3BE373-830D-4476-A7E4-BF311A392C35}" type="presParOf" srcId="{539B1959-22D8-4EAB-8D86-7D7BD60D4F8A}" destId="{82ECCAE5-09E9-40C8-A24E-58319E8B3B09}" srcOrd="2" destOrd="0" presId="urn:microsoft.com/office/officeart/2005/8/layout/hProcess4"/>
    <dgm:cxn modelId="{F4E2B82B-6E58-4CD7-BF13-14FF9EA1460C}" type="presParOf" srcId="{539B1959-22D8-4EAB-8D86-7D7BD60D4F8A}" destId="{041A9353-BB18-4374-81C3-AA7B2FD1F002}" srcOrd="3" destOrd="0" presId="urn:microsoft.com/office/officeart/2005/8/layout/hProcess4"/>
    <dgm:cxn modelId="{CF4B5C81-6CC4-43B7-B93E-18CC92F51DF3}" type="presParOf" srcId="{539B1959-22D8-4EAB-8D86-7D7BD60D4F8A}" destId="{381CEFD0-5356-47D1-A921-6FCF28C1B53D}" srcOrd="4" destOrd="0" presId="urn:microsoft.com/office/officeart/2005/8/layout/hProcess4"/>
    <dgm:cxn modelId="{8C606DB6-967C-4153-B3BA-B513AF6ACBC6}" type="presParOf" srcId="{C8A8D7CD-74F4-457A-A8F5-1AC8B2BB2F4C}" destId="{0801BA95-A112-4D2A-B922-636B90A55204}" srcOrd="7" destOrd="0" presId="urn:microsoft.com/office/officeart/2005/8/layout/hProcess4"/>
    <dgm:cxn modelId="{144D909C-5924-4309-AB73-1D94A55309BE}" type="presParOf" srcId="{C8A8D7CD-74F4-457A-A8F5-1AC8B2BB2F4C}" destId="{0F268F2D-89E7-4732-A6A2-1CE6329AA8F6}" srcOrd="8" destOrd="0" presId="urn:microsoft.com/office/officeart/2005/8/layout/hProcess4"/>
    <dgm:cxn modelId="{0E24D838-4F29-4A34-AB53-8118B97D4FEA}" type="presParOf" srcId="{0F268F2D-89E7-4732-A6A2-1CE6329AA8F6}" destId="{25A944BF-7B7B-4EF0-A449-C4B241EB3EA6}" srcOrd="0" destOrd="0" presId="urn:microsoft.com/office/officeart/2005/8/layout/hProcess4"/>
    <dgm:cxn modelId="{ED7A842E-5BB5-4360-99C6-C278759DF089}" type="presParOf" srcId="{0F268F2D-89E7-4732-A6A2-1CE6329AA8F6}" destId="{A1AB5286-19EE-4067-92B1-F568C8DAF931}" srcOrd="1" destOrd="0" presId="urn:microsoft.com/office/officeart/2005/8/layout/hProcess4"/>
    <dgm:cxn modelId="{73D9B964-E606-40EA-96FA-6B307871F4E9}" type="presParOf" srcId="{0F268F2D-89E7-4732-A6A2-1CE6329AA8F6}" destId="{A820DB85-6C82-4495-8416-16E01B271A9D}" srcOrd="2" destOrd="0" presId="urn:microsoft.com/office/officeart/2005/8/layout/hProcess4"/>
    <dgm:cxn modelId="{FBA6F53D-8FF8-4746-8F9A-C8FF3E8DF8AC}" type="presParOf" srcId="{0F268F2D-89E7-4732-A6A2-1CE6329AA8F6}" destId="{0F95485A-4798-461B-A4E9-242DF981BEB8}" srcOrd="3" destOrd="0" presId="urn:microsoft.com/office/officeart/2005/8/layout/hProcess4"/>
    <dgm:cxn modelId="{C10D46AF-1C94-48A8-A74C-947D7A85C6A9}" type="presParOf" srcId="{0F268F2D-89E7-4732-A6A2-1CE6329AA8F6}" destId="{F5A2D3B1-C625-4CD9-B3EB-CE702ABA887F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97EC16B-835B-4CAE-9276-6E14891F0E23}" type="doc">
      <dgm:prSet loTypeId="urn:microsoft.com/office/officeart/2005/8/layout/pList2#1" loCatId="list" qsTypeId="urn:microsoft.com/office/officeart/2005/8/quickstyle/simple1" qsCatId="simple" csTypeId="urn:microsoft.com/office/officeart/2005/8/colors/accent1_3" csCatId="accent1" phldr="1"/>
      <dgm:spPr/>
    </dgm:pt>
    <dgm:pt modelId="{60E2CCE9-CD12-4F72-8802-2E014330BB19}">
      <dgm:prSet phldrT="[Text]" custT="1"/>
      <dgm:spPr>
        <a:solidFill>
          <a:srgbClr val="0070C0"/>
        </a:solidFill>
      </dgm:spPr>
      <dgm:t>
        <a:bodyPr anchor="ctr" anchorCtr="0"/>
        <a:lstStyle/>
        <a:p>
          <a:r>
            <a:rPr lang="en-US" sz="1600" b="1" dirty="0" smtClean="0">
              <a:solidFill>
                <a:schemeClr val="bg1"/>
              </a:solidFill>
              <a:latin typeface="Cambria" panose="02040503050406030204" pitchFamily="18" charset="0"/>
            </a:rPr>
            <a:t>HEALTH AND QUALITY OF LIFE</a:t>
          </a:r>
          <a:endParaRPr lang="hr-HR" sz="1600" b="1" dirty="0" smtClean="0">
            <a:solidFill>
              <a:schemeClr val="bg1"/>
            </a:solidFill>
            <a:latin typeface="Cambria" panose="02040503050406030204" pitchFamily="18" charset="0"/>
          </a:endParaRPr>
        </a:p>
      </dgm:t>
    </dgm:pt>
    <dgm:pt modelId="{BAEE6227-2F04-4E45-A2C8-8DA3DF9A305C}" type="parTrans" cxnId="{421045D0-CC4C-4277-80AA-D94739868A4C}">
      <dgm:prSet/>
      <dgm:spPr/>
      <dgm:t>
        <a:bodyPr/>
        <a:lstStyle/>
        <a:p>
          <a:endParaRPr lang="en-US"/>
        </a:p>
      </dgm:t>
    </dgm:pt>
    <dgm:pt modelId="{CC0C01D6-DFC3-4E65-835F-227E5E6049EF}" type="sibTrans" cxnId="{421045D0-CC4C-4277-80AA-D94739868A4C}">
      <dgm:prSet/>
      <dgm:spPr/>
      <dgm:t>
        <a:bodyPr/>
        <a:lstStyle/>
        <a:p>
          <a:endParaRPr lang="en-US"/>
        </a:p>
      </dgm:t>
    </dgm:pt>
    <dgm:pt modelId="{A195C4C1-CC89-435F-9E8E-C532144F7445}">
      <dgm:prSet phldrT="[Text]" custT="1"/>
      <dgm:spPr>
        <a:solidFill>
          <a:srgbClr val="0070C0"/>
        </a:solidFill>
      </dgm:spPr>
      <dgm:t>
        <a:bodyPr anchor="ctr" anchorCtr="0"/>
        <a:lstStyle/>
        <a:p>
          <a:r>
            <a:rPr lang="en-US" sz="1400" b="1" dirty="0" smtClean="0">
              <a:solidFill>
                <a:schemeClr val="bg1"/>
              </a:solidFill>
              <a:latin typeface="Cambria" panose="02040503050406030204" pitchFamily="18" charset="0"/>
            </a:rPr>
            <a:t>ENERGY</a:t>
          </a:r>
          <a:r>
            <a:rPr lang="en-US" sz="1400" b="1" baseline="0" dirty="0" smtClean="0">
              <a:solidFill>
                <a:schemeClr val="bg1"/>
              </a:solidFill>
              <a:latin typeface="Cambria" panose="02040503050406030204" pitchFamily="18" charset="0"/>
            </a:rPr>
            <a:t> AND SUSTAINABLE ENVIRONMENT</a:t>
          </a:r>
          <a:endParaRPr lang="hr-HR" sz="1400" b="1" dirty="0" smtClean="0">
            <a:solidFill>
              <a:schemeClr val="bg1"/>
            </a:solidFill>
            <a:latin typeface="Cambria" panose="02040503050406030204" pitchFamily="18" charset="0"/>
          </a:endParaRPr>
        </a:p>
      </dgm:t>
    </dgm:pt>
    <dgm:pt modelId="{D61489CD-19F4-435A-AEC2-5CF09101DA80}" type="parTrans" cxnId="{60E22C13-E0D8-4E38-BCB4-F00DC9C93D51}">
      <dgm:prSet/>
      <dgm:spPr/>
      <dgm:t>
        <a:bodyPr/>
        <a:lstStyle/>
        <a:p>
          <a:endParaRPr lang="en-US"/>
        </a:p>
      </dgm:t>
    </dgm:pt>
    <dgm:pt modelId="{649BFA22-2F0C-4A7C-9EA0-E302DFA2EC45}" type="sibTrans" cxnId="{60E22C13-E0D8-4E38-BCB4-F00DC9C93D51}">
      <dgm:prSet/>
      <dgm:spPr/>
      <dgm:t>
        <a:bodyPr/>
        <a:lstStyle/>
        <a:p>
          <a:endParaRPr lang="en-US"/>
        </a:p>
      </dgm:t>
    </dgm:pt>
    <dgm:pt modelId="{A32BA6AD-6E5B-498D-999F-68E2E2CE63AA}">
      <dgm:prSet phldrT="[Text]" custT="1"/>
      <dgm:spPr>
        <a:solidFill>
          <a:srgbClr val="0070C0"/>
        </a:solidFill>
      </dgm:spPr>
      <dgm:t>
        <a:bodyPr anchor="ctr" anchorCtr="0"/>
        <a:lstStyle/>
        <a:p>
          <a:r>
            <a:rPr lang="en-US" sz="1400" b="1" dirty="0" smtClean="0">
              <a:solidFill>
                <a:schemeClr val="bg1"/>
              </a:solidFill>
              <a:latin typeface="Cambria" panose="02040503050406030204" pitchFamily="18" charset="0"/>
            </a:rPr>
            <a:t>TRANSPORT</a:t>
          </a:r>
          <a:r>
            <a:rPr lang="en-US" sz="1400" b="1" baseline="0" dirty="0" smtClean="0">
              <a:solidFill>
                <a:schemeClr val="bg1"/>
              </a:solidFill>
              <a:latin typeface="Cambria" panose="02040503050406030204" pitchFamily="18" charset="0"/>
            </a:rPr>
            <a:t>  AND MOBILITY</a:t>
          </a:r>
          <a:endParaRPr lang="hr-HR" sz="1400" b="1" dirty="0" smtClean="0">
            <a:solidFill>
              <a:schemeClr val="bg1"/>
            </a:solidFill>
            <a:latin typeface="Cambria" panose="02040503050406030204" pitchFamily="18" charset="0"/>
          </a:endParaRPr>
        </a:p>
      </dgm:t>
    </dgm:pt>
    <dgm:pt modelId="{1C36E1C8-DC9C-4AB4-9607-313133994628}" type="parTrans" cxnId="{5EF556A0-5A4B-4151-A786-89D7776A14BD}">
      <dgm:prSet/>
      <dgm:spPr/>
      <dgm:t>
        <a:bodyPr/>
        <a:lstStyle/>
        <a:p>
          <a:endParaRPr lang="en-US"/>
        </a:p>
      </dgm:t>
    </dgm:pt>
    <dgm:pt modelId="{07B01441-518C-4956-A142-D0A003F76B3A}" type="sibTrans" cxnId="{5EF556A0-5A4B-4151-A786-89D7776A14BD}">
      <dgm:prSet/>
      <dgm:spPr/>
      <dgm:t>
        <a:bodyPr/>
        <a:lstStyle/>
        <a:p>
          <a:endParaRPr lang="en-US"/>
        </a:p>
      </dgm:t>
    </dgm:pt>
    <dgm:pt modelId="{85D252CE-5117-4640-99E1-962677F59002}">
      <dgm:prSet phldrT="[Text]" custT="1"/>
      <dgm:spPr>
        <a:solidFill>
          <a:srgbClr val="0070C0"/>
        </a:solidFill>
      </dgm:spPr>
      <dgm:t>
        <a:bodyPr anchor="ctr" anchorCtr="0"/>
        <a:lstStyle/>
        <a:p>
          <a:r>
            <a:rPr lang="en-US" sz="1600" b="1" dirty="0" smtClean="0">
              <a:solidFill>
                <a:schemeClr val="bg1"/>
              </a:solidFill>
              <a:latin typeface="Cambria" panose="02040503050406030204" pitchFamily="18" charset="0"/>
            </a:rPr>
            <a:t>FOOD</a:t>
          </a:r>
          <a:r>
            <a:rPr lang="en-US" sz="1600" b="1" baseline="0" dirty="0" smtClean="0">
              <a:solidFill>
                <a:schemeClr val="bg1"/>
              </a:solidFill>
              <a:latin typeface="Cambria" panose="02040503050406030204" pitchFamily="18" charset="0"/>
            </a:rPr>
            <a:t> AND BIO-ECONOMY</a:t>
          </a:r>
          <a:endParaRPr lang="hr-HR" sz="1600" b="1" dirty="0" smtClean="0">
            <a:solidFill>
              <a:schemeClr val="bg1"/>
            </a:solidFill>
            <a:latin typeface="Cambria" panose="02040503050406030204" pitchFamily="18" charset="0"/>
          </a:endParaRPr>
        </a:p>
      </dgm:t>
    </dgm:pt>
    <dgm:pt modelId="{3FF84AF2-13ED-4855-A798-ED81D88A58C2}" type="parTrans" cxnId="{7F041CE5-2FD0-4D21-ACB9-B5A8C73D1129}">
      <dgm:prSet/>
      <dgm:spPr/>
      <dgm:t>
        <a:bodyPr/>
        <a:lstStyle/>
        <a:p>
          <a:endParaRPr lang="hr-HR"/>
        </a:p>
      </dgm:t>
    </dgm:pt>
    <dgm:pt modelId="{272FF8F4-30DB-4D6B-94AB-FC119EEF172F}" type="sibTrans" cxnId="{7F041CE5-2FD0-4D21-ACB9-B5A8C73D1129}">
      <dgm:prSet/>
      <dgm:spPr/>
      <dgm:t>
        <a:bodyPr/>
        <a:lstStyle/>
        <a:p>
          <a:endParaRPr lang="hr-HR"/>
        </a:p>
      </dgm:t>
    </dgm:pt>
    <dgm:pt modelId="{A3B5F6D9-E380-4C97-B63C-B154F256E5B5}">
      <dgm:prSet phldrT="[Text]" custT="1"/>
      <dgm:spPr>
        <a:solidFill>
          <a:srgbClr val="0070C0"/>
        </a:solidFill>
      </dgm:spPr>
      <dgm:t>
        <a:bodyPr anchor="ctr" anchorCtr="0"/>
        <a:lstStyle/>
        <a:p>
          <a:r>
            <a:rPr lang="en-US" sz="1600" b="1" dirty="0" smtClean="0">
              <a:solidFill>
                <a:schemeClr val="bg1"/>
              </a:solidFill>
              <a:latin typeface="Cambria" panose="02040503050406030204" pitchFamily="18" charset="0"/>
            </a:rPr>
            <a:t>SECURITY</a:t>
          </a:r>
          <a:endParaRPr lang="hr-HR" sz="1600" b="1" dirty="0" smtClean="0">
            <a:solidFill>
              <a:schemeClr val="bg1"/>
            </a:solidFill>
            <a:latin typeface="Cambria" panose="02040503050406030204" pitchFamily="18" charset="0"/>
          </a:endParaRPr>
        </a:p>
      </dgm:t>
    </dgm:pt>
    <dgm:pt modelId="{8DFC2810-941C-4D0F-9ED0-1B5814AF8A81}" type="parTrans" cxnId="{A16049DA-BC4C-4D94-8F31-8DC606393464}">
      <dgm:prSet/>
      <dgm:spPr/>
      <dgm:t>
        <a:bodyPr/>
        <a:lstStyle/>
        <a:p>
          <a:endParaRPr lang="en-US"/>
        </a:p>
      </dgm:t>
    </dgm:pt>
    <dgm:pt modelId="{2615F127-9B8F-49D4-B08B-052E05B051BD}" type="sibTrans" cxnId="{A16049DA-BC4C-4D94-8F31-8DC606393464}">
      <dgm:prSet/>
      <dgm:spPr/>
      <dgm:t>
        <a:bodyPr/>
        <a:lstStyle/>
        <a:p>
          <a:endParaRPr lang="en-US"/>
        </a:p>
      </dgm:t>
    </dgm:pt>
    <dgm:pt modelId="{2DB5A3F7-3DC8-433D-9DF3-D03DEE79BE36}" type="pres">
      <dgm:prSet presAssocID="{397EC16B-835B-4CAE-9276-6E14891F0E23}" presName="Name0" presStyleCnt="0">
        <dgm:presLayoutVars>
          <dgm:dir/>
          <dgm:resizeHandles val="exact"/>
        </dgm:presLayoutVars>
      </dgm:prSet>
      <dgm:spPr/>
    </dgm:pt>
    <dgm:pt modelId="{1737812C-B012-46B2-BFA4-06C3F24BE355}" type="pres">
      <dgm:prSet presAssocID="{397EC16B-835B-4CAE-9276-6E14891F0E23}" presName="bkgdShp" presStyleLbl="alignAccFollowNode1" presStyleIdx="0" presStyleCnt="1"/>
      <dgm:spPr/>
    </dgm:pt>
    <dgm:pt modelId="{D80A7C70-CC1D-4EA2-B0A7-B69D01A063AA}" type="pres">
      <dgm:prSet presAssocID="{397EC16B-835B-4CAE-9276-6E14891F0E23}" presName="linComp" presStyleCnt="0"/>
      <dgm:spPr/>
    </dgm:pt>
    <dgm:pt modelId="{BF063031-085E-41BD-858A-4E24BF1A2DE4}" type="pres">
      <dgm:prSet presAssocID="{60E2CCE9-CD12-4F72-8802-2E014330BB19}" presName="compNode" presStyleCnt="0"/>
      <dgm:spPr/>
    </dgm:pt>
    <dgm:pt modelId="{F2C6E588-C5E0-448A-8AEF-6E63B2D99F97}" type="pres">
      <dgm:prSet presAssocID="{60E2CCE9-CD12-4F72-8802-2E014330BB19}" presName="node" presStyleLbl="node1" presStyleIdx="0" presStyleCnt="5" custScaleX="118227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8527F87-73A0-4D14-8DFB-4EF44787C75B}" type="pres">
      <dgm:prSet presAssocID="{60E2CCE9-CD12-4F72-8802-2E014330BB19}" presName="invisiNode" presStyleLbl="node1" presStyleIdx="0" presStyleCnt="5"/>
      <dgm:spPr/>
    </dgm:pt>
    <dgm:pt modelId="{40D90F86-1DD4-43EC-8231-F66285BCC847}" type="pres">
      <dgm:prSet presAssocID="{60E2CCE9-CD12-4F72-8802-2E014330BB19}" presName="imagNode" presStyleLbl="fgImgPlace1" presStyleIdx="0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hr-HR"/>
        </a:p>
      </dgm:t>
    </dgm:pt>
    <dgm:pt modelId="{57785118-B5FD-41B1-B6FF-4830943C6C87}" type="pres">
      <dgm:prSet presAssocID="{CC0C01D6-DFC3-4E65-835F-227E5E6049EF}" presName="sibTrans" presStyleLbl="sibTrans2D1" presStyleIdx="0" presStyleCnt="0"/>
      <dgm:spPr/>
      <dgm:t>
        <a:bodyPr/>
        <a:lstStyle/>
        <a:p>
          <a:endParaRPr lang="hr-HR"/>
        </a:p>
      </dgm:t>
    </dgm:pt>
    <dgm:pt modelId="{D6F943A8-42D4-4F58-BAA9-7D4C19C3E10F}" type="pres">
      <dgm:prSet presAssocID="{A195C4C1-CC89-435F-9E8E-C532144F7445}" presName="compNode" presStyleCnt="0"/>
      <dgm:spPr/>
    </dgm:pt>
    <dgm:pt modelId="{10156FCF-751B-41FA-B896-1B7708AB8653}" type="pres">
      <dgm:prSet presAssocID="{A195C4C1-CC89-435F-9E8E-C532144F7445}" presName="node" presStyleLbl="node1" presStyleIdx="1" presStyleCnt="5" custScaleX="135583" custLinFactNeighborX="1712" custLinFactNeighborY="658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12D6C1C-5E70-4FCE-93E6-C329C49900E3}" type="pres">
      <dgm:prSet presAssocID="{A195C4C1-CC89-435F-9E8E-C532144F7445}" presName="invisiNode" presStyleLbl="node1" presStyleIdx="1" presStyleCnt="5"/>
      <dgm:spPr/>
    </dgm:pt>
    <dgm:pt modelId="{D78712DC-5E4C-4A3D-A5AD-B7C7EEBC865F}" type="pres">
      <dgm:prSet presAssocID="{A195C4C1-CC89-435F-9E8E-C532144F7445}" presName="imagNode" presStyleLbl="fgImgPlace1" presStyleIdx="1" presStyleCnt="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hr-HR"/>
        </a:p>
      </dgm:t>
    </dgm:pt>
    <dgm:pt modelId="{D7A04235-D95C-448D-9CB7-92F415794CFF}" type="pres">
      <dgm:prSet presAssocID="{649BFA22-2F0C-4A7C-9EA0-E302DFA2EC45}" presName="sibTrans" presStyleLbl="sibTrans2D1" presStyleIdx="0" presStyleCnt="0"/>
      <dgm:spPr/>
      <dgm:t>
        <a:bodyPr/>
        <a:lstStyle/>
        <a:p>
          <a:endParaRPr lang="hr-HR"/>
        </a:p>
      </dgm:t>
    </dgm:pt>
    <dgm:pt modelId="{09AA2433-8587-4D47-AF8E-785861541413}" type="pres">
      <dgm:prSet presAssocID="{A32BA6AD-6E5B-498D-999F-68E2E2CE63AA}" presName="compNode" presStyleCnt="0"/>
      <dgm:spPr/>
    </dgm:pt>
    <dgm:pt modelId="{CA5F352C-1C6A-49C5-993B-9F0D169578D1}" type="pres">
      <dgm:prSet presAssocID="{A32BA6AD-6E5B-498D-999F-68E2E2CE63AA}" presName="node" presStyleLbl="node1" presStyleIdx="2" presStyleCnt="5" custScaleX="109565" custLinFactNeighborX="2515" custLinFactNeighborY="327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5C7FFF6-F1F1-4D2B-89AF-CD354078FB91}" type="pres">
      <dgm:prSet presAssocID="{A32BA6AD-6E5B-498D-999F-68E2E2CE63AA}" presName="invisiNode" presStyleLbl="node1" presStyleIdx="2" presStyleCnt="5"/>
      <dgm:spPr/>
    </dgm:pt>
    <dgm:pt modelId="{36E6B852-94E8-4AC1-BE87-2ED3DBDA2A77}" type="pres">
      <dgm:prSet presAssocID="{A32BA6AD-6E5B-498D-999F-68E2E2CE63AA}" presName="imagNode" presStyleLbl="fgImgPlace1" presStyleIdx="2" presStyleCnt="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hr-HR"/>
        </a:p>
      </dgm:t>
    </dgm:pt>
    <dgm:pt modelId="{E159B9FF-1A7E-403F-BD03-B24E0F453399}" type="pres">
      <dgm:prSet presAssocID="{07B01441-518C-4956-A142-D0A003F76B3A}" presName="sibTrans" presStyleLbl="sibTrans2D1" presStyleIdx="0" presStyleCnt="0"/>
      <dgm:spPr/>
      <dgm:t>
        <a:bodyPr/>
        <a:lstStyle/>
        <a:p>
          <a:endParaRPr lang="hr-HR"/>
        </a:p>
      </dgm:t>
    </dgm:pt>
    <dgm:pt modelId="{916D4352-04A6-4CBC-94FD-54533903381C}" type="pres">
      <dgm:prSet presAssocID="{A3B5F6D9-E380-4C97-B63C-B154F256E5B5}" presName="compNode" presStyleCnt="0"/>
      <dgm:spPr/>
    </dgm:pt>
    <dgm:pt modelId="{8380F928-B65F-4C3A-A5DA-9CA7C586FE3D}" type="pres">
      <dgm:prSet presAssocID="{A3B5F6D9-E380-4C97-B63C-B154F256E5B5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A8CBBC3-6F08-43AE-92D3-4AEFD9631771}" type="pres">
      <dgm:prSet presAssocID="{A3B5F6D9-E380-4C97-B63C-B154F256E5B5}" presName="invisiNode" presStyleLbl="node1" presStyleIdx="3" presStyleCnt="5"/>
      <dgm:spPr/>
    </dgm:pt>
    <dgm:pt modelId="{8ED3AE45-542C-432B-B94F-7FC0499400D5}" type="pres">
      <dgm:prSet presAssocID="{A3B5F6D9-E380-4C97-B63C-B154F256E5B5}" presName="imagNode" presStyleLbl="fgImgPlace1" presStyleIdx="3" presStyleCnt="5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hr-HR"/>
        </a:p>
      </dgm:t>
    </dgm:pt>
    <dgm:pt modelId="{F7FE97CE-493B-4379-B0A9-0573C17846CB}" type="pres">
      <dgm:prSet presAssocID="{2615F127-9B8F-49D4-B08B-052E05B051BD}" presName="sibTrans" presStyleLbl="sibTrans2D1" presStyleIdx="0" presStyleCnt="0"/>
      <dgm:spPr/>
      <dgm:t>
        <a:bodyPr/>
        <a:lstStyle/>
        <a:p>
          <a:endParaRPr lang="en-US"/>
        </a:p>
      </dgm:t>
    </dgm:pt>
    <dgm:pt modelId="{3D027EE6-F189-46E6-BEE4-0E6429D74789}" type="pres">
      <dgm:prSet presAssocID="{85D252CE-5117-4640-99E1-962677F59002}" presName="compNode" presStyleCnt="0"/>
      <dgm:spPr/>
    </dgm:pt>
    <dgm:pt modelId="{8002929D-DA16-44B2-B585-5AF84797120C}" type="pres">
      <dgm:prSet presAssocID="{85D252CE-5117-4640-99E1-962677F59002}" presName="node" presStyleLbl="node1" presStyleIdx="4" presStyleCnt="5" custScaleX="117841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2812750-D0D8-42E5-96E8-1F7628DA7EE2}" type="pres">
      <dgm:prSet presAssocID="{85D252CE-5117-4640-99E1-962677F59002}" presName="invisiNode" presStyleLbl="node1" presStyleIdx="4" presStyleCnt="5"/>
      <dgm:spPr/>
    </dgm:pt>
    <dgm:pt modelId="{9C69ABC1-F092-46C9-8A3A-9BF56650B129}" type="pres">
      <dgm:prSet presAssocID="{85D252CE-5117-4640-99E1-962677F59002}" presName="imagNode" presStyleLbl="fgImgPlace1" presStyleIdx="4" presStyleCnt="5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hr-HR"/>
        </a:p>
      </dgm:t>
    </dgm:pt>
  </dgm:ptLst>
  <dgm:cxnLst>
    <dgm:cxn modelId="{D00F70BE-6A1B-49A9-A509-01279A21689E}" type="presOf" srcId="{A32BA6AD-6E5B-498D-999F-68E2E2CE63AA}" destId="{CA5F352C-1C6A-49C5-993B-9F0D169578D1}" srcOrd="0" destOrd="0" presId="urn:microsoft.com/office/officeart/2005/8/layout/pList2#1"/>
    <dgm:cxn modelId="{DE5DA58A-BF4B-444C-8E44-45BF83C409AA}" type="presOf" srcId="{A3B5F6D9-E380-4C97-B63C-B154F256E5B5}" destId="{8380F928-B65F-4C3A-A5DA-9CA7C586FE3D}" srcOrd="0" destOrd="0" presId="urn:microsoft.com/office/officeart/2005/8/layout/pList2#1"/>
    <dgm:cxn modelId="{943335C6-7426-411D-AA4B-037D640CA81F}" type="presOf" srcId="{60E2CCE9-CD12-4F72-8802-2E014330BB19}" destId="{F2C6E588-C5E0-448A-8AEF-6E63B2D99F97}" srcOrd="0" destOrd="0" presId="urn:microsoft.com/office/officeart/2005/8/layout/pList2#1"/>
    <dgm:cxn modelId="{78280923-3ABD-4C1E-9DA2-B40ADEB4CC9B}" type="presOf" srcId="{07B01441-518C-4956-A142-D0A003F76B3A}" destId="{E159B9FF-1A7E-403F-BD03-B24E0F453399}" srcOrd="0" destOrd="0" presId="urn:microsoft.com/office/officeart/2005/8/layout/pList2#1"/>
    <dgm:cxn modelId="{3403D3A3-16F6-4B86-86CB-F46DE36652E8}" type="presOf" srcId="{CC0C01D6-DFC3-4E65-835F-227E5E6049EF}" destId="{57785118-B5FD-41B1-B6FF-4830943C6C87}" srcOrd="0" destOrd="0" presId="urn:microsoft.com/office/officeart/2005/8/layout/pList2#1"/>
    <dgm:cxn modelId="{98214193-5296-4D0E-98CE-EF847E59D4E5}" type="presOf" srcId="{85D252CE-5117-4640-99E1-962677F59002}" destId="{8002929D-DA16-44B2-B585-5AF84797120C}" srcOrd="0" destOrd="0" presId="urn:microsoft.com/office/officeart/2005/8/layout/pList2#1"/>
    <dgm:cxn modelId="{7F041CE5-2FD0-4D21-ACB9-B5A8C73D1129}" srcId="{397EC16B-835B-4CAE-9276-6E14891F0E23}" destId="{85D252CE-5117-4640-99E1-962677F59002}" srcOrd="4" destOrd="0" parTransId="{3FF84AF2-13ED-4855-A798-ED81D88A58C2}" sibTransId="{272FF8F4-30DB-4D6B-94AB-FC119EEF172F}"/>
    <dgm:cxn modelId="{A16049DA-BC4C-4D94-8F31-8DC606393464}" srcId="{397EC16B-835B-4CAE-9276-6E14891F0E23}" destId="{A3B5F6D9-E380-4C97-B63C-B154F256E5B5}" srcOrd="3" destOrd="0" parTransId="{8DFC2810-941C-4D0F-9ED0-1B5814AF8A81}" sibTransId="{2615F127-9B8F-49D4-B08B-052E05B051BD}"/>
    <dgm:cxn modelId="{60E22C13-E0D8-4E38-BCB4-F00DC9C93D51}" srcId="{397EC16B-835B-4CAE-9276-6E14891F0E23}" destId="{A195C4C1-CC89-435F-9E8E-C532144F7445}" srcOrd="1" destOrd="0" parTransId="{D61489CD-19F4-435A-AEC2-5CF09101DA80}" sibTransId="{649BFA22-2F0C-4A7C-9EA0-E302DFA2EC45}"/>
    <dgm:cxn modelId="{5EF556A0-5A4B-4151-A786-89D7776A14BD}" srcId="{397EC16B-835B-4CAE-9276-6E14891F0E23}" destId="{A32BA6AD-6E5B-498D-999F-68E2E2CE63AA}" srcOrd="2" destOrd="0" parTransId="{1C36E1C8-DC9C-4AB4-9607-313133994628}" sibTransId="{07B01441-518C-4956-A142-D0A003F76B3A}"/>
    <dgm:cxn modelId="{9363037B-4CBC-42C7-997B-5C5E51D18A63}" type="presOf" srcId="{649BFA22-2F0C-4A7C-9EA0-E302DFA2EC45}" destId="{D7A04235-D95C-448D-9CB7-92F415794CFF}" srcOrd="0" destOrd="0" presId="urn:microsoft.com/office/officeart/2005/8/layout/pList2#1"/>
    <dgm:cxn modelId="{421045D0-CC4C-4277-80AA-D94739868A4C}" srcId="{397EC16B-835B-4CAE-9276-6E14891F0E23}" destId="{60E2CCE9-CD12-4F72-8802-2E014330BB19}" srcOrd="0" destOrd="0" parTransId="{BAEE6227-2F04-4E45-A2C8-8DA3DF9A305C}" sibTransId="{CC0C01D6-DFC3-4E65-835F-227E5E6049EF}"/>
    <dgm:cxn modelId="{8191ED4E-0526-48B6-802E-3A3D42128772}" type="presOf" srcId="{397EC16B-835B-4CAE-9276-6E14891F0E23}" destId="{2DB5A3F7-3DC8-433D-9DF3-D03DEE79BE36}" srcOrd="0" destOrd="0" presId="urn:microsoft.com/office/officeart/2005/8/layout/pList2#1"/>
    <dgm:cxn modelId="{929D3D2B-6435-4FDB-A354-33D488BB8918}" type="presOf" srcId="{2615F127-9B8F-49D4-B08B-052E05B051BD}" destId="{F7FE97CE-493B-4379-B0A9-0573C17846CB}" srcOrd="0" destOrd="0" presId="urn:microsoft.com/office/officeart/2005/8/layout/pList2#1"/>
    <dgm:cxn modelId="{08137A05-1B61-446D-9020-8DD611D2D85A}" type="presOf" srcId="{A195C4C1-CC89-435F-9E8E-C532144F7445}" destId="{10156FCF-751B-41FA-B896-1B7708AB8653}" srcOrd="0" destOrd="0" presId="urn:microsoft.com/office/officeart/2005/8/layout/pList2#1"/>
    <dgm:cxn modelId="{1F1E15F1-0CA4-4E11-A755-84C94F6D543B}" type="presParOf" srcId="{2DB5A3F7-3DC8-433D-9DF3-D03DEE79BE36}" destId="{1737812C-B012-46B2-BFA4-06C3F24BE355}" srcOrd="0" destOrd="0" presId="urn:microsoft.com/office/officeart/2005/8/layout/pList2#1"/>
    <dgm:cxn modelId="{EB642194-5BCF-4D67-AF44-A11A85D60C32}" type="presParOf" srcId="{2DB5A3F7-3DC8-433D-9DF3-D03DEE79BE36}" destId="{D80A7C70-CC1D-4EA2-B0A7-B69D01A063AA}" srcOrd="1" destOrd="0" presId="urn:microsoft.com/office/officeart/2005/8/layout/pList2#1"/>
    <dgm:cxn modelId="{79AE5E44-CFDB-4EA0-AAEE-1A712E10D3AA}" type="presParOf" srcId="{D80A7C70-CC1D-4EA2-B0A7-B69D01A063AA}" destId="{BF063031-085E-41BD-858A-4E24BF1A2DE4}" srcOrd="0" destOrd="0" presId="urn:microsoft.com/office/officeart/2005/8/layout/pList2#1"/>
    <dgm:cxn modelId="{F59C0CCF-6781-4BB3-9497-A01D512B6B5B}" type="presParOf" srcId="{BF063031-085E-41BD-858A-4E24BF1A2DE4}" destId="{F2C6E588-C5E0-448A-8AEF-6E63B2D99F97}" srcOrd="0" destOrd="0" presId="urn:microsoft.com/office/officeart/2005/8/layout/pList2#1"/>
    <dgm:cxn modelId="{2D52DE7E-5247-4A0E-9905-172731C320DC}" type="presParOf" srcId="{BF063031-085E-41BD-858A-4E24BF1A2DE4}" destId="{D8527F87-73A0-4D14-8DFB-4EF44787C75B}" srcOrd="1" destOrd="0" presId="urn:microsoft.com/office/officeart/2005/8/layout/pList2#1"/>
    <dgm:cxn modelId="{09AEAD03-808C-456C-B8B2-06275EDDB871}" type="presParOf" srcId="{BF063031-085E-41BD-858A-4E24BF1A2DE4}" destId="{40D90F86-1DD4-43EC-8231-F66285BCC847}" srcOrd="2" destOrd="0" presId="urn:microsoft.com/office/officeart/2005/8/layout/pList2#1"/>
    <dgm:cxn modelId="{D59EBCCB-DF48-4BEB-ADF9-D2F53D6F0726}" type="presParOf" srcId="{D80A7C70-CC1D-4EA2-B0A7-B69D01A063AA}" destId="{57785118-B5FD-41B1-B6FF-4830943C6C87}" srcOrd="1" destOrd="0" presId="urn:microsoft.com/office/officeart/2005/8/layout/pList2#1"/>
    <dgm:cxn modelId="{B4C3157F-37CB-4458-8ED6-5A37E863C78D}" type="presParOf" srcId="{D80A7C70-CC1D-4EA2-B0A7-B69D01A063AA}" destId="{D6F943A8-42D4-4F58-BAA9-7D4C19C3E10F}" srcOrd="2" destOrd="0" presId="urn:microsoft.com/office/officeart/2005/8/layout/pList2#1"/>
    <dgm:cxn modelId="{60898659-CF42-45D9-8BC0-14262B796F14}" type="presParOf" srcId="{D6F943A8-42D4-4F58-BAA9-7D4C19C3E10F}" destId="{10156FCF-751B-41FA-B896-1B7708AB8653}" srcOrd="0" destOrd="0" presId="urn:microsoft.com/office/officeart/2005/8/layout/pList2#1"/>
    <dgm:cxn modelId="{FB78F482-2957-4B67-8F15-FFB9108EFC3F}" type="presParOf" srcId="{D6F943A8-42D4-4F58-BAA9-7D4C19C3E10F}" destId="{F12D6C1C-5E70-4FCE-93E6-C329C49900E3}" srcOrd="1" destOrd="0" presId="urn:microsoft.com/office/officeart/2005/8/layout/pList2#1"/>
    <dgm:cxn modelId="{C1E1A294-B340-4EFF-8DB0-9BA6CC11D338}" type="presParOf" srcId="{D6F943A8-42D4-4F58-BAA9-7D4C19C3E10F}" destId="{D78712DC-5E4C-4A3D-A5AD-B7C7EEBC865F}" srcOrd="2" destOrd="0" presId="urn:microsoft.com/office/officeart/2005/8/layout/pList2#1"/>
    <dgm:cxn modelId="{6956EF0B-A235-4E69-A9DC-CDA6A0D9035C}" type="presParOf" srcId="{D80A7C70-CC1D-4EA2-B0A7-B69D01A063AA}" destId="{D7A04235-D95C-448D-9CB7-92F415794CFF}" srcOrd="3" destOrd="0" presId="urn:microsoft.com/office/officeart/2005/8/layout/pList2#1"/>
    <dgm:cxn modelId="{40063721-6112-4272-A977-3DBEFAB1B1C3}" type="presParOf" srcId="{D80A7C70-CC1D-4EA2-B0A7-B69D01A063AA}" destId="{09AA2433-8587-4D47-AF8E-785861541413}" srcOrd="4" destOrd="0" presId="urn:microsoft.com/office/officeart/2005/8/layout/pList2#1"/>
    <dgm:cxn modelId="{A7F2E968-97FF-4471-AFDE-5E0A2D1112EA}" type="presParOf" srcId="{09AA2433-8587-4D47-AF8E-785861541413}" destId="{CA5F352C-1C6A-49C5-993B-9F0D169578D1}" srcOrd="0" destOrd="0" presId="urn:microsoft.com/office/officeart/2005/8/layout/pList2#1"/>
    <dgm:cxn modelId="{32DBDD5B-C00A-4928-9DF0-B4BC3AE85FD0}" type="presParOf" srcId="{09AA2433-8587-4D47-AF8E-785861541413}" destId="{C5C7FFF6-F1F1-4D2B-89AF-CD354078FB91}" srcOrd="1" destOrd="0" presId="urn:microsoft.com/office/officeart/2005/8/layout/pList2#1"/>
    <dgm:cxn modelId="{AFAA7916-EF61-409C-A993-6D6E4C5E8668}" type="presParOf" srcId="{09AA2433-8587-4D47-AF8E-785861541413}" destId="{36E6B852-94E8-4AC1-BE87-2ED3DBDA2A77}" srcOrd="2" destOrd="0" presId="urn:microsoft.com/office/officeart/2005/8/layout/pList2#1"/>
    <dgm:cxn modelId="{68C1F272-79CE-42C6-BA97-689F65FDABA0}" type="presParOf" srcId="{D80A7C70-CC1D-4EA2-B0A7-B69D01A063AA}" destId="{E159B9FF-1A7E-403F-BD03-B24E0F453399}" srcOrd="5" destOrd="0" presId="urn:microsoft.com/office/officeart/2005/8/layout/pList2#1"/>
    <dgm:cxn modelId="{9E92810F-A6FC-4C39-8BAE-43DF385A3DC9}" type="presParOf" srcId="{D80A7C70-CC1D-4EA2-B0A7-B69D01A063AA}" destId="{916D4352-04A6-4CBC-94FD-54533903381C}" srcOrd="6" destOrd="0" presId="urn:microsoft.com/office/officeart/2005/8/layout/pList2#1"/>
    <dgm:cxn modelId="{5F766A71-C963-4CDC-B2E5-9689DE3641DC}" type="presParOf" srcId="{916D4352-04A6-4CBC-94FD-54533903381C}" destId="{8380F928-B65F-4C3A-A5DA-9CA7C586FE3D}" srcOrd="0" destOrd="0" presId="urn:microsoft.com/office/officeart/2005/8/layout/pList2#1"/>
    <dgm:cxn modelId="{197B98C2-CE8B-4043-812E-C3C3FB0F17E2}" type="presParOf" srcId="{916D4352-04A6-4CBC-94FD-54533903381C}" destId="{9A8CBBC3-6F08-43AE-92D3-4AEFD9631771}" srcOrd="1" destOrd="0" presId="urn:microsoft.com/office/officeart/2005/8/layout/pList2#1"/>
    <dgm:cxn modelId="{4E528209-3E6B-4ACE-A70E-359521AB49D6}" type="presParOf" srcId="{916D4352-04A6-4CBC-94FD-54533903381C}" destId="{8ED3AE45-542C-432B-B94F-7FC0499400D5}" srcOrd="2" destOrd="0" presId="urn:microsoft.com/office/officeart/2005/8/layout/pList2#1"/>
    <dgm:cxn modelId="{350ADF09-6F3D-4214-83E4-C4C1EB974CEF}" type="presParOf" srcId="{D80A7C70-CC1D-4EA2-B0A7-B69D01A063AA}" destId="{F7FE97CE-493B-4379-B0A9-0573C17846CB}" srcOrd="7" destOrd="0" presId="urn:microsoft.com/office/officeart/2005/8/layout/pList2#1"/>
    <dgm:cxn modelId="{B174DBF6-B71A-4C86-97C4-2C6177FB9B5B}" type="presParOf" srcId="{D80A7C70-CC1D-4EA2-B0A7-B69D01A063AA}" destId="{3D027EE6-F189-46E6-BEE4-0E6429D74789}" srcOrd="8" destOrd="0" presId="urn:microsoft.com/office/officeart/2005/8/layout/pList2#1"/>
    <dgm:cxn modelId="{3D414FBB-8CC9-4698-9B78-C5769F24521E}" type="presParOf" srcId="{3D027EE6-F189-46E6-BEE4-0E6429D74789}" destId="{8002929D-DA16-44B2-B585-5AF84797120C}" srcOrd="0" destOrd="0" presId="urn:microsoft.com/office/officeart/2005/8/layout/pList2#1"/>
    <dgm:cxn modelId="{300E5710-ADDF-4C55-8782-03F614E25467}" type="presParOf" srcId="{3D027EE6-F189-46E6-BEE4-0E6429D74789}" destId="{12812750-D0D8-42E5-96E8-1F7628DA7EE2}" srcOrd="1" destOrd="0" presId="urn:microsoft.com/office/officeart/2005/8/layout/pList2#1"/>
    <dgm:cxn modelId="{85F41741-4087-4114-9272-05F2F9D3BD0D}" type="presParOf" srcId="{3D027EE6-F189-46E6-BEE4-0E6429D74789}" destId="{9C69ABC1-F092-46C9-8A3A-9BF56650B129}" srcOrd="2" destOrd="0" presId="urn:microsoft.com/office/officeart/2005/8/layout/pList2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EB4DA6D-83CB-41A4-A055-F6EA491BD83E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0AE43349-4099-4DDF-95FF-7F4D6221BF5F}">
      <dgm:prSet phldrT="[Text]" custT="1"/>
      <dgm:spPr/>
      <dgm:t>
        <a:bodyPr/>
        <a:lstStyle/>
        <a:p>
          <a:r>
            <a:rPr lang="en-US" sz="4000" b="1" dirty="0" smtClean="0">
              <a:solidFill>
                <a:srgbClr val="1F60B6"/>
              </a:solidFill>
              <a:latin typeface="Cambria" panose="02040503050406030204" pitchFamily="18" charset="0"/>
            </a:rPr>
            <a:t>FOOD</a:t>
          </a:r>
          <a:endParaRPr lang="hr-HR" sz="4000" b="1" dirty="0">
            <a:solidFill>
              <a:srgbClr val="1F60B6"/>
            </a:solidFill>
            <a:latin typeface="Cambria" panose="02040503050406030204" pitchFamily="18" charset="0"/>
          </a:endParaRPr>
        </a:p>
      </dgm:t>
    </dgm:pt>
    <dgm:pt modelId="{D627228C-F164-4AFA-BB1F-4C856123FA09}" type="parTrans" cxnId="{E5157360-FFA7-49C0-BEB8-BF33C3E37FB9}">
      <dgm:prSet/>
      <dgm:spPr/>
      <dgm:t>
        <a:bodyPr/>
        <a:lstStyle/>
        <a:p>
          <a:endParaRPr lang="hr-HR"/>
        </a:p>
      </dgm:t>
    </dgm:pt>
    <dgm:pt modelId="{B04C3938-A119-4F62-8EEC-55E40BF77A51}" type="sibTrans" cxnId="{E5157360-FFA7-49C0-BEB8-BF33C3E37FB9}">
      <dgm:prSet/>
      <dgm:spPr/>
      <dgm:t>
        <a:bodyPr/>
        <a:lstStyle/>
        <a:p>
          <a:endParaRPr lang="hr-HR"/>
        </a:p>
      </dgm:t>
    </dgm:pt>
    <dgm:pt modelId="{FDACF5AD-4D2F-4AEE-97E6-876CEA2BB153}">
      <dgm:prSet phldrT="[Text]" custT="1"/>
      <dgm:spPr>
        <a:solidFill>
          <a:srgbClr val="1F60B6"/>
        </a:solidFill>
      </dgm:spPr>
      <dgm:t>
        <a:bodyPr/>
        <a:lstStyle/>
        <a:p>
          <a:r>
            <a:rPr lang="en-US" sz="3600" b="1" i="0" dirty="0" smtClean="0">
              <a:latin typeface="Cambria" panose="02040503050406030204" pitchFamily="18" charset="0"/>
            </a:rPr>
            <a:t>AGRICULTURE</a:t>
          </a:r>
          <a:endParaRPr lang="hr-HR" sz="3600" b="1" i="0" dirty="0">
            <a:latin typeface="Cambria" panose="02040503050406030204" pitchFamily="18" charset="0"/>
          </a:endParaRPr>
        </a:p>
      </dgm:t>
    </dgm:pt>
    <dgm:pt modelId="{CA3CDB1E-6973-4756-A45C-1FBC49E96214}" type="parTrans" cxnId="{F8E90CB7-DA0D-4D1D-B059-918C5201F8D0}">
      <dgm:prSet/>
      <dgm:spPr/>
      <dgm:t>
        <a:bodyPr/>
        <a:lstStyle/>
        <a:p>
          <a:endParaRPr lang="hr-HR"/>
        </a:p>
      </dgm:t>
    </dgm:pt>
    <dgm:pt modelId="{DD7346A5-5EC7-456C-8EB7-B8883FF00B08}" type="sibTrans" cxnId="{F8E90CB7-DA0D-4D1D-B059-918C5201F8D0}">
      <dgm:prSet/>
      <dgm:spPr/>
      <dgm:t>
        <a:bodyPr/>
        <a:lstStyle/>
        <a:p>
          <a:endParaRPr lang="hr-HR"/>
        </a:p>
      </dgm:t>
    </dgm:pt>
    <dgm:pt modelId="{A247C803-0425-4C26-B00B-7EAC67326819}">
      <dgm:prSet phldrT="[Text]" custT="1"/>
      <dgm:spPr>
        <a:solidFill>
          <a:srgbClr val="1F60B6"/>
        </a:solidFill>
      </dgm:spPr>
      <dgm:t>
        <a:bodyPr/>
        <a:lstStyle/>
        <a:p>
          <a:r>
            <a:rPr lang="en-US" sz="3600" b="1" dirty="0" smtClean="0">
              <a:latin typeface="Cambria" panose="02040503050406030204" pitchFamily="18" charset="0"/>
            </a:rPr>
            <a:t>FISHERY</a:t>
          </a:r>
          <a:endParaRPr lang="hr-HR" sz="3600" b="1" dirty="0">
            <a:latin typeface="Cambria" panose="02040503050406030204" pitchFamily="18" charset="0"/>
          </a:endParaRPr>
        </a:p>
      </dgm:t>
    </dgm:pt>
    <dgm:pt modelId="{8E90488A-4472-4ADD-8A43-A3ACD8BB9E2E}" type="parTrans" cxnId="{E6EADAF1-36A1-4F50-ADF2-3E8532BDEE38}">
      <dgm:prSet/>
      <dgm:spPr/>
      <dgm:t>
        <a:bodyPr/>
        <a:lstStyle/>
        <a:p>
          <a:endParaRPr lang="hr-HR"/>
        </a:p>
      </dgm:t>
    </dgm:pt>
    <dgm:pt modelId="{F3672605-C02F-463D-A32E-9799742B49A4}" type="sibTrans" cxnId="{E6EADAF1-36A1-4F50-ADF2-3E8532BDEE38}">
      <dgm:prSet/>
      <dgm:spPr/>
      <dgm:t>
        <a:bodyPr/>
        <a:lstStyle/>
        <a:p>
          <a:endParaRPr lang="hr-HR"/>
        </a:p>
      </dgm:t>
    </dgm:pt>
    <dgm:pt modelId="{8DB62BA6-2592-4254-B808-BA0299D29921}">
      <dgm:prSet phldrT="[Text]" custT="1"/>
      <dgm:spPr>
        <a:solidFill>
          <a:srgbClr val="1F60B6"/>
        </a:solidFill>
      </dgm:spPr>
      <dgm:t>
        <a:bodyPr/>
        <a:lstStyle/>
        <a:p>
          <a:r>
            <a:rPr lang="en-US" sz="3600" b="1" dirty="0" smtClean="0">
              <a:latin typeface="Cambria" panose="02040503050406030204" pitchFamily="18" charset="0"/>
            </a:rPr>
            <a:t>AQUACULTURE</a:t>
          </a:r>
          <a:endParaRPr lang="hr-HR" sz="3600" b="1" dirty="0">
            <a:latin typeface="Cambria" panose="02040503050406030204" pitchFamily="18" charset="0"/>
          </a:endParaRPr>
        </a:p>
      </dgm:t>
    </dgm:pt>
    <dgm:pt modelId="{DAC43312-5C17-465E-8554-967A88AD396C}" type="parTrans" cxnId="{D94C7AEE-E539-4774-8402-2A600FF0DB6E}">
      <dgm:prSet/>
      <dgm:spPr/>
      <dgm:t>
        <a:bodyPr/>
        <a:lstStyle/>
        <a:p>
          <a:endParaRPr lang="hr-HR"/>
        </a:p>
      </dgm:t>
    </dgm:pt>
    <dgm:pt modelId="{C69F9C0B-4C38-4C14-884C-ADA9B970390C}" type="sibTrans" cxnId="{D94C7AEE-E539-4774-8402-2A600FF0DB6E}">
      <dgm:prSet/>
      <dgm:spPr/>
      <dgm:t>
        <a:bodyPr/>
        <a:lstStyle/>
        <a:p>
          <a:endParaRPr lang="hr-HR"/>
        </a:p>
      </dgm:t>
    </dgm:pt>
    <dgm:pt modelId="{4585B915-D3C5-4790-84DC-4FF7EA9372E2}">
      <dgm:prSet custT="1"/>
      <dgm:spPr>
        <a:solidFill>
          <a:srgbClr val="1F60B6"/>
        </a:solidFill>
      </dgm:spPr>
      <dgm:t>
        <a:bodyPr/>
        <a:lstStyle/>
        <a:p>
          <a:r>
            <a:rPr lang="en-US" sz="3600" b="1" dirty="0" smtClean="0">
              <a:latin typeface="Cambria" panose="02040503050406030204" pitchFamily="18" charset="0"/>
            </a:rPr>
            <a:t>FOOD PROCESSING INDUSTRY</a:t>
          </a:r>
          <a:endParaRPr lang="en-US" sz="3600" b="1" dirty="0">
            <a:latin typeface="Cambria" panose="02040503050406030204" pitchFamily="18" charset="0"/>
          </a:endParaRPr>
        </a:p>
      </dgm:t>
    </dgm:pt>
    <dgm:pt modelId="{0F50DD62-7975-4012-A7F2-40D86A6CBCCF}" type="parTrans" cxnId="{8A3BEC5B-9E33-4923-9A7C-D9FB3AD2D334}">
      <dgm:prSet/>
      <dgm:spPr/>
      <dgm:t>
        <a:bodyPr/>
        <a:lstStyle/>
        <a:p>
          <a:endParaRPr lang="en-US"/>
        </a:p>
      </dgm:t>
    </dgm:pt>
    <dgm:pt modelId="{206ACDD0-1F61-4CCC-8E8E-E8F988E40382}" type="sibTrans" cxnId="{8A3BEC5B-9E33-4923-9A7C-D9FB3AD2D334}">
      <dgm:prSet/>
      <dgm:spPr/>
      <dgm:t>
        <a:bodyPr/>
        <a:lstStyle/>
        <a:p>
          <a:endParaRPr lang="en-US"/>
        </a:p>
      </dgm:t>
    </dgm:pt>
    <dgm:pt modelId="{601C3AA8-2063-48A7-9359-0144832F95B7}" type="pres">
      <dgm:prSet presAssocID="{9EB4DA6D-83CB-41A4-A055-F6EA491BD83E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EED4E6BF-2FEA-4140-908F-8C2B71DE3ACB}" type="pres">
      <dgm:prSet presAssocID="{9EB4DA6D-83CB-41A4-A055-F6EA491BD83E}" presName="matrix" presStyleCnt="0"/>
      <dgm:spPr/>
    </dgm:pt>
    <dgm:pt modelId="{F957C4A0-EFA6-4452-A77E-BAC7FFB581C2}" type="pres">
      <dgm:prSet presAssocID="{9EB4DA6D-83CB-41A4-A055-F6EA491BD83E}" presName="tile1" presStyleLbl="node1" presStyleIdx="0" presStyleCnt="4"/>
      <dgm:spPr/>
      <dgm:t>
        <a:bodyPr/>
        <a:lstStyle/>
        <a:p>
          <a:endParaRPr lang="hr-HR"/>
        </a:p>
      </dgm:t>
    </dgm:pt>
    <dgm:pt modelId="{1E920C9A-E0F5-4EA6-ACAE-74F87235DFD5}" type="pres">
      <dgm:prSet presAssocID="{9EB4DA6D-83CB-41A4-A055-F6EA491BD83E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FAAF653-D8AB-4D74-BEA4-69E82886F6E3}" type="pres">
      <dgm:prSet presAssocID="{9EB4DA6D-83CB-41A4-A055-F6EA491BD83E}" presName="tile2" presStyleLbl="node1" presStyleIdx="1" presStyleCnt="4"/>
      <dgm:spPr/>
      <dgm:t>
        <a:bodyPr/>
        <a:lstStyle/>
        <a:p>
          <a:endParaRPr lang="hr-HR"/>
        </a:p>
      </dgm:t>
    </dgm:pt>
    <dgm:pt modelId="{63C9C418-BA9B-4258-BC57-0BACE829E0A2}" type="pres">
      <dgm:prSet presAssocID="{9EB4DA6D-83CB-41A4-A055-F6EA491BD83E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2A00D09-5F42-4393-A163-4B225FDBD074}" type="pres">
      <dgm:prSet presAssocID="{9EB4DA6D-83CB-41A4-A055-F6EA491BD83E}" presName="tile3" presStyleLbl="node1" presStyleIdx="2" presStyleCnt="4" custLinFactNeighborY="-331"/>
      <dgm:spPr/>
      <dgm:t>
        <a:bodyPr/>
        <a:lstStyle/>
        <a:p>
          <a:endParaRPr lang="hr-HR"/>
        </a:p>
      </dgm:t>
    </dgm:pt>
    <dgm:pt modelId="{E760F5DE-363B-48ED-86E6-41889598F497}" type="pres">
      <dgm:prSet presAssocID="{9EB4DA6D-83CB-41A4-A055-F6EA491BD83E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F05048E-CD8B-4198-A340-A6376BD938A1}" type="pres">
      <dgm:prSet presAssocID="{9EB4DA6D-83CB-41A4-A055-F6EA491BD83E}" presName="tile4" presStyleLbl="node1" presStyleIdx="3" presStyleCnt="4" custLinFactNeighborX="935" custLinFactNeighborY="-331"/>
      <dgm:spPr/>
      <dgm:t>
        <a:bodyPr/>
        <a:lstStyle/>
        <a:p>
          <a:endParaRPr lang="hr-HR"/>
        </a:p>
      </dgm:t>
    </dgm:pt>
    <dgm:pt modelId="{D352B36D-F888-40CF-A9A5-B81D6308A394}" type="pres">
      <dgm:prSet presAssocID="{9EB4DA6D-83CB-41A4-A055-F6EA491BD83E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A6DB053-69BC-406E-A1BE-BC4B085204EA}" type="pres">
      <dgm:prSet presAssocID="{9EB4DA6D-83CB-41A4-A055-F6EA491BD83E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hr-HR"/>
        </a:p>
      </dgm:t>
    </dgm:pt>
  </dgm:ptLst>
  <dgm:cxnLst>
    <dgm:cxn modelId="{047B22AB-6F6F-4D67-BE1F-5777A30B5DE6}" type="presOf" srcId="{8DB62BA6-2592-4254-B808-BA0299D29921}" destId="{E760F5DE-363B-48ED-86E6-41889598F497}" srcOrd="1" destOrd="0" presId="urn:microsoft.com/office/officeart/2005/8/layout/matrix1"/>
    <dgm:cxn modelId="{6226F6E6-2119-4D13-8022-57C584666E12}" type="presOf" srcId="{FDACF5AD-4D2F-4AEE-97E6-876CEA2BB153}" destId="{F957C4A0-EFA6-4452-A77E-BAC7FFB581C2}" srcOrd="0" destOrd="0" presId="urn:microsoft.com/office/officeart/2005/8/layout/matrix1"/>
    <dgm:cxn modelId="{F8E90CB7-DA0D-4D1D-B059-918C5201F8D0}" srcId="{0AE43349-4099-4DDF-95FF-7F4D6221BF5F}" destId="{FDACF5AD-4D2F-4AEE-97E6-876CEA2BB153}" srcOrd="0" destOrd="0" parTransId="{CA3CDB1E-6973-4756-A45C-1FBC49E96214}" sibTransId="{DD7346A5-5EC7-456C-8EB7-B8883FF00B08}"/>
    <dgm:cxn modelId="{E5157360-FFA7-49C0-BEB8-BF33C3E37FB9}" srcId="{9EB4DA6D-83CB-41A4-A055-F6EA491BD83E}" destId="{0AE43349-4099-4DDF-95FF-7F4D6221BF5F}" srcOrd="0" destOrd="0" parTransId="{D627228C-F164-4AFA-BB1F-4C856123FA09}" sibTransId="{B04C3938-A119-4F62-8EEC-55E40BF77A51}"/>
    <dgm:cxn modelId="{59C8D7B5-43DA-4BBF-8795-38D773BEDE99}" type="presOf" srcId="{A247C803-0425-4C26-B00B-7EAC67326819}" destId="{63C9C418-BA9B-4258-BC57-0BACE829E0A2}" srcOrd="1" destOrd="0" presId="urn:microsoft.com/office/officeart/2005/8/layout/matrix1"/>
    <dgm:cxn modelId="{9137D17C-B00D-48C9-956B-CA1C5EB736E4}" type="presOf" srcId="{A247C803-0425-4C26-B00B-7EAC67326819}" destId="{0FAAF653-D8AB-4D74-BEA4-69E82886F6E3}" srcOrd="0" destOrd="0" presId="urn:microsoft.com/office/officeart/2005/8/layout/matrix1"/>
    <dgm:cxn modelId="{E6EADAF1-36A1-4F50-ADF2-3E8532BDEE38}" srcId="{0AE43349-4099-4DDF-95FF-7F4D6221BF5F}" destId="{A247C803-0425-4C26-B00B-7EAC67326819}" srcOrd="1" destOrd="0" parTransId="{8E90488A-4472-4ADD-8A43-A3ACD8BB9E2E}" sibTransId="{F3672605-C02F-463D-A32E-9799742B49A4}"/>
    <dgm:cxn modelId="{171CEBDB-4948-40C9-B0EC-2EFD0851F1E8}" type="presOf" srcId="{FDACF5AD-4D2F-4AEE-97E6-876CEA2BB153}" destId="{1E920C9A-E0F5-4EA6-ACAE-74F87235DFD5}" srcOrd="1" destOrd="0" presId="urn:microsoft.com/office/officeart/2005/8/layout/matrix1"/>
    <dgm:cxn modelId="{D94C7AEE-E539-4774-8402-2A600FF0DB6E}" srcId="{0AE43349-4099-4DDF-95FF-7F4D6221BF5F}" destId="{8DB62BA6-2592-4254-B808-BA0299D29921}" srcOrd="2" destOrd="0" parTransId="{DAC43312-5C17-465E-8554-967A88AD396C}" sibTransId="{C69F9C0B-4C38-4C14-884C-ADA9B970390C}"/>
    <dgm:cxn modelId="{EB476649-9CA2-4D9C-8870-CAF2CF1C2B83}" type="presOf" srcId="{4585B915-D3C5-4790-84DC-4FF7EA9372E2}" destId="{5F05048E-CD8B-4198-A340-A6376BD938A1}" srcOrd="0" destOrd="0" presId="urn:microsoft.com/office/officeart/2005/8/layout/matrix1"/>
    <dgm:cxn modelId="{EA754371-B8FB-4F00-9ACB-53C9EA7D6CE4}" type="presOf" srcId="{0AE43349-4099-4DDF-95FF-7F4D6221BF5F}" destId="{AA6DB053-69BC-406E-A1BE-BC4B085204EA}" srcOrd="0" destOrd="0" presId="urn:microsoft.com/office/officeart/2005/8/layout/matrix1"/>
    <dgm:cxn modelId="{45D7F357-D580-4727-9B35-AE52E1D5FF7B}" type="presOf" srcId="{8DB62BA6-2592-4254-B808-BA0299D29921}" destId="{E2A00D09-5F42-4393-A163-4B225FDBD074}" srcOrd="0" destOrd="0" presId="urn:microsoft.com/office/officeart/2005/8/layout/matrix1"/>
    <dgm:cxn modelId="{475D6DED-9A07-47A7-8BC7-5106C086B33B}" type="presOf" srcId="{9EB4DA6D-83CB-41A4-A055-F6EA491BD83E}" destId="{601C3AA8-2063-48A7-9359-0144832F95B7}" srcOrd="0" destOrd="0" presId="urn:microsoft.com/office/officeart/2005/8/layout/matrix1"/>
    <dgm:cxn modelId="{5F460B70-1DF7-41C1-90A6-5D80FBC32BF9}" type="presOf" srcId="{4585B915-D3C5-4790-84DC-4FF7EA9372E2}" destId="{D352B36D-F888-40CF-A9A5-B81D6308A394}" srcOrd="1" destOrd="0" presId="urn:microsoft.com/office/officeart/2005/8/layout/matrix1"/>
    <dgm:cxn modelId="{8A3BEC5B-9E33-4923-9A7C-D9FB3AD2D334}" srcId="{0AE43349-4099-4DDF-95FF-7F4D6221BF5F}" destId="{4585B915-D3C5-4790-84DC-4FF7EA9372E2}" srcOrd="3" destOrd="0" parTransId="{0F50DD62-7975-4012-A7F2-40D86A6CBCCF}" sibTransId="{206ACDD0-1F61-4CCC-8E8E-E8F988E40382}"/>
    <dgm:cxn modelId="{37A8BDC0-E743-4C8D-A4E7-044A47FDD16A}" type="presParOf" srcId="{601C3AA8-2063-48A7-9359-0144832F95B7}" destId="{EED4E6BF-2FEA-4140-908F-8C2B71DE3ACB}" srcOrd="0" destOrd="0" presId="urn:microsoft.com/office/officeart/2005/8/layout/matrix1"/>
    <dgm:cxn modelId="{E2C72815-2A36-4884-A11A-C9E9A2EF2C6A}" type="presParOf" srcId="{EED4E6BF-2FEA-4140-908F-8C2B71DE3ACB}" destId="{F957C4A0-EFA6-4452-A77E-BAC7FFB581C2}" srcOrd="0" destOrd="0" presId="urn:microsoft.com/office/officeart/2005/8/layout/matrix1"/>
    <dgm:cxn modelId="{CF48F77E-DACA-4AC9-825A-E368A940FC73}" type="presParOf" srcId="{EED4E6BF-2FEA-4140-908F-8C2B71DE3ACB}" destId="{1E920C9A-E0F5-4EA6-ACAE-74F87235DFD5}" srcOrd="1" destOrd="0" presId="urn:microsoft.com/office/officeart/2005/8/layout/matrix1"/>
    <dgm:cxn modelId="{4032664D-8305-4C9D-AAFC-C2A2EDA2720A}" type="presParOf" srcId="{EED4E6BF-2FEA-4140-908F-8C2B71DE3ACB}" destId="{0FAAF653-D8AB-4D74-BEA4-69E82886F6E3}" srcOrd="2" destOrd="0" presId="urn:microsoft.com/office/officeart/2005/8/layout/matrix1"/>
    <dgm:cxn modelId="{1958D1AD-4309-45C2-855B-64E00E5193A1}" type="presParOf" srcId="{EED4E6BF-2FEA-4140-908F-8C2B71DE3ACB}" destId="{63C9C418-BA9B-4258-BC57-0BACE829E0A2}" srcOrd="3" destOrd="0" presId="urn:microsoft.com/office/officeart/2005/8/layout/matrix1"/>
    <dgm:cxn modelId="{2FB662A5-55BC-472D-BA18-A4705B8E9340}" type="presParOf" srcId="{EED4E6BF-2FEA-4140-908F-8C2B71DE3ACB}" destId="{E2A00D09-5F42-4393-A163-4B225FDBD074}" srcOrd="4" destOrd="0" presId="urn:microsoft.com/office/officeart/2005/8/layout/matrix1"/>
    <dgm:cxn modelId="{6F9D3DD8-B7A3-4F52-97FF-265DA89EF4F0}" type="presParOf" srcId="{EED4E6BF-2FEA-4140-908F-8C2B71DE3ACB}" destId="{E760F5DE-363B-48ED-86E6-41889598F497}" srcOrd="5" destOrd="0" presId="urn:microsoft.com/office/officeart/2005/8/layout/matrix1"/>
    <dgm:cxn modelId="{B09D9A41-AFD1-4AC3-B9AA-31E659F5E78D}" type="presParOf" srcId="{EED4E6BF-2FEA-4140-908F-8C2B71DE3ACB}" destId="{5F05048E-CD8B-4198-A340-A6376BD938A1}" srcOrd="6" destOrd="0" presId="urn:microsoft.com/office/officeart/2005/8/layout/matrix1"/>
    <dgm:cxn modelId="{4FFD7624-7122-4B9E-AAAE-6C8937C0BE4A}" type="presParOf" srcId="{EED4E6BF-2FEA-4140-908F-8C2B71DE3ACB}" destId="{D352B36D-F888-40CF-A9A5-B81D6308A394}" srcOrd="7" destOrd="0" presId="urn:microsoft.com/office/officeart/2005/8/layout/matrix1"/>
    <dgm:cxn modelId="{A20C161B-E0A0-49CD-A740-AE16A6E16DC7}" type="presParOf" srcId="{601C3AA8-2063-48A7-9359-0144832F95B7}" destId="{AA6DB053-69BC-406E-A1BE-BC4B085204EA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97EC16B-835B-4CAE-9276-6E14891F0E23}" type="doc">
      <dgm:prSet loTypeId="urn:microsoft.com/office/officeart/2005/8/layout/pList2#1" loCatId="list" qsTypeId="urn:microsoft.com/office/officeart/2005/8/quickstyle/simple1" qsCatId="simple" csTypeId="urn:microsoft.com/office/officeart/2005/8/colors/accent1_3" csCatId="accent1" phldr="1"/>
      <dgm:spPr/>
    </dgm:pt>
    <dgm:pt modelId="{60E2CCE9-CD12-4F72-8802-2E014330BB19}">
      <dgm:prSet phldrT="[Text]" custT="1"/>
      <dgm:spPr>
        <a:solidFill>
          <a:srgbClr val="1F60B6"/>
        </a:solidFill>
      </dgm:spPr>
      <dgm:t>
        <a:bodyPr anchor="ctr" anchorCtr="0"/>
        <a:lstStyle/>
        <a:p>
          <a:r>
            <a:rPr lang="en-US" sz="3600" b="1" dirty="0" smtClean="0">
              <a:solidFill>
                <a:schemeClr val="bg1"/>
              </a:solidFill>
              <a:latin typeface="Cambria" panose="02040503050406030204" pitchFamily="18" charset="0"/>
            </a:rPr>
            <a:t>Food competitiveness cluster</a:t>
          </a:r>
          <a:endParaRPr lang="hr-HR" sz="3600" b="1" dirty="0" smtClean="0">
            <a:solidFill>
              <a:schemeClr val="bg1"/>
            </a:solidFill>
            <a:latin typeface="Cambria" panose="02040503050406030204" pitchFamily="18" charset="0"/>
          </a:endParaRPr>
        </a:p>
      </dgm:t>
    </dgm:pt>
    <dgm:pt modelId="{BAEE6227-2F04-4E45-A2C8-8DA3DF9A305C}" type="parTrans" cxnId="{421045D0-CC4C-4277-80AA-D94739868A4C}">
      <dgm:prSet/>
      <dgm:spPr/>
      <dgm:t>
        <a:bodyPr/>
        <a:lstStyle/>
        <a:p>
          <a:endParaRPr lang="en-US"/>
        </a:p>
      </dgm:t>
    </dgm:pt>
    <dgm:pt modelId="{CC0C01D6-DFC3-4E65-835F-227E5E6049EF}" type="sibTrans" cxnId="{421045D0-CC4C-4277-80AA-D94739868A4C}">
      <dgm:prSet/>
      <dgm:spPr/>
      <dgm:t>
        <a:bodyPr/>
        <a:lstStyle/>
        <a:p>
          <a:endParaRPr lang="en-US"/>
        </a:p>
      </dgm:t>
    </dgm:pt>
    <dgm:pt modelId="{2DB5A3F7-3DC8-433D-9DF3-D03DEE79BE36}" type="pres">
      <dgm:prSet presAssocID="{397EC16B-835B-4CAE-9276-6E14891F0E23}" presName="Name0" presStyleCnt="0">
        <dgm:presLayoutVars>
          <dgm:dir/>
          <dgm:resizeHandles val="exact"/>
        </dgm:presLayoutVars>
      </dgm:prSet>
      <dgm:spPr/>
    </dgm:pt>
    <dgm:pt modelId="{1737812C-B012-46B2-BFA4-06C3F24BE355}" type="pres">
      <dgm:prSet presAssocID="{397EC16B-835B-4CAE-9276-6E14891F0E23}" presName="bkgdShp" presStyleLbl="alignAccFollowNode1" presStyleIdx="0" presStyleCnt="1"/>
      <dgm:spPr/>
    </dgm:pt>
    <dgm:pt modelId="{D80A7C70-CC1D-4EA2-B0A7-B69D01A063AA}" type="pres">
      <dgm:prSet presAssocID="{397EC16B-835B-4CAE-9276-6E14891F0E23}" presName="linComp" presStyleCnt="0"/>
      <dgm:spPr/>
    </dgm:pt>
    <dgm:pt modelId="{BF063031-085E-41BD-858A-4E24BF1A2DE4}" type="pres">
      <dgm:prSet presAssocID="{60E2CCE9-CD12-4F72-8802-2E014330BB19}" presName="compNode" presStyleCnt="0"/>
      <dgm:spPr/>
    </dgm:pt>
    <dgm:pt modelId="{F2C6E588-C5E0-448A-8AEF-6E63B2D99F97}" type="pres">
      <dgm:prSet presAssocID="{60E2CCE9-CD12-4F72-8802-2E014330BB19}" presName="node" presStyleLbl="node1" presStyleIdx="0" presStyleCnt="1" custScaleX="95166" custScaleY="99744" custLinFactNeighborX="117" custLinFactNeighborY="-631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8527F87-73A0-4D14-8DFB-4EF44787C75B}" type="pres">
      <dgm:prSet presAssocID="{60E2CCE9-CD12-4F72-8802-2E014330BB19}" presName="invisiNode" presStyleLbl="node1" presStyleIdx="0" presStyleCnt="1"/>
      <dgm:spPr/>
    </dgm:pt>
    <dgm:pt modelId="{40D90F86-1DD4-43EC-8231-F66285BCC847}" type="pres">
      <dgm:prSet presAssocID="{60E2CCE9-CD12-4F72-8802-2E014330BB19}" presName="imagNode" presStyleLbl="fgImgPlace1" presStyleIdx="0" presStyleCnt="1" custScaleY="89459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hr-HR"/>
        </a:p>
      </dgm:t>
    </dgm:pt>
  </dgm:ptLst>
  <dgm:cxnLst>
    <dgm:cxn modelId="{421045D0-CC4C-4277-80AA-D94739868A4C}" srcId="{397EC16B-835B-4CAE-9276-6E14891F0E23}" destId="{60E2CCE9-CD12-4F72-8802-2E014330BB19}" srcOrd="0" destOrd="0" parTransId="{BAEE6227-2F04-4E45-A2C8-8DA3DF9A305C}" sibTransId="{CC0C01D6-DFC3-4E65-835F-227E5E6049EF}"/>
    <dgm:cxn modelId="{50D7503F-E692-48C6-9C0C-9739F558F39E}" type="presOf" srcId="{397EC16B-835B-4CAE-9276-6E14891F0E23}" destId="{2DB5A3F7-3DC8-433D-9DF3-D03DEE79BE36}" srcOrd="0" destOrd="0" presId="urn:microsoft.com/office/officeart/2005/8/layout/pList2#1"/>
    <dgm:cxn modelId="{21C4DECD-6221-4EDE-8A28-F0F811CC218B}" type="presOf" srcId="{60E2CCE9-CD12-4F72-8802-2E014330BB19}" destId="{F2C6E588-C5E0-448A-8AEF-6E63B2D99F97}" srcOrd="0" destOrd="0" presId="urn:microsoft.com/office/officeart/2005/8/layout/pList2#1"/>
    <dgm:cxn modelId="{B20D72C6-3F81-45BA-BB35-E28E7F48BA14}" type="presParOf" srcId="{2DB5A3F7-3DC8-433D-9DF3-D03DEE79BE36}" destId="{1737812C-B012-46B2-BFA4-06C3F24BE355}" srcOrd="0" destOrd="0" presId="urn:microsoft.com/office/officeart/2005/8/layout/pList2#1"/>
    <dgm:cxn modelId="{7503236B-9AFD-46A0-BCB9-C5C6B091273B}" type="presParOf" srcId="{2DB5A3F7-3DC8-433D-9DF3-D03DEE79BE36}" destId="{D80A7C70-CC1D-4EA2-B0A7-B69D01A063AA}" srcOrd="1" destOrd="0" presId="urn:microsoft.com/office/officeart/2005/8/layout/pList2#1"/>
    <dgm:cxn modelId="{33CB4AA5-D0B3-4FC8-A59D-A1DEE8D016D5}" type="presParOf" srcId="{D80A7C70-CC1D-4EA2-B0A7-B69D01A063AA}" destId="{BF063031-085E-41BD-858A-4E24BF1A2DE4}" srcOrd="0" destOrd="0" presId="urn:microsoft.com/office/officeart/2005/8/layout/pList2#1"/>
    <dgm:cxn modelId="{F4C6158A-DE17-452B-9BAB-674CA7D66E75}" type="presParOf" srcId="{BF063031-085E-41BD-858A-4E24BF1A2DE4}" destId="{F2C6E588-C5E0-448A-8AEF-6E63B2D99F97}" srcOrd="0" destOrd="0" presId="urn:microsoft.com/office/officeart/2005/8/layout/pList2#1"/>
    <dgm:cxn modelId="{831C6C1D-FFC4-47F6-B379-E5A405330A1F}" type="presParOf" srcId="{BF063031-085E-41BD-858A-4E24BF1A2DE4}" destId="{D8527F87-73A0-4D14-8DFB-4EF44787C75B}" srcOrd="1" destOrd="0" presId="urn:microsoft.com/office/officeart/2005/8/layout/pList2#1"/>
    <dgm:cxn modelId="{3DACE933-C6DB-48AC-82B9-15C8493AC22C}" type="presParOf" srcId="{BF063031-085E-41BD-858A-4E24BF1A2DE4}" destId="{40D90F86-1DD4-43EC-8231-F66285BCC847}" srcOrd="2" destOrd="0" presId="urn:microsoft.com/office/officeart/2005/8/layout/pList2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739E44D-2763-49DD-93B2-E9B4E343FDCB}" type="doc">
      <dgm:prSet loTypeId="urn:microsoft.com/office/officeart/2005/8/layout/hList7#3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12E4634-571E-42D2-B357-239B7EFC32E6}">
      <dgm:prSet phldrT="[Text]" custT="1"/>
      <dgm:spPr/>
      <dgm:t>
        <a:bodyPr/>
        <a:lstStyle/>
        <a:p>
          <a:r>
            <a:rPr lang="en-US" sz="1100" b="1" dirty="0" smtClean="0"/>
            <a:t>Integrated food supply and value chain solutions</a:t>
          </a:r>
          <a:endParaRPr lang="hr-HR" sz="1100" b="1" dirty="0"/>
        </a:p>
      </dgm:t>
    </dgm:pt>
    <dgm:pt modelId="{FEC95E18-2FCA-4CDB-B8E4-87997E556959}" type="parTrans" cxnId="{E2651B78-730C-468E-B360-82FF6C318597}">
      <dgm:prSet/>
      <dgm:spPr/>
      <dgm:t>
        <a:bodyPr/>
        <a:lstStyle/>
        <a:p>
          <a:endParaRPr lang="hr-HR"/>
        </a:p>
      </dgm:t>
    </dgm:pt>
    <dgm:pt modelId="{94B32271-E92D-45EC-AF86-AE2EF9011D01}" type="sibTrans" cxnId="{E2651B78-730C-468E-B360-82FF6C318597}">
      <dgm:prSet/>
      <dgm:spPr/>
      <dgm:t>
        <a:bodyPr/>
        <a:lstStyle/>
        <a:p>
          <a:endParaRPr lang="hr-HR"/>
        </a:p>
      </dgm:t>
    </dgm:pt>
    <dgm:pt modelId="{B5CDD21C-C0AA-4E93-B9DD-AB3BCA4250FE}">
      <dgm:prSet phldrT="[Text]" custT="1"/>
      <dgm:spPr/>
      <dgm:t>
        <a:bodyPr/>
        <a:lstStyle/>
        <a:p>
          <a:r>
            <a:rPr lang="en-US" sz="1100" b="1" dirty="0" smtClean="0"/>
            <a:t>Bio-technology (Green and Blue Biotech)</a:t>
          </a:r>
          <a:endParaRPr lang="hr-HR" sz="1100" b="1" dirty="0"/>
        </a:p>
      </dgm:t>
    </dgm:pt>
    <dgm:pt modelId="{963D9BD3-C923-4734-881C-935AA925E4B0}" type="parTrans" cxnId="{FFA5B18E-7B87-435F-A957-5EFD889B807B}">
      <dgm:prSet/>
      <dgm:spPr/>
      <dgm:t>
        <a:bodyPr/>
        <a:lstStyle/>
        <a:p>
          <a:endParaRPr lang="hr-HR"/>
        </a:p>
      </dgm:t>
    </dgm:pt>
    <dgm:pt modelId="{855E9F50-A063-465A-95AC-940FB51293BC}" type="sibTrans" cxnId="{FFA5B18E-7B87-435F-A957-5EFD889B807B}">
      <dgm:prSet/>
      <dgm:spPr/>
      <dgm:t>
        <a:bodyPr/>
        <a:lstStyle/>
        <a:p>
          <a:endParaRPr lang="hr-HR"/>
        </a:p>
      </dgm:t>
    </dgm:pt>
    <dgm:pt modelId="{FA7E81AE-781C-4F63-A79F-7241213A6CF6}">
      <dgm:prSet phldrT="[Text]" custT="1"/>
      <dgm:spPr/>
      <dgm:t>
        <a:bodyPr/>
        <a:lstStyle/>
        <a:p>
          <a:r>
            <a:rPr lang="en-US" sz="1100" b="1" smtClean="0"/>
            <a:t>Climate</a:t>
          </a:r>
          <a:r>
            <a:rPr lang="en-US" sz="1100" b="1" baseline="0" smtClean="0"/>
            <a:t> changes adaptation mechanism of plants and animals</a:t>
          </a:r>
          <a:endParaRPr lang="hr-HR" sz="1100" b="1" dirty="0"/>
        </a:p>
      </dgm:t>
    </dgm:pt>
    <dgm:pt modelId="{F671DF06-8B62-4370-BE69-632F17E79614}" type="parTrans" cxnId="{D7FB1D84-6A52-4FE3-81D0-43C4E153D5EB}">
      <dgm:prSet/>
      <dgm:spPr/>
      <dgm:t>
        <a:bodyPr/>
        <a:lstStyle/>
        <a:p>
          <a:endParaRPr lang="hr-HR"/>
        </a:p>
      </dgm:t>
    </dgm:pt>
    <dgm:pt modelId="{4BBFC72D-92D7-475D-BDB1-E2771E58A892}" type="sibTrans" cxnId="{D7FB1D84-6A52-4FE3-81D0-43C4E153D5EB}">
      <dgm:prSet/>
      <dgm:spPr/>
      <dgm:t>
        <a:bodyPr/>
        <a:lstStyle/>
        <a:p>
          <a:endParaRPr lang="hr-HR"/>
        </a:p>
      </dgm:t>
    </dgm:pt>
    <dgm:pt modelId="{F301E962-DD52-4CF1-912E-F6DBD744AB44}">
      <dgm:prSet phldrT="[Text]" custT="1"/>
      <dgm:spPr/>
      <dgm:t>
        <a:bodyPr/>
        <a:lstStyle/>
        <a:p>
          <a:r>
            <a:rPr lang="en-US" sz="1100" b="1" dirty="0" smtClean="0"/>
            <a:t>Integrated and organic agriculture innovations and agricultural</a:t>
          </a:r>
          <a:r>
            <a:rPr lang="en-US" sz="1100" b="1" baseline="0" dirty="0" smtClean="0"/>
            <a:t> land and water resource management</a:t>
          </a:r>
          <a:endParaRPr lang="hr-HR" sz="1100" b="1" dirty="0"/>
        </a:p>
      </dgm:t>
    </dgm:pt>
    <dgm:pt modelId="{D326A0A6-BD8B-423E-A39F-29BF581A6E8A}" type="parTrans" cxnId="{05B3B5C1-30DC-454B-9523-AD253A89161E}">
      <dgm:prSet/>
      <dgm:spPr/>
      <dgm:t>
        <a:bodyPr/>
        <a:lstStyle/>
        <a:p>
          <a:endParaRPr lang="hr-HR"/>
        </a:p>
      </dgm:t>
    </dgm:pt>
    <dgm:pt modelId="{C3DAFCF5-0D2E-450D-A0AF-1895C6A31BD1}" type="sibTrans" cxnId="{05B3B5C1-30DC-454B-9523-AD253A89161E}">
      <dgm:prSet/>
      <dgm:spPr/>
      <dgm:t>
        <a:bodyPr/>
        <a:lstStyle/>
        <a:p>
          <a:endParaRPr lang="hr-HR"/>
        </a:p>
      </dgm:t>
    </dgm:pt>
    <dgm:pt modelId="{03AD62A8-B300-4A37-9309-17AE52AF809A}">
      <dgm:prSet phldrT="[Text]" custT="1"/>
      <dgm:spPr/>
      <dgm:t>
        <a:bodyPr/>
        <a:lstStyle/>
        <a:p>
          <a:r>
            <a:rPr lang="en-US" sz="1100" b="1" dirty="0" smtClean="0"/>
            <a:t>Development of added value food products</a:t>
          </a:r>
          <a:endParaRPr lang="hr-HR" sz="1100" b="1" dirty="0"/>
        </a:p>
      </dgm:t>
    </dgm:pt>
    <dgm:pt modelId="{8C9F2E53-B2AD-426F-BA3A-DCA60B09536A}" type="parTrans" cxnId="{E57EEE76-79A8-4BF6-85BA-AFCF0D708CF0}">
      <dgm:prSet/>
      <dgm:spPr/>
      <dgm:t>
        <a:bodyPr/>
        <a:lstStyle/>
        <a:p>
          <a:endParaRPr lang="hr-HR"/>
        </a:p>
      </dgm:t>
    </dgm:pt>
    <dgm:pt modelId="{4CA94B6C-DFF6-46C0-99F1-D05D50D33E31}" type="sibTrans" cxnId="{E57EEE76-79A8-4BF6-85BA-AFCF0D708CF0}">
      <dgm:prSet/>
      <dgm:spPr/>
      <dgm:t>
        <a:bodyPr/>
        <a:lstStyle/>
        <a:p>
          <a:endParaRPr lang="hr-HR"/>
        </a:p>
      </dgm:t>
    </dgm:pt>
    <dgm:pt modelId="{4A80B66E-2615-4E88-8545-6F750F1E07C2}">
      <dgm:prSet phldrT="[Text]" custT="1"/>
      <dgm:spPr/>
      <dgm:t>
        <a:bodyPr/>
        <a:lstStyle/>
        <a:p>
          <a:r>
            <a:rPr lang="en-US" sz="1100" b="1" dirty="0" smtClean="0"/>
            <a:t>Conservation and sustainable use of agro biodiversity and preservation of products</a:t>
          </a:r>
          <a:endParaRPr lang="hr-HR" sz="1100" b="1" dirty="0"/>
        </a:p>
      </dgm:t>
    </dgm:pt>
    <dgm:pt modelId="{743C7E04-7164-430B-AA9D-4998E4AC0BBE}" type="parTrans" cxnId="{17F7385C-C082-4DAB-A132-FAA70066906F}">
      <dgm:prSet/>
      <dgm:spPr/>
      <dgm:t>
        <a:bodyPr/>
        <a:lstStyle/>
        <a:p>
          <a:endParaRPr lang="hr-HR"/>
        </a:p>
      </dgm:t>
    </dgm:pt>
    <dgm:pt modelId="{B55DDB4A-D3C7-4CE6-B253-C17A04A07479}" type="sibTrans" cxnId="{17F7385C-C082-4DAB-A132-FAA70066906F}">
      <dgm:prSet/>
      <dgm:spPr/>
      <dgm:t>
        <a:bodyPr/>
        <a:lstStyle/>
        <a:p>
          <a:endParaRPr lang="hr-HR"/>
        </a:p>
      </dgm:t>
    </dgm:pt>
    <dgm:pt modelId="{81C7D7A3-B341-456F-A509-51486FA864ED}">
      <dgm:prSet phldrT="[Text]" custT="1"/>
      <dgm:spPr/>
      <dgm:t>
        <a:bodyPr/>
        <a:lstStyle/>
        <a:p>
          <a:r>
            <a:rPr lang="en-US" sz="1100" b="1" dirty="0" smtClean="0"/>
            <a:t>Innovative</a:t>
          </a:r>
          <a:r>
            <a:rPr lang="en-US" sz="1100" b="1" baseline="0" dirty="0" smtClean="0"/>
            <a:t> technologies and processes for high quality food production</a:t>
          </a:r>
          <a:endParaRPr lang="hr-HR" sz="1100" b="1" dirty="0"/>
        </a:p>
      </dgm:t>
    </dgm:pt>
    <dgm:pt modelId="{F6AB34DE-A278-4CD4-BBA9-E0CB0250AE65}" type="parTrans" cxnId="{73849F2D-BA52-4950-A30C-85E35A360763}">
      <dgm:prSet/>
      <dgm:spPr/>
      <dgm:t>
        <a:bodyPr/>
        <a:lstStyle/>
        <a:p>
          <a:endParaRPr lang="hr-HR"/>
        </a:p>
      </dgm:t>
    </dgm:pt>
    <dgm:pt modelId="{2B2E333C-077A-4810-9E8C-E9AD9219674A}" type="sibTrans" cxnId="{73849F2D-BA52-4950-A30C-85E35A360763}">
      <dgm:prSet/>
      <dgm:spPr/>
      <dgm:t>
        <a:bodyPr/>
        <a:lstStyle/>
        <a:p>
          <a:endParaRPr lang="hr-HR"/>
        </a:p>
      </dgm:t>
    </dgm:pt>
    <dgm:pt modelId="{D77656A5-1B0B-44E8-92A5-8149FCAA3440}">
      <dgm:prSet phldrT="[Text]" custT="1"/>
      <dgm:spPr/>
      <dgm:t>
        <a:bodyPr/>
        <a:lstStyle/>
        <a:p>
          <a:r>
            <a:rPr lang="en-US" sz="1100" b="1" dirty="0" smtClean="0"/>
            <a:t>Valorization and exploration of authentic local products</a:t>
          </a:r>
          <a:endParaRPr lang="hr-HR" sz="1100" b="1" dirty="0"/>
        </a:p>
      </dgm:t>
    </dgm:pt>
    <dgm:pt modelId="{7075CF74-B720-43DD-98D0-C7EA99976E47}" type="parTrans" cxnId="{1F6CA401-7130-4540-9708-8731A3A345D9}">
      <dgm:prSet/>
      <dgm:spPr/>
      <dgm:t>
        <a:bodyPr/>
        <a:lstStyle/>
        <a:p>
          <a:endParaRPr lang="en-US"/>
        </a:p>
      </dgm:t>
    </dgm:pt>
    <dgm:pt modelId="{3F1BF40E-9211-470C-8C79-C67F8F4278E2}" type="sibTrans" cxnId="{1F6CA401-7130-4540-9708-8731A3A345D9}">
      <dgm:prSet/>
      <dgm:spPr/>
      <dgm:t>
        <a:bodyPr/>
        <a:lstStyle/>
        <a:p>
          <a:endParaRPr lang="en-US"/>
        </a:p>
      </dgm:t>
    </dgm:pt>
    <dgm:pt modelId="{D4CA82A6-72F0-4245-8C57-6D2CC04FE624}">
      <dgm:prSet phldrT="[Text]" custT="1"/>
      <dgm:spPr/>
      <dgm:t>
        <a:bodyPr/>
        <a:lstStyle/>
        <a:p>
          <a:r>
            <a:rPr lang="en-US" sz="1100" b="1" dirty="0" smtClean="0"/>
            <a:t>FOR FISHERY AND ACQUACULTURE</a:t>
          </a:r>
        </a:p>
        <a:p>
          <a:r>
            <a:rPr lang="en-US" sz="1100" b="1" dirty="0" smtClean="0"/>
            <a:t>Introduction</a:t>
          </a:r>
          <a:r>
            <a:rPr lang="en-US" sz="1100" b="1" baseline="0" dirty="0" smtClean="0"/>
            <a:t> of new species and development of innovative uses for unwanted catches and new breeding technologies</a:t>
          </a:r>
          <a:endParaRPr lang="hr-HR" sz="1100" b="1" dirty="0"/>
        </a:p>
      </dgm:t>
    </dgm:pt>
    <dgm:pt modelId="{E53073F7-C1D4-4297-A880-FCC4A60965C4}" type="sibTrans" cxnId="{4BB2D1E0-5210-49E7-9943-1CAB3AC32690}">
      <dgm:prSet/>
      <dgm:spPr/>
      <dgm:t>
        <a:bodyPr/>
        <a:lstStyle/>
        <a:p>
          <a:endParaRPr lang="hr-HR"/>
        </a:p>
      </dgm:t>
    </dgm:pt>
    <dgm:pt modelId="{DC07BD2B-4823-40DF-9215-874850336EBD}" type="parTrans" cxnId="{4BB2D1E0-5210-49E7-9943-1CAB3AC32690}">
      <dgm:prSet/>
      <dgm:spPr/>
      <dgm:t>
        <a:bodyPr/>
        <a:lstStyle/>
        <a:p>
          <a:endParaRPr lang="hr-HR"/>
        </a:p>
      </dgm:t>
    </dgm:pt>
    <dgm:pt modelId="{2A0AE07B-B5C4-4F28-8E0A-3DF42B9AB778}" type="pres">
      <dgm:prSet presAssocID="{F739E44D-2763-49DD-93B2-E9B4E343FDC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BEFD55D-926D-4FC8-96EA-1C0ECB50A747}" type="pres">
      <dgm:prSet presAssocID="{F739E44D-2763-49DD-93B2-E9B4E343FDCB}" presName="fgShape" presStyleLbl="fgShp" presStyleIdx="0" presStyleCn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F1A4BA94-6A6A-4BC1-9493-6FE31D1103AE}" type="pres">
      <dgm:prSet presAssocID="{F739E44D-2763-49DD-93B2-E9B4E343FDCB}" presName="linComp" presStyleCnt="0"/>
      <dgm:spPr/>
      <dgm:t>
        <a:bodyPr/>
        <a:lstStyle/>
        <a:p>
          <a:endParaRPr lang="en-US"/>
        </a:p>
      </dgm:t>
    </dgm:pt>
    <dgm:pt modelId="{47A12F83-FE10-46DA-9AF8-15A55127A69C}" type="pres">
      <dgm:prSet presAssocID="{F301E962-DD52-4CF1-912E-F6DBD744AB44}" presName="compNode" presStyleCnt="0"/>
      <dgm:spPr/>
      <dgm:t>
        <a:bodyPr/>
        <a:lstStyle/>
        <a:p>
          <a:endParaRPr lang="en-US"/>
        </a:p>
      </dgm:t>
    </dgm:pt>
    <dgm:pt modelId="{3D76FDF2-F02A-4C14-83FB-29C4D0FB814A}" type="pres">
      <dgm:prSet presAssocID="{F301E962-DD52-4CF1-912E-F6DBD744AB44}" presName="bkgdShape" presStyleLbl="node1" presStyleIdx="0" presStyleCnt="9"/>
      <dgm:spPr/>
      <dgm:t>
        <a:bodyPr/>
        <a:lstStyle/>
        <a:p>
          <a:endParaRPr lang="hr-HR"/>
        </a:p>
      </dgm:t>
    </dgm:pt>
    <dgm:pt modelId="{EED0E9EB-0C8A-4E6A-9A96-C4B12A83DD67}" type="pres">
      <dgm:prSet presAssocID="{F301E962-DD52-4CF1-912E-F6DBD744AB44}" presName="nodeTx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F97A92B-72C7-42F5-931B-B0D062A21FE2}" type="pres">
      <dgm:prSet presAssocID="{F301E962-DD52-4CF1-912E-F6DBD744AB44}" presName="invisiNode" presStyleLbl="node1" presStyleIdx="0" presStyleCnt="9"/>
      <dgm:spPr/>
      <dgm:t>
        <a:bodyPr/>
        <a:lstStyle/>
        <a:p>
          <a:endParaRPr lang="en-US"/>
        </a:p>
      </dgm:t>
    </dgm:pt>
    <dgm:pt modelId="{183B3B6C-7602-419F-89A6-6C76704D61E3}" type="pres">
      <dgm:prSet presAssocID="{F301E962-DD52-4CF1-912E-F6DBD744AB44}" presName="imagNode" presStyleLbl="fgImgPlace1" presStyleIdx="0" presStyleCnt="9" custScaleY="5072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C2B58D29-F326-4F08-BB01-11DA5327D92B}" type="pres">
      <dgm:prSet presAssocID="{C3DAFCF5-0D2E-450D-A0AF-1895C6A31BD1}" presName="sibTrans" presStyleLbl="sibTrans2D1" presStyleIdx="0" presStyleCnt="0"/>
      <dgm:spPr/>
      <dgm:t>
        <a:bodyPr/>
        <a:lstStyle/>
        <a:p>
          <a:endParaRPr lang="hr-HR"/>
        </a:p>
      </dgm:t>
    </dgm:pt>
    <dgm:pt modelId="{BB6BE74E-24F2-433F-BCBD-9C8A3BBC7B2B}" type="pres">
      <dgm:prSet presAssocID="{03AD62A8-B300-4A37-9309-17AE52AF809A}" presName="compNode" presStyleCnt="0"/>
      <dgm:spPr/>
      <dgm:t>
        <a:bodyPr/>
        <a:lstStyle/>
        <a:p>
          <a:endParaRPr lang="en-US"/>
        </a:p>
      </dgm:t>
    </dgm:pt>
    <dgm:pt modelId="{76E1523E-6709-43E7-A07A-4CDA246F6AC1}" type="pres">
      <dgm:prSet presAssocID="{03AD62A8-B300-4A37-9309-17AE52AF809A}" presName="bkgdShape" presStyleLbl="node1" presStyleIdx="1" presStyleCnt="9"/>
      <dgm:spPr/>
      <dgm:t>
        <a:bodyPr/>
        <a:lstStyle/>
        <a:p>
          <a:endParaRPr lang="hr-HR"/>
        </a:p>
      </dgm:t>
    </dgm:pt>
    <dgm:pt modelId="{44B30C64-8258-4BA3-80C4-9A511B0A356C}" type="pres">
      <dgm:prSet presAssocID="{03AD62A8-B300-4A37-9309-17AE52AF809A}" presName="nodeTx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BB5750D-A7B0-49DC-9B7C-DAA6E4F8307F}" type="pres">
      <dgm:prSet presAssocID="{03AD62A8-B300-4A37-9309-17AE52AF809A}" presName="invisiNode" presStyleLbl="node1" presStyleIdx="1" presStyleCnt="9"/>
      <dgm:spPr/>
      <dgm:t>
        <a:bodyPr/>
        <a:lstStyle/>
        <a:p>
          <a:endParaRPr lang="en-US"/>
        </a:p>
      </dgm:t>
    </dgm:pt>
    <dgm:pt modelId="{69228C2C-E09F-4C3F-9CF0-F77AB2C9F1BA}" type="pres">
      <dgm:prSet presAssocID="{03AD62A8-B300-4A37-9309-17AE52AF809A}" presName="imagNode" presStyleLbl="fgImgPlace1" presStyleIdx="1" presStyleCnt="9" custLinFactX="137739" custLinFactNeighborX="200000" custLinFactNeighborY="38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58BCBDE3-89F7-4F02-9301-8D2894CB3D32}" type="pres">
      <dgm:prSet presAssocID="{4CA94B6C-DFF6-46C0-99F1-D05D50D33E31}" presName="sibTrans" presStyleLbl="sibTrans2D1" presStyleIdx="0" presStyleCnt="0"/>
      <dgm:spPr/>
      <dgm:t>
        <a:bodyPr/>
        <a:lstStyle/>
        <a:p>
          <a:endParaRPr lang="hr-HR"/>
        </a:p>
      </dgm:t>
    </dgm:pt>
    <dgm:pt modelId="{9811F332-FA9E-41D5-9F74-DDFA403F557F}" type="pres">
      <dgm:prSet presAssocID="{4A80B66E-2615-4E88-8545-6F750F1E07C2}" presName="compNode" presStyleCnt="0"/>
      <dgm:spPr/>
      <dgm:t>
        <a:bodyPr/>
        <a:lstStyle/>
        <a:p>
          <a:endParaRPr lang="en-US"/>
        </a:p>
      </dgm:t>
    </dgm:pt>
    <dgm:pt modelId="{E9922858-C56D-49BC-AA4C-BF82EA87D4F5}" type="pres">
      <dgm:prSet presAssocID="{4A80B66E-2615-4E88-8545-6F750F1E07C2}" presName="bkgdShape" presStyleLbl="node1" presStyleIdx="2" presStyleCnt="9"/>
      <dgm:spPr/>
      <dgm:t>
        <a:bodyPr/>
        <a:lstStyle/>
        <a:p>
          <a:endParaRPr lang="hr-HR"/>
        </a:p>
      </dgm:t>
    </dgm:pt>
    <dgm:pt modelId="{D5F36ECC-F949-4CED-B399-01DC9C73FE41}" type="pres">
      <dgm:prSet presAssocID="{4A80B66E-2615-4E88-8545-6F750F1E07C2}" presName="nodeTx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98F4EE1-2DC8-4AB1-A778-93EDD616ACB4}" type="pres">
      <dgm:prSet presAssocID="{4A80B66E-2615-4E88-8545-6F750F1E07C2}" presName="invisiNode" presStyleLbl="node1" presStyleIdx="2" presStyleCnt="9"/>
      <dgm:spPr/>
      <dgm:t>
        <a:bodyPr/>
        <a:lstStyle/>
        <a:p>
          <a:endParaRPr lang="en-US"/>
        </a:p>
      </dgm:t>
    </dgm:pt>
    <dgm:pt modelId="{B346A1E6-662C-4496-9C61-1953C6360FE9}" type="pres">
      <dgm:prSet presAssocID="{4A80B66E-2615-4E88-8545-6F750F1E07C2}" presName="imagNode" presStyleLbl="fgImgPlace1" presStyleIdx="2" presStyleCnt="9" custScaleY="5072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025DD81B-71A8-4F81-BB11-47B1AA5CF4A1}" type="pres">
      <dgm:prSet presAssocID="{B55DDB4A-D3C7-4CE6-B253-C17A04A07479}" presName="sibTrans" presStyleLbl="sibTrans2D1" presStyleIdx="0" presStyleCnt="0"/>
      <dgm:spPr/>
      <dgm:t>
        <a:bodyPr/>
        <a:lstStyle/>
        <a:p>
          <a:endParaRPr lang="hr-HR"/>
        </a:p>
      </dgm:t>
    </dgm:pt>
    <dgm:pt modelId="{133FB4FE-937E-4C71-891D-483C294E4BB6}" type="pres">
      <dgm:prSet presAssocID="{81C7D7A3-B341-456F-A509-51486FA864ED}" presName="compNode" presStyleCnt="0"/>
      <dgm:spPr/>
      <dgm:t>
        <a:bodyPr/>
        <a:lstStyle/>
        <a:p>
          <a:endParaRPr lang="en-US"/>
        </a:p>
      </dgm:t>
    </dgm:pt>
    <dgm:pt modelId="{545AB625-B33F-4086-BF21-3AB76EA136B6}" type="pres">
      <dgm:prSet presAssocID="{81C7D7A3-B341-456F-A509-51486FA864ED}" presName="bkgdShape" presStyleLbl="node1" presStyleIdx="3" presStyleCnt="9"/>
      <dgm:spPr/>
      <dgm:t>
        <a:bodyPr/>
        <a:lstStyle/>
        <a:p>
          <a:endParaRPr lang="hr-HR"/>
        </a:p>
      </dgm:t>
    </dgm:pt>
    <dgm:pt modelId="{F50B9E15-CC53-466B-AD7A-36BC98AA33AD}" type="pres">
      <dgm:prSet presAssocID="{81C7D7A3-B341-456F-A509-51486FA864ED}" presName="nodeTx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FE18D79-81A4-41BF-8128-22D460CAD896}" type="pres">
      <dgm:prSet presAssocID="{81C7D7A3-B341-456F-A509-51486FA864ED}" presName="invisiNode" presStyleLbl="node1" presStyleIdx="3" presStyleCnt="9"/>
      <dgm:spPr/>
      <dgm:t>
        <a:bodyPr/>
        <a:lstStyle/>
        <a:p>
          <a:endParaRPr lang="en-US"/>
        </a:p>
      </dgm:t>
    </dgm:pt>
    <dgm:pt modelId="{9D2F07F1-F6CE-4365-AE7C-868DFA1D8CA6}" type="pres">
      <dgm:prSet presAssocID="{81C7D7A3-B341-456F-A509-51486FA864ED}" presName="imagNode" presStyleLbl="fgImgPlace1" presStyleIdx="3" presStyleCnt="9" custScaleY="50724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C58F92BD-9933-4ABF-96B3-5085841E5C94}" type="pres">
      <dgm:prSet presAssocID="{2B2E333C-077A-4810-9E8C-E9AD9219674A}" presName="sibTrans" presStyleLbl="sibTrans2D1" presStyleIdx="0" presStyleCnt="0"/>
      <dgm:spPr/>
      <dgm:t>
        <a:bodyPr/>
        <a:lstStyle/>
        <a:p>
          <a:endParaRPr lang="hr-HR"/>
        </a:p>
      </dgm:t>
    </dgm:pt>
    <dgm:pt modelId="{99CD3311-CC0B-45AA-87FC-125C8EB05680}" type="pres">
      <dgm:prSet presAssocID="{D12E4634-571E-42D2-B357-239B7EFC32E6}" presName="compNode" presStyleCnt="0"/>
      <dgm:spPr/>
      <dgm:t>
        <a:bodyPr/>
        <a:lstStyle/>
        <a:p>
          <a:endParaRPr lang="en-US"/>
        </a:p>
      </dgm:t>
    </dgm:pt>
    <dgm:pt modelId="{91469CBF-8AF2-4A8D-A470-D9139F299ACE}" type="pres">
      <dgm:prSet presAssocID="{D12E4634-571E-42D2-B357-239B7EFC32E6}" presName="bkgdShape" presStyleLbl="node1" presStyleIdx="4" presStyleCnt="9"/>
      <dgm:spPr/>
      <dgm:t>
        <a:bodyPr/>
        <a:lstStyle/>
        <a:p>
          <a:endParaRPr lang="hr-HR"/>
        </a:p>
      </dgm:t>
    </dgm:pt>
    <dgm:pt modelId="{519E46CD-7DE2-4BF8-A003-E1223796E0B7}" type="pres">
      <dgm:prSet presAssocID="{D12E4634-571E-42D2-B357-239B7EFC32E6}" presName="nodeTx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54A6371-C3C6-4688-94F2-ADC2FA925F5B}" type="pres">
      <dgm:prSet presAssocID="{D12E4634-571E-42D2-B357-239B7EFC32E6}" presName="invisiNode" presStyleLbl="node1" presStyleIdx="4" presStyleCnt="9"/>
      <dgm:spPr/>
      <dgm:t>
        <a:bodyPr/>
        <a:lstStyle/>
        <a:p>
          <a:endParaRPr lang="en-US"/>
        </a:p>
      </dgm:t>
    </dgm:pt>
    <dgm:pt modelId="{27769DEC-94DB-470A-8AC1-E06E9CDB779B}" type="pres">
      <dgm:prSet presAssocID="{D12E4634-571E-42D2-B357-239B7EFC32E6}" presName="imagNode" presStyleLbl="fgImgPlace1" presStyleIdx="4" presStyleCnt="9" custScaleY="50724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90B8B3B7-940E-42BD-8F9A-B985B20419E7}" type="pres">
      <dgm:prSet presAssocID="{94B32271-E92D-45EC-AF86-AE2EF9011D01}" presName="sibTrans" presStyleLbl="sibTrans2D1" presStyleIdx="0" presStyleCnt="0"/>
      <dgm:spPr/>
      <dgm:t>
        <a:bodyPr/>
        <a:lstStyle/>
        <a:p>
          <a:endParaRPr lang="hr-HR"/>
        </a:p>
      </dgm:t>
    </dgm:pt>
    <dgm:pt modelId="{6CF0B3A3-312F-4008-8FFA-B8CB1073F7C7}" type="pres">
      <dgm:prSet presAssocID="{B5CDD21C-C0AA-4E93-B9DD-AB3BCA4250FE}" presName="compNode" presStyleCnt="0"/>
      <dgm:spPr/>
      <dgm:t>
        <a:bodyPr/>
        <a:lstStyle/>
        <a:p>
          <a:endParaRPr lang="en-US"/>
        </a:p>
      </dgm:t>
    </dgm:pt>
    <dgm:pt modelId="{20811A03-0A0D-438C-9C38-54AD64276D7E}" type="pres">
      <dgm:prSet presAssocID="{B5CDD21C-C0AA-4E93-B9DD-AB3BCA4250FE}" presName="bkgdShape" presStyleLbl="node1" presStyleIdx="5" presStyleCnt="9"/>
      <dgm:spPr/>
      <dgm:t>
        <a:bodyPr/>
        <a:lstStyle/>
        <a:p>
          <a:endParaRPr lang="hr-HR"/>
        </a:p>
      </dgm:t>
    </dgm:pt>
    <dgm:pt modelId="{24363660-4F6C-428D-B8D9-507A1B1E6940}" type="pres">
      <dgm:prSet presAssocID="{B5CDD21C-C0AA-4E93-B9DD-AB3BCA4250FE}" presName="nodeTx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986433A-7CF9-41FD-8DB2-DE4B602041D1}" type="pres">
      <dgm:prSet presAssocID="{B5CDD21C-C0AA-4E93-B9DD-AB3BCA4250FE}" presName="invisiNode" presStyleLbl="node1" presStyleIdx="5" presStyleCnt="9"/>
      <dgm:spPr/>
      <dgm:t>
        <a:bodyPr/>
        <a:lstStyle/>
        <a:p>
          <a:endParaRPr lang="en-US"/>
        </a:p>
      </dgm:t>
    </dgm:pt>
    <dgm:pt modelId="{1A7E13FA-90D7-4665-A732-FEDC8362A92D}" type="pres">
      <dgm:prSet presAssocID="{B5CDD21C-C0AA-4E93-B9DD-AB3BCA4250FE}" presName="imagNode" presStyleLbl="fgImgPlace1" presStyleIdx="5" presStyleCnt="9" custScaleY="50724"/>
      <dgm:spPr>
        <a:blipFill rotWithShape="0">
          <a:blip xmlns:r="http://schemas.openxmlformats.org/officeDocument/2006/relationships" r:embed="rId7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184DC21B-67FD-4611-809D-6FF030007185}" type="pres">
      <dgm:prSet presAssocID="{855E9F50-A063-465A-95AC-940FB51293BC}" presName="sibTrans" presStyleLbl="sibTrans2D1" presStyleIdx="0" presStyleCnt="0"/>
      <dgm:spPr/>
      <dgm:t>
        <a:bodyPr/>
        <a:lstStyle/>
        <a:p>
          <a:endParaRPr lang="hr-HR"/>
        </a:p>
      </dgm:t>
    </dgm:pt>
    <dgm:pt modelId="{CB078438-72AC-4E83-965A-D2611516CB71}" type="pres">
      <dgm:prSet presAssocID="{FA7E81AE-781C-4F63-A79F-7241213A6CF6}" presName="compNode" presStyleCnt="0"/>
      <dgm:spPr/>
      <dgm:t>
        <a:bodyPr/>
        <a:lstStyle/>
        <a:p>
          <a:endParaRPr lang="en-US"/>
        </a:p>
      </dgm:t>
    </dgm:pt>
    <dgm:pt modelId="{E5E1DBBC-7B83-44C6-89FC-CE8AE9921E5D}" type="pres">
      <dgm:prSet presAssocID="{FA7E81AE-781C-4F63-A79F-7241213A6CF6}" presName="bkgdShape" presStyleLbl="node1" presStyleIdx="6" presStyleCnt="9"/>
      <dgm:spPr/>
      <dgm:t>
        <a:bodyPr/>
        <a:lstStyle/>
        <a:p>
          <a:endParaRPr lang="hr-HR"/>
        </a:p>
      </dgm:t>
    </dgm:pt>
    <dgm:pt modelId="{4D9646CD-E4FD-4511-8DEB-C9CF6412CDE1}" type="pres">
      <dgm:prSet presAssocID="{FA7E81AE-781C-4F63-A79F-7241213A6CF6}" presName="nodeTx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3D682BF-860C-4BB8-B589-D40D21BBFB05}" type="pres">
      <dgm:prSet presAssocID="{FA7E81AE-781C-4F63-A79F-7241213A6CF6}" presName="invisiNode" presStyleLbl="node1" presStyleIdx="6" presStyleCnt="9"/>
      <dgm:spPr/>
      <dgm:t>
        <a:bodyPr/>
        <a:lstStyle/>
        <a:p>
          <a:endParaRPr lang="en-US"/>
        </a:p>
      </dgm:t>
    </dgm:pt>
    <dgm:pt modelId="{D34F1FF9-C532-4C44-ADEF-33469BD2B22A}" type="pres">
      <dgm:prSet presAssocID="{FA7E81AE-781C-4F63-A79F-7241213A6CF6}" presName="imagNode" presStyleLbl="fgImgPlace1" presStyleIdx="6" presStyleCnt="9" custScaleY="50724"/>
      <dgm:spPr>
        <a:blipFill rotWithShape="0">
          <a:blip xmlns:r="http://schemas.openxmlformats.org/officeDocument/2006/relationships" r:embed="rId8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4C5896B8-537B-4607-BEFC-E42F0C7FE4EF}" type="pres">
      <dgm:prSet presAssocID="{4BBFC72D-92D7-475D-BDB1-E2771E58A892}" presName="sibTrans" presStyleLbl="sibTrans2D1" presStyleIdx="0" presStyleCnt="0"/>
      <dgm:spPr/>
      <dgm:t>
        <a:bodyPr/>
        <a:lstStyle/>
        <a:p>
          <a:endParaRPr lang="hr-HR"/>
        </a:p>
      </dgm:t>
    </dgm:pt>
    <dgm:pt modelId="{84570A7F-8EFB-4DF0-B514-7D78E633E357}" type="pres">
      <dgm:prSet presAssocID="{D4CA82A6-72F0-4245-8C57-6D2CC04FE624}" presName="compNode" presStyleCnt="0"/>
      <dgm:spPr/>
      <dgm:t>
        <a:bodyPr/>
        <a:lstStyle/>
        <a:p>
          <a:endParaRPr lang="en-US"/>
        </a:p>
      </dgm:t>
    </dgm:pt>
    <dgm:pt modelId="{94073C5E-D7C8-4307-B727-4512A1D051EF}" type="pres">
      <dgm:prSet presAssocID="{D4CA82A6-72F0-4245-8C57-6D2CC04FE624}" presName="bkgdShape" presStyleLbl="node1" presStyleIdx="7" presStyleCnt="9"/>
      <dgm:spPr/>
      <dgm:t>
        <a:bodyPr/>
        <a:lstStyle/>
        <a:p>
          <a:endParaRPr lang="hr-HR"/>
        </a:p>
      </dgm:t>
    </dgm:pt>
    <dgm:pt modelId="{C86EB1AE-998A-4D55-86B4-5B1BCC5D24F8}" type="pres">
      <dgm:prSet presAssocID="{D4CA82A6-72F0-4245-8C57-6D2CC04FE624}" presName="nodeTx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BDBA5AA-E447-4DE3-993C-7C364D18AD4D}" type="pres">
      <dgm:prSet presAssocID="{D4CA82A6-72F0-4245-8C57-6D2CC04FE624}" presName="invisiNode" presStyleLbl="node1" presStyleIdx="7" presStyleCnt="9"/>
      <dgm:spPr/>
      <dgm:t>
        <a:bodyPr/>
        <a:lstStyle/>
        <a:p>
          <a:endParaRPr lang="en-US"/>
        </a:p>
      </dgm:t>
    </dgm:pt>
    <dgm:pt modelId="{D70FA4D5-F328-48A4-B83A-E368BD888B0D}" type="pres">
      <dgm:prSet presAssocID="{D4CA82A6-72F0-4245-8C57-6D2CC04FE624}" presName="imagNode" presStyleLbl="fgImgPlace1" presStyleIdx="7" presStyleCnt="9" custScaleY="50724" custLinFactX="-300000" custLinFactNeighborX="-355779" custLinFactNeighborY="-678"/>
      <dgm:spPr>
        <a:blipFill rotWithShape="0">
          <a:blip xmlns:r="http://schemas.openxmlformats.org/officeDocument/2006/relationships" r:embed="rId9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7DFF192F-CF87-4BF8-BCCF-F10E1EA1F6A9}" type="pres">
      <dgm:prSet presAssocID="{E53073F7-C1D4-4297-A880-FCC4A60965C4}" presName="sibTrans" presStyleLbl="sibTrans2D1" presStyleIdx="0" presStyleCnt="0"/>
      <dgm:spPr/>
      <dgm:t>
        <a:bodyPr/>
        <a:lstStyle/>
        <a:p>
          <a:endParaRPr lang="hr-HR"/>
        </a:p>
      </dgm:t>
    </dgm:pt>
    <dgm:pt modelId="{ED02687E-EDA0-4B14-B792-15D756F95432}" type="pres">
      <dgm:prSet presAssocID="{D77656A5-1B0B-44E8-92A5-8149FCAA3440}" presName="compNode" presStyleCnt="0"/>
      <dgm:spPr/>
      <dgm:t>
        <a:bodyPr/>
        <a:lstStyle/>
        <a:p>
          <a:endParaRPr lang="en-US"/>
        </a:p>
      </dgm:t>
    </dgm:pt>
    <dgm:pt modelId="{A7B5A5D7-B1B6-4BF3-BE3A-BC6AF11376E8}" type="pres">
      <dgm:prSet presAssocID="{D77656A5-1B0B-44E8-92A5-8149FCAA3440}" presName="bkgdShape" presStyleLbl="node1" presStyleIdx="8" presStyleCnt="9"/>
      <dgm:spPr/>
      <dgm:t>
        <a:bodyPr/>
        <a:lstStyle/>
        <a:p>
          <a:endParaRPr lang="hr-HR"/>
        </a:p>
      </dgm:t>
    </dgm:pt>
    <dgm:pt modelId="{FE3EC4CD-52A7-4792-A8FF-CB72C3F21AAF}" type="pres">
      <dgm:prSet presAssocID="{D77656A5-1B0B-44E8-92A5-8149FCAA3440}" presName="nodeTx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71AB620-3B65-4A60-9B26-60498ABB140F}" type="pres">
      <dgm:prSet presAssocID="{D77656A5-1B0B-44E8-92A5-8149FCAA3440}" presName="invisiNode" presStyleLbl="node1" presStyleIdx="8" presStyleCnt="9"/>
      <dgm:spPr/>
      <dgm:t>
        <a:bodyPr/>
        <a:lstStyle/>
        <a:p>
          <a:endParaRPr lang="en-US"/>
        </a:p>
      </dgm:t>
    </dgm:pt>
    <dgm:pt modelId="{FE12E6A0-1A47-4C42-BD6F-6D8B6A62CF96}" type="pres">
      <dgm:prSet presAssocID="{D77656A5-1B0B-44E8-92A5-8149FCAA3440}" presName="imagNode" presStyleLbl="fgImgPlace1" presStyleIdx="8" presStyleCnt="9" custScaleY="50724"/>
      <dgm:spPr>
        <a:blipFill rotWithShape="0">
          <a:blip xmlns:r="http://schemas.openxmlformats.org/officeDocument/2006/relationships" r:embed="rId10"/>
          <a:stretch>
            <a:fillRect/>
          </a:stretch>
        </a:blipFill>
      </dgm:spPr>
      <dgm:t>
        <a:bodyPr/>
        <a:lstStyle/>
        <a:p>
          <a:endParaRPr lang="en-US"/>
        </a:p>
      </dgm:t>
    </dgm:pt>
  </dgm:ptLst>
  <dgm:cxnLst>
    <dgm:cxn modelId="{D0A4D4A6-1F92-40EB-8A55-B10C08053955}" type="presOf" srcId="{03AD62A8-B300-4A37-9309-17AE52AF809A}" destId="{76E1523E-6709-43E7-A07A-4CDA246F6AC1}" srcOrd="0" destOrd="0" presId="urn:microsoft.com/office/officeart/2005/8/layout/hList7#3"/>
    <dgm:cxn modelId="{D7FB1D84-6A52-4FE3-81D0-43C4E153D5EB}" srcId="{F739E44D-2763-49DD-93B2-E9B4E343FDCB}" destId="{FA7E81AE-781C-4F63-A79F-7241213A6CF6}" srcOrd="6" destOrd="0" parTransId="{F671DF06-8B62-4370-BE69-632F17E79614}" sibTransId="{4BBFC72D-92D7-475D-BDB1-E2771E58A892}"/>
    <dgm:cxn modelId="{FC802CCE-D0B9-4C8D-A7CA-0153D6431C1D}" type="presOf" srcId="{81C7D7A3-B341-456F-A509-51486FA864ED}" destId="{545AB625-B33F-4086-BF21-3AB76EA136B6}" srcOrd="0" destOrd="0" presId="urn:microsoft.com/office/officeart/2005/8/layout/hList7#3"/>
    <dgm:cxn modelId="{51CA0F4B-A1EF-4557-B522-FCC9E0B92244}" type="presOf" srcId="{B5CDD21C-C0AA-4E93-B9DD-AB3BCA4250FE}" destId="{20811A03-0A0D-438C-9C38-54AD64276D7E}" srcOrd="0" destOrd="0" presId="urn:microsoft.com/office/officeart/2005/8/layout/hList7#3"/>
    <dgm:cxn modelId="{813C7E2D-2331-4EA2-86B5-8C8BF81A4DD8}" type="presOf" srcId="{B5CDD21C-C0AA-4E93-B9DD-AB3BCA4250FE}" destId="{24363660-4F6C-428D-B8D9-507A1B1E6940}" srcOrd="1" destOrd="0" presId="urn:microsoft.com/office/officeart/2005/8/layout/hList7#3"/>
    <dgm:cxn modelId="{A6CEDE43-AA14-4E2E-B629-5FCDEC568B1C}" type="presOf" srcId="{C3DAFCF5-0D2E-450D-A0AF-1895C6A31BD1}" destId="{C2B58D29-F326-4F08-BB01-11DA5327D92B}" srcOrd="0" destOrd="0" presId="urn:microsoft.com/office/officeart/2005/8/layout/hList7#3"/>
    <dgm:cxn modelId="{0E6598B1-EFD9-4334-B2F1-5506A4EC46CB}" type="presOf" srcId="{855E9F50-A063-465A-95AC-940FB51293BC}" destId="{184DC21B-67FD-4611-809D-6FF030007185}" srcOrd="0" destOrd="0" presId="urn:microsoft.com/office/officeart/2005/8/layout/hList7#3"/>
    <dgm:cxn modelId="{97D837A5-3EC8-44E0-A8BB-5A31846419DA}" type="presOf" srcId="{D12E4634-571E-42D2-B357-239B7EFC32E6}" destId="{519E46CD-7DE2-4BF8-A003-E1223796E0B7}" srcOrd="1" destOrd="0" presId="urn:microsoft.com/office/officeart/2005/8/layout/hList7#3"/>
    <dgm:cxn modelId="{FAA885AA-2781-4F8C-B851-3803D7F839E2}" type="presOf" srcId="{F739E44D-2763-49DD-93B2-E9B4E343FDCB}" destId="{2A0AE07B-B5C4-4F28-8E0A-3DF42B9AB778}" srcOrd="0" destOrd="0" presId="urn:microsoft.com/office/officeart/2005/8/layout/hList7#3"/>
    <dgm:cxn modelId="{73849F2D-BA52-4950-A30C-85E35A360763}" srcId="{F739E44D-2763-49DD-93B2-E9B4E343FDCB}" destId="{81C7D7A3-B341-456F-A509-51486FA864ED}" srcOrd="3" destOrd="0" parTransId="{F6AB34DE-A278-4CD4-BBA9-E0CB0250AE65}" sibTransId="{2B2E333C-077A-4810-9E8C-E9AD9219674A}"/>
    <dgm:cxn modelId="{0CF66869-2005-47E0-848E-6F60923D95D7}" type="presOf" srcId="{4BBFC72D-92D7-475D-BDB1-E2771E58A892}" destId="{4C5896B8-537B-4607-BEFC-E42F0C7FE4EF}" srcOrd="0" destOrd="0" presId="urn:microsoft.com/office/officeart/2005/8/layout/hList7#3"/>
    <dgm:cxn modelId="{2631041E-C5F8-4739-89F8-13361692FAC1}" type="presOf" srcId="{B55DDB4A-D3C7-4CE6-B253-C17A04A07479}" destId="{025DD81B-71A8-4F81-BB11-47B1AA5CF4A1}" srcOrd="0" destOrd="0" presId="urn:microsoft.com/office/officeart/2005/8/layout/hList7#3"/>
    <dgm:cxn modelId="{B29E70FE-BA5D-4248-BDFC-05BD87709A94}" type="presOf" srcId="{4A80B66E-2615-4E88-8545-6F750F1E07C2}" destId="{D5F36ECC-F949-4CED-B399-01DC9C73FE41}" srcOrd="1" destOrd="0" presId="urn:microsoft.com/office/officeart/2005/8/layout/hList7#3"/>
    <dgm:cxn modelId="{914BF8CC-5846-417C-836B-9420EA83020F}" type="presOf" srcId="{F301E962-DD52-4CF1-912E-F6DBD744AB44}" destId="{3D76FDF2-F02A-4C14-83FB-29C4D0FB814A}" srcOrd="0" destOrd="0" presId="urn:microsoft.com/office/officeart/2005/8/layout/hList7#3"/>
    <dgm:cxn modelId="{17F7385C-C082-4DAB-A132-FAA70066906F}" srcId="{F739E44D-2763-49DD-93B2-E9B4E343FDCB}" destId="{4A80B66E-2615-4E88-8545-6F750F1E07C2}" srcOrd="2" destOrd="0" parTransId="{743C7E04-7164-430B-AA9D-4998E4AC0BBE}" sibTransId="{B55DDB4A-D3C7-4CE6-B253-C17A04A07479}"/>
    <dgm:cxn modelId="{E996740D-A309-4F87-BEF4-51AF65CA46B4}" type="presOf" srcId="{F301E962-DD52-4CF1-912E-F6DBD744AB44}" destId="{EED0E9EB-0C8A-4E6A-9A96-C4B12A83DD67}" srcOrd="1" destOrd="0" presId="urn:microsoft.com/office/officeart/2005/8/layout/hList7#3"/>
    <dgm:cxn modelId="{07A7F158-DFBC-4284-851D-88FFD186AD45}" type="presOf" srcId="{D4CA82A6-72F0-4245-8C57-6D2CC04FE624}" destId="{C86EB1AE-998A-4D55-86B4-5B1BCC5D24F8}" srcOrd="1" destOrd="0" presId="urn:microsoft.com/office/officeart/2005/8/layout/hList7#3"/>
    <dgm:cxn modelId="{4BB2D1E0-5210-49E7-9943-1CAB3AC32690}" srcId="{F739E44D-2763-49DD-93B2-E9B4E343FDCB}" destId="{D4CA82A6-72F0-4245-8C57-6D2CC04FE624}" srcOrd="7" destOrd="0" parTransId="{DC07BD2B-4823-40DF-9215-874850336EBD}" sibTransId="{E53073F7-C1D4-4297-A880-FCC4A60965C4}"/>
    <dgm:cxn modelId="{C6562DB0-AE9D-40A9-81A5-3DCE06FBC881}" type="presOf" srcId="{4A80B66E-2615-4E88-8545-6F750F1E07C2}" destId="{E9922858-C56D-49BC-AA4C-BF82EA87D4F5}" srcOrd="0" destOrd="0" presId="urn:microsoft.com/office/officeart/2005/8/layout/hList7#3"/>
    <dgm:cxn modelId="{B7C261CE-95A8-4A7C-B2DC-C882E0A599D1}" type="presOf" srcId="{D77656A5-1B0B-44E8-92A5-8149FCAA3440}" destId="{A7B5A5D7-B1B6-4BF3-BE3A-BC6AF11376E8}" srcOrd="0" destOrd="0" presId="urn:microsoft.com/office/officeart/2005/8/layout/hList7#3"/>
    <dgm:cxn modelId="{DB86640F-F85C-44E9-A1B0-582D7B9C59C1}" type="presOf" srcId="{E53073F7-C1D4-4297-A880-FCC4A60965C4}" destId="{7DFF192F-CF87-4BF8-BCCF-F10E1EA1F6A9}" srcOrd="0" destOrd="0" presId="urn:microsoft.com/office/officeart/2005/8/layout/hList7#3"/>
    <dgm:cxn modelId="{DE03084B-6E59-4269-BA2B-3FD76544889F}" type="presOf" srcId="{81C7D7A3-B341-456F-A509-51486FA864ED}" destId="{F50B9E15-CC53-466B-AD7A-36BC98AA33AD}" srcOrd="1" destOrd="0" presId="urn:microsoft.com/office/officeart/2005/8/layout/hList7#3"/>
    <dgm:cxn modelId="{E7EC0139-9218-474E-BFEC-19E23017FE24}" type="presOf" srcId="{D12E4634-571E-42D2-B357-239B7EFC32E6}" destId="{91469CBF-8AF2-4A8D-A470-D9139F299ACE}" srcOrd="0" destOrd="0" presId="urn:microsoft.com/office/officeart/2005/8/layout/hList7#3"/>
    <dgm:cxn modelId="{1F6CA401-7130-4540-9708-8731A3A345D9}" srcId="{F739E44D-2763-49DD-93B2-E9B4E343FDCB}" destId="{D77656A5-1B0B-44E8-92A5-8149FCAA3440}" srcOrd="8" destOrd="0" parTransId="{7075CF74-B720-43DD-98D0-C7EA99976E47}" sibTransId="{3F1BF40E-9211-470C-8C79-C67F8F4278E2}"/>
    <dgm:cxn modelId="{9D31BAF5-D2A7-406C-BB3B-8EF58E96A6FE}" type="presOf" srcId="{D4CA82A6-72F0-4245-8C57-6D2CC04FE624}" destId="{94073C5E-D7C8-4307-B727-4512A1D051EF}" srcOrd="0" destOrd="0" presId="urn:microsoft.com/office/officeart/2005/8/layout/hList7#3"/>
    <dgm:cxn modelId="{EE413F35-8C6F-4654-841E-D83707F2EC83}" type="presOf" srcId="{2B2E333C-077A-4810-9E8C-E9AD9219674A}" destId="{C58F92BD-9933-4ABF-96B3-5085841E5C94}" srcOrd="0" destOrd="0" presId="urn:microsoft.com/office/officeart/2005/8/layout/hList7#3"/>
    <dgm:cxn modelId="{E2651B78-730C-468E-B360-82FF6C318597}" srcId="{F739E44D-2763-49DD-93B2-E9B4E343FDCB}" destId="{D12E4634-571E-42D2-B357-239B7EFC32E6}" srcOrd="4" destOrd="0" parTransId="{FEC95E18-2FCA-4CDB-B8E4-87997E556959}" sibTransId="{94B32271-E92D-45EC-AF86-AE2EF9011D01}"/>
    <dgm:cxn modelId="{15557BA4-56C0-4E89-BF5A-D0B2EA0BC09F}" type="presOf" srcId="{4CA94B6C-DFF6-46C0-99F1-D05D50D33E31}" destId="{58BCBDE3-89F7-4F02-9301-8D2894CB3D32}" srcOrd="0" destOrd="0" presId="urn:microsoft.com/office/officeart/2005/8/layout/hList7#3"/>
    <dgm:cxn modelId="{B4E01404-5BEF-4CD8-8AFB-287BD274F6AE}" type="presOf" srcId="{94B32271-E92D-45EC-AF86-AE2EF9011D01}" destId="{90B8B3B7-940E-42BD-8F9A-B985B20419E7}" srcOrd="0" destOrd="0" presId="urn:microsoft.com/office/officeart/2005/8/layout/hList7#3"/>
    <dgm:cxn modelId="{1298D41E-9B42-47DC-A40B-608FD4A207C3}" type="presOf" srcId="{FA7E81AE-781C-4F63-A79F-7241213A6CF6}" destId="{E5E1DBBC-7B83-44C6-89FC-CE8AE9921E5D}" srcOrd="0" destOrd="0" presId="urn:microsoft.com/office/officeart/2005/8/layout/hList7#3"/>
    <dgm:cxn modelId="{9AF97ED8-B0DF-4BC4-9091-3B656236D110}" type="presOf" srcId="{D77656A5-1B0B-44E8-92A5-8149FCAA3440}" destId="{FE3EC4CD-52A7-4792-A8FF-CB72C3F21AAF}" srcOrd="1" destOrd="0" presId="urn:microsoft.com/office/officeart/2005/8/layout/hList7#3"/>
    <dgm:cxn modelId="{FFA5B18E-7B87-435F-A957-5EFD889B807B}" srcId="{F739E44D-2763-49DD-93B2-E9B4E343FDCB}" destId="{B5CDD21C-C0AA-4E93-B9DD-AB3BCA4250FE}" srcOrd="5" destOrd="0" parTransId="{963D9BD3-C923-4734-881C-935AA925E4B0}" sibTransId="{855E9F50-A063-465A-95AC-940FB51293BC}"/>
    <dgm:cxn modelId="{4C15C06F-5EF4-4910-A565-FD5B8A22E306}" type="presOf" srcId="{03AD62A8-B300-4A37-9309-17AE52AF809A}" destId="{44B30C64-8258-4BA3-80C4-9A511B0A356C}" srcOrd="1" destOrd="0" presId="urn:microsoft.com/office/officeart/2005/8/layout/hList7#3"/>
    <dgm:cxn modelId="{7F68B430-706B-4C7F-9FA8-3ADFCB2FE4AF}" type="presOf" srcId="{FA7E81AE-781C-4F63-A79F-7241213A6CF6}" destId="{4D9646CD-E4FD-4511-8DEB-C9CF6412CDE1}" srcOrd="1" destOrd="0" presId="urn:microsoft.com/office/officeart/2005/8/layout/hList7#3"/>
    <dgm:cxn modelId="{05B3B5C1-30DC-454B-9523-AD253A89161E}" srcId="{F739E44D-2763-49DD-93B2-E9B4E343FDCB}" destId="{F301E962-DD52-4CF1-912E-F6DBD744AB44}" srcOrd="0" destOrd="0" parTransId="{D326A0A6-BD8B-423E-A39F-29BF581A6E8A}" sibTransId="{C3DAFCF5-0D2E-450D-A0AF-1895C6A31BD1}"/>
    <dgm:cxn modelId="{E57EEE76-79A8-4BF6-85BA-AFCF0D708CF0}" srcId="{F739E44D-2763-49DD-93B2-E9B4E343FDCB}" destId="{03AD62A8-B300-4A37-9309-17AE52AF809A}" srcOrd="1" destOrd="0" parTransId="{8C9F2E53-B2AD-426F-BA3A-DCA60B09536A}" sibTransId="{4CA94B6C-DFF6-46C0-99F1-D05D50D33E31}"/>
    <dgm:cxn modelId="{7EA1FF71-B5FA-459B-BC62-BA548BEC0753}" type="presParOf" srcId="{2A0AE07B-B5C4-4F28-8E0A-3DF42B9AB778}" destId="{2BEFD55D-926D-4FC8-96EA-1C0ECB50A747}" srcOrd="0" destOrd="0" presId="urn:microsoft.com/office/officeart/2005/8/layout/hList7#3"/>
    <dgm:cxn modelId="{A05F1666-CEC8-4E10-916A-591EFDCC42C1}" type="presParOf" srcId="{2A0AE07B-B5C4-4F28-8E0A-3DF42B9AB778}" destId="{F1A4BA94-6A6A-4BC1-9493-6FE31D1103AE}" srcOrd="1" destOrd="0" presId="urn:microsoft.com/office/officeart/2005/8/layout/hList7#3"/>
    <dgm:cxn modelId="{301CFEDC-F309-48BF-AF7E-54C3A5278E3A}" type="presParOf" srcId="{F1A4BA94-6A6A-4BC1-9493-6FE31D1103AE}" destId="{47A12F83-FE10-46DA-9AF8-15A55127A69C}" srcOrd="0" destOrd="0" presId="urn:microsoft.com/office/officeart/2005/8/layout/hList7#3"/>
    <dgm:cxn modelId="{255C6BD4-5023-4A0F-B1A1-C0E28FCEC675}" type="presParOf" srcId="{47A12F83-FE10-46DA-9AF8-15A55127A69C}" destId="{3D76FDF2-F02A-4C14-83FB-29C4D0FB814A}" srcOrd="0" destOrd="0" presId="urn:microsoft.com/office/officeart/2005/8/layout/hList7#3"/>
    <dgm:cxn modelId="{74191118-6EBA-4AD2-BB19-7BDB87BA3AAC}" type="presParOf" srcId="{47A12F83-FE10-46DA-9AF8-15A55127A69C}" destId="{EED0E9EB-0C8A-4E6A-9A96-C4B12A83DD67}" srcOrd="1" destOrd="0" presId="urn:microsoft.com/office/officeart/2005/8/layout/hList7#3"/>
    <dgm:cxn modelId="{93E6F55B-CD5C-484A-AFAF-ED286AAE3BDB}" type="presParOf" srcId="{47A12F83-FE10-46DA-9AF8-15A55127A69C}" destId="{CF97A92B-72C7-42F5-931B-B0D062A21FE2}" srcOrd="2" destOrd="0" presId="urn:microsoft.com/office/officeart/2005/8/layout/hList7#3"/>
    <dgm:cxn modelId="{AB0D872D-34F0-4D08-939B-5DD4AEAEC500}" type="presParOf" srcId="{47A12F83-FE10-46DA-9AF8-15A55127A69C}" destId="{183B3B6C-7602-419F-89A6-6C76704D61E3}" srcOrd="3" destOrd="0" presId="urn:microsoft.com/office/officeart/2005/8/layout/hList7#3"/>
    <dgm:cxn modelId="{CEDD5605-90A3-4A86-B1F2-2243B9E913D2}" type="presParOf" srcId="{F1A4BA94-6A6A-4BC1-9493-6FE31D1103AE}" destId="{C2B58D29-F326-4F08-BB01-11DA5327D92B}" srcOrd="1" destOrd="0" presId="urn:microsoft.com/office/officeart/2005/8/layout/hList7#3"/>
    <dgm:cxn modelId="{6CA4F8C0-63C0-4697-92EE-5B17D2F0974D}" type="presParOf" srcId="{F1A4BA94-6A6A-4BC1-9493-6FE31D1103AE}" destId="{BB6BE74E-24F2-433F-BCBD-9C8A3BBC7B2B}" srcOrd="2" destOrd="0" presId="urn:microsoft.com/office/officeart/2005/8/layout/hList7#3"/>
    <dgm:cxn modelId="{77EB96C2-F6FD-46BE-B200-D31C8FBD4E36}" type="presParOf" srcId="{BB6BE74E-24F2-433F-BCBD-9C8A3BBC7B2B}" destId="{76E1523E-6709-43E7-A07A-4CDA246F6AC1}" srcOrd="0" destOrd="0" presId="urn:microsoft.com/office/officeart/2005/8/layout/hList7#3"/>
    <dgm:cxn modelId="{1B4E945F-7B1A-4845-8ECE-14EFECFFA585}" type="presParOf" srcId="{BB6BE74E-24F2-433F-BCBD-9C8A3BBC7B2B}" destId="{44B30C64-8258-4BA3-80C4-9A511B0A356C}" srcOrd="1" destOrd="0" presId="urn:microsoft.com/office/officeart/2005/8/layout/hList7#3"/>
    <dgm:cxn modelId="{B71013E4-9AA9-4484-97AD-298F6F75823C}" type="presParOf" srcId="{BB6BE74E-24F2-433F-BCBD-9C8A3BBC7B2B}" destId="{0BB5750D-A7B0-49DC-9B7C-DAA6E4F8307F}" srcOrd="2" destOrd="0" presId="urn:microsoft.com/office/officeart/2005/8/layout/hList7#3"/>
    <dgm:cxn modelId="{D79D199E-1F8C-4D4C-9AA6-CFACBB8B2EA1}" type="presParOf" srcId="{BB6BE74E-24F2-433F-BCBD-9C8A3BBC7B2B}" destId="{69228C2C-E09F-4C3F-9CF0-F77AB2C9F1BA}" srcOrd="3" destOrd="0" presId="urn:microsoft.com/office/officeart/2005/8/layout/hList7#3"/>
    <dgm:cxn modelId="{1A1DBD4F-C20B-4E3B-A367-72876863A2D1}" type="presParOf" srcId="{F1A4BA94-6A6A-4BC1-9493-6FE31D1103AE}" destId="{58BCBDE3-89F7-4F02-9301-8D2894CB3D32}" srcOrd="3" destOrd="0" presId="urn:microsoft.com/office/officeart/2005/8/layout/hList7#3"/>
    <dgm:cxn modelId="{FBBC263D-7698-4E9A-BA42-AA9A33B69190}" type="presParOf" srcId="{F1A4BA94-6A6A-4BC1-9493-6FE31D1103AE}" destId="{9811F332-FA9E-41D5-9F74-DDFA403F557F}" srcOrd="4" destOrd="0" presId="urn:microsoft.com/office/officeart/2005/8/layout/hList7#3"/>
    <dgm:cxn modelId="{E800CA34-FA71-408D-B59D-B4B2D1FAD30D}" type="presParOf" srcId="{9811F332-FA9E-41D5-9F74-DDFA403F557F}" destId="{E9922858-C56D-49BC-AA4C-BF82EA87D4F5}" srcOrd="0" destOrd="0" presId="urn:microsoft.com/office/officeart/2005/8/layout/hList7#3"/>
    <dgm:cxn modelId="{DE63347C-FBE1-47FF-9673-238783924CA7}" type="presParOf" srcId="{9811F332-FA9E-41D5-9F74-DDFA403F557F}" destId="{D5F36ECC-F949-4CED-B399-01DC9C73FE41}" srcOrd="1" destOrd="0" presId="urn:microsoft.com/office/officeart/2005/8/layout/hList7#3"/>
    <dgm:cxn modelId="{DFC7C6B3-FFC2-4426-AED6-294C02E9D222}" type="presParOf" srcId="{9811F332-FA9E-41D5-9F74-DDFA403F557F}" destId="{E98F4EE1-2DC8-4AB1-A778-93EDD616ACB4}" srcOrd="2" destOrd="0" presId="urn:microsoft.com/office/officeart/2005/8/layout/hList7#3"/>
    <dgm:cxn modelId="{AA6FC3E2-CAD0-4D89-AAB0-349732926089}" type="presParOf" srcId="{9811F332-FA9E-41D5-9F74-DDFA403F557F}" destId="{B346A1E6-662C-4496-9C61-1953C6360FE9}" srcOrd="3" destOrd="0" presId="urn:microsoft.com/office/officeart/2005/8/layout/hList7#3"/>
    <dgm:cxn modelId="{DF46463E-A84B-4313-97A7-C4C4BED27A8C}" type="presParOf" srcId="{F1A4BA94-6A6A-4BC1-9493-6FE31D1103AE}" destId="{025DD81B-71A8-4F81-BB11-47B1AA5CF4A1}" srcOrd="5" destOrd="0" presId="urn:microsoft.com/office/officeart/2005/8/layout/hList7#3"/>
    <dgm:cxn modelId="{DD2D8F29-FC57-4342-880A-568348DA2A94}" type="presParOf" srcId="{F1A4BA94-6A6A-4BC1-9493-6FE31D1103AE}" destId="{133FB4FE-937E-4C71-891D-483C294E4BB6}" srcOrd="6" destOrd="0" presId="urn:microsoft.com/office/officeart/2005/8/layout/hList7#3"/>
    <dgm:cxn modelId="{C5CFFBE5-3F73-45E7-8075-0B8DBBBBA025}" type="presParOf" srcId="{133FB4FE-937E-4C71-891D-483C294E4BB6}" destId="{545AB625-B33F-4086-BF21-3AB76EA136B6}" srcOrd="0" destOrd="0" presId="urn:microsoft.com/office/officeart/2005/8/layout/hList7#3"/>
    <dgm:cxn modelId="{E7E02D74-7F31-475A-963A-513171F57B46}" type="presParOf" srcId="{133FB4FE-937E-4C71-891D-483C294E4BB6}" destId="{F50B9E15-CC53-466B-AD7A-36BC98AA33AD}" srcOrd="1" destOrd="0" presId="urn:microsoft.com/office/officeart/2005/8/layout/hList7#3"/>
    <dgm:cxn modelId="{C92AD47D-3ECE-402A-8A91-1AB2E9A9A67C}" type="presParOf" srcId="{133FB4FE-937E-4C71-891D-483C294E4BB6}" destId="{FFE18D79-81A4-41BF-8128-22D460CAD896}" srcOrd="2" destOrd="0" presId="urn:microsoft.com/office/officeart/2005/8/layout/hList7#3"/>
    <dgm:cxn modelId="{A4B8631E-F353-4A7C-9A81-A833F22C2165}" type="presParOf" srcId="{133FB4FE-937E-4C71-891D-483C294E4BB6}" destId="{9D2F07F1-F6CE-4365-AE7C-868DFA1D8CA6}" srcOrd="3" destOrd="0" presId="urn:microsoft.com/office/officeart/2005/8/layout/hList7#3"/>
    <dgm:cxn modelId="{2322C231-E56E-4373-9629-B4C76FA45DBB}" type="presParOf" srcId="{F1A4BA94-6A6A-4BC1-9493-6FE31D1103AE}" destId="{C58F92BD-9933-4ABF-96B3-5085841E5C94}" srcOrd="7" destOrd="0" presId="urn:microsoft.com/office/officeart/2005/8/layout/hList7#3"/>
    <dgm:cxn modelId="{1ACC3556-D100-4E77-AF6A-C34C8987B5E4}" type="presParOf" srcId="{F1A4BA94-6A6A-4BC1-9493-6FE31D1103AE}" destId="{99CD3311-CC0B-45AA-87FC-125C8EB05680}" srcOrd="8" destOrd="0" presId="urn:microsoft.com/office/officeart/2005/8/layout/hList7#3"/>
    <dgm:cxn modelId="{565C79C7-7691-4758-9AFC-490C6F86B3BF}" type="presParOf" srcId="{99CD3311-CC0B-45AA-87FC-125C8EB05680}" destId="{91469CBF-8AF2-4A8D-A470-D9139F299ACE}" srcOrd="0" destOrd="0" presId="urn:microsoft.com/office/officeart/2005/8/layout/hList7#3"/>
    <dgm:cxn modelId="{6C756A37-52BC-4014-A768-D1E85C974E04}" type="presParOf" srcId="{99CD3311-CC0B-45AA-87FC-125C8EB05680}" destId="{519E46CD-7DE2-4BF8-A003-E1223796E0B7}" srcOrd="1" destOrd="0" presId="urn:microsoft.com/office/officeart/2005/8/layout/hList7#3"/>
    <dgm:cxn modelId="{56C9E86C-C9E5-4A15-A035-086B56B8EC50}" type="presParOf" srcId="{99CD3311-CC0B-45AA-87FC-125C8EB05680}" destId="{354A6371-C3C6-4688-94F2-ADC2FA925F5B}" srcOrd="2" destOrd="0" presId="urn:microsoft.com/office/officeart/2005/8/layout/hList7#3"/>
    <dgm:cxn modelId="{07928595-13A3-4ACE-B773-74C816ECBFB1}" type="presParOf" srcId="{99CD3311-CC0B-45AA-87FC-125C8EB05680}" destId="{27769DEC-94DB-470A-8AC1-E06E9CDB779B}" srcOrd="3" destOrd="0" presId="urn:microsoft.com/office/officeart/2005/8/layout/hList7#3"/>
    <dgm:cxn modelId="{E10EE0AF-323D-4D11-BEFD-CCDE03137D19}" type="presParOf" srcId="{F1A4BA94-6A6A-4BC1-9493-6FE31D1103AE}" destId="{90B8B3B7-940E-42BD-8F9A-B985B20419E7}" srcOrd="9" destOrd="0" presId="urn:microsoft.com/office/officeart/2005/8/layout/hList7#3"/>
    <dgm:cxn modelId="{200C72E3-2AD8-4234-A3FD-527744FC354C}" type="presParOf" srcId="{F1A4BA94-6A6A-4BC1-9493-6FE31D1103AE}" destId="{6CF0B3A3-312F-4008-8FFA-B8CB1073F7C7}" srcOrd="10" destOrd="0" presId="urn:microsoft.com/office/officeart/2005/8/layout/hList7#3"/>
    <dgm:cxn modelId="{12A1E0F1-E980-4B09-B951-B3F36CAE1364}" type="presParOf" srcId="{6CF0B3A3-312F-4008-8FFA-B8CB1073F7C7}" destId="{20811A03-0A0D-438C-9C38-54AD64276D7E}" srcOrd="0" destOrd="0" presId="urn:microsoft.com/office/officeart/2005/8/layout/hList7#3"/>
    <dgm:cxn modelId="{F8D68E1D-2905-4624-951D-BA1CF225DC0D}" type="presParOf" srcId="{6CF0B3A3-312F-4008-8FFA-B8CB1073F7C7}" destId="{24363660-4F6C-428D-B8D9-507A1B1E6940}" srcOrd="1" destOrd="0" presId="urn:microsoft.com/office/officeart/2005/8/layout/hList7#3"/>
    <dgm:cxn modelId="{F5C7E3FD-9712-49D9-B8B0-3CECA15108D7}" type="presParOf" srcId="{6CF0B3A3-312F-4008-8FFA-B8CB1073F7C7}" destId="{7986433A-7CF9-41FD-8DB2-DE4B602041D1}" srcOrd="2" destOrd="0" presId="urn:microsoft.com/office/officeart/2005/8/layout/hList7#3"/>
    <dgm:cxn modelId="{BB0833A2-D720-4319-BF3C-E4F153551BE5}" type="presParOf" srcId="{6CF0B3A3-312F-4008-8FFA-B8CB1073F7C7}" destId="{1A7E13FA-90D7-4665-A732-FEDC8362A92D}" srcOrd="3" destOrd="0" presId="urn:microsoft.com/office/officeart/2005/8/layout/hList7#3"/>
    <dgm:cxn modelId="{A96A9D8F-E964-4AA5-AA82-1C73C8408384}" type="presParOf" srcId="{F1A4BA94-6A6A-4BC1-9493-6FE31D1103AE}" destId="{184DC21B-67FD-4611-809D-6FF030007185}" srcOrd="11" destOrd="0" presId="urn:microsoft.com/office/officeart/2005/8/layout/hList7#3"/>
    <dgm:cxn modelId="{D52A593F-4097-4636-8250-C357D11D1B99}" type="presParOf" srcId="{F1A4BA94-6A6A-4BC1-9493-6FE31D1103AE}" destId="{CB078438-72AC-4E83-965A-D2611516CB71}" srcOrd="12" destOrd="0" presId="urn:microsoft.com/office/officeart/2005/8/layout/hList7#3"/>
    <dgm:cxn modelId="{49850143-C4C3-416C-A5BC-CEC39A6C57FB}" type="presParOf" srcId="{CB078438-72AC-4E83-965A-D2611516CB71}" destId="{E5E1DBBC-7B83-44C6-89FC-CE8AE9921E5D}" srcOrd="0" destOrd="0" presId="urn:microsoft.com/office/officeart/2005/8/layout/hList7#3"/>
    <dgm:cxn modelId="{0EE03275-3512-4123-BEDC-BAC65DDE5E54}" type="presParOf" srcId="{CB078438-72AC-4E83-965A-D2611516CB71}" destId="{4D9646CD-E4FD-4511-8DEB-C9CF6412CDE1}" srcOrd="1" destOrd="0" presId="urn:microsoft.com/office/officeart/2005/8/layout/hList7#3"/>
    <dgm:cxn modelId="{678F7A9E-221C-4C3D-A082-E0F9D134B2D6}" type="presParOf" srcId="{CB078438-72AC-4E83-965A-D2611516CB71}" destId="{63D682BF-860C-4BB8-B589-D40D21BBFB05}" srcOrd="2" destOrd="0" presId="urn:microsoft.com/office/officeart/2005/8/layout/hList7#3"/>
    <dgm:cxn modelId="{E7926331-8703-4796-977D-1FC6D4A05947}" type="presParOf" srcId="{CB078438-72AC-4E83-965A-D2611516CB71}" destId="{D34F1FF9-C532-4C44-ADEF-33469BD2B22A}" srcOrd="3" destOrd="0" presId="urn:microsoft.com/office/officeart/2005/8/layout/hList7#3"/>
    <dgm:cxn modelId="{D8D73E22-E97D-48AD-9A0E-8C6DD064131B}" type="presParOf" srcId="{F1A4BA94-6A6A-4BC1-9493-6FE31D1103AE}" destId="{4C5896B8-537B-4607-BEFC-E42F0C7FE4EF}" srcOrd="13" destOrd="0" presId="urn:microsoft.com/office/officeart/2005/8/layout/hList7#3"/>
    <dgm:cxn modelId="{2A7972DD-52DE-4508-AD50-17D1E8288464}" type="presParOf" srcId="{F1A4BA94-6A6A-4BC1-9493-6FE31D1103AE}" destId="{84570A7F-8EFB-4DF0-B514-7D78E633E357}" srcOrd="14" destOrd="0" presId="urn:microsoft.com/office/officeart/2005/8/layout/hList7#3"/>
    <dgm:cxn modelId="{86ECF210-54A4-45D6-AB6B-76121A5A0453}" type="presParOf" srcId="{84570A7F-8EFB-4DF0-B514-7D78E633E357}" destId="{94073C5E-D7C8-4307-B727-4512A1D051EF}" srcOrd="0" destOrd="0" presId="urn:microsoft.com/office/officeart/2005/8/layout/hList7#3"/>
    <dgm:cxn modelId="{0FFE1FA1-2B55-4525-A473-11A4E1D23398}" type="presParOf" srcId="{84570A7F-8EFB-4DF0-B514-7D78E633E357}" destId="{C86EB1AE-998A-4D55-86B4-5B1BCC5D24F8}" srcOrd="1" destOrd="0" presId="urn:microsoft.com/office/officeart/2005/8/layout/hList7#3"/>
    <dgm:cxn modelId="{5EE6CA42-4EFC-467B-BE25-E6B4A59DCA85}" type="presParOf" srcId="{84570A7F-8EFB-4DF0-B514-7D78E633E357}" destId="{ABDBA5AA-E447-4DE3-993C-7C364D18AD4D}" srcOrd="2" destOrd="0" presId="urn:microsoft.com/office/officeart/2005/8/layout/hList7#3"/>
    <dgm:cxn modelId="{C1BB5E3A-263C-4A12-953B-28BFDA2E00EF}" type="presParOf" srcId="{84570A7F-8EFB-4DF0-B514-7D78E633E357}" destId="{D70FA4D5-F328-48A4-B83A-E368BD888B0D}" srcOrd="3" destOrd="0" presId="urn:microsoft.com/office/officeart/2005/8/layout/hList7#3"/>
    <dgm:cxn modelId="{C750946D-84B3-4015-ACC3-A5963AEBF868}" type="presParOf" srcId="{F1A4BA94-6A6A-4BC1-9493-6FE31D1103AE}" destId="{7DFF192F-CF87-4BF8-BCCF-F10E1EA1F6A9}" srcOrd="15" destOrd="0" presId="urn:microsoft.com/office/officeart/2005/8/layout/hList7#3"/>
    <dgm:cxn modelId="{85CF3015-ED92-45C0-AF75-7606E0A6BF52}" type="presParOf" srcId="{F1A4BA94-6A6A-4BC1-9493-6FE31D1103AE}" destId="{ED02687E-EDA0-4B14-B792-15D756F95432}" srcOrd="16" destOrd="0" presId="urn:microsoft.com/office/officeart/2005/8/layout/hList7#3"/>
    <dgm:cxn modelId="{506080FF-8CF6-4EEA-B40A-65A2E9F84035}" type="presParOf" srcId="{ED02687E-EDA0-4B14-B792-15D756F95432}" destId="{A7B5A5D7-B1B6-4BF3-BE3A-BC6AF11376E8}" srcOrd="0" destOrd="0" presId="urn:microsoft.com/office/officeart/2005/8/layout/hList7#3"/>
    <dgm:cxn modelId="{3449336F-1535-4605-940F-5E85CBAC3426}" type="presParOf" srcId="{ED02687E-EDA0-4B14-B792-15D756F95432}" destId="{FE3EC4CD-52A7-4792-A8FF-CB72C3F21AAF}" srcOrd="1" destOrd="0" presId="urn:microsoft.com/office/officeart/2005/8/layout/hList7#3"/>
    <dgm:cxn modelId="{566F8AC8-1540-418F-A903-466CAACEAB8B}" type="presParOf" srcId="{ED02687E-EDA0-4B14-B792-15D756F95432}" destId="{171AB620-3B65-4A60-9B26-60498ABB140F}" srcOrd="2" destOrd="0" presId="urn:microsoft.com/office/officeart/2005/8/layout/hList7#3"/>
    <dgm:cxn modelId="{30DF8A16-4142-4274-9871-66A0319315DF}" type="presParOf" srcId="{ED02687E-EDA0-4B14-B792-15D756F95432}" destId="{FE12E6A0-1A47-4C42-BD6F-6D8B6A62CF96}" srcOrd="3" destOrd="0" presId="urn:microsoft.com/office/officeart/2005/8/layout/hList7#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EB4DA6D-83CB-41A4-A055-F6EA491BD83E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0AE43349-4099-4DDF-95FF-7F4D6221BF5F}">
      <dgm:prSet phldrT="[Text]" custT="1"/>
      <dgm:spPr/>
      <dgm:t>
        <a:bodyPr/>
        <a:lstStyle/>
        <a:p>
          <a:r>
            <a:rPr lang="en-US" sz="3200" b="1" dirty="0" smtClean="0">
              <a:solidFill>
                <a:srgbClr val="1F60B6"/>
              </a:solidFill>
              <a:latin typeface="Cambria" panose="02040503050406030204" pitchFamily="18" charset="0"/>
            </a:rPr>
            <a:t>FOOD FOR HEALTH</a:t>
          </a:r>
          <a:endParaRPr lang="hr-HR" sz="3200" b="1" dirty="0">
            <a:solidFill>
              <a:srgbClr val="1F60B6"/>
            </a:solidFill>
            <a:latin typeface="Cambria" panose="02040503050406030204" pitchFamily="18" charset="0"/>
          </a:endParaRPr>
        </a:p>
      </dgm:t>
    </dgm:pt>
    <dgm:pt modelId="{D627228C-F164-4AFA-BB1F-4C856123FA09}" type="parTrans" cxnId="{E5157360-FFA7-49C0-BEB8-BF33C3E37FB9}">
      <dgm:prSet/>
      <dgm:spPr/>
      <dgm:t>
        <a:bodyPr/>
        <a:lstStyle/>
        <a:p>
          <a:endParaRPr lang="hr-HR">
            <a:latin typeface="Cambria" panose="02040503050406030204" pitchFamily="18" charset="0"/>
          </a:endParaRPr>
        </a:p>
      </dgm:t>
    </dgm:pt>
    <dgm:pt modelId="{B04C3938-A119-4F62-8EEC-55E40BF77A51}" type="sibTrans" cxnId="{E5157360-FFA7-49C0-BEB8-BF33C3E37FB9}">
      <dgm:prSet/>
      <dgm:spPr/>
      <dgm:t>
        <a:bodyPr/>
        <a:lstStyle/>
        <a:p>
          <a:endParaRPr lang="hr-HR">
            <a:latin typeface="Cambria" panose="02040503050406030204" pitchFamily="18" charset="0"/>
          </a:endParaRPr>
        </a:p>
      </dgm:t>
    </dgm:pt>
    <dgm:pt modelId="{FDACF5AD-4D2F-4AEE-97E6-876CEA2BB153}">
      <dgm:prSet phldrT="[Text]"/>
      <dgm:spPr/>
      <dgm:t>
        <a:bodyPr/>
        <a:lstStyle/>
        <a:p>
          <a:r>
            <a:rPr lang="hr-HR" dirty="0" smtClean="0">
              <a:latin typeface="Cambria" panose="02040503050406030204" pitchFamily="18" charset="0"/>
            </a:rPr>
            <a:t>‘Help me stay healthy’</a:t>
          </a:r>
          <a:endParaRPr lang="en-US" dirty="0" smtClean="0">
            <a:latin typeface="Cambria" panose="02040503050406030204" pitchFamily="18" charset="0"/>
          </a:endParaRPr>
        </a:p>
        <a:p>
          <a:r>
            <a:rPr lang="en-US" dirty="0" smtClean="0">
              <a:latin typeface="Cambria" panose="02040503050406030204" pitchFamily="18" charset="0"/>
            </a:rPr>
            <a:t>Natural health products (nutraceuticals) </a:t>
          </a:r>
          <a:r>
            <a:rPr lang="hr-HR" dirty="0" smtClean="0">
              <a:latin typeface="Cambria" panose="02040503050406030204" pitchFamily="18" charset="0"/>
            </a:rPr>
            <a:t> </a:t>
          </a:r>
        </a:p>
      </dgm:t>
    </dgm:pt>
    <dgm:pt modelId="{CA3CDB1E-6973-4756-A45C-1FBC49E96214}" type="parTrans" cxnId="{F8E90CB7-DA0D-4D1D-B059-918C5201F8D0}">
      <dgm:prSet/>
      <dgm:spPr/>
      <dgm:t>
        <a:bodyPr/>
        <a:lstStyle/>
        <a:p>
          <a:endParaRPr lang="hr-HR">
            <a:latin typeface="Cambria" panose="02040503050406030204" pitchFamily="18" charset="0"/>
          </a:endParaRPr>
        </a:p>
      </dgm:t>
    </dgm:pt>
    <dgm:pt modelId="{DD7346A5-5EC7-456C-8EB7-B8883FF00B08}" type="sibTrans" cxnId="{F8E90CB7-DA0D-4D1D-B059-918C5201F8D0}">
      <dgm:prSet/>
      <dgm:spPr/>
      <dgm:t>
        <a:bodyPr/>
        <a:lstStyle/>
        <a:p>
          <a:endParaRPr lang="hr-HR">
            <a:latin typeface="Cambria" panose="02040503050406030204" pitchFamily="18" charset="0"/>
          </a:endParaRPr>
        </a:p>
      </dgm:t>
    </dgm:pt>
    <dgm:pt modelId="{A247C803-0425-4C26-B00B-7EAC67326819}">
      <dgm:prSet phldrT="[Text]"/>
      <dgm:spPr/>
      <dgm:t>
        <a:bodyPr/>
        <a:lstStyle/>
        <a:p>
          <a:r>
            <a:rPr lang="hr-HR" dirty="0" smtClean="0">
              <a:latin typeface="Cambria" panose="02040503050406030204" pitchFamily="18" charset="0"/>
            </a:rPr>
            <a:t>‘Help me recover’ </a:t>
          </a:r>
          <a:endParaRPr lang="en-US" dirty="0" smtClean="0">
            <a:latin typeface="Cambria" panose="02040503050406030204" pitchFamily="18" charset="0"/>
          </a:endParaRPr>
        </a:p>
        <a:p>
          <a:r>
            <a:rPr lang="en-US" dirty="0" smtClean="0">
              <a:latin typeface="Cambria" panose="02040503050406030204" pitchFamily="18" charset="0"/>
            </a:rPr>
            <a:t>Functional food and enriched products</a:t>
          </a:r>
        </a:p>
      </dgm:t>
    </dgm:pt>
    <dgm:pt modelId="{8E90488A-4472-4ADD-8A43-A3ACD8BB9E2E}" type="parTrans" cxnId="{E6EADAF1-36A1-4F50-ADF2-3E8532BDEE38}">
      <dgm:prSet/>
      <dgm:spPr/>
      <dgm:t>
        <a:bodyPr/>
        <a:lstStyle/>
        <a:p>
          <a:endParaRPr lang="hr-HR">
            <a:latin typeface="Cambria" panose="02040503050406030204" pitchFamily="18" charset="0"/>
          </a:endParaRPr>
        </a:p>
      </dgm:t>
    </dgm:pt>
    <dgm:pt modelId="{F3672605-C02F-463D-A32E-9799742B49A4}" type="sibTrans" cxnId="{E6EADAF1-36A1-4F50-ADF2-3E8532BDEE38}">
      <dgm:prSet/>
      <dgm:spPr/>
      <dgm:t>
        <a:bodyPr/>
        <a:lstStyle/>
        <a:p>
          <a:endParaRPr lang="hr-HR">
            <a:latin typeface="Cambria" panose="02040503050406030204" pitchFamily="18" charset="0"/>
          </a:endParaRPr>
        </a:p>
      </dgm:t>
    </dgm:pt>
    <dgm:pt modelId="{8DB62BA6-2592-4254-B808-BA0299D29921}">
      <dgm:prSet phldrT="[Text]"/>
      <dgm:spPr/>
      <dgm:t>
        <a:bodyPr/>
        <a:lstStyle/>
        <a:p>
          <a:r>
            <a:rPr lang="hr-HR" dirty="0" smtClean="0">
              <a:latin typeface="Cambria" panose="02040503050406030204" pitchFamily="18" charset="0"/>
            </a:rPr>
            <a:t>‘Help me live well’</a:t>
          </a:r>
          <a:endParaRPr lang="en-US" dirty="0" smtClean="0">
            <a:latin typeface="Cambria" panose="02040503050406030204" pitchFamily="18" charset="0"/>
          </a:endParaRPr>
        </a:p>
        <a:p>
          <a:r>
            <a:rPr lang="en-US" dirty="0" smtClean="0">
              <a:latin typeface="Cambria" panose="02040503050406030204" pitchFamily="18" charset="0"/>
            </a:rPr>
            <a:t>Dietary supplements</a:t>
          </a:r>
          <a:r>
            <a:rPr lang="hr-HR" dirty="0" smtClean="0">
              <a:latin typeface="Cambria" panose="02040503050406030204" pitchFamily="18" charset="0"/>
            </a:rPr>
            <a:t> </a:t>
          </a:r>
        </a:p>
      </dgm:t>
    </dgm:pt>
    <dgm:pt modelId="{DAC43312-5C17-465E-8554-967A88AD396C}" type="parTrans" cxnId="{D94C7AEE-E539-4774-8402-2A600FF0DB6E}">
      <dgm:prSet/>
      <dgm:spPr/>
      <dgm:t>
        <a:bodyPr/>
        <a:lstStyle/>
        <a:p>
          <a:endParaRPr lang="hr-HR">
            <a:latin typeface="Cambria" panose="02040503050406030204" pitchFamily="18" charset="0"/>
          </a:endParaRPr>
        </a:p>
      </dgm:t>
    </dgm:pt>
    <dgm:pt modelId="{C69F9C0B-4C38-4C14-884C-ADA9B970390C}" type="sibTrans" cxnId="{D94C7AEE-E539-4774-8402-2A600FF0DB6E}">
      <dgm:prSet/>
      <dgm:spPr/>
      <dgm:t>
        <a:bodyPr/>
        <a:lstStyle/>
        <a:p>
          <a:endParaRPr lang="hr-HR">
            <a:latin typeface="Cambria" panose="02040503050406030204" pitchFamily="18" charset="0"/>
          </a:endParaRPr>
        </a:p>
      </dgm:t>
    </dgm:pt>
    <dgm:pt modelId="{601C3AA8-2063-48A7-9359-0144832F95B7}" type="pres">
      <dgm:prSet presAssocID="{9EB4DA6D-83CB-41A4-A055-F6EA491BD83E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EED4E6BF-2FEA-4140-908F-8C2B71DE3ACB}" type="pres">
      <dgm:prSet presAssocID="{9EB4DA6D-83CB-41A4-A055-F6EA491BD83E}" presName="matrix" presStyleCnt="0"/>
      <dgm:spPr/>
    </dgm:pt>
    <dgm:pt modelId="{F957C4A0-EFA6-4452-A77E-BAC7FFB581C2}" type="pres">
      <dgm:prSet presAssocID="{9EB4DA6D-83CB-41A4-A055-F6EA491BD83E}" presName="tile1" presStyleLbl="node1" presStyleIdx="0" presStyleCnt="4"/>
      <dgm:spPr/>
      <dgm:t>
        <a:bodyPr/>
        <a:lstStyle/>
        <a:p>
          <a:endParaRPr lang="hr-HR"/>
        </a:p>
      </dgm:t>
    </dgm:pt>
    <dgm:pt modelId="{1E920C9A-E0F5-4EA6-ACAE-74F87235DFD5}" type="pres">
      <dgm:prSet presAssocID="{9EB4DA6D-83CB-41A4-A055-F6EA491BD83E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FAAF653-D8AB-4D74-BEA4-69E82886F6E3}" type="pres">
      <dgm:prSet presAssocID="{9EB4DA6D-83CB-41A4-A055-F6EA491BD83E}" presName="tile2" presStyleLbl="node1" presStyleIdx="1" presStyleCnt="4"/>
      <dgm:spPr/>
      <dgm:t>
        <a:bodyPr/>
        <a:lstStyle/>
        <a:p>
          <a:endParaRPr lang="hr-HR"/>
        </a:p>
      </dgm:t>
    </dgm:pt>
    <dgm:pt modelId="{63C9C418-BA9B-4258-BC57-0BACE829E0A2}" type="pres">
      <dgm:prSet presAssocID="{9EB4DA6D-83CB-41A4-A055-F6EA491BD83E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2A00D09-5F42-4393-A163-4B225FDBD074}" type="pres">
      <dgm:prSet presAssocID="{9EB4DA6D-83CB-41A4-A055-F6EA491BD83E}" presName="tile3" presStyleLbl="node1" presStyleIdx="2" presStyleCnt="4"/>
      <dgm:spPr/>
      <dgm:t>
        <a:bodyPr/>
        <a:lstStyle/>
        <a:p>
          <a:endParaRPr lang="hr-HR"/>
        </a:p>
      </dgm:t>
    </dgm:pt>
    <dgm:pt modelId="{E760F5DE-363B-48ED-86E6-41889598F497}" type="pres">
      <dgm:prSet presAssocID="{9EB4DA6D-83CB-41A4-A055-F6EA491BD83E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F05048E-CD8B-4198-A340-A6376BD938A1}" type="pres">
      <dgm:prSet presAssocID="{9EB4DA6D-83CB-41A4-A055-F6EA491BD83E}" presName="tile4" presStyleLbl="node1" presStyleIdx="3" presStyleCnt="4" custLinFactNeighborX="59259" custLinFactNeighborY="697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hr-HR"/>
        </a:p>
      </dgm:t>
    </dgm:pt>
    <dgm:pt modelId="{D352B36D-F888-40CF-A9A5-B81D6308A394}" type="pres">
      <dgm:prSet presAssocID="{9EB4DA6D-83CB-41A4-A055-F6EA491BD83E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A6DB053-69BC-406E-A1BE-BC4B085204EA}" type="pres">
      <dgm:prSet presAssocID="{9EB4DA6D-83CB-41A4-A055-F6EA491BD83E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hr-HR"/>
        </a:p>
      </dgm:t>
    </dgm:pt>
  </dgm:ptLst>
  <dgm:cxnLst>
    <dgm:cxn modelId="{BDB7A2F8-36C0-4C20-865D-59C7E7E55DCE}" type="presOf" srcId="{8DB62BA6-2592-4254-B808-BA0299D29921}" destId="{E760F5DE-363B-48ED-86E6-41889598F497}" srcOrd="1" destOrd="0" presId="urn:microsoft.com/office/officeart/2005/8/layout/matrix1"/>
    <dgm:cxn modelId="{E4CC9B79-0321-4A4A-8958-A71F881BD9C6}" type="presOf" srcId="{0AE43349-4099-4DDF-95FF-7F4D6221BF5F}" destId="{AA6DB053-69BC-406E-A1BE-BC4B085204EA}" srcOrd="0" destOrd="0" presId="urn:microsoft.com/office/officeart/2005/8/layout/matrix1"/>
    <dgm:cxn modelId="{F8E90CB7-DA0D-4D1D-B059-918C5201F8D0}" srcId="{0AE43349-4099-4DDF-95FF-7F4D6221BF5F}" destId="{FDACF5AD-4D2F-4AEE-97E6-876CEA2BB153}" srcOrd="0" destOrd="0" parTransId="{CA3CDB1E-6973-4756-A45C-1FBC49E96214}" sibTransId="{DD7346A5-5EC7-456C-8EB7-B8883FF00B08}"/>
    <dgm:cxn modelId="{E5157360-FFA7-49C0-BEB8-BF33C3E37FB9}" srcId="{9EB4DA6D-83CB-41A4-A055-F6EA491BD83E}" destId="{0AE43349-4099-4DDF-95FF-7F4D6221BF5F}" srcOrd="0" destOrd="0" parTransId="{D627228C-F164-4AFA-BB1F-4C856123FA09}" sibTransId="{B04C3938-A119-4F62-8EEC-55E40BF77A51}"/>
    <dgm:cxn modelId="{5EF07074-A726-4C85-9F56-A8C14065CC3E}" type="presOf" srcId="{9EB4DA6D-83CB-41A4-A055-F6EA491BD83E}" destId="{601C3AA8-2063-48A7-9359-0144832F95B7}" srcOrd="0" destOrd="0" presId="urn:microsoft.com/office/officeart/2005/8/layout/matrix1"/>
    <dgm:cxn modelId="{E6EADAF1-36A1-4F50-ADF2-3E8532BDEE38}" srcId="{0AE43349-4099-4DDF-95FF-7F4D6221BF5F}" destId="{A247C803-0425-4C26-B00B-7EAC67326819}" srcOrd="1" destOrd="0" parTransId="{8E90488A-4472-4ADD-8A43-A3ACD8BB9E2E}" sibTransId="{F3672605-C02F-463D-A32E-9799742B49A4}"/>
    <dgm:cxn modelId="{F44B8AB9-FBC6-45C9-AC08-683C675492AE}" type="presOf" srcId="{FDACF5AD-4D2F-4AEE-97E6-876CEA2BB153}" destId="{1E920C9A-E0F5-4EA6-ACAE-74F87235DFD5}" srcOrd="1" destOrd="0" presId="urn:microsoft.com/office/officeart/2005/8/layout/matrix1"/>
    <dgm:cxn modelId="{2779678D-337E-4334-98ED-B032C9DB4154}" type="presOf" srcId="{FDACF5AD-4D2F-4AEE-97E6-876CEA2BB153}" destId="{F957C4A0-EFA6-4452-A77E-BAC7FFB581C2}" srcOrd="0" destOrd="0" presId="urn:microsoft.com/office/officeart/2005/8/layout/matrix1"/>
    <dgm:cxn modelId="{D94C7AEE-E539-4774-8402-2A600FF0DB6E}" srcId="{0AE43349-4099-4DDF-95FF-7F4D6221BF5F}" destId="{8DB62BA6-2592-4254-B808-BA0299D29921}" srcOrd="2" destOrd="0" parTransId="{DAC43312-5C17-465E-8554-967A88AD396C}" sibTransId="{C69F9C0B-4C38-4C14-884C-ADA9B970390C}"/>
    <dgm:cxn modelId="{1BA20582-269A-4A45-AED8-2D329341ABF4}" type="presOf" srcId="{A247C803-0425-4C26-B00B-7EAC67326819}" destId="{0FAAF653-D8AB-4D74-BEA4-69E82886F6E3}" srcOrd="0" destOrd="0" presId="urn:microsoft.com/office/officeart/2005/8/layout/matrix1"/>
    <dgm:cxn modelId="{94259882-DFB8-4BBA-A171-8D41F3C91E50}" type="presOf" srcId="{8DB62BA6-2592-4254-B808-BA0299D29921}" destId="{E2A00D09-5F42-4393-A163-4B225FDBD074}" srcOrd="0" destOrd="0" presId="urn:microsoft.com/office/officeart/2005/8/layout/matrix1"/>
    <dgm:cxn modelId="{388DD07F-BB32-4C03-8CEB-7A1B502338FC}" type="presOf" srcId="{A247C803-0425-4C26-B00B-7EAC67326819}" destId="{63C9C418-BA9B-4258-BC57-0BACE829E0A2}" srcOrd="1" destOrd="0" presId="urn:microsoft.com/office/officeart/2005/8/layout/matrix1"/>
    <dgm:cxn modelId="{88100242-CD15-4FCE-931E-D451DC53C05F}" type="presParOf" srcId="{601C3AA8-2063-48A7-9359-0144832F95B7}" destId="{EED4E6BF-2FEA-4140-908F-8C2B71DE3ACB}" srcOrd="0" destOrd="0" presId="urn:microsoft.com/office/officeart/2005/8/layout/matrix1"/>
    <dgm:cxn modelId="{D49D36AD-9086-4A67-8EEF-3D08FBB4F79C}" type="presParOf" srcId="{EED4E6BF-2FEA-4140-908F-8C2B71DE3ACB}" destId="{F957C4A0-EFA6-4452-A77E-BAC7FFB581C2}" srcOrd="0" destOrd="0" presId="urn:microsoft.com/office/officeart/2005/8/layout/matrix1"/>
    <dgm:cxn modelId="{89CF49F9-F992-4309-B586-0C712112F16C}" type="presParOf" srcId="{EED4E6BF-2FEA-4140-908F-8C2B71DE3ACB}" destId="{1E920C9A-E0F5-4EA6-ACAE-74F87235DFD5}" srcOrd="1" destOrd="0" presId="urn:microsoft.com/office/officeart/2005/8/layout/matrix1"/>
    <dgm:cxn modelId="{0D3E8F8F-4DF5-414B-87A4-6B3406CE431D}" type="presParOf" srcId="{EED4E6BF-2FEA-4140-908F-8C2B71DE3ACB}" destId="{0FAAF653-D8AB-4D74-BEA4-69E82886F6E3}" srcOrd="2" destOrd="0" presId="urn:microsoft.com/office/officeart/2005/8/layout/matrix1"/>
    <dgm:cxn modelId="{06CF9055-EE5E-4D0B-8176-3FB5263A3432}" type="presParOf" srcId="{EED4E6BF-2FEA-4140-908F-8C2B71DE3ACB}" destId="{63C9C418-BA9B-4258-BC57-0BACE829E0A2}" srcOrd="3" destOrd="0" presId="urn:microsoft.com/office/officeart/2005/8/layout/matrix1"/>
    <dgm:cxn modelId="{46F82D15-EE98-436F-9643-0EDF5719DEF7}" type="presParOf" srcId="{EED4E6BF-2FEA-4140-908F-8C2B71DE3ACB}" destId="{E2A00D09-5F42-4393-A163-4B225FDBD074}" srcOrd="4" destOrd="0" presId="urn:microsoft.com/office/officeart/2005/8/layout/matrix1"/>
    <dgm:cxn modelId="{AAC93C12-1A35-456E-AE02-3A584FE1A7B2}" type="presParOf" srcId="{EED4E6BF-2FEA-4140-908F-8C2B71DE3ACB}" destId="{E760F5DE-363B-48ED-86E6-41889598F497}" srcOrd="5" destOrd="0" presId="urn:microsoft.com/office/officeart/2005/8/layout/matrix1"/>
    <dgm:cxn modelId="{4AB3AC68-C34F-43A0-BBEE-551904B22D89}" type="presParOf" srcId="{EED4E6BF-2FEA-4140-908F-8C2B71DE3ACB}" destId="{5F05048E-CD8B-4198-A340-A6376BD938A1}" srcOrd="6" destOrd="0" presId="urn:microsoft.com/office/officeart/2005/8/layout/matrix1"/>
    <dgm:cxn modelId="{FD472CEF-8B8C-4D8A-8289-B7E7C4479F2F}" type="presParOf" srcId="{EED4E6BF-2FEA-4140-908F-8C2B71DE3ACB}" destId="{D352B36D-F888-40CF-A9A5-B81D6308A394}" srcOrd="7" destOrd="0" presId="urn:microsoft.com/office/officeart/2005/8/layout/matrix1"/>
    <dgm:cxn modelId="{1B65C747-2E5B-42E8-8003-AC1C30031DE9}" type="presParOf" srcId="{601C3AA8-2063-48A7-9359-0144832F95B7}" destId="{AA6DB053-69BC-406E-A1BE-BC4B085204EA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427CE2B-839F-4EFB-9C7A-699EE47927C7}" type="doc">
      <dgm:prSet loTypeId="urn:microsoft.com/office/officeart/2005/8/layout/hList7" loCatId="list" qsTypeId="urn:microsoft.com/office/officeart/2005/8/quickstyle/simple3" qsCatId="simple" csTypeId="urn:microsoft.com/office/officeart/2005/8/colors/accent1_2" csCatId="accent1" phldr="1"/>
      <dgm:spPr/>
    </dgm:pt>
    <dgm:pt modelId="{5DC37DBD-453F-4133-974A-B2648DB9069A}">
      <dgm:prSet phldrT="[Text]" custT="1"/>
      <dgm:spPr/>
      <dgm:t>
        <a:bodyPr/>
        <a:lstStyle/>
        <a:p>
          <a:r>
            <a:rPr lang="en-US" sz="1000" noProof="0" dirty="0" smtClean="0">
              <a:latin typeface="Cambria" panose="02040503050406030204" pitchFamily="18" charset="0"/>
            </a:rPr>
            <a:t>Development of Innovation for Network and creation of Thematic Innovation Platforms</a:t>
          </a:r>
          <a:endParaRPr lang="en-US" sz="1000" noProof="0" dirty="0">
            <a:latin typeface="Cambria" panose="02040503050406030204" pitchFamily="18" charset="0"/>
          </a:endParaRPr>
        </a:p>
      </dgm:t>
    </dgm:pt>
    <dgm:pt modelId="{BB0FDEEF-7F9D-43B0-B880-638109C2E288}" type="parTrans" cxnId="{29A39E51-0D02-4DC0-9DE4-EF77D73BA4A4}">
      <dgm:prSet/>
      <dgm:spPr/>
      <dgm:t>
        <a:bodyPr/>
        <a:lstStyle/>
        <a:p>
          <a:endParaRPr lang="hr-HR" sz="1000"/>
        </a:p>
      </dgm:t>
    </dgm:pt>
    <dgm:pt modelId="{3E84FEB6-7A2A-48C2-90EB-5FF320F903A4}" type="sibTrans" cxnId="{29A39E51-0D02-4DC0-9DE4-EF77D73BA4A4}">
      <dgm:prSet/>
      <dgm:spPr/>
      <dgm:t>
        <a:bodyPr/>
        <a:lstStyle/>
        <a:p>
          <a:endParaRPr lang="hr-HR" sz="1000"/>
        </a:p>
      </dgm:t>
    </dgm:pt>
    <dgm:pt modelId="{2F168E19-B85F-4BF8-97CB-DAA69CA10EFA}">
      <dgm:prSet phldrT="[Text]" custT="1"/>
      <dgm:spPr/>
      <dgm:t>
        <a:bodyPr/>
        <a:lstStyle/>
        <a:p>
          <a:r>
            <a:rPr lang="en-US" sz="1000" noProof="0" dirty="0" smtClean="0">
              <a:latin typeface="Cambria" panose="02040503050406030204" pitchFamily="18" charset="0"/>
            </a:rPr>
            <a:t>Preparation of Science and Technology Foresight</a:t>
          </a:r>
          <a:endParaRPr lang="en-US" sz="1000" noProof="0" dirty="0">
            <a:latin typeface="Cambria" panose="02040503050406030204" pitchFamily="18" charset="0"/>
          </a:endParaRPr>
        </a:p>
      </dgm:t>
    </dgm:pt>
    <dgm:pt modelId="{25D95125-070D-4674-AF06-30EDCF7ABF02}" type="parTrans" cxnId="{905EAFD9-558E-484C-8BF8-4A8411FBE62D}">
      <dgm:prSet/>
      <dgm:spPr/>
      <dgm:t>
        <a:bodyPr/>
        <a:lstStyle/>
        <a:p>
          <a:endParaRPr lang="hr-HR" sz="1000"/>
        </a:p>
      </dgm:t>
    </dgm:pt>
    <dgm:pt modelId="{FD4FA457-3FD1-427D-BA78-3D93117CE989}" type="sibTrans" cxnId="{905EAFD9-558E-484C-8BF8-4A8411FBE62D}">
      <dgm:prSet/>
      <dgm:spPr/>
      <dgm:t>
        <a:bodyPr/>
        <a:lstStyle/>
        <a:p>
          <a:endParaRPr lang="hr-HR" sz="1000"/>
        </a:p>
      </dgm:t>
    </dgm:pt>
    <dgm:pt modelId="{CDEAB3B7-770B-436E-89D1-50C4BC4E6DAE}">
      <dgm:prSet phldrT="[Text]" custT="1"/>
      <dgm:spPr/>
      <dgm:t>
        <a:bodyPr/>
        <a:lstStyle/>
        <a:p>
          <a:r>
            <a:rPr lang="en-US" sz="1000" noProof="0" dirty="0" smtClean="0">
              <a:latin typeface="Cambria" panose="02040503050406030204" pitchFamily="18" charset="0"/>
            </a:rPr>
            <a:t>Creation of </a:t>
          </a:r>
          <a:r>
            <a:rPr lang="en-US" sz="1000" noProof="0" dirty="0" err="1" smtClean="0">
              <a:latin typeface="Cambria" panose="02040503050406030204" pitchFamily="18" charset="0"/>
            </a:rPr>
            <a:t>Centres</a:t>
          </a:r>
          <a:r>
            <a:rPr lang="en-US" sz="1000" noProof="0" dirty="0" smtClean="0">
              <a:latin typeface="Cambria" panose="02040503050406030204" pitchFamily="18" charset="0"/>
            </a:rPr>
            <a:t> of Competence</a:t>
          </a:r>
          <a:endParaRPr lang="en-US" sz="1000" noProof="0" dirty="0">
            <a:latin typeface="Cambria" panose="02040503050406030204" pitchFamily="18" charset="0"/>
          </a:endParaRPr>
        </a:p>
      </dgm:t>
    </dgm:pt>
    <dgm:pt modelId="{C421DF88-8995-48B5-9533-A4B41454D5FE}" type="parTrans" cxnId="{8822E2C5-56CA-40DB-A37E-0B5CA51B64E1}">
      <dgm:prSet/>
      <dgm:spPr/>
      <dgm:t>
        <a:bodyPr/>
        <a:lstStyle/>
        <a:p>
          <a:endParaRPr lang="hr-HR" sz="1000"/>
        </a:p>
      </dgm:t>
    </dgm:pt>
    <dgm:pt modelId="{06560A6D-344B-48DE-8286-7E9A454D4C0B}" type="sibTrans" cxnId="{8822E2C5-56CA-40DB-A37E-0B5CA51B64E1}">
      <dgm:prSet/>
      <dgm:spPr/>
      <dgm:t>
        <a:bodyPr/>
        <a:lstStyle/>
        <a:p>
          <a:endParaRPr lang="hr-HR" sz="1000"/>
        </a:p>
      </dgm:t>
    </dgm:pt>
    <dgm:pt modelId="{8B31489D-F842-48F5-9ED9-E154029362E1}">
      <dgm:prSet phldrT="[Text]" custT="1"/>
      <dgm:spPr/>
      <dgm:t>
        <a:bodyPr/>
        <a:lstStyle/>
        <a:p>
          <a:r>
            <a:rPr lang="en-US" sz="1000" noProof="0" dirty="0" smtClean="0">
              <a:latin typeface="Cambria" panose="02040503050406030204" pitchFamily="18" charset="0"/>
            </a:rPr>
            <a:t>Increase R&amp;D ability for conducting top quality research and cooperation on national and international levels</a:t>
          </a:r>
          <a:endParaRPr lang="en-US" sz="1000" noProof="0" dirty="0">
            <a:latin typeface="Cambria" panose="02040503050406030204" pitchFamily="18" charset="0"/>
          </a:endParaRPr>
        </a:p>
      </dgm:t>
    </dgm:pt>
    <dgm:pt modelId="{B910A33A-C4EB-44BD-B6AB-74242E9D937C}" type="parTrans" cxnId="{F7359F9F-41C1-47FE-B8CE-B98CE29F4E78}">
      <dgm:prSet/>
      <dgm:spPr/>
      <dgm:t>
        <a:bodyPr/>
        <a:lstStyle/>
        <a:p>
          <a:endParaRPr lang="hr-HR" sz="1000"/>
        </a:p>
      </dgm:t>
    </dgm:pt>
    <dgm:pt modelId="{F699AC1A-A346-41C3-84E1-353BE2E9B516}" type="sibTrans" cxnId="{F7359F9F-41C1-47FE-B8CE-B98CE29F4E78}">
      <dgm:prSet/>
      <dgm:spPr/>
      <dgm:t>
        <a:bodyPr/>
        <a:lstStyle/>
        <a:p>
          <a:endParaRPr lang="hr-HR" sz="1000"/>
        </a:p>
      </dgm:t>
    </dgm:pt>
    <dgm:pt modelId="{7DBDCC92-9446-4B0F-9B12-BD1F874B63A9}">
      <dgm:prSet phldrT="[Text]" custT="1"/>
      <dgm:spPr/>
      <dgm:t>
        <a:bodyPr/>
        <a:lstStyle/>
        <a:p>
          <a:r>
            <a:rPr lang="en-US" sz="1000" noProof="0" dirty="0" smtClean="0">
              <a:latin typeface="Cambria" panose="02040503050406030204" pitchFamily="18" charset="0"/>
            </a:rPr>
            <a:t>Support to business investment in RDI</a:t>
          </a:r>
          <a:endParaRPr lang="en-US" sz="1000" noProof="0" dirty="0">
            <a:latin typeface="Cambria" panose="02040503050406030204" pitchFamily="18" charset="0"/>
          </a:endParaRPr>
        </a:p>
      </dgm:t>
    </dgm:pt>
    <dgm:pt modelId="{32C32F4E-7DB1-40C7-A08C-60C6CD12FFAC}" type="parTrans" cxnId="{6E5B4451-A9D9-40C8-AEF3-DD506C78C7DA}">
      <dgm:prSet/>
      <dgm:spPr/>
      <dgm:t>
        <a:bodyPr/>
        <a:lstStyle/>
        <a:p>
          <a:endParaRPr lang="hr-HR" sz="1000"/>
        </a:p>
      </dgm:t>
    </dgm:pt>
    <dgm:pt modelId="{05B82D49-00E3-473F-8B37-B62EF65825E5}" type="sibTrans" cxnId="{6E5B4451-A9D9-40C8-AEF3-DD506C78C7DA}">
      <dgm:prSet/>
      <dgm:spPr/>
      <dgm:t>
        <a:bodyPr/>
        <a:lstStyle/>
        <a:p>
          <a:endParaRPr lang="hr-HR" sz="1000"/>
        </a:p>
      </dgm:t>
    </dgm:pt>
    <dgm:pt modelId="{FFD01DF0-CBD8-431E-931E-9B9130F84DA7}">
      <dgm:prSet phldrT="[Text]" custT="1"/>
      <dgm:spPr/>
      <dgm:t>
        <a:bodyPr/>
        <a:lstStyle/>
        <a:p>
          <a:r>
            <a:rPr lang="en-US" sz="1000" noProof="0" dirty="0" smtClean="0">
              <a:latin typeface="Cambria" panose="02040503050406030204" pitchFamily="18" charset="0"/>
            </a:rPr>
            <a:t>Support to social innovation</a:t>
          </a:r>
          <a:endParaRPr lang="en-US" sz="1000" noProof="0" dirty="0">
            <a:latin typeface="Cambria" panose="02040503050406030204" pitchFamily="18" charset="0"/>
          </a:endParaRPr>
        </a:p>
      </dgm:t>
    </dgm:pt>
    <dgm:pt modelId="{47D8B5CB-F95F-42CA-AB58-0FA663B1F32C}" type="parTrans" cxnId="{C59FB191-C1E2-45BB-B0D8-9C796E117A07}">
      <dgm:prSet/>
      <dgm:spPr/>
      <dgm:t>
        <a:bodyPr/>
        <a:lstStyle/>
        <a:p>
          <a:endParaRPr lang="hr-HR" sz="1000"/>
        </a:p>
      </dgm:t>
    </dgm:pt>
    <dgm:pt modelId="{7093D74D-34F2-41A7-92D2-08645EE36E08}" type="sibTrans" cxnId="{C59FB191-C1E2-45BB-B0D8-9C796E117A07}">
      <dgm:prSet/>
      <dgm:spPr/>
      <dgm:t>
        <a:bodyPr/>
        <a:lstStyle/>
        <a:p>
          <a:endParaRPr lang="hr-HR" sz="1000"/>
        </a:p>
      </dgm:t>
    </dgm:pt>
    <dgm:pt modelId="{5B9E49AC-13A5-44BC-85B4-D6EF74A8E055}">
      <dgm:prSet phldrT="[Text]" custT="1"/>
      <dgm:spPr/>
      <dgm:t>
        <a:bodyPr/>
        <a:lstStyle/>
        <a:p>
          <a:r>
            <a:rPr lang="en-US" sz="1000" noProof="0" dirty="0" smtClean="0">
              <a:latin typeface="Cambria" panose="02040503050406030204" pitchFamily="18" charset="0"/>
            </a:rPr>
            <a:t>Support to research organizations conducting R&amp;D projects directed towards the needs of economy</a:t>
          </a:r>
          <a:endParaRPr lang="en-US" sz="1000" noProof="0" dirty="0">
            <a:latin typeface="Cambria" panose="02040503050406030204" pitchFamily="18" charset="0"/>
          </a:endParaRPr>
        </a:p>
      </dgm:t>
    </dgm:pt>
    <dgm:pt modelId="{D6EC3875-88BD-4911-9E02-F4781E730142}" type="parTrans" cxnId="{0DE4DE33-EE5E-425A-9398-231126C94421}">
      <dgm:prSet/>
      <dgm:spPr/>
      <dgm:t>
        <a:bodyPr/>
        <a:lstStyle/>
        <a:p>
          <a:endParaRPr lang="hr-HR" sz="1000"/>
        </a:p>
      </dgm:t>
    </dgm:pt>
    <dgm:pt modelId="{2387A40E-93C3-4B1A-906C-0CD8B6D79E6D}" type="sibTrans" cxnId="{0DE4DE33-EE5E-425A-9398-231126C94421}">
      <dgm:prSet/>
      <dgm:spPr/>
      <dgm:t>
        <a:bodyPr/>
        <a:lstStyle/>
        <a:p>
          <a:endParaRPr lang="hr-HR" sz="1000"/>
        </a:p>
      </dgm:t>
    </dgm:pt>
    <dgm:pt modelId="{EA795277-D2D8-4E31-B496-E95FB7601ACA}">
      <dgm:prSet phldrT="[Text]" custT="1"/>
      <dgm:spPr/>
      <dgm:t>
        <a:bodyPr/>
        <a:lstStyle/>
        <a:p>
          <a:r>
            <a:rPr lang="en-US" sz="1000" noProof="0" dirty="0" smtClean="0">
              <a:latin typeface="Cambria" panose="02040503050406030204" pitchFamily="18" charset="0"/>
            </a:rPr>
            <a:t>Strengthening National </a:t>
          </a:r>
          <a:r>
            <a:rPr lang="en-US" sz="1000" noProof="0" dirty="0" err="1" smtClean="0">
              <a:latin typeface="Cambria" panose="02040503050406030204" pitchFamily="18" charset="0"/>
            </a:rPr>
            <a:t>Centres</a:t>
          </a:r>
          <a:r>
            <a:rPr lang="en-US" sz="1000" noProof="0" dirty="0" smtClean="0">
              <a:latin typeface="Cambria" panose="02040503050406030204" pitchFamily="18" charset="0"/>
            </a:rPr>
            <a:t> of research excellence</a:t>
          </a:r>
          <a:endParaRPr lang="en-US" sz="1000" noProof="0" dirty="0">
            <a:latin typeface="Cambria" panose="02040503050406030204" pitchFamily="18" charset="0"/>
          </a:endParaRPr>
        </a:p>
      </dgm:t>
    </dgm:pt>
    <dgm:pt modelId="{04E5C26A-2E0B-4346-A07E-A9E242B3DABD}" type="parTrans" cxnId="{8B75A687-8A2E-47E3-B623-4FFC62C70CBE}">
      <dgm:prSet/>
      <dgm:spPr/>
      <dgm:t>
        <a:bodyPr/>
        <a:lstStyle/>
        <a:p>
          <a:endParaRPr lang="hr-HR" sz="1000"/>
        </a:p>
      </dgm:t>
    </dgm:pt>
    <dgm:pt modelId="{561E10E3-2384-4F0D-A5D4-7AC72C1052A4}" type="sibTrans" cxnId="{8B75A687-8A2E-47E3-B623-4FFC62C70CBE}">
      <dgm:prSet/>
      <dgm:spPr/>
      <dgm:t>
        <a:bodyPr/>
        <a:lstStyle/>
        <a:p>
          <a:endParaRPr lang="hr-HR" sz="1000"/>
        </a:p>
      </dgm:t>
    </dgm:pt>
    <dgm:pt modelId="{923C4DE7-DDBE-4A05-B9CC-21BDE66C585B}">
      <dgm:prSet phldrT="[Text]" custT="1"/>
      <dgm:spPr/>
      <dgm:t>
        <a:bodyPr/>
        <a:lstStyle/>
        <a:p>
          <a:r>
            <a:rPr lang="en-US" sz="1000" noProof="0" dirty="0" smtClean="0">
              <a:latin typeface="Cambria" panose="02040503050406030204" pitchFamily="18" charset="0"/>
            </a:rPr>
            <a:t>Building stairway to research excellence by enabling synergies with ERC grants</a:t>
          </a:r>
          <a:endParaRPr lang="en-US" sz="1000" noProof="0" dirty="0">
            <a:latin typeface="Cambria" panose="02040503050406030204" pitchFamily="18" charset="0"/>
          </a:endParaRPr>
        </a:p>
      </dgm:t>
    </dgm:pt>
    <dgm:pt modelId="{F0895CA4-8769-4A30-A004-AD561CB52C78}" type="parTrans" cxnId="{F02DC5DD-ACFD-4DF8-849F-17D988FCE35E}">
      <dgm:prSet/>
      <dgm:spPr/>
      <dgm:t>
        <a:bodyPr/>
        <a:lstStyle/>
        <a:p>
          <a:endParaRPr lang="hr-HR" sz="1000"/>
        </a:p>
      </dgm:t>
    </dgm:pt>
    <dgm:pt modelId="{9DB05CEF-0586-4D67-84C1-4BF682A65AB7}" type="sibTrans" cxnId="{F02DC5DD-ACFD-4DF8-849F-17D988FCE35E}">
      <dgm:prSet/>
      <dgm:spPr/>
      <dgm:t>
        <a:bodyPr/>
        <a:lstStyle/>
        <a:p>
          <a:endParaRPr lang="hr-HR" sz="1000"/>
        </a:p>
      </dgm:t>
    </dgm:pt>
    <dgm:pt modelId="{D65921B5-899E-4E90-9D18-522A996D75F8}">
      <dgm:prSet phldrT="[Text]" custT="1"/>
      <dgm:spPr/>
      <dgm:t>
        <a:bodyPr/>
        <a:lstStyle/>
        <a:p>
          <a:r>
            <a:rPr lang="en-US" sz="1000" noProof="0" dirty="0" smtClean="0">
              <a:latin typeface="Cambria" panose="02040503050406030204" pitchFamily="18" charset="0"/>
            </a:rPr>
            <a:t>Financial engineering instruments</a:t>
          </a:r>
          <a:endParaRPr lang="en-US" sz="1000" noProof="0" dirty="0">
            <a:latin typeface="Cambria" panose="02040503050406030204" pitchFamily="18" charset="0"/>
          </a:endParaRPr>
        </a:p>
      </dgm:t>
    </dgm:pt>
    <dgm:pt modelId="{C90A1455-98EE-42E3-8AC2-64BCDCA57B7F}" type="parTrans" cxnId="{B822EF46-ADE2-47D6-A9F4-5BB0CDCA6937}">
      <dgm:prSet/>
      <dgm:spPr/>
      <dgm:t>
        <a:bodyPr/>
        <a:lstStyle/>
        <a:p>
          <a:endParaRPr lang="hr-HR" sz="1000"/>
        </a:p>
      </dgm:t>
    </dgm:pt>
    <dgm:pt modelId="{5AC091EA-EAFF-451D-84F1-120C92011FEC}" type="sibTrans" cxnId="{B822EF46-ADE2-47D6-A9F4-5BB0CDCA6937}">
      <dgm:prSet/>
      <dgm:spPr/>
      <dgm:t>
        <a:bodyPr/>
        <a:lstStyle/>
        <a:p>
          <a:endParaRPr lang="hr-HR" sz="1000"/>
        </a:p>
      </dgm:t>
    </dgm:pt>
    <dgm:pt modelId="{98D9DD56-3389-484F-8468-28C541575E78}">
      <dgm:prSet phldrT="[Text]" custT="1"/>
      <dgm:spPr/>
      <dgm:t>
        <a:bodyPr/>
        <a:lstStyle/>
        <a:p>
          <a:r>
            <a:rPr lang="en-US" sz="1000" noProof="0" dirty="0" smtClean="0">
              <a:latin typeface="Cambria" panose="02040503050406030204" pitchFamily="18" charset="0"/>
            </a:rPr>
            <a:t>Support to competitiveness cluster initiatives</a:t>
          </a:r>
          <a:endParaRPr lang="en-US" sz="1000" noProof="0" dirty="0">
            <a:latin typeface="Cambria" panose="02040503050406030204" pitchFamily="18" charset="0"/>
          </a:endParaRPr>
        </a:p>
      </dgm:t>
    </dgm:pt>
    <dgm:pt modelId="{570FDD32-DE34-4BB0-975B-BBCA21C2CFA0}" type="parTrans" cxnId="{8C4380EF-B2A0-4221-9FC4-60B1EBE77B1D}">
      <dgm:prSet/>
      <dgm:spPr/>
      <dgm:t>
        <a:bodyPr/>
        <a:lstStyle/>
        <a:p>
          <a:endParaRPr lang="hr-HR" sz="1000"/>
        </a:p>
      </dgm:t>
    </dgm:pt>
    <dgm:pt modelId="{D395E91E-6F34-48A6-B988-95177FF9A234}" type="sibTrans" cxnId="{8C4380EF-B2A0-4221-9FC4-60B1EBE77B1D}">
      <dgm:prSet/>
      <dgm:spPr/>
      <dgm:t>
        <a:bodyPr/>
        <a:lstStyle/>
        <a:p>
          <a:endParaRPr lang="hr-HR" sz="1000"/>
        </a:p>
      </dgm:t>
    </dgm:pt>
    <dgm:pt modelId="{EE44C993-1E8A-4123-B260-5724AEAE62F5}">
      <dgm:prSet phldrT="[Text]" custT="1"/>
      <dgm:spPr/>
      <dgm:t>
        <a:bodyPr/>
        <a:lstStyle/>
        <a:p>
          <a:r>
            <a:rPr lang="en-US" sz="1000" noProof="0" dirty="0" smtClean="0">
              <a:latin typeface="Cambria" panose="02040503050406030204" pitchFamily="18" charset="0"/>
            </a:rPr>
            <a:t>Innovation friendly business environment for SMEs</a:t>
          </a:r>
          <a:endParaRPr lang="en-US" sz="1000" noProof="0" dirty="0">
            <a:latin typeface="Cambria" panose="02040503050406030204" pitchFamily="18" charset="0"/>
          </a:endParaRPr>
        </a:p>
      </dgm:t>
    </dgm:pt>
    <dgm:pt modelId="{BEDC7EA4-0F0C-4B5D-AA30-E91DED34E8C9}" type="parTrans" cxnId="{B95FC964-658B-432D-8B20-E4F9ACD7164C}">
      <dgm:prSet/>
      <dgm:spPr/>
      <dgm:t>
        <a:bodyPr/>
        <a:lstStyle/>
        <a:p>
          <a:endParaRPr lang="hr-HR" sz="1000"/>
        </a:p>
      </dgm:t>
    </dgm:pt>
    <dgm:pt modelId="{7A3A68A3-D1C2-4178-AEFD-EBB4622E2D98}" type="sibTrans" cxnId="{B95FC964-658B-432D-8B20-E4F9ACD7164C}">
      <dgm:prSet/>
      <dgm:spPr/>
      <dgm:t>
        <a:bodyPr/>
        <a:lstStyle/>
        <a:p>
          <a:endParaRPr lang="hr-HR" sz="1000"/>
        </a:p>
      </dgm:t>
    </dgm:pt>
    <dgm:pt modelId="{9B776ECD-6EEE-4BFB-A0A5-12AD82BAFC52}">
      <dgm:prSet phldrT="[Text]" custT="1"/>
      <dgm:spPr/>
      <dgm:t>
        <a:bodyPr/>
        <a:lstStyle/>
        <a:p>
          <a:r>
            <a:rPr lang="en-US" sz="1000" noProof="0" dirty="0" smtClean="0">
              <a:latin typeface="Cambria" panose="02040503050406030204" pitchFamily="18" charset="0"/>
            </a:rPr>
            <a:t>Strengthening links between scientific and business sector through support to technology transfer Offices and Science Technology Parks</a:t>
          </a:r>
          <a:endParaRPr lang="hr-HR" sz="1000" noProof="0" dirty="0" smtClean="0">
            <a:latin typeface="Cambria" panose="02040503050406030204" pitchFamily="18" charset="0"/>
          </a:endParaRPr>
        </a:p>
        <a:p>
          <a:endParaRPr lang="hr-HR" sz="1000" noProof="0" dirty="0" smtClean="0">
            <a:latin typeface="Cambria" panose="02040503050406030204" pitchFamily="18" charset="0"/>
          </a:endParaRPr>
        </a:p>
        <a:p>
          <a:endParaRPr lang="hr-HR" sz="1000" noProof="0" dirty="0" smtClean="0">
            <a:latin typeface="Cambria" panose="02040503050406030204" pitchFamily="18" charset="0"/>
          </a:endParaRPr>
        </a:p>
        <a:p>
          <a:endParaRPr lang="en-US" sz="1000" noProof="0" dirty="0">
            <a:latin typeface="Cambria" panose="02040503050406030204" pitchFamily="18" charset="0"/>
          </a:endParaRPr>
        </a:p>
      </dgm:t>
    </dgm:pt>
    <dgm:pt modelId="{FAFED898-9ED7-4ED9-AD69-EECAFDAC5510}" type="parTrans" cxnId="{570FEFBF-EBBC-4F98-BC86-C750CCCECEFE}">
      <dgm:prSet/>
      <dgm:spPr/>
      <dgm:t>
        <a:bodyPr/>
        <a:lstStyle/>
        <a:p>
          <a:endParaRPr lang="hr-HR" sz="1000"/>
        </a:p>
      </dgm:t>
    </dgm:pt>
    <dgm:pt modelId="{8DB4CC8D-DED3-4AB9-ABCF-7A29043CDF1C}" type="sibTrans" cxnId="{570FEFBF-EBBC-4F98-BC86-C750CCCECEFE}">
      <dgm:prSet/>
      <dgm:spPr/>
      <dgm:t>
        <a:bodyPr/>
        <a:lstStyle/>
        <a:p>
          <a:endParaRPr lang="hr-HR" sz="1000"/>
        </a:p>
      </dgm:t>
    </dgm:pt>
    <dgm:pt modelId="{760AF66E-A5A4-4201-87E8-D8649C027D51}">
      <dgm:prSet phldrT="[Text]" custT="1"/>
      <dgm:spPr/>
      <dgm:t>
        <a:bodyPr/>
        <a:lstStyle/>
        <a:p>
          <a:r>
            <a:rPr lang="en-US" sz="1000" noProof="0" dirty="0" smtClean="0">
              <a:latin typeface="Cambria" panose="02040503050406030204" pitchFamily="18" charset="0"/>
            </a:rPr>
            <a:t>Future skill needs assessment</a:t>
          </a:r>
          <a:endParaRPr lang="en-US" sz="1000" noProof="0" dirty="0">
            <a:latin typeface="Cambria" panose="02040503050406030204" pitchFamily="18" charset="0"/>
          </a:endParaRPr>
        </a:p>
      </dgm:t>
    </dgm:pt>
    <dgm:pt modelId="{76D2C701-B9BC-4154-A596-80E563188656}" type="parTrans" cxnId="{BA001D3A-C407-4225-BED9-A28216EAC1C7}">
      <dgm:prSet/>
      <dgm:spPr/>
      <dgm:t>
        <a:bodyPr/>
        <a:lstStyle/>
        <a:p>
          <a:endParaRPr lang="hr-HR" sz="1000"/>
        </a:p>
      </dgm:t>
    </dgm:pt>
    <dgm:pt modelId="{BE46BDC0-BEF0-4B8E-8CAA-96EC1422E8CC}" type="sibTrans" cxnId="{BA001D3A-C407-4225-BED9-A28216EAC1C7}">
      <dgm:prSet/>
      <dgm:spPr/>
      <dgm:t>
        <a:bodyPr/>
        <a:lstStyle/>
        <a:p>
          <a:endParaRPr lang="hr-HR" sz="1000"/>
        </a:p>
      </dgm:t>
    </dgm:pt>
    <dgm:pt modelId="{38C1E117-2400-47DD-B6E6-4C33A62D3BAF}" type="pres">
      <dgm:prSet presAssocID="{E427CE2B-839F-4EFB-9C7A-699EE47927C7}" presName="Name0" presStyleCnt="0">
        <dgm:presLayoutVars>
          <dgm:dir/>
          <dgm:resizeHandles val="exact"/>
        </dgm:presLayoutVars>
      </dgm:prSet>
      <dgm:spPr/>
    </dgm:pt>
    <dgm:pt modelId="{EBDF4E7E-A52A-4F1F-ADEA-147B6CAECA2A}" type="pres">
      <dgm:prSet presAssocID="{E427CE2B-839F-4EFB-9C7A-699EE47927C7}" presName="fgShape" presStyleLbl="fgShp" presStyleIdx="0" presStyleCnt="1"/>
      <dgm:spPr>
        <a:solidFill>
          <a:srgbClr val="1F60B6"/>
        </a:solidFill>
      </dgm:spPr>
    </dgm:pt>
    <dgm:pt modelId="{061A6B3A-E6D4-48D9-B899-1F308ED53AFF}" type="pres">
      <dgm:prSet presAssocID="{E427CE2B-839F-4EFB-9C7A-699EE47927C7}" presName="linComp" presStyleCnt="0"/>
      <dgm:spPr/>
    </dgm:pt>
    <dgm:pt modelId="{FE992479-EDBE-4F57-9962-8E45B9344B77}" type="pres">
      <dgm:prSet presAssocID="{5DC37DBD-453F-4133-974A-B2648DB9069A}" presName="compNode" presStyleCnt="0"/>
      <dgm:spPr/>
    </dgm:pt>
    <dgm:pt modelId="{D7B68E06-FEDC-4034-8A1F-A7C01AAECC8B}" type="pres">
      <dgm:prSet presAssocID="{5DC37DBD-453F-4133-974A-B2648DB9069A}" presName="bkgdShape" presStyleLbl="node1" presStyleIdx="0" presStyleCnt="14"/>
      <dgm:spPr/>
      <dgm:t>
        <a:bodyPr/>
        <a:lstStyle/>
        <a:p>
          <a:endParaRPr lang="hr-HR"/>
        </a:p>
      </dgm:t>
    </dgm:pt>
    <dgm:pt modelId="{5489322F-86A0-4C37-94F8-90731A53952A}" type="pres">
      <dgm:prSet presAssocID="{5DC37DBD-453F-4133-974A-B2648DB9069A}" presName="nodeTx" presStyleLbl="node1" presStyleIdx="0" presStyleCnt="1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35189D2-AD91-4E13-8317-6A36B1382E8F}" type="pres">
      <dgm:prSet presAssocID="{5DC37DBD-453F-4133-974A-B2648DB9069A}" presName="invisiNode" presStyleLbl="node1" presStyleIdx="0" presStyleCnt="14"/>
      <dgm:spPr/>
    </dgm:pt>
    <dgm:pt modelId="{55541B98-A66E-4B04-8DED-07F7840475C6}" type="pres">
      <dgm:prSet presAssocID="{5DC37DBD-453F-4133-974A-B2648DB9069A}" presName="imagNode" presStyleLbl="fgImgPlace1" presStyleIdx="0" presStyleCnt="14" custScaleY="36049" custLinFactNeighborY="-3516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hr-HR"/>
        </a:p>
      </dgm:t>
    </dgm:pt>
    <dgm:pt modelId="{57913687-C83F-41BB-B5D8-C30FDFA891C0}" type="pres">
      <dgm:prSet presAssocID="{3E84FEB6-7A2A-48C2-90EB-5FF320F903A4}" presName="sibTrans" presStyleLbl="sibTrans2D1" presStyleIdx="0" presStyleCnt="0"/>
      <dgm:spPr/>
      <dgm:t>
        <a:bodyPr/>
        <a:lstStyle/>
        <a:p>
          <a:endParaRPr lang="en-US"/>
        </a:p>
      </dgm:t>
    </dgm:pt>
    <dgm:pt modelId="{5C517708-821E-478B-95D9-03FC84E661EA}" type="pres">
      <dgm:prSet presAssocID="{2F168E19-B85F-4BF8-97CB-DAA69CA10EFA}" presName="compNode" presStyleCnt="0"/>
      <dgm:spPr/>
    </dgm:pt>
    <dgm:pt modelId="{52BB1662-5725-405F-B213-ACF43AFFEA8C}" type="pres">
      <dgm:prSet presAssocID="{2F168E19-B85F-4BF8-97CB-DAA69CA10EFA}" presName="bkgdShape" presStyleLbl="node1" presStyleIdx="1" presStyleCnt="14"/>
      <dgm:spPr/>
      <dgm:t>
        <a:bodyPr/>
        <a:lstStyle/>
        <a:p>
          <a:endParaRPr lang="en-US"/>
        </a:p>
      </dgm:t>
    </dgm:pt>
    <dgm:pt modelId="{BAFE4D29-5397-468F-BFAC-AC41ACC030F7}" type="pres">
      <dgm:prSet presAssocID="{2F168E19-B85F-4BF8-97CB-DAA69CA10EFA}" presName="nodeTx" presStyleLbl="node1" presStyleIdx="1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BCD74E-C83E-4889-9A96-3F94DBA80D49}" type="pres">
      <dgm:prSet presAssocID="{2F168E19-B85F-4BF8-97CB-DAA69CA10EFA}" presName="invisiNode" presStyleLbl="node1" presStyleIdx="1" presStyleCnt="14"/>
      <dgm:spPr/>
    </dgm:pt>
    <dgm:pt modelId="{2A8ED5B0-2CAA-40A5-ACEE-0AC65B5BB81B}" type="pres">
      <dgm:prSet presAssocID="{2F168E19-B85F-4BF8-97CB-DAA69CA10EFA}" presName="imagNode" presStyleLbl="fgImgPlace1" presStyleIdx="1" presStyleCnt="14" custScaleY="36049" custLinFactNeighborY="-3516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BF10DCDB-E1FE-42E7-8B0B-17761F2E2BA8}" type="pres">
      <dgm:prSet presAssocID="{FD4FA457-3FD1-427D-BA78-3D93117CE989}" presName="sibTrans" presStyleLbl="sibTrans2D1" presStyleIdx="0" presStyleCnt="0"/>
      <dgm:spPr/>
      <dgm:t>
        <a:bodyPr/>
        <a:lstStyle/>
        <a:p>
          <a:endParaRPr lang="en-US"/>
        </a:p>
      </dgm:t>
    </dgm:pt>
    <dgm:pt modelId="{E5769C6C-80A2-4CB5-BA80-7505483BB3F4}" type="pres">
      <dgm:prSet presAssocID="{CDEAB3B7-770B-436E-89D1-50C4BC4E6DAE}" presName="compNode" presStyleCnt="0"/>
      <dgm:spPr/>
    </dgm:pt>
    <dgm:pt modelId="{548315A1-163F-4F2B-97DD-1910B4D43DFB}" type="pres">
      <dgm:prSet presAssocID="{CDEAB3B7-770B-436E-89D1-50C4BC4E6DAE}" presName="bkgdShape" presStyleLbl="node1" presStyleIdx="2" presStyleCnt="14"/>
      <dgm:spPr/>
      <dgm:t>
        <a:bodyPr/>
        <a:lstStyle/>
        <a:p>
          <a:endParaRPr lang="en-US"/>
        </a:p>
      </dgm:t>
    </dgm:pt>
    <dgm:pt modelId="{36443925-A548-41B4-B5FE-B334BB462C34}" type="pres">
      <dgm:prSet presAssocID="{CDEAB3B7-770B-436E-89D1-50C4BC4E6DAE}" presName="nodeTx" presStyleLbl="node1" presStyleIdx="2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5845DD-9A5E-4DDE-A84E-00743658F333}" type="pres">
      <dgm:prSet presAssocID="{CDEAB3B7-770B-436E-89D1-50C4BC4E6DAE}" presName="invisiNode" presStyleLbl="node1" presStyleIdx="2" presStyleCnt="14"/>
      <dgm:spPr/>
    </dgm:pt>
    <dgm:pt modelId="{AFFB840B-B738-40D8-A9BF-CAFF4C236535}" type="pres">
      <dgm:prSet presAssocID="{CDEAB3B7-770B-436E-89D1-50C4BC4E6DAE}" presName="imagNode" presStyleLbl="fgImgPlace1" presStyleIdx="2" presStyleCnt="14" custScaleY="36049" custLinFactNeighborY="-3516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F2ECF5FD-8300-487C-BF0D-3497239B2EF6}" type="pres">
      <dgm:prSet presAssocID="{06560A6D-344B-48DE-8286-7E9A454D4C0B}" presName="sibTrans" presStyleLbl="sibTrans2D1" presStyleIdx="0" presStyleCnt="0"/>
      <dgm:spPr/>
      <dgm:t>
        <a:bodyPr/>
        <a:lstStyle/>
        <a:p>
          <a:endParaRPr lang="en-US"/>
        </a:p>
      </dgm:t>
    </dgm:pt>
    <dgm:pt modelId="{A01B1672-8B2B-47F3-9334-21C40A748DEE}" type="pres">
      <dgm:prSet presAssocID="{8B31489D-F842-48F5-9ED9-E154029362E1}" presName="compNode" presStyleCnt="0"/>
      <dgm:spPr/>
    </dgm:pt>
    <dgm:pt modelId="{68870955-DFEB-4DB7-A6E7-5A444A1184B0}" type="pres">
      <dgm:prSet presAssocID="{8B31489D-F842-48F5-9ED9-E154029362E1}" presName="bkgdShape" presStyleLbl="node1" presStyleIdx="3" presStyleCnt="14"/>
      <dgm:spPr/>
      <dgm:t>
        <a:bodyPr/>
        <a:lstStyle/>
        <a:p>
          <a:endParaRPr lang="hr-HR"/>
        </a:p>
      </dgm:t>
    </dgm:pt>
    <dgm:pt modelId="{DCA04B4F-F26F-4BA2-A09C-16121047A51A}" type="pres">
      <dgm:prSet presAssocID="{8B31489D-F842-48F5-9ED9-E154029362E1}" presName="nodeTx" presStyleLbl="node1" presStyleIdx="3" presStyleCnt="1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92EB7A1-3EE8-4409-936F-8DE2905E40FD}" type="pres">
      <dgm:prSet presAssocID="{8B31489D-F842-48F5-9ED9-E154029362E1}" presName="invisiNode" presStyleLbl="node1" presStyleIdx="3" presStyleCnt="14"/>
      <dgm:spPr/>
    </dgm:pt>
    <dgm:pt modelId="{11EC3EBA-C2DA-448A-9BDA-1C5F87F1489E}" type="pres">
      <dgm:prSet presAssocID="{8B31489D-F842-48F5-9ED9-E154029362E1}" presName="imagNode" presStyleLbl="fgImgPlace1" presStyleIdx="3" presStyleCnt="14" custScaleY="36049" custLinFactNeighborY="-3516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2B7A1A37-F001-4C3E-B44A-77C39CD6A3AE}" type="pres">
      <dgm:prSet presAssocID="{F699AC1A-A346-41C3-84E1-353BE2E9B516}" presName="sibTrans" presStyleLbl="sibTrans2D1" presStyleIdx="0" presStyleCnt="0"/>
      <dgm:spPr/>
      <dgm:t>
        <a:bodyPr/>
        <a:lstStyle/>
        <a:p>
          <a:endParaRPr lang="en-US"/>
        </a:p>
      </dgm:t>
    </dgm:pt>
    <dgm:pt modelId="{7271E20E-78F7-4A50-87D7-E7781290C0D8}" type="pres">
      <dgm:prSet presAssocID="{7DBDCC92-9446-4B0F-9B12-BD1F874B63A9}" presName="compNode" presStyleCnt="0"/>
      <dgm:spPr/>
    </dgm:pt>
    <dgm:pt modelId="{B2BD4AA3-4AF4-425F-BF43-1771E5148F0E}" type="pres">
      <dgm:prSet presAssocID="{7DBDCC92-9446-4B0F-9B12-BD1F874B63A9}" presName="bkgdShape" presStyleLbl="node1" presStyleIdx="4" presStyleCnt="14"/>
      <dgm:spPr/>
      <dgm:t>
        <a:bodyPr/>
        <a:lstStyle/>
        <a:p>
          <a:endParaRPr lang="hr-HR"/>
        </a:p>
      </dgm:t>
    </dgm:pt>
    <dgm:pt modelId="{42D03743-0A7B-469A-AB1A-5DEC3360F57B}" type="pres">
      <dgm:prSet presAssocID="{7DBDCC92-9446-4B0F-9B12-BD1F874B63A9}" presName="nodeTx" presStyleLbl="node1" presStyleIdx="4" presStyleCnt="1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4BF82B7-F91E-4655-A317-70D42E0E3A13}" type="pres">
      <dgm:prSet presAssocID="{7DBDCC92-9446-4B0F-9B12-BD1F874B63A9}" presName="invisiNode" presStyleLbl="node1" presStyleIdx="4" presStyleCnt="14"/>
      <dgm:spPr/>
    </dgm:pt>
    <dgm:pt modelId="{F80F9719-3809-4F1A-8699-5D8D9856EDE4}" type="pres">
      <dgm:prSet presAssocID="{7DBDCC92-9446-4B0F-9B12-BD1F874B63A9}" presName="imagNode" presStyleLbl="fgImgPlace1" presStyleIdx="4" presStyleCnt="14" custScaleY="36049" custLinFactNeighborY="-3516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EF2CDC09-52E1-4781-9834-B237B8B47D0F}" type="pres">
      <dgm:prSet presAssocID="{05B82D49-00E3-473F-8B37-B62EF65825E5}" presName="sibTrans" presStyleLbl="sibTrans2D1" presStyleIdx="0" presStyleCnt="0"/>
      <dgm:spPr/>
      <dgm:t>
        <a:bodyPr/>
        <a:lstStyle/>
        <a:p>
          <a:endParaRPr lang="en-US"/>
        </a:p>
      </dgm:t>
    </dgm:pt>
    <dgm:pt modelId="{C8005FB2-C7D0-42F1-92C2-E0A448491831}" type="pres">
      <dgm:prSet presAssocID="{FFD01DF0-CBD8-431E-931E-9B9130F84DA7}" presName="compNode" presStyleCnt="0"/>
      <dgm:spPr/>
    </dgm:pt>
    <dgm:pt modelId="{4078FE48-9917-4231-BB25-64CC7DB0A21B}" type="pres">
      <dgm:prSet presAssocID="{FFD01DF0-CBD8-431E-931E-9B9130F84DA7}" presName="bkgdShape" presStyleLbl="node1" presStyleIdx="5" presStyleCnt="14"/>
      <dgm:spPr/>
      <dgm:t>
        <a:bodyPr/>
        <a:lstStyle/>
        <a:p>
          <a:endParaRPr lang="en-US"/>
        </a:p>
      </dgm:t>
    </dgm:pt>
    <dgm:pt modelId="{E9282C7B-45AE-4120-BA7D-F3B6F00F3143}" type="pres">
      <dgm:prSet presAssocID="{FFD01DF0-CBD8-431E-931E-9B9130F84DA7}" presName="nodeTx" presStyleLbl="node1" presStyleIdx="5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ABA39E-24FB-4B81-B849-B8A1D8E26206}" type="pres">
      <dgm:prSet presAssocID="{FFD01DF0-CBD8-431E-931E-9B9130F84DA7}" presName="invisiNode" presStyleLbl="node1" presStyleIdx="5" presStyleCnt="14"/>
      <dgm:spPr/>
    </dgm:pt>
    <dgm:pt modelId="{1ECC031B-D477-4AE7-B5C1-0AE045DE0EEA}" type="pres">
      <dgm:prSet presAssocID="{FFD01DF0-CBD8-431E-931E-9B9130F84DA7}" presName="imagNode" presStyleLbl="fgImgPlace1" presStyleIdx="5" presStyleCnt="14" custScaleY="36049" custLinFactNeighborY="-3516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302B3A9C-2F64-4E4E-AD84-159F818894C4}" type="pres">
      <dgm:prSet presAssocID="{7093D74D-34F2-41A7-92D2-08645EE36E08}" presName="sibTrans" presStyleLbl="sibTrans2D1" presStyleIdx="0" presStyleCnt="0"/>
      <dgm:spPr/>
      <dgm:t>
        <a:bodyPr/>
        <a:lstStyle/>
        <a:p>
          <a:endParaRPr lang="en-US"/>
        </a:p>
      </dgm:t>
    </dgm:pt>
    <dgm:pt modelId="{0146AF06-AD58-4A35-A0E5-36A7C5D80A00}" type="pres">
      <dgm:prSet presAssocID="{5B9E49AC-13A5-44BC-85B4-D6EF74A8E055}" presName="compNode" presStyleCnt="0"/>
      <dgm:spPr/>
    </dgm:pt>
    <dgm:pt modelId="{1B467D07-78DF-4F2F-8383-5A3F7DD05B86}" type="pres">
      <dgm:prSet presAssocID="{5B9E49AC-13A5-44BC-85B4-D6EF74A8E055}" presName="bkgdShape" presStyleLbl="node1" presStyleIdx="6" presStyleCnt="14"/>
      <dgm:spPr/>
      <dgm:t>
        <a:bodyPr/>
        <a:lstStyle/>
        <a:p>
          <a:endParaRPr lang="hr-HR"/>
        </a:p>
      </dgm:t>
    </dgm:pt>
    <dgm:pt modelId="{2BA9D57F-15CD-4297-9CCE-59BF0EF20F99}" type="pres">
      <dgm:prSet presAssocID="{5B9E49AC-13A5-44BC-85B4-D6EF74A8E055}" presName="nodeTx" presStyleLbl="node1" presStyleIdx="6" presStyleCnt="1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8D1E7A9-2955-4CB9-A478-2A6BAB736D01}" type="pres">
      <dgm:prSet presAssocID="{5B9E49AC-13A5-44BC-85B4-D6EF74A8E055}" presName="invisiNode" presStyleLbl="node1" presStyleIdx="6" presStyleCnt="14"/>
      <dgm:spPr/>
    </dgm:pt>
    <dgm:pt modelId="{F3570994-AAB1-4FE7-BC4D-318B118734E0}" type="pres">
      <dgm:prSet presAssocID="{5B9E49AC-13A5-44BC-85B4-D6EF74A8E055}" presName="imagNode" presStyleLbl="fgImgPlace1" presStyleIdx="6" presStyleCnt="14" custScaleY="36049" custLinFactNeighborY="-3516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83775EC9-8046-401A-B244-1A9F5F8A24F5}" type="pres">
      <dgm:prSet presAssocID="{2387A40E-93C3-4B1A-906C-0CD8B6D79E6D}" presName="sibTrans" presStyleLbl="sibTrans2D1" presStyleIdx="0" presStyleCnt="0"/>
      <dgm:spPr/>
      <dgm:t>
        <a:bodyPr/>
        <a:lstStyle/>
        <a:p>
          <a:endParaRPr lang="en-US"/>
        </a:p>
      </dgm:t>
    </dgm:pt>
    <dgm:pt modelId="{7FBDA006-77C6-4AAB-A0D4-967E8FCCE988}" type="pres">
      <dgm:prSet presAssocID="{EA795277-D2D8-4E31-B496-E95FB7601ACA}" presName="compNode" presStyleCnt="0"/>
      <dgm:spPr/>
    </dgm:pt>
    <dgm:pt modelId="{C63E8999-DBDD-4062-B2E2-CE9ED2C0961F}" type="pres">
      <dgm:prSet presAssocID="{EA795277-D2D8-4E31-B496-E95FB7601ACA}" presName="bkgdShape" presStyleLbl="node1" presStyleIdx="7" presStyleCnt="14"/>
      <dgm:spPr/>
      <dgm:t>
        <a:bodyPr/>
        <a:lstStyle/>
        <a:p>
          <a:endParaRPr lang="hr-HR"/>
        </a:p>
      </dgm:t>
    </dgm:pt>
    <dgm:pt modelId="{D45155A3-5EE8-4997-BA32-AE6DA0F8A496}" type="pres">
      <dgm:prSet presAssocID="{EA795277-D2D8-4E31-B496-E95FB7601ACA}" presName="nodeTx" presStyleLbl="node1" presStyleIdx="7" presStyleCnt="1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44BDB47-3327-444E-A2E5-934E1D6102E0}" type="pres">
      <dgm:prSet presAssocID="{EA795277-D2D8-4E31-B496-E95FB7601ACA}" presName="invisiNode" presStyleLbl="node1" presStyleIdx="7" presStyleCnt="14"/>
      <dgm:spPr/>
    </dgm:pt>
    <dgm:pt modelId="{181A3300-FB6F-46CE-9558-228F0E422E40}" type="pres">
      <dgm:prSet presAssocID="{EA795277-D2D8-4E31-B496-E95FB7601ACA}" presName="imagNode" presStyleLbl="fgImgPlace1" presStyleIdx="7" presStyleCnt="14" custScaleY="36049" custLinFactNeighborY="-35164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EC0DB1CC-24CE-4C10-861E-2833E24E4D7E}" type="pres">
      <dgm:prSet presAssocID="{561E10E3-2384-4F0D-A5D4-7AC72C1052A4}" presName="sibTrans" presStyleLbl="sibTrans2D1" presStyleIdx="0" presStyleCnt="0"/>
      <dgm:spPr/>
      <dgm:t>
        <a:bodyPr/>
        <a:lstStyle/>
        <a:p>
          <a:endParaRPr lang="en-US"/>
        </a:p>
      </dgm:t>
    </dgm:pt>
    <dgm:pt modelId="{72A968F8-DF2D-438E-95F2-E6D208288017}" type="pres">
      <dgm:prSet presAssocID="{923C4DE7-DDBE-4A05-B9CC-21BDE66C585B}" presName="compNode" presStyleCnt="0"/>
      <dgm:spPr/>
    </dgm:pt>
    <dgm:pt modelId="{04B70F43-08C1-45CE-A078-E70272497EF2}" type="pres">
      <dgm:prSet presAssocID="{923C4DE7-DDBE-4A05-B9CC-21BDE66C585B}" presName="bkgdShape" presStyleLbl="node1" presStyleIdx="8" presStyleCnt="14"/>
      <dgm:spPr/>
      <dgm:t>
        <a:bodyPr/>
        <a:lstStyle/>
        <a:p>
          <a:endParaRPr lang="hr-HR"/>
        </a:p>
      </dgm:t>
    </dgm:pt>
    <dgm:pt modelId="{CF384F80-E8DA-47DA-B491-9887C9E63B54}" type="pres">
      <dgm:prSet presAssocID="{923C4DE7-DDBE-4A05-B9CC-21BDE66C585B}" presName="nodeTx" presStyleLbl="node1" presStyleIdx="8" presStyleCnt="1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F8E4C2B-A7D1-413B-B44F-7C626EDBFEB1}" type="pres">
      <dgm:prSet presAssocID="{923C4DE7-DDBE-4A05-B9CC-21BDE66C585B}" presName="invisiNode" presStyleLbl="node1" presStyleIdx="8" presStyleCnt="14"/>
      <dgm:spPr/>
    </dgm:pt>
    <dgm:pt modelId="{5E7464B6-F757-4D0E-A22B-3FC77BE6E925}" type="pres">
      <dgm:prSet presAssocID="{923C4DE7-DDBE-4A05-B9CC-21BDE66C585B}" presName="imagNode" presStyleLbl="fgImgPlace1" presStyleIdx="8" presStyleCnt="14" custScaleY="36049" custLinFactNeighborY="-3516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4BBD4D15-26DC-48DD-AC7C-1AE44A1945AB}" type="pres">
      <dgm:prSet presAssocID="{9DB05CEF-0586-4D67-84C1-4BF682A65AB7}" presName="sibTrans" presStyleLbl="sibTrans2D1" presStyleIdx="0" presStyleCnt="0"/>
      <dgm:spPr/>
      <dgm:t>
        <a:bodyPr/>
        <a:lstStyle/>
        <a:p>
          <a:endParaRPr lang="en-US"/>
        </a:p>
      </dgm:t>
    </dgm:pt>
    <dgm:pt modelId="{D1D1954F-0145-427B-A0B3-1E32BAB0AE5C}" type="pres">
      <dgm:prSet presAssocID="{D65921B5-899E-4E90-9D18-522A996D75F8}" presName="compNode" presStyleCnt="0"/>
      <dgm:spPr/>
    </dgm:pt>
    <dgm:pt modelId="{A5CC929D-109E-4BD9-AB03-73AA0FFE4F79}" type="pres">
      <dgm:prSet presAssocID="{D65921B5-899E-4E90-9D18-522A996D75F8}" presName="bkgdShape" presStyleLbl="node1" presStyleIdx="9" presStyleCnt="14"/>
      <dgm:spPr/>
      <dgm:t>
        <a:bodyPr/>
        <a:lstStyle/>
        <a:p>
          <a:endParaRPr lang="hr-HR"/>
        </a:p>
      </dgm:t>
    </dgm:pt>
    <dgm:pt modelId="{4FFDA9CC-5053-4358-9AB8-51D33B3A7ADF}" type="pres">
      <dgm:prSet presAssocID="{D65921B5-899E-4E90-9D18-522A996D75F8}" presName="nodeTx" presStyleLbl="node1" presStyleIdx="9" presStyleCnt="1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F7E39D8-A2F4-4AAC-9A1F-199555ABA652}" type="pres">
      <dgm:prSet presAssocID="{D65921B5-899E-4E90-9D18-522A996D75F8}" presName="invisiNode" presStyleLbl="node1" presStyleIdx="9" presStyleCnt="14"/>
      <dgm:spPr/>
    </dgm:pt>
    <dgm:pt modelId="{99EB0B17-7A20-4BEE-BB58-DADA4F7A02E3}" type="pres">
      <dgm:prSet presAssocID="{D65921B5-899E-4E90-9D18-522A996D75F8}" presName="imagNode" presStyleLbl="fgImgPlace1" presStyleIdx="9" presStyleCnt="14" custScaleY="36049" custLinFactNeighborY="-35164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AAF984A6-7812-45E3-A185-43EDEE2B30A8}" type="pres">
      <dgm:prSet presAssocID="{5AC091EA-EAFF-451D-84F1-120C92011FEC}" presName="sibTrans" presStyleLbl="sibTrans2D1" presStyleIdx="0" presStyleCnt="0"/>
      <dgm:spPr/>
      <dgm:t>
        <a:bodyPr/>
        <a:lstStyle/>
        <a:p>
          <a:endParaRPr lang="en-US"/>
        </a:p>
      </dgm:t>
    </dgm:pt>
    <dgm:pt modelId="{E83C033C-4811-441F-B7F4-3FF91F828AAE}" type="pres">
      <dgm:prSet presAssocID="{98D9DD56-3389-484F-8468-28C541575E78}" presName="compNode" presStyleCnt="0"/>
      <dgm:spPr/>
    </dgm:pt>
    <dgm:pt modelId="{EDE9183A-3C8D-4D91-8214-D2051FEAA65C}" type="pres">
      <dgm:prSet presAssocID="{98D9DD56-3389-484F-8468-28C541575E78}" presName="bkgdShape" presStyleLbl="node1" presStyleIdx="10" presStyleCnt="14"/>
      <dgm:spPr/>
      <dgm:t>
        <a:bodyPr/>
        <a:lstStyle/>
        <a:p>
          <a:endParaRPr lang="en-US"/>
        </a:p>
      </dgm:t>
    </dgm:pt>
    <dgm:pt modelId="{434964C9-FBDA-41AC-8076-B64ACE2AEFC8}" type="pres">
      <dgm:prSet presAssocID="{98D9DD56-3389-484F-8468-28C541575E78}" presName="nodeTx" presStyleLbl="node1" presStyleIdx="10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A5D575-EAB5-41BD-96AE-EE78E6BD9E26}" type="pres">
      <dgm:prSet presAssocID="{98D9DD56-3389-484F-8468-28C541575E78}" presName="invisiNode" presStyleLbl="node1" presStyleIdx="10" presStyleCnt="14"/>
      <dgm:spPr/>
    </dgm:pt>
    <dgm:pt modelId="{050CE3D4-EA4F-4EDB-89AB-2E2100D1D72C}" type="pres">
      <dgm:prSet presAssocID="{98D9DD56-3389-484F-8468-28C541575E78}" presName="imagNode" presStyleLbl="fgImgPlace1" presStyleIdx="10" presStyleCnt="14" custScaleY="36049" custLinFactNeighborY="-3516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F43C7C1B-1A84-497B-8D04-F1F4CEFDA4CF}" type="pres">
      <dgm:prSet presAssocID="{D395E91E-6F34-48A6-B988-95177FF9A234}" presName="sibTrans" presStyleLbl="sibTrans2D1" presStyleIdx="0" presStyleCnt="0"/>
      <dgm:spPr/>
      <dgm:t>
        <a:bodyPr/>
        <a:lstStyle/>
        <a:p>
          <a:endParaRPr lang="en-US"/>
        </a:p>
      </dgm:t>
    </dgm:pt>
    <dgm:pt modelId="{54CB7C8F-0765-4CB6-80C7-29EACFC2B86E}" type="pres">
      <dgm:prSet presAssocID="{EE44C993-1E8A-4123-B260-5724AEAE62F5}" presName="compNode" presStyleCnt="0"/>
      <dgm:spPr/>
    </dgm:pt>
    <dgm:pt modelId="{08F874F4-CC6B-48BF-B6C0-CA348C42FB67}" type="pres">
      <dgm:prSet presAssocID="{EE44C993-1E8A-4123-B260-5724AEAE62F5}" presName="bkgdShape" presStyleLbl="node1" presStyleIdx="11" presStyleCnt="14"/>
      <dgm:spPr/>
      <dgm:t>
        <a:bodyPr/>
        <a:lstStyle/>
        <a:p>
          <a:endParaRPr lang="hr-HR"/>
        </a:p>
      </dgm:t>
    </dgm:pt>
    <dgm:pt modelId="{FB3CC819-89D5-47FA-849F-10F11E19A689}" type="pres">
      <dgm:prSet presAssocID="{EE44C993-1E8A-4123-B260-5724AEAE62F5}" presName="nodeTx" presStyleLbl="node1" presStyleIdx="11" presStyleCnt="1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59087BC-B37A-48EF-B48F-F236CBC013CE}" type="pres">
      <dgm:prSet presAssocID="{EE44C993-1E8A-4123-B260-5724AEAE62F5}" presName="invisiNode" presStyleLbl="node1" presStyleIdx="11" presStyleCnt="14"/>
      <dgm:spPr/>
    </dgm:pt>
    <dgm:pt modelId="{CC7D61E8-ED18-4BB2-9239-40BF53333A84}" type="pres">
      <dgm:prSet presAssocID="{EE44C993-1E8A-4123-B260-5724AEAE62F5}" presName="imagNode" presStyleLbl="fgImgPlace1" presStyleIdx="11" presStyleCnt="14" custScaleY="36049" custLinFactNeighborY="-35164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A630DA99-3CEB-4B7E-B741-BEA8C897773A}" type="pres">
      <dgm:prSet presAssocID="{7A3A68A3-D1C2-4178-AEFD-EBB4622E2D98}" presName="sibTrans" presStyleLbl="sibTrans2D1" presStyleIdx="0" presStyleCnt="0"/>
      <dgm:spPr/>
      <dgm:t>
        <a:bodyPr/>
        <a:lstStyle/>
        <a:p>
          <a:endParaRPr lang="en-US"/>
        </a:p>
      </dgm:t>
    </dgm:pt>
    <dgm:pt modelId="{FE25681A-782D-401B-9DDB-78E0A9917081}" type="pres">
      <dgm:prSet presAssocID="{9B776ECD-6EEE-4BFB-A0A5-12AD82BAFC52}" presName="compNode" presStyleCnt="0"/>
      <dgm:spPr/>
    </dgm:pt>
    <dgm:pt modelId="{509A99E3-E288-4FDF-8492-E079AF6AB4E7}" type="pres">
      <dgm:prSet presAssocID="{9B776ECD-6EEE-4BFB-A0A5-12AD82BAFC52}" presName="bkgdShape" presStyleLbl="node1" presStyleIdx="12" presStyleCnt="14"/>
      <dgm:spPr/>
      <dgm:t>
        <a:bodyPr/>
        <a:lstStyle/>
        <a:p>
          <a:endParaRPr lang="hr-HR"/>
        </a:p>
      </dgm:t>
    </dgm:pt>
    <dgm:pt modelId="{9F299085-5FF9-4F94-95C2-E50025F419C2}" type="pres">
      <dgm:prSet presAssocID="{9B776ECD-6EEE-4BFB-A0A5-12AD82BAFC52}" presName="nodeTx" presStyleLbl="node1" presStyleIdx="12" presStyleCnt="1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FE56A51-C9A0-422B-A0D1-08D015F43D43}" type="pres">
      <dgm:prSet presAssocID="{9B776ECD-6EEE-4BFB-A0A5-12AD82BAFC52}" presName="invisiNode" presStyleLbl="node1" presStyleIdx="12" presStyleCnt="14"/>
      <dgm:spPr/>
    </dgm:pt>
    <dgm:pt modelId="{A2075598-37EB-4C76-B1B3-F41EACB99ED6}" type="pres">
      <dgm:prSet presAssocID="{9B776ECD-6EEE-4BFB-A0A5-12AD82BAFC52}" presName="imagNode" presStyleLbl="fgImgPlace1" presStyleIdx="12" presStyleCnt="14" custScaleY="36049" custLinFactNeighborY="-3516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008F2B53-F880-4606-97B1-3198177094A1}" type="pres">
      <dgm:prSet presAssocID="{8DB4CC8D-DED3-4AB9-ABCF-7A29043CDF1C}" presName="sibTrans" presStyleLbl="sibTrans2D1" presStyleIdx="0" presStyleCnt="0"/>
      <dgm:spPr/>
      <dgm:t>
        <a:bodyPr/>
        <a:lstStyle/>
        <a:p>
          <a:endParaRPr lang="en-US"/>
        </a:p>
      </dgm:t>
    </dgm:pt>
    <dgm:pt modelId="{93BFD009-9ECA-4F77-924A-E36FAAE68EA3}" type="pres">
      <dgm:prSet presAssocID="{760AF66E-A5A4-4201-87E8-D8649C027D51}" presName="compNode" presStyleCnt="0"/>
      <dgm:spPr/>
    </dgm:pt>
    <dgm:pt modelId="{45EFB688-6A52-4F11-BDA6-76B7943B0AB4}" type="pres">
      <dgm:prSet presAssocID="{760AF66E-A5A4-4201-87E8-D8649C027D51}" presName="bkgdShape" presStyleLbl="node1" presStyleIdx="13" presStyleCnt="14"/>
      <dgm:spPr/>
      <dgm:t>
        <a:bodyPr/>
        <a:lstStyle/>
        <a:p>
          <a:endParaRPr lang="hr-HR"/>
        </a:p>
      </dgm:t>
    </dgm:pt>
    <dgm:pt modelId="{FF2A24D5-3288-45C5-A0B1-26A6D83B8971}" type="pres">
      <dgm:prSet presAssocID="{760AF66E-A5A4-4201-87E8-D8649C027D51}" presName="nodeTx" presStyleLbl="node1" presStyleIdx="13" presStyleCnt="1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1CBACCD-D355-4D39-AF51-20E13260E3F3}" type="pres">
      <dgm:prSet presAssocID="{760AF66E-A5A4-4201-87E8-D8649C027D51}" presName="invisiNode" presStyleLbl="node1" presStyleIdx="13" presStyleCnt="14"/>
      <dgm:spPr/>
    </dgm:pt>
    <dgm:pt modelId="{65C56C87-29EB-4723-BE2A-E4E3142C6E5D}" type="pres">
      <dgm:prSet presAssocID="{760AF66E-A5A4-4201-87E8-D8649C027D51}" presName="imagNode" presStyleLbl="fgImgPlace1" presStyleIdx="13" presStyleCnt="14" custScaleY="36049" custLinFactNeighborY="-3516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B822EF46-ADE2-47D6-A9F4-5BB0CDCA6937}" srcId="{E427CE2B-839F-4EFB-9C7A-699EE47927C7}" destId="{D65921B5-899E-4E90-9D18-522A996D75F8}" srcOrd="9" destOrd="0" parTransId="{C90A1455-98EE-42E3-8AC2-64BCDCA57B7F}" sibTransId="{5AC091EA-EAFF-451D-84F1-120C92011FEC}"/>
    <dgm:cxn modelId="{C87E3111-CB07-4F42-9D28-0F834201D64F}" type="presOf" srcId="{CDEAB3B7-770B-436E-89D1-50C4BC4E6DAE}" destId="{36443925-A548-41B4-B5FE-B334BB462C34}" srcOrd="1" destOrd="0" presId="urn:microsoft.com/office/officeart/2005/8/layout/hList7"/>
    <dgm:cxn modelId="{6E5B4451-A9D9-40C8-AEF3-DD506C78C7DA}" srcId="{E427CE2B-839F-4EFB-9C7A-699EE47927C7}" destId="{7DBDCC92-9446-4B0F-9B12-BD1F874B63A9}" srcOrd="4" destOrd="0" parTransId="{32C32F4E-7DB1-40C7-A08C-60C6CD12FFAC}" sibTransId="{05B82D49-00E3-473F-8B37-B62EF65825E5}"/>
    <dgm:cxn modelId="{57503803-20D6-4C50-A867-E5199A2379CB}" type="presOf" srcId="{7093D74D-34F2-41A7-92D2-08645EE36E08}" destId="{302B3A9C-2F64-4E4E-AD84-159F818894C4}" srcOrd="0" destOrd="0" presId="urn:microsoft.com/office/officeart/2005/8/layout/hList7"/>
    <dgm:cxn modelId="{82B8CEE9-1212-4AA1-8947-A90A102AFA95}" type="presOf" srcId="{5B9E49AC-13A5-44BC-85B4-D6EF74A8E055}" destId="{1B467D07-78DF-4F2F-8383-5A3F7DD05B86}" srcOrd="0" destOrd="0" presId="urn:microsoft.com/office/officeart/2005/8/layout/hList7"/>
    <dgm:cxn modelId="{C95460F5-2A31-47ED-84A3-044ECA8BC160}" type="presOf" srcId="{760AF66E-A5A4-4201-87E8-D8649C027D51}" destId="{45EFB688-6A52-4F11-BDA6-76B7943B0AB4}" srcOrd="0" destOrd="0" presId="urn:microsoft.com/office/officeart/2005/8/layout/hList7"/>
    <dgm:cxn modelId="{12D10D1E-F6D6-4EB6-821D-DAA5DEEE4EE8}" type="presOf" srcId="{923C4DE7-DDBE-4A05-B9CC-21BDE66C585B}" destId="{CF384F80-E8DA-47DA-B491-9887C9E63B54}" srcOrd="1" destOrd="0" presId="urn:microsoft.com/office/officeart/2005/8/layout/hList7"/>
    <dgm:cxn modelId="{8822E2C5-56CA-40DB-A37E-0B5CA51B64E1}" srcId="{E427CE2B-839F-4EFB-9C7A-699EE47927C7}" destId="{CDEAB3B7-770B-436E-89D1-50C4BC4E6DAE}" srcOrd="2" destOrd="0" parTransId="{C421DF88-8995-48B5-9533-A4B41454D5FE}" sibTransId="{06560A6D-344B-48DE-8286-7E9A454D4C0B}"/>
    <dgm:cxn modelId="{94766D82-FD41-4409-9130-87503BC6746C}" type="presOf" srcId="{CDEAB3B7-770B-436E-89D1-50C4BC4E6DAE}" destId="{548315A1-163F-4F2B-97DD-1910B4D43DFB}" srcOrd="0" destOrd="0" presId="urn:microsoft.com/office/officeart/2005/8/layout/hList7"/>
    <dgm:cxn modelId="{C8BEE18C-CE7E-4D93-B42A-A927147D33F1}" type="presOf" srcId="{8B31489D-F842-48F5-9ED9-E154029362E1}" destId="{68870955-DFEB-4DB7-A6E7-5A444A1184B0}" srcOrd="0" destOrd="0" presId="urn:microsoft.com/office/officeart/2005/8/layout/hList7"/>
    <dgm:cxn modelId="{9D567196-7CD4-4771-9F62-57A0D556BA8B}" type="presOf" srcId="{9DB05CEF-0586-4D67-84C1-4BF682A65AB7}" destId="{4BBD4D15-26DC-48DD-AC7C-1AE44A1945AB}" srcOrd="0" destOrd="0" presId="urn:microsoft.com/office/officeart/2005/8/layout/hList7"/>
    <dgm:cxn modelId="{29C42C82-4154-4D3A-855C-4CB53E28E725}" type="presOf" srcId="{D395E91E-6F34-48A6-B988-95177FF9A234}" destId="{F43C7C1B-1A84-497B-8D04-F1F4CEFDA4CF}" srcOrd="0" destOrd="0" presId="urn:microsoft.com/office/officeart/2005/8/layout/hList7"/>
    <dgm:cxn modelId="{B09B0BF5-278B-4D07-AC8B-F1AEF3E7B795}" type="presOf" srcId="{561E10E3-2384-4F0D-A5D4-7AC72C1052A4}" destId="{EC0DB1CC-24CE-4C10-861E-2833E24E4D7E}" srcOrd="0" destOrd="0" presId="urn:microsoft.com/office/officeart/2005/8/layout/hList7"/>
    <dgm:cxn modelId="{82312201-BB0F-405B-B9DE-E1DDB14CC33B}" type="presOf" srcId="{D65921B5-899E-4E90-9D18-522A996D75F8}" destId="{A5CC929D-109E-4BD9-AB03-73AA0FFE4F79}" srcOrd="0" destOrd="0" presId="urn:microsoft.com/office/officeart/2005/8/layout/hList7"/>
    <dgm:cxn modelId="{21B8BC08-8FE0-4983-B732-0D2BDF72E111}" type="presOf" srcId="{06560A6D-344B-48DE-8286-7E9A454D4C0B}" destId="{F2ECF5FD-8300-487C-BF0D-3497239B2EF6}" srcOrd="0" destOrd="0" presId="urn:microsoft.com/office/officeart/2005/8/layout/hList7"/>
    <dgm:cxn modelId="{C59FB191-C1E2-45BB-B0D8-9C796E117A07}" srcId="{E427CE2B-839F-4EFB-9C7A-699EE47927C7}" destId="{FFD01DF0-CBD8-431E-931E-9B9130F84DA7}" srcOrd="5" destOrd="0" parTransId="{47D8B5CB-F95F-42CA-AB58-0FA663B1F32C}" sibTransId="{7093D74D-34F2-41A7-92D2-08645EE36E08}"/>
    <dgm:cxn modelId="{27FF1B73-4F9A-4910-8F46-0B80E783195A}" type="presOf" srcId="{9B776ECD-6EEE-4BFB-A0A5-12AD82BAFC52}" destId="{509A99E3-E288-4FDF-8492-E079AF6AB4E7}" srcOrd="0" destOrd="0" presId="urn:microsoft.com/office/officeart/2005/8/layout/hList7"/>
    <dgm:cxn modelId="{925E44F1-BBC4-4A6B-A1F4-E0D15B43A51A}" type="presOf" srcId="{7A3A68A3-D1C2-4178-AEFD-EBB4622E2D98}" destId="{A630DA99-3CEB-4B7E-B741-BEA8C897773A}" srcOrd="0" destOrd="0" presId="urn:microsoft.com/office/officeart/2005/8/layout/hList7"/>
    <dgm:cxn modelId="{8C4380EF-B2A0-4221-9FC4-60B1EBE77B1D}" srcId="{E427CE2B-839F-4EFB-9C7A-699EE47927C7}" destId="{98D9DD56-3389-484F-8468-28C541575E78}" srcOrd="10" destOrd="0" parTransId="{570FDD32-DE34-4BB0-975B-BBCA21C2CFA0}" sibTransId="{D395E91E-6F34-48A6-B988-95177FF9A234}"/>
    <dgm:cxn modelId="{8B75A687-8A2E-47E3-B623-4FFC62C70CBE}" srcId="{E427CE2B-839F-4EFB-9C7A-699EE47927C7}" destId="{EA795277-D2D8-4E31-B496-E95FB7601ACA}" srcOrd="7" destOrd="0" parTransId="{04E5C26A-2E0B-4346-A07E-A9E242B3DABD}" sibTransId="{561E10E3-2384-4F0D-A5D4-7AC72C1052A4}"/>
    <dgm:cxn modelId="{318D3F37-2F38-4A5B-913F-93FF343C426B}" type="presOf" srcId="{8DB4CC8D-DED3-4AB9-ABCF-7A29043CDF1C}" destId="{008F2B53-F880-4606-97B1-3198177094A1}" srcOrd="0" destOrd="0" presId="urn:microsoft.com/office/officeart/2005/8/layout/hList7"/>
    <dgm:cxn modelId="{54299FC4-4783-4E6C-8359-83F18EDBA6CF}" type="presOf" srcId="{2F168E19-B85F-4BF8-97CB-DAA69CA10EFA}" destId="{BAFE4D29-5397-468F-BFAC-AC41ACC030F7}" srcOrd="1" destOrd="0" presId="urn:microsoft.com/office/officeart/2005/8/layout/hList7"/>
    <dgm:cxn modelId="{BA001D3A-C407-4225-BED9-A28216EAC1C7}" srcId="{E427CE2B-839F-4EFB-9C7A-699EE47927C7}" destId="{760AF66E-A5A4-4201-87E8-D8649C027D51}" srcOrd="13" destOrd="0" parTransId="{76D2C701-B9BC-4154-A596-80E563188656}" sibTransId="{BE46BDC0-BEF0-4B8E-8CAA-96EC1422E8CC}"/>
    <dgm:cxn modelId="{532ECDF7-B3F2-48AD-BAF3-13A92B3A90E1}" type="presOf" srcId="{EE44C993-1E8A-4123-B260-5724AEAE62F5}" destId="{08F874F4-CC6B-48BF-B6C0-CA348C42FB67}" srcOrd="0" destOrd="0" presId="urn:microsoft.com/office/officeart/2005/8/layout/hList7"/>
    <dgm:cxn modelId="{8F8F9581-A493-4F86-9727-10EAC39D773E}" type="presOf" srcId="{5DC37DBD-453F-4133-974A-B2648DB9069A}" destId="{5489322F-86A0-4C37-94F8-90731A53952A}" srcOrd="1" destOrd="0" presId="urn:microsoft.com/office/officeart/2005/8/layout/hList7"/>
    <dgm:cxn modelId="{D59418D1-1AC0-4E4A-9DE1-8F5E7AAEADE6}" type="presOf" srcId="{8B31489D-F842-48F5-9ED9-E154029362E1}" destId="{DCA04B4F-F26F-4BA2-A09C-16121047A51A}" srcOrd="1" destOrd="0" presId="urn:microsoft.com/office/officeart/2005/8/layout/hList7"/>
    <dgm:cxn modelId="{E9E703B1-E33A-4DF8-A754-CD2B667C208F}" type="presOf" srcId="{7DBDCC92-9446-4B0F-9B12-BD1F874B63A9}" destId="{42D03743-0A7B-469A-AB1A-5DEC3360F57B}" srcOrd="1" destOrd="0" presId="urn:microsoft.com/office/officeart/2005/8/layout/hList7"/>
    <dgm:cxn modelId="{FD6CE166-4AD3-442C-AECA-F64474DC7ACB}" type="presOf" srcId="{2387A40E-93C3-4B1A-906C-0CD8B6D79E6D}" destId="{83775EC9-8046-401A-B244-1A9F5F8A24F5}" srcOrd="0" destOrd="0" presId="urn:microsoft.com/office/officeart/2005/8/layout/hList7"/>
    <dgm:cxn modelId="{A40BFCAA-51EB-434D-B8C0-2B1562DB4A0A}" type="presOf" srcId="{D65921B5-899E-4E90-9D18-522A996D75F8}" destId="{4FFDA9CC-5053-4358-9AB8-51D33B3A7ADF}" srcOrd="1" destOrd="0" presId="urn:microsoft.com/office/officeart/2005/8/layout/hList7"/>
    <dgm:cxn modelId="{29A39E51-0D02-4DC0-9DE4-EF77D73BA4A4}" srcId="{E427CE2B-839F-4EFB-9C7A-699EE47927C7}" destId="{5DC37DBD-453F-4133-974A-B2648DB9069A}" srcOrd="0" destOrd="0" parTransId="{BB0FDEEF-7F9D-43B0-B880-638109C2E288}" sibTransId="{3E84FEB6-7A2A-48C2-90EB-5FF320F903A4}"/>
    <dgm:cxn modelId="{66701987-1BA9-4A5B-8EB6-89A0C3BD4EB9}" type="presOf" srcId="{7DBDCC92-9446-4B0F-9B12-BD1F874B63A9}" destId="{B2BD4AA3-4AF4-425F-BF43-1771E5148F0E}" srcOrd="0" destOrd="0" presId="urn:microsoft.com/office/officeart/2005/8/layout/hList7"/>
    <dgm:cxn modelId="{905EAFD9-558E-484C-8BF8-4A8411FBE62D}" srcId="{E427CE2B-839F-4EFB-9C7A-699EE47927C7}" destId="{2F168E19-B85F-4BF8-97CB-DAA69CA10EFA}" srcOrd="1" destOrd="0" parTransId="{25D95125-070D-4674-AF06-30EDCF7ABF02}" sibTransId="{FD4FA457-3FD1-427D-BA78-3D93117CE989}"/>
    <dgm:cxn modelId="{570FEFBF-EBBC-4F98-BC86-C750CCCECEFE}" srcId="{E427CE2B-839F-4EFB-9C7A-699EE47927C7}" destId="{9B776ECD-6EEE-4BFB-A0A5-12AD82BAFC52}" srcOrd="12" destOrd="0" parTransId="{FAFED898-9ED7-4ED9-AD69-EECAFDAC5510}" sibTransId="{8DB4CC8D-DED3-4AB9-ABCF-7A29043CDF1C}"/>
    <dgm:cxn modelId="{61BE43FB-946C-4B98-A6AC-EF584054A1A6}" type="presOf" srcId="{E427CE2B-839F-4EFB-9C7A-699EE47927C7}" destId="{38C1E117-2400-47DD-B6E6-4C33A62D3BAF}" srcOrd="0" destOrd="0" presId="urn:microsoft.com/office/officeart/2005/8/layout/hList7"/>
    <dgm:cxn modelId="{E31AD550-0973-4F5A-BFE5-BE82367E50D6}" type="presOf" srcId="{5DC37DBD-453F-4133-974A-B2648DB9069A}" destId="{D7B68E06-FEDC-4034-8A1F-A7C01AAECC8B}" srcOrd="0" destOrd="0" presId="urn:microsoft.com/office/officeart/2005/8/layout/hList7"/>
    <dgm:cxn modelId="{552BFBD0-E3AA-4E2D-9D42-5EBEF52AF8B4}" type="presOf" srcId="{FFD01DF0-CBD8-431E-931E-9B9130F84DA7}" destId="{4078FE48-9917-4231-BB25-64CC7DB0A21B}" srcOrd="0" destOrd="0" presId="urn:microsoft.com/office/officeart/2005/8/layout/hList7"/>
    <dgm:cxn modelId="{6955DD84-4B6C-46F0-89E2-418916A85825}" type="presOf" srcId="{98D9DD56-3389-484F-8468-28C541575E78}" destId="{434964C9-FBDA-41AC-8076-B64ACE2AEFC8}" srcOrd="1" destOrd="0" presId="urn:microsoft.com/office/officeart/2005/8/layout/hList7"/>
    <dgm:cxn modelId="{4944F335-6231-42B3-BA9F-DC406FA35410}" type="presOf" srcId="{5AC091EA-EAFF-451D-84F1-120C92011FEC}" destId="{AAF984A6-7812-45E3-A185-43EDEE2B30A8}" srcOrd="0" destOrd="0" presId="urn:microsoft.com/office/officeart/2005/8/layout/hList7"/>
    <dgm:cxn modelId="{7FFFD982-39C3-4195-931A-69FEA08E3722}" type="presOf" srcId="{3E84FEB6-7A2A-48C2-90EB-5FF320F903A4}" destId="{57913687-C83F-41BB-B5D8-C30FDFA891C0}" srcOrd="0" destOrd="0" presId="urn:microsoft.com/office/officeart/2005/8/layout/hList7"/>
    <dgm:cxn modelId="{AF3F52E8-D2AA-416E-858E-61220FB164C5}" type="presOf" srcId="{9B776ECD-6EEE-4BFB-A0A5-12AD82BAFC52}" destId="{9F299085-5FF9-4F94-95C2-E50025F419C2}" srcOrd="1" destOrd="0" presId="urn:microsoft.com/office/officeart/2005/8/layout/hList7"/>
    <dgm:cxn modelId="{FA850584-AF94-4CE6-967A-4F911D3A23AA}" type="presOf" srcId="{05B82D49-00E3-473F-8B37-B62EF65825E5}" destId="{EF2CDC09-52E1-4781-9834-B237B8B47D0F}" srcOrd="0" destOrd="0" presId="urn:microsoft.com/office/officeart/2005/8/layout/hList7"/>
    <dgm:cxn modelId="{0DE4DE33-EE5E-425A-9398-231126C94421}" srcId="{E427CE2B-839F-4EFB-9C7A-699EE47927C7}" destId="{5B9E49AC-13A5-44BC-85B4-D6EF74A8E055}" srcOrd="6" destOrd="0" parTransId="{D6EC3875-88BD-4911-9E02-F4781E730142}" sibTransId="{2387A40E-93C3-4B1A-906C-0CD8B6D79E6D}"/>
    <dgm:cxn modelId="{2F6F7723-F30F-497F-A150-BB52FCF4600D}" type="presOf" srcId="{EE44C993-1E8A-4123-B260-5724AEAE62F5}" destId="{FB3CC819-89D5-47FA-849F-10F11E19A689}" srcOrd="1" destOrd="0" presId="urn:microsoft.com/office/officeart/2005/8/layout/hList7"/>
    <dgm:cxn modelId="{5A8CBB74-621D-409D-B77E-80CF83E96C63}" type="presOf" srcId="{EA795277-D2D8-4E31-B496-E95FB7601ACA}" destId="{C63E8999-DBDD-4062-B2E2-CE9ED2C0961F}" srcOrd="0" destOrd="0" presId="urn:microsoft.com/office/officeart/2005/8/layout/hList7"/>
    <dgm:cxn modelId="{F02DC5DD-ACFD-4DF8-849F-17D988FCE35E}" srcId="{E427CE2B-839F-4EFB-9C7A-699EE47927C7}" destId="{923C4DE7-DDBE-4A05-B9CC-21BDE66C585B}" srcOrd="8" destOrd="0" parTransId="{F0895CA4-8769-4A30-A004-AD561CB52C78}" sibTransId="{9DB05CEF-0586-4D67-84C1-4BF682A65AB7}"/>
    <dgm:cxn modelId="{FDAD44D2-1EBC-44C8-AFDA-0C372D25EC70}" type="presOf" srcId="{EA795277-D2D8-4E31-B496-E95FB7601ACA}" destId="{D45155A3-5EE8-4997-BA32-AE6DA0F8A496}" srcOrd="1" destOrd="0" presId="urn:microsoft.com/office/officeart/2005/8/layout/hList7"/>
    <dgm:cxn modelId="{F7359F9F-41C1-47FE-B8CE-B98CE29F4E78}" srcId="{E427CE2B-839F-4EFB-9C7A-699EE47927C7}" destId="{8B31489D-F842-48F5-9ED9-E154029362E1}" srcOrd="3" destOrd="0" parTransId="{B910A33A-C4EB-44BD-B6AB-74242E9D937C}" sibTransId="{F699AC1A-A346-41C3-84E1-353BE2E9B516}"/>
    <dgm:cxn modelId="{5FCF68FE-A2AC-47B7-8D67-E2C5051B9EE0}" type="presOf" srcId="{923C4DE7-DDBE-4A05-B9CC-21BDE66C585B}" destId="{04B70F43-08C1-45CE-A078-E70272497EF2}" srcOrd="0" destOrd="0" presId="urn:microsoft.com/office/officeart/2005/8/layout/hList7"/>
    <dgm:cxn modelId="{895A559F-E47B-4C82-BA58-1855758F76EC}" type="presOf" srcId="{98D9DD56-3389-484F-8468-28C541575E78}" destId="{EDE9183A-3C8D-4D91-8214-D2051FEAA65C}" srcOrd="0" destOrd="0" presId="urn:microsoft.com/office/officeart/2005/8/layout/hList7"/>
    <dgm:cxn modelId="{D9F432A5-A024-4D76-8667-389C5C02FE0E}" type="presOf" srcId="{2F168E19-B85F-4BF8-97CB-DAA69CA10EFA}" destId="{52BB1662-5725-405F-B213-ACF43AFFEA8C}" srcOrd="0" destOrd="0" presId="urn:microsoft.com/office/officeart/2005/8/layout/hList7"/>
    <dgm:cxn modelId="{4E863EE6-4721-4698-84B5-47A244DB5849}" type="presOf" srcId="{5B9E49AC-13A5-44BC-85B4-D6EF74A8E055}" destId="{2BA9D57F-15CD-4297-9CCE-59BF0EF20F99}" srcOrd="1" destOrd="0" presId="urn:microsoft.com/office/officeart/2005/8/layout/hList7"/>
    <dgm:cxn modelId="{6611642C-3A27-4A11-B880-D33BFD6AEF75}" type="presOf" srcId="{FD4FA457-3FD1-427D-BA78-3D93117CE989}" destId="{BF10DCDB-E1FE-42E7-8B0B-17761F2E2BA8}" srcOrd="0" destOrd="0" presId="urn:microsoft.com/office/officeart/2005/8/layout/hList7"/>
    <dgm:cxn modelId="{EC8782E6-60D9-41AC-BF07-A20C347CB65E}" type="presOf" srcId="{760AF66E-A5A4-4201-87E8-D8649C027D51}" destId="{FF2A24D5-3288-45C5-A0B1-26A6D83B8971}" srcOrd="1" destOrd="0" presId="urn:microsoft.com/office/officeart/2005/8/layout/hList7"/>
    <dgm:cxn modelId="{B95FC964-658B-432D-8B20-E4F9ACD7164C}" srcId="{E427CE2B-839F-4EFB-9C7A-699EE47927C7}" destId="{EE44C993-1E8A-4123-B260-5724AEAE62F5}" srcOrd="11" destOrd="0" parTransId="{BEDC7EA4-0F0C-4B5D-AA30-E91DED34E8C9}" sibTransId="{7A3A68A3-D1C2-4178-AEFD-EBB4622E2D98}"/>
    <dgm:cxn modelId="{285CAF44-2ED1-4F8D-8AC1-EF2E5B9D83F2}" type="presOf" srcId="{F699AC1A-A346-41C3-84E1-353BE2E9B516}" destId="{2B7A1A37-F001-4C3E-B44A-77C39CD6A3AE}" srcOrd="0" destOrd="0" presId="urn:microsoft.com/office/officeart/2005/8/layout/hList7"/>
    <dgm:cxn modelId="{5FC410AE-1061-4685-B634-FBB2CC57EBDA}" type="presOf" srcId="{FFD01DF0-CBD8-431E-931E-9B9130F84DA7}" destId="{E9282C7B-45AE-4120-BA7D-F3B6F00F3143}" srcOrd="1" destOrd="0" presId="urn:microsoft.com/office/officeart/2005/8/layout/hList7"/>
    <dgm:cxn modelId="{F84D0BFC-FF36-4F36-A91A-5EC7C2CB56B5}" type="presParOf" srcId="{38C1E117-2400-47DD-B6E6-4C33A62D3BAF}" destId="{EBDF4E7E-A52A-4F1F-ADEA-147B6CAECA2A}" srcOrd="0" destOrd="0" presId="urn:microsoft.com/office/officeart/2005/8/layout/hList7"/>
    <dgm:cxn modelId="{56DB0E1E-E96D-43AE-934B-E8664103FBEF}" type="presParOf" srcId="{38C1E117-2400-47DD-B6E6-4C33A62D3BAF}" destId="{061A6B3A-E6D4-48D9-B899-1F308ED53AFF}" srcOrd="1" destOrd="0" presId="urn:microsoft.com/office/officeart/2005/8/layout/hList7"/>
    <dgm:cxn modelId="{406ED829-6E1B-4C14-9EAF-1CBC7B5281AD}" type="presParOf" srcId="{061A6B3A-E6D4-48D9-B899-1F308ED53AFF}" destId="{FE992479-EDBE-4F57-9962-8E45B9344B77}" srcOrd="0" destOrd="0" presId="urn:microsoft.com/office/officeart/2005/8/layout/hList7"/>
    <dgm:cxn modelId="{B0C26ED4-6AFA-433F-8C38-75C7C4885D19}" type="presParOf" srcId="{FE992479-EDBE-4F57-9962-8E45B9344B77}" destId="{D7B68E06-FEDC-4034-8A1F-A7C01AAECC8B}" srcOrd="0" destOrd="0" presId="urn:microsoft.com/office/officeart/2005/8/layout/hList7"/>
    <dgm:cxn modelId="{031089FF-82D2-44D1-ABB8-75F64627E6AB}" type="presParOf" srcId="{FE992479-EDBE-4F57-9962-8E45B9344B77}" destId="{5489322F-86A0-4C37-94F8-90731A53952A}" srcOrd="1" destOrd="0" presId="urn:microsoft.com/office/officeart/2005/8/layout/hList7"/>
    <dgm:cxn modelId="{8452A0BB-525A-4233-BB2F-B75AE46ED9DF}" type="presParOf" srcId="{FE992479-EDBE-4F57-9962-8E45B9344B77}" destId="{035189D2-AD91-4E13-8317-6A36B1382E8F}" srcOrd="2" destOrd="0" presId="urn:microsoft.com/office/officeart/2005/8/layout/hList7"/>
    <dgm:cxn modelId="{7E63D446-17A9-4333-ACDE-394CDC50FD7D}" type="presParOf" srcId="{FE992479-EDBE-4F57-9962-8E45B9344B77}" destId="{55541B98-A66E-4B04-8DED-07F7840475C6}" srcOrd="3" destOrd="0" presId="urn:microsoft.com/office/officeart/2005/8/layout/hList7"/>
    <dgm:cxn modelId="{DF4AF7DB-0C28-4DE8-8F3C-8B7190CF3A1C}" type="presParOf" srcId="{061A6B3A-E6D4-48D9-B899-1F308ED53AFF}" destId="{57913687-C83F-41BB-B5D8-C30FDFA891C0}" srcOrd="1" destOrd="0" presId="urn:microsoft.com/office/officeart/2005/8/layout/hList7"/>
    <dgm:cxn modelId="{D291A750-F1C7-46BC-9561-2841BB46D738}" type="presParOf" srcId="{061A6B3A-E6D4-48D9-B899-1F308ED53AFF}" destId="{5C517708-821E-478B-95D9-03FC84E661EA}" srcOrd="2" destOrd="0" presId="urn:microsoft.com/office/officeart/2005/8/layout/hList7"/>
    <dgm:cxn modelId="{EB0FBAED-F05E-412C-AC2D-D1D484E2E113}" type="presParOf" srcId="{5C517708-821E-478B-95D9-03FC84E661EA}" destId="{52BB1662-5725-405F-B213-ACF43AFFEA8C}" srcOrd="0" destOrd="0" presId="urn:microsoft.com/office/officeart/2005/8/layout/hList7"/>
    <dgm:cxn modelId="{06569F83-A767-49B1-B6FD-56FC09868A1E}" type="presParOf" srcId="{5C517708-821E-478B-95D9-03FC84E661EA}" destId="{BAFE4D29-5397-468F-BFAC-AC41ACC030F7}" srcOrd="1" destOrd="0" presId="urn:microsoft.com/office/officeart/2005/8/layout/hList7"/>
    <dgm:cxn modelId="{7258CD8D-C985-4F4F-B2D6-8143BBE1AB0F}" type="presParOf" srcId="{5C517708-821E-478B-95D9-03FC84E661EA}" destId="{AEBCD74E-C83E-4889-9A96-3F94DBA80D49}" srcOrd="2" destOrd="0" presId="urn:microsoft.com/office/officeart/2005/8/layout/hList7"/>
    <dgm:cxn modelId="{8F9E45B4-D325-4CD9-A3A9-4C572201F0E9}" type="presParOf" srcId="{5C517708-821E-478B-95D9-03FC84E661EA}" destId="{2A8ED5B0-2CAA-40A5-ACEE-0AC65B5BB81B}" srcOrd="3" destOrd="0" presId="urn:microsoft.com/office/officeart/2005/8/layout/hList7"/>
    <dgm:cxn modelId="{8856662B-3ED5-49F1-9D4C-3318DCFBA301}" type="presParOf" srcId="{061A6B3A-E6D4-48D9-B899-1F308ED53AFF}" destId="{BF10DCDB-E1FE-42E7-8B0B-17761F2E2BA8}" srcOrd="3" destOrd="0" presId="urn:microsoft.com/office/officeart/2005/8/layout/hList7"/>
    <dgm:cxn modelId="{654EE6CA-1AED-4725-84FD-E2815ACFAF86}" type="presParOf" srcId="{061A6B3A-E6D4-48D9-B899-1F308ED53AFF}" destId="{E5769C6C-80A2-4CB5-BA80-7505483BB3F4}" srcOrd="4" destOrd="0" presId="urn:microsoft.com/office/officeart/2005/8/layout/hList7"/>
    <dgm:cxn modelId="{6D288E26-6D1A-4F1C-813F-380BC9DFF251}" type="presParOf" srcId="{E5769C6C-80A2-4CB5-BA80-7505483BB3F4}" destId="{548315A1-163F-4F2B-97DD-1910B4D43DFB}" srcOrd="0" destOrd="0" presId="urn:microsoft.com/office/officeart/2005/8/layout/hList7"/>
    <dgm:cxn modelId="{E2D31D6B-1587-4AA9-948E-1761C9D208CB}" type="presParOf" srcId="{E5769C6C-80A2-4CB5-BA80-7505483BB3F4}" destId="{36443925-A548-41B4-B5FE-B334BB462C34}" srcOrd="1" destOrd="0" presId="urn:microsoft.com/office/officeart/2005/8/layout/hList7"/>
    <dgm:cxn modelId="{FC67194D-1BC5-499A-A3CF-4B718438F19C}" type="presParOf" srcId="{E5769C6C-80A2-4CB5-BA80-7505483BB3F4}" destId="{D95845DD-9A5E-4DDE-A84E-00743658F333}" srcOrd="2" destOrd="0" presId="urn:microsoft.com/office/officeart/2005/8/layout/hList7"/>
    <dgm:cxn modelId="{2A8B30CB-60EB-436F-900D-0F4224D0CF09}" type="presParOf" srcId="{E5769C6C-80A2-4CB5-BA80-7505483BB3F4}" destId="{AFFB840B-B738-40D8-A9BF-CAFF4C236535}" srcOrd="3" destOrd="0" presId="urn:microsoft.com/office/officeart/2005/8/layout/hList7"/>
    <dgm:cxn modelId="{AFCD7D5A-86A4-419B-A7E2-4F59AECF0E3D}" type="presParOf" srcId="{061A6B3A-E6D4-48D9-B899-1F308ED53AFF}" destId="{F2ECF5FD-8300-487C-BF0D-3497239B2EF6}" srcOrd="5" destOrd="0" presId="urn:microsoft.com/office/officeart/2005/8/layout/hList7"/>
    <dgm:cxn modelId="{9D602656-E190-45E4-B748-6EE08078AD9B}" type="presParOf" srcId="{061A6B3A-E6D4-48D9-B899-1F308ED53AFF}" destId="{A01B1672-8B2B-47F3-9334-21C40A748DEE}" srcOrd="6" destOrd="0" presId="urn:microsoft.com/office/officeart/2005/8/layout/hList7"/>
    <dgm:cxn modelId="{23B48F21-6A2E-452A-9B05-E3C05B60544A}" type="presParOf" srcId="{A01B1672-8B2B-47F3-9334-21C40A748DEE}" destId="{68870955-DFEB-4DB7-A6E7-5A444A1184B0}" srcOrd="0" destOrd="0" presId="urn:microsoft.com/office/officeart/2005/8/layout/hList7"/>
    <dgm:cxn modelId="{365F5B24-0981-4074-8DE1-30C540EC2DE3}" type="presParOf" srcId="{A01B1672-8B2B-47F3-9334-21C40A748DEE}" destId="{DCA04B4F-F26F-4BA2-A09C-16121047A51A}" srcOrd="1" destOrd="0" presId="urn:microsoft.com/office/officeart/2005/8/layout/hList7"/>
    <dgm:cxn modelId="{AEF18B5B-759A-40DA-80E9-BFBB697A5824}" type="presParOf" srcId="{A01B1672-8B2B-47F3-9334-21C40A748DEE}" destId="{592EB7A1-3EE8-4409-936F-8DE2905E40FD}" srcOrd="2" destOrd="0" presId="urn:microsoft.com/office/officeart/2005/8/layout/hList7"/>
    <dgm:cxn modelId="{09962774-089C-4546-88D9-A1A6294E1618}" type="presParOf" srcId="{A01B1672-8B2B-47F3-9334-21C40A748DEE}" destId="{11EC3EBA-C2DA-448A-9BDA-1C5F87F1489E}" srcOrd="3" destOrd="0" presId="urn:microsoft.com/office/officeart/2005/8/layout/hList7"/>
    <dgm:cxn modelId="{35034F52-6A27-4160-8E6C-FDF713EA9578}" type="presParOf" srcId="{061A6B3A-E6D4-48D9-B899-1F308ED53AFF}" destId="{2B7A1A37-F001-4C3E-B44A-77C39CD6A3AE}" srcOrd="7" destOrd="0" presId="urn:microsoft.com/office/officeart/2005/8/layout/hList7"/>
    <dgm:cxn modelId="{63FCD095-511D-443D-8B43-4A97445F4AB6}" type="presParOf" srcId="{061A6B3A-E6D4-48D9-B899-1F308ED53AFF}" destId="{7271E20E-78F7-4A50-87D7-E7781290C0D8}" srcOrd="8" destOrd="0" presId="urn:microsoft.com/office/officeart/2005/8/layout/hList7"/>
    <dgm:cxn modelId="{5C5DD64B-C32E-496F-9D61-9AE9AEA88C84}" type="presParOf" srcId="{7271E20E-78F7-4A50-87D7-E7781290C0D8}" destId="{B2BD4AA3-4AF4-425F-BF43-1771E5148F0E}" srcOrd="0" destOrd="0" presId="urn:microsoft.com/office/officeart/2005/8/layout/hList7"/>
    <dgm:cxn modelId="{5D162778-574B-44DD-A06E-FE9345607222}" type="presParOf" srcId="{7271E20E-78F7-4A50-87D7-E7781290C0D8}" destId="{42D03743-0A7B-469A-AB1A-5DEC3360F57B}" srcOrd="1" destOrd="0" presId="urn:microsoft.com/office/officeart/2005/8/layout/hList7"/>
    <dgm:cxn modelId="{6244180D-B08A-4BF0-9115-07E30787E995}" type="presParOf" srcId="{7271E20E-78F7-4A50-87D7-E7781290C0D8}" destId="{44BF82B7-F91E-4655-A317-70D42E0E3A13}" srcOrd="2" destOrd="0" presId="urn:microsoft.com/office/officeart/2005/8/layout/hList7"/>
    <dgm:cxn modelId="{E1F01548-952D-4DDE-B738-BC29F5AB97C8}" type="presParOf" srcId="{7271E20E-78F7-4A50-87D7-E7781290C0D8}" destId="{F80F9719-3809-4F1A-8699-5D8D9856EDE4}" srcOrd="3" destOrd="0" presId="urn:microsoft.com/office/officeart/2005/8/layout/hList7"/>
    <dgm:cxn modelId="{4FF507F5-8D85-4D6D-94D2-9E28350EFDE2}" type="presParOf" srcId="{061A6B3A-E6D4-48D9-B899-1F308ED53AFF}" destId="{EF2CDC09-52E1-4781-9834-B237B8B47D0F}" srcOrd="9" destOrd="0" presId="urn:microsoft.com/office/officeart/2005/8/layout/hList7"/>
    <dgm:cxn modelId="{9C2DD45A-D1A5-4C29-93DF-951B9B5C789B}" type="presParOf" srcId="{061A6B3A-E6D4-48D9-B899-1F308ED53AFF}" destId="{C8005FB2-C7D0-42F1-92C2-E0A448491831}" srcOrd="10" destOrd="0" presId="urn:microsoft.com/office/officeart/2005/8/layout/hList7"/>
    <dgm:cxn modelId="{507E714F-B040-46D5-91C0-857CDBB15218}" type="presParOf" srcId="{C8005FB2-C7D0-42F1-92C2-E0A448491831}" destId="{4078FE48-9917-4231-BB25-64CC7DB0A21B}" srcOrd="0" destOrd="0" presId="urn:microsoft.com/office/officeart/2005/8/layout/hList7"/>
    <dgm:cxn modelId="{BD05A5A4-0090-4ADE-850F-2E61F9F17499}" type="presParOf" srcId="{C8005FB2-C7D0-42F1-92C2-E0A448491831}" destId="{E9282C7B-45AE-4120-BA7D-F3B6F00F3143}" srcOrd="1" destOrd="0" presId="urn:microsoft.com/office/officeart/2005/8/layout/hList7"/>
    <dgm:cxn modelId="{0CAA8178-A72B-409F-9245-2DAF7F2F6E5D}" type="presParOf" srcId="{C8005FB2-C7D0-42F1-92C2-E0A448491831}" destId="{C7ABA39E-24FB-4B81-B849-B8A1D8E26206}" srcOrd="2" destOrd="0" presId="urn:microsoft.com/office/officeart/2005/8/layout/hList7"/>
    <dgm:cxn modelId="{9291780C-1859-4595-B500-FB07ADDFC5EE}" type="presParOf" srcId="{C8005FB2-C7D0-42F1-92C2-E0A448491831}" destId="{1ECC031B-D477-4AE7-B5C1-0AE045DE0EEA}" srcOrd="3" destOrd="0" presId="urn:microsoft.com/office/officeart/2005/8/layout/hList7"/>
    <dgm:cxn modelId="{56264DC7-7318-4325-BCA6-DC0CF726EC4B}" type="presParOf" srcId="{061A6B3A-E6D4-48D9-B899-1F308ED53AFF}" destId="{302B3A9C-2F64-4E4E-AD84-159F818894C4}" srcOrd="11" destOrd="0" presId="urn:microsoft.com/office/officeart/2005/8/layout/hList7"/>
    <dgm:cxn modelId="{C439607C-0A8D-4FAF-8731-BDCBC5DF9A8D}" type="presParOf" srcId="{061A6B3A-E6D4-48D9-B899-1F308ED53AFF}" destId="{0146AF06-AD58-4A35-A0E5-36A7C5D80A00}" srcOrd="12" destOrd="0" presId="urn:microsoft.com/office/officeart/2005/8/layout/hList7"/>
    <dgm:cxn modelId="{9235431A-85C5-40DD-93DB-C1F57BEF8401}" type="presParOf" srcId="{0146AF06-AD58-4A35-A0E5-36A7C5D80A00}" destId="{1B467D07-78DF-4F2F-8383-5A3F7DD05B86}" srcOrd="0" destOrd="0" presId="urn:microsoft.com/office/officeart/2005/8/layout/hList7"/>
    <dgm:cxn modelId="{CD642211-34E7-42C0-A147-F8F0531EB77E}" type="presParOf" srcId="{0146AF06-AD58-4A35-A0E5-36A7C5D80A00}" destId="{2BA9D57F-15CD-4297-9CCE-59BF0EF20F99}" srcOrd="1" destOrd="0" presId="urn:microsoft.com/office/officeart/2005/8/layout/hList7"/>
    <dgm:cxn modelId="{9CB1F76D-7388-428C-8EB0-1BDFCDC0BB67}" type="presParOf" srcId="{0146AF06-AD58-4A35-A0E5-36A7C5D80A00}" destId="{98D1E7A9-2955-4CB9-A478-2A6BAB736D01}" srcOrd="2" destOrd="0" presId="urn:microsoft.com/office/officeart/2005/8/layout/hList7"/>
    <dgm:cxn modelId="{EAE4747C-FA64-4E5C-AC42-927DCA0B4DF6}" type="presParOf" srcId="{0146AF06-AD58-4A35-A0E5-36A7C5D80A00}" destId="{F3570994-AAB1-4FE7-BC4D-318B118734E0}" srcOrd="3" destOrd="0" presId="urn:microsoft.com/office/officeart/2005/8/layout/hList7"/>
    <dgm:cxn modelId="{3BE8E6A0-3F56-42BC-B0B6-C4A7BD871489}" type="presParOf" srcId="{061A6B3A-E6D4-48D9-B899-1F308ED53AFF}" destId="{83775EC9-8046-401A-B244-1A9F5F8A24F5}" srcOrd="13" destOrd="0" presId="urn:microsoft.com/office/officeart/2005/8/layout/hList7"/>
    <dgm:cxn modelId="{E5312B7F-DCEC-4FA6-A583-3AB81177EEE9}" type="presParOf" srcId="{061A6B3A-E6D4-48D9-B899-1F308ED53AFF}" destId="{7FBDA006-77C6-4AAB-A0D4-967E8FCCE988}" srcOrd="14" destOrd="0" presId="urn:microsoft.com/office/officeart/2005/8/layout/hList7"/>
    <dgm:cxn modelId="{A5A582F7-1CDA-4353-B9BE-1CDC14D22D6B}" type="presParOf" srcId="{7FBDA006-77C6-4AAB-A0D4-967E8FCCE988}" destId="{C63E8999-DBDD-4062-B2E2-CE9ED2C0961F}" srcOrd="0" destOrd="0" presId="urn:microsoft.com/office/officeart/2005/8/layout/hList7"/>
    <dgm:cxn modelId="{FD692042-46C0-414D-B049-3B5114869237}" type="presParOf" srcId="{7FBDA006-77C6-4AAB-A0D4-967E8FCCE988}" destId="{D45155A3-5EE8-4997-BA32-AE6DA0F8A496}" srcOrd="1" destOrd="0" presId="urn:microsoft.com/office/officeart/2005/8/layout/hList7"/>
    <dgm:cxn modelId="{08D670A2-31AF-41EE-9D2D-51BEEAF6D88D}" type="presParOf" srcId="{7FBDA006-77C6-4AAB-A0D4-967E8FCCE988}" destId="{744BDB47-3327-444E-A2E5-934E1D6102E0}" srcOrd="2" destOrd="0" presId="urn:microsoft.com/office/officeart/2005/8/layout/hList7"/>
    <dgm:cxn modelId="{DE91B614-6226-4575-ADF6-B7CB2C8BC335}" type="presParOf" srcId="{7FBDA006-77C6-4AAB-A0D4-967E8FCCE988}" destId="{181A3300-FB6F-46CE-9558-228F0E422E40}" srcOrd="3" destOrd="0" presId="urn:microsoft.com/office/officeart/2005/8/layout/hList7"/>
    <dgm:cxn modelId="{3ED285FE-A205-4BAE-BF29-E892FDDD4FA9}" type="presParOf" srcId="{061A6B3A-E6D4-48D9-B899-1F308ED53AFF}" destId="{EC0DB1CC-24CE-4C10-861E-2833E24E4D7E}" srcOrd="15" destOrd="0" presId="urn:microsoft.com/office/officeart/2005/8/layout/hList7"/>
    <dgm:cxn modelId="{9A6D84D6-F096-49BE-BB8A-C2C676EE6A72}" type="presParOf" srcId="{061A6B3A-E6D4-48D9-B899-1F308ED53AFF}" destId="{72A968F8-DF2D-438E-95F2-E6D208288017}" srcOrd="16" destOrd="0" presId="urn:microsoft.com/office/officeart/2005/8/layout/hList7"/>
    <dgm:cxn modelId="{D8610BFC-35BC-4A44-B9DB-2D91F8025E66}" type="presParOf" srcId="{72A968F8-DF2D-438E-95F2-E6D208288017}" destId="{04B70F43-08C1-45CE-A078-E70272497EF2}" srcOrd="0" destOrd="0" presId="urn:microsoft.com/office/officeart/2005/8/layout/hList7"/>
    <dgm:cxn modelId="{E0DB6F26-452B-4EA8-9336-58EF645C1EF0}" type="presParOf" srcId="{72A968F8-DF2D-438E-95F2-E6D208288017}" destId="{CF384F80-E8DA-47DA-B491-9887C9E63B54}" srcOrd="1" destOrd="0" presId="urn:microsoft.com/office/officeart/2005/8/layout/hList7"/>
    <dgm:cxn modelId="{38CCB4CF-3017-4CA5-9E65-9724408DFC47}" type="presParOf" srcId="{72A968F8-DF2D-438E-95F2-E6D208288017}" destId="{3F8E4C2B-A7D1-413B-B44F-7C626EDBFEB1}" srcOrd="2" destOrd="0" presId="urn:microsoft.com/office/officeart/2005/8/layout/hList7"/>
    <dgm:cxn modelId="{303144D5-9859-4CAD-830B-0AF2616D665C}" type="presParOf" srcId="{72A968F8-DF2D-438E-95F2-E6D208288017}" destId="{5E7464B6-F757-4D0E-A22B-3FC77BE6E925}" srcOrd="3" destOrd="0" presId="urn:microsoft.com/office/officeart/2005/8/layout/hList7"/>
    <dgm:cxn modelId="{9E7DB7D9-6D99-483E-8769-F3798592686C}" type="presParOf" srcId="{061A6B3A-E6D4-48D9-B899-1F308ED53AFF}" destId="{4BBD4D15-26DC-48DD-AC7C-1AE44A1945AB}" srcOrd="17" destOrd="0" presId="urn:microsoft.com/office/officeart/2005/8/layout/hList7"/>
    <dgm:cxn modelId="{61312D3E-71ED-47D4-A0B6-FF330F720529}" type="presParOf" srcId="{061A6B3A-E6D4-48D9-B899-1F308ED53AFF}" destId="{D1D1954F-0145-427B-A0B3-1E32BAB0AE5C}" srcOrd="18" destOrd="0" presId="urn:microsoft.com/office/officeart/2005/8/layout/hList7"/>
    <dgm:cxn modelId="{8AE578B2-B339-483D-BE06-942203F600D5}" type="presParOf" srcId="{D1D1954F-0145-427B-A0B3-1E32BAB0AE5C}" destId="{A5CC929D-109E-4BD9-AB03-73AA0FFE4F79}" srcOrd="0" destOrd="0" presId="urn:microsoft.com/office/officeart/2005/8/layout/hList7"/>
    <dgm:cxn modelId="{D68E1C13-A750-4BC7-9D86-31668BB86252}" type="presParOf" srcId="{D1D1954F-0145-427B-A0B3-1E32BAB0AE5C}" destId="{4FFDA9CC-5053-4358-9AB8-51D33B3A7ADF}" srcOrd="1" destOrd="0" presId="urn:microsoft.com/office/officeart/2005/8/layout/hList7"/>
    <dgm:cxn modelId="{D77BCB52-3899-4CB0-856B-87F2DA506838}" type="presParOf" srcId="{D1D1954F-0145-427B-A0B3-1E32BAB0AE5C}" destId="{6F7E39D8-A2F4-4AAC-9A1F-199555ABA652}" srcOrd="2" destOrd="0" presId="urn:microsoft.com/office/officeart/2005/8/layout/hList7"/>
    <dgm:cxn modelId="{C012B6F1-7F45-43B4-8077-0EBE36382B28}" type="presParOf" srcId="{D1D1954F-0145-427B-A0B3-1E32BAB0AE5C}" destId="{99EB0B17-7A20-4BEE-BB58-DADA4F7A02E3}" srcOrd="3" destOrd="0" presId="urn:microsoft.com/office/officeart/2005/8/layout/hList7"/>
    <dgm:cxn modelId="{3CB3E8E5-24E9-46D0-9CB3-A5E97A5DF8E1}" type="presParOf" srcId="{061A6B3A-E6D4-48D9-B899-1F308ED53AFF}" destId="{AAF984A6-7812-45E3-A185-43EDEE2B30A8}" srcOrd="19" destOrd="0" presId="urn:microsoft.com/office/officeart/2005/8/layout/hList7"/>
    <dgm:cxn modelId="{AFA7F215-1CA7-4B82-8CC7-A1C36E73F76D}" type="presParOf" srcId="{061A6B3A-E6D4-48D9-B899-1F308ED53AFF}" destId="{E83C033C-4811-441F-B7F4-3FF91F828AAE}" srcOrd="20" destOrd="0" presId="urn:microsoft.com/office/officeart/2005/8/layout/hList7"/>
    <dgm:cxn modelId="{7B91414A-773A-41DF-96BE-E7BD2553ADE9}" type="presParOf" srcId="{E83C033C-4811-441F-B7F4-3FF91F828AAE}" destId="{EDE9183A-3C8D-4D91-8214-D2051FEAA65C}" srcOrd="0" destOrd="0" presId="urn:microsoft.com/office/officeart/2005/8/layout/hList7"/>
    <dgm:cxn modelId="{63FE5711-292A-4469-B51E-382EBE9880B8}" type="presParOf" srcId="{E83C033C-4811-441F-B7F4-3FF91F828AAE}" destId="{434964C9-FBDA-41AC-8076-B64ACE2AEFC8}" srcOrd="1" destOrd="0" presId="urn:microsoft.com/office/officeart/2005/8/layout/hList7"/>
    <dgm:cxn modelId="{A548433E-6D74-42AD-AC81-A0B269760653}" type="presParOf" srcId="{E83C033C-4811-441F-B7F4-3FF91F828AAE}" destId="{4EA5D575-EAB5-41BD-96AE-EE78E6BD9E26}" srcOrd="2" destOrd="0" presId="urn:microsoft.com/office/officeart/2005/8/layout/hList7"/>
    <dgm:cxn modelId="{38EEC108-E57D-4D6D-AA61-489E1FC34396}" type="presParOf" srcId="{E83C033C-4811-441F-B7F4-3FF91F828AAE}" destId="{050CE3D4-EA4F-4EDB-89AB-2E2100D1D72C}" srcOrd="3" destOrd="0" presId="urn:microsoft.com/office/officeart/2005/8/layout/hList7"/>
    <dgm:cxn modelId="{25EB0E98-EAE9-4CC8-8B0B-78D119A79A94}" type="presParOf" srcId="{061A6B3A-E6D4-48D9-B899-1F308ED53AFF}" destId="{F43C7C1B-1A84-497B-8D04-F1F4CEFDA4CF}" srcOrd="21" destOrd="0" presId="urn:microsoft.com/office/officeart/2005/8/layout/hList7"/>
    <dgm:cxn modelId="{A6FC3B9D-FD84-4E0C-8679-3B9544DFE390}" type="presParOf" srcId="{061A6B3A-E6D4-48D9-B899-1F308ED53AFF}" destId="{54CB7C8F-0765-4CB6-80C7-29EACFC2B86E}" srcOrd="22" destOrd="0" presId="urn:microsoft.com/office/officeart/2005/8/layout/hList7"/>
    <dgm:cxn modelId="{AD508925-7C36-4024-A699-7626DB37850A}" type="presParOf" srcId="{54CB7C8F-0765-4CB6-80C7-29EACFC2B86E}" destId="{08F874F4-CC6B-48BF-B6C0-CA348C42FB67}" srcOrd="0" destOrd="0" presId="urn:microsoft.com/office/officeart/2005/8/layout/hList7"/>
    <dgm:cxn modelId="{E881AF1A-BB14-4540-8C71-F8C3441C47EF}" type="presParOf" srcId="{54CB7C8F-0765-4CB6-80C7-29EACFC2B86E}" destId="{FB3CC819-89D5-47FA-849F-10F11E19A689}" srcOrd="1" destOrd="0" presId="urn:microsoft.com/office/officeart/2005/8/layout/hList7"/>
    <dgm:cxn modelId="{BDE18274-BC8E-4453-A152-993AFB3059DD}" type="presParOf" srcId="{54CB7C8F-0765-4CB6-80C7-29EACFC2B86E}" destId="{B59087BC-B37A-48EF-B48F-F236CBC013CE}" srcOrd="2" destOrd="0" presId="urn:microsoft.com/office/officeart/2005/8/layout/hList7"/>
    <dgm:cxn modelId="{DB96C4E2-BD56-4C50-B451-966E30D74734}" type="presParOf" srcId="{54CB7C8F-0765-4CB6-80C7-29EACFC2B86E}" destId="{CC7D61E8-ED18-4BB2-9239-40BF53333A84}" srcOrd="3" destOrd="0" presId="urn:microsoft.com/office/officeart/2005/8/layout/hList7"/>
    <dgm:cxn modelId="{0111AB8F-7BB3-4074-A41B-222DA2C698DF}" type="presParOf" srcId="{061A6B3A-E6D4-48D9-B899-1F308ED53AFF}" destId="{A630DA99-3CEB-4B7E-B741-BEA8C897773A}" srcOrd="23" destOrd="0" presId="urn:microsoft.com/office/officeart/2005/8/layout/hList7"/>
    <dgm:cxn modelId="{05BD7621-6242-4479-856F-4988EC3898F7}" type="presParOf" srcId="{061A6B3A-E6D4-48D9-B899-1F308ED53AFF}" destId="{FE25681A-782D-401B-9DDB-78E0A9917081}" srcOrd="24" destOrd="0" presId="urn:microsoft.com/office/officeart/2005/8/layout/hList7"/>
    <dgm:cxn modelId="{4B4F8A6F-2DC3-4B27-A81A-349867E7FF0B}" type="presParOf" srcId="{FE25681A-782D-401B-9DDB-78E0A9917081}" destId="{509A99E3-E288-4FDF-8492-E079AF6AB4E7}" srcOrd="0" destOrd="0" presId="urn:microsoft.com/office/officeart/2005/8/layout/hList7"/>
    <dgm:cxn modelId="{01D89E0A-DC09-40B9-8C78-FA53BE88A4E9}" type="presParOf" srcId="{FE25681A-782D-401B-9DDB-78E0A9917081}" destId="{9F299085-5FF9-4F94-95C2-E50025F419C2}" srcOrd="1" destOrd="0" presId="urn:microsoft.com/office/officeart/2005/8/layout/hList7"/>
    <dgm:cxn modelId="{C8B1148E-E7FB-46F8-A380-32EC815A71DB}" type="presParOf" srcId="{FE25681A-782D-401B-9DDB-78E0A9917081}" destId="{3FE56A51-C9A0-422B-A0D1-08D015F43D43}" srcOrd="2" destOrd="0" presId="urn:microsoft.com/office/officeart/2005/8/layout/hList7"/>
    <dgm:cxn modelId="{2F0A39B4-E2F1-42CB-A45F-B06EFD092FFA}" type="presParOf" srcId="{FE25681A-782D-401B-9DDB-78E0A9917081}" destId="{A2075598-37EB-4C76-B1B3-F41EACB99ED6}" srcOrd="3" destOrd="0" presId="urn:microsoft.com/office/officeart/2005/8/layout/hList7"/>
    <dgm:cxn modelId="{AA2C4F54-DDDA-4B82-AD4E-5065FD3E511D}" type="presParOf" srcId="{061A6B3A-E6D4-48D9-B899-1F308ED53AFF}" destId="{008F2B53-F880-4606-97B1-3198177094A1}" srcOrd="25" destOrd="0" presId="urn:microsoft.com/office/officeart/2005/8/layout/hList7"/>
    <dgm:cxn modelId="{54915A40-4423-4084-A9EF-480894DE7E1A}" type="presParOf" srcId="{061A6B3A-E6D4-48D9-B899-1F308ED53AFF}" destId="{93BFD009-9ECA-4F77-924A-E36FAAE68EA3}" srcOrd="26" destOrd="0" presId="urn:microsoft.com/office/officeart/2005/8/layout/hList7"/>
    <dgm:cxn modelId="{EF018153-3DF2-4737-B08D-09DDB9B87BD7}" type="presParOf" srcId="{93BFD009-9ECA-4F77-924A-E36FAAE68EA3}" destId="{45EFB688-6A52-4F11-BDA6-76B7943B0AB4}" srcOrd="0" destOrd="0" presId="urn:microsoft.com/office/officeart/2005/8/layout/hList7"/>
    <dgm:cxn modelId="{379B592C-BC5F-48E0-ACD8-1D60C9AC7A7C}" type="presParOf" srcId="{93BFD009-9ECA-4F77-924A-E36FAAE68EA3}" destId="{FF2A24D5-3288-45C5-A0B1-26A6D83B8971}" srcOrd="1" destOrd="0" presId="urn:microsoft.com/office/officeart/2005/8/layout/hList7"/>
    <dgm:cxn modelId="{05AC5DE1-C22F-4A49-A512-92078743F37D}" type="presParOf" srcId="{93BFD009-9ECA-4F77-924A-E36FAAE68EA3}" destId="{E1CBACCD-D355-4D39-AF51-20E13260E3F3}" srcOrd="2" destOrd="0" presId="urn:microsoft.com/office/officeart/2005/8/layout/hList7"/>
    <dgm:cxn modelId="{BE23AF9B-8D45-4EEF-B00C-D4851AAB938A}" type="presParOf" srcId="{93BFD009-9ECA-4F77-924A-E36FAAE68EA3}" destId="{65C56C87-29EB-4723-BE2A-E4E3142C6E5D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3812F8-9244-4C8A-84C1-F83A49E9F66E}">
      <dsp:nvSpPr>
        <dsp:cNvPr id="0" name=""/>
        <dsp:cNvSpPr/>
      </dsp:nvSpPr>
      <dsp:spPr>
        <a:xfrm>
          <a:off x="637270" y="0"/>
          <a:ext cx="7222402" cy="2160239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DCEF68-10A4-4416-9011-27D5B0FAC31F}">
      <dsp:nvSpPr>
        <dsp:cNvPr id="0" name=""/>
        <dsp:cNvSpPr/>
      </dsp:nvSpPr>
      <dsp:spPr>
        <a:xfrm>
          <a:off x="0" y="524147"/>
          <a:ext cx="1562086" cy="1065715"/>
        </a:xfrm>
        <a:prstGeom prst="roundRect">
          <a:avLst/>
        </a:prstGeom>
        <a:solidFill>
          <a:srgbClr val="BDDE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b="1" kern="1200" dirty="0" smtClean="0">
              <a:solidFill>
                <a:srgbClr val="2F72C3"/>
              </a:solidFill>
            </a:rPr>
            <a:t>More effective national innovation system</a:t>
          </a:r>
          <a:endParaRPr lang="en-GB" sz="1000" b="1" i="0" kern="1200" dirty="0">
            <a:solidFill>
              <a:srgbClr val="2F72C3"/>
            </a:solidFill>
          </a:endParaRPr>
        </a:p>
      </dsp:txBody>
      <dsp:txXfrm>
        <a:off x="52024" y="576171"/>
        <a:ext cx="1458038" cy="961667"/>
      </dsp:txXfrm>
    </dsp:sp>
    <dsp:sp modelId="{A39BE0AD-73CD-4298-A9E4-50E57A88BDCE}">
      <dsp:nvSpPr>
        <dsp:cNvPr id="0" name=""/>
        <dsp:cNvSpPr/>
      </dsp:nvSpPr>
      <dsp:spPr>
        <a:xfrm>
          <a:off x="1950671" y="461219"/>
          <a:ext cx="2033649" cy="1123324"/>
        </a:xfrm>
        <a:prstGeom prst="roundRect">
          <a:avLst/>
        </a:prstGeom>
        <a:solidFill>
          <a:srgbClr val="99CC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b="1" i="0" kern="1200" dirty="0" smtClean="0">
              <a:solidFill>
                <a:srgbClr val="2D5EC1"/>
              </a:solidFill>
            </a:rPr>
            <a:t>Competitive research funding contributes to the efficiency of public money invested in research</a:t>
          </a:r>
          <a:endParaRPr lang="en-GB" sz="1000" b="1" kern="1200" dirty="0">
            <a:solidFill>
              <a:srgbClr val="2D5EC1"/>
            </a:solidFill>
          </a:endParaRPr>
        </a:p>
      </dsp:txBody>
      <dsp:txXfrm>
        <a:off x="2005507" y="516055"/>
        <a:ext cx="1923977" cy="1013652"/>
      </dsp:txXfrm>
    </dsp:sp>
    <dsp:sp modelId="{8C608604-FB02-493D-9124-2CD4BFD69DBB}">
      <dsp:nvSpPr>
        <dsp:cNvPr id="0" name=""/>
        <dsp:cNvSpPr/>
      </dsp:nvSpPr>
      <dsp:spPr>
        <a:xfrm>
          <a:off x="4151569" y="518457"/>
          <a:ext cx="2033649" cy="1123324"/>
        </a:xfrm>
        <a:prstGeom prst="roundRect">
          <a:avLst/>
        </a:prstGeom>
        <a:solidFill>
          <a:srgbClr val="3166C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b="1" kern="1200" dirty="0" smtClean="0"/>
            <a:t>Promote business investment in RDI</a:t>
          </a:r>
          <a:endParaRPr lang="en-GB" sz="1000" b="1" kern="1200" dirty="0"/>
        </a:p>
      </dsp:txBody>
      <dsp:txXfrm>
        <a:off x="4206405" y="573293"/>
        <a:ext cx="1923977" cy="1013652"/>
      </dsp:txXfrm>
    </dsp:sp>
    <dsp:sp modelId="{0AE0FD4E-2F51-40CC-A89B-5117610F5C47}">
      <dsp:nvSpPr>
        <dsp:cNvPr id="0" name=""/>
        <dsp:cNvSpPr/>
      </dsp:nvSpPr>
      <dsp:spPr>
        <a:xfrm>
          <a:off x="6462977" y="648071"/>
          <a:ext cx="2033649" cy="8640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b="1" i="0" kern="1200" dirty="0" smtClean="0">
              <a:solidFill>
                <a:schemeClr val="bg1"/>
              </a:solidFill>
            </a:rPr>
            <a:t>Smart specialisation of Croatian economy and S3 transformation</a:t>
          </a:r>
          <a:endParaRPr lang="en-GB" sz="1000" b="1" i="0" kern="1200" dirty="0">
            <a:solidFill>
              <a:schemeClr val="bg1"/>
            </a:solidFill>
          </a:endParaRPr>
        </a:p>
      </dsp:txBody>
      <dsp:txXfrm>
        <a:off x="6505159" y="690253"/>
        <a:ext cx="1949285" cy="77973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6E5D59-EECF-442C-BA30-5050CEFF9A8D}">
      <dsp:nvSpPr>
        <dsp:cNvPr id="0" name=""/>
        <dsp:cNvSpPr/>
      </dsp:nvSpPr>
      <dsp:spPr>
        <a:xfrm>
          <a:off x="720063" y="0"/>
          <a:ext cx="5998266" cy="2448272"/>
        </a:xfrm>
        <a:prstGeom prst="rightArrow">
          <a:avLst/>
        </a:prstGeom>
        <a:solidFill>
          <a:schemeClr val="bg1">
            <a:lumMod val="8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4590D6-18FB-4A1C-AD03-E60C4A84915C}">
      <dsp:nvSpPr>
        <dsp:cNvPr id="0" name=""/>
        <dsp:cNvSpPr/>
      </dsp:nvSpPr>
      <dsp:spPr>
        <a:xfrm>
          <a:off x="2067" y="601476"/>
          <a:ext cx="1244585" cy="124531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900" kern="1200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Cluster analysis (3 stars methodology) and 12 Competitiveness clusters strategic guidelines</a:t>
          </a:r>
          <a:endParaRPr lang="hr-HR" sz="9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2823" y="662232"/>
        <a:ext cx="1123073" cy="1123806"/>
      </dsp:txXfrm>
    </dsp:sp>
    <dsp:sp modelId="{F1ECE33D-E19F-42AE-B0E2-6C26879F05D6}">
      <dsp:nvSpPr>
        <dsp:cNvPr id="0" name=""/>
        <dsp:cNvSpPr/>
      </dsp:nvSpPr>
      <dsp:spPr>
        <a:xfrm>
          <a:off x="1454083" y="626894"/>
          <a:ext cx="1244585" cy="119448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Croatian sectoral strategie</a:t>
          </a:r>
          <a:r>
            <a:rPr lang="en-US" sz="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</a:t>
          </a:r>
          <a:endParaRPr lang="hr-HR" sz="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512393" y="685204"/>
        <a:ext cx="1127965" cy="1077862"/>
      </dsp:txXfrm>
    </dsp:sp>
    <dsp:sp modelId="{A92BF74D-887F-4702-8D48-AAA125150C7F}">
      <dsp:nvSpPr>
        <dsp:cNvPr id="0" name=""/>
        <dsp:cNvSpPr/>
      </dsp:nvSpPr>
      <dsp:spPr>
        <a:xfrm>
          <a:off x="2906099" y="609952"/>
          <a:ext cx="1244585" cy="122836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hr-HR" sz="9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TA analyis:                              Cross-sector competitive a</a:t>
          </a:r>
          <a:r>
            <a:rPr lang="en-US" sz="9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hr-HR" sz="9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analysis,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hr-HR" sz="9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BERD analysis, KET analysis,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hr-HR" sz="9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R&amp;D analysis</a:t>
          </a:r>
        </a:p>
      </dsp:txBody>
      <dsp:txXfrm>
        <a:off x="2966063" y="669916"/>
        <a:ext cx="1124657" cy="1108438"/>
      </dsp:txXfrm>
    </dsp:sp>
    <dsp:sp modelId="{332F5DDE-7833-46E6-8545-795984C693B3}">
      <dsp:nvSpPr>
        <dsp:cNvPr id="0" name=""/>
        <dsp:cNvSpPr/>
      </dsp:nvSpPr>
      <dsp:spPr>
        <a:xfrm>
          <a:off x="4320831" y="609952"/>
          <a:ext cx="1244585" cy="122836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hr-HR" sz="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WB analysis:            </a:t>
          </a:r>
          <a:endParaRPr lang="hr-HR" sz="800" kern="12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8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TradePerformance, Competitiveness &amp; Potential</a:t>
          </a:r>
          <a:r>
            <a:rPr lang="hr-HR" sz="8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       </a:t>
          </a:r>
          <a:endParaRPr lang="hr-HR" sz="800" b="0" kern="12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800" b="0" kern="1200" noProof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Export performance and geography,                         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8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Stylized </a:t>
          </a:r>
          <a:r>
            <a:rPr lang="en-US" sz="8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facts on </a:t>
          </a:r>
          <a:r>
            <a:rPr lang="en-US" sz="8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productivity </a:t>
          </a:r>
          <a:r>
            <a:rPr lang="en-US" sz="8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growth: evidence from firm level data</a:t>
          </a:r>
          <a:endParaRPr lang="hr-HR" sz="800" b="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80795" y="669916"/>
        <a:ext cx="1124657" cy="1108438"/>
      </dsp:txXfrm>
    </dsp:sp>
    <dsp:sp modelId="{4B3BF913-B349-43EF-BD8D-0593F2BEFFD2}">
      <dsp:nvSpPr>
        <dsp:cNvPr id="0" name=""/>
        <dsp:cNvSpPr/>
      </dsp:nvSpPr>
      <dsp:spPr>
        <a:xfrm>
          <a:off x="5812198" y="525384"/>
          <a:ext cx="1244585" cy="133445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100" b="1" kern="1200" dirty="0" smtClean="0">
              <a:latin typeface="Times New Roman" pitchFamily="18" charset="0"/>
              <a:cs typeface="Times New Roman" pitchFamily="18" charset="0"/>
            </a:rPr>
            <a:t>PRIORITY THEMATIC AREAS AND CROSS-SECTORAL ISSUES</a:t>
          </a:r>
          <a:endParaRPr lang="hr-HR" sz="11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5872954" y="586140"/>
        <a:ext cx="1123073" cy="121294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8C94F5-D2AA-42B7-BD67-FEE5DCFAA2E2}">
      <dsp:nvSpPr>
        <dsp:cNvPr id="0" name=""/>
        <dsp:cNvSpPr/>
      </dsp:nvSpPr>
      <dsp:spPr>
        <a:xfrm>
          <a:off x="2291" y="480586"/>
          <a:ext cx="1017260" cy="8390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800" kern="1200" dirty="0" smtClean="0"/>
            <a:t>160 participants</a:t>
          </a:r>
          <a:endParaRPr lang="en-US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800" kern="1200" dirty="0" smtClean="0"/>
            <a:t>36 R&amp;D sector, 18 BSO, 60 public sector, 46 business sector</a:t>
          </a:r>
          <a:endParaRPr lang="en-US" sz="800" kern="1200" dirty="0"/>
        </a:p>
      </dsp:txBody>
      <dsp:txXfrm>
        <a:off x="21599" y="499894"/>
        <a:ext cx="978644" cy="620619"/>
      </dsp:txXfrm>
    </dsp:sp>
    <dsp:sp modelId="{C7ADB125-2521-4CD4-A9EF-899875F2FD85}">
      <dsp:nvSpPr>
        <dsp:cNvPr id="0" name=""/>
        <dsp:cNvSpPr/>
      </dsp:nvSpPr>
      <dsp:spPr>
        <a:xfrm>
          <a:off x="357973" y="72010"/>
          <a:ext cx="1716215" cy="1716215"/>
        </a:xfrm>
        <a:prstGeom prst="leftCircularArrow">
          <a:avLst>
            <a:gd name="adj1" fmla="val 4065"/>
            <a:gd name="adj2" fmla="val 511234"/>
            <a:gd name="adj3" fmla="val 3311825"/>
            <a:gd name="adj4" fmla="val 10049569"/>
            <a:gd name="adj5" fmla="val 47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A33350-A68E-40A9-AE46-7A8723CCAFDE}">
      <dsp:nvSpPr>
        <dsp:cNvPr id="0" name=""/>
        <dsp:cNvSpPr/>
      </dsp:nvSpPr>
      <dsp:spPr>
        <a:xfrm>
          <a:off x="0" y="740002"/>
          <a:ext cx="904231" cy="3595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6350" rIns="9525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 smtClean="0"/>
            <a:t>1</a:t>
          </a:r>
          <a:r>
            <a:rPr lang="en-US" sz="500" kern="1200" baseline="30000" dirty="0" smtClean="0"/>
            <a:t>st</a:t>
          </a:r>
          <a:r>
            <a:rPr lang="en-US" sz="500" kern="1200" dirty="0" smtClean="0"/>
            <a:t> round of partnership consultation (5 regional workshops)</a:t>
          </a:r>
          <a:endParaRPr lang="en-US" sz="500" kern="1200" dirty="0"/>
        </a:p>
      </dsp:txBody>
      <dsp:txXfrm>
        <a:off x="10532" y="750534"/>
        <a:ext cx="883167" cy="338519"/>
      </dsp:txXfrm>
    </dsp:sp>
    <dsp:sp modelId="{D162BBED-E083-43F7-9461-7DCE2B0B1E3B}">
      <dsp:nvSpPr>
        <dsp:cNvPr id="0" name=""/>
        <dsp:cNvSpPr/>
      </dsp:nvSpPr>
      <dsp:spPr>
        <a:xfrm>
          <a:off x="1464767" y="480586"/>
          <a:ext cx="1017260" cy="8390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800" kern="1200" dirty="0" smtClean="0"/>
            <a:t>188 participants</a:t>
          </a:r>
          <a:endParaRPr lang="en-US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800" kern="1200" dirty="0" smtClean="0"/>
            <a:t>47 R&amp;D sector, 20 BSO, 59 public sector, 59 business sector, 3 NGO </a:t>
          </a:r>
          <a:endParaRPr lang="en-US" sz="800" kern="1200" dirty="0"/>
        </a:p>
      </dsp:txBody>
      <dsp:txXfrm>
        <a:off x="1484075" y="679686"/>
        <a:ext cx="978644" cy="620619"/>
      </dsp:txXfrm>
    </dsp:sp>
    <dsp:sp modelId="{00AE7768-CB6F-4F77-B767-DC95287A55EB}">
      <dsp:nvSpPr>
        <dsp:cNvPr id="0" name=""/>
        <dsp:cNvSpPr/>
      </dsp:nvSpPr>
      <dsp:spPr>
        <a:xfrm>
          <a:off x="1978452" y="-119838"/>
          <a:ext cx="1514532" cy="1514532"/>
        </a:xfrm>
        <a:prstGeom prst="circularArrow">
          <a:avLst>
            <a:gd name="adj1" fmla="val 4606"/>
            <a:gd name="adj2" fmla="val 587032"/>
            <a:gd name="adj3" fmla="val 19237457"/>
            <a:gd name="adj4" fmla="val 12575511"/>
            <a:gd name="adj5" fmla="val 537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0D7ACA-E75D-4B1E-BCCB-1C4BCB8D24BD}">
      <dsp:nvSpPr>
        <dsp:cNvPr id="0" name=""/>
        <dsp:cNvSpPr/>
      </dsp:nvSpPr>
      <dsp:spPr>
        <a:xfrm>
          <a:off x="1690825" y="300795"/>
          <a:ext cx="904231" cy="3595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6350" rIns="9525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 smtClean="0"/>
            <a:t>2</a:t>
          </a:r>
          <a:r>
            <a:rPr lang="en-US" sz="500" kern="1200" baseline="30000" dirty="0" smtClean="0"/>
            <a:t>nd</a:t>
          </a:r>
          <a:r>
            <a:rPr lang="en-US" sz="500" kern="1200" dirty="0" smtClean="0"/>
            <a:t> round of partnership consultation (6 regional workshops)</a:t>
          </a:r>
          <a:endParaRPr lang="en-US" sz="500" kern="1200" dirty="0"/>
        </a:p>
      </dsp:txBody>
      <dsp:txXfrm>
        <a:off x="1701357" y="311327"/>
        <a:ext cx="883167" cy="338519"/>
      </dsp:txXfrm>
    </dsp:sp>
    <dsp:sp modelId="{7B2E9DBB-851A-482C-A54A-15B5C4BCCF72}">
      <dsp:nvSpPr>
        <dsp:cNvPr id="0" name=""/>
        <dsp:cNvSpPr/>
      </dsp:nvSpPr>
      <dsp:spPr>
        <a:xfrm>
          <a:off x="2927243" y="480586"/>
          <a:ext cx="1017260" cy="8390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800" kern="1200" dirty="0" smtClean="0"/>
            <a:t>142 participants</a:t>
          </a:r>
          <a:endParaRPr lang="en-US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800" kern="1200" dirty="0" smtClean="0"/>
            <a:t>26 R&amp;D sector, 11 BSO, 72 public sector, 30 business sector, 3 NGO</a:t>
          </a:r>
          <a:endParaRPr lang="en-US" sz="800" kern="1200" dirty="0"/>
        </a:p>
      </dsp:txBody>
      <dsp:txXfrm>
        <a:off x="2946551" y="499894"/>
        <a:ext cx="978644" cy="620619"/>
      </dsp:txXfrm>
    </dsp:sp>
    <dsp:sp modelId="{89CF8601-037B-48B8-80AE-0AF1409CDC0E}">
      <dsp:nvSpPr>
        <dsp:cNvPr id="0" name=""/>
        <dsp:cNvSpPr/>
      </dsp:nvSpPr>
      <dsp:spPr>
        <a:xfrm>
          <a:off x="3449405" y="502592"/>
          <a:ext cx="1384549" cy="1384549"/>
        </a:xfrm>
        <a:prstGeom prst="leftCircularArrow">
          <a:avLst>
            <a:gd name="adj1" fmla="val 5038"/>
            <a:gd name="adj2" fmla="val 649072"/>
            <a:gd name="adj3" fmla="val 2424583"/>
            <a:gd name="adj4" fmla="val 9024489"/>
            <a:gd name="adj5" fmla="val 587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7BD6D9-8610-4A6A-A45F-C56AEB0E5167}">
      <dsp:nvSpPr>
        <dsp:cNvPr id="0" name=""/>
        <dsp:cNvSpPr/>
      </dsp:nvSpPr>
      <dsp:spPr>
        <a:xfrm>
          <a:off x="3153301" y="1139822"/>
          <a:ext cx="904231" cy="3595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6350" rIns="9525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 smtClean="0"/>
            <a:t>3</a:t>
          </a:r>
          <a:r>
            <a:rPr lang="en-US" sz="500" kern="1200" baseline="30000" dirty="0" smtClean="0"/>
            <a:t>rd</a:t>
          </a:r>
          <a:r>
            <a:rPr lang="en-US" sz="500" kern="1200" dirty="0" smtClean="0"/>
            <a:t> round of partnership consultation (5TPA workshops + Tourism &amp;Creative industry)</a:t>
          </a:r>
          <a:endParaRPr lang="en-US" sz="500" kern="1200" dirty="0"/>
        </a:p>
      </dsp:txBody>
      <dsp:txXfrm>
        <a:off x="3163833" y="1150354"/>
        <a:ext cx="883167" cy="338519"/>
      </dsp:txXfrm>
    </dsp:sp>
    <dsp:sp modelId="{5FDD645C-C391-4E98-9F36-66E01ACF6569}">
      <dsp:nvSpPr>
        <dsp:cNvPr id="0" name=""/>
        <dsp:cNvSpPr/>
      </dsp:nvSpPr>
      <dsp:spPr>
        <a:xfrm>
          <a:off x="4389718" y="480586"/>
          <a:ext cx="1017260" cy="8390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800" kern="1200" dirty="0" smtClean="0"/>
            <a:t>94 participants</a:t>
          </a:r>
          <a:endParaRPr lang="en-US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800" kern="1200" dirty="0" smtClean="0"/>
            <a:t>20 R&amp;D sector, 15 BSO, 38 public sector, 21 business sector</a:t>
          </a:r>
          <a:endParaRPr lang="en-US" sz="800" kern="1200" dirty="0"/>
        </a:p>
      </dsp:txBody>
      <dsp:txXfrm>
        <a:off x="4409026" y="679686"/>
        <a:ext cx="978644" cy="620619"/>
      </dsp:txXfrm>
    </dsp:sp>
    <dsp:sp modelId="{0801BA95-A112-4D2A-B922-636B90A55204}">
      <dsp:nvSpPr>
        <dsp:cNvPr id="0" name=""/>
        <dsp:cNvSpPr/>
      </dsp:nvSpPr>
      <dsp:spPr>
        <a:xfrm>
          <a:off x="4903403" y="-119838"/>
          <a:ext cx="1514532" cy="1514532"/>
        </a:xfrm>
        <a:prstGeom prst="circularArrow">
          <a:avLst>
            <a:gd name="adj1" fmla="val 4606"/>
            <a:gd name="adj2" fmla="val 587032"/>
            <a:gd name="adj3" fmla="val 19237457"/>
            <a:gd name="adj4" fmla="val 12575511"/>
            <a:gd name="adj5" fmla="val 537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1A9353-BB18-4374-81C3-AA7B2FD1F002}">
      <dsp:nvSpPr>
        <dsp:cNvPr id="0" name=""/>
        <dsp:cNvSpPr/>
      </dsp:nvSpPr>
      <dsp:spPr>
        <a:xfrm>
          <a:off x="4615776" y="300795"/>
          <a:ext cx="904231" cy="3595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6350" rIns="9525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 smtClean="0"/>
            <a:t>4</a:t>
          </a:r>
          <a:r>
            <a:rPr lang="en-US" sz="500" kern="1200" baseline="30000" dirty="0" smtClean="0"/>
            <a:t>th</a:t>
          </a:r>
          <a:r>
            <a:rPr lang="en-US" sz="500" kern="1200" dirty="0" smtClean="0"/>
            <a:t> round of partnership consultation (5 TPA workshops)</a:t>
          </a:r>
          <a:endParaRPr lang="en-US" sz="500" kern="1200" dirty="0"/>
        </a:p>
      </dsp:txBody>
      <dsp:txXfrm>
        <a:off x="4626308" y="311327"/>
        <a:ext cx="883167" cy="338519"/>
      </dsp:txXfrm>
    </dsp:sp>
    <dsp:sp modelId="{A1AB5286-19EE-4067-92B1-F568C8DAF931}">
      <dsp:nvSpPr>
        <dsp:cNvPr id="0" name=""/>
        <dsp:cNvSpPr/>
      </dsp:nvSpPr>
      <dsp:spPr>
        <a:xfrm>
          <a:off x="5852194" y="480586"/>
          <a:ext cx="1017260" cy="8390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800" kern="1200" dirty="0" smtClean="0"/>
            <a:t>Included expert from S3 sub-thematic priority areas and high-level ranking ministries officials</a:t>
          </a:r>
          <a:endParaRPr lang="en-US" sz="800" kern="1200" dirty="0"/>
        </a:p>
      </dsp:txBody>
      <dsp:txXfrm>
        <a:off x="5871502" y="499894"/>
        <a:ext cx="978644" cy="620619"/>
      </dsp:txXfrm>
    </dsp:sp>
    <dsp:sp modelId="{0F95485A-4798-461B-A4E9-242DF981BEB8}">
      <dsp:nvSpPr>
        <dsp:cNvPr id="0" name=""/>
        <dsp:cNvSpPr/>
      </dsp:nvSpPr>
      <dsp:spPr>
        <a:xfrm>
          <a:off x="6078252" y="1139822"/>
          <a:ext cx="904231" cy="3595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6350" rIns="9525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 smtClean="0"/>
            <a:t>Thematic expert working groups and Decision making working group</a:t>
          </a:r>
          <a:endParaRPr lang="en-US" sz="500" kern="1200" dirty="0"/>
        </a:p>
      </dsp:txBody>
      <dsp:txXfrm>
        <a:off x="6088784" y="1150354"/>
        <a:ext cx="883167" cy="33851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37812C-B012-46B2-BFA4-06C3F24BE355}">
      <dsp:nvSpPr>
        <dsp:cNvPr id="0" name=""/>
        <dsp:cNvSpPr/>
      </dsp:nvSpPr>
      <dsp:spPr>
        <a:xfrm>
          <a:off x="0" y="0"/>
          <a:ext cx="8229600" cy="1957085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D90F86-1DD4-43EC-8231-F66285BCC847}">
      <dsp:nvSpPr>
        <dsp:cNvPr id="0" name=""/>
        <dsp:cNvSpPr/>
      </dsp:nvSpPr>
      <dsp:spPr>
        <a:xfrm>
          <a:off x="362380" y="260944"/>
          <a:ext cx="1244606" cy="143519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C6E588-C5E0-448A-8AEF-6E63B2D99F97}">
      <dsp:nvSpPr>
        <dsp:cNvPr id="0" name=""/>
        <dsp:cNvSpPr/>
      </dsp:nvSpPr>
      <dsp:spPr>
        <a:xfrm rot="10800000">
          <a:off x="248952" y="1957085"/>
          <a:ext cx="1471460" cy="2391993"/>
        </a:xfrm>
        <a:prstGeom prst="round2SameRect">
          <a:avLst>
            <a:gd name="adj1" fmla="val 10500"/>
            <a:gd name="adj2" fmla="val 0"/>
          </a:avLst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bg1"/>
              </a:solidFill>
              <a:latin typeface="Cambria" panose="02040503050406030204" pitchFamily="18" charset="0"/>
            </a:rPr>
            <a:t>HEALTH AND QUALITY OF LIFE</a:t>
          </a:r>
          <a:endParaRPr lang="hr-HR" sz="1600" b="1" kern="1200" dirty="0" smtClean="0">
            <a:solidFill>
              <a:schemeClr val="bg1"/>
            </a:solidFill>
            <a:latin typeface="Cambria" panose="02040503050406030204" pitchFamily="18" charset="0"/>
          </a:endParaRPr>
        </a:p>
      </dsp:txBody>
      <dsp:txXfrm rot="10800000">
        <a:off x="294204" y="1957085"/>
        <a:ext cx="1380956" cy="2346741"/>
      </dsp:txXfrm>
    </dsp:sp>
    <dsp:sp modelId="{D78712DC-5E4C-4A3D-A5AD-B7C7EEBC865F}">
      <dsp:nvSpPr>
        <dsp:cNvPr id="0" name=""/>
        <dsp:cNvSpPr/>
      </dsp:nvSpPr>
      <dsp:spPr>
        <a:xfrm>
          <a:off x="2066308" y="260944"/>
          <a:ext cx="1244606" cy="143519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156FCF-751B-41FA-B896-1B7708AB8653}">
      <dsp:nvSpPr>
        <dsp:cNvPr id="0" name=""/>
        <dsp:cNvSpPr/>
      </dsp:nvSpPr>
      <dsp:spPr>
        <a:xfrm rot="10800000">
          <a:off x="1866181" y="1957085"/>
          <a:ext cx="1687474" cy="2391993"/>
        </a:xfrm>
        <a:prstGeom prst="round2SameRect">
          <a:avLst>
            <a:gd name="adj1" fmla="val 10500"/>
            <a:gd name="adj2" fmla="val 0"/>
          </a:avLst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bg1"/>
              </a:solidFill>
              <a:latin typeface="Cambria" panose="02040503050406030204" pitchFamily="18" charset="0"/>
            </a:rPr>
            <a:t>ENERGY</a:t>
          </a:r>
          <a:r>
            <a:rPr lang="en-US" sz="1400" b="1" kern="1200" baseline="0" dirty="0" smtClean="0">
              <a:solidFill>
                <a:schemeClr val="bg1"/>
              </a:solidFill>
              <a:latin typeface="Cambria" panose="02040503050406030204" pitchFamily="18" charset="0"/>
            </a:rPr>
            <a:t> AND SUSTAINABLE ENVIRONMENT</a:t>
          </a:r>
          <a:endParaRPr lang="hr-HR" sz="1400" b="1" kern="1200" dirty="0" smtClean="0">
            <a:solidFill>
              <a:schemeClr val="bg1"/>
            </a:solidFill>
            <a:latin typeface="Cambria" panose="02040503050406030204" pitchFamily="18" charset="0"/>
          </a:endParaRPr>
        </a:p>
      </dsp:txBody>
      <dsp:txXfrm rot="10800000">
        <a:off x="1918077" y="1957085"/>
        <a:ext cx="1583682" cy="2340097"/>
      </dsp:txXfrm>
    </dsp:sp>
    <dsp:sp modelId="{36E6B852-94E8-4AC1-BE87-2ED3DBDA2A77}">
      <dsp:nvSpPr>
        <dsp:cNvPr id="0" name=""/>
        <dsp:cNvSpPr/>
      </dsp:nvSpPr>
      <dsp:spPr>
        <a:xfrm>
          <a:off x="3716333" y="260944"/>
          <a:ext cx="1244606" cy="143519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5F352C-1C6A-49C5-993B-9F0D169578D1}">
      <dsp:nvSpPr>
        <dsp:cNvPr id="0" name=""/>
        <dsp:cNvSpPr/>
      </dsp:nvSpPr>
      <dsp:spPr>
        <a:xfrm rot="10800000">
          <a:off x="3688111" y="1957085"/>
          <a:ext cx="1363653" cy="2391993"/>
        </a:xfrm>
        <a:prstGeom prst="round2SameRect">
          <a:avLst>
            <a:gd name="adj1" fmla="val 10500"/>
            <a:gd name="adj2" fmla="val 0"/>
          </a:avLst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bg1"/>
              </a:solidFill>
              <a:latin typeface="Cambria" panose="02040503050406030204" pitchFamily="18" charset="0"/>
            </a:rPr>
            <a:t>TRANSPORT</a:t>
          </a:r>
          <a:r>
            <a:rPr lang="en-US" sz="1400" b="1" kern="1200" baseline="0" dirty="0" smtClean="0">
              <a:solidFill>
                <a:schemeClr val="bg1"/>
              </a:solidFill>
              <a:latin typeface="Cambria" panose="02040503050406030204" pitchFamily="18" charset="0"/>
            </a:rPr>
            <a:t>  AND MOBILITY</a:t>
          </a:r>
          <a:endParaRPr lang="hr-HR" sz="1400" b="1" kern="1200" dirty="0" smtClean="0">
            <a:solidFill>
              <a:schemeClr val="bg1"/>
            </a:solidFill>
            <a:latin typeface="Cambria" panose="02040503050406030204" pitchFamily="18" charset="0"/>
          </a:endParaRPr>
        </a:p>
      </dsp:txBody>
      <dsp:txXfrm rot="10800000">
        <a:off x="3730048" y="1957085"/>
        <a:ext cx="1279779" cy="2350056"/>
      </dsp:txXfrm>
    </dsp:sp>
    <dsp:sp modelId="{8ED3AE45-542C-432B-B94F-7FC0499400D5}">
      <dsp:nvSpPr>
        <dsp:cNvPr id="0" name=""/>
        <dsp:cNvSpPr/>
      </dsp:nvSpPr>
      <dsp:spPr>
        <a:xfrm>
          <a:off x="5144923" y="260944"/>
          <a:ext cx="1244606" cy="143519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80F928-B65F-4C3A-A5DA-9CA7C586FE3D}">
      <dsp:nvSpPr>
        <dsp:cNvPr id="0" name=""/>
        <dsp:cNvSpPr/>
      </dsp:nvSpPr>
      <dsp:spPr>
        <a:xfrm rot="10800000">
          <a:off x="5144923" y="1957085"/>
          <a:ext cx="1244606" cy="2391993"/>
        </a:xfrm>
        <a:prstGeom prst="round2SameRect">
          <a:avLst>
            <a:gd name="adj1" fmla="val 10500"/>
            <a:gd name="adj2" fmla="val 0"/>
          </a:avLst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bg1"/>
              </a:solidFill>
              <a:latin typeface="Cambria" panose="02040503050406030204" pitchFamily="18" charset="0"/>
            </a:rPr>
            <a:t>SECURITY</a:t>
          </a:r>
          <a:endParaRPr lang="hr-HR" sz="1600" b="1" kern="1200" dirty="0" smtClean="0">
            <a:solidFill>
              <a:schemeClr val="bg1"/>
            </a:solidFill>
            <a:latin typeface="Cambria" panose="02040503050406030204" pitchFamily="18" charset="0"/>
          </a:endParaRPr>
        </a:p>
      </dsp:txBody>
      <dsp:txXfrm rot="10800000">
        <a:off x="5183199" y="1957085"/>
        <a:ext cx="1168054" cy="2353717"/>
      </dsp:txXfrm>
    </dsp:sp>
    <dsp:sp modelId="{9C69ABC1-F092-46C9-8A3A-9BF56650B129}">
      <dsp:nvSpPr>
        <dsp:cNvPr id="0" name=""/>
        <dsp:cNvSpPr/>
      </dsp:nvSpPr>
      <dsp:spPr>
        <a:xfrm>
          <a:off x="6625015" y="260944"/>
          <a:ext cx="1244606" cy="143519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02929D-DA16-44B2-B585-5AF84797120C}">
      <dsp:nvSpPr>
        <dsp:cNvPr id="0" name=""/>
        <dsp:cNvSpPr/>
      </dsp:nvSpPr>
      <dsp:spPr>
        <a:xfrm rot="10800000">
          <a:off x="6513990" y="1957085"/>
          <a:ext cx="1466656" cy="2391993"/>
        </a:xfrm>
        <a:prstGeom prst="round2SameRect">
          <a:avLst>
            <a:gd name="adj1" fmla="val 10500"/>
            <a:gd name="adj2" fmla="val 0"/>
          </a:avLst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bg1"/>
              </a:solidFill>
              <a:latin typeface="Cambria" panose="02040503050406030204" pitchFamily="18" charset="0"/>
            </a:rPr>
            <a:t>FOOD</a:t>
          </a:r>
          <a:r>
            <a:rPr lang="en-US" sz="1600" b="1" kern="1200" baseline="0" dirty="0" smtClean="0">
              <a:solidFill>
                <a:schemeClr val="bg1"/>
              </a:solidFill>
              <a:latin typeface="Cambria" panose="02040503050406030204" pitchFamily="18" charset="0"/>
            </a:rPr>
            <a:t> AND BIO-ECONOMY</a:t>
          </a:r>
          <a:endParaRPr lang="hr-HR" sz="1600" b="1" kern="1200" dirty="0" smtClean="0">
            <a:solidFill>
              <a:schemeClr val="bg1"/>
            </a:solidFill>
            <a:latin typeface="Cambria" panose="02040503050406030204" pitchFamily="18" charset="0"/>
          </a:endParaRPr>
        </a:p>
      </dsp:txBody>
      <dsp:txXfrm rot="10800000">
        <a:off x="6559095" y="1957085"/>
        <a:ext cx="1376446" cy="234688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57C4A0-EFA6-4452-A77E-BAC7FFB581C2}">
      <dsp:nvSpPr>
        <dsp:cNvPr id="0" name=""/>
        <dsp:cNvSpPr/>
      </dsp:nvSpPr>
      <dsp:spPr>
        <a:xfrm rot="16200000">
          <a:off x="882098" y="-882098"/>
          <a:ext cx="2088232" cy="3852428"/>
        </a:xfrm>
        <a:prstGeom prst="round1Rect">
          <a:avLst/>
        </a:prstGeom>
        <a:solidFill>
          <a:srgbClr val="1F60B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i="0" kern="1200" dirty="0" smtClean="0">
              <a:latin typeface="Cambria" panose="02040503050406030204" pitchFamily="18" charset="0"/>
            </a:rPr>
            <a:t>AGRICULTURE</a:t>
          </a:r>
          <a:endParaRPr lang="hr-HR" sz="3600" b="1" i="0" kern="1200" dirty="0">
            <a:latin typeface="Cambria" panose="02040503050406030204" pitchFamily="18" charset="0"/>
          </a:endParaRPr>
        </a:p>
      </dsp:txBody>
      <dsp:txXfrm rot="5400000">
        <a:off x="-1" y="1"/>
        <a:ext cx="3852428" cy="1566174"/>
      </dsp:txXfrm>
    </dsp:sp>
    <dsp:sp modelId="{0FAAF653-D8AB-4D74-BEA4-69E82886F6E3}">
      <dsp:nvSpPr>
        <dsp:cNvPr id="0" name=""/>
        <dsp:cNvSpPr/>
      </dsp:nvSpPr>
      <dsp:spPr>
        <a:xfrm>
          <a:off x="3852428" y="0"/>
          <a:ext cx="3852428" cy="2088232"/>
        </a:xfrm>
        <a:prstGeom prst="round1Rect">
          <a:avLst/>
        </a:prstGeom>
        <a:solidFill>
          <a:srgbClr val="1F60B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Cambria" panose="02040503050406030204" pitchFamily="18" charset="0"/>
            </a:rPr>
            <a:t>FISHERY</a:t>
          </a:r>
          <a:endParaRPr lang="hr-HR" sz="3600" b="1" kern="1200" dirty="0">
            <a:latin typeface="Cambria" panose="02040503050406030204" pitchFamily="18" charset="0"/>
          </a:endParaRPr>
        </a:p>
      </dsp:txBody>
      <dsp:txXfrm>
        <a:off x="3852428" y="0"/>
        <a:ext cx="3852428" cy="1566174"/>
      </dsp:txXfrm>
    </dsp:sp>
    <dsp:sp modelId="{E2A00D09-5F42-4393-A163-4B225FDBD074}">
      <dsp:nvSpPr>
        <dsp:cNvPr id="0" name=""/>
        <dsp:cNvSpPr/>
      </dsp:nvSpPr>
      <dsp:spPr>
        <a:xfrm rot="10800000">
          <a:off x="0" y="2081319"/>
          <a:ext cx="3852428" cy="2088232"/>
        </a:xfrm>
        <a:prstGeom prst="round1Rect">
          <a:avLst/>
        </a:prstGeom>
        <a:solidFill>
          <a:srgbClr val="1F60B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Cambria" panose="02040503050406030204" pitchFamily="18" charset="0"/>
            </a:rPr>
            <a:t>AQUACULTURE</a:t>
          </a:r>
          <a:endParaRPr lang="hr-HR" sz="3600" b="1" kern="1200" dirty="0">
            <a:latin typeface="Cambria" panose="02040503050406030204" pitchFamily="18" charset="0"/>
          </a:endParaRPr>
        </a:p>
      </dsp:txBody>
      <dsp:txXfrm rot="10800000">
        <a:off x="0" y="2603377"/>
        <a:ext cx="3852428" cy="1566174"/>
      </dsp:txXfrm>
    </dsp:sp>
    <dsp:sp modelId="{5F05048E-CD8B-4198-A340-A6376BD938A1}">
      <dsp:nvSpPr>
        <dsp:cNvPr id="0" name=""/>
        <dsp:cNvSpPr/>
      </dsp:nvSpPr>
      <dsp:spPr>
        <a:xfrm rot="5400000">
          <a:off x="4734526" y="1199221"/>
          <a:ext cx="2088232" cy="3852428"/>
        </a:xfrm>
        <a:prstGeom prst="round1Rect">
          <a:avLst/>
        </a:prstGeom>
        <a:solidFill>
          <a:srgbClr val="1F60B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Cambria" panose="02040503050406030204" pitchFamily="18" charset="0"/>
            </a:rPr>
            <a:t>FOOD PROCESSING INDUSTRY</a:t>
          </a:r>
          <a:endParaRPr lang="en-US" sz="3600" b="1" kern="1200" dirty="0">
            <a:latin typeface="Cambria" panose="02040503050406030204" pitchFamily="18" charset="0"/>
          </a:endParaRPr>
        </a:p>
      </dsp:txBody>
      <dsp:txXfrm rot="-5400000">
        <a:off x="3852427" y="2603377"/>
        <a:ext cx="3852428" cy="1566174"/>
      </dsp:txXfrm>
    </dsp:sp>
    <dsp:sp modelId="{AA6DB053-69BC-406E-A1BE-BC4B085204EA}">
      <dsp:nvSpPr>
        <dsp:cNvPr id="0" name=""/>
        <dsp:cNvSpPr/>
      </dsp:nvSpPr>
      <dsp:spPr>
        <a:xfrm>
          <a:off x="2696699" y="1566174"/>
          <a:ext cx="2311456" cy="1044116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 smtClean="0">
              <a:solidFill>
                <a:srgbClr val="1F60B6"/>
              </a:solidFill>
              <a:latin typeface="Cambria" panose="02040503050406030204" pitchFamily="18" charset="0"/>
            </a:rPr>
            <a:t>FOOD</a:t>
          </a:r>
          <a:endParaRPr lang="hr-HR" sz="4000" b="1" kern="1200" dirty="0">
            <a:solidFill>
              <a:srgbClr val="1F60B6"/>
            </a:solidFill>
            <a:latin typeface="Cambria" panose="02040503050406030204" pitchFamily="18" charset="0"/>
          </a:endParaRPr>
        </a:p>
      </dsp:txBody>
      <dsp:txXfrm>
        <a:off x="2747669" y="1617144"/>
        <a:ext cx="2209516" cy="94217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List2#1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List2#1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7#3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6EA398-1809-46CF-ABFE-C0E56B91CAEB}" type="datetimeFigureOut">
              <a:rPr lang="hr-HR" smtClean="0"/>
              <a:pPr/>
              <a:t>16.9.2015.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27E087-BFD3-4C5F-82C6-CCB0D1F486B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180140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C45FBCB-ABA3-4C1E-8AB6-4C2539140D21}" type="slidenum">
              <a:rPr lang="en-GB" altLang="en-US" b="0" smtClean="0"/>
              <a:pPr eaLnBrk="1" hangingPunct="1"/>
              <a:t>1</a:t>
            </a:fld>
            <a:endParaRPr lang="en-GB" altLang="en-US" b="0" smtClean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7100" y="750888"/>
            <a:ext cx="4946650" cy="3709987"/>
          </a:xfrm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142" y="4714875"/>
            <a:ext cx="4985393" cy="44688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114E3C4-A6C1-41F5-A255-FA8DED61C6C0}" type="slidenum">
              <a:rPr lang="en-GB" altLang="cs-CZ" b="0" smtClean="0">
                <a:solidFill>
                  <a:srgbClr val="000000"/>
                </a:solidFill>
              </a:rPr>
              <a:pPr eaLnBrk="1" hangingPunct="1"/>
              <a:t>21</a:t>
            </a:fld>
            <a:endParaRPr lang="en-GB" altLang="cs-CZ" b="0" smtClean="0">
              <a:solidFill>
                <a:srgbClr val="000000"/>
              </a:solidFill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7100" y="750888"/>
            <a:ext cx="4946650" cy="3709987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142" y="4714875"/>
            <a:ext cx="4985393" cy="44688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 eaLnBrk="1" hangingPunct="1">
              <a:lnSpc>
                <a:spcPct val="80000"/>
              </a:lnSpc>
            </a:pPr>
            <a:r>
              <a:rPr lang="en-GB" altLang="cs-CZ" sz="1000" smtClean="0"/>
              <a:t>This slide focuses on your question: try to formulate on this slide your answers to the following questions:</a:t>
            </a:r>
          </a:p>
          <a:p>
            <a:pPr marL="228600" indent="-228600" eaLnBrk="1" hangingPunct="1">
              <a:lnSpc>
                <a:spcPct val="80000"/>
              </a:lnSpc>
              <a:buFontTx/>
              <a:buChar char="-"/>
            </a:pPr>
            <a:r>
              <a:rPr lang="en-GB" altLang="cs-CZ" sz="1000" smtClean="0"/>
              <a:t>What is your question/issue?</a:t>
            </a:r>
          </a:p>
          <a:p>
            <a:pPr marL="228600" indent="-228600" eaLnBrk="1" hangingPunct="1">
              <a:lnSpc>
                <a:spcPct val="80000"/>
              </a:lnSpc>
              <a:buFontTx/>
              <a:buChar char="-"/>
            </a:pPr>
            <a:r>
              <a:rPr lang="en-GB" altLang="cs-CZ" sz="1000" smtClean="0"/>
              <a:t>Has something been done by policymakers in your region to address this issue or is it a completely new issue?</a:t>
            </a:r>
          </a:p>
          <a:p>
            <a:pPr marL="228600" indent="-228600" eaLnBrk="1" hangingPunct="1">
              <a:lnSpc>
                <a:spcPct val="80000"/>
              </a:lnSpc>
              <a:buFontTx/>
              <a:buChar char="-"/>
            </a:pPr>
            <a:r>
              <a:rPr lang="en-GB" altLang="cs-CZ" sz="1000" smtClean="0"/>
              <a:t>If you have done something in this area, what are the things that worked well for you?</a:t>
            </a:r>
          </a:p>
          <a:p>
            <a:pPr marL="228600" indent="-228600" eaLnBrk="1" hangingPunct="1">
              <a:lnSpc>
                <a:spcPct val="80000"/>
              </a:lnSpc>
              <a:buFontTx/>
              <a:buChar char="-"/>
            </a:pPr>
            <a:r>
              <a:rPr lang="en-GB" altLang="cs-CZ" sz="1000" smtClean="0"/>
              <a:t>If there was anything you have done to address this issue and it did not work, it would be useful for other participants to learn from your experience.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E0CF4E3-6DDF-4B55-B7E3-EE6619CDED0A}" type="slidenum">
              <a:rPr lang="en-GB" altLang="cs-CZ" b="0" smtClean="0">
                <a:solidFill>
                  <a:srgbClr val="000000"/>
                </a:solidFill>
              </a:rPr>
              <a:pPr eaLnBrk="1" hangingPunct="1"/>
              <a:t>22</a:t>
            </a:fld>
            <a:endParaRPr lang="en-GB" altLang="cs-CZ" b="0" smtClean="0">
              <a:solidFill>
                <a:srgbClr val="000000"/>
              </a:solidFill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7100" y="750888"/>
            <a:ext cx="4946650" cy="3709987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142" y="4714875"/>
            <a:ext cx="4985393" cy="44688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 eaLnBrk="1" hangingPunct="1">
              <a:lnSpc>
                <a:spcPct val="80000"/>
              </a:lnSpc>
            </a:pPr>
            <a:endParaRPr lang="en-GB" altLang="cs-CZ" sz="1000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20CB1A3-2B08-4B5A-A144-7A5EE50F9911}" type="slidenum">
              <a:rPr lang="en-GB" altLang="cs-CZ" b="0" smtClean="0">
                <a:solidFill>
                  <a:srgbClr val="000000"/>
                </a:solidFill>
              </a:rPr>
              <a:pPr eaLnBrk="1" hangingPunct="1"/>
              <a:t>23</a:t>
            </a:fld>
            <a:endParaRPr lang="en-GB" altLang="cs-CZ" b="0" smtClean="0">
              <a:solidFill>
                <a:srgbClr val="000000"/>
              </a:solidFill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7100" y="750888"/>
            <a:ext cx="4946650" cy="3709987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142" y="4714875"/>
            <a:ext cx="4985393" cy="44688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 eaLnBrk="1" hangingPunct="1">
              <a:lnSpc>
                <a:spcPct val="80000"/>
              </a:lnSpc>
            </a:pPr>
            <a:endParaRPr lang="en-GB" altLang="cs-CZ" sz="1000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3970968-91D6-4034-9EA4-1A48F8076BE8}" type="slidenum">
              <a:rPr lang="en-GB" altLang="en-US" b="0" smtClean="0"/>
              <a:pPr eaLnBrk="1" hangingPunct="1"/>
              <a:t>2</a:t>
            </a:fld>
            <a:endParaRPr lang="en-GB" altLang="en-US" b="0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7100" y="750888"/>
            <a:ext cx="4946650" cy="3709987"/>
          </a:xfr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142" y="4714875"/>
            <a:ext cx="4985393" cy="44688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7E087-BFD3-4C5F-82C6-CCB0D1F486B4}" type="slidenum">
              <a:rPr lang="hr-HR" smtClean="0"/>
              <a:pPr/>
              <a:t>6</a:t>
            </a:fld>
            <a:endParaRPr lang="hr-H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7E087-BFD3-4C5F-82C6-CCB0D1F486B4}" type="slidenum">
              <a:rPr lang="hr-HR" smtClean="0"/>
              <a:pPr/>
              <a:t>7</a:t>
            </a:fld>
            <a:endParaRPr lang="hr-H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7E087-BFD3-4C5F-82C6-CCB0D1F486B4}" type="slidenum">
              <a:rPr lang="hr-HR" smtClean="0"/>
              <a:pPr/>
              <a:t>9</a:t>
            </a:fld>
            <a:endParaRPr lang="hr-H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926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7E087-BFD3-4C5F-82C6-CCB0D1F486B4}" type="slidenum">
              <a:rPr lang="hr-HR" smtClean="0"/>
              <a:pPr/>
              <a:t>12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26723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630E599-5600-4C5D-AD99-A2D945B82049}" type="slidenum">
              <a:rPr lang="en-GB" altLang="en-US" b="0" smtClean="0"/>
              <a:pPr eaLnBrk="1" hangingPunct="1"/>
              <a:t>19</a:t>
            </a:fld>
            <a:endParaRPr lang="en-GB" altLang="en-US" b="0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7100" y="750888"/>
            <a:ext cx="4946650" cy="3709987"/>
          </a:xfrm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142" y="4714875"/>
            <a:ext cx="4985393" cy="44688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CDAC563-6369-4E47-B2CA-4C6B2B1B3C56}" type="slidenum">
              <a:rPr lang="en-GB" altLang="cs-CZ" b="0" smtClean="0">
                <a:solidFill>
                  <a:srgbClr val="000000"/>
                </a:solidFill>
              </a:rPr>
              <a:pPr eaLnBrk="1" hangingPunct="1"/>
              <a:t>20</a:t>
            </a:fld>
            <a:endParaRPr lang="en-GB" altLang="cs-CZ" b="0" smtClean="0">
              <a:solidFill>
                <a:srgbClr val="000000"/>
              </a:solidFill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7100" y="750888"/>
            <a:ext cx="4946650" cy="3709987"/>
          </a:xfrm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142" y="4714875"/>
            <a:ext cx="4985393" cy="44688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 eaLnBrk="1" hangingPunct="1">
              <a:lnSpc>
                <a:spcPct val="80000"/>
              </a:lnSpc>
            </a:pPr>
            <a:r>
              <a:rPr lang="en-GB" altLang="cs-CZ" sz="1000" dirty="0" smtClean="0"/>
              <a:t>This slide focuses on your question: try to formulate on this slide your answers to the following questions:</a:t>
            </a:r>
          </a:p>
          <a:p>
            <a:pPr marL="228600" indent="-228600" eaLnBrk="1" hangingPunct="1">
              <a:lnSpc>
                <a:spcPct val="80000"/>
              </a:lnSpc>
              <a:buFontTx/>
              <a:buChar char="-"/>
            </a:pPr>
            <a:r>
              <a:rPr lang="en-GB" altLang="cs-CZ" sz="1000" dirty="0" smtClean="0"/>
              <a:t>What is your question/issue?</a:t>
            </a:r>
          </a:p>
          <a:p>
            <a:pPr marL="228600" indent="-228600" eaLnBrk="1" hangingPunct="1">
              <a:lnSpc>
                <a:spcPct val="80000"/>
              </a:lnSpc>
              <a:buFontTx/>
              <a:buChar char="-"/>
            </a:pPr>
            <a:r>
              <a:rPr lang="en-GB" altLang="cs-CZ" sz="1000" dirty="0" smtClean="0"/>
              <a:t>Has something been done by policymakers in your region to address this issue or is it a completely new issue?</a:t>
            </a:r>
          </a:p>
          <a:p>
            <a:pPr marL="228600" indent="-228600" eaLnBrk="1" hangingPunct="1">
              <a:lnSpc>
                <a:spcPct val="80000"/>
              </a:lnSpc>
              <a:buFontTx/>
              <a:buChar char="-"/>
            </a:pPr>
            <a:r>
              <a:rPr lang="en-GB" altLang="cs-CZ" sz="1000" dirty="0" smtClean="0"/>
              <a:t>If you have done something in this area, what are the things that worked well for you?</a:t>
            </a:r>
          </a:p>
          <a:p>
            <a:pPr marL="228600" indent="-228600" eaLnBrk="1" hangingPunct="1">
              <a:lnSpc>
                <a:spcPct val="80000"/>
              </a:lnSpc>
              <a:buFontTx/>
              <a:buChar char="-"/>
            </a:pPr>
            <a:r>
              <a:rPr lang="en-GB" altLang="cs-CZ" sz="1000" dirty="0" smtClean="0"/>
              <a:t>If there was anything you have done to address this issue and it did not work, it would be useful for other participants to learn from your experience.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90D86-E2C1-42EF-A225-2046C77D326F}" type="datetimeFigureOut">
              <a:rPr lang="hr-HR" smtClean="0"/>
              <a:pPr/>
              <a:t>16.9.2015.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4BFF-E257-41AC-8A47-7B1B104AC01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15354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90D86-E2C1-42EF-A225-2046C77D326F}" type="datetimeFigureOut">
              <a:rPr lang="hr-HR" smtClean="0"/>
              <a:pPr/>
              <a:t>16.9.2015.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4BFF-E257-41AC-8A47-7B1B104AC01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18178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90D86-E2C1-42EF-A225-2046C77D326F}" type="datetimeFigureOut">
              <a:rPr lang="hr-HR" smtClean="0"/>
              <a:pPr/>
              <a:t>16.9.2015.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4BFF-E257-41AC-8A47-7B1B104AC01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510914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1252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90D86-E2C1-42EF-A225-2046C77D326F}" type="datetimeFigureOut">
              <a:rPr lang="hr-HR" smtClean="0"/>
              <a:pPr/>
              <a:t>16.9.2015.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4BFF-E257-41AC-8A47-7B1B104AC01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52882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90D86-E2C1-42EF-A225-2046C77D326F}" type="datetimeFigureOut">
              <a:rPr lang="hr-HR" smtClean="0"/>
              <a:pPr/>
              <a:t>16.9.2015.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4BFF-E257-41AC-8A47-7B1B104AC01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90337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90D86-E2C1-42EF-A225-2046C77D326F}" type="datetimeFigureOut">
              <a:rPr lang="hr-HR" smtClean="0"/>
              <a:pPr/>
              <a:t>16.9.2015.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4BFF-E257-41AC-8A47-7B1B104AC01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04560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90D86-E2C1-42EF-A225-2046C77D326F}" type="datetimeFigureOut">
              <a:rPr lang="hr-HR" smtClean="0"/>
              <a:pPr/>
              <a:t>16.9.2015.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4BFF-E257-41AC-8A47-7B1B104AC01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72831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90D86-E2C1-42EF-A225-2046C77D326F}" type="datetimeFigureOut">
              <a:rPr lang="hr-HR" smtClean="0"/>
              <a:pPr/>
              <a:t>16.9.2015.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4BFF-E257-41AC-8A47-7B1B104AC01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82417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90D86-E2C1-42EF-A225-2046C77D326F}" type="datetimeFigureOut">
              <a:rPr lang="hr-HR" smtClean="0"/>
              <a:pPr/>
              <a:t>16.9.2015.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4BFF-E257-41AC-8A47-7B1B104AC01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21957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90D86-E2C1-42EF-A225-2046C77D326F}" type="datetimeFigureOut">
              <a:rPr lang="hr-HR" smtClean="0"/>
              <a:pPr/>
              <a:t>16.9.2015.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4BFF-E257-41AC-8A47-7B1B104AC01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18176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90D86-E2C1-42EF-A225-2046C77D326F}" type="datetimeFigureOut">
              <a:rPr lang="hr-HR" smtClean="0"/>
              <a:pPr/>
              <a:t>16.9.2015.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4BFF-E257-41AC-8A47-7B1B104AC01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82080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90D86-E2C1-42EF-A225-2046C77D326F}" type="datetimeFigureOut">
              <a:rPr lang="hr-HR" smtClean="0"/>
              <a:pPr/>
              <a:t>16.9.2015.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84BFF-E257-41AC-8A47-7B1B104AC01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04026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7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jpeg"/><Relationship Id="rId4" Type="http://schemas.openxmlformats.org/officeDocument/2006/relationships/hyperlink" Target="http://www.mrrfeu.hr/UserDocsImages/SLIKE/2regije.jpg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1.pn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google.hr/url?sa=i&amp;source=images&amp;cd=&amp;cad=rja&amp;docid=yIoVT4BM7xizkM&amp;tbnid=Si8DnPDA0dNpoM:&amp;ved=0CAgQjRwwAA&amp;url=http://ec.europa.eu/cip/cosme/&amp;ei=NSAnUuTKOq6e7AbzwoCwBw&amp;psig=AFQjCNHDAsW4JKuEtAz7IkHG84suAXLq3w&amp;ust=1378382262059745" TargetMode="Externa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9"/>
          <p:cNvSpPr>
            <a:spLocks noChangeArrowheads="1"/>
          </p:cNvSpPr>
          <p:nvPr/>
        </p:nvSpPr>
        <p:spPr bwMode="auto">
          <a:xfrm>
            <a:off x="654050" y="557213"/>
            <a:ext cx="6646863" cy="10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/>
          <a:p>
            <a:pPr defTabSz="839788" eaLnBrk="0" hangingPunct="0"/>
            <a:endParaRPr lang="en-US" altLang="en-US" sz="800" b="0">
              <a:solidFill>
                <a:schemeClr val="bg1"/>
              </a:solidFill>
              <a:ea typeface="ＭＳ Ｐゴシック" pitchFamily="34" charset="-128"/>
              <a:cs typeface="Arial" charset="0"/>
            </a:endParaRPr>
          </a:p>
        </p:txBody>
      </p:sp>
      <p:sp>
        <p:nvSpPr>
          <p:cNvPr id="2051" name="Rectangle 7"/>
          <p:cNvSpPr>
            <a:spLocks noGrp="1" noChangeArrowheads="1"/>
          </p:cNvSpPr>
          <p:nvPr>
            <p:ph type="title"/>
          </p:nvPr>
        </p:nvSpPr>
        <p:spPr>
          <a:xfrm>
            <a:off x="250825" y="609600"/>
            <a:ext cx="6624638" cy="1955800"/>
          </a:xfrm>
        </p:spPr>
        <p:txBody>
          <a:bodyPr/>
          <a:lstStyle/>
          <a:p>
            <a:pPr algn="l" eaLnBrk="1" hangingPunct="1">
              <a:spcAft>
                <a:spcPts val="1200"/>
              </a:spcAft>
            </a:pPr>
            <a:r>
              <a:rPr lang="en-GB" altLang="en-US" sz="4000" dirty="0" smtClean="0">
                <a:solidFill>
                  <a:srgbClr val="000066"/>
                </a:solidFill>
                <a:latin typeface="Cambria" pitchFamily="18" charset="0"/>
              </a:rPr>
              <a:t>Croatia:</a:t>
            </a:r>
            <a:r>
              <a:rPr lang="en-GB" altLang="en-US" sz="4000" dirty="0" smtClean="0">
                <a:solidFill>
                  <a:srgbClr val="000066"/>
                </a:solidFill>
              </a:rPr>
              <a:t/>
            </a:r>
            <a:br>
              <a:rPr lang="en-GB" altLang="en-US" sz="4000" dirty="0" smtClean="0">
                <a:solidFill>
                  <a:srgbClr val="000066"/>
                </a:solidFill>
              </a:rPr>
            </a:br>
            <a:r>
              <a:rPr lang="en-GB" altLang="en-US" sz="2400" b="1" dirty="0" smtClean="0">
                <a:solidFill>
                  <a:srgbClr val="0070C0"/>
                </a:solidFill>
                <a:latin typeface="Cambria" pitchFamily="18" charset="0"/>
              </a:rPr>
              <a:t>Smart specialisation and food: food, gastronomy and bio-economy as elements of regional innovation strategies</a:t>
            </a:r>
          </a:p>
        </p:txBody>
      </p:sp>
      <p:sp>
        <p:nvSpPr>
          <p:cNvPr id="2052" name="Rectangle 14"/>
          <p:cNvSpPr>
            <a:spLocks noGrp="1" noChangeArrowheads="1"/>
          </p:cNvSpPr>
          <p:nvPr>
            <p:ph type="body" sz="half" idx="1"/>
          </p:nvPr>
        </p:nvSpPr>
        <p:spPr>
          <a:xfrm>
            <a:off x="971550" y="2205038"/>
            <a:ext cx="6983413" cy="3536950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en-GB" altLang="en-US" dirty="0" smtClean="0">
              <a:solidFill>
                <a:srgbClr val="000066"/>
              </a:solidFill>
            </a:endParaRPr>
          </a:p>
          <a:p>
            <a:pPr algn="ctr" eaLnBrk="1" hangingPunct="1">
              <a:buFontTx/>
              <a:buNone/>
            </a:pPr>
            <a:endParaRPr lang="cs-CZ" altLang="en-US" dirty="0" smtClean="0">
              <a:solidFill>
                <a:srgbClr val="000066"/>
              </a:solidFill>
              <a:latin typeface="Cambria" pitchFamily="18" charset="0"/>
            </a:endParaRPr>
          </a:p>
          <a:p>
            <a:pPr algn="ctr" eaLnBrk="1" hangingPunct="1">
              <a:buFontTx/>
              <a:buNone/>
            </a:pPr>
            <a:endParaRPr lang="cs-CZ" altLang="en-US" dirty="0" smtClean="0">
              <a:solidFill>
                <a:srgbClr val="000066"/>
              </a:solidFill>
              <a:latin typeface="Cambria" pitchFamily="18" charset="0"/>
            </a:endParaRPr>
          </a:p>
          <a:p>
            <a:pPr algn="ctr" eaLnBrk="1" hangingPunct="1">
              <a:buFontTx/>
              <a:buNone/>
            </a:pPr>
            <a:r>
              <a:rPr lang="en-GB" altLang="en-US" dirty="0" smtClean="0">
                <a:solidFill>
                  <a:srgbClr val="000066"/>
                </a:solidFill>
                <a:latin typeface="Cambria" pitchFamily="18" charset="0"/>
              </a:rPr>
              <a:t>&lt;</a:t>
            </a:r>
            <a:r>
              <a:rPr lang="en-GB" altLang="en-US" i="1" dirty="0" smtClean="0">
                <a:solidFill>
                  <a:srgbClr val="000066"/>
                </a:solidFill>
                <a:latin typeface="Cambria" pitchFamily="18" charset="0"/>
              </a:rPr>
              <a:t>Please insert a map of your country</a:t>
            </a:r>
            <a:r>
              <a:rPr lang="cs-CZ" altLang="en-US" i="1" dirty="0" smtClean="0">
                <a:solidFill>
                  <a:srgbClr val="000066"/>
                </a:solidFill>
                <a:latin typeface="Cambria" pitchFamily="18" charset="0"/>
              </a:rPr>
              <a:t>/region</a:t>
            </a:r>
            <a:r>
              <a:rPr lang="en-GB" altLang="en-US" dirty="0" smtClean="0">
                <a:solidFill>
                  <a:srgbClr val="000066"/>
                </a:solidFill>
                <a:latin typeface="Cambria" pitchFamily="18" charset="0"/>
              </a:rPr>
              <a:t>&gt;</a:t>
            </a:r>
          </a:p>
        </p:txBody>
      </p:sp>
      <p:sp>
        <p:nvSpPr>
          <p:cNvPr id="2054" name="Rectangle 16"/>
          <p:cNvSpPr>
            <a:spLocks noChangeArrowheads="1"/>
          </p:cNvSpPr>
          <p:nvPr/>
        </p:nvSpPr>
        <p:spPr bwMode="auto">
          <a:xfrm>
            <a:off x="5003800" y="5732463"/>
            <a:ext cx="3960813" cy="9366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>
              <a:defRPr/>
            </a:pPr>
            <a:r>
              <a:rPr lang="cs-CZ" altLang="en-US" sz="2000" b="1" dirty="0">
                <a:solidFill>
                  <a:srgbClr val="0070C0"/>
                </a:solidFill>
                <a:latin typeface="Cambria" panose="02040503050406030204" pitchFamily="18" charset="0"/>
                <a:ea typeface="+mj-ea"/>
                <a:cs typeface="+mj-cs"/>
              </a:rPr>
              <a:t>EXPO 2015</a:t>
            </a:r>
            <a:r>
              <a:rPr lang="en-GB" altLang="en-US" sz="2000" b="1" dirty="0">
                <a:solidFill>
                  <a:srgbClr val="0070C0"/>
                </a:solidFill>
                <a:latin typeface="Cambria" panose="02040503050406030204" pitchFamily="18" charset="0"/>
                <a:ea typeface="+mj-ea"/>
                <a:cs typeface="+mj-cs"/>
              </a:rPr>
              <a:t> </a:t>
            </a:r>
            <a:r>
              <a:rPr lang="cs-CZ" altLang="en-US" sz="2000" b="1" dirty="0">
                <a:solidFill>
                  <a:srgbClr val="0070C0"/>
                </a:solidFill>
                <a:latin typeface="Cambria" panose="02040503050406030204" pitchFamily="18" charset="0"/>
                <a:ea typeface="+mj-ea"/>
                <a:cs typeface="+mj-cs"/>
              </a:rPr>
              <a:t>in Milan (Italy</a:t>
            </a:r>
            <a:r>
              <a:rPr lang="en-GB" altLang="en-US" sz="2000" b="1" dirty="0">
                <a:solidFill>
                  <a:srgbClr val="0070C0"/>
                </a:solidFill>
                <a:latin typeface="Cambria" panose="02040503050406030204" pitchFamily="18" charset="0"/>
                <a:ea typeface="+mj-ea"/>
                <a:cs typeface="+mj-cs"/>
              </a:rPr>
              <a:t>)</a:t>
            </a:r>
            <a:endParaRPr lang="cs-CZ" altLang="en-US" sz="2000" b="1" dirty="0">
              <a:solidFill>
                <a:srgbClr val="0070C0"/>
              </a:solidFill>
              <a:latin typeface="Cambria" panose="02040503050406030204" pitchFamily="18" charset="0"/>
              <a:ea typeface="+mj-ea"/>
              <a:cs typeface="+mj-cs"/>
            </a:endParaRPr>
          </a:p>
          <a:p>
            <a:pPr>
              <a:defRPr/>
            </a:pPr>
            <a:r>
              <a:rPr lang="cs-CZ" altLang="en-US" sz="2000" b="1" dirty="0">
                <a:solidFill>
                  <a:srgbClr val="0070C0"/>
                </a:solidFill>
                <a:latin typeface="Cambria" panose="02040503050406030204" pitchFamily="18" charset="0"/>
                <a:ea typeface="+mj-ea"/>
                <a:cs typeface="+mj-cs"/>
              </a:rPr>
              <a:t>22</a:t>
            </a:r>
            <a:r>
              <a:rPr lang="en-GB" altLang="en-US" sz="2000" b="1" dirty="0">
                <a:solidFill>
                  <a:srgbClr val="0070C0"/>
                </a:solidFill>
                <a:latin typeface="Cambria" panose="02040503050406030204" pitchFamily="18" charset="0"/>
                <a:ea typeface="+mj-ea"/>
                <a:cs typeface="+mj-cs"/>
              </a:rPr>
              <a:t> </a:t>
            </a:r>
            <a:r>
              <a:rPr lang="cs-CZ" altLang="en-US" sz="2000" b="1" dirty="0">
                <a:solidFill>
                  <a:srgbClr val="0070C0"/>
                </a:solidFill>
                <a:latin typeface="Cambria" panose="02040503050406030204" pitchFamily="18" charset="0"/>
                <a:ea typeface="+mj-ea"/>
                <a:cs typeface="+mj-cs"/>
              </a:rPr>
              <a:t>September </a:t>
            </a:r>
            <a:r>
              <a:rPr lang="en-GB" altLang="en-US" sz="2000" b="1" dirty="0">
                <a:solidFill>
                  <a:srgbClr val="0070C0"/>
                </a:solidFill>
                <a:latin typeface="Cambria" panose="02040503050406030204" pitchFamily="18" charset="0"/>
                <a:ea typeface="+mj-ea"/>
                <a:cs typeface="+mj-cs"/>
              </a:rPr>
              <a:t>201</a:t>
            </a:r>
            <a:r>
              <a:rPr lang="cs-CZ" altLang="en-US" sz="2000" b="1" dirty="0">
                <a:solidFill>
                  <a:srgbClr val="0070C0"/>
                </a:solidFill>
                <a:latin typeface="Cambria" panose="02040503050406030204" pitchFamily="18" charset="0"/>
                <a:ea typeface="+mj-ea"/>
                <a:cs typeface="+mj-cs"/>
              </a:rPr>
              <a:t>5</a:t>
            </a:r>
            <a:r>
              <a:rPr lang="en-GB" altLang="en-US" sz="2000" b="1" dirty="0">
                <a:solidFill>
                  <a:srgbClr val="0070C0"/>
                </a:solidFill>
                <a:latin typeface="Cambria" panose="02040503050406030204" pitchFamily="18" charset="0"/>
                <a:ea typeface="+mj-ea"/>
                <a:cs typeface="+mj-cs"/>
              </a:rPr>
              <a:t/>
            </a:r>
            <a:br>
              <a:rPr lang="en-GB" altLang="en-US" sz="2000" b="1" dirty="0">
                <a:solidFill>
                  <a:srgbClr val="0070C0"/>
                </a:solidFill>
                <a:latin typeface="Cambria" panose="02040503050406030204" pitchFamily="18" charset="0"/>
                <a:ea typeface="+mj-ea"/>
                <a:cs typeface="+mj-cs"/>
              </a:rPr>
            </a:br>
            <a:r>
              <a:rPr lang="en-GB" altLang="en-US" sz="2000" b="1" dirty="0" err="1">
                <a:solidFill>
                  <a:srgbClr val="0070C0"/>
                </a:solidFill>
                <a:latin typeface="Cambria" panose="02040503050406030204" pitchFamily="18" charset="0"/>
                <a:ea typeface="+mj-ea"/>
                <a:cs typeface="+mj-cs"/>
              </a:rPr>
              <a:t>Mr</a:t>
            </a:r>
            <a:r>
              <a:rPr lang="en-GB" altLang="en-US" sz="2000" b="1" dirty="0" err="1" smtClean="0">
                <a:solidFill>
                  <a:srgbClr val="0070C0"/>
                </a:solidFill>
                <a:latin typeface="Cambria" panose="02040503050406030204" pitchFamily="18" charset="0"/>
                <a:ea typeface="+mj-ea"/>
                <a:cs typeface="+mj-cs"/>
              </a:rPr>
              <a:t>.</a:t>
            </a:r>
            <a:r>
              <a:rPr lang="en-GB" altLang="en-US" sz="2000" b="1" dirty="0" smtClean="0">
                <a:solidFill>
                  <a:srgbClr val="0070C0"/>
                </a:solidFill>
                <a:latin typeface="Cambria" panose="02040503050406030204" pitchFamily="18" charset="0"/>
                <a:ea typeface="+mj-ea"/>
                <a:cs typeface="+mj-cs"/>
              </a:rPr>
              <a:t> sc</a:t>
            </a:r>
            <a:r>
              <a:rPr lang="en-GB" altLang="en-US" sz="2000" b="1" dirty="0">
                <a:solidFill>
                  <a:srgbClr val="0070C0"/>
                </a:solidFill>
                <a:latin typeface="Cambria" panose="02040503050406030204" pitchFamily="18" charset="0"/>
                <a:ea typeface="+mj-ea"/>
                <a:cs typeface="+mj-cs"/>
              </a:rPr>
              <a:t>. Marija Rajaković</a:t>
            </a:r>
          </a:p>
        </p:txBody>
      </p:sp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5" t="14815" r="9651" b="21367"/>
          <a:stretch>
            <a:fillRect/>
          </a:stretch>
        </p:blipFill>
        <p:spPr bwMode="auto">
          <a:xfrm>
            <a:off x="6227763" y="260350"/>
            <a:ext cx="2573337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5" descr="slika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447925"/>
            <a:ext cx="6840760" cy="33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2923286"/>
      </p:ext>
    </p:extLst>
  </p:cSld>
  <p:clrMapOvr>
    <a:masterClrMapping/>
  </p:clrMapOvr>
  <p:transition spd="slow" advTm="1377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el 1"/>
          <p:cNvSpPr>
            <a:spLocks noGrp="1"/>
          </p:cNvSpPr>
          <p:nvPr>
            <p:ph type="title"/>
          </p:nvPr>
        </p:nvSpPr>
        <p:spPr>
          <a:xfrm>
            <a:off x="457200" y="635000"/>
            <a:ext cx="8229600" cy="669925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rgbClr val="1F60B6"/>
                </a:solidFill>
                <a:latin typeface="Cambria" panose="02040503050406030204" pitchFamily="18" charset="0"/>
              </a:rPr>
              <a:t>Sustainable food production and </a:t>
            </a:r>
            <a:r>
              <a:rPr lang="en-US" sz="3600" b="1" dirty="0" smtClean="0">
                <a:solidFill>
                  <a:srgbClr val="1F60B6"/>
                </a:solidFill>
                <a:latin typeface="Cambria" panose="02040503050406030204" pitchFamily="18" charset="0"/>
              </a:rPr>
              <a:t>processing in the bio-economy value chain</a:t>
            </a:r>
            <a:r>
              <a:rPr lang="en-US" b="1" dirty="0"/>
              <a:t/>
            </a:r>
            <a:br>
              <a:rPr lang="en-US" b="1" dirty="0"/>
            </a:br>
            <a:endParaRPr lang="nl-NL" dirty="0" smtClean="0">
              <a:latin typeface="Arial" charset="0"/>
              <a:cs typeface="Arial" charset="0"/>
            </a:endParaRPr>
          </a:p>
        </p:txBody>
      </p:sp>
      <p:pic>
        <p:nvPicPr>
          <p:cNvPr id="33794" name="Picture 2" descr="C:\Dropbox\BBE PPP\communication\infographics\infographic_bruggenhalf-DB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268760"/>
            <a:ext cx="8784976" cy="4851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Rechthoek 3"/>
          <p:cNvSpPr>
            <a:spLocks noChangeArrowheads="1"/>
          </p:cNvSpPr>
          <p:nvPr/>
        </p:nvSpPr>
        <p:spPr bwMode="auto">
          <a:xfrm>
            <a:off x="96838" y="6008688"/>
            <a:ext cx="89503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 smtClean="0">
                <a:solidFill>
                  <a:srgbClr val="1F60B6"/>
                </a:solidFill>
                <a:latin typeface="Cambria" panose="02040503050406030204" pitchFamily="18" charset="0"/>
              </a:rPr>
              <a:t>Reinforce innovation, extend </a:t>
            </a:r>
            <a:r>
              <a:rPr lang="en-US" dirty="0">
                <a:solidFill>
                  <a:srgbClr val="1F60B6"/>
                </a:solidFill>
                <a:latin typeface="Cambria" panose="02040503050406030204" pitchFamily="18" charset="0"/>
              </a:rPr>
              <a:t>current </a:t>
            </a:r>
            <a:r>
              <a:rPr lang="en-US" dirty="0" smtClean="0">
                <a:solidFill>
                  <a:srgbClr val="1F60B6"/>
                </a:solidFill>
                <a:latin typeface="Cambria" panose="02040503050406030204" pitchFamily="18" charset="0"/>
              </a:rPr>
              <a:t>RDI infrastructure and raise competitiveness </a:t>
            </a:r>
            <a:r>
              <a:rPr lang="en-US" dirty="0">
                <a:solidFill>
                  <a:srgbClr val="1F60B6"/>
                </a:solidFill>
                <a:latin typeface="Cambria" panose="02040503050406030204" pitchFamily="18" charset="0"/>
              </a:rPr>
              <a:t>across </a:t>
            </a:r>
            <a:r>
              <a:rPr lang="en-US" dirty="0" smtClean="0">
                <a:solidFill>
                  <a:srgbClr val="1F60B6"/>
                </a:solidFill>
                <a:latin typeface="Cambria" panose="02040503050406030204" pitchFamily="18" charset="0"/>
              </a:rPr>
              <a:t>the bio-economy value chain</a:t>
            </a:r>
            <a:endParaRPr lang="nl-NL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6404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Screen Shot 2013-05-29 at 09.13.37.png"/>
          <p:cNvPicPr>
            <a:picLocks noGrp="1" noChangeAspect="1"/>
          </p:cNvPicPr>
          <p:nvPr>
            <p:ph idx="1"/>
          </p:nvPr>
        </p:nvPicPr>
        <p:blipFill>
          <a:blip r:embed="rId2"/>
          <a:srcRect t="-5112" b="-5112"/>
          <a:stretch>
            <a:fillRect/>
          </a:stretch>
        </p:blipFill>
        <p:spPr>
          <a:xfrm>
            <a:off x="457200" y="1430275"/>
            <a:ext cx="8229600" cy="4255604"/>
          </a:xfrm>
          <a:solidFill>
            <a:srgbClr val="1F60B6"/>
          </a:solidFill>
          <a:ln>
            <a:solidFill>
              <a:schemeClr val="accent1"/>
            </a:solidFill>
          </a:ln>
        </p:spPr>
      </p:pic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381000" y="404664"/>
            <a:ext cx="8379593" cy="781050"/>
          </a:xfrm>
        </p:spPr>
        <p:txBody>
          <a:bodyPr>
            <a:noAutofit/>
          </a:bodyPr>
          <a:lstStyle/>
          <a:p>
            <a:pPr eaLnBrk="1" hangingPunct="1"/>
            <a:r>
              <a:rPr lang="en-GB" sz="3200" dirty="0" smtClean="0">
                <a:solidFill>
                  <a:srgbClr val="1F60B6"/>
                </a:solidFill>
                <a:latin typeface="Cambria" panose="02040503050406030204" pitchFamily="18" charset="0"/>
                <a:cs typeface="Arial" charset="0"/>
              </a:rPr>
              <a:t>The challenge:</a:t>
            </a:r>
            <a:br>
              <a:rPr lang="en-GB" sz="3200" dirty="0" smtClean="0">
                <a:solidFill>
                  <a:srgbClr val="1F60B6"/>
                </a:solidFill>
                <a:latin typeface="Cambria" panose="02040503050406030204" pitchFamily="18" charset="0"/>
                <a:cs typeface="Arial" charset="0"/>
              </a:rPr>
            </a:br>
            <a:r>
              <a:rPr lang="en-GB" sz="2800" dirty="0" smtClean="0">
                <a:solidFill>
                  <a:srgbClr val="1F60B6"/>
                </a:solidFill>
                <a:latin typeface="Cambria" panose="02040503050406030204" pitchFamily="18" charset="0"/>
                <a:cs typeface="Arial" charset="0"/>
              </a:rPr>
              <a:t>Overcoming the innovation &amp; deployment gap</a:t>
            </a:r>
            <a:endParaRPr lang="en-GB" sz="3200" dirty="0" smtClean="0">
              <a:solidFill>
                <a:srgbClr val="1F60B6"/>
              </a:solidFill>
              <a:latin typeface="Cambria" panose="02040503050406030204" pitchFamily="18" charset="0"/>
              <a:cs typeface="Arial" charset="0"/>
            </a:endParaRPr>
          </a:p>
        </p:txBody>
      </p:sp>
      <p:sp>
        <p:nvSpPr>
          <p:cNvPr id="8" name="TextBox 15"/>
          <p:cNvSpPr txBox="1">
            <a:spLocks noChangeArrowheads="1"/>
          </p:cNvSpPr>
          <p:nvPr/>
        </p:nvSpPr>
        <p:spPr bwMode="auto">
          <a:xfrm>
            <a:off x="381000" y="5768995"/>
            <a:ext cx="84582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1600" dirty="0" smtClean="0">
                <a:solidFill>
                  <a:srgbClr val="1F60B6"/>
                </a:solidFill>
                <a:latin typeface="Cambria" panose="02040503050406030204" pitchFamily="18" charset="0"/>
              </a:rPr>
              <a:t>Croatia’s ability to commercialise / produce high value products</a:t>
            </a:r>
          </a:p>
        </p:txBody>
      </p:sp>
    </p:spTree>
    <p:extLst>
      <p:ext uri="{BB962C8B-B14F-4D97-AF65-F5344CB8AC3E}">
        <p14:creationId xmlns:p14="http://schemas.microsoft.com/office/powerpoint/2010/main" val="1896853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1F60B6"/>
                </a:solidFill>
                <a:latin typeface="Cambria" panose="02040503050406030204" pitchFamily="18" charset="0"/>
              </a:rPr>
              <a:t>R&amp;D TOPICS</a:t>
            </a:r>
            <a:endParaRPr lang="hr-HR" sz="4000" b="1" dirty="0">
              <a:solidFill>
                <a:srgbClr val="1F60B6"/>
              </a:solidFill>
              <a:latin typeface="Cambria" panose="020405030504060302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0" y="269033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hr-HR" dirty="0" smtClean="0"/>
              <a:t>Proizvodnja hrane</a:t>
            </a:r>
          </a:p>
          <a:p>
            <a:pPr lvl="0"/>
            <a:r>
              <a:rPr lang="hr-HR" dirty="0" smtClean="0"/>
              <a:t>Proizvodnja pića</a:t>
            </a:r>
          </a:p>
          <a:p>
            <a:pPr lvl="0"/>
            <a:r>
              <a:rPr lang="hr-HR" dirty="0" smtClean="0"/>
              <a:t>Proizvodnja poljoprivrednih strojeva</a:t>
            </a:r>
          </a:p>
          <a:p>
            <a:pPr lvl="0"/>
            <a:r>
              <a:rPr lang="hr-HR" dirty="0" smtClean="0"/>
              <a:t>Poljoprivredna proizvodnja</a:t>
            </a:r>
          </a:p>
          <a:p>
            <a:pPr lvl="0"/>
            <a:r>
              <a:rPr lang="hr-HR" dirty="0" smtClean="0"/>
              <a:t>Ribarstvo i marikultura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762622268"/>
              </p:ext>
            </p:extLst>
          </p:nvPr>
        </p:nvGraphicFramePr>
        <p:xfrm>
          <a:off x="251520" y="1397000"/>
          <a:ext cx="8784976" cy="5200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34630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976872447"/>
              </p:ext>
            </p:extLst>
          </p:nvPr>
        </p:nvGraphicFramePr>
        <p:xfrm>
          <a:off x="683568" y="1772816"/>
          <a:ext cx="7776864" cy="3904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1F60B6"/>
          </a:solidFill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Cambria" panose="02040503050406030204" pitchFamily="18" charset="0"/>
              </a:rPr>
              <a:t>Connected S3 TPA </a:t>
            </a:r>
            <a:br>
              <a:rPr lang="en-US" sz="3600" dirty="0" smtClean="0">
                <a:solidFill>
                  <a:schemeClr val="bg1"/>
                </a:solidFill>
                <a:latin typeface="Cambria" panose="02040503050406030204" pitchFamily="18" charset="0"/>
              </a:rPr>
            </a:br>
            <a:r>
              <a:rPr lang="en-US" sz="3600" dirty="0" smtClean="0">
                <a:solidFill>
                  <a:schemeClr val="bg1"/>
                </a:solidFill>
                <a:latin typeface="Cambria" panose="02040503050406030204" pitchFamily="18" charset="0"/>
              </a:rPr>
              <a:t>Health and quality of life (STPA Nutrition)</a:t>
            </a:r>
            <a:endParaRPr lang="en-US" sz="360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7559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1F60B6"/>
                </a:solidFill>
                <a:latin typeface="Cambria" panose="02040503050406030204" pitchFamily="18" charset="0"/>
              </a:rPr>
              <a:t>STPA “Food” </a:t>
            </a:r>
            <a:r>
              <a:rPr lang="en-US" b="1" dirty="0">
                <a:solidFill>
                  <a:srgbClr val="1F60B6"/>
                </a:solidFill>
                <a:latin typeface="Cambria" panose="02040503050406030204" pitchFamily="18" charset="0"/>
              </a:rPr>
              <a:t>s</a:t>
            </a:r>
            <a:r>
              <a:rPr lang="hr-HR" b="1" dirty="0" smtClean="0">
                <a:solidFill>
                  <a:srgbClr val="1F60B6"/>
                </a:solidFill>
                <a:latin typeface="Cambria" panose="02040503050406030204" pitchFamily="18" charset="0"/>
              </a:rPr>
              <a:t>trategic goals </a:t>
            </a:r>
            <a:endParaRPr lang="en-GB" dirty="0">
              <a:solidFill>
                <a:srgbClr val="1F60B6"/>
              </a:solidFill>
              <a:latin typeface="Cambria" panose="02040503050406030204" pitchFamily="18" charset="0"/>
            </a:endParaRPr>
          </a:p>
        </p:txBody>
      </p:sp>
      <p:sp>
        <p:nvSpPr>
          <p:cNvPr id="3" name="Rounded Rectangle 2"/>
          <p:cNvSpPr/>
          <p:nvPr/>
        </p:nvSpPr>
        <p:spPr bwMode="auto">
          <a:xfrm>
            <a:off x="467544" y="1412776"/>
            <a:ext cx="8136904" cy="936104"/>
          </a:xfrm>
          <a:prstGeom prst="roundRect">
            <a:avLst/>
          </a:prstGeom>
          <a:solidFill>
            <a:srgbClr val="1F60B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mbria" panose="02040503050406030204" pitchFamily="18" charset="0"/>
              </a:rPr>
              <a:t>Reinforce innovation, extend current RDI </a:t>
            </a:r>
            <a:r>
              <a:rPr lang="en-US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infrastructure, enable structural changes (modernization and diversification) </a:t>
            </a:r>
            <a:r>
              <a:rPr lang="en-US" b="1" dirty="0">
                <a:solidFill>
                  <a:schemeClr val="bg1"/>
                </a:solidFill>
                <a:latin typeface="Cambria" panose="02040503050406030204" pitchFamily="18" charset="0"/>
              </a:rPr>
              <a:t>and raise competitiveness across the </a:t>
            </a:r>
            <a:r>
              <a:rPr lang="en-US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Food value </a:t>
            </a:r>
            <a:r>
              <a:rPr lang="en-US" b="1" dirty="0">
                <a:solidFill>
                  <a:schemeClr val="bg1"/>
                </a:solidFill>
                <a:latin typeface="Cambria" panose="02040503050406030204" pitchFamily="18" charset="0"/>
              </a:rPr>
              <a:t>chain</a:t>
            </a:r>
            <a:endParaRPr lang="nl-NL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4" name="Down Arrow 3"/>
          <p:cNvSpPr/>
          <p:nvPr/>
        </p:nvSpPr>
        <p:spPr bwMode="auto">
          <a:xfrm>
            <a:off x="683568" y="2564904"/>
            <a:ext cx="1080120" cy="504056"/>
          </a:xfrm>
          <a:prstGeom prst="downArrow">
            <a:avLst/>
          </a:prstGeom>
          <a:solidFill>
            <a:srgbClr val="1F60B6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pitchFamily="34" charset="0"/>
            </a:endParaRPr>
          </a:p>
        </p:txBody>
      </p:sp>
      <p:sp>
        <p:nvSpPr>
          <p:cNvPr id="5" name="Down Arrow 4"/>
          <p:cNvSpPr/>
          <p:nvPr/>
        </p:nvSpPr>
        <p:spPr bwMode="auto">
          <a:xfrm>
            <a:off x="2819805" y="2564904"/>
            <a:ext cx="1080120" cy="504056"/>
          </a:xfrm>
          <a:prstGeom prst="downArrow">
            <a:avLst/>
          </a:prstGeom>
          <a:solidFill>
            <a:srgbClr val="1F60B6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pitchFamily="34" charset="0"/>
            </a:endParaRPr>
          </a:p>
        </p:txBody>
      </p:sp>
      <p:sp>
        <p:nvSpPr>
          <p:cNvPr id="6" name="Down Arrow 5"/>
          <p:cNvSpPr/>
          <p:nvPr/>
        </p:nvSpPr>
        <p:spPr bwMode="auto">
          <a:xfrm>
            <a:off x="4967080" y="2564904"/>
            <a:ext cx="1080120" cy="504056"/>
          </a:xfrm>
          <a:prstGeom prst="downArrow">
            <a:avLst/>
          </a:prstGeom>
          <a:solidFill>
            <a:srgbClr val="1F60B6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pitchFamily="34" charset="0"/>
            </a:endParaRPr>
          </a:p>
        </p:txBody>
      </p:sp>
      <p:sp>
        <p:nvSpPr>
          <p:cNvPr id="7" name="Down Arrow 6"/>
          <p:cNvSpPr/>
          <p:nvPr/>
        </p:nvSpPr>
        <p:spPr bwMode="auto">
          <a:xfrm>
            <a:off x="7092280" y="2564904"/>
            <a:ext cx="1080120" cy="504056"/>
          </a:xfrm>
          <a:prstGeom prst="downArrow">
            <a:avLst/>
          </a:prstGeom>
          <a:solidFill>
            <a:srgbClr val="1F60B6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pitchFamily="34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395536" y="3429000"/>
            <a:ext cx="1872208" cy="3096344"/>
          </a:xfrm>
          <a:prstGeom prst="roundRect">
            <a:avLst/>
          </a:prstGeom>
          <a:solidFill>
            <a:srgbClr val="1F60B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ambria" panose="02040503050406030204" pitchFamily="18" charset="0"/>
                <a:cs typeface="Arial" pitchFamily="34" charset="0"/>
              </a:rPr>
              <a:t>Build on Key national and regional </a:t>
            </a:r>
            <a:r>
              <a:rPr lang="en-GB" b="1" dirty="0">
                <a:solidFill>
                  <a:schemeClr val="bg1"/>
                </a:solidFill>
                <a:latin typeface="Cambria" panose="02040503050406030204" pitchFamily="18" charset="0"/>
                <a:cs typeface="Arial" pitchFamily="34" charset="0"/>
              </a:rPr>
              <a:t>a</a:t>
            </a:r>
            <a:r>
              <a:rPr kumimoji="0" lang="en-GB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ambria" panose="02040503050406030204" pitchFamily="18" charset="0"/>
                <a:cs typeface="Arial" pitchFamily="34" charset="0"/>
              </a:rPr>
              <a:t>dvantages</a:t>
            </a:r>
            <a:endParaRPr kumimoji="0" lang="en-GB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2507771" y="3429000"/>
            <a:ext cx="1872208" cy="3096344"/>
          </a:xfrm>
          <a:prstGeom prst="roundRect">
            <a:avLst/>
          </a:prstGeom>
          <a:solidFill>
            <a:srgbClr val="1F60B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90000"/>
              </a:lnSpc>
              <a:spcBef>
                <a:spcPct val="50000"/>
              </a:spcBef>
            </a:pPr>
            <a:r>
              <a:rPr lang="hr-HR" b="1" dirty="0" smtClean="0">
                <a:solidFill>
                  <a:schemeClr val="bg1"/>
                </a:solidFill>
                <a:latin typeface="Cambria" panose="02040503050406030204" pitchFamily="18" charset="0"/>
                <a:ea typeface="Verdana" pitchFamily="34" charset="0"/>
                <a:cs typeface="Verdana" pitchFamily="34" charset="0"/>
              </a:rPr>
              <a:t>Develop and articulate </a:t>
            </a:r>
            <a:r>
              <a:rPr lang="hr-H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Verdana" pitchFamily="34" charset="0"/>
                <a:cs typeface="Verdana" pitchFamily="34" charset="0"/>
              </a:rPr>
              <a:t>powerful future vision for 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Verdana" pitchFamily="34" charset="0"/>
                <a:cs typeface="Verdana" pitchFamily="34" charset="0"/>
              </a:rPr>
              <a:t>TPA’s </a:t>
            </a:r>
            <a:r>
              <a:rPr lang="hr-H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Verdana" pitchFamily="34" charset="0"/>
                <a:cs typeface="Verdana" pitchFamily="34" charset="0"/>
              </a:rPr>
              <a:t>development</a:t>
            </a:r>
            <a:endParaRPr lang="en-IE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4631044" y="3429000"/>
            <a:ext cx="1872208" cy="3096344"/>
          </a:xfrm>
          <a:prstGeom prst="roundRect">
            <a:avLst/>
          </a:prstGeom>
          <a:solidFill>
            <a:srgbClr val="1F60B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90000"/>
              </a:lnSpc>
              <a:spcBef>
                <a:spcPct val="95000"/>
              </a:spcBef>
            </a:pPr>
            <a:r>
              <a:rPr lang="hr-HR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Coordinate and consolidate different scope of private and public interests into the programme </a:t>
            </a:r>
            <a:r>
              <a:rPr lang="en-GB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to </a:t>
            </a:r>
            <a:r>
              <a:rPr lang="hr-HR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accomplish</a:t>
            </a:r>
            <a:r>
              <a:rPr lang="en-GB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 the</a:t>
            </a:r>
            <a:r>
              <a:rPr lang="hr-HR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 vision</a:t>
            </a:r>
            <a:endParaRPr lang="en-IE" b="1" dirty="0" smtClean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6732240" y="3429000"/>
            <a:ext cx="1872208" cy="3096344"/>
          </a:xfrm>
          <a:prstGeom prst="roundRect">
            <a:avLst/>
          </a:prstGeom>
          <a:solidFill>
            <a:srgbClr val="1F60B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90000"/>
              </a:lnSpc>
              <a:spcBef>
                <a:spcPct val="95000"/>
              </a:spcBef>
            </a:pPr>
            <a:r>
              <a:rPr lang="hr-HR" b="1" dirty="0" smtClean="0">
                <a:solidFill>
                  <a:schemeClr val="bg1"/>
                </a:solidFill>
                <a:latin typeface="Cambria" panose="02040503050406030204" pitchFamily="18" charset="0"/>
                <a:ea typeface="Verdana" pitchFamily="34" charset="0"/>
                <a:cs typeface="Verdana" pitchFamily="34" charset="0"/>
              </a:rPr>
              <a:t>Undertake </a:t>
            </a:r>
            <a:r>
              <a:rPr lang="hr-HR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Verdana" pitchFamily="34" charset="0"/>
                <a:cs typeface="Verdana" pitchFamily="34" charset="0"/>
              </a:rPr>
              <a:t>Research and </a:t>
            </a:r>
            <a:r>
              <a:rPr lang="en-GB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Verdana" pitchFamily="34" charset="0"/>
                <a:cs typeface="Verdana" pitchFamily="34" charset="0"/>
              </a:rPr>
              <a:t>D</a:t>
            </a:r>
            <a:r>
              <a:rPr lang="hr-HR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Verdana" pitchFamily="34" charset="0"/>
                <a:cs typeface="Verdana" pitchFamily="34" charset="0"/>
              </a:rPr>
              <a:t>evelopment </a:t>
            </a:r>
            <a:r>
              <a:rPr lang="hr-HR" b="1" dirty="0" smtClean="0">
                <a:solidFill>
                  <a:schemeClr val="bg1"/>
                </a:solidFill>
                <a:latin typeface="Cambria" panose="02040503050406030204" pitchFamily="18" charset="0"/>
                <a:ea typeface="Verdana" pitchFamily="34" charset="0"/>
                <a:cs typeface="Verdana" pitchFamily="34" charset="0"/>
              </a:rPr>
              <a:t>that will generate new initiatives, projects and programmes for activating regional development </a:t>
            </a:r>
            <a:endParaRPr lang="en-IE" b="1" dirty="0" smtClean="0">
              <a:solidFill>
                <a:schemeClr val="bg1"/>
              </a:solidFill>
              <a:latin typeface="Cambria" panose="02040503050406030204" pitchFamily="18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6439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2F72C3"/>
                </a:solidFill>
                <a:latin typeface="Cambria" panose="02040503050406030204" pitchFamily="18" charset="0"/>
              </a:rPr>
              <a:t>Delivery instruments</a:t>
            </a:r>
            <a:endParaRPr lang="hr-HR" dirty="0">
              <a:latin typeface="Cambria" panose="02040503050406030204" pitchFamily="18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724594797"/>
              </p:ext>
            </p:extLst>
          </p:nvPr>
        </p:nvGraphicFramePr>
        <p:xfrm>
          <a:off x="179512" y="1397000"/>
          <a:ext cx="8784976" cy="4768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371954" y="5401088"/>
            <a:ext cx="2847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DELIVERY INSTRUMENTS</a:t>
            </a:r>
            <a:endParaRPr lang="hr-H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48047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hr-HR" sz="36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Coverage of delivery instruments in Croatian innovation system</a:t>
            </a:r>
            <a:endParaRPr lang="hr-HR" sz="360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pic>
        <p:nvPicPr>
          <p:cNvPr id="2355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3850" y="1557338"/>
            <a:ext cx="8569325" cy="5111750"/>
          </a:xfrm>
        </p:spPr>
      </p:pic>
    </p:spTree>
    <p:extLst>
      <p:ext uri="{BB962C8B-B14F-4D97-AF65-F5344CB8AC3E}">
        <p14:creationId xmlns:p14="http://schemas.microsoft.com/office/powerpoint/2010/main" val="2488328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24183"/>
            <a:ext cx="8352927" cy="5417185"/>
          </a:xfrm>
          <a:prstGeom prst="rect">
            <a:avLst/>
          </a:prstGeom>
          <a:noFill/>
        </p:spPr>
      </p:pic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5" t="14815" r="9651" b="21367"/>
          <a:stretch>
            <a:fillRect/>
          </a:stretch>
        </p:blipFill>
        <p:spPr bwMode="auto">
          <a:xfrm>
            <a:off x="6300788" y="44624"/>
            <a:ext cx="2843212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3608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26496" y="116632"/>
            <a:ext cx="82809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2F72C3"/>
                </a:solidFill>
                <a:latin typeface="Cambria" panose="02040503050406030204" pitchFamily="18" charset="0"/>
              </a:rPr>
              <a:t>NEXT STEPS: </a:t>
            </a:r>
            <a:r>
              <a:rPr lang="hr-HR" sz="2800" b="1" dirty="0" smtClean="0">
                <a:solidFill>
                  <a:srgbClr val="2F72C3"/>
                </a:solidFill>
                <a:latin typeface="Cambria" panose="02040503050406030204" pitchFamily="18" charset="0"/>
              </a:rPr>
              <a:t>CONTINOUS ENTREPRENEURIA</a:t>
            </a:r>
            <a:r>
              <a:rPr lang="en-US" sz="2800" b="1" dirty="0">
                <a:solidFill>
                  <a:srgbClr val="2F72C3"/>
                </a:solidFill>
                <a:latin typeface="Cambria" panose="02040503050406030204" pitchFamily="18" charset="0"/>
              </a:rPr>
              <a:t>L</a:t>
            </a:r>
            <a:r>
              <a:rPr lang="en-US" sz="2800" b="1" dirty="0" smtClean="0">
                <a:solidFill>
                  <a:srgbClr val="2F72C3"/>
                </a:solidFill>
                <a:latin typeface="Cambria" panose="02040503050406030204" pitchFamily="18" charset="0"/>
              </a:rPr>
              <a:t> </a:t>
            </a:r>
          </a:p>
          <a:p>
            <a:pPr algn="ctr"/>
            <a:r>
              <a:rPr lang="hr-HR" sz="2800" b="1" dirty="0" smtClean="0">
                <a:solidFill>
                  <a:srgbClr val="2F72C3"/>
                </a:solidFill>
                <a:latin typeface="Cambria" panose="02040503050406030204" pitchFamily="18" charset="0"/>
              </a:rPr>
              <a:t>DISCOVERY PROCESS</a:t>
            </a:r>
            <a:endParaRPr lang="hr-HR" sz="2800" b="1" dirty="0">
              <a:solidFill>
                <a:srgbClr val="2F72C3"/>
              </a:solidFill>
              <a:latin typeface="Cambria" panose="0204050305040603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1196752"/>
            <a:ext cx="8496944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en-US" sz="1400" dirty="0" smtClean="0">
                <a:solidFill>
                  <a:srgbClr val="1F60B6"/>
                </a:solidFill>
                <a:latin typeface="Cambria" panose="02040503050406030204" pitchFamily="18" charset="0"/>
              </a:rPr>
              <a:t>Entrepreneurial discovery process is planned to be ensured through Establishment of Innovation Network for Industry (INI) and </a:t>
            </a:r>
            <a:r>
              <a:rPr lang="en-US" sz="1400" b="1" dirty="0" smtClean="0">
                <a:solidFill>
                  <a:srgbClr val="1F60B6"/>
                </a:solidFill>
                <a:latin typeface="Cambria" panose="02040503050406030204" pitchFamily="18" charset="0"/>
              </a:rPr>
              <a:t>Food and Bio-economy Innovation Platform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400" dirty="0" smtClean="0">
                <a:solidFill>
                  <a:srgbClr val="1F60B6"/>
                </a:solidFill>
                <a:latin typeface="Cambria" panose="02040503050406030204" pitchFamily="18" charset="0"/>
              </a:rPr>
              <a:t>Operation of INI and Food and Bio-economy Innovation Platform will be ensured through Strategic project of Ministry of Economy - financed through ESI allocations (7,5 mil EUR) + National budget (1.6 mil EUR)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400" dirty="0" smtClean="0">
                <a:solidFill>
                  <a:srgbClr val="1F60B6"/>
                </a:solidFill>
                <a:latin typeface="Cambria" panose="02040503050406030204" pitchFamily="18" charset="0"/>
              </a:rPr>
              <a:t>Activities to be supported through Strategic project:</a:t>
            </a:r>
          </a:p>
          <a:p>
            <a:pPr marL="800100" lvl="1" indent="-342900" algn="just">
              <a:spcAft>
                <a:spcPts val="0"/>
              </a:spcAft>
              <a:buFont typeface="Wingdings" pitchFamily="2" charset="2"/>
              <a:buChar char="§"/>
              <a:tabLst>
                <a:tab pos="2743200" algn="ctr"/>
                <a:tab pos="5486400" algn="r"/>
                <a:tab pos="114300" algn="ctr"/>
                <a:tab pos="5486400" algn="r"/>
              </a:tabLst>
            </a:pPr>
            <a:r>
              <a:rPr lang="en-US" sz="1400" dirty="0" smtClean="0">
                <a:solidFill>
                  <a:srgbClr val="1F60B6"/>
                </a:solidFill>
                <a:latin typeface="Cambria" panose="02040503050406030204" pitchFamily="18" charset="0"/>
                <a:ea typeface="Calibri"/>
                <a:cs typeface="Times New Roman"/>
              </a:rPr>
              <a:t>Analysis and mapping of RDI capacities of business sector </a:t>
            </a:r>
          </a:p>
          <a:p>
            <a:pPr marL="800100" lvl="1" indent="-342900" algn="just">
              <a:spcAft>
                <a:spcPts val="0"/>
              </a:spcAft>
              <a:buFont typeface="Wingdings" pitchFamily="2" charset="2"/>
              <a:buChar char="§"/>
              <a:tabLst>
                <a:tab pos="2743200" algn="ctr"/>
                <a:tab pos="5486400" algn="r"/>
                <a:tab pos="114300" algn="ctr"/>
                <a:tab pos="5486400" algn="r"/>
              </a:tabLst>
            </a:pPr>
            <a:r>
              <a:rPr lang="en-US" sz="1400" dirty="0" smtClean="0">
                <a:solidFill>
                  <a:srgbClr val="1F60B6"/>
                </a:solidFill>
                <a:latin typeface="Cambria" panose="02040503050406030204" pitchFamily="18" charset="0"/>
                <a:ea typeface="Calibri"/>
                <a:cs typeface="Times New Roman"/>
              </a:rPr>
              <a:t>Establishment and support to the institutional set-up </a:t>
            </a:r>
          </a:p>
          <a:p>
            <a:pPr marL="800100" lvl="1" indent="-342900" algn="just">
              <a:spcAft>
                <a:spcPts val="0"/>
              </a:spcAft>
              <a:buFont typeface="Wingdings" pitchFamily="2" charset="2"/>
              <a:buChar char="§"/>
              <a:tabLst>
                <a:tab pos="2743200" algn="ctr"/>
                <a:tab pos="5486400" algn="r"/>
                <a:tab pos="114300" algn="ctr"/>
                <a:tab pos="5486400" algn="r"/>
              </a:tabLst>
            </a:pPr>
            <a:r>
              <a:rPr lang="en-US" sz="1400" dirty="0" smtClean="0">
                <a:solidFill>
                  <a:srgbClr val="1F60B6"/>
                </a:solidFill>
                <a:latin typeface="Cambria" panose="02040503050406030204" pitchFamily="18" charset="0"/>
                <a:ea typeface="Calibri"/>
                <a:cs typeface="Times New Roman"/>
              </a:rPr>
              <a:t>Drafting RDI TPA strategy for the business sector</a:t>
            </a:r>
            <a:endParaRPr lang="en-US" sz="1400" dirty="0" smtClean="0">
              <a:solidFill>
                <a:srgbClr val="1F60B6"/>
              </a:solidFill>
              <a:latin typeface="Cambria" panose="02040503050406030204" pitchFamily="18" charset="0"/>
              <a:ea typeface="Times New Roman"/>
              <a:cs typeface="Times New Roman"/>
            </a:endParaRPr>
          </a:p>
          <a:p>
            <a:pPr marL="800100" lvl="1" indent="-342900" algn="just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n-US" sz="1400" dirty="0" smtClean="0">
                <a:solidFill>
                  <a:srgbClr val="1F60B6"/>
                </a:solidFill>
                <a:latin typeface="Cambria" panose="02040503050406030204" pitchFamily="18" charset="0"/>
                <a:ea typeface="Calibri"/>
                <a:cs typeface="Times New Roman"/>
              </a:rPr>
              <a:t>Preparation of project pipeline and support to preparation of RDI projects</a:t>
            </a:r>
            <a:endParaRPr lang="en-US" sz="1400" dirty="0" smtClean="0">
              <a:solidFill>
                <a:srgbClr val="1F60B6"/>
              </a:solidFill>
              <a:latin typeface="Cambria" panose="02040503050406030204" pitchFamily="18" charset="0"/>
              <a:ea typeface="Times New Roman"/>
              <a:cs typeface="Times New Roman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423947143"/>
              </p:ext>
            </p:extLst>
          </p:nvPr>
        </p:nvGraphicFramePr>
        <p:xfrm>
          <a:off x="526496" y="3516102"/>
          <a:ext cx="8005944" cy="33418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46067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9"/>
          <p:cNvSpPr>
            <a:spLocks noChangeArrowheads="1"/>
          </p:cNvSpPr>
          <p:nvPr/>
        </p:nvSpPr>
        <p:spPr bwMode="auto">
          <a:xfrm>
            <a:off x="654050" y="557213"/>
            <a:ext cx="6646863" cy="10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/>
          <a:p>
            <a:pPr defTabSz="839788" eaLnBrk="0" hangingPunct="0"/>
            <a:endParaRPr lang="en-US" altLang="en-US" sz="800" b="0">
              <a:solidFill>
                <a:schemeClr val="bg1"/>
              </a:solidFill>
              <a:ea typeface="ＭＳ Ｐゴシック" pitchFamily="34" charset="-128"/>
              <a:cs typeface="Arial" charset="0"/>
            </a:endParaRPr>
          </a:p>
        </p:txBody>
      </p:sp>
      <p:sp>
        <p:nvSpPr>
          <p:cNvPr id="8195" name="Rectangle 4"/>
          <p:cNvSpPr>
            <a:spLocks noGrp="1" noChangeArrowheads="1"/>
          </p:cNvSpPr>
          <p:nvPr>
            <p:ph type="title"/>
          </p:nvPr>
        </p:nvSpPr>
        <p:spPr>
          <a:xfrm>
            <a:off x="460375" y="404813"/>
            <a:ext cx="6119813" cy="1368425"/>
          </a:xfrm>
        </p:spPr>
        <p:txBody>
          <a:bodyPr/>
          <a:lstStyle/>
          <a:p>
            <a:pPr algn="l" eaLnBrk="1" hangingPunct="1"/>
            <a:r>
              <a:rPr lang="cs-CZ" altLang="en-US" sz="3600" b="1" dirty="0" smtClean="0">
                <a:solidFill>
                  <a:srgbClr val="0070C0"/>
                </a:solidFill>
                <a:latin typeface="Cambria" pitchFamily="18" charset="0"/>
              </a:rPr>
              <a:t>Cooperation in food-related smart specialisation</a:t>
            </a:r>
            <a:endParaRPr lang="en-GB" altLang="en-US" sz="3600" b="1" dirty="0" smtClean="0">
              <a:solidFill>
                <a:srgbClr val="0070C0"/>
              </a:solidFill>
              <a:latin typeface="Cambria" pitchFamily="18" charset="0"/>
            </a:endParaRPr>
          </a:p>
        </p:txBody>
      </p:sp>
      <p:sp>
        <p:nvSpPr>
          <p:cNvPr id="3076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467544" y="1916832"/>
            <a:ext cx="8208145" cy="4537942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defRPr/>
            </a:pPr>
            <a:endParaRPr lang="en-GB" altLang="en-US" sz="2000" b="1" dirty="0" smtClean="0">
              <a:latin typeface="Cambria" panose="02040503050406030204" pitchFamily="18" charset="0"/>
            </a:endParaRPr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endParaRPr lang="en-GB" altLang="en-US" sz="2400" dirty="0"/>
          </a:p>
          <a:p>
            <a:pPr marL="400050" lvl="1" indent="0" algn="just" eaLnBrk="1" hangingPunct="1">
              <a:lnSpc>
                <a:spcPct val="90000"/>
              </a:lnSpc>
              <a:buFontTx/>
              <a:buNone/>
              <a:defRPr/>
            </a:pPr>
            <a:endParaRPr lang="en-GB" altLang="en-US" sz="2000" dirty="0">
              <a:solidFill>
                <a:srgbClr val="0070C0"/>
              </a:solidFill>
              <a:latin typeface="Cambria" panose="02040503050406030204" pitchFamily="18" charset="0"/>
            </a:endParaRPr>
          </a:p>
          <a:p>
            <a:pPr marL="400050" lvl="1" indent="0" algn="just" eaLnBrk="1" hangingPunct="1">
              <a:lnSpc>
                <a:spcPct val="90000"/>
              </a:lnSpc>
              <a:buFontTx/>
              <a:buNone/>
              <a:defRPr/>
            </a:pPr>
            <a:endParaRPr lang="en-GB" altLang="en-US" sz="2000" dirty="0" smtClean="0">
              <a:solidFill>
                <a:srgbClr val="0070C0"/>
              </a:solidFill>
              <a:latin typeface="Cambria" panose="02040503050406030204" pitchFamily="18" charset="0"/>
            </a:endParaRPr>
          </a:p>
          <a:p>
            <a:pPr marL="400050" lvl="1" indent="0" algn="just" eaLnBrk="1" hangingPunct="1">
              <a:lnSpc>
                <a:spcPct val="90000"/>
              </a:lnSpc>
              <a:buFontTx/>
              <a:buNone/>
              <a:defRPr/>
            </a:pPr>
            <a:endParaRPr lang="en-GB" altLang="en-US" dirty="0">
              <a:solidFill>
                <a:srgbClr val="0070C0"/>
              </a:solidFill>
              <a:latin typeface="Cambria" panose="02040503050406030204" pitchFamily="18" charset="0"/>
            </a:endParaRPr>
          </a:p>
        </p:txBody>
      </p:sp>
      <p:sp>
        <p:nvSpPr>
          <p:cNvPr id="8197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083005E-8EA6-428F-BF12-DDD24DBF8A04}" type="slidenum">
              <a:rPr lang="en-GB" altLang="en-US" b="0" smtClean="0"/>
              <a:pPr eaLnBrk="1" hangingPunct="1"/>
              <a:t>19</a:t>
            </a:fld>
            <a:endParaRPr lang="en-GB" altLang="en-US" b="0" smtClean="0"/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5" t="14815" r="9651" b="21367"/>
          <a:stretch>
            <a:fillRect/>
          </a:stretch>
        </p:blipFill>
        <p:spPr bwMode="auto">
          <a:xfrm>
            <a:off x="6804025" y="115888"/>
            <a:ext cx="2339975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h2020 visu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1916833"/>
            <a:ext cx="2520280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 descr="European Territorial Cooperation: building bridges between peopl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988630"/>
            <a:ext cx="2377008" cy="1737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 descr="http://ec.europa.eu/cip/media/cosme_button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988630"/>
            <a:ext cx="2376264" cy="1800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ETP - European Technology Platform - Food for Lif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5" y="4230839"/>
            <a:ext cx="3600400" cy="1581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338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9"/>
          <p:cNvSpPr>
            <a:spLocks noChangeArrowheads="1"/>
          </p:cNvSpPr>
          <p:nvPr/>
        </p:nvSpPr>
        <p:spPr bwMode="auto">
          <a:xfrm>
            <a:off x="654050" y="557213"/>
            <a:ext cx="6646863" cy="10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/>
          <a:p>
            <a:pPr defTabSz="839788" eaLnBrk="0" hangingPunct="0"/>
            <a:endParaRPr lang="en-US" altLang="en-US" sz="800" b="0">
              <a:solidFill>
                <a:schemeClr val="bg1"/>
              </a:solidFill>
              <a:ea typeface="ＭＳ Ｐゴシック" pitchFamily="34" charset="-128"/>
              <a:cs typeface="Arial" charset="0"/>
            </a:endParaRPr>
          </a:p>
        </p:txBody>
      </p:sp>
      <p:sp>
        <p:nvSpPr>
          <p:cNvPr id="3076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654050" y="1484784"/>
            <a:ext cx="8094663" cy="4824536"/>
          </a:xfrm>
        </p:spPr>
        <p:txBody>
          <a:bodyPr>
            <a:normAutofit fontScale="92500" lnSpcReduction="10000"/>
          </a:bodyPr>
          <a:lstStyle/>
          <a:p>
            <a:pPr marL="520700" lvl="2" indent="-342900" eaLnBrk="1" hangingPunct="1">
              <a:buFontTx/>
              <a:buNone/>
            </a:pPr>
            <a:endParaRPr lang="en-US" altLang="en-US" sz="2400" b="1" dirty="0" smtClean="0">
              <a:latin typeface="Cambria" pitchFamily="18" charset="0"/>
            </a:endParaRPr>
          </a:p>
          <a:p>
            <a:pPr marL="520700" lvl="2" indent="-342900" algn="just" eaLnBrk="1" hangingPunct="1">
              <a:lnSpc>
                <a:spcPct val="90000"/>
              </a:lnSpc>
              <a:spcAft>
                <a:spcPts val="600"/>
              </a:spcAft>
              <a:buFont typeface="Wingdings" pitchFamily="2" charset="2"/>
              <a:buChar char="Ø"/>
            </a:pPr>
            <a:r>
              <a:rPr lang="en-GB" altLang="en-US" b="1" dirty="0" smtClean="0">
                <a:solidFill>
                  <a:srgbClr val="0070C0"/>
                </a:solidFill>
                <a:latin typeface="Cambria" pitchFamily="18" charset="0"/>
              </a:rPr>
              <a:t>Food and Bio-economy is selected as one of the S3 Thematic Priority Areas in Croatia</a:t>
            </a:r>
          </a:p>
          <a:p>
            <a:pPr marL="520700" lvl="2" indent="-342900" algn="just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GB" altLang="en-US" b="1" dirty="0" smtClean="0">
                <a:solidFill>
                  <a:srgbClr val="0070C0"/>
                </a:solidFill>
                <a:latin typeface="Cambria" pitchFamily="18" charset="0"/>
              </a:rPr>
              <a:t>Questions Croatia would like peers to discuss after their presentation:</a:t>
            </a:r>
          </a:p>
          <a:p>
            <a:r>
              <a:rPr lang="hr-HR" altLang="en-US" sz="2000" dirty="0">
                <a:solidFill>
                  <a:srgbClr val="0070C0"/>
                </a:solidFill>
                <a:latin typeface="Cambria" pitchFamily="18" charset="0"/>
              </a:rPr>
              <a:t>What is </a:t>
            </a:r>
            <a:r>
              <a:rPr lang="en-US" altLang="en-US" sz="2000" dirty="0">
                <a:solidFill>
                  <a:srgbClr val="0070C0"/>
                </a:solidFill>
                <a:latin typeface="Cambria" pitchFamily="18" charset="0"/>
              </a:rPr>
              <a:t>a main driver of </a:t>
            </a:r>
            <a:r>
              <a:rPr lang="hr-HR" altLang="en-US" sz="2000" dirty="0">
                <a:solidFill>
                  <a:srgbClr val="0070C0"/>
                </a:solidFill>
                <a:latin typeface="Cambria" pitchFamily="18" charset="0"/>
              </a:rPr>
              <a:t>innovation </a:t>
            </a:r>
            <a:r>
              <a:rPr lang="en-US" altLang="en-US" sz="2000" dirty="0">
                <a:solidFill>
                  <a:srgbClr val="0070C0"/>
                </a:solidFill>
                <a:latin typeface="Cambria" pitchFamily="18" charset="0"/>
              </a:rPr>
              <a:t>and </a:t>
            </a:r>
            <a:r>
              <a:rPr lang="en-GB" altLang="en-US" sz="2000" dirty="0">
                <a:solidFill>
                  <a:srgbClr val="0070C0"/>
                </a:solidFill>
                <a:latin typeface="Cambria" pitchFamily="18" charset="0"/>
              </a:rPr>
              <a:t>promotion of R&amp;D collaboration between main stakeholders in the Food value chain</a:t>
            </a:r>
            <a:r>
              <a:rPr lang="en-GB" altLang="en-US" sz="2000" dirty="0" smtClean="0">
                <a:solidFill>
                  <a:srgbClr val="0070C0"/>
                </a:solidFill>
                <a:latin typeface="Cambria" pitchFamily="18" charset="0"/>
              </a:rPr>
              <a:t>?</a:t>
            </a:r>
            <a:endParaRPr lang="en-US" dirty="0"/>
          </a:p>
          <a:p>
            <a:pPr marL="1371600" lvl="3" indent="-457200" algn="just">
              <a:lnSpc>
                <a:spcPct val="90000"/>
              </a:lnSpc>
              <a:buFont typeface="+mj-lt"/>
              <a:buAutoNum type="arabicPeriod"/>
            </a:pPr>
            <a:r>
              <a:rPr lang="en-GB" altLang="en-US" sz="2000" dirty="0" smtClean="0">
                <a:solidFill>
                  <a:srgbClr val="0070C0"/>
                </a:solidFill>
                <a:latin typeface="Cambria" pitchFamily="18" charset="0"/>
              </a:rPr>
              <a:t>How </a:t>
            </a:r>
            <a:r>
              <a:rPr lang="hr-HR" sz="2000" dirty="0" smtClean="0">
                <a:solidFill>
                  <a:srgbClr val="2872D5"/>
                </a:solidFill>
                <a:latin typeface="Cambria" pitchFamily="18" charset="0"/>
              </a:rPr>
              <a:t>to</a:t>
            </a:r>
            <a:r>
              <a:rPr lang="en-US" sz="2000" dirty="0" smtClean="0">
                <a:solidFill>
                  <a:srgbClr val="2872D5"/>
                </a:solidFill>
                <a:latin typeface="Cambria" pitchFamily="18" charset="0"/>
              </a:rPr>
              <a:t> </a:t>
            </a:r>
            <a:r>
              <a:rPr lang="hr-HR" sz="2000" dirty="0" smtClean="0">
                <a:solidFill>
                  <a:srgbClr val="2872D5"/>
                </a:solidFill>
                <a:latin typeface="Cambria" pitchFamily="18" charset="0"/>
              </a:rPr>
              <a:t>promote </a:t>
            </a:r>
            <a:r>
              <a:rPr lang="hr-HR" sz="2000" dirty="0">
                <a:solidFill>
                  <a:srgbClr val="2872D5"/>
                </a:solidFill>
                <a:latin typeface="Cambria" pitchFamily="18" charset="0"/>
              </a:rPr>
              <a:t>collaboration of key stakeholders (including multinationals, SMEs, </a:t>
            </a:r>
            <a:r>
              <a:rPr lang="en-US" sz="2000" dirty="0" smtClean="0">
                <a:solidFill>
                  <a:srgbClr val="2872D5"/>
                </a:solidFill>
                <a:latin typeface="Cambria" pitchFamily="18" charset="0"/>
              </a:rPr>
              <a:t>research institutions</a:t>
            </a:r>
            <a:r>
              <a:rPr lang="hr-HR" sz="2000" dirty="0" smtClean="0">
                <a:solidFill>
                  <a:srgbClr val="2872D5"/>
                </a:solidFill>
                <a:latin typeface="Cambria" pitchFamily="18" charset="0"/>
              </a:rPr>
              <a:t>, </a:t>
            </a:r>
            <a:r>
              <a:rPr lang="hr-HR" sz="2000" dirty="0">
                <a:solidFill>
                  <a:srgbClr val="2872D5"/>
                </a:solidFill>
                <a:latin typeface="Cambria" pitchFamily="18" charset="0"/>
              </a:rPr>
              <a:t>intermediaries, etc.) in new emerging agro-food (global) value chains</a:t>
            </a:r>
            <a:r>
              <a:rPr lang="hr-HR" sz="2000" dirty="0" smtClean="0">
                <a:solidFill>
                  <a:srgbClr val="2872D5"/>
                </a:solidFill>
                <a:latin typeface="Cambria" pitchFamily="18" charset="0"/>
              </a:rPr>
              <a:t>?</a:t>
            </a:r>
            <a:endParaRPr lang="en-GB" altLang="en-US" sz="2000" dirty="0">
              <a:solidFill>
                <a:srgbClr val="2872D5"/>
              </a:solidFill>
              <a:latin typeface="Cambria" pitchFamily="18" charset="0"/>
            </a:endParaRPr>
          </a:p>
          <a:p>
            <a:pPr marL="1257300" lvl="3" indent="-342900" algn="just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altLang="en-US" dirty="0"/>
              <a:t> </a:t>
            </a:r>
            <a:r>
              <a:rPr lang="en-US" altLang="en-US" dirty="0" smtClean="0"/>
              <a:t> </a:t>
            </a:r>
            <a:r>
              <a:rPr lang="en-GB" altLang="en-US" sz="2000" dirty="0" smtClean="0">
                <a:solidFill>
                  <a:srgbClr val="0070C0"/>
                </a:solidFill>
                <a:latin typeface="Cambria" pitchFamily="18" charset="0"/>
              </a:rPr>
              <a:t>What can be done and how to improve competitiveness        within agro-food priority area?</a:t>
            </a:r>
            <a:endParaRPr lang="en-GB" altLang="en-US" sz="2000" dirty="0" smtClean="0">
              <a:solidFill>
                <a:srgbClr val="0070C0"/>
              </a:solidFill>
              <a:latin typeface="Cambria" pitchFamily="18" charset="0"/>
            </a:endParaRPr>
          </a:p>
          <a:p>
            <a:pPr marL="1371600" lvl="3" indent="-457200" algn="just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GB" altLang="en-US" sz="2000" dirty="0" smtClean="0">
                <a:solidFill>
                  <a:srgbClr val="0070C0"/>
                </a:solidFill>
                <a:latin typeface="Cambria" pitchFamily="18" charset="0"/>
              </a:rPr>
              <a:t>How to use territorial branding to give value adding to </a:t>
            </a:r>
            <a:r>
              <a:rPr lang="en-GB" altLang="en-US" sz="2000" dirty="0" smtClean="0">
                <a:solidFill>
                  <a:srgbClr val="0070C0"/>
                </a:solidFill>
                <a:latin typeface="Cambria" pitchFamily="18" charset="0"/>
              </a:rPr>
              <a:t>food </a:t>
            </a:r>
            <a:r>
              <a:rPr lang="en-GB" altLang="en-US" sz="2000" dirty="0" smtClean="0">
                <a:solidFill>
                  <a:srgbClr val="0070C0"/>
                </a:solidFill>
                <a:latin typeface="Cambria" pitchFamily="18" charset="0"/>
              </a:rPr>
              <a:t>products?</a:t>
            </a:r>
          </a:p>
          <a:p>
            <a:pPr marL="1371600" lvl="3" indent="-457200" algn="just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GB" altLang="en-US" sz="2000" dirty="0">
                <a:solidFill>
                  <a:srgbClr val="0070C0"/>
                </a:solidFill>
                <a:latin typeface="Cambria" pitchFamily="18" charset="0"/>
              </a:rPr>
              <a:t>How </a:t>
            </a:r>
            <a:r>
              <a:rPr lang="en-GB" altLang="en-US" sz="2000" dirty="0" smtClean="0">
                <a:solidFill>
                  <a:srgbClr val="0070C0"/>
                </a:solidFill>
                <a:latin typeface="Cambria" pitchFamily="18" charset="0"/>
              </a:rPr>
              <a:t>can KETs be identified and applied in the area of agro-food?</a:t>
            </a:r>
            <a:endParaRPr lang="en-GB" altLang="en-US" sz="2000" dirty="0">
              <a:solidFill>
                <a:srgbClr val="0070C0"/>
              </a:solidFill>
              <a:latin typeface="Cambria" pitchFamily="18" charset="0"/>
            </a:endParaRPr>
          </a:p>
          <a:p>
            <a:pPr marL="1371600" lvl="3" indent="-457200" algn="just" eaLnBrk="1" hangingPunct="1">
              <a:lnSpc>
                <a:spcPct val="90000"/>
              </a:lnSpc>
              <a:buFont typeface="+mj-lt"/>
              <a:buAutoNum type="arabicPeriod"/>
            </a:pPr>
            <a:endParaRPr lang="en-GB" altLang="en-US" sz="2000" dirty="0" smtClean="0">
              <a:solidFill>
                <a:srgbClr val="0070C0"/>
              </a:solidFill>
              <a:latin typeface="Cambria" pitchFamily="18" charset="0"/>
            </a:endParaRPr>
          </a:p>
          <a:p>
            <a:pPr marL="1371600" lvl="3" indent="-457200" algn="just" eaLnBrk="1" hangingPunct="1">
              <a:lnSpc>
                <a:spcPct val="90000"/>
              </a:lnSpc>
              <a:buFont typeface="+mj-lt"/>
              <a:buAutoNum type="arabicPeriod"/>
            </a:pPr>
            <a:endParaRPr lang="en-US" altLang="en-US" sz="2000" dirty="0" smtClean="0">
              <a:solidFill>
                <a:srgbClr val="0070C0"/>
              </a:solidFill>
              <a:latin typeface="Cambria" pitchFamily="18" charset="0"/>
            </a:endParaRPr>
          </a:p>
          <a:p>
            <a:pPr marL="635000" lvl="2" indent="-457200" algn="just" eaLnBrk="1" hangingPunct="1">
              <a:lnSpc>
                <a:spcPct val="90000"/>
              </a:lnSpc>
              <a:buFont typeface="+mj-lt"/>
              <a:buAutoNum type="arabicPeriod"/>
            </a:pPr>
            <a:endParaRPr lang="en-GB" altLang="en-US" dirty="0" smtClean="0">
              <a:solidFill>
                <a:srgbClr val="0070C0"/>
              </a:solidFill>
              <a:latin typeface="Cambria" pitchFamily="18" charset="0"/>
            </a:endParaRPr>
          </a:p>
          <a:p>
            <a:pPr marL="520700" lvl="2" indent="-342900" algn="just" eaLnBrk="1" hangingPunct="1">
              <a:lnSpc>
                <a:spcPct val="90000"/>
              </a:lnSpc>
              <a:buFontTx/>
              <a:buChar char="-"/>
            </a:pPr>
            <a:endParaRPr lang="en-GB" altLang="en-US" dirty="0" smtClean="0">
              <a:solidFill>
                <a:srgbClr val="0070C0"/>
              </a:solidFill>
              <a:latin typeface="Cambria" pitchFamily="18" charset="0"/>
            </a:endParaRPr>
          </a:p>
          <a:p>
            <a:pPr marL="520700" lvl="2" indent="-342900" algn="just" eaLnBrk="1" hangingPunct="1">
              <a:lnSpc>
                <a:spcPct val="90000"/>
              </a:lnSpc>
              <a:buFontTx/>
              <a:buChar char="-"/>
            </a:pPr>
            <a:endParaRPr lang="en-GB" altLang="en-US" dirty="0" smtClean="0">
              <a:solidFill>
                <a:schemeClr val="accent2"/>
              </a:solidFill>
            </a:endParaRPr>
          </a:p>
        </p:txBody>
      </p:sp>
      <p:sp>
        <p:nvSpPr>
          <p:cNvPr id="3077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55CABFB-2AA4-4408-8B2D-2C712B3E1E37}" type="slidenum">
              <a:rPr lang="en-GB" altLang="en-US" b="0" smtClean="0"/>
              <a:pPr eaLnBrk="1" hangingPunct="1"/>
              <a:t>2</a:t>
            </a:fld>
            <a:endParaRPr lang="en-GB" altLang="en-US" b="0" smtClean="0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5" t="14815" r="9651" b="21367"/>
          <a:stretch>
            <a:fillRect/>
          </a:stretch>
        </p:blipFill>
        <p:spPr bwMode="auto">
          <a:xfrm>
            <a:off x="6300788" y="115888"/>
            <a:ext cx="2843212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4095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9"/>
          <p:cNvSpPr>
            <a:spLocks noChangeArrowheads="1"/>
          </p:cNvSpPr>
          <p:nvPr/>
        </p:nvSpPr>
        <p:spPr bwMode="auto">
          <a:xfrm>
            <a:off x="654050" y="557213"/>
            <a:ext cx="6646863" cy="10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/>
          <a:p>
            <a:pPr defTabSz="839788" eaLnBrk="0" hangingPunct="0"/>
            <a:endParaRPr lang="en-US" altLang="cs-CZ" sz="800" b="0">
              <a:solidFill>
                <a:srgbClr val="FFFFFF"/>
              </a:solidFill>
              <a:ea typeface="ＭＳ Ｐゴシック" pitchFamily="34" charset="-128"/>
              <a:cs typeface="Arial" charset="0"/>
            </a:endParaRPr>
          </a:p>
        </p:txBody>
      </p:sp>
      <p:sp>
        <p:nvSpPr>
          <p:cNvPr id="11267" name="Rectangle 4"/>
          <p:cNvSpPr>
            <a:spLocks noGrp="1" noChangeArrowheads="1"/>
          </p:cNvSpPr>
          <p:nvPr>
            <p:ph type="title"/>
          </p:nvPr>
        </p:nvSpPr>
        <p:spPr>
          <a:xfrm>
            <a:off x="482600" y="663575"/>
            <a:ext cx="5903913" cy="1685925"/>
          </a:xfrm>
        </p:spPr>
        <p:txBody>
          <a:bodyPr/>
          <a:lstStyle/>
          <a:p>
            <a:pPr algn="l" eaLnBrk="1" hangingPunct="1"/>
            <a:r>
              <a:rPr lang="en-GB" altLang="cs-CZ" sz="2800" b="1" dirty="0" smtClean="0">
                <a:solidFill>
                  <a:srgbClr val="000066"/>
                </a:solidFill>
                <a:latin typeface="Cambria" pitchFamily="18" charset="0"/>
              </a:rPr>
              <a:t>Question 1:</a:t>
            </a:r>
            <a:endParaRPr lang="en-GB" altLang="cs-CZ" sz="3600" b="1" dirty="0" smtClean="0">
              <a:solidFill>
                <a:srgbClr val="000066"/>
              </a:solidFill>
              <a:latin typeface="Cambria" pitchFamily="18" charset="0"/>
            </a:endParaRPr>
          </a:p>
        </p:txBody>
      </p:sp>
      <p:sp>
        <p:nvSpPr>
          <p:cNvPr id="11268" name="Rectangle 6"/>
          <p:cNvSpPr>
            <a:spLocks noGrp="1" noChangeArrowheads="1"/>
          </p:cNvSpPr>
          <p:nvPr>
            <p:ph sz="half" idx="1"/>
          </p:nvPr>
        </p:nvSpPr>
        <p:spPr>
          <a:xfrm>
            <a:off x="467545" y="2420888"/>
            <a:ext cx="8397056" cy="3600500"/>
          </a:xfrm>
        </p:spPr>
        <p:txBody>
          <a:bodyPr>
            <a:normAutofit/>
          </a:bodyPr>
          <a:lstStyle/>
          <a:p>
            <a:pPr marL="0" lvl="3" indent="0" algn="just">
              <a:lnSpc>
                <a:spcPct val="80000"/>
              </a:lnSpc>
              <a:spcBef>
                <a:spcPct val="30000"/>
              </a:spcBef>
              <a:buNone/>
            </a:pPr>
            <a:r>
              <a:rPr lang="en-GB" altLang="en-US" sz="4000" dirty="0" smtClean="0">
                <a:solidFill>
                  <a:srgbClr val="0070C0"/>
                </a:solidFill>
                <a:latin typeface="Cambria" pitchFamily="18" charset="0"/>
              </a:rPr>
              <a:t>How </a:t>
            </a:r>
            <a:r>
              <a:rPr lang="hr-HR" sz="4000" dirty="0">
                <a:solidFill>
                  <a:srgbClr val="2872D5"/>
                </a:solidFill>
                <a:latin typeface="Cambria" pitchFamily="18" charset="0"/>
              </a:rPr>
              <a:t>to</a:t>
            </a:r>
            <a:r>
              <a:rPr lang="en-US" sz="4000" dirty="0">
                <a:solidFill>
                  <a:srgbClr val="2872D5"/>
                </a:solidFill>
                <a:latin typeface="Cambria" pitchFamily="18" charset="0"/>
              </a:rPr>
              <a:t> </a:t>
            </a:r>
            <a:r>
              <a:rPr lang="hr-HR" sz="4000" dirty="0">
                <a:solidFill>
                  <a:srgbClr val="2872D5"/>
                </a:solidFill>
                <a:latin typeface="Cambria" pitchFamily="18" charset="0"/>
              </a:rPr>
              <a:t>promote collaboration of key stakeholders (including </a:t>
            </a:r>
            <a:r>
              <a:rPr lang="en-US" sz="4000" dirty="0" smtClean="0">
                <a:solidFill>
                  <a:srgbClr val="2872D5"/>
                </a:solidFill>
                <a:latin typeface="Cambria" pitchFamily="18" charset="0"/>
              </a:rPr>
              <a:t>SMEs, large companies, </a:t>
            </a:r>
            <a:r>
              <a:rPr lang="hr-HR" sz="4000" dirty="0" smtClean="0">
                <a:solidFill>
                  <a:srgbClr val="2872D5"/>
                </a:solidFill>
                <a:latin typeface="Cambria" pitchFamily="18" charset="0"/>
              </a:rPr>
              <a:t>multinationals</a:t>
            </a:r>
            <a:r>
              <a:rPr lang="hr-HR" sz="4000" dirty="0">
                <a:solidFill>
                  <a:srgbClr val="2872D5"/>
                </a:solidFill>
                <a:latin typeface="Cambria" pitchFamily="18" charset="0"/>
              </a:rPr>
              <a:t>, SMEs, </a:t>
            </a:r>
            <a:r>
              <a:rPr lang="en-US" sz="4000" dirty="0">
                <a:solidFill>
                  <a:srgbClr val="2872D5"/>
                </a:solidFill>
                <a:latin typeface="Cambria" pitchFamily="18" charset="0"/>
              </a:rPr>
              <a:t>research institutions</a:t>
            </a:r>
            <a:r>
              <a:rPr lang="hr-HR" sz="4000" dirty="0">
                <a:solidFill>
                  <a:srgbClr val="2872D5"/>
                </a:solidFill>
                <a:latin typeface="Cambria" pitchFamily="18" charset="0"/>
              </a:rPr>
              <a:t>, intermediaries, etc.) in new emerging agro-food (global) value chains?</a:t>
            </a:r>
            <a:endParaRPr lang="en-GB" altLang="en-US" sz="4000" dirty="0">
              <a:solidFill>
                <a:srgbClr val="2872D5"/>
              </a:solidFill>
              <a:latin typeface="Cambria" pitchFamily="18" charset="0"/>
            </a:endParaRPr>
          </a:p>
          <a:p>
            <a:pPr marL="0" lvl="3" indent="0" algn="just">
              <a:lnSpc>
                <a:spcPct val="80000"/>
              </a:lnSpc>
              <a:spcBef>
                <a:spcPct val="30000"/>
              </a:spcBef>
              <a:buNone/>
            </a:pPr>
            <a:endParaRPr lang="en-GB" altLang="en-US" sz="4000" dirty="0">
              <a:solidFill>
                <a:srgbClr val="0070C0"/>
              </a:solidFill>
              <a:latin typeface="Cambria" pitchFamily="18" charset="0"/>
            </a:endParaRPr>
          </a:p>
          <a:p>
            <a:pPr marL="0" indent="0" algn="just" eaLnBrk="1" hangingPunct="1">
              <a:lnSpc>
                <a:spcPct val="80000"/>
              </a:lnSpc>
              <a:spcBef>
                <a:spcPct val="30000"/>
              </a:spcBef>
              <a:buFontTx/>
              <a:buNone/>
            </a:pPr>
            <a:endParaRPr lang="en-GB" altLang="cs-CZ" sz="4000" dirty="0" smtClean="0">
              <a:solidFill>
                <a:srgbClr val="000066"/>
              </a:solidFill>
            </a:endParaRPr>
          </a:p>
        </p:txBody>
      </p:sp>
      <p:sp>
        <p:nvSpPr>
          <p:cNvPr id="11269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AB225AA-0B68-416E-B904-1D7AF3611BF9}" type="slidenum">
              <a:rPr lang="en-GB" altLang="cs-CZ" b="0" smtClean="0">
                <a:solidFill>
                  <a:srgbClr val="000000"/>
                </a:solidFill>
              </a:rPr>
              <a:pPr eaLnBrk="1" hangingPunct="1"/>
              <a:t>20</a:t>
            </a:fld>
            <a:endParaRPr lang="en-GB" altLang="cs-CZ" b="0" dirty="0" smtClean="0">
              <a:solidFill>
                <a:srgbClr val="000000"/>
              </a:solidFill>
            </a:endParaRPr>
          </a:p>
        </p:txBody>
      </p:sp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5" t="14815" r="9651" b="21367"/>
          <a:stretch>
            <a:fillRect/>
          </a:stretch>
        </p:blipFill>
        <p:spPr bwMode="auto">
          <a:xfrm>
            <a:off x="6804025" y="115888"/>
            <a:ext cx="2339975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3305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9"/>
          <p:cNvSpPr>
            <a:spLocks noChangeArrowheads="1"/>
          </p:cNvSpPr>
          <p:nvPr/>
        </p:nvSpPr>
        <p:spPr bwMode="auto">
          <a:xfrm>
            <a:off x="654050" y="557213"/>
            <a:ext cx="6646863" cy="10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/>
          <a:p>
            <a:pPr defTabSz="839788" eaLnBrk="0" hangingPunct="0"/>
            <a:endParaRPr lang="en-US" altLang="cs-CZ" sz="800" b="0">
              <a:solidFill>
                <a:srgbClr val="FFFFFF"/>
              </a:solidFill>
              <a:ea typeface="ＭＳ Ｐゴシック" pitchFamily="34" charset="-128"/>
              <a:cs typeface="Arial" charset="0"/>
            </a:endParaRPr>
          </a:p>
        </p:txBody>
      </p:sp>
      <p:sp>
        <p:nvSpPr>
          <p:cNvPr id="12291" name="Rectangle 4"/>
          <p:cNvSpPr>
            <a:spLocks noGrp="1" noChangeArrowheads="1"/>
          </p:cNvSpPr>
          <p:nvPr>
            <p:ph type="title"/>
          </p:nvPr>
        </p:nvSpPr>
        <p:spPr>
          <a:xfrm>
            <a:off x="482600" y="663575"/>
            <a:ext cx="5903913" cy="1685925"/>
          </a:xfrm>
        </p:spPr>
        <p:txBody>
          <a:bodyPr/>
          <a:lstStyle/>
          <a:p>
            <a:pPr algn="l" eaLnBrk="1" hangingPunct="1"/>
            <a:r>
              <a:rPr lang="en-GB" altLang="cs-CZ" sz="2800" b="1" dirty="0" smtClean="0">
                <a:solidFill>
                  <a:srgbClr val="000066"/>
                </a:solidFill>
                <a:latin typeface="Cambria" pitchFamily="18" charset="0"/>
              </a:rPr>
              <a:t>Question 2:</a:t>
            </a:r>
            <a:endParaRPr lang="en-GB" altLang="cs-CZ" sz="3600" b="1" dirty="0" smtClean="0">
              <a:solidFill>
                <a:srgbClr val="000066"/>
              </a:solidFill>
              <a:latin typeface="Cambria" pitchFamily="18" charset="0"/>
            </a:endParaRPr>
          </a:p>
        </p:txBody>
      </p:sp>
      <p:sp>
        <p:nvSpPr>
          <p:cNvPr id="12292" name="Rectangle 6"/>
          <p:cNvSpPr>
            <a:spLocks noGrp="1" noChangeArrowheads="1"/>
          </p:cNvSpPr>
          <p:nvPr>
            <p:ph sz="half" idx="1"/>
          </p:nvPr>
        </p:nvSpPr>
        <p:spPr>
          <a:xfrm>
            <a:off x="511175" y="2781300"/>
            <a:ext cx="8353425" cy="3240088"/>
          </a:xfrm>
        </p:spPr>
        <p:txBody>
          <a:bodyPr>
            <a:normAutofit/>
          </a:bodyPr>
          <a:lstStyle/>
          <a:p>
            <a:pPr marL="0" lvl="3" indent="0">
              <a:lnSpc>
                <a:spcPct val="80000"/>
              </a:lnSpc>
              <a:spcBef>
                <a:spcPct val="30000"/>
              </a:spcBef>
              <a:buNone/>
            </a:pPr>
            <a:r>
              <a:rPr lang="en-GB" altLang="en-US" sz="4000" dirty="0" smtClean="0">
                <a:solidFill>
                  <a:srgbClr val="0070C0"/>
                </a:solidFill>
                <a:latin typeface="Cambria" pitchFamily="18" charset="0"/>
              </a:rPr>
              <a:t>What </a:t>
            </a:r>
            <a:r>
              <a:rPr lang="en-GB" altLang="en-US" sz="4000" dirty="0">
                <a:solidFill>
                  <a:srgbClr val="0070C0"/>
                </a:solidFill>
                <a:latin typeface="Cambria" pitchFamily="18" charset="0"/>
              </a:rPr>
              <a:t>can be done and how to improve </a:t>
            </a:r>
            <a:r>
              <a:rPr lang="en-GB" altLang="en-US" sz="4000" dirty="0" smtClean="0">
                <a:solidFill>
                  <a:srgbClr val="0070C0"/>
                </a:solidFill>
                <a:latin typeface="Cambria" pitchFamily="18" charset="0"/>
              </a:rPr>
              <a:t>competitiveness within </a:t>
            </a:r>
            <a:r>
              <a:rPr lang="en-GB" altLang="en-US" sz="4000" dirty="0">
                <a:solidFill>
                  <a:srgbClr val="0070C0"/>
                </a:solidFill>
                <a:latin typeface="Cambria" pitchFamily="18" charset="0"/>
              </a:rPr>
              <a:t>agro-food priority area?</a:t>
            </a:r>
          </a:p>
          <a:p>
            <a:pPr marL="0" lvl="3" indent="0">
              <a:lnSpc>
                <a:spcPct val="80000"/>
              </a:lnSpc>
              <a:spcBef>
                <a:spcPct val="30000"/>
              </a:spcBef>
              <a:buNone/>
            </a:pPr>
            <a:endParaRPr lang="en-GB" altLang="en-US" sz="4000" dirty="0">
              <a:solidFill>
                <a:srgbClr val="0070C0"/>
              </a:solidFill>
              <a:latin typeface="Cambria" pitchFamily="18" charset="0"/>
            </a:endParaRPr>
          </a:p>
          <a:p>
            <a:pPr marL="0" indent="0" algn="just" eaLnBrk="1" hangingPunct="1">
              <a:lnSpc>
                <a:spcPct val="80000"/>
              </a:lnSpc>
              <a:spcBef>
                <a:spcPct val="30000"/>
              </a:spcBef>
              <a:buFontTx/>
              <a:buNone/>
            </a:pPr>
            <a:endParaRPr lang="en-GB" altLang="cs-CZ" sz="4000" dirty="0" smtClean="0">
              <a:solidFill>
                <a:srgbClr val="000066"/>
              </a:solidFill>
            </a:endParaRPr>
          </a:p>
        </p:txBody>
      </p:sp>
      <p:sp>
        <p:nvSpPr>
          <p:cNvPr id="12293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6057817-9131-4B14-991A-7FD4BBCD4A1B}" type="slidenum">
              <a:rPr lang="en-GB" altLang="cs-CZ" b="0" smtClean="0">
                <a:solidFill>
                  <a:srgbClr val="000000"/>
                </a:solidFill>
              </a:rPr>
              <a:pPr eaLnBrk="1" hangingPunct="1"/>
              <a:t>21</a:t>
            </a:fld>
            <a:endParaRPr lang="en-GB" altLang="cs-CZ" b="0" smtClean="0">
              <a:solidFill>
                <a:srgbClr val="000000"/>
              </a:solidFill>
            </a:endParaRPr>
          </a:p>
        </p:txBody>
      </p:sp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5" t="14815" r="9651" b="21367"/>
          <a:stretch>
            <a:fillRect/>
          </a:stretch>
        </p:blipFill>
        <p:spPr bwMode="auto">
          <a:xfrm>
            <a:off x="6804025" y="115888"/>
            <a:ext cx="2339975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6317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9"/>
          <p:cNvSpPr>
            <a:spLocks noChangeArrowheads="1"/>
          </p:cNvSpPr>
          <p:nvPr/>
        </p:nvSpPr>
        <p:spPr bwMode="auto">
          <a:xfrm>
            <a:off x="654050" y="557213"/>
            <a:ext cx="6646863" cy="10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/>
          <a:p>
            <a:pPr defTabSz="839788" eaLnBrk="0" hangingPunct="0"/>
            <a:endParaRPr lang="en-US" altLang="cs-CZ" sz="800" b="0">
              <a:solidFill>
                <a:srgbClr val="FFFFFF"/>
              </a:solidFill>
              <a:ea typeface="ＭＳ Ｐゴシック" pitchFamily="34" charset="-128"/>
              <a:cs typeface="Arial" charset="0"/>
            </a:endParaRPr>
          </a:p>
        </p:txBody>
      </p:sp>
      <p:sp>
        <p:nvSpPr>
          <p:cNvPr id="13315" name="Rectangle 4"/>
          <p:cNvSpPr>
            <a:spLocks noGrp="1" noChangeArrowheads="1"/>
          </p:cNvSpPr>
          <p:nvPr>
            <p:ph type="title"/>
          </p:nvPr>
        </p:nvSpPr>
        <p:spPr>
          <a:xfrm>
            <a:off x="482600" y="663575"/>
            <a:ext cx="5903913" cy="1685925"/>
          </a:xfrm>
        </p:spPr>
        <p:txBody>
          <a:bodyPr/>
          <a:lstStyle/>
          <a:p>
            <a:pPr algn="l" eaLnBrk="1" hangingPunct="1"/>
            <a:r>
              <a:rPr lang="en-GB" altLang="cs-CZ" sz="2800" b="1" dirty="0" smtClean="0">
                <a:solidFill>
                  <a:srgbClr val="000066"/>
                </a:solidFill>
                <a:latin typeface="Cambria" pitchFamily="18" charset="0"/>
              </a:rPr>
              <a:t>Question 3:</a:t>
            </a:r>
            <a:endParaRPr lang="en-GB" altLang="cs-CZ" sz="3600" b="1" dirty="0" smtClean="0">
              <a:solidFill>
                <a:srgbClr val="000066"/>
              </a:solidFill>
              <a:latin typeface="Cambria" pitchFamily="18" charset="0"/>
            </a:endParaRPr>
          </a:p>
        </p:txBody>
      </p:sp>
      <p:sp>
        <p:nvSpPr>
          <p:cNvPr id="13316" name="Rectangle 6"/>
          <p:cNvSpPr>
            <a:spLocks noGrp="1" noChangeArrowheads="1"/>
          </p:cNvSpPr>
          <p:nvPr>
            <p:ph sz="half" idx="1"/>
          </p:nvPr>
        </p:nvSpPr>
        <p:spPr>
          <a:xfrm>
            <a:off x="323529" y="2781300"/>
            <a:ext cx="8541072" cy="3240088"/>
          </a:xfrm>
        </p:spPr>
        <p:txBody>
          <a:bodyPr>
            <a:normAutofit/>
          </a:bodyPr>
          <a:lstStyle/>
          <a:p>
            <a:pPr marL="0" lvl="3" indent="0" algn="just">
              <a:lnSpc>
                <a:spcPct val="80000"/>
              </a:lnSpc>
              <a:spcBef>
                <a:spcPct val="30000"/>
              </a:spcBef>
              <a:buNone/>
            </a:pPr>
            <a:r>
              <a:rPr lang="en-GB" altLang="en-US" sz="4000" dirty="0">
                <a:solidFill>
                  <a:srgbClr val="0070C0"/>
                </a:solidFill>
                <a:latin typeface="Cambria" pitchFamily="18" charset="0"/>
              </a:rPr>
              <a:t>How to use territorial branding to give value </a:t>
            </a:r>
            <a:r>
              <a:rPr lang="en-GB" altLang="en-US" sz="4000" dirty="0" smtClean="0">
                <a:solidFill>
                  <a:srgbClr val="0070C0"/>
                </a:solidFill>
                <a:latin typeface="Cambria" pitchFamily="18" charset="0"/>
              </a:rPr>
              <a:t>adding </a:t>
            </a:r>
            <a:r>
              <a:rPr lang="en-GB" altLang="en-US" sz="4000" dirty="0">
                <a:solidFill>
                  <a:srgbClr val="0070C0"/>
                </a:solidFill>
                <a:latin typeface="Cambria" pitchFamily="18" charset="0"/>
              </a:rPr>
              <a:t>to </a:t>
            </a:r>
            <a:r>
              <a:rPr lang="en-GB" altLang="en-US" sz="4000" dirty="0" smtClean="0">
                <a:solidFill>
                  <a:srgbClr val="0070C0"/>
                </a:solidFill>
                <a:latin typeface="Cambria" pitchFamily="18" charset="0"/>
              </a:rPr>
              <a:t>food </a:t>
            </a:r>
            <a:r>
              <a:rPr lang="en-GB" altLang="en-US" sz="4000" dirty="0">
                <a:solidFill>
                  <a:srgbClr val="0070C0"/>
                </a:solidFill>
                <a:latin typeface="Cambria" pitchFamily="18" charset="0"/>
              </a:rPr>
              <a:t>products</a:t>
            </a:r>
            <a:r>
              <a:rPr lang="en-GB" altLang="en-US" sz="4000" dirty="0" smtClean="0">
                <a:solidFill>
                  <a:srgbClr val="0070C0"/>
                </a:solidFill>
                <a:latin typeface="Cambria" pitchFamily="18" charset="0"/>
              </a:rPr>
              <a:t>?</a:t>
            </a:r>
          </a:p>
          <a:p>
            <a:pPr marL="0" lvl="3" indent="0" algn="just">
              <a:lnSpc>
                <a:spcPct val="80000"/>
              </a:lnSpc>
              <a:spcBef>
                <a:spcPct val="30000"/>
              </a:spcBef>
              <a:buNone/>
            </a:pPr>
            <a:endParaRPr lang="en-GB" altLang="en-US" sz="4000" dirty="0" smtClean="0">
              <a:solidFill>
                <a:srgbClr val="0070C0"/>
              </a:solidFill>
              <a:latin typeface="Cambria" pitchFamily="18" charset="0"/>
            </a:endParaRPr>
          </a:p>
          <a:p>
            <a:pPr marL="0" lvl="3" indent="0">
              <a:lnSpc>
                <a:spcPct val="80000"/>
              </a:lnSpc>
              <a:spcBef>
                <a:spcPct val="30000"/>
              </a:spcBef>
              <a:buNone/>
            </a:pPr>
            <a:r>
              <a:rPr lang="en-GB" altLang="en-US" sz="3200" dirty="0" smtClean="0">
                <a:solidFill>
                  <a:srgbClr val="0070C0"/>
                </a:solidFill>
              </a:rPr>
              <a:t>Example: Croatian Flagship project “Gourmet Croatia”</a:t>
            </a:r>
            <a:endParaRPr lang="en-GB" altLang="en-US" sz="3200" dirty="0">
              <a:solidFill>
                <a:srgbClr val="0070C0"/>
              </a:solidFill>
            </a:endParaRPr>
          </a:p>
          <a:p>
            <a:pPr marL="0" indent="0" algn="just" eaLnBrk="1" hangingPunct="1">
              <a:lnSpc>
                <a:spcPct val="80000"/>
              </a:lnSpc>
              <a:spcBef>
                <a:spcPct val="30000"/>
              </a:spcBef>
              <a:buFontTx/>
              <a:buNone/>
            </a:pPr>
            <a:endParaRPr lang="en-GB" altLang="cs-CZ" sz="4000" dirty="0" smtClean="0">
              <a:solidFill>
                <a:srgbClr val="000066"/>
              </a:solidFill>
            </a:endParaRPr>
          </a:p>
        </p:txBody>
      </p:sp>
      <p:sp>
        <p:nvSpPr>
          <p:cNvPr id="13317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7AD9207-F974-4B98-B531-BAE0A8EB85B4}" type="slidenum">
              <a:rPr lang="en-GB" altLang="cs-CZ" b="0" smtClean="0">
                <a:solidFill>
                  <a:srgbClr val="000000"/>
                </a:solidFill>
              </a:rPr>
              <a:pPr eaLnBrk="1" hangingPunct="1"/>
              <a:t>22</a:t>
            </a:fld>
            <a:endParaRPr lang="en-GB" altLang="cs-CZ" b="0" smtClean="0">
              <a:solidFill>
                <a:srgbClr val="000000"/>
              </a:solidFill>
            </a:endParaRPr>
          </a:p>
        </p:txBody>
      </p:sp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5" t="14815" r="9651" b="21367"/>
          <a:stretch>
            <a:fillRect/>
          </a:stretch>
        </p:blipFill>
        <p:spPr bwMode="auto">
          <a:xfrm>
            <a:off x="6804025" y="115888"/>
            <a:ext cx="2339975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7447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9"/>
          <p:cNvSpPr>
            <a:spLocks noChangeArrowheads="1"/>
          </p:cNvSpPr>
          <p:nvPr/>
        </p:nvSpPr>
        <p:spPr bwMode="auto">
          <a:xfrm>
            <a:off x="654050" y="557213"/>
            <a:ext cx="6646863" cy="10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/>
          <a:p>
            <a:pPr defTabSz="839788" eaLnBrk="0" hangingPunct="0"/>
            <a:endParaRPr lang="en-US" altLang="cs-CZ" sz="800" b="0">
              <a:solidFill>
                <a:srgbClr val="FFFFFF"/>
              </a:solidFill>
              <a:ea typeface="ＭＳ Ｐゴシック" pitchFamily="34" charset="-128"/>
              <a:cs typeface="Arial" charset="0"/>
            </a:endParaRPr>
          </a:p>
        </p:txBody>
      </p:sp>
      <p:sp>
        <p:nvSpPr>
          <p:cNvPr id="13315" name="Rectangle 4"/>
          <p:cNvSpPr>
            <a:spLocks noGrp="1" noChangeArrowheads="1"/>
          </p:cNvSpPr>
          <p:nvPr>
            <p:ph type="title"/>
          </p:nvPr>
        </p:nvSpPr>
        <p:spPr>
          <a:xfrm>
            <a:off x="482600" y="663575"/>
            <a:ext cx="5903913" cy="1685925"/>
          </a:xfrm>
        </p:spPr>
        <p:txBody>
          <a:bodyPr/>
          <a:lstStyle/>
          <a:p>
            <a:pPr algn="l" eaLnBrk="1" hangingPunct="1"/>
            <a:r>
              <a:rPr lang="en-GB" altLang="cs-CZ" sz="2800" b="1" dirty="0" smtClean="0">
                <a:solidFill>
                  <a:srgbClr val="000066"/>
                </a:solidFill>
                <a:latin typeface="Cambria" pitchFamily="18" charset="0"/>
              </a:rPr>
              <a:t>Question 4:</a:t>
            </a:r>
            <a:endParaRPr lang="en-GB" altLang="cs-CZ" sz="3600" b="1" dirty="0" smtClean="0">
              <a:solidFill>
                <a:srgbClr val="000066"/>
              </a:solidFill>
              <a:latin typeface="Cambria" pitchFamily="18" charset="0"/>
            </a:endParaRPr>
          </a:p>
        </p:txBody>
      </p:sp>
      <p:sp>
        <p:nvSpPr>
          <p:cNvPr id="13316" name="Rectangle 6"/>
          <p:cNvSpPr>
            <a:spLocks noGrp="1" noChangeArrowheads="1"/>
          </p:cNvSpPr>
          <p:nvPr>
            <p:ph sz="half" idx="1"/>
          </p:nvPr>
        </p:nvSpPr>
        <p:spPr>
          <a:xfrm>
            <a:off x="539552" y="2132856"/>
            <a:ext cx="8325048" cy="3888532"/>
          </a:xfrm>
        </p:spPr>
        <p:txBody>
          <a:bodyPr>
            <a:normAutofit fontScale="47500" lnSpcReduction="20000"/>
          </a:bodyPr>
          <a:lstStyle/>
          <a:p>
            <a:pPr marL="0" lvl="3" indent="0" algn="just">
              <a:lnSpc>
                <a:spcPct val="80000"/>
              </a:lnSpc>
              <a:spcBef>
                <a:spcPct val="30000"/>
              </a:spcBef>
              <a:buNone/>
            </a:pPr>
            <a:r>
              <a:rPr lang="en-GB" altLang="en-US" sz="8400" b="1" dirty="0" smtClean="0">
                <a:solidFill>
                  <a:srgbClr val="0070C0"/>
                </a:solidFill>
                <a:latin typeface="Cambria" pitchFamily="18" charset="0"/>
              </a:rPr>
              <a:t>How </a:t>
            </a:r>
            <a:r>
              <a:rPr lang="en-GB" altLang="en-US" sz="8400" b="1" dirty="0">
                <a:solidFill>
                  <a:srgbClr val="0070C0"/>
                </a:solidFill>
                <a:latin typeface="Cambria" pitchFamily="18" charset="0"/>
              </a:rPr>
              <a:t>can KETs be identified and applied in the area of agro-food?</a:t>
            </a:r>
          </a:p>
          <a:p>
            <a:pPr marL="0" lvl="3" indent="0" algn="just">
              <a:lnSpc>
                <a:spcPct val="80000"/>
              </a:lnSpc>
              <a:spcBef>
                <a:spcPct val="30000"/>
              </a:spcBef>
              <a:buNone/>
            </a:pPr>
            <a:endParaRPr lang="en-GB" altLang="en-US" sz="4000" b="1" dirty="0" smtClean="0">
              <a:solidFill>
                <a:srgbClr val="0070C0"/>
              </a:solidFill>
              <a:latin typeface="Cambria" pitchFamily="18" charset="0"/>
            </a:endParaRPr>
          </a:p>
          <a:p>
            <a:pPr marL="0" lvl="3" indent="0" algn="just">
              <a:lnSpc>
                <a:spcPct val="80000"/>
              </a:lnSpc>
              <a:spcBef>
                <a:spcPct val="30000"/>
              </a:spcBef>
              <a:buNone/>
            </a:pPr>
            <a:endParaRPr lang="en-GB" altLang="en-US" sz="4000" b="1" dirty="0">
              <a:solidFill>
                <a:srgbClr val="0070C0"/>
              </a:solidFill>
              <a:latin typeface="Cambria" pitchFamily="18" charset="0"/>
            </a:endParaRPr>
          </a:p>
          <a:p>
            <a:pPr marL="0" indent="0">
              <a:buNone/>
            </a:pPr>
            <a:r>
              <a:rPr lang="en-US" sz="2900" dirty="0" smtClean="0">
                <a:solidFill>
                  <a:srgbClr val="1F60B6"/>
                </a:solidFill>
                <a:latin typeface="Cambria" panose="02040503050406030204" pitchFamily="18" charset="0"/>
              </a:rPr>
              <a:t>Croatia recognized following R&amp;D topics related to possible KETs application in Food development:</a:t>
            </a:r>
          </a:p>
          <a:p>
            <a:pPr>
              <a:buFont typeface="Wingdings" pitchFamily="2" charset="2"/>
              <a:buChar char="§"/>
            </a:pPr>
            <a:r>
              <a:rPr lang="en-US" sz="2900" dirty="0" smtClean="0">
                <a:solidFill>
                  <a:srgbClr val="1F60B6"/>
                </a:solidFill>
                <a:latin typeface="Cambria" panose="02040503050406030204" pitchFamily="18" charset="0"/>
              </a:rPr>
              <a:t>Biotechnological </a:t>
            </a:r>
            <a:r>
              <a:rPr lang="en-US" sz="2900" dirty="0">
                <a:solidFill>
                  <a:srgbClr val="1F60B6"/>
                </a:solidFill>
                <a:latin typeface="Cambria" panose="02040503050406030204" pitchFamily="18" charset="0"/>
              </a:rPr>
              <a:t>(White, Grey, Blue and Green Bio Tech) for Environment sustainability – Plants &amp; Soil and Water management, Food security, Food </a:t>
            </a:r>
            <a:r>
              <a:rPr lang="en-US" sz="2900" dirty="0" smtClean="0">
                <a:solidFill>
                  <a:srgbClr val="1F60B6"/>
                </a:solidFill>
                <a:latin typeface="Cambria" panose="02040503050406030204" pitchFamily="18" charset="0"/>
              </a:rPr>
              <a:t>processing and </a:t>
            </a:r>
            <a:r>
              <a:rPr lang="en-US" sz="2900" dirty="0">
                <a:solidFill>
                  <a:srgbClr val="1F60B6"/>
                </a:solidFill>
                <a:latin typeface="Cambria" panose="02040503050406030204" pitchFamily="18" charset="0"/>
              </a:rPr>
              <a:t>Healthy food ingredients </a:t>
            </a:r>
          </a:p>
          <a:p>
            <a:pPr>
              <a:buFont typeface="Wingdings" pitchFamily="2" charset="2"/>
              <a:buChar char="§"/>
            </a:pPr>
            <a:r>
              <a:rPr lang="en-US" sz="2900" dirty="0">
                <a:solidFill>
                  <a:srgbClr val="1F60B6"/>
                </a:solidFill>
                <a:latin typeface="Cambria" panose="02040503050406030204" pitchFamily="18" charset="0"/>
              </a:rPr>
              <a:t>KETs for food packaging systems for preserving food from microbial contamination and for improving shelf life and cost-efficient consumer food packaging with increased environmental sustainability</a:t>
            </a:r>
          </a:p>
          <a:p>
            <a:pPr>
              <a:buFont typeface="Wingdings" pitchFamily="2" charset="2"/>
              <a:buChar char="§"/>
            </a:pPr>
            <a:r>
              <a:rPr lang="en-US" sz="2900" dirty="0">
                <a:solidFill>
                  <a:srgbClr val="1F60B6"/>
                </a:solidFill>
                <a:latin typeface="Cambria" panose="02040503050406030204" pitchFamily="18" charset="0"/>
              </a:rPr>
              <a:t>AMT - Processes for the cost-efficient conversion of various biomass to biofuels</a:t>
            </a:r>
          </a:p>
          <a:p>
            <a:pPr>
              <a:buFont typeface="Wingdings" pitchFamily="2" charset="2"/>
              <a:buChar char="§"/>
            </a:pPr>
            <a:r>
              <a:rPr lang="en-US" sz="2900" dirty="0">
                <a:solidFill>
                  <a:srgbClr val="1F60B6"/>
                </a:solidFill>
                <a:latin typeface="Cambria" panose="02040503050406030204" pitchFamily="18" charset="0"/>
              </a:rPr>
              <a:t>Advance material for coatings and surfaces </a:t>
            </a:r>
          </a:p>
          <a:p>
            <a:pPr marL="0" indent="0">
              <a:buNone/>
            </a:pPr>
            <a:endParaRPr lang="en-US" altLang="en-US" sz="2900" dirty="0" smtClean="0">
              <a:solidFill>
                <a:srgbClr val="1F60B6"/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en-US" altLang="en-US" sz="2900" dirty="0" smtClean="0">
                <a:solidFill>
                  <a:srgbClr val="1F60B6"/>
                </a:solidFill>
                <a:latin typeface="Cambria" panose="02040503050406030204" pitchFamily="18" charset="0"/>
              </a:rPr>
              <a:t>Main instruments: Stakeholders education about KETs relevance for Food development,</a:t>
            </a:r>
          </a:p>
          <a:p>
            <a:pPr marL="0" indent="0">
              <a:buNone/>
            </a:pPr>
            <a:r>
              <a:rPr lang="en-US" altLang="en-US" sz="2900" dirty="0" smtClean="0">
                <a:solidFill>
                  <a:srgbClr val="1F60B6"/>
                </a:solidFill>
                <a:latin typeface="Cambria" panose="02040503050406030204" pitchFamily="18" charset="0"/>
              </a:rPr>
              <a:t>RDI collaborative projects, KETs WEB platform, KETs as an chapter under Food RDI strategy for business sector</a:t>
            </a:r>
            <a:endParaRPr lang="en-GB" altLang="en-US" sz="2900" dirty="0">
              <a:solidFill>
                <a:srgbClr val="1F60B6"/>
              </a:solidFill>
              <a:latin typeface="Cambria" panose="02040503050406030204" pitchFamily="18" charset="0"/>
            </a:endParaRPr>
          </a:p>
          <a:p>
            <a:pPr marL="0" indent="0" algn="just" eaLnBrk="1" hangingPunct="1">
              <a:lnSpc>
                <a:spcPct val="80000"/>
              </a:lnSpc>
              <a:spcBef>
                <a:spcPct val="30000"/>
              </a:spcBef>
              <a:buFontTx/>
              <a:buNone/>
            </a:pPr>
            <a:endParaRPr lang="en-GB" altLang="cs-CZ" sz="2900" dirty="0" smtClean="0">
              <a:solidFill>
                <a:srgbClr val="000066"/>
              </a:solidFill>
              <a:latin typeface="Cambria" panose="02040503050406030204" pitchFamily="18" charset="0"/>
            </a:endParaRPr>
          </a:p>
        </p:txBody>
      </p:sp>
      <p:sp>
        <p:nvSpPr>
          <p:cNvPr id="13317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C080DE3-3BA2-424E-AAD0-4695D27D536E}" type="slidenum">
              <a:rPr lang="en-GB" altLang="cs-CZ" b="0" smtClean="0">
                <a:solidFill>
                  <a:srgbClr val="000000"/>
                </a:solidFill>
              </a:rPr>
              <a:pPr eaLnBrk="1" hangingPunct="1"/>
              <a:t>23</a:t>
            </a:fld>
            <a:endParaRPr lang="en-GB" altLang="cs-CZ" b="0" dirty="0" smtClean="0">
              <a:solidFill>
                <a:srgbClr val="000000"/>
              </a:solidFill>
            </a:endParaRPr>
          </a:p>
        </p:txBody>
      </p:sp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5" t="14815" r="9651" b="21367"/>
          <a:stretch>
            <a:fillRect/>
          </a:stretch>
        </p:blipFill>
        <p:spPr bwMode="auto">
          <a:xfrm>
            <a:off x="6804025" y="115888"/>
            <a:ext cx="2339975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7990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26160"/>
            <a:ext cx="8229600" cy="1143000"/>
          </a:xfrm>
        </p:spPr>
        <p:txBody>
          <a:bodyPr/>
          <a:lstStyle/>
          <a:p>
            <a:r>
              <a:rPr lang="hr-HR" dirty="0" err="1" smtClean="0">
                <a:solidFill>
                  <a:srgbClr val="0070C0"/>
                </a:solidFill>
                <a:latin typeface="Cambria" panose="02040503050406030204" pitchFamily="18" charset="0"/>
              </a:rPr>
              <a:t>Thank</a:t>
            </a:r>
            <a:r>
              <a:rPr lang="hr-HR" dirty="0" smtClean="0">
                <a:solidFill>
                  <a:srgbClr val="0070C0"/>
                </a:solidFill>
                <a:latin typeface="Cambria" panose="02040503050406030204" pitchFamily="18" charset="0"/>
              </a:rPr>
              <a:t> </a:t>
            </a:r>
            <a:r>
              <a:rPr lang="hr-HR" dirty="0" err="1" smtClean="0">
                <a:solidFill>
                  <a:srgbClr val="0070C0"/>
                </a:solidFill>
                <a:latin typeface="Cambria" panose="02040503050406030204" pitchFamily="18" charset="0"/>
              </a:rPr>
              <a:t>you</a:t>
            </a:r>
            <a:r>
              <a:rPr lang="hr-HR" dirty="0" smtClean="0">
                <a:solidFill>
                  <a:srgbClr val="0070C0"/>
                </a:solidFill>
                <a:latin typeface="Cambria" panose="02040503050406030204" pitchFamily="18" charset="0"/>
              </a:rPr>
              <a:t>!</a:t>
            </a:r>
            <a:endParaRPr lang="hr-HR" dirty="0">
              <a:solidFill>
                <a:srgbClr val="0070C0"/>
              </a:solidFill>
              <a:latin typeface="Cambria" panose="02040503050406030204" pitchFamily="18" charset="0"/>
            </a:endParaRPr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5" t="14815" r="9651" b="21367"/>
          <a:stretch>
            <a:fillRect/>
          </a:stretch>
        </p:blipFill>
        <p:spPr bwMode="auto">
          <a:xfrm>
            <a:off x="6804025" y="115888"/>
            <a:ext cx="2339975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63717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352928" cy="504056"/>
          </a:xfrm>
          <a:solidFill>
            <a:srgbClr val="1F60B6"/>
          </a:solidFill>
        </p:spPr>
        <p:txBody>
          <a:bodyPr>
            <a:normAutofit/>
          </a:bodyPr>
          <a:lstStyle/>
          <a:p>
            <a:r>
              <a:rPr lang="en-US" sz="2700" spc="-120" dirty="0" smtClean="0">
                <a:solidFill>
                  <a:schemeClr val="bg1"/>
                </a:solidFill>
                <a:latin typeface="Cambria" panose="02040503050406030204" pitchFamily="18" charset="0"/>
                <a:cs typeface="Arial"/>
              </a:rPr>
              <a:t>The aim of smart specialization process in Croatia</a:t>
            </a:r>
            <a:endParaRPr lang="en-US" sz="270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5513" r="6276"/>
          <a:stretch>
            <a:fillRect/>
          </a:stretch>
        </p:blipFill>
        <p:spPr bwMode="auto">
          <a:xfrm>
            <a:off x="1475656" y="836712"/>
            <a:ext cx="5688632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467052545"/>
              </p:ext>
            </p:extLst>
          </p:nvPr>
        </p:nvGraphicFramePr>
        <p:xfrm>
          <a:off x="395536" y="4221088"/>
          <a:ext cx="8496944" cy="21602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395536" y="3861048"/>
            <a:ext cx="8424936" cy="854968"/>
          </a:xfrm>
          <a:prstGeom prst="rect">
            <a:avLst/>
          </a:prstGeom>
          <a:solidFill>
            <a:srgbClr val="1F60B6"/>
          </a:solidFill>
        </p:spPr>
        <p:txBody>
          <a:bodyPr vert="horz" lIns="91440" tIns="45720" rIns="91440" bIns="45720" rtlCol="0" anchor="ctr">
            <a:normAutofit fontScale="5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spc="-120" dirty="0" smtClean="0">
                <a:solidFill>
                  <a:schemeClr val="bg1"/>
                </a:solidFill>
                <a:latin typeface="Cambria" panose="02040503050406030204" pitchFamily="18" charset="0"/>
                <a:cs typeface="Arial"/>
              </a:rPr>
              <a:t/>
            </a:r>
            <a:br>
              <a:rPr lang="en-US" sz="2800" spc="-120" dirty="0" smtClean="0">
                <a:solidFill>
                  <a:schemeClr val="bg1"/>
                </a:solidFill>
                <a:latin typeface="Cambria" panose="02040503050406030204" pitchFamily="18" charset="0"/>
                <a:cs typeface="Arial"/>
              </a:rPr>
            </a:br>
            <a:r>
              <a:rPr lang="en-US" sz="2700" spc="-120" dirty="0" smtClean="0">
                <a:solidFill>
                  <a:schemeClr val="bg1"/>
                </a:solidFill>
                <a:latin typeface="Cambria" panose="02040503050406030204" pitchFamily="18" charset="0"/>
                <a:cs typeface="Arial"/>
              </a:rPr>
              <a:t/>
            </a:r>
            <a:br>
              <a:rPr lang="en-US" sz="2700" spc="-120" dirty="0" smtClean="0">
                <a:solidFill>
                  <a:schemeClr val="bg1"/>
                </a:solidFill>
                <a:latin typeface="Cambria" panose="02040503050406030204" pitchFamily="18" charset="0"/>
                <a:cs typeface="Arial"/>
              </a:rPr>
            </a:br>
            <a:r>
              <a:rPr lang="en-US" sz="3400" spc="-120" dirty="0" smtClean="0">
                <a:solidFill>
                  <a:schemeClr val="bg1"/>
                </a:solidFill>
                <a:latin typeface="Cambria" panose="02040503050406030204" pitchFamily="18" charset="0"/>
                <a:cs typeface="Arial"/>
              </a:rPr>
              <a:t>Improvement of innovation performance and raising competitiveness of Croatian economy</a:t>
            </a:r>
            <a:r>
              <a:rPr lang="ta-IN" sz="2700" spc="-120" dirty="0" smtClean="0">
                <a:solidFill>
                  <a:schemeClr val="bg1"/>
                </a:solidFill>
                <a:latin typeface="Cambria" panose="02040503050406030204" pitchFamily="18" charset="0"/>
                <a:cs typeface="Arial"/>
              </a:rPr>
              <a:t/>
            </a:r>
            <a:br>
              <a:rPr lang="ta-IN" sz="2700" spc="-120" dirty="0" smtClean="0">
                <a:solidFill>
                  <a:schemeClr val="bg1"/>
                </a:solidFill>
                <a:latin typeface="Cambria" panose="02040503050406030204" pitchFamily="18" charset="0"/>
                <a:cs typeface="Arial"/>
              </a:rPr>
            </a:br>
            <a:endParaRPr lang="en-US" sz="270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4164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9525"/>
            <a:ext cx="9144000" cy="115093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4213" y="333375"/>
            <a:ext cx="7558087" cy="4572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hr-HR" sz="2400" b="1" dirty="0" smtClean="0">
                <a:solidFill>
                  <a:srgbClr val="1F60B6"/>
                </a:solidFill>
                <a:latin typeface="Cambria" panose="02040503050406030204" pitchFamily="18" charset="0"/>
              </a:rPr>
              <a:t>The process of drafting S3 in Croatia</a:t>
            </a:r>
            <a:endParaRPr lang="hr-HR" sz="2400" b="1" dirty="0">
              <a:solidFill>
                <a:srgbClr val="1F60B6"/>
              </a:solidFill>
              <a:latin typeface="Cambria" panose="02040503050406030204" pitchFamily="18" charset="0"/>
            </a:endParaRPr>
          </a:p>
        </p:txBody>
      </p:sp>
      <p:pic>
        <p:nvPicPr>
          <p:cNvPr id="15364" name="Content Placeholder 4"/>
          <p:cNvPicPr>
            <a:picLocks noGrp="1"/>
          </p:cNvPicPr>
          <p:nvPr>
            <p:ph idx="1"/>
          </p:nvPr>
        </p:nvPicPr>
        <p:blipFill>
          <a:blip r:embed="rId2" cstate="print"/>
          <a:srcRect t="10757"/>
          <a:stretch>
            <a:fillRect/>
          </a:stretch>
        </p:blipFill>
        <p:spPr>
          <a:xfrm>
            <a:off x="467544" y="1160463"/>
            <a:ext cx="8399462" cy="5462588"/>
          </a:xfrm>
        </p:spPr>
      </p:pic>
    </p:spTree>
    <p:extLst>
      <p:ext uri="{BB962C8B-B14F-4D97-AF65-F5344CB8AC3E}">
        <p14:creationId xmlns:p14="http://schemas.microsoft.com/office/powerpoint/2010/main" val="15641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295636" y="188640"/>
            <a:ext cx="6552728" cy="128701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rgbClr val="2F72C3"/>
                </a:solidFill>
              </a:rPr>
              <a:t>Process of selection </a:t>
            </a:r>
            <a:r>
              <a:rPr lang="en-US" sz="2800" b="1" dirty="0">
                <a:solidFill>
                  <a:srgbClr val="2F72C3"/>
                </a:solidFill>
              </a:rPr>
              <a:t>the </a:t>
            </a:r>
            <a:r>
              <a:rPr lang="en-US" sz="2800" b="1" dirty="0" smtClean="0">
                <a:solidFill>
                  <a:srgbClr val="2F72C3"/>
                </a:solidFill>
              </a:rPr>
              <a:t>S3 thematic and sub-thematic priority areas</a:t>
            </a:r>
            <a:endParaRPr lang="en-US" sz="2800" b="1" dirty="0">
              <a:solidFill>
                <a:srgbClr val="2F72C3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381054245"/>
              </p:ext>
            </p:extLst>
          </p:nvPr>
        </p:nvGraphicFramePr>
        <p:xfrm>
          <a:off x="971600" y="1957482"/>
          <a:ext cx="7056784" cy="2448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Rectangle 1"/>
          <p:cNvSpPr/>
          <p:nvPr/>
        </p:nvSpPr>
        <p:spPr>
          <a:xfrm>
            <a:off x="1187624" y="1772816"/>
            <a:ext cx="6768752" cy="369332"/>
          </a:xfrm>
          <a:prstGeom prst="rect">
            <a:avLst/>
          </a:prstGeom>
          <a:solidFill>
            <a:srgbClr val="2F72C3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GLOBAL TRENDS AND SOCIETAL CHALLENGES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079612" y="4005064"/>
            <a:ext cx="6984776" cy="646331"/>
          </a:xfrm>
          <a:prstGeom prst="rect">
            <a:avLst/>
          </a:prstGeom>
          <a:solidFill>
            <a:srgbClr val="2F72C3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PARTNERSHIP CONSULTATIONS, EXPERT WGs, LEADER MEETING, BILATERAL MEETING, CROSS-BORDER MEETING, </a:t>
            </a:r>
            <a:r>
              <a:rPr lang="en-US" b="1" dirty="0" smtClean="0"/>
              <a:t>QUESTIONNAIRES</a:t>
            </a:r>
            <a:r>
              <a:rPr lang="en-US" dirty="0"/>
              <a:t> 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406573781"/>
              </p:ext>
            </p:extLst>
          </p:nvPr>
        </p:nvGraphicFramePr>
        <p:xfrm>
          <a:off x="1079612" y="4797152"/>
          <a:ext cx="6984776" cy="18002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992292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Cambria" panose="02040503050406030204" pitchFamily="18" charset="0"/>
              </a:rPr>
              <a:t>Croatian S3 thematic </a:t>
            </a:r>
            <a:r>
              <a:rPr lang="hr-HR" sz="3200" b="1" dirty="0">
                <a:solidFill>
                  <a:schemeClr val="bg1"/>
                </a:solidFill>
                <a:latin typeface="Cambria" panose="02040503050406030204" pitchFamily="18" charset="0"/>
              </a:rPr>
              <a:t>priority </a:t>
            </a:r>
            <a:r>
              <a:rPr lang="en-US" sz="3200" b="1" dirty="0">
                <a:solidFill>
                  <a:schemeClr val="bg1"/>
                </a:solidFill>
                <a:latin typeface="Cambria" panose="02040503050406030204" pitchFamily="18" charset="0"/>
              </a:rPr>
              <a:t>areas</a:t>
            </a:r>
            <a:endParaRPr lang="hr-HR" sz="320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3748714"/>
              </p:ext>
            </p:extLst>
          </p:nvPr>
        </p:nvGraphicFramePr>
        <p:xfrm>
          <a:off x="457200" y="1600201"/>
          <a:ext cx="8229600" cy="43490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85123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>
          <a:xfrm>
            <a:off x="2411761" y="2722481"/>
            <a:ext cx="1512168" cy="12725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hr-HR" sz="1200" b="1" dirty="0" smtClean="0">
                <a:latin typeface="Cambria" panose="02040503050406030204" pitchFamily="18" charset="0"/>
              </a:rPr>
              <a:t>E</a:t>
            </a:r>
            <a:r>
              <a:rPr lang="en-US" sz="1200" b="1" dirty="0" err="1" smtClean="0">
                <a:latin typeface="Cambria" panose="02040503050406030204" pitchFamily="18" charset="0"/>
              </a:rPr>
              <a:t>nergy</a:t>
            </a:r>
            <a:r>
              <a:rPr lang="en-US" sz="1200" b="1" dirty="0" smtClean="0">
                <a:latin typeface="Cambria" panose="02040503050406030204" pitchFamily="18" charset="0"/>
              </a:rPr>
              <a:t> </a:t>
            </a:r>
            <a:r>
              <a:rPr lang="en-US" sz="1200" b="1" dirty="0">
                <a:latin typeface="Cambria" panose="02040503050406030204" pitchFamily="18" charset="0"/>
              </a:rPr>
              <a:t>systems, technologies and </a:t>
            </a:r>
            <a:r>
              <a:rPr lang="en-US" sz="1200" b="1" dirty="0" smtClean="0">
                <a:latin typeface="Cambria" panose="02040503050406030204" pitchFamily="18" charset="0"/>
              </a:rPr>
              <a:t>equipment</a:t>
            </a:r>
            <a:endParaRPr lang="hr-HR" sz="1200" b="1" dirty="0" smtClean="0">
              <a:latin typeface="Cambria" panose="020405030504060302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55576" y="2749353"/>
            <a:ext cx="1512168" cy="12457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>
              <a:lnSpc>
                <a:spcPct val="115000"/>
              </a:lnSpc>
            </a:pPr>
            <a:r>
              <a:rPr lang="en-US" sz="1200" b="1" dirty="0">
                <a:latin typeface="Cambria" panose="02040503050406030204" pitchFamily="18" charset="0"/>
              </a:rPr>
              <a:t>Pharmaceuticals,  biopharmaceuticals and medical equipment and devices</a:t>
            </a:r>
            <a:endParaRPr lang="en-US" sz="1200" b="1" dirty="0">
              <a:latin typeface="Cambria" panose="02040503050406030204" pitchFamily="18" charset="0"/>
              <a:ea typeface="Calibri"/>
              <a:cs typeface="Times New Roman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55576" y="1213139"/>
            <a:ext cx="1512168" cy="648072"/>
          </a:xfrm>
          <a:prstGeom prst="roundRect">
            <a:avLst/>
          </a:prstGeom>
          <a:solidFill>
            <a:srgbClr val="1F60B6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latin typeface="Cambria" panose="02040503050406030204" pitchFamily="18" charset="0"/>
              </a:rPr>
              <a:t>HEALTH AND QUALITY OF LIFE</a:t>
            </a:r>
            <a:endParaRPr lang="en-US" sz="1400" b="1" dirty="0">
              <a:latin typeface="Cambria" panose="020405030504060302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411760" y="1213139"/>
            <a:ext cx="1512168" cy="648072"/>
          </a:xfrm>
          <a:prstGeom prst="roundRect">
            <a:avLst/>
          </a:prstGeom>
          <a:solidFill>
            <a:srgbClr val="1F60B6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400" b="1" dirty="0" smtClean="0">
                <a:latin typeface="Cambria" panose="02040503050406030204" pitchFamily="18" charset="0"/>
              </a:rPr>
              <a:t>ENERGY AND </a:t>
            </a:r>
            <a:r>
              <a:rPr lang="en-US" sz="1400" b="1" dirty="0" smtClean="0">
                <a:latin typeface="Cambria" panose="02040503050406030204" pitchFamily="18" charset="0"/>
              </a:rPr>
              <a:t>SUSTAINABLE </a:t>
            </a:r>
            <a:r>
              <a:rPr lang="hr-HR" sz="1400" b="1" dirty="0" smtClean="0">
                <a:latin typeface="Cambria" panose="02040503050406030204" pitchFamily="18" charset="0"/>
              </a:rPr>
              <a:t>ENVIRONMENT</a:t>
            </a:r>
            <a:endParaRPr lang="en-US" sz="1400" b="1" dirty="0">
              <a:latin typeface="Cambria" panose="020405030504060302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067944" y="1232755"/>
            <a:ext cx="1512168" cy="628456"/>
          </a:xfrm>
          <a:prstGeom prst="roundRect">
            <a:avLst/>
          </a:prstGeom>
          <a:solidFill>
            <a:srgbClr val="1F60B6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latin typeface="Cambria" panose="02040503050406030204" pitchFamily="18" charset="0"/>
              </a:rPr>
              <a:t>TRANSPORT AND MOBILITY</a:t>
            </a:r>
            <a:endParaRPr lang="en-US" sz="1400" b="1" dirty="0">
              <a:latin typeface="Cambria" panose="020405030504060302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7459317" y="1258951"/>
            <a:ext cx="1433163" cy="576064"/>
          </a:xfrm>
          <a:prstGeom prst="roundRect">
            <a:avLst/>
          </a:prstGeom>
          <a:solidFill>
            <a:srgbClr val="1F60B6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latin typeface="Cambria" panose="02040503050406030204" pitchFamily="18" charset="0"/>
              </a:rPr>
              <a:t>FOOD </a:t>
            </a:r>
            <a:r>
              <a:rPr lang="hr-HR" sz="1400" b="1" dirty="0" smtClean="0">
                <a:latin typeface="Cambria" panose="02040503050406030204" pitchFamily="18" charset="0"/>
              </a:rPr>
              <a:t>AND BIO-ECONOMY</a:t>
            </a:r>
            <a:endParaRPr lang="en-US" sz="1400" b="1" dirty="0">
              <a:latin typeface="Cambria" panose="02040503050406030204" pitchFamily="18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 rot="16200000">
            <a:off x="-1596989" y="4452570"/>
            <a:ext cx="3888436" cy="57606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1F60B6"/>
                </a:solidFill>
                <a:latin typeface="Cambria" panose="02040503050406030204" pitchFamily="18" charset="0"/>
              </a:rPr>
              <a:t>Sub-thematic priority areas</a:t>
            </a:r>
            <a:endParaRPr lang="en-US" sz="1200" b="1" dirty="0">
              <a:solidFill>
                <a:srgbClr val="1F60B6"/>
              </a:solidFill>
              <a:latin typeface="Cambria" panose="02040503050406030204" pitchFamily="18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 rot="16200000">
            <a:off x="507" y="1222947"/>
            <a:ext cx="700462" cy="57606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srgbClr val="1F60B6"/>
                </a:solidFill>
                <a:latin typeface="Cambria" panose="02040503050406030204" pitchFamily="18" charset="0"/>
              </a:rPr>
              <a:t>Priority areas</a:t>
            </a:r>
            <a:endParaRPr lang="en-US" sz="1100" b="1" dirty="0">
              <a:solidFill>
                <a:srgbClr val="1F60B6"/>
              </a:solidFill>
              <a:latin typeface="Cambria" panose="02040503050406030204" pitchFamily="18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4033348" y="2746634"/>
            <a:ext cx="1556752" cy="9781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marL="102870" marR="0" indent="102870" algn="ctr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latin typeface="Cambria" panose="02040503050406030204" pitchFamily="18" charset="0"/>
              </a:rPr>
              <a:t>Added value manufacturing of road and rail vehicles parts and systems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7452320" y="2778622"/>
            <a:ext cx="1440161" cy="11837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marR="0" indent="36830" algn="ctr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latin typeface="Cambria" panose="02040503050406030204" pitchFamily="18" charset="0"/>
              </a:rPr>
              <a:t>Sustainable food production and processing</a:t>
            </a:r>
          </a:p>
        </p:txBody>
      </p:sp>
      <p:sp>
        <p:nvSpPr>
          <p:cNvPr id="14" name="Title 3"/>
          <p:cNvSpPr>
            <a:spLocks noGrp="1"/>
          </p:cNvSpPr>
          <p:nvPr>
            <p:ph type="title"/>
          </p:nvPr>
        </p:nvSpPr>
        <p:spPr>
          <a:xfrm>
            <a:off x="0" y="116632"/>
            <a:ext cx="9143999" cy="998984"/>
          </a:xfrm>
          <a:solidFill>
            <a:srgbClr val="1F60B6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Sub-thematic priority areas</a:t>
            </a:r>
            <a:endParaRPr lang="en-US" sz="320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755576" y="1988840"/>
            <a:ext cx="1512168" cy="648072"/>
          </a:xfrm>
          <a:prstGeom prst="roundRect">
            <a:avLst/>
          </a:prstGeom>
          <a:solidFill>
            <a:srgbClr val="1F60B6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latin typeface="Cambria" panose="02040503050406030204" pitchFamily="18" charset="0"/>
              </a:rPr>
              <a:t>Health, demographic change and wellbeing</a:t>
            </a:r>
            <a:endParaRPr lang="en-US" sz="1200" b="1" dirty="0">
              <a:latin typeface="Cambria" panose="02040503050406030204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411760" y="1969179"/>
            <a:ext cx="1512168" cy="648072"/>
          </a:xfrm>
          <a:prstGeom prst="roundRect">
            <a:avLst/>
          </a:prstGeom>
          <a:solidFill>
            <a:srgbClr val="1F60B6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latin typeface="Cambria" panose="02040503050406030204" pitchFamily="18" charset="0"/>
              </a:rPr>
              <a:t>Secure, clean and efficient energy</a:t>
            </a:r>
            <a:r>
              <a:rPr lang="hr-HR" sz="1200" b="1" dirty="0" smtClean="0">
                <a:latin typeface="Cambria" panose="02040503050406030204" pitchFamily="18" charset="0"/>
              </a:rPr>
              <a:t> / </a:t>
            </a:r>
            <a:r>
              <a:rPr lang="en-US" sz="1200" b="1" dirty="0" err="1" smtClean="0">
                <a:latin typeface="Cambria" panose="02040503050406030204" pitchFamily="18" charset="0"/>
              </a:rPr>
              <a:t>c</a:t>
            </a:r>
            <a:r>
              <a:rPr lang="hr-HR" sz="1200" b="1" dirty="0" smtClean="0">
                <a:latin typeface="Cambria" panose="02040503050406030204" pitchFamily="18" charset="0"/>
              </a:rPr>
              <a:t>limate change</a:t>
            </a:r>
            <a:endParaRPr lang="en-US" sz="1200" b="1" dirty="0">
              <a:latin typeface="Cambria" panose="02040503050406030204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067944" y="1973402"/>
            <a:ext cx="1512168" cy="648072"/>
          </a:xfrm>
          <a:prstGeom prst="roundRect">
            <a:avLst/>
          </a:prstGeom>
          <a:solidFill>
            <a:srgbClr val="1F60B6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latin typeface="Cambria" panose="02040503050406030204" pitchFamily="18" charset="0"/>
              </a:rPr>
              <a:t>Smart, green and integrated transport</a:t>
            </a:r>
            <a:endParaRPr lang="en-US" sz="1100" b="1" dirty="0">
              <a:latin typeface="Cambria" panose="02040503050406030204" pitchFamily="18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 rot="16200000">
            <a:off x="-96837" y="2043127"/>
            <a:ext cx="888142" cy="57606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1100" b="1" dirty="0" smtClean="0">
                <a:solidFill>
                  <a:srgbClr val="1F60B6"/>
                </a:solidFill>
                <a:latin typeface="Cambria" panose="02040503050406030204" pitchFamily="18" charset="0"/>
              </a:rPr>
              <a:t>Global </a:t>
            </a:r>
            <a:r>
              <a:rPr lang="hr-HR" sz="1100" b="1" dirty="0" err="1" smtClean="0">
                <a:solidFill>
                  <a:srgbClr val="1F60B6"/>
                </a:solidFill>
                <a:latin typeface="Cambria" panose="02040503050406030204" pitchFamily="18" charset="0"/>
              </a:rPr>
              <a:t>challenges</a:t>
            </a:r>
            <a:endParaRPr lang="en-US" sz="1100" b="1" dirty="0">
              <a:solidFill>
                <a:srgbClr val="1F60B6"/>
              </a:solidFill>
              <a:latin typeface="Cambria" panose="02040503050406030204" pitchFamily="18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7452320" y="1960421"/>
            <a:ext cx="1512167" cy="693385"/>
          </a:xfrm>
          <a:prstGeom prst="roundRect">
            <a:avLst/>
          </a:prstGeom>
          <a:solidFill>
            <a:srgbClr val="1F60B6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 smtClean="0">
                <a:latin typeface="Cambria" panose="02040503050406030204" pitchFamily="18" charset="0"/>
              </a:rPr>
              <a:t>Food security, sustainable agriculture, marine and</a:t>
            </a:r>
          </a:p>
          <a:p>
            <a:pPr algn="ctr"/>
            <a:r>
              <a:rPr lang="hr-HR" sz="900" b="1" dirty="0" smtClean="0">
                <a:latin typeface="Cambria" panose="02040503050406030204" pitchFamily="18" charset="0"/>
              </a:rPr>
              <a:t>maritime research &amp; the Bio</a:t>
            </a:r>
            <a:r>
              <a:rPr lang="en-US" sz="900" b="1" dirty="0" smtClean="0">
                <a:latin typeface="Cambria" panose="02040503050406030204" pitchFamily="18" charset="0"/>
              </a:rPr>
              <a:t>-</a:t>
            </a:r>
            <a:r>
              <a:rPr lang="hr-HR" sz="900" b="1" dirty="0" smtClean="0">
                <a:latin typeface="Cambria" panose="02040503050406030204" pitchFamily="18" charset="0"/>
              </a:rPr>
              <a:t>economy</a:t>
            </a:r>
            <a:endParaRPr lang="en-US" sz="900" b="1" dirty="0">
              <a:latin typeface="Cambria" panose="02040503050406030204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758579" y="1229888"/>
            <a:ext cx="1512168" cy="628456"/>
          </a:xfrm>
          <a:prstGeom prst="roundRect">
            <a:avLst/>
          </a:prstGeom>
          <a:solidFill>
            <a:srgbClr val="1F60B6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latin typeface="Cambria" panose="02040503050406030204" pitchFamily="18" charset="0"/>
              </a:rPr>
              <a:t>SECURITY</a:t>
            </a:r>
            <a:endParaRPr lang="en-US" sz="1400" b="1" dirty="0">
              <a:latin typeface="Cambria" panose="02040503050406030204" pitchFamily="18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5795744" y="1971231"/>
            <a:ext cx="1512168" cy="648072"/>
          </a:xfrm>
          <a:prstGeom prst="roundRect">
            <a:avLst/>
          </a:prstGeom>
          <a:solidFill>
            <a:srgbClr val="1F60B6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latin typeface="Cambria" panose="02040503050406030204" pitchFamily="18" charset="0"/>
              </a:rPr>
              <a:t>Secure society</a:t>
            </a:r>
            <a:endParaRPr lang="en-US" sz="1100" b="1" dirty="0">
              <a:latin typeface="Cambria" panose="02040503050406030204" pitchFamily="18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5794582" y="2775231"/>
            <a:ext cx="1440161" cy="7299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>
              <a:lnSpc>
                <a:spcPct val="115000"/>
              </a:lnSpc>
            </a:pPr>
            <a:r>
              <a:rPr lang="en-US" sz="1200" b="1" dirty="0">
                <a:latin typeface="Cambria" panose="02040503050406030204" pitchFamily="18" charset="0"/>
              </a:rPr>
              <a:t>Defense dual-use</a:t>
            </a:r>
            <a:endParaRPr lang="en-US" sz="1200" b="1" dirty="0">
              <a:latin typeface="Cambria" panose="02040503050406030204" pitchFamily="18" charset="0"/>
              <a:ea typeface="Calibri"/>
              <a:cs typeface="Times New Roman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9560949"/>
              </p:ext>
            </p:extLst>
          </p:nvPr>
        </p:nvGraphicFramePr>
        <p:xfrm>
          <a:off x="755576" y="5654643"/>
          <a:ext cx="8229600" cy="112715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48128"/>
                <a:gridCol w="3981472"/>
              </a:tblGrid>
              <a:tr h="534218">
                <a:tc gridSpan="2">
                  <a:txBody>
                    <a:bodyPr/>
                    <a:lstStyle/>
                    <a:p>
                      <a:pPr marL="182880" marR="0" indent="-25146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hr-HR" sz="1400" b="1" dirty="0" smtClean="0">
                        <a:effectLst/>
                      </a:endParaRPr>
                    </a:p>
                    <a:p>
                      <a:pPr marL="182880" marR="0" indent="-25146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</a:rPr>
                        <a:t>CROSS-CUTTING </a:t>
                      </a:r>
                      <a:r>
                        <a:rPr lang="en-US" sz="1400" b="1" dirty="0">
                          <a:effectLst/>
                        </a:rPr>
                        <a:t>SUB-THEMATIC PRIORITY AREAS</a:t>
                      </a:r>
                      <a:endParaRPr lang="en-US" sz="1400" b="1" dirty="0">
                        <a:effectLst/>
                        <a:latin typeface="Calibri"/>
                      </a:endParaRPr>
                    </a:p>
                  </a:txBody>
                  <a:tcPr marL="66190" marR="6619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92939">
                <a:tc>
                  <a:txBody>
                    <a:bodyPr/>
                    <a:lstStyle/>
                    <a:p>
                      <a:pPr marL="182880" marR="0" indent="-25146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 smtClean="0">
                        <a:effectLst/>
                        <a:latin typeface="Calibri"/>
                      </a:endParaRPr>
                    </a:p>
                    <a:p>
                      <a:pPr marL="182880" marR="0" indent="-25146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Calibri"/>
                        </a:rPr>
                        <a:t>KEY</a:t>
                      </a:r>
                      <a:r>
                        <a:rPr lang="en-US" sz="1400" b="1" baseline="0" dirty="0" smtClean="0">
                          <a:effectLst/>
                          <a:latin typeface="Calibri"/>
                        </a:rPr>
                        <a:t> ENABLE TECHNOLOGIES (KETs)</a:t>
                      </a:r>
                      <a:endParaRPr lang="en-US" sz="1400" b="1" dirty="0">
                        <a:effectLst/>
                        <a:latin typeface="Calibri"/>
                      </a:endParaRPr>
                    </a:p>
                  </a:txBody>
                  <a:tcPr marL="66190" marR="6619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  <a:r>
                        <a:rPr lang="en-US" sz="1400" b="1" dirty="0" smtClean="0">
                          <a:solidFill>
                            <a:srgbClr val="1F60B6"/>
                          </a:solidFill>
                          <a:effectLst/>
                        </a:rPr>
                        <a:t>ICT</a:t>
                      </a:r>
                      <a:endParaRPr lang="en-US" sz="1400" b="1" dirty="0">
                        <a:solidFill>
                          <a:srgbClr val="1F60B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9" name="Rounded Rectangle 28"/>
          <p:cNvSpPr/>
          <p:nvPr/>
        </p:nvSpPr>
        <p:spPr>
          <a:xfrm>
            <a:off x="2411760" y="4130810"/>
            <a:ext cx="1512168" cy="13882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200" b="1" dirty="0" smtClean="0">
                <a:latin typeface="Cambria" panose="02040503050406030204" pitchFamily="18" charset="0"/>
              </a:rPr>
              <a:t>Environmentally-friendly  </a:t>
            </a:r>
            <a:r>
              <a:rPr lang="en-US" sz="1200" b="1" dirty="0">
                <a:latin typeface="Cambria" panose="02040503050406030204" pitchFamily="18" charset="0"/>
              </a:rPr>
              <a:t>technologies, equipment and new </a:t>
            </a:r>
            <a:r>
              <a:rPr lang="en-US" sz="1200" b="1" dirty="0" smtClean="0">
                <a:latin typeface="Cambria" panose="02040503050406030204" pitchFamily="18" charset="0"/>
              </a:rPr>
              <a:t>materials</a:t>
            </a:r>
            <a:endParaRPr lang="hr-HR" sz="1200" b="1" dirty="0" smtClean="0">
              <a:latin typeface="Cambria" panose="02040503050406030204" pitchFamily="18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747954" y="4053739"/>
            <a:ext cx="1512168" cy="12457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>
              <a:lnSpc>
                <a:spcPct val="115000"/>
              </a:lnSpc>
            </a:pPr>
            <a:r>
              <a:rPr lang="en-US" sz="1200" b="1" dirty="0">
                <a:latin typeface="Cambria" panose="02040503050406030204" pitchFamily="18" charset="0"/>
              </a:rPr>
              <a:t> Health services and new methods of preventive medicine and diagnostics</a:t>
            </a:r>
            <a:endParaRPr lang="en-US" sz="1200" b="1" dirty="0">
              <a:latin typeface="Cambria" panose="02040503050406030204" pitchFamily="18" charset="0"/>
              <a:ea typeface="Calibri"/>
              <a:cs typeface="Times New Roman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772829" y="5357903"/>
            <a:ext cx="1487293" cy="2705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>
              <a:lnSpc>
                <a:spcPct val="115000"/>
              </a:lnSpc>
            </a:pPr>
            <a:r>
              <a:rPr lang="en-US" sz="1200" b="1" dirty="0">
                <a:latin typeface="Cambria" panose="02040503050406030204" pitchFamily="18" charset="0"/>
              </a:rPr>
              <a:t>Nutrition</a:t>
            </a:r>
            <a:endParaRPr lang="en-US" sz="1200" b="1" dirty="0">
              <a:latin typeface="Cambria" panose="02040503050406030204" pitchFamily="18" charset="0"/>
              <a:ea typeface="Calibri"/>
              <a:cs typeface="Times New Roman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4047544" y="3803906"/>
            <a:ext cx="1556752" cy="7418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indent="102870" algn="ctr">
              <a:spcAft>
                <a:spcPts val="0"/>
              </a:spcAft>
              <a:tabLst>
                <a:tab pos="-525780" algn="l"/>
              </a:tabLst>
            </a:pPr>
            <a:r>
              <a:rPr lang="en-US" sz="1200" b="1" dirty="0">
                <a:latin typeface="Cambria" panose="02040503050406030204" pitchFamily="18" charset="0"/>
              </a:rPr>
              <a:t>Environmental friendly transport solutions 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4040355" y="4604671"/>
            <a:ext cx="1556752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indent="102870" algn="ctr">
              <a:spcAft>
                <a:spcPts val="0"/>
              </a:spcAft>
              <a:tabLst>
                <a:tab pos="-525780" algn="l"/>
              </a:tabLst>
            </a:pPr>
            <a:r>
              <a:rPr lang="en-US" sz="1200" b="1" dirty="0">
                <a:latin typeface="Cambria" panose="02040503050406030204" pitchFamily="18" charset="0"/>
              </a:rPr>
              <a:t>Intelligent transport and communication systems and logistics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5803430" y="3647312"/>
            <a:ext cx="1440161" cy="8086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marR="0" algn="ctr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latin typeface="Cambria" panose="02040503050406030204" pitchFamily="18" charset="0"/>
              </a:rPr>
              <a:t>Mine action program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5803429" y="4623429"/>
            <a:ext cx="1440161" cy="9239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>
              <a:lnSpc>
                <a:spcPct val="115000"/>
              </a:lnSpc>
            </a:pPr>
            <a:r>
              <a:rPr lang="en-US" sz="1200" b="1" dirty="0">
                <a:latin typeface="Cambria" panose="02040503050406030204" pitchFamily="18" charset="0"/>
              </a:rPr>
              <a:t>Cyber Security</a:t>
            </a:r>
            <a:endParaRPr lang="en-US" sz="1200" b="1" dirty="0">
              <a:latin typeface="Cambria" panose="02040503050406030204" pitchFamily="18" charset="0"/>
              <a:ea typeface="Calibri"/>
              <a:cs typeface="Times New Roman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7448375" y="4114800"/>
            <a:ext cx="1440161" cy="11837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marR="0" indent="68580" algn="ctr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latin typeface="Cambria" panose="02040503050406030204" pitchFamily="18" charset="0"/>
              </a:rPr>
              <a:t>Sustainable wood production and processing</a:t>
            </a:r>
          </a:p>
        </p:txBody>
      </p:sp>
    </p:spTree>
    <p:extLst>
      <p:ext uri="{BB962C8B-B14F-4D97-AF65-F5344CB8AC3E}">
        <p14:creationId xmlns:p14="http://schemas.microsoft.com/office/powerpoint/2010/main" val="3325819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700957732"/>
              </p:ext>
            </p:extLst>
          </p:nvPr>
        </p:nvGraphicFramePr>
        <p:xfrm>
          <a:off x="755576" y="1772816"/>
          <a:ext cx="7704856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1F60B6"/>
          </a:solidFill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Sustainable food production and processing (sector’s coverage)</a:t>
            </a:r>
            <a:endParaRPr lang="en-US" sz="360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168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ln>
            <a:solidFill>
              <a:schemeClr val="accent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hr-HR" sz="3200" b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RELEVANT</a:t>
            </a:r>
            <a:r>
              <a:rPr lang="en-US" sz="3200" b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 COMPETITIVENESS CLUSTERS</a:t>
            </a:r>
            <a:endParaRPr lang="hr-HR" sz="3200" b="1" dirty="0">
              <a:solidFill>
                <a:srgbClr val="0070C0"/>
              </a:solidFill>
              <a:latin typeface="Cambria" panose="02040503050406030204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891218"/>
              </p:ext>
            </p:extLst>
          </p:nvPr>
        </p:nvGraphicFramePr>
        <p:xfrm>
          <a:off x="457200" y="1556791"/>
          <a:ext cx="8219256" cy="48245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8501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1349</TotalTime>
  <Words>1622</Words>
  <Application>Microsoft Office PowerPoint</Application>
  <PresentationFormat>On-screen Show (4:3)</PresentationFormat>
  <Paragraphs>222</Paragraphs>
  <Slides>24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Croatia: Smart specialisation and food: food, gastronomy and bio-economy as elements of regional innovation strategies</vt:lpstr>
      <vt:lpstr>PowerPoint Presentation</vt:lpstr>
      <vt:lpstr>The aim of smart specialization process in Croatia</vt:lpstr>
      <vt:lpstr>The process of drafting S3 in Croatia</vt:lpstr>
      <vt:lpstr>PowerPoint Presentation</vt:lpstr>
      <vt:lpstr>Croatian S3 thematic priority areas</vt:lpstr>
      <vt:lpstr>Sub-thematic priority areas</vt:lpstr>
      <vt:lpstr>Sustainable food production and processing (sector’s coverage)</vt:lpstr>
      <vt:lpstr>RELEVANT COMPETITIVENESS CLUSTERS</vt:lpstr>
      <vt:lpstr>Sustainable food production and processing in the bio-economy value chain </vt:lpstr>
      <vt:lpstr>The challenge: Overcoming the innovation &amp; deployment gap</vt:lpstr>
      <vt:lpstr>R&amp;D TOPICS</vt:lpstr>
      <vt:lpstr>Connected S3 TPA  Health and quality of life (STPA Nutrition)</vt:lpstr>
      <vt:lpstr>STPA “Food” strategic goals </vt:lpstr>
      <vt:lpstr>Delivery instruments</vt:lpstr>
      <vt:lpstr>Coverage of delivery instruments in Croatian innovation system</vt:lpstr>
      <vt:lpstr>PowerPoint Presentation</vt:lpstr>
      <vt:lpstr>PowerPoint Presentation</vt:lpstr>
      <vt:lpstr>Cooperation in food-related smart specialisation</vt:lpstr>
      <vt:lpstr>Question 1:</vt:lpstr>
      <vt:lpstr>Question 2:</vt:lpstr>
      <vt:lpstr>Question 3:</vt:lpstr>
      <vt:lpstr>Question 4: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Mislav Jurišić</dc:creator>
  <cp:lastModifiedBy>Marija Rajaković</cp:lastModifiedBy>
  <cp:revision>190</cp:revision>
  <cp:lastPrinted>2015-09-15T14:12:17Z</cp:lastPrinted>
  <dcterms:created xsi:type="dcterms:W3CDTF">2014-02-27T11:01:43Z</dcterms:created>
  <dcterms:modified xsi:type="dcterms:W3CDTF">2015-09-16T07:16:23Z</dcterms:modified>
</cp:coreProperties>
</file>