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customXml/itemProps4.xml" ContentType="application/vnd.openxmlformats-officedocument.customXmlProperties+xml"/>
  <Override PartName="/customXml/itemProps5.xml" ContentType="application/vnd.openxmlformats-officedocument.customXml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6"/>
  </p:sldMasterIdLst>
  <p:notesMasterIdLst>
    <p:notesMasterId r:id="rId26"/>
  </p:notesMasterIdLst>
  <p:handoutMasterIdLst>
    <p:handoutMasterId r:id="rId27"/>
  </p:handoutMasterIdLst>
  <p:sldIdLst>
    <p:sldId id="363" r:id="rId7"/>
    <p:sldId id="365" r:id="rId8"/>
    <p:sldId id="360" r:id="rId9"/>
    <p:sldId id="355" r:id="rId10"/>
    <p:sldId id="352" r:id="rId11"/>
    <p:sldId id="353" r:id="rId12"/>
    <p:sldId id="359" r:id="rId13"/>
    <p:sldId id="349" r:id="rId14"/>
    <p:sldId id="361" r:id="rId15"/>
    <p:sldId id="358" r:id="rId16"/>
    <p:sldId id="339" r:id="rId17"/>
    <p:sldId id="346" r:id="rId18"/>
    <p:sldId id="284" r:id="rId19"/>
    <p:sldId id="362" r:id="rId20"/>
    <p:sldId id="366" r:id="rId21"/>
    <p:sldId id="367" r:id="rId22"/>
    <p:sldId id="368" r:id="rId23"/>
    <p:sldId id="369" r:id="rId24"/>
    <p:sldId id="370" r:id="rId25"/>
  </p:sldIdLst>
  <p:sldSz cx="9144000" cy="6858000" type="screen4x3"/>
  <p:notesSz cx="6797675" cy="9872663"/>
  <p:defaultTextStyle>
    <a:defPPr>
      <a:defRPr lang="en-GB"/>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mn-cs"/>
      </a:defRPr>
    </a:lvl5pPr>
    <a:lvl6pPr marL="2286000" algn="l" defTabSz="914400" rtl="0" eaLnBrk="1" latinLnBrk="0" hangingPunct="1">
      <a:defRPr b="1" kern="1200">
        <a:solidFill>
          <a:schemeClr val="tx1"/>
        </a:solidFill>
        <a:latin typeface="Arial" panose="020B0604020202020204" pitchFamily="34" charset="0"/>
        <a:ea typeface="+mn-ea"/>
        <a:cs typeface="+mn-cs"/>
      </a:defRPr>
    </a:lvl6pPr>
    <a:lvl7pPr marL="2743200" algn="l" defTabSz="914400" rtl="0" eaLnBrk="1" latinLnBrk="0" hangingPunct="1">
      <a:defRPr b="1" kern="1200">
        <a:solidFill>
          <a:schemeClr val="tx1"/>
        </a:solidFill>
        <a:latin typeface="Arial" panose="020B0604020202020204" pitchFamily="34" charset="0"/>
        <a:ea typeface="+mn-ea"/>
        <a:cs typeface="+mn-cs"/>
      </a:defRPr>
    </a:lvl7pPr>
    <a:lvl8pPr marL="3200400" algn="l" defTabSz="914400" rtl="0" eaLnBrk="1" latinLnBrk="0" hangingPunct="1">
      <a:defRPr b="1" kern="1200">
        <a:solidFill>
          <a:schemeClr val="tx1"/>
        </a:solidFill>
        <a:latin typeface="Arial" panose="020B0604020202020204" pitchFamily="34" charset="0"/>
        <a:ea typeface="+mn-ea"/>
        <a:cs typeface="+mn-cs"/>
      </a:defRPr>
    </a:lvl8pPr>
    <a:lvl9pPr marL="3657600" algn="l" defTabSz="914400" rtl="0" eaLnBrk="1" latinLnBrk="0" hangingPunct="1">
      <a:defRPr b="1" kern="1200">
        <a:solidFill>
          <a:schemeClr val="tx1"/>
        </a:solidFill>
        <a:latin typeface="Arial" panose="020B0604020202020204"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iva" initials="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B5CAE9"/>
    <a:srgbClr val="0070C0"/>
    <a:srgbClr val="F6F6F6"/>
    <a:srgbClr val="F9F9F9"/>
    <a:srgbClr val="5366C5"/>
    <a:srgbClr val="4C69FA"/>
    <a:srgbClr val="000066"/>
    <a:srgbClr val="E5C2B9"/>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59" autoAdjust="0"/>
    <p:restoredTop sz="86454" autoAdjust="0"/>
  </p:normalViewPr>
  <p:slideViewPr>
    <p:cSldViewPr>
      <p:cViewPr varScale="1">
        <p:scale>
          <a:sx n="63" d="100"/>
          <a:sy n="63" d="100"/>
        </p:scale>
        <p:origin x="-1362" y="-96"/>
      </p:cViewPr>
      <p:guideLst>
        <p:guide orient="horz" pos="2160"/>
        <p:guide pos="2880"/>
      </p:guideLst>
    </p:cSldViewPr>
  </p:slideViewPr>
  <p:outlineViewPr>
    <p:cViewPr>
      <p:scale>
        <a:sx n="33" d="100"/>
        <a:sy n="33" d="100"/>
      </p:scale>
      <p:origin x="0" y="15822"/>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tableStyles" Target="tableStyles.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commentAuthors" Target="commentAuthor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d:\Downloads\S3P_Assessment_Wheel_FEB2013_AK.xls" TargetMode="External"/><Relationship Id="rId2" Type="http://schemas.openxmlformats.org/officeDocument/2006/relationships/image" Target="../media/image4.jpeg"/><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26"/>
          <c:y val="0.1805275621667824"/>
          <c:w val="0.7200000000000002"/>
          <c:h val="0.73022384696676024"/>
        </c:manualLayout>
      </c:layout>
      <c:radarChart>
        <c:radarStyle val="marker"/>
        <c:ser>
          <c:idx val="0"/>
          <c:order val="0"/>
          <c:spPr>
            <a:ln w="38100">
              <a:solidFill>
                <a:srgbClr val="FF0000"/>
              </a:solidFill>
              <a:prstDash val="solid"/>
            </a:ln>
          </c:spPr>
          <c:marker>
            <c:symbol val="diamond"/>
            <c:size val="8"/>
            <c:spPr>
              <a:solidFill>
                <a:srgbClr val="FF0000"/>
              </a:solidFill>
              <a:ln>
                <a:solidFill>
                  <a:srgbClr val="000080"/>
                </a:solidFill>
                <a:prstDash val="solid"/>
              </a:ln>
            </c:spPr>
          </c:marker>
          <c:cat>
            <c:multiLvlStrRef>
              <c:f>'[S3P_Assessment_Wheel_FEB2013_AK.xls]RIS3 Assessment Wheel'!$A$3:$B$20</c:f>
              <c:multiLvlStrCache>
                <c:ptCount val="18"/>
                <c:lvl>
                  <c:pt idx="0">
                    <c:v>Regional / National Assets</c:v>
                  </c:pt>
                  <c:pt idx="1">
                    <c:v>Outward Dimension</c:v>
                  </c:pt>
                  <c:pt idx="2">
                    <c:v>Entreprenurial Dynamics</c:v>
                  </c:pt>
                  <c:pt idx="3">
                    <c:v>Governance Structures</c:v>
                  </c:pt>
                  <c:pt idx="4">
                    <c:v>Broad Participation</c:v>
                  </c:pt>
                  <c:pt idx="5">
                    <c:v>Management&amp;Communication</c:v>
                  </c:pt>
                  <c:pt idx="6">
                    <c:v>Broad View of Innovation</c:v>
                  </c:pt>
                  <c:pt idx="7">
                    <c:v>Grand Challenges</c:v>
                  </c:pt>
                  <c:pt idx="8">
                    <c:v>Scenario Analysis</c:v>
                  </c:pt>
                  <c:pt idx="9">
                    <c:v>Revision of Past Priorities</c:v>
                  </c:pt>
                  <c:pt idx="10">
                    <c:v>Consistency</c:v>
                  </c:pt>
                  <c:pt idx="11">
                    <c:v>Critical Mass</c:v>
                  </c:pt>
                  <c:pt idx="12">
                    <c:v>Roadmap</c:v>
                  </c:pt>
                  <c:pt idx="13">
                    <c:v>Balance</c:v>
                  </c:pt>
                  <c:pt idx="14">
                    <c:v>Framework Conditions</c:v>
                  </c:pt>
                  <c:pt idx="15">
                    <c:v>Output &amp; Result Indicators</c:v>
                  </c:pt>
                  <c:pt idx="16">
                    <c:v>Monitoring</c:v>
                  </c:pt>
                  <c:pt idx="17">
                    <c:v>RIS3 Update</c:v>
                  </c:pt>
                </c:lvl>
                <c:lvl>
                  <c:pt idx="0">
                    <c:v>ANALYSIS OF REGIONAL  /   NATIONAL CONTEXT</c:v>
                  </c:pt>
                  <c:pt idx="3">
                    <c:v>GOVERNANCE</c:v>
                  </c:pt>
                  <c:pt idx="6">
                    <c:v>SHARED VISION</c:v>
                  </c:pt>
                  <c:pt idx="9">
                    <c:v>IDENTIFICATION OF PRIORITIES</c:v>
                  </c:pt>
                  <c:pt idx="12">
                    <c:v>POLICY MIX</c:v>
                  </c:pt>
                  <c:pt idx="15">
                    <c:v>MONITORING &amp; EVALUATION</c:v>
                  </c:pt>
                </c:lvl>
              </c:multiLvlStrCache>
            </c:multiLvlStrRef>
          </c:cat>
          <c:val>
            <c:numRef>
              <c:f>'[S3P_Assessment_Wheel_FEB2013_AK.xls]RIS3 Assessment Wheel'!$C$3:$C$20</c:f>
              <c:numCache>
                <c:formatCode>General</c:formatCode>
                <c:ptCount val="18"/>
                <c:pt idx="0">
                  <c:v>5</c:v>
                </c:pt>
                <c:pt idx="1">
                  <c:v>4</c:v>
                </c:pt>
                <c:pt idx="2">
                  <c:v>4</c:v>
                </c:pt>
                <c:pt idx="3">
                  <c:v>3</c:v>
                </c:pt>
                <c:pt idx="4">
                  <c:v>5</c:v>
                </c:pt>
                <c:pt idx="5">
                  <c:v>4</c:v>
                </c:pt>
                <c:pt idx="6">
                  <c:v>4</c:v>
                </c:pt>
                <c:pt idx="7">
                  <c:v>4</c:v>
                </c:pt>
                <c:pt idx="8">
                  <c:v>0</c:v>
                </c:pt>
                <c:pt idx="9">
                  <c:v>4</c:v>
                </c:pt>
                <c:pt idx="10">
                  <c:v>5</c:v>
                </c:pt>
                <c:pt idx="11">
                  <c:v>4</c:v>
                </c:pt>
                <c:pt idx="12">
                  <c:v>0</c:v>
                </c:pt>
                <c:pt idx="13">
                  <c:v>4</c:v>
                </c:pt>
                <c:pt idx="14">
                  <c:v>0</c:v>
                </c:pt>
                <c:pt idx="15">
                  <c:v>5</c:v>
                </c:pt>
                <c:pt idx="16">
                  <c:v>3</c:v>
                </c:pt>
                <c:pt idx="17">
                  <c:v>0</c:v>
                </c:pt>
              </c:numCache>
            </c:numRef>
          </c:val>
        </c:ser>
        <c:axId val="83743488"/>
        <c:axId val="83745024"/>
      </c:radarChart>
      <c:catAx>
        <c:axId val="83743488"/>
        <c:scaling>
          <c:orientation val="minMax"/>
        </c:scaling>
        <c:axPos val="b"/>
        <c:majorGridlines>
          <c:spPr>
            <a:ln w="9525">
              <a:noFill/>
            </a:ln>
          </c:spPr>
        </c:majorGridlines>
        <c:numFmt formatCode="General" sourceLinked="1"/>
        <c:tickLblPos val="none"/>
        <c:txPr>
          <a:bodyPr rot="0" vert="horz"/>
          <a:lstStyle/>
          <a:p>
            <a:pPr>
              <a:defRPr sz="900" b="0" i="0" u="none" strike="noStrike" baseline="0">
                <a:solidFill>
                  <a:srgbClr val="000000"/>
                </a:solidFill>
                <a:latin typeface="Arial"/>
                <a:ea typeface="Arial"/>
                <a:cs typeface="Arial"/>
              </a:defRPr>
            </a:pPr>
            <a:endParaRPr lang="en-US"/>
          </a:p>
        </c:txPr>
        <c:crossAx val="83745024"/>
        <c:crosses val="autoZero"/>
        <c:lblAlgn val="ctr"/>
        <c:lblOffset val="100"/>
      </c:catAx>
      <c:valAx>
        <c:axId val="83745024"/>
        <c:scaling>
          <c:orientation val="minMax"/>
        </c:scaling>
        <c:axPos val="l"/>
        <c:majorGridlines>
          <c:spPr>
            <a:ln w="25400">
              <a:solidFill>
                <a:srgbClr val="FFFFFF"/>
              </a:solidFill>
              <a:prstDash val="solid"/>
            </a:ln>
          </c:spPr>
        </c:majorGridlines>
        <c:numFmt formatCode="General" sourceLinked="1"/>
        <c:majorTickMark val="none"/>
        <c:tickLblPos val="nextTo"/>
        <c:spPr>
          <a:ln w="9525">
            <a:noFill/>
          </a:ln>
        </c:spPr>
        <c:txPr>
          <a:bodyPr rot="0" vert="horz"/>
          <a:lstStyle/>
          <a:p>
            <a:pPr>
              <a:defRPr sz="900" b="0" i="0" u="none" strike="noStrike" baseline="0">
                <a:solidFill>
                  <a:srgbClr val="000000"/>
                </a:solidFill>
                <a:latin typeface="Arial"/>
                <a:ea typeface="Arial"/>
                <a:cs typeface="Arial"/>
              </a:defRPr>
            </a:pPr>
            <a:endParaRPr lang="en-US"/>
          </a:p>
        </c:txPr>
        <c:crossAx val="83743488"/>
        <c:crosses val="autoZero"/>
        <c:crossBetween val="between"/>
        <c:majorUnit val="1"/>
        <c:minorUnit val="0.1"/>
      </c:valAx>
      <c:spPr>
        <a:noFill/>
        <a:ln w="25400">
          <a:noFill/>
        </a:ln>
      </c:spPr>
    </c:plotArea>
    <c:plotVisOnly val="1"/>
    <c:dispBlanksAs val="gap"/>
  </c:chart>
  <c:spPr>
    <a:blipFill dpi="0" rotWithShape="0">
      <a:blip xmlns:r="http://schemas.openxmlformats.org/officeDocument/2006/relationships" r:embed="rId2"/>
      <a:srcRect/>
      <a:stretch>
        <a:fillRect/>
      </a:stretch>
    </a:blipFill>
    <a:ln w="3175">
      <a:noFill/>
      <a:prstDash val="solid"/>
    </a:ln>
  </c:spPr>
  <c:txPr>
    <a:bodyPr/>
    <a:lstStyle/>
    <a:p>
      <a:pPr>
        <a:defRPr sz="800" b="0" i="0" u="none" strike="noStrike" baseline="0">
          <a:solidFill>
            <a:srgbClr val="000000"/>
          </a:solidFill>
          <a:latin typeface="Arial"/>
          <a:ea typeface="Arial"/>
          <a:cs typeface="Arial"/>
        </a:defRPr>
      </a:pPr>
      <a:endParaRPr lang="en-US"/>
    </a:p>
  </c:txPr>
  <c:externalData r:id="rId3"/>
</c:chartSpace>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9C3243B-6D90-4F89-BFCF-77F9464A5E28}" type="doc">
      <dgm:prSet loTypeId="urn:microsoft.com/office/officeart/2005/8/layout/hList1" loCatId="list" qsTypeId="urn:microsoft.com/office/officeart/2005/8/quickstyle/simple1" qsCatId="simple" csTypeId="urn:microsoft.com/office/officeart/2005/8/colors/accent2_2" csCatId="accent2" phldr="1"/>
      <dgm:spPr/>
      <dgm:t>
        <a:bodyPr/>
        <a:lstStyle/>
        <a:p>
          <a:endParaRPr lang="en-US"/>
        </a:p>
      </dgm:t>
    </dgm:pt>
    <dgm:pt modelId="{1561B818-9E60-4DB2-A687-2F81EA97A097}">
      <dgm:prSet phldrT="[Text]"/>
      <dgm:spPr/>
      <dgm:t>
        <a:bodyPr/>
        <a:lstStyle/>
        <a:p>
          <a:r>
            <a:rPr lang="en-US" noProof="0" dirty="0" smtClean="0">
              <a:latin typeface="+mn-lt"/>
            </a:rPr>
            <a:t>Directions</a:t>
          </a:r>
          <a:endParaRPr lang="en-US" noProof="0" dirty="0">
            <a:latin typeface="+mn-lt"/>
          </a:endParaRPr>
        </a:p>
      </dgm:t>
    </dgm:pt>
    <dgm:pt modelId="{6BC64378-5500-455C-B3C2-D771B93630A9}" type="parTrans" cxnId="{5B966049-0D31-42A5-8B36-17E61A0D3580}">
      <dgm:prSet/>
      <dgm:spPr/>
      <dgm:t>
        <a:bodyPr/>
        <a:lstStyle/>
        <a:p>
          <a:endParaRPr lang="en-US" noProof="0">
            <a:latin typeface="+mn-lt"/>
          </a:endParaRPr>
        </a:p>
      </dgm:t>
    </dgm:pt>
    <dgm:pt modelId="{AA4022C8-A68D-4B94-8693-214901CB35FE}" type="sibTrans" cxnId="{5B966049-0D31-42A5-8B36-17E61A0D3580}">
      <dgm:prSet/>
      <dgm:spPr/>
      <dgm:t>
        <a:bodyPr/>
        <a:lstStyle/>
        <a:p>
          <a:endParaRPr lang="en-US" noProof="0">
            <a:latin typeface="+mn-lt"/>
          </a:endParaRPr>
        </a:p>
      </dgm:t>
    </dgm:pt>
    <dgm:pt modelId="{61089F07-BFCA-4540-9814-89CD4FFC90A4}">
      <dgm:prSet phldrT="[Text]"/>
      <dgm:spPr/>
      <dgm:t>
        <a:bodyPr/>
        <a:lstStyle/>
        <a:p>
          <a:pPr>
            <a:spcBef>
              <a:spcPts val="2400"/>
            </a:spcBef>
          </a:pPr>
          <a:r>
            <a:rPr lang="en-US" altLang="en-US" b="0" noProof="0" dirty="0" smtClean="0">
              <a:latin typeface="+mn-lt"/>
            </a:rPr>
            <a:t>Manufacturing and export structure changes in traditional economic sectors</a:t>
          </a:r>
          <a:endParaRPr lang="en-US" noProof="0" dirty="0">
            <a:latin typeface="+mn-lt"/>
          </a:endParaRPr>
        </a:p>
      </dgm:t>
    </dgm:pt>
    <dgm:pt modelId="{3D6FE8B4-51FC-4971-B085-223424D0844A}" type="parTrans" cxnId="{47BCCA7C-780C-4A76-8070-7141FEE954A9}">
      <dgm:prSet/>
      <dgm:spPr/>
      <dgm:t>
        <a:bodyPr/>
        <a:lstStyle/>
        <a:p>
          <a:endParaRPr lang="en-US" noProof="0">
            <a:latin typeface="+mn-lt"/>
          </a:endParaRPr>
        </a:p>
      </dgm:t>
    </dgm:pt>
    <dgm:pt modelId="{2FC8E7B3-B615-4983-B697-52194F44293E}" type="sibTrans" cxnId="{47BCCA7C-780C-4A76-8070-7141FEE954A9}">
      <dgm:prSet/>
      <dgm:spPr/>
      <dgm:t>
        <a:bodyPr/>
        <a:lstStyle/>
        <a:p>
          <a:endParaRPr lang="en-US" noProof="0">
            <a:latin typeface="+mn-lt"/>
          </a:endParaRPr>
        </a:p>
      </dgm:t>
    </dgm:pt>
    <dgm:pt modelId="{CCE62235-F560-42E1-B0EA-AE18A7772F17}">
      <dgm:prSet phldrT="[Text]"/>
      <dgm:spPr/>
      <dgm:t>
        <a:bodyPr/>
        <a:lstStyle/>
        <a:p>
          <a:r>
            <a:rPr lang="en-US" noProof="0" dirty="0" smtClean="0">
              <a:latin typeface="+mn-lt"/>
            </a:rPr>
            <a:t>Priorities</a:t>
          </a:r>
          <a:endParaRPr lang="en-US" noProof="0" dirty="0">
            <a:latin typeface="+mn-lt"/>
          </a:endParaRPr>
        </a:p>
      </dgm:t>
    </dgm:pt>
    <dgm:pt modelId="{D8F2F119-115C-42AF-A827-DC1F6AF09395}" type="parTrans" cxnId="{CF7E1F6E-10E1-4A96-B56A-EEF1B6E14F86}">
      <dgm:prSet/>
      <dgm:spPr/>
      <dgm:t>
        <a:bodyPr/>
        <a:lstStyle/>
        <a:p>
          <a:endParaRPr lang="en-US" noProof="0">
            <a:latin typeface="+mn-lt"/>
          </a:endParaRPr>
        </a:p>
      </dgm:t>
    </dgm:pt>
    <dgm:pt modelId="{89F4832B-6C9F-4D27-96AD-DB941C8A7D7D}" type="sibTrans" cxnId="{CF7E1F6E-10E1-4A96-B56A-EEF1B6E14F86}">
      <dgm:prSet/>
      <dgm:spPr/>
      <dgm:t>
        <a:bodyPr/>
        <a:lstStyle/>
        <a:p>
          <a:endParaRPr lang="en-US" noProof="0">
            <a:latin typeface="+mn-lt"/>
          </a:endParaRPr>
        </a:p>
      </dgm:t>
    </dgm:pt>
    <dgm:pt modelId="{03126892-15FF-445F-BF28-490B914D3A00}">
      <dgm:prSet phldrT="[Text]"/>
      <dgm:spPr/>
      <dgm:t>
        <a:bodyPr/>
        <a:lstStyle/>
        <a:p>
          <a:r>
            <a:rPr lang="en-US" b="0" noProof="0" dirty="0" smtClean="0">
              <a:latin typeface="+mn-lt"/>
            </a:rPr>
            <a:t>Products with high added value</a:t>
          </a:r>
          <a:endParaRPr lang="en-US" noProof="0" dirty="0">
            <a:latin typeface="+mn-lt"/>
          </a:endParaRPr>
        </a:p>
      </dgm:t>
    </dgm:pt>
    <dgm:pt modelId="{6955915A-808B-4775-825A-47065DFBDDCA}" type="parTrans" cxnId="{CAE16E4A-45F6-4325-91CF-EA4DE5F13AE2}">
      <dgm:prSet/>
      <dgm:spPr/>
      <dgm:t>
        <a:bodyPr/>
        <a:lstStyle/>
        <a:p>
          <a:endParaRPr lang="en-US" noProof="0">
            <a:latin typeface="+mn-lt"/>
          </a:endParaRPr>
        </a:p>
      </dgm:t>
    </dgm:pt>
    <dgm:pt modelId="{ABAE927F-5ECF-4A4A-81E7-BB81F650F211}" type="sibTrans" cxnId="{CAE16E4A-45F6-4325-91CF-EA4DE5F13AE2}">
      <dgm:prSet/>
      <dgm:spPr/>
      <dgm:t>
        <a:bodyPr/>
        <a:lstStyle/>
        <a:p>
          <a:endParaRPr lang="en-US" noProof="0">
            <a:latin typeface="+mn-lt"/>
          </a:endParaRPr>
        </a:p>
      </dgm:t>
    </dgm:pt>
    <dgm:pt modelId="{B5BFB781-A023-43D4-A1D5-3D7932C61227}">
      <dgm:prSet/>
      <dgm:spPr/>
      <dgm:t>
        <a:bodyPr/>
        <a:lstStyle/>
        <a:p>
          <a:pPr>
            <a:spcBef>
              <a:spcPts val="2400"/>
            </a:spcBef>
          </a:pPr>
          <a:r>
            <a:rPr lang="en-US" altLang="en-US" b="0" noProof="0" dirty="0" smtClean="0">
              <a:latin typeface="+mn-lt"/>
            </a:rPr>
            <a:t>Future growth sectors (where there are or can be products and/or services with high added value)</a:t>
          </a:r>
          <a:endParaRPr lang="en-US" altLang="en-US" b="0" noProof="0" dirty="0">
            <a:latin typeface="+mn-lt"/>
          </a:endParaRPr>
        </a:p>
      </dgm:t>
    </dgm:pt>
    <dgm:pt modelId="{9365B449-FAB3-4010-8FB7-785774E7992C}" type="parTrans" cxnId="{0CFCE8F1-7706-40C9-B692-2908DD02237F}">
      <dgm:prSet/>
      <dgm:spPr/>
      <dgm:t>
        <a:bodyPr/>
        <a:lstStyle/>
        <a:p>
          <a:endParaRPr lang="en-US" noProof="0">
            <a:latin typeface="+mn-lt"/>
          </a:endParaRPr>
        </a:p>
      </dgm:t>
    </dgm:pt>
    <dgm:pt modelId="{10566D2D-9188-4D83-9926-82585C3B90A1}" type="sibTrans" cxnId="{0CFCE8F1-7706-40C9-B692-2908DD02237F}">
      <dgm:prSet/>
      <dgm:spPr/>
      <dgm:t>
        <a:bodyPr/>
        <a:lstStyle/>
        <a:p>
          <a:endParaRPr lang="en-US" noProof="0">
            <a:latin typeface="+mn-lt"/>
          </a:endParaRPr>
        </a:p>
      </dgm:t>
    </dgm:pt>
    <dgm:pt modelId="{6A075CFF-2F36-49DF-A087-E8BE7B0DCDC6}">
      <dgm:prSet/>
      <dgm:spPr/>
      <dgm:t>
        <a:bodyPr/>
        <a:lstStyle/>
        <a:p>
          <a:pPr>
            <a:spcBef>
              <a:spcPts val="2400"/>
            </a:spcBef>
          </a:pPr>
          <a:r>
            <a:rPr lang="en-US" altLang="en-US" b="0" noProof="0" dirty="0" smtClean="0">
              <a:latin typeface="+mn-lt"/>
            </a:rPr>
            <a:t>Sectors with significant horizontal impact on economic transformation</a:t>
          </a:r>
          <a:endParaRPr lang="en-US" altLang="en-US" b="0" noProof="0" dirty="0">
            <a:latin typeface="+mn-lt"/>
          </a:endParaRPr>
        </a:p>
      </dgm:t>
    </dgm:pt>
    <dgm:pt modelId="{A1FD5720-5E44-40D2-B2EC-6BE228BF6868}" type="parTrans" cxnId="{46878A7B-AA78-4F7E-8895-A8D941000EC8}">
      <dgm:prSet/>
      <dgm:spPr/>
      <dgm:t>
        <a:bodyPr/>
        <a:lstStyle/>
        <a:p>
          <a:endParaRPr lang="en-US" noProof="0">
            <a:latin typeface="+mn-lt"/>
          </a:endParaRPr>
        </a:p>
      </dgm:t>
    </dgm:pt>
    <dgm:pt modelId="{CE77D274-22B6-4235-8C27-CC80960C3B03}" type="sibTrans" cxnId="{46878A7B-AA78-4F7E-8895-A8D941000EC8}">
      <dgm:prSet/>
      <dgm:spPr/>
      <dgm:t>
        <a:bodyPr/>
        <a:lstStyle/>
        <a:p>
          <a:endParaRPr lang="en-US" noProof="0">
            <a:latin typeface="+mn-lt"/>
          </a:endParaRPr>
        </a:p>
      </dgm:t>
    </dgm:pt>
    <dgm:pt modelId="{C7C8C534-D3A2-461C-826B-936C5313F54E}">
      <dgm:prSet/>
      <dgm:spPr/>
      <dgm:t>
        <a:bodyPr/>
        <a:lstStyle/>
        <a:p>
          <a:r>
            <a:rPr lang="en-US" b="0" noProof="0" dirty="0" smtClean="0">
              <a:latin typeface="+mn-lt"/>
            </a:rPr>
            <a:t>Productive innovation system</a:t>
          </a:r>
        </a:p>
      </dgm:t>
    </dgm:pt>
    <dgm:pt modelId="{FCA43687-3271-4ED1-9F05-8C7AD3D27153}" type="parTrans" cxnId="{D2DE997C-B9A8-4E0E-A3FD-FD1D2534343B}">
      <dgm:prSet/>
      <dgm:spPr/>
      <dgm:t>
        <a:bodyPr/>
        <a:lstStyle/>
        <a:p>
          <a:endParaRPr lang="en-US" noProof="0">
            <a:latin typeface="+mn-lt"/>
          </a:endParaRPr>
        </a:p>
      </dgm:t>
    </dgm:pt>
    <dgm:pt modelId="{816EA949-EEE4-4ED0-B6A3-A7013190F874}" type="sibTrans" cxnId="{D2DE997C-B9A8-4E0E-A3FD-FD1D2534343B}">
      <dgm:prSet/>
      <dgm:spPr/>
      <dgm:t>
        <a:bodyPr/>
        <a:lstStyle/>
        <a:p>
          <a:endParaRPr lang="en-US" noProof="0">
            <a:latin typeface="+mn-lt"/>
          </a:endParaRPr>
        </a:p>
      </dgm:t>
    </dgm:pt>
    <dgm:pt modelId="{0B56D0F6-118F-41AC-8AB0-9785CB3F2B9E}">
      <dgm:prSet/>
      <dgm:spPr/>
      <dgm:t>
        <a:bodyPr/>
        <a:lstStyle/>
        <a:p>
          <a:r>
            <a:rPr lang="en-US" b="0" noProof="0" dirty="0" smtClean="0">
              <a:latin typeface="+mn-lt"/>
            </a:rPr>
            <a:t>Energy efficiency</a:t>
          </a:r>
        </a:p>
      </dgm:t>
    </dgm:pt>
    <dgm:pt modelId="{418E216C-2927-4EAA-92A1-72100FB9C99F}" type="parTrans" cxnId="{D95730D2-9268-4FDC-8116-3970C10B6B5D}">
      <dgm:prSet/>
      <dgm:spPr/>
      <dgm:t>
        <a:bodyPr/>
        <a:lstStyle/>
        <a:p>
          <a:endParaRPr lang="en-US" noProof="0">
            <a:latin typeface="+mn-lt"/>
          </a:endParaRPr>
        </a:p>
      </dgm:t>
    </dgm:pt>
    <dgm:pt modelId="{BD47EA1F-660F-4981-BBAD-E935C3F200F5}" type="sibTrans" cxnId="{D95730D2-9268-4FDC-8116-3970C10B6B5D}">
      <dgm:prSet/>
      <dgm:spPr/>
      <dgm:t>
        <a:bodyPr/>
        <a:lstStyle/>
        <a:p>
          <a:endParaRPr lang="en-US" noProof="0">
            <a:latin typeface="+mn-lt"/>
          </a:endParaRPr>
        </a:p>
      </dgm:t>
    </dgm:pt>
    <dgm:pt modelId="{F2479BAC-7164-4E07-8841-A15A7F6D2937}">
      <dgm:prSet/>
      <dgm:spPr/>
      <dgm:t>
        <a:bodyPr/>
        <a:lstStyle/>
        <a:p>
          <a:r>
            <a:rPr lang="en-US" b="0" noProof="0" dirty="0" smtClean="0">
              <a:latin typeface="+mn-lt"/>
            </a:rPr>
            <a:t>Advanced ICT</a:t>
          </a:r>
        </a:p>
      </dgm:t>
    </dgm:pt>
    <dgm:pt modelId="{4BBC6B31-749B-4716-A0F9-DFA50DD9ECD6}" type="parTrans" cxnId="{2E7C0F1A-F706-427D-937E-F7CA20F3D016}">
      <dgm:prSet/>
      <dgm:spPr/>
      <dgm:t>
        <a:bodyPr/>
        <a:lstStyle/>
        <a:p>
          <a:endParaRPr lang="en-US" noProof="0">
            <a:latin typeface="+mn-lt"/>
          </a:endParaRPr>
        </a:p>
      </dgm:t>
    </dgm:pt>
    <dgm:pt modelId="{77526615-9C71-4CF1-B7AB-65A266B65744}" type="sibTrans" cxnId="{2E7C0F1A-F706-427D-937E-F7CA20F3D016}">
      <dgm:prSet/>
      <dgm:spPr/>
      <dgm:t>
        <a:bodyPr/>
        <a:lstStyle/>
        <a:p>
          <a:endParaRPr lang="en-US" noProof="0">
            <a:latin typeface="+mn-lt"/>
          </a:endParaRPr>
        </a:p>
      </dgm:t>
    </dgm:pt>
    <dgm:pt modelId="{41FE35E0-CD12-4A9C-9D18-988B52A004D5}">
      <dgm:prSet/>
      <dgm:spPr/>
      <dgm:t>
        <a:bodyPr/>
        <a:lstStyle/>
        <a:p>
          <a:r>
            <a:rPr lang="en-US" b="0" noProof="0" dirty="0" smtClean="0">
              <a:latin typeface="+mn-lt"/>
            </a:rPr>
            <a:t>Advanced education system</a:t>
          </a:r>
        </a:p>
      </dgm:t>
    </dgm:pt>
    <dgm:pt modelId="{926113C1-2B2C-4F9D-8AAB-C37C1C140C6C}" type="parTrans" cxnId="{B88AE5B5-05C1-4D58-87F5-2CEF49845B84}">
      <dgm:prSet/>
      <dgm:spPr/>
      <dgm:t>
        <a:bodyPr/>
        <a:lstStyle/>
        <a:p>
          <a:endParaRPr lang="en-US" noProof="0">
            <a:latin typeface="+mn-lt"/>
          </a:endParaRPr>
        </a:p>
      </dgm:t>
    </dgm:pt>
    <dgm:pt modelId="{DF1198AB-B5CC-45A7-870D-BC1FCE0683D8}" type="sibTrans" cxnId="{B88AE5B5-05C1-4D58-87F5-2CEF49845B84}">
      <dgm:prSet/>
      <dgm:spPr/>
      <dgm:t>
        <a:bodyPr/>
        <a:lstStyle/>
        <a:p>
          <a:endParaRPr lang="en-US" noProof="0">
            <a:latin typeface="+mn-lt"/>
          </a:endParaRPr>
        </a:p>
      </dgm:t>
    </dgm:pt>
    <dgm:pt modelId="{5587F05C-EE4E-49BC-8E0D-B8CA88698C19}">
      <dgm:prSet/>
      <dgm:spPr/>
      <dgm:t>
        <a:bodyPr/>
        <a:lstStyle/>
        <a:p>
          <a:r>
            <a:rPr lang="en-US" b="0" noProof="0" dirty="0" smtClean="0">
              <a:latin typeface="+mn-lt"/>
            </a:rPr>
            <a:t>Knowledge base and human capital</a:t>
          </a:r>
        </a:p>
      </dgm:t>
    </dgm:pt>
    <dgm:pt modelId="{B7606D9A-FF3C-4279-A3C4-E93B9077E13D}" type="parTrans" cxnId="{68CC0675-7286-4437-BD82-E17B16A571D5}">
      <dgm:prSet/>
      <dgm:spPr/>
      <dgm:t>
        <a:bodyPr/>
        <a:lstStyle/>
        <a:p>
          <a:endParaRPr lang="en-US" noProof="0">
            <a:latin typeface="+mn-lt"/>
          </a:endParaRPr>
        </a:p>
      </dgm:t>
    </dgm:pt>
    <dgm:pt modelId="{CA1E94F0-3375-4E42-ACA4-C61CC62BA73C}" type="sibTrans" cxnId="{68CC0675-7286-4437-BD82-E17B16A571D5}">
      <dgm:prSet/>
      <dgm:spPr/>
      <dgm:t>
        <a:bodyPr/>
        <a:lstStyle/>
        <a:p>
          <a:endParaRPr lang="en-US" noProof="0">
            <a:latin typeface="+mn-lt"/>
          </a:endParaRPr>
        </a:p>
      </dgm:t>
    </dgm:pt>
    <dgm:pt modelId="{BFF4B058-8F97-4915-BB5D-B010CFBE9115}">
      <dgm:prSet/>
      <dgm:spPr/>
      <dgm:t>
        <a:bodyPr/>
        <a:lstStyle/>
        <a:p>
          <a:r>
            <a:rPr lang="en-US" b="0" noProof="0" dirty="0" smtClean="0">
              <a:latin typeface="+mn-lt"/>
            </a:rPr>
            <a:t>Polycentric development</a:t>
          </a:r>
        </a:p>
      </dgm:t>
    </dgm:pt>
    <dgm:pt modelId="{B038C604-D3C9-4B1C-A5B9-590736352B9E}" type="parTrans" cxnId="{3612099E-B9B4-4372-A67A-6328F7AE6827}">
      <dgm:prSet/>
      <dgm:spPr/>
      <dgm:t>
        <a:bodyPr/>
        <a:lstStyle/>
        <a:p>
          <a:endParaRPr lang="en-US" noProof="0">
            <a:latin typeface="+mn-lt"/>
          </a:endParaRPr>
        </a:p>
      </dgm:t>
    </dgm:pt>
    <dgm:pt modelId="{3A1C34F6-1986-4B0E-B855-F100B741B2C5}" type="sibTrans" cxnId="{3612099E-B9B4-4372-A67A-6328F7AE6827}">
      <dgm:prSet/>
      <dgm:spPr/>
      <dgm:t>
        <a:bodyPr/>
        <a:lstStyle/>
        <a:p>
          <a:endParaRPr lang="en-US" noProof="0">
            <a:latin typeface="+mn-lt"/>
          </a:endParaRPr>
        </a:p>
      </dgm:t>
    </dgm:pt>
    <dgm:pt modelId="{95C1F929-D2C6-48B4-8012-A6948AC35DB9}">
      <dgm:prSet/>
      <dgm:spPr/>
      <dgm:t>
        <a:bodyPr/>
        <a:lstStyle/>
        <a:p>
          <a:r>
            <a:rPr lang="en-US" b="0" noProof="0" dirty="0" smtClean="0">
              <a:latin typeface="+mn-lt"/>
            </a:rPr>
            <a:t>Specialization areas</a:t>
          </a:r>
        </a:p>
      </dgm:t>
    </dgm:pt>
    <dgm:pt modelId="{8E3F6283-1373-4937-B345-EE77858144DA}" type="parTrans" cxnId="{2F561905-1A0C-4A16-9F5A-DDDFE5FF2580}">
      <dgm:prSet/>
      <dgm:spPr/>
      <dgm:t>
        <a:bodyPr/>
        <a:lstStyle/>
        <a:p>
          <a:endParaRPr lang="en-US" noProof="0">
            <a:latin typeface="+mn-lt"/>
          </a:endParaRPr>
        </a:p>
      </dgm:t>
    </dgm:pt>
    <dgm:pt modelId="{CCA27409-A6E0-43B1-BF2D-D017C1527ECE}" type="sibTrans" cxnId="{2F561905-1A0C-4A16-9F5A-DDDFE5FF2580}">
      <dgm:prSet/>
      <dgm:spPr/>
      <dgm:t>
        <a:bodyPr/>
        <a:lstStyle/>
        <a:p>
          <a:endParaRPr lang="en-US" noProof="0">
            <a:latin typeface="+mn-lt"/>
          </a:endParaRPr>
        </a:p>
      </dgm:t>
    </dgm:pt>
    <dgm:pt modelId="{7BF74640-50AF-4FAC-9036-4D93F1646B5E}">
      <dgm:prSet/>
      <dgm:spPr/>
      <dgm:t>
        <a:bodyPr/>
        <a:lstStyle/>
        <a:p>
          <a:r>
            <a:rPr lang="en-US" altLang="en-US" b="0" noProof="0" dirty="0" smtClean="0">
              <a:latin typeface="+mn-lt"/>
            </a:rPr>
            <a:t>Knowledge intensive Bio-economy</a:t>
          </a:r>
          <a:endParaRPr lang="en-US" b="0" noProof="0" dirty="0" smtClean="0">
            <a:latin typeface="+mn-lt"/>
          </a:endParaRPr>
        </a:p>
      </dgm:t>
    </dgm:pt>
    <dgm:pt modelId="{24308368-9239-4522-A24A-D36FCB53C181}" type="parTrans" cxnId="{F5850407-3C27-429A-B49E-6D1C3490CEEF}">
      <dgm:prSet/>
      <dgm:spPr/>
      <dgm:t>
        <a:bodyPr/>
        <a:lstStyle/>
        <a:p>
          <a:endParaRPr lang="en-US" noProof="0">
            <a:latin typeface="+mn-lt"/>
          </a:endParaRPr>
        </a:p>
      </dgm:t>
    </dgm:pt>
    <dgm:pt modelId="{CE097955-D8BA-4911-A71C-AC002B997AA4}" type="sibTrans" cxnId="{F5850407-3C27-429A-B49E-6D1C3490CEEF}">
      <dgm:prSet/>
      <dgm:spPr/>
      <dgm:t>
        <a:bodyPr/>
        <a:lstStyle/>
        <a:p>
          <a:endParaRPr lang="en-US" noProof="0">
            <a:latin typeface="+mn-lt"/>
          </a:endParaRPr>
        </a:p>
      </dgm:t>
    </dgm:pt>
    <dgm:pt modelId="{43826B8B-BEEA-4844-A810-F824D1FCADF7}">
      <dgm:prSet/>
      <dgm:spPr/>
      <dgm:t>
        <a:bodyPr/>
        <a:lstStyle/>
        <a:p>
          <a:r>
            <a:rPr lang="en-US" altLang="en-US" b="0" noProof="0" dirty="0" smtClean="0">
              <a:latin typeface="+mn-lt"/>
            </a:rPr>
            <a:t>Biomedicine, medical technologies, biopharmacy and biotechnology</a:t>
          </a:r>
          <a:endParaRPr lang="en-US" altLang="en-US" b="0" noProof="0" dirty="0">
            <a:latin typeface="+mn-lt"/>
          </a:endParaRPr>
        </a:p>
      </dgm:t>
    </dgm:pt>
    <dgm:pt modelId="{2D7374EF-899C-44D9-B1D9-A538B116B616}" type="parTrans" cxnId="{CA756F09-7E8F-4305-B668-8AF18CA4664F}">
      <dgm:prSet/>
      <dgm:spPr/>
      <dgm:t>
        <a:bodyPr/>
        <a:lstStyle/>
        <a:p>
          <a:endParaRPr lang="en-US" noProof="0">
            <a:latin typeface="+mn-lt"/>
          </a:endParaRPr>
        </a:p>
      </dgm:t>
    </dgm:pt>
    <dgm:pt modelId="{73656989-101F-4417-9D7B-9276BDA3ADDF}" type="sibTrans" cxnId="{CA756F09-7E8F-4305-B668-8AF18CA4664F}">
      <dgm:prSet/>
      <dgm:spPr/>
      <dgm:t>
        <a:bodyPr/>
        <a:lstStyle/>
        <a:p>
          <a:endParaRPr lang="en-US" noProof="0">
            <a:latin typeface="+mn-lt"/>
          </a:endParaRPr>
        </a:p>
      </dgm:t>
    </dgm:pt>
    <dgm:pt modelId="{6CDDCFA5-40A4-4EB4-8D3D-6A24BA4B4130}">
      <dgm:prSet/>
      <dgm:spPr/>
      <dgm:t>
        <a:bodyPr/>
        <a:lstStyle/>
        <a:p>
          <a:r>
            <a:rPr lang="en-US" altLang="en-US" b="0" noProof="0" dirty="0" smtClean="0">
              <a:latin typeface="+mn-lt"/>
            </a:rPr>
            <a:t>Smart materials, technology and engineering</a:t>
          </a:r>
          <a:endParaRPr lang="en-US" altLang="en-US" b="0" noProof="0" dirty="0">
            <a:latin typeface="+mn-lt"/>
          </a:endParaRPr>
        </a:p>
      </dgm:t>
    </dgm:pt>
    <dgm:pt modelId="{0C274095-71FD-4490-B3F7-8CE4E0684D2E}" type="parTrans" cxnId="{C475E3F1-9352-4B63-A914-E0C12FC46DB8}">
      <dgm:prSet/>
      <dgm:spPr/>
      <dgm:t>
        <a:bodyPr/>
        <a:lstStyle/>
        <a:p>
          <a:endParaRPr lang="en-US" noProof="0">
            <a:latin typeface="+mn-lt"/>
          </a:endParaRPr>
        </a:p>
      </dgm:t>
    </dgm:pt>
    <dgm:pt modelId="{D45A9ED4-426A-4697-BE11-188E2F3B9DAB}" type="sibTrans" cxnId="{C475E3F1-9352-4B63-A914-E0C12FC46DB8}">
      <dgm:prSet/>
      <dgm:spPr/>
      <dgm:t>
        <a:bodyPr/>
        <a:lstStyle/>
        <a:p>
          <a:endParaRPr lang="en-US" noProof="0">
            <a:latin typeface="+mn-lt"/>
          </a:endParaRPr>
        </a:p>
      </dgm:t>
    </dgm:pt>
    <dgm:pt modelId="{972CC19A-7F46-4D60-B0D7-55AFBBEEB4BE}">
      <dgm:prSet/>
      <dgm:spPr/>
      <dgm:t>
        <a:bodyPr/>
        <a:lstStyle/>
        <a:p>
          <a:r>
            <a:rPr lang="en-US" altLang="en-US" b="0" noProof="0" dirty="0" smtClean="0">
              <a:latin typeface="+mn-lt"/>
            </a:rPr>
            <a:t>Smart energy</a:t>
          </a:r>
          <a:endParaRPr lang="en-US" altLang="en-US" b="0" noProof="0" dirty="0">
            <a:latin typeface="+mn-lt"/>
          </a:endParaRPr>
        </a:p>
      </dgm:t>
    </dgm:pt>
    <dgm:pt modelId="{28048A8E-097F-4F22-94E0-6A9E30FB3FE5}" type="parTrans" cxnId="{AA2CF5BF-42C4-4E1B-9E59-8CF212E11C6F}">
      <dgm:prSet/>
      <dgm:spPr/>
      <dgm:t>
        <a:bodyPr/>
        <a:lstStyle/>
        <a:p>
          <a:endParaRPr lang="en-US" noProof="0">
            <a:latin typeface="+mn-lt"/>
          </a:endParaRPr>
        </a:p>
      </dgm:t>
    </dgm:pt>
    <dgm:pt modelId="{4FFB982B-FB20-430F-9F81-88D93A9D8723}" type="sibTrans" cxnId="{AA2CF5BF-42C4-4E1B-9E59-8CF212E11C6F}">
      <dgm:prSet/>
      <dgm:spPr/>
      <dgm:t>
        <a:bodyPr/>
        <a:lstStyle/>
        <a:p>
          <a:endParaRPr lang="en-US" noProof="0">
            <a:latin typeface="+mn-lt"/>
          </a:endParaRPr>
        </a:p>
      </dgm:t>
    </dgm:pt>
    <dgm:pt modelId="{8E7F1409-5A5F-494C-9C99-DA4EB4C681CA}">
      <dgm:prSet/>
      <dgm:spPr/>
      <dgm:t>
        <a:bodyPr/>
        <a:lstStyle/>
        <a:p>
          <a:r>
            <a:rPr lang="en-US" altLang="en-US" b="0" noProof="0" dirty="0" smtClean="0">
              <a:latin typeface="+mn-lt"/>
            </a:rPr>
            <a:t>ICT</a:t>
          </a:r>
          <a:endParaRPr lang="en-US" altLang="en-US" b="0" noProof="0" dirty="0">
            <a:latin typeface="+mn-lt"/>
          </a:endParaRPr>
        </a:p>
      </dgm:t>
    </dgm:pt>
    <dgm:pt modelId="{8BA8456C-7358-48A3-A0B8-67B7506E9BBE}" type="parTrans" cxnId="{E696BC7A-6F0B-4C15-A797-9A57551E0E79}">
      <dgm:prSet/>
      <dgm:spPr/>
      <dgm:t>
        <a:bodyPr/>
        <a:lstStyle/>
        <a:p>
          <a:endParaRPr lang="en-US" noProof="0">
            <a:latin typeface="+mn-lt"/>
          </a:endParaRPr>
        </a:p>
      </dgm:t>
    </dgm:pt>
    <dgm:pt modelId="{6DC4BB78-C478-4FFD-9B9A-BF1D415AF49B}" type="sibTrans" cxnId="{E696BC7A-6F0B-4C15-A797-9A57551E0E79}">
      <dgm:prSet/>
      <dgm:spPr/>
      <dgm:t>
        <a:bodyPr/>
        <a:lstStyle/>
        <a:p>
          <a:endParaRPr lang="en-US" noProof="0">
            <a:latin typeface="+mn-lt"/>
          </a:endParaRPr>
        </a:p>
      </dgm:t>
    </dgm:pt>
    <dgm:pt modelId="{9AC8B603-8BA9-4572-9B1D-61497934A772}" type="pres">
      <dgm:prSet presAssocID="{39C3243B-6D90-4F89-BFCF-77F9464A5E28}" presName="Name0" presStyleCnt="0">
        <dgm:presLayoutVars>
          <dgm:dir/>
          <dgm:animLvl val="lvl"/>
          <dgm:resizeHandles val="exact"/>
        </dgm:presLayoutVars>
      </dgm:prSet>
      <dgm:spPr/>
      <dgm:t>
        <a:bodyPr/>
        <a:lstStyle/>
        <a:p>
          <a:endParaRPr lang="en-US"/>
        </a:p>
      </dgm:t>
    </dgm:pt>
    <dgm:pt modelId="{4EB7F28B-CAA7-434A-83CD-5652F4351D33}" type="pres">
      <dgm:prSet presAssocID="{1561B818-9E60-4DB2-A687-2F81EA97A097}" presName="composite" presStyleCnt="0"/>
      <dgm:spPr/>
    </dgm:pt>
    <dgm:pt modelId="{C556EE1B-3253-467A-835C-BC14A5D25042}" type="pres">
      <dgm:prSet presAssocID="{1561B818-9E60-4DB2-A687-2F81EA97A097}" presName="parTx" presStyleLbl="alignNode1" presStyleIdx="0" presStyleCnt="3">
        <dgm:presLayoutVars>
          <dgm:chMax val="0"/>
          <dgm:chPref val="0"/>
          <dgm:bulletEnabled val="1"/>
        </dgm:presLayoutVars>
      </dgm:prSet>
      <dgm:spPr/>
      <dgm:t>
        <a:bodyPr/>
        <a:lstStyle/>
        <a:p>
          <a:endParaRPr lang="en-US"/>
        </a:p>
      </dgm:t>
    </dgm:pt>
    <dgm:pt modelId="{E75D4958-2D0E-4D5B-9359-FBE9D02FCB99}" type="pres">
      <dgm:prSet presAssocID="{1561B818-9E60-4DB2-A687-2F81EA97A097}" presName="desTx" presStyleLbl="alignAccFollowNode1" presStyleIdx="0" presStyleCnt="3">
        <dgm:presLayoutVars>
          <dgm:bulletEnabled val="1"/>
        </dgm:presLayoutVars>
      </dgm:prSet>
      <dgm:spPr/>
      <dgm:t>
        <a:bodyPr/>
        <a:lstStyle/>
        <a:p>
          <a:endParaRPr lang="en-US"/>
        </a:p>
      </dgm:t>
    </dgm:pt>
    <dgm:pt modelId="{4F5A00A9-6FA1-46F7-988D-04A40AB05163}" type="pres">
      <dgm:prSet presAssocID="{AA4022C8-A68D-4B94-8693-214901CB35FE}" presName="space" presStyleCnt="0"/>
      <dgm:spPr/>
    </dgm:pt>
    <dgm:pt modelId="{BE93FF4D-A986-4D58-8F6F-4D10BED102C9}" type="pres">
      <dgm:prSet presAssocID="{CCE62235-F560-42E1-B0EA-AE18A7772F17}" presName="composite" presStyleCnt="0"/>
      <dgm:spPr/>
    </dgm:pt>
    <dgm:pt modelId="{CACF3EFC-41E3-4DF4-8140-B15E85BDBBE1}" type="pres">
      <dgm:prSet presAssocID="{CCE62235-F560-42E1-B0EA-AE18A7772F17}" presName="parTx" presStyleLbl="alignNode1" presStyleIdx="1" presStyleCnt="3">
        <dgm:presLayoutVars>
          <dgm:chMax val="0"/>
          <dgm:chPref val="0"/>
          <dgm:bulletEnabled val="1"/>
        </dgm:presLayoutVars>
      </dgm:prSet>
      <dgm:spPr/>
      <dgm:t>
        <a:bodyPr/>
        <a:lstStyle/>
        <a:p>
          <a:endParaRPr lang="en-US"/>
        </a:p>
      </dgm:t>
    </dgm:pt>
    <dgm:pt modelId="{7050B7D7-78B9-47B5-B2BD-171F0FBF9676}" type="pres">
      <dgm:prSet presAssocID="{CCE62235-F560-42E1-B0EA-AE18A7772F17}" presName="desTx" presStyleLbl="alignAccFollowNode1" presStyleIdx="1" presStyleCnt="3">
        <dgm:presLayoutVars>
          <dgm:bulletEnabled val="1"/>
        </dgm:presLayoutVars>
      </dgm:prSet>
      <dgm:spPr/>
      <dgm:t>
        <a:bodyPr/>
        <a:lstStyle/>
        <a:p>
          <a:endParaRPr lang="en-US"/>
        </a:p>
      </dgm:t>
    </dgm:pt>
    <dgm:pt modelId="{9E589ED8-902C-41B5-BD78-B0A3A75B3812}" type="pres">
      <dgm:prSet presAssocID="{89F4832B-6C9F-4D27-96AD-DB941C8A7D7D}" presName="space" presStyleCnt="0"/>
      <dgm:spPr/>
    </dgm:pt>
    <dgm:pt modelId="{47D01179-2C6B-422B-AAF0-3631E514D68F}" type="pres">
      <dgm:prSet presAssocID="{95C1F929-D2C6-48B4-8012-A6948AC35DB9}" presName="composite" presStyleCnt="0"/>
      <dgm:spPr/>
    </dgm:pt>
    <dgm:pt modelId="{62847FEA-9E88-464A-928E-43F4D603C791}" type="pres">
      <dgm:prSet presAssocID="{95C1F929-D2C6-48B4-8012-A6948AC35DB9}" presName="parTx" presStyleLbl="alignNode1" presStyleIdx="2" presStyleCnt="3">
        <dgm:presLayoutVars>
          <dgm:chMax val="0"/>
          <dgm:chPref val="0"/>
          <dgm:bulletEnabled val="1"/>
        </dgm:presLayoutVars>
      </dgm:prSet>
      <dgm:spPr/>
      <dgm:t>
        <a:bodyPr/>
        <a:lstStyle/>
        <a:p>
          <a:endParaRPr lang="en-US"/>
        </a:p>
      </dgm:t>
    </dgm:pt>
    <dgm:pt modelId="{64E3E898-EE1B-4296-94D5-2A3E8F9320F3}" type="pres">
      <dgm:prSet presAssocID="{95C1F929-D2C6-48B4-8012-A6948AC35DB9}" presName="desTx" presStyleLbl="alignAccFollowNode1" presStyleIdx="2" presStyleCnt="3">
        <dgm:presLayoutVars>
          <dgm:bulletEnabled val="1"/>
        </dgm:presLayoutVars>
      </dgm:prSet>
      <dgm:spPr/>
      <dgm:t>
        <a:bodyPr/>
        <a:lstStyle/>
        <a:p>
          <a:endParaRPr lang="en-US"/>
        </a:p>
      </dgm:t>
    </dgm:pt>
  </dgm:ptLst>
  <dgm:cxnLst>
    <dgm:cxn modelId="{3612099E-B9B4-4372-A67A-6328F7AE6827}" srcId="{CCE62235-F560-42E1-B0EA-AE18A7772F17}" destId="{BFF4B058-8F97-4915-BB5D-B010CFBE9115}" srcOrd="6" destOrd="0" parTransId="{B038C604-D3C9-4B1C-A5B9-590736352B9E}" sibTransId="{3A1C34F6-1986-4B0E-B855-F100B741B2C5}"/>
    <dgm:cxn modelId="{AA2CF5BF-42C4-4E1B-9E59-8CF212E11C6F}" srcId="{95C1F929-D2C6-48B4-8012-A6948AC35DB9}" destId="{972CC19A-7F46-4D60-B0D7-55AFBBEEB4BE}" srcOrd="3" destOrd="0" parTransId="{28048A8E-097F-4F22-94E0-6A9E30FB3FE5}" sibTransId="{4FFB982B-FB20-430F-9F81-88D93A9D8723}"/>
    <dgm:cxn modelId="{C475E3F1-9352-4B63-A914-E0C12FC46DB8}" srcId="{95C1F929-D2C6-48B4-8012-A6948AC35DB9}" destId="{6CDDCFA5-40A4-4EB4-8D3D-6A24BA4B4130}" srcOrd="2" destOrd="0" parTransId="{0C274095-71FD-4490-B3F7-8CE4E0684D2E}" sibTransId="{D45A9ED4-426A-4697-BE11-188E2F3B9DAB}"/>
    <dgm:cxn modelId="{F5850407-3C27-429A-B49E-6D1C3490CEEF}" srcId="{95C1F929-D2C6-48B4-8012-A6948AC35DB9}" destId="{7BF74640-50AF-4FAC-9036-4D93F1646B5E}" srcOrd="0" destOrd="0" parTransId="{24308368-9239-4522-A24A-D36FCB53C181}" sibTransId="{CE097955-D8BA-4911-A71C-AC002B997AA4}"/>
    <dgm:cxn modelId="{9195C9D2-5E37-44C1-8A99-CCD9054D00C4}" type="presOf" srcId="{C7C8C534-D3A2-461C-826B-936C5313F54E}" destId="{7050B7D7-78B9-47B5-B2BD-171F0FBF9676}" srcOrd="0" destOrd="1" presId="urn:microsoft.com/office/officeart/2005/8/layout/hList1"/>
    <dgm:cxn modelId="{D75A9CC1-03D6-498C-A434-FD901E2A9C73}" type="presOf" srcId="{03126892-15FF-445F-BF28-490B914D3A00}" destId="{7050B7D7-78B9-47B5-B2BD-171F0FBF9676}" srcOrd="0" destOrd="0" presId="urn:microsoft.com/office/officeart/2005/8/layout/hList1"/>
    <dgm:cxn modelId="{07AC1E43-362F-4812-AA00-7D67543D57AB}" type="presOf" srcId="{6A075CFF-2F36-49DF-A087-E8BE7B0DCDC6}" destId="{E75D4958-2D0E-4D5B-9359-FBE9D02FCB99}" srcOrd="0" destOrd="2" presId="urn:microsoft.com/office/officeart/2005/8/layout/hList1"/>
    <dgm:cxn modelId="{1DAD2406-C6E3-4E87-805F-09D3E3235C4F}" type="presOf" srcId="{CCE62235-F560-42E1-B0EA-AE18A7772F17}" destId="{CACF3EFC-41E3-4DF4-8140-B15E85BDBBE1}" srcOrd="0" destOrd="0" presId="urn:microsoft.com/office/officeart/2005/8/layout/hList1"/>
    <dgm:cxn modelId="{AC5266D5-03F6-4C75-B1AA-AC295FFB8E66}" type="presOf" srcId="{95C1F929-D2C6-48B4-8012-A6948AC35DB9}" destId="{62847FEA-9E88-464A-928E-43F4D603C791}" srcOrd="0" destOrd="0" presId="urn:microsoft.com/office/officeart/2005/8/layout/hList1"/>
    <dgm:cxn modelId="{46878A7B-AA78-4F7E-8895-A8D941000EC8}" srcId="{1561B818-9E60-4DB2-A687-2F81EA97A097}" destId="{6A075CFF-2F36-49DF-A087-E8BE7B0DCDC6}" srcOrd="2" destOrd="0" parTransId="{A1FD5720-5E44-40D2-B2EC-6BE228BF6868}" sibTransId="{CE77D274-22B6-4235-8C27-CC80960C3B03}"/>
    <dgm:cxn modelId="{CAE16E4A-45F6-4325-91CF-EA4DE5F13AE2}" srcId="{CCE62235-F560-42E1-B0EA-AE18A7772F17}" destId="{03126892-15FF-445F-BF28-490B914D3A00}" srcOrd="0" destOrd="0" parTransId="{6955915A-808B-4775-825A-47065DFBDDCA}" sibTransId="{ABAE927F-5ECF-4A4A-81E7-BB81F650F211}"/>
    <dgm:cxn modelId="{5A61B41B-AD44-4877-AC44-6F7482CAC204}" type="presOf" srcId="{BFF4B058-8F97-4915-BB5D-B010CFBE9115}" destId="{7050B7D7-78B9-47B5-B2BD-171F0FBF9676}" srcOrd="0" destOrd="6" presId="urn:microsoft.com/office/officeart/2005/8/layout/hList1"/>
    <dgm:cxn modelId="{2F561905-1A0C-4A16-9F5A-DDDFE5FF2580}" srcId="{39C3243B-6D90-4F89-BFCF-77F9464A5E28}" destId="{95C1F929-D2C6-48B4-8012-A6948AC35DB9}" srcOrd="2" destOrd="0" parTransId="{8E3F6283-1373-4937-B345-EE77858144DA}" sibTransId="{CCA27409-A6E0-43B1-BF2D-D017C1527ECE}"/>
    <dgm:cxn modelId="{CF7E1F6E-10E1-4A96-B56A-EEF1B6E14F86}" srcId="{39C3243B-6D90-4F89-BFCF-77F9464A5E28}" destId="{CCE62235-F560-42E1-B0EA-AE18A7772F17}" srcOrd="1" destOrd="0" parTransId="{D8F2F119-115C-42AF-A827-DC1F6AF09395}" sibTransId="{89F4832B-6C9F-4D27-96AD-DB941C8A7D7D}"/>
    <dgm:cxn modelId="{6993C520-4A2A-406C-B4FA-8E75E9EA1BF6}" type="presOf" srcId="{8E7F1409-5A5F-494C-9C99-DA4EB4C681CA}" destId="{64E3E898-EE1B-4296-94D5-2A3E8F9320F3}" srcOrd="0" destOrd="4" presId="urn:microsoft.com/office/officeart/2005/8/layout/hList1"/>
    <dgm:cxn modelId="{7822181E-A236-4DE3-8D4E-7E1DE281CB7A}" type="presOf" srcId="{F2479BAC-7164-4E07-8841-A15A7F6D2937}" destId="{7050B7D7-78B9-47B5-B2BD-171F0FBF9676}" srcOrd="0" destOrd="3" presId="urn:microsoft.com/office/officeart/2005/8/layout/hList1"/>
    <dgm:cxn modelId="{3BAF272A-7BC7-40B3-9A03-BC14EE4AA172}" type="presOf" srcId="{5587F05C-EE4E-49BC-8E0D-B8CA88698C19}" destId="{7050B7D7-78B9-47B5-B2BD-171F0FBF9676}" srcOrd="0" destOrd="5" presId="urn:microsoft.com/office/officeart/2005/8/layout/hList1"/>
    <dgm:cxn modelId="{810C16DF-EFE4-4BEF-A972-994BFFBB0172}" type="presOf" srcId="{972CC19A-7F46-4D60-B0D7-55AFBBEEB4BE}" destId="{64E3E898-EE1B-4296-94D5-2A3E8F9320F3}" srcOrd="0" destOrd="3" presId="urn:microsoft.com/office/officeart/2005/8/layout/hList1"/>
    <dgm:cxn modelId="{E696BC7A-6F0B-4C15-A797-9A57551E0E79}" srcId="{95C1F929-D2C6-48B4-8012-A6948AC35DB9}" destId="{8E7F1409-5A5F-494C-9C99-DA4EB4C681CA}" srcOrd="4" destOrd="0" parTransId="{8BA8456C-7358-48A3-A0B8-67B7506E9BBE}" sibTransId="{6DC4BB78-C478-4FFD-9B9A-BF1D415AF49B}"/>
    <dgm:cxn modelId="{68CC0675-7286-4437-BD82-E17B16A571D5}" srcId="{CCE62235-F560-42E1-B0EA-AE18A7772F17}" destId="{5587F05C-EE4E-49BC-8E0D-B8CA88698C19}" srcOrd="5" destOrd="0" parTransId="{B7606D9A-FF3C-4279-A3C4-E93B9077E13D}" sibTransId="{CA1E94F0-3375-4E42-ACA4-C61CC62BA73C}"/>
    <dgm:cxn modelId="{C41D53CE-BFBC-4C15-B328-D49389F89AFE}" type="presOf" srcId="{1561B818-9E60-4DB2-A687-2F81EA97A097}" destId="{C556EE1B-3253-467A-835C-BC14A5D25042}" srcOrd="0" destOrd="0" presId="urn:microsoft.com/office/officeart/2005/8/layout/hList1"/>
    <dgm:cxn modelId="{032506E6-6F93-4236-B3AF-D7CA1770B5C8}" type="presOf" srcId="{7BF74640-50AF-4FAC-9036-4D93F1646B5E}" destId="{64E3E898-EE1B-4296-94D5-2A3E8F9320F3}" srcOrd="0" destOrd="0" presId="urn:microsoft.com/office/officeart/2005/8/layout/hList1"/>
    <dgm:cxn modelId="{CA756F09-7E8F-4305-B668-8AF18CA4664F}" srcId="{95C1F929-D2C6-48B4-8012-A6948AC35DB9}" destId="{43826B8B-BEEA-4844-A810-F824D1FCADF7}" srcOrd="1" destOrd="0" parTransId="{2D7374EF-899C-44D9-B1D9-A538B116B616}" sibTransId="{73656989-101F-4417-9D7B-9276BDA3ADDF}"/>
    <dgm:cxn modelId="{47BCCA7C-780C-4A76-8070-7141FEE954A9}" srcId="{1561B818-9E60-4DB2-A687-2F81EA97A097}" destId="{61089F07-BFCA-4540-9814-89CD4FFC90A4}" srcOrd="0" destOrd="0" parTransId="{3D6FE8B4-51FC-4971-B085-223424D0844A}" sibTransId="{2FC8E7B3-B615-4983-B697-52194F44293E}"/>
    <dgm:cxn modelId="{5B966049-0D31-42A5-8B36-17E61A0D3580}" srcId="{39C3243B-6D90-4F89-BFCF-77F9464A5E28}" destId="{1561B818-9E60-4DB2-A687-2F81EA97A097}" srcOrd="0" destOrd="0" parTransId="{6BC64378-5500-455C-B3C2-D771B93630A9}" sibTransId="{AA4022C8-A68D-4B94-8693-214901CB35FE}"/>
    <dgm:cxn modelId="{9A4152F6-D845-406E-82EB-6F29BB3D08D3}" type="presOf" srcId="{39C3243B-6D90-4F89-BFCF-77F9464A5E28}" destId="{9AC8B603-8BA9-4572-9B1D-61497934A772}" srcOrd="0" destOrd="0" presId="urn:microsoft.com/office/officeart/2005/8/layout/hList1"/>
    <dgm:cxn modelId="{B88AE5B5-05C1-4D58-87F5-2CEF49845B84}" srcId="{CCE62235-F560-42E1-B0EA-AE18A7772F17}" destId="{41FE35E0-CD12-4A9C-9D18-988B52A004D5}" srcOrd="4" destOrd="0" parTransId="{926113C1-2B2C-4F9D-8AAB-C37C1C140C6C}" sibTransId="{DF1198AB-B5CC-45A7-870D-BC1FCE0683D8}"/>
    <dgm:cxn modelId="{5BCA4945-B3BF-4FC7-AF5F-4C990D2D85B8}" type="presOf" srcId="{61089F07-BFCA-4540-9814-89CD4FFC90A4}" destId="{E75D4958-2D0E-4D5B-9359-FBE9D02FCB99}" srcOrd="0" destOrd="0" presId="urn:microsoft.com/office/officeart/2005/8/layout/hList1"/>
    <dgm:cxn modelId="{2E7C0F1A-F706-427D-937E-F7CA20F3D016}" srcId="{CCE62235-F560-42E1-B0EA-AE18A7772F17}" destId="{F2479BAC-7164-4E07-8841-A15A7F6D2937}" srcOrd="3" destOrd="0" parTransId="{4BBC6B31-749B-4716-A0F9-DFA50DD9ECD6}" sibTransId="{77526615-9C71-4CF1-B7AB-65A266B65744}"/>
    <dgm:cxn modelId="{54ADD085-3289-4372-89B0-E29159A673AE}" type="presOf" srcId="{6CDDCFA5-40A4-4EB4-8D3D-6A24BA4B4130}" destId="{64E3E898-EE1B-4296-94D5-2A3E8F9320F3}" srcOrd="0" destOrd="2" presId="urn:microsoft.com/office/officeart/2005/8/layout/hList1"/>
    <dgm:cxn modelId="{D95730D2-9268-4FDC-8116-3970C10B6B5D}" srcId="{CCE62235-F560-42E1-B0EA-AE18A7772F17}" destId="{0B56D0F6-118F-41AC-8AB0-9785CB3F2B9E}" srcOrd="2" destOrd="0" parTransId="{418E216C-2927-4EAA-92A1-72100FB9C99F}" sibTransId="{BD47EA1F-660F-4981-BBAD-E935C3F200F5}"/>
    <dgm:cxn modelId="{9A201D90-8A1B-4BB9-81B7-928AFD9561F5}" type="presOf" srcId="{43826B8B-BEEA-4844-A810-F824D1FCADF7}" destId="{64E3E898-EE1B-4296-94D5-2A3E8F9320F3}" srcOrd="0" destOrd="1" presId="urn:microsoft.com/office/officeart/2005/8/layout/hList1"/>
    <dgm:cxn modelId="{D2DE997C-B9A8-4E0E-A3FD-FD1D2534343B}" srcId="{CCE62235-F560-42E1-B0EA-AE18A7772F17}" destId="{C7C8C534-D3A2-461C-826B-936C5313F54E}" srcOrd="1" destOrd="0" parTransId="{FCA43687-3271-4ED1-9F05-8C7AD3D27153}" sibTransId="{816EA949-EEE4-4ED0-B6A3-A7013190F874}"/>
    <dgm:cxn modelId="{0CFCE8F1-7706-40C9-B692-2908DD02237F}" srcId="{1561B818-9E60-4DB2-A687-2F81EA97A097}" destId="{B5BFB781-A023-43D4-A1D5-3D7932C61227}" srcOrd="1" destOrd="0" parTransId="{9365B449-FAB3-4010-8FB7-785774E7992C}" sibTransId="{10566D2D-9188-4D83-9926-82585C3B90A1}"/>
    <dgm:cxn modelId="{EDD44A32-3AAF-4DFB-BA25-E042BF21A079}" type="presOf" srcId="{0B56D0F6-118F-41AC-8AB0-9785CB3F2B9E}" destId="{7050B7D7-78B9-47B5-B2BD-171F0FBF9676}" srcOrd="0" destOrd="2" presId="urn:microsoft.com/office/officeart/2005/8/layout/hList1"/>
    <dgm:cxn modelId="{0ACF3AF3-CCB8-4064-A21F-266E26752941}" type="presOf" srcId="{41FE35E0-CD12-4A9C-9D18-988B52A004D5}" destId="{7050B7D7-78B9-47B5-B2BD-171F0FBF9676}" srcOrd="0" destOrd="4" presId="urn:microsoft.com/office/officeart/2005/8/layout/hList1"/>
    <dgm:cxn modelId="{637227C0-DE74-4395-84A0-C877350530D0}" type="presOf" srcId="{B5BFB781-A023-43D4-A1D5-3D7932C61227}" destId="{E75D4958-2D0E-4D5B-9359-FBE9D02FCB99}" srcOrd="0" destOrd="1" presId="urn:microsoft.com/office/officeart/2005/8/layout/hList1"/>
    <dgm:cxn modelId="{CF1C76A4-9266-461F-9745-E6FEC0D19991}" type="presParOf" srcId="{9AC8B603-8BA9-4572-9B1D-61497934A772}" destId="{4EB7F28B-CAA7-434A-83CD-5652F4351D33}" srcOrd="0" destOrd="0" presId="urn:microsoft.com/office/officeart/2005/8/layout/hList1"/>
    <dgm:cxn modelId="{A4F71C1E-FBED-41B8-9E24-DAF5F52250CF}" type="presParOf" srcId="{4EB7F28B-CAA7-434A-83CD-5652F4351D33}" destId="{C556EE1B-3253-467A-835C-BC14A5D25042}" srcOrd="0" destOrd="0" presId="urn:microsoft.com/office/officeart/2005/8/layout/hList1"/>
    <dgm:cxn modelId="{B8EE8AD6-323C-4324-A824-A1FE7F3539D9}" type="presParOf" srcId="{4EB7F28B-CAA7-434A-83CD-5652F4351D33}" destId="{E75D4958-2D0E-4D5B-9359-FBE9D02FCB99}" srcOrd="1" destOrd="0" presId="urn:microsoft.com/office/officeart/2005/8/layout/hList1"/>
    <dgm:cxn modelId="{F45A78EE-F79A-4A8F-8CEC-EB6FF5CF8CA7}" type="presParOf" srcId="{9AC8B603-8BA9-4572-9B1D-61497934A772}" destId="{4F5A00A9-6FA1-46F7-988D-04A40AB05163}" srcOrd="1" destOrd="0" presId="urn:microsoft.com/office/officeart/2005/8/layout/hList1"/>
    <dgm:cxn modelId="{0A670361-6B46-4840-B903-BAB096A0213E}" type="presParOf" srcId="{9AC8B603-8BA9-4572-9B1D-61497934A772}" destId="{BE93FF4D-A986-4D58-8F6F-4D10BED102C9}" srcOrd="2" destOrd="0" presId="urn:microsoft.com/office/officeart/2005/8/layout/hList1"/>
    <dgm:cxn modelId="{823EEB6C-AE5B-4F1E-8BFA-2E93451AF4F0}" type="presParOf" srcId="{BE93FF4D-A986-4D58-8F6F-4D10BED102C9}" destId="{CACF3EFC-41E3-4DF4-8140-B15E85BDBBE1}" srcOrd="0" destOrd="0" presId="urn:microsoft.com/office/officeart/2005/8/layout/hList1"/>
    <dgm:cxn modelId="{A4B7EBCA-DB5D-462A-8004-94496CFBF4A4}" type="presParOf" srcId="{BE93FF4D-A986-4D58-8F6F-4D10BED102C9}" destId="{7050B7D7-78B9-47B5-B2BD-171F0FBF9676}" srcOrd="1" destOrd="0" presId="urn:microsoft.com/office/officeart/2005/8/layout/hList1"/>
    <dgm:cxn modelId="{E7E3B73B-0E5B-49D4-B8EA-8743B5F947C1}" type="presParOf" srcId="{9AC8B603-8BA9-4572-9B1D-61497934A772}" destId="{9E589ED8-902C-41B5-BD78-B0A3A75B3812}" srcOrd="3" destOrd="0" presId="urn:microsoft.com/office/officeart/2005/8/layout/hList1"/>
    <dgm:cxn modelId="{210D09A4-FC0E-421B-9807-042B93B315F6}" type="presParOf" srcId="{9AC8B603-8BA9-4572-9B1D-61497934A772}" destId="{47D01179-2C6B-422B-AAF0-3631E514D68F}" srcOrd="4" destOrd="0" presId="urn:microsoft.com/office/officeart/2005/8/layout/hList1"/>
    <dgm:cxn modelId="{7768FBB9-B43A-4B36-B741-9E9C4C5B4676}" type="presParOf" srcId="{47D01179-2C6B-422B-AAF0-3631E514D68F}" destId="{62847FEA-9E88-464A-928E-43F4D603C791}" srcOrd="0" destOrd="0" presId="urn:microsoft.com/office/officeart/2005/8/layout/hList1"/>
    <dgm:cxn modelId="{1FC5E2FC-52EE-4C3B-B807-DA1FD4C3843C}" type="presParOf" srcId="{47D01179-2C6B-422B-AAF0-3631E514D68F}" destId="{64E3E898-EE1B-4296-94D5-2A3E8F9320F3}" srcOrd="1" destOrd="0" presId="urn:microsoft.com/office/officeart/2005/8/layout/hList1"/>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556EE1B-3253-467A-835C-BC14A5D25042}">
      <dsp:nvSpPr>
        <dsp:cNvPr id="0" name=""/>
        <dsp:cNvSpPr/>
      </dsp:nvSpPr>
      <dsp:spPr>
        <a:xfrm>
          <a:off x="2541" y="232880"/>
          <a:ext cx="2477750" cy="489600"/>
        </a:xfrm>
        <a:prstGeom prst="rect">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lvl="0" algn="ctr" defTabSz="755650">
            <a:lnSpc>
              <a:spcPct val="90000"/>
            </a:lnSpc>
            <a:spcBef>
              <a:spcPct val="0"/>
            </a:spcBef>
            <a:spcAft>
              <a:spcPct val="35000"/>
            </a:spcAft>
          </a:pPr>
          <a:r>
            <a:rPr lang="en-US" sz="1700" kern="1200" noProof="0" dirty="0" smtClean="0">
              <a:latin typeface="+mn-lt"/>
            </a:rPr>
            <a:t>Directions</a:t>
          </a:r>
          <a:endParaRPr lang="en-US" sz="1700" kern="1200" noProof="0" dirty="0">
            <a:latin typeface="+mn-lt"/>
          </a:endParaRPr>
        </a:p>
      </dsp:txBody>
      <dsp:txXfrm>
        <a:off x="2541" y="232880"/>
        <a:ext cx="2477750" cy="489600"/>
      </dsp:txXfrm>
    </dsp:sp>
    <dsp:sp modelId="{E75D4958-2D0E-4D5B-9359-FBE9D02FCB99}">
      <dsp:nvSpPr>
        <dsp:cNvPr id="0" name=""/>
        <dsp:cNvSpPr/>
      </dsp:nvSpPr>
      <dsp:spPr>
        <a:xfrm>
          <a:off x="2541" y="722480"/>
          <a:ext cx="2477750" cy="4013190"/>
        </a:xfrm>
        <a:prstGeom prst="rect">
          <a:avLst/>
        </a:prstGeom>
        <a:solidFill>
          <a:schemeClr val="accent2">
            <a:alpha val="90000"/>
            <a:tint val="40000"/>
            <a:hueOff val="0"/>
            <a:satOff val="0"/>
            <a:lumOff val="0"/>
            <a:alphaOff val="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lang="en-US" altLang="en-US" sz="1700" b="0" kern="1200" noProof="0" dirty="0" smtClean="0">
              <a:latin typeface="+mn-lt"/>
            </a:rPr>
            <a:t>Manufacturing and export structure changes in traditional economic sectors</a:t>
          </a:r>
          <a:endParaRPr lang="en-US" sz="1700" kern="1200" noProof="0" dirty="0">
            <a:latin typeface="+mn-lt"/>
          </a:endParaRPr>
        </a:p>
        <a:p>
          <a:pPr marL="171450" lvl="1" indent="-171450" algn="l" defTabSz="755650">
            <a:lnSpc>
              <a:spcPct val="90000"/>
            </a:lnSpc>
            <a:spcBef>
              <a:spcPct val="0"/>
            </a:spcBef>
            <a:spcAft>
              <a:spcPct val="15000"/>
            </a:spcAft>
            <a:buChar char="••"/>
          </a:pPr>
          <a:r>
            <a:rPr lang="en-US" altLang="en-US" sz="1700" b="0" kern="1200" noProof="0" dirty="0" smtClean="0">
              <a:latin typeface="+mn-lt"/>
            </a:rPr>
            <a:t>Future growth sectors (where there are or can be products and/or services with high added value)</a:t>
          </a:r>
          <a:endParaRPr lang="en-US" altLang="en-US" sz="1700" b="0" kern="1200" noProof="0" dirty="0">
            <a:latin typeface="+mn-lt"/>
          </a:endParaRPr>
        </a:p>
        <a:p>
          <a:pPr marL="171450" lvl="1" indent="-171450" algn="l" defTabSz="755650">
            <a:lnSpc>
              <a:spcPct val="90000"/>
            </a:lnSpc>
            <a:spcBef>
              <a:spcPct val="0"/>
            </a:spcBef>
            <a:spcAft>
              <a:spcPct val="15000"/>
            </a:spcAft>
            <a:buChar char="••"/>
          </a:pPr>
          <a:r>
            <a:rPr lang="en-US" altLang="en-US" sz="1700" b="0" kern="1200" noProof="0" dirty="0" smtClean="0">
              <a:latin typeface="+mn-lt"/>
            </a:rPr>
            <a:t>Sectors with significant horizontal impact on economic transformation</a:t>
          </a:r>
          <a:endParaRPr lang="en-US" altLang="en-US" sz="1700" b="0" kern="1200" noProof="0" dirty="0">
            <a:latin typeface="+mn-lt"/>
          </a:endParaRPr>
        </a:p>
      </dsp:txBody>
      <dsp:txXfrm>
        <a:off x="2541" y="722480"/>
        <a:ext cx="2477750" cy="4013190"/>
      </dsp:txXfrm>
    </dsp:sp>
    <dsp:sp modelId="{CACF3EFC-41E3-4DF4-8140-B15E85BDBBE1}">
      <dsp:nvSpPr>
        <dsp:cNvPr id="0" name=""/>
        <dsp:cNvSpPr/>
      </dsp:nvSpPr>
      <dsp:spPr>
        <a:xfrm>
          <a:off x="2827176" y="232880"/>
          <a:ext cx="2477750" cy="489600"/>
        </a:xfrm>
        <a:prstGeom prst="rect">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lvl="0" algn="ctr" defTabSz="755650">
            <a:lnSpc>
              <a:spcPct val="90000"/>
            </a:lnSpc>
            <a:spcBef>
              <a:spcPct val="0"/>
            </a:spcBef>
            <a:spcAft>
              <a:spcPct val="35000"/>
            </a:spcAft>
          </a:pPr>
          <a:r>
            <a:rPr lang="en-US" sz="1700" kern="1200" noProof="0" dirty="0" smtClean="0">
              <a:latin typeface="+mn-lt"/>
            </a:rPr>
            <a:t>Priorities</a:t>
          </a:r>
          <a:endParaRPr lang="en-US" sz="1700" kern="1200" noProof="0" dirty="0">
            <a:latin typeface="+mn-lt"/>
          </a:endParaRPr>
        </a:p>
      </dsp:txBody>
      <dsp:txXfrm>
        <a:off x="2827176" y="232880"/>
        <a:ext cx="2477750" cy="489600"/>
      </dsp:txXfrm>
    </dsp:sp>
    <dsp:sp modelId="{7050B7D7-78B9-47B5-B2BD-171F0FBF9676}">
      <dsp:nvSpPr>
        <dsp:cNvPr id="0" name=""/>
        <dsp:cNvSpPr/>
      </dsp:nvSpPr>
      <dsp:spPr>
        <a:xfrm>
          <a:off x="2827176" y="722480"/>
          <a:ext cx="2477750" cy="4013190"/>
        </a:xfrm>
        <a:prstGeom prst="rect">
          <a:avLst/>
        </a:prstGeom>
        <a:solidFill>
          <a:schemeClr val="accent2">
            <a:alpha val="90000"/>
            <a:tint val="40000"/>
            <a:hueOff val="0"/>
            <a:satOff val="0"/>
            <a:lumOff val="0"/>
            <a:alphaOff val="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lang="en-US" sz="1700" b="0" kern="1200" noProof="0" dirty="0" smtClean="0">
              <a:latin typeface="+mn-lt"/>
            </a:rPr>
            <a:t>Products with high added value</a:t>
          </a:r>
          <a:endParaRPr lang="en-US" sz="1700" kern="1200" noProof="0" dirty="0">
            <a:latin typeface="+mn-lt"/>
          </a:endParaRPr>
        </a:p>
        <a:p>
          <a:pPr marL="171450" lvl="1" indent="-171450" algn="l" defTabSz="755650">
            <a:lnSpc>
              <a:spcPct val="90000"/>
            </a:lnSpc>
            <a:spcBef>
              <a:spcPct val="0"/>
            </a:spcBef>
            <a:spcAft>
              <a:spcPct val="15000"/>
            </a:spcAft>
            <a:buChar char="••"/>
          </a:pPr>
          <a:r>
            <a:rPr lang="en-US" sz="1700" b="0" kern="1200" noProof="0" dirty="0" smtClean="0">
              <a:latin typeface="+mn-lt"/>
            </a:rPr>
            <a:t>Productive innovation system</a:t>
          </a:r>
        </a:p>
        <a:p>
          <a:pPr marL="171450" lvl="1" indent="-171450" algn="l" defTabSz="755650">
            <a:lnSpc>
              <a:spcPct val="90000"/>
            </a:lnSpc>
            <a:spcBef>
              <a:spcPct val="0"/>
            </a:spcBef>
            <a:spcAft>
              <a:spcPct val="15000"/>
            </a:spcAft>
            <a:buChar char="••"/>
          </a:pPr>
          <a:r>
            <a:rPr lang="en-US" sz="1700" b="0" kern="1200" noProof="0" dirty="0" smtClean="0">
              <a:latin typeface="+mn-lt"/>
            </a:rPr>
            <a:t>Energy efficiency</a:t>
          </a:r>
        </a:p>
        <a:p>
          <a:pPr marL="171450" lvl="1" indent="-171450" algn="l" defTabSz="755650">
            <a:lnSpc>
              <a:spcPct val="90000"/>
            </a:lnSpc>
            <a:spcBef>
              <a:spcPct val="0"/>
            </a:spcBef>
            <a:spcAft>
              <a:spcPct val="15000"/>
            </a:spcAft>
            <a:buChar char="••"/>
          </a:pPr>
          <a:r>
            <a:rPr lang="en-US" sz="1700" b="0" kern="1200" noProof="0" dirty="0" smtClean="0">
              <a:latin typeface="+mn-lt"/>
            </a:rPr>
            <a:t>Advanced ICT</a:t>
          </a:r>
        </a:p>
        <a:p>
          <a:pPr marL="171450" lvl="1" indent="-171450" algn="l" defTabSz="755650">
            <a:lnSpc>
              <a:spcPct val="90000"/>
            </a:lnSpc>
            <a:spcBef>
              <a:spcPct val="0"/>
            </a:spcBef>
            <a:spcAft>
              <a:spcPct val="15000"/>
            </a:spcAft>
            <a:buChar char="••"/>
          </a:pPr>
          <a:r>
            <a:rPr lang="en-US" sz="1700" b="0" kern="1200" noProof="0" dirty="0" smtClean="0">
              <a:latin typeface="+mn-lt"/>
            </a:rPr>
            <a:t>Advanced education system</a:t>
          </a:r>
        </a:p>
        <a:p>
          <a:pPr marL="171450" lvl="1" indent="-171450" algn="l" defTabSz="755650">
            <a:lnSpc>
              <a:spcPct val="90000"/>
            </a:lnSpc>
            <a:spcBef>
              <a:spcPct val="0"/>
            </a:spcBef>
            <a:spcAft>
              <a:spcPct val="15000"/>
            </a:spcAft>
            <a:buChar char="••"/>
          </a:pPr>
          <a:r>
            <a:rPr lang="en-US" sz="1700" b="0" kern="1200" noProof="0" dirty="0" smtClean="0">
              <a:latin typeface="+mn-lt"/>
            </a:rPr>
            <a:t>Knowledge base and human capital</a:t>
          </a:r>
        </a:p>
        <a:p>
          <a:pPr marL="171450" lvl="1" indent="-171450" algn="l" defTabSz="755650">
            <a:lnSpc>
              <a:spcPct val="90000"/>
            </a:lnSpc>
            <a:spcBef>
              <a:spcPct val="0"/>
            </a:spcBef>
            <a:spcAft>
              <a:spcPct val="15000"/>
            </a:spcAft>
            <a:buChar char="••"/>
          </a:pPr>
          <a:r>
            <a:rPr lang="en-US" sz="1700" b="0" kern="1200" noProof="0" dirty="0" smtClean="0">
              <a:latin typeface="+mn-lt"/>
            </a:rPr>
            <a:t>Polycentric development</a:t>
          </a:r>
        </a:p>
      </dsp:txBody>
      <dsp:txXfrm>
        <a:off x="2827176" y="722480"/>
        <a:ext cx="2477750" cy="4013190"/>
      </dsp:txXfrm>
    </dsp:sp>
    <dsp:sp modelId="{62847FEA-9E88-464A-928E-43F4D603C791}">
      <dsp:nvSpPr>
        <dsp:cNvPr id="0" name=""/>
        <dsp:cNvSpPr/>
      </dsp:nvSpPr>
      <dsp:spPr>
        <a:xfrm>
          <a:off x="5651811" y="232880"/>
          <a:ext cx="2477750" cy="489600"/>
        </a:xfrm>
        <a:prstGeom prst="rect">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lvl="0" algn="ctr" defTabSz="755650">
            <a:lnSpc>
              <a:spcPct val="90000"/>
            </a:lnSpc>
            <a:spcBef>
              <a:spcPct val="0"/>
            </a:spcBef>
            <a:spcAft>
              <a:spcPct val="35000"/>
            </a:spcAft>
          </a:pPr>
          <a:r>
            <a:rPr lang="en-US" sz="1700" b="0" kern="1200" noProof="0" dirty="0" smtClean="0">
              <a:latin typeface="+mn-lt"/>
            </a:rPr>
            <a:t>Specialization areas</a:t>
          </a:r>
        </a:p>
      </dsp:txBody>
      <dsp:txXfrm>
        <a:off x="5651811" y="232880"/>
        <a:ext cx="2477750" cy="489600"/>
      </dsp:txXfrm>
    </dsp:sp>
    <dsp:sp modelId="{64E3E898-EE1B-4296-94D5-2A3E8F9320F3}">
      <dsp:nvSpPr>
        <dsp:cNvPr id="0" name=""/>
        <dsp:cNvSpPr/>
      </dsp:nvSpPr>
      <dsp:spPr>
        <a:xfrm>
          <a:off x="5651811" y="722480"/>
          <a:ext cx="2477750" cy="4013190"/>
        </a:xfrm>
        <a:prstGeom prst="rect">
          <a:avLst/>
        </a:prstGeom>
        <a:solidFill>
          <a:schemeClr val="accent2">
            <a:alpha val="90000"/>
            <a:tint val="40000"/>
            <a:hueOff val="0"/>
            <a:satOff val="0"/>
            <a:lumOff val="0"/>
            <a:alphaOff val="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lang="en-US" altLang="en-US" sz="1700" b="0" kern="1200" noProof="0" dirty="0" smtClean="0">
              <a:latin typeface="+mn-lt"/>
            </a:rPr>
            <a:t>Knowledge intensive Bio-economy</a:t>
          </a:r>
          <a:endParaRPr lang="en-US" sz="1700" b="0" kern="1200" noProof="0" dirty="0" smtClean="0">
            <a:latin typeface="+mn-lt"/>
          </a:endParaRPr>
        </a:p>
        <a:p>
          <a:pPr marL="171450" lvl="1" indent="-171450" algn="l" defTabSz="755650">
            <a:lnSpc>
              <a:spcPct val="90000"/>
            </a:lnSpc>
            <a:spcBef>
              <a:spcPct val="0"/>
            </a:spcBef>
            <a:spcAft>
              <a:spcPct val="15000"/>
            </a:spcAft>
            <a:buChar char="••"/>
          </a:pPr>
          <a:r>
            <a:rPr lang="en-US" altLang="en-US" sz="1700" b="0" kern="1200" noProof="0" dirty="0" smtClean="0">
              <a:latin typeface="+mn-lt"/>
            </a:rPr>
            <a:t>Biomedicine, medical technologies, biopharmacy and biotechnology</a:t>
          </a:r>
          <a:endParaRPr lang="en-US" altLang="en-US" sz="1700" b="0" kern="1200" noProof="0" dirty="0">
            <a:latin typeface="+mn-lt"/>
          </a:endParaRPr>
        </a:p>
        <a:p>
          <a:pPr marL="171450" lvl="1" indent="-171450" algn="l" defTabSz="755650">
            <a:lnSpc>
              <a:spcPct val="90000"/>
            </a:lnSpc>
            <a:spcBef>
              <a:spcPct val="0"/>
            </a:spcBef>
            <a:spcAft>
              <a:spcPct val="15000"/>
            </a:spcAft>
            <a:buChar char="••"/>
          </a:pPr>
          <a:r>
            <a:rPr lang="en-US" altLang="en-US" sz="1700" b="0" kern="1200" noProof="0" dirty="0" smtClean="0">
              <a:latin typeface="+mn-lt"/>
            </a:rPr>
            <a:t>Smart materials, technology and engineering</a:t>
          </a:r>
          <a:endParaRPr lang="en-US" altLang="en-US" sz="1700" b="0" kern="1200" noProof="0" dirty="0">
            <a:latin typeface="+mn-lt"/>
          </a:endParaRPr>
        </a:p>
        <a:p>
          <a:pPr marL="171450" lvl="1" indent="-171450" algn="l" defTabSz="755650">
            <a:lnSpc>
              <a:spcPct val="90000"/>
            </a:lnSpc>
            <a:spcBef>
              <a:spcPct val="0"/>
            </a:spcBef>
            <a:spcAft>
              <a:spcPct val="15000"/>
            </a:spcAft>
            <a:buChar char="••"/>
          </a:pPr>
          <a:r>
            <a:rPr lang="en-US" altLang="en-US" sz="1700" b="0" kern="1200" noProof="0" dirty="0" smtClean="0">
              <a:latin typeface="+mn-lt"/>
            </a:rPr>
            <a:t>Smart energy</a:t>
          </a:r>
          <a:endParaRPr lang="en-US" altLang="en-US" sz="1700" b="0" kern="1200" noProof="0" dirty="0">
            <a:latin typeface="+mn-lt"/>
          </a:endParaRPr>
        </a:p>
        <a:p>
          <a:pPr marL="171450" lvl="1" indent="-171450" algn="l" defTabSz="755650">
            <a:lnSpc>
              <a:spcPct val="90000"/>
            </a:lnSpc>
            <a:spcBef>
              <a:spcPct val="0"/>
            </a:spcBef>
            <a:spcAft>
              <a:spcPct val="15000"/>
            </a:spcAft>
            <a:buChar char="••"/>
          </a:pPr>
          <a:r>
            <a:rPr lang="en-US" altLang="en-US" sz="1700" b="0" kern="1200" noProof="0" dirty="0" smtClean="0">
              <a:latin typeface="+mn-lt"/>
            </a:rPr>
            <a:t>ICT</a:t>
          </a:r>
          <a:endParaRPr lang="en-US" altLang="en-US" sz="1700" b="0" kern="1200" noProof="0" dirty="0">
            <a:latin typeface="+mn-lt"/>
          </a:endParaRPr>
        </a:p>
      </dsp:txBody>
      <dsp:txXfrm>
        <a:off x="5651811" y="722480"/>
        <a:ext cx="2477750" cy="4013190"/>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0114" name="Rectangle 2"/>
          <p:cNvSpPr>
            <a:spLocks noGrp="1" noChangeArrowheads="1"/>
          </p:cNvSpPr>
          <p:nvPr>
            <p:ph type="hdr" sz="quarter"/>
          </p:nvPr>
        </p:nvSpPr>
        <p:spPr bwMode="auto">
          <a:xfrm>
            <a:off x="0" y="0"/>
            <a:ext cx="2946400" cy="493713"/>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200" b="0">
                <a:latin typeface="Arial" charset="0"/>
              </a:defRPr>
            </a:lvl1pPr>
          </a:lstStyle>
          <a:p>
            <a:pPr>
              <a:defRPr/>
            </a:pPr>
            <a:endParaRPr lang="en-GB"/>
          </a:p>
        </p:txBody>
      </p:sp>
      <p:sp>
        <p:nvSpPr>
          <p:cNvPr id="90115" name="Rectangle 3"/>
          <p:cNvSpPr>
            <a:spLocks noGrp="1" noChangeArrowheads="1"/>
          </p:cNvSpPr>
          <p:nvPr>
            <p:ph type="dt" sz="quarter" idx="1"/>
          </p:nvPr>
        </p:nvSpPr>
        <p:spPr bwMode="auto">
          <a:xfrm>
            <a:off x="3849688" y="0"/>
            <a:ext cx="2946400" cy="493713"/>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200" b="0">
                <a:latin typeface="Arial" charset="0"/>
              </a:defRPr>
            </a:lvl1pPr>
          </a:lstStyle>
          <a:p>
            <a:pPr>
              <a:defRPr/>
            </a:pPr>
            <a:endParaRPr lang="en-GB"/>
          </a:p>
        </p:txBody>
      </p:sp>
      <p:sp>
        <p:nvSpPr>
          <p:cNvPr id="90116" name="Rectangle 4"/>
          <p:cNvSpPr>
            <a:spLocks noGrp="1" noChangeArrowheads="1"/>
          </p:cNvSpPr>
          <p:nvPr>
            <p:ph type="ftr" sz="quarter" idx="2"/>
          </p:nvPr>
        </p:nvSpPr>
        <p:spPr bwMode="auto">
          <a:xfrm>
            <a:off x="0" y="9377363"/>
            <a:ext cx="2946400" cy="493712"/>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1" hangingPunct="1">
              <a:defRPr sz="1200" b="0">
                <a:latin typeface="Arial" charset="0"/>
              </a:defRPr>
            </a:lvl1pPr>
          </a:lstStyle>
          <a:p>
            <a:pPr>
              <a:defRPr/>
            </a:pPr>
            <a:endParaRPr lang="en-GB"/>
          </a:p>
        </p:txBody>
      </p:sp>
      <p:sp>
        <p:nvSpPr>
          <p:cNvPr id="90117" name="Rectangle 5"/>
          <p:cNvSpPr>
            <a:spLocks noGrp="1" noChangeArrowheads="1"/>
          </p:cNvSpPr>
          <p:nvPr>
            <p:ph type="sldNum" sz="quarter" idx="3"/>
          </p:nvPr>
        </p:nvSpPr>
        <p:spPr bwMode="auto">
          <a:xfrm>
            <a:off x="3849688" y="9377363"/>
            <a:ext cx="2946400" cy="493712"/>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200" b="0"/>
            </a:lvl1pPr>
          </a:lstStyle>
          <a:p>
            <a:pPr>
              <a:defRPr/>
            </a:pPr>
            <a:fld id="{07F64D30-589A-4B61-9FF1-5D52F81DBD67}" type="slidenum">
              <a:rPr lang="en-GB"/>
              <a:pPr>
                <a:defRPr/>
              </a:pPr>
              <a:t>‹#›</a:t>
            </a:fld>
            <a:endParaRPr lang="en-GB"/>
          </a:p>
        </p:txBody>
      </p:sp>
    </p:spTree>
    <p:extLst>
      <p:ext uri="{BB962C8B-B14F-4D97-AF65-F5344CB8AC3E}">
        <p14:creationId xmlns="" xmlns:p14="http://schemas.microsoft.com/office/powerpoint/2010/main" val="41352449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6400" cy="493713"/>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200" b="0">
                <a:latin typeface="Arial" charset="0"/>
              </a:defRPr>
            </a:lvl1pPr>
          </a:lstStyle>
          <a:p>
            <a:pPr>
              <a:defRPr/>
            </a:pPr>
            <a:endParaRPr lang="en-GB"/>
          </a:p>
        </p:txBody>
      </p:sp>
      <p:sp>
        <p:nvSpPr>
          <p:cNvPr id="5123" name="Rectangle 3"/>
          <p:cNvSpPr>
            <a:spLocks noGrp="1" noChangeArrowheads="1"/>
          </p:cNvSpPr>
          <p:nvPr>
            <p:ph type="dt" idx="1"/>
          </p:nvPr>
        </p:nvSpPr>
        <p:spPr bwMode="auto">
          <a:xfrm>
            <a:off x="3849688" y="0"/>
            <a:ext cx="2946400" cy="493713"/>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200" b="0">
                <a:latin typeface="Arial" charset="0"/>
              </a:defRPr>
            </a:lvl1pPr>
          </a:lstStyle>
          <a:p>
            <a:pPr>
              <a:defRPr/>
            </a:pPr>
            <a:endParaRPr lang="en-GB"/>
          </a:p>
        </p:txBody>
      </p:sp>
      <p:sp>
        <p:nvSpPr>
          <p:cNvPr id="2052" name="Rectangle 4"/>
          <p:cNvSpPr>
            <a:spLocks noGrp="1" noRot="1" noChangeAspect="1" noChangeArrowheads="1" noTextEdit="1"/>
          </p:cNvSpPr>
          <p:nvPr>
            <p:ph type="sldImg" idx="2"/>
          </p:nvPr>
        </p:nvSpPr>
        <p:spPr bwMode="auto">
          <a:xfrm>
            <a:off x="930275" y="739775"/>
            <a:ext cx="4937125" cy="3702050"/>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679450" y="4687888"/>
            <a:ext cx="5438775" cy="44450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5126" name="Rectangle 6"/>
          <p:cNvSpPr>
            <a:spLocks noGrp="1" noChangeArrowheads="1"/>
          </p:cNvSpPr>
          <p:nvPr>
            <p:ph type="ftr" sz="quarter" idx="4"/>
          </p:nvPr>
        </p:nvSpPr>
        <p:spPr bwMode="auto">
          <a:xfrm>
            <a:off x="0" y="9377363"/>
            <a:ext cx="2946400" cy="493712"/>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1" hangingPunct="1">
              <a:defRPr sz="1200" b="0">
                <a:latin typeface="Arial" charset="0"/>
              </a:defRPr>
            </a:lvl1pPr>
          </a:lstStyle>
          <a:p>
            <a:pPr>
              <a:defRPr/>
            </a:pPr>
            <a:endParaRPr lang="en-GB"/>
          </a:p>
        </p:txBody>
      </p:sp>
      <p:sp>
        <p:nvSpPr>
          <p:cNvPr id="5127" name="Rectangle 7"/>
          <p:cNvSpPr>
            <a:spLocks noGrp="1" noChangeArrowheads="1"/>
          </p:cNvSpPr>
          <p:nvPr>
            <p:ph type="sldNum" sz="quarter" idx="5"/>
          </p:nvPr>
        </p:nvSpPr>
        <p:spPr bwMode="auto">
          <a:xfrm>
            <a:off x="3849688" y="9377363"/>
            <a:ext cx="2946400" cy="493712"/>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200" b="0"/>
            </a:lvl1pPr>
          </a:lstStyle>
          <a:p>
            <a:pPr>
              <a:defRPr/>
            </a:pPr>
            <a:fld id="{C811CB4C-752C-47AD-9739-5AB400A9FEA0}" type="slidenum">
              <a:rPr lang="en-GB"/>
              <a:pPr>
                <a:defRPr/>
              </a:pPr>
              <a:t>‹#›</a:t>
            </a:fld>
            <a:endParaRPr lang="en-GB"/>
          </a:p>
        </p:txBody>
      </p:sp>
    </p:spTree>
    <p:extLst>
      <p:ext uri="{BB962C8B-B14F-4D97-AF65-F5344CB8AC3E}">
        <p14:creationId xmlns="" xmlns:p14="http://schemas.microsoft.com/office/powerpoint/2010/main" val="23196069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5CEBC2F-3063-46FE-A226-652B263842DD}" type="slidenum">
              <a:rPr lang="en-GB" altLang="en-US" smtClean="0"/>
              <a:pPr>
                <a:spcBef>
                  <a:spcPct val="0"/>
                </a:spcBef>
              </a:pPr>
              <a:t>1</a:t>
            </a:fld>
            <a:endParaRPr lang="en-GB" altLang="en-US" dirty="0" smtClean="0"/>
          </a:p>
        </p:txBody>
      </p:sp>
      <p:sp>
        <p:nvSpPr>
          <p:cNvPr id="5123" name="Rectangle 2"/>
          <p:cNvSpPr>
            <a:spLocks noGrp="1" noRot="1" noChangeAspect="1" noChangeArrowheads="1" noTextEdit="1"/>
          </p:cNvSpPr>
          <p:nvPr>
            <p:ph type="sldImg"/>
          </p:nvPr>
        </p:nvSpPr>
        <p:spPr>
          <a:xfrm>
            <a:off x="941388" y="746125"/>
            <a:ext cx="4918075" cy="3689350"/>
          </a:xfrm>
          <a:ln/>
        </p:spPr>
      </p:sp>
      <p:sp>
        <p:nvSpPr>
          <p:cNvPr id="5124" name="Rectangle 3"/>
          <p:cNvSpPr>
            <a:spLocks noGrp="1" noChangeArrowheads="1"/>
          </p:cNvSpPr>
          <p:nvPr>
            <p:ph type="body" idx="1"/>
          </p:nvPr>
        </p:nvSpPr>
        <p:spPr>
          <a:xfrm>
            <a:off x="906463" y="4687888"/>
            <a:ext cx="4984750" cy="4445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anose="020B0604020202020204" pitchFamily="34" charset="0"/>
            </a:endParaRPr>
          </a:p>
        </p:txBody>
      </p:sp>
    </p:spTree>
    <p:extLst>
      <p:ext uri="{BB962C8B-B14F-4D97-AF65-F5344CB8AC3E}">
        <p14:creationId xmlns="" xmlns:p14="http://schemas.microsoft.com/office/powerpoint/2010/main" val="1857584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FC17F7D-E474-4C38-9440-46AC2AAA3CA0}" type="slidenum">
              <a:rPr lang="en-GB" altLang="en-US" smtClean="0"/>
              <a:pPr>
                <a:spcBef>
                  <a:spcPct val="0"/>
                </a:spcBef>
              </a:pPr>
              <a:t>13</a:t>
            </a:fld>
            <a:endParaRPr lang="en-GB" altLang="en-US" smtClean="0"/>
          </a:p>
        </p:txBody>
      </p:sp>
      <p:sp>
        <p:nvSpPr>
          <p:cNvPr id="28675" name="Rectangle 2"/>
          <p:cNvSpPr>
            <a:spLocks noGrp="1" noRot="1" noChangeAspect="1" noChangeArrowheads="1" noTextEdit="1"/>
          </p:cNvSpPr>
          <p:nvPr>
            <p:ph type="sldImg"/>
          </p:nvPr>
        </p:nvSpPr>
        <p:spPr>
          <a:xfrm>
            <a:off x="941388" y="746125"/>
            <a:ext cx="4918075" cy="3689350"/>
          </a:xfrm>
          <a:ln/>
        </p:spPr>
      </p:sp>
      <p:sp>
        <p:nvSpPr>
          <p:cNvPr id="23556" name="Rectangle 3"/>
          <p:cNvSpPr>
            <a:spLocks noGrp="1" noChangeArrowheads="1"/>
          </p:cNvSpPr>
          <p:nvPr>
            <p:ph type="body" idx="1"/>
          </p:nvPr>
        </p:nvSpPr>
        <p:spPr>
          <a:xfrm>
            <a:off x="906463" y="4687888"/>
            <a:ext cx="4984750" cy="4445000"/>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28600" indent="-228600" eaLnBrk="1" hangingPunct="1">
              <a:defRPr/>
            </a:pPr>
            <a:endParaRPr lang="en-GB" altLang="en-US" dirty="0" smtClean="0">
              <a:latin typeface="Arial" panose="020B0604020202020204" pitchFamily="34" charset="0"/>
            </a:endParaRPr>
          </a:p>
          <a:p>
            <a:pPr marL="342900" lvl="2" indent="-342900" algn="just" eaLnBrk="1" hangingPunct="1">
              <a:lnSpc>
                <a:spcPct val="90000"/>
              </a:lnSpc>
              <a:spcAft>
                <a:spcPts val="600"/>
              </a:spcAft>
              <a:defRPr/>
            </a:pPr>
            <a:r>
              <a:rPr lang="en-GB" altLang="en-US" b="1" dirty="0" smtClean="0">
                <a:latin typeface="Cambria" pitchFamily="18" charset="0"/>
              </a:rPr>
              <a:t>Mechanisms</a:t>
            </a:r>
          </a:p>
          <a:p>
            <a:pPr marL="800100" lvl="2" indent="-342900" algn="just" eaLnBrk="1" hangingPunct="1">
              <a:lnSpc>
                <a:spcPct val="90000"/>
              </a:lnSpc>
              <a:spcAft>
                <a:spcPts val="600"/>
              </a:spcAft>
              <a:buFontTx/>
              <a:buChar char="-"/>
              <a:defRPr/>
            </a:pPr>
            <a:r>
              <a:rPr lang="en-GB" altLang="en-US" dirty="0" smtClean="0">
                <a:solidFill>
                  <a:srgbClr val="0070C0"/>
                </a:solidFill>
                <a:latin typeface="Cambria" pitchFamily="18" charset="0"/>
              </a:rPr>
              <a:t>What mechanisms are planned for monitoring and evaluation of the strategy’s implementation?</a:t>
            </a:r>
          </a:p>
          <a:p>
            <a:pPr marL="342900" lvl="2" indent="-342900" algn="just" eaLnBrk="1" hangingPunct="1">
              <a:lnSpc>
                <a:spcPct val="90000"/>
              </a:lnSpc>
              <a:defRPr/>
            </a:pPr>
            <a:r>
              <a:rPr lang="en-GB" altLang="en-US" b="1" dirty="0" smtClean="0">
                <a:latin typeface="Cambria" pitchFamily="18" charset="0"/>
              </a:rPr>
              <a:t>Indicators</a:t>
            </a:r>
          </a:p>
          <a:p>
            <a:pPr marL="800100" lvl="2" indent="-342900" algn="just" eaLnBrk="1" hangingPunct="1">
              <a:lnSpc>
                <a:spcPct val="90000"/>
              </a:lnSpc>
              <a:buFontTx/>
              <a:buChar char="-"/>
              <a:defRPr/>
            </a:pPr>
            <a:r>
              <a:rPr lang="en-GB" altLang="en-US" dirty="0" smtClean="0">
                <a:solidFill>
                  <a:srgbClr val="0070C0"/>
                </a:solidFill>
                <a:latin typeface="Cambria" pitchFamily="18" charset="0"/>
              </a:rPr>
              <a:t>What outcome and impact indicators do you use/plan to use to measure the success? </a:t>
            </a:r>
          </a:p>
          <a:p>
            <a:pPr marL="800100" lvl="2" indent="-342900" algn="just" eaLnBrk="1" hangingPunct="1">
              <a:lnSpc>
                <a:spcPct val="90000"/>
              </a:lnSpc>
              <a:spcAft>
                <a:spcPts val="600"/>
              </a:spcAft>
              <a:buFontTx/>
              <a:buChar char="-"/>
              <a:defRPr/>
            </a:pPr>
            <a:r>
              <a:rPr lang="en-GB" altLang="en-US" dirty="0" smtClean="0">
                <a:solidFill>
                  <a:srgbClr val="0070C0"/>
                </a:solidFill>
                <a:latin typeface="Cambria" pitchFamily="18" charset="0"/>
              </a:rPr>
              <a:t>What are the main challenges you foresee to develop indicators for analysing the innovation policy mix? How do you plan to overcome them?</a:t>
            </a:r>
          </a:p>
          <a:p>
            <a:pPr marL="342900" lvl="2" indent="-342900" algn="just" eaLnBrk="1" hangingPunct="1">
              <a:lnSpc>
                <a:spcPct val="90000"/>
              </a:lnSpc>
              <a:defRPr/>
            </a:pPr>
            <a:r>
              <a:rPr lang="en-GB" altLang="en-US" b="1" dirty="0" smtClean="0">
                <a:latin typeface="Cambria" pitchFamily="18" charset="0"/>
              </a:rPr>
              <a:t>Follow up</a:t>
            </a:r>
          </a:p>
          <a:p>
            <a:pPr marL="800100" lvl="2" indent="-342900" algn="just" eaLnBrk="1" hangingPunct="1">
              <a:lnSpc>
                <a:spcPct val="90000"/>
              </a:lnSpc>
              <a:buFontTx/>
              <a:buChar char="-"/>
              <a:defRPr/>
            </a:pPr>
            <a:r>
              <a:rPr lang="en-GB" altLang="en-US" dirty="0" smtClean="0">
                <a:solidFill>
                  <a:srgbClr val="0070C0"/>
                </a:solidFill>
                <a:latin typeface="Cambria" pitchFamily="18" charset="0"/>
              </a:rPr>
              <a:t>How (often) will the strategy be reviewed following the evaluation outcomes to weed out non-performing investments?</a:t>
            </a:r>
          </a:p>
          <a:p>
            <a:pPr marL="228600" indent="-228600" eaLnBrk="1" hangingPunct="1">
              <a:defRPr/>
            </a:pPr>
            <a:endParaRPr lang="en-US" altLang="en-US" dirty="0" smtClean="0">
              <a:latin typeface="Arial" panose="020B0604020202020204" pitchFamily="34" charset="0"/>
            </a:endParaRPr>
          </a:p>
        </p:txBody>
      </p:sp>
    </p:spTree>
    <p:extLst>
      <p:ext uri="{BB962C8B-B14F-4D97-AF65-F5344CB8AC3E}">
        <p14:creationId xmlns="" xmlns:p14="http://schemas.microsoft.com/office/powerpoint/2010/main" val="8475428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algn="just" eaLnBrk="1" hangingPunct="1">
              <a:lnSpc>
                <a:spcPct val="90000"/>
              </a:lnSpc>
              <a:defRPr/>
            </a:pPr>
            <a:r>
              <a:rPr lang="en-GB" altLang="en-US" sz="2000" b="1" dirty="0" smtClean="0">
                <a:latin typeface="Cambria" pitchFamily="18" charset="0"/>
              </a:rPr>
              <a:t>Some issues for reflection</a:t>
            </a:r>
          </a:p>
          <a:p>
            <a:pPr marL="171450" indent="-171450" algn="just" eaLnBrk="1" hangingPunct="1">
              <a:lnSpc>
                <a:spcPct val="90000"/>
              </a:lnSpc>
              <a:buFont typeface="Arial" panose="020B0604020202020204" pitchFamily="34" charset="0"/>
              <a:buChar char="•"/>
              <a:defRPr/>
            </a:pPr>
            <a:r>
              <a:rPr lang="en-GB" altLang="en-US" dirty="0" smtClean="0">
                <a:solidFill>
                  <a:srgbClr val="0070C0"/>
                </a:solidFill>
                <a:latin typeface="Cambria" pitchFamily="18" charset="0"/>
              </a:rPr>
              <a:t>How are decisions about RIS3 priorities taken?</a:t>
            </a:r>
          </a:p>
          <a:p>
            <a:pPr marL="171450" indent="-171450" algn="just" eaLnBrk="1" hangingPunct="1">
              <a:lnSpc>
                <a:spcPct val="90000"/>
              </a:lnSpc>
              <a:buFont typeface="Arial" panose="020B0604020202020204" pitchFamily="34" charset="0"/>
              <a:buChar char="•"/>
              <a:defRPr/>
            </a:pPr>
            <a:r>
              <a:rPr lang="en-GB" altLang="en-US" dirty="0" smtClean="0">
                <a:solidFill>
                  <a:srgbClr val="0070C0"/>
                </a:solidFill>
                <a:latin typeface="Cambria" pitchFamily="18" charset="0"/>
              </a:rPr>
              <a:t>Who is involved and what criteria are used? (e.g. advisory v. decision-making role).</a:t>
            </a:r>
            <a:endParaRPr lang="en-GB" altLang="en-US" sz="2000" b="1" dirty="0" smtClean="0">
              <a:latin typeface="Cambria" panose="02040503050406030204" pitchFamily="18" charset="0"/>
            </a:endParaRPr>
          </a:p>
          <a:p>
            <a:pPr algn="just" eaLnBrk="1" hangingPunct="1">
              <a:lnSpc>
                <a:spcPct val="90000"/>
              </a:lnSpc>
              <a:spcBef>
                <a:spcPts val="1200"/>
              </a:spcBef>
              <a:spcAft>
                <a:spcPts val="0"/>
              </a:spcAft>
              <a:defRPr/>
            </a:pPr>
            <a:r>
              <a:rPr lang="en-GB" altLang="en-US" sz="2000" b="1" dirty="0" smtClean="0">
                <a:latin typeface="Cambria" panose="02040503050406030204" pitchFamily="18" charset="0"/>
              </a:rPr>
              <a:t>National priorities </a:t>
            </a:r>
          </a:p>
          <a:p>
            <a:pPr marL="800100" lvl="2" indent="-342900" algn="just" eaLnBrk="1" hangingPunct="1">
              <a:lnSpc>
                <a:spcPct val="90000"/>
              </a:lnSpc>
              <a:spcAft>
                <a:spcPts val="0"/>
              </a:spcAft>
              <a:buFontTx/>
              <a:buChar char="-"/>
              <a:defRPr/>
            </a:pPr>
            <a:r>
              <a:rPr lang="en-GB" altLang="en-US" dirty="0" smtClean="0">
                <a:solidFill>
                  <a:srgbClr val="0070C0"/>
                </a:solidFill>
                <a:latin typeface="Cambria" panose="02040503050406030204" pitchFamily="18" charset="0"/>
              </a:rPr>
              <a:t>Has your country defined national priorities in terms of research, innovation and development? If so, please indicate: </a:t>
            </a:r>
          </a:p>
          <a:p>
            <a:pPr marL="1200150" lvl="3" indent="-285750" algn="just" eaLnBrk="1" hangingPunct="1">
              <a:lnSpc>
                <a:spcPct val="90000"/>
              </a:lnSpc>
              <a:buFont typeface="Courier New" panose="02070309020205020404" pitchFamily="49" charset="0"/>
              <a:buChar char="o"/>
              <a:defRPr/>
            </a:pPr>
            <a:r>
              <a:rPr lang="en-GB" altLang="en-US" dirty="0" smtClean="0">
                <a:solidFill>
                  <a:srgbClr val="0070C0"/>
                </a:solidFill>
                <a:latin typeface="Cambria" panose="02040503050406030204" pitchFamily="18" charset="0"/>
              </a:rPr>
              <a:t>Which economic sectors do these priorities represent? </a:t>
            </a:r>
          </a:p>
          <a:p>
            <a:pPr marL="1200150" lvl="3" indent="-285750" algn="just" eaLnBrk="1" hangingPunct="1">
              <a:lnSpc>
                <a:spcPct val="90000"/>
              </a:lnSpc>
              <a:spcAft>
                <a:spcPts val="1200"/>
              </a:spcAft>
              <a:buFont typeface="Courier New" panose="02070309020205020404" pitchFamily="49" charset="0"/>
              <a:buChar char="o"/>
              <a:defRPr/>
            </a:pPr>
            <a:r>
              <a:rPr lang="en-GB" altLang="en-US" dirty="0" smtClean="0">
                <a:solidFill>
                  <a:srgbClr val="0070C0"/>
                </a:solidFill>
                <a:latin typeface="Cambria" panose="02040503050406030204" pitchFamily="18" charset="0"/>
              </a:rPr>
              <a:t>How these priorities are included in the national plans? </a:t>
            </a:r>
          </a:p>
          <a:p>
            <a:pPr marL="228600" indent="-228600" eaLnBrk="1" hangingPunct="1">
              <a:defRPr/>
            </a:pPr>
            <a:endParaRPr lang="lv-LV" altLang="en-US" dirty="0" smtClean="0"/>
          </a:p>
          <a:p>
            <a:pPr marL="228600" indent="-228600" eaLnBrk="1" hangingPunct="1">
              <a:defRPr/>
            </a:pPr>
            <a:r>
              <a:rPr lang="lv-LV" altLang="en-US" sz="1400" dirty="0" smtClean="0"/>
              <a:t>NATIONAL PRIORITIES:</a:t>
            </a:r>
          </a:p>
          <a:p>
            <a:pPr marL="228600" indent="-228600" eaLnBrk="1" hangingPunct="1">
              <a:defRPr/>
            </a:pPr>
            <a:r>
              <a:rPr lang="lv-LV" altLang="en-US" b="1" dirty="0" smtClean="0"/>
              <a:t>1. </a:t>
            </a:r>
            <a:r>
              <a:rPr lang="lv-LV" altLang="en-US" b="1" dirty="0" err="1" smtClean="0"/>
              <a:t>Transformation</a:t>
            </a:r>
            <a:r>
              <a:rPr lang="lv-LV" altLang="en-US" b="1" dirty="0" smtClean="0"/>
              <a:t> </a:t>
            </a:r>
            <a:r>
              <a:rPr lang="lv-LV" altLang="en-US" b="1" dirty="0" err="1" smtClean="0"/>
              <a:t>areas</a:t>
            </a:r>
            <a:r>
              <a:rPr lang="lv-LV" altLang="en-US" b="1" dirty="0" smtClean="0"/>
              <a:t> </a:t>
            </a:r>
            <a:r>
              <a:rPr lang="lv-LV" altLang="en-US" b="1" dirty="0" err="1" smtClean="0"/>
              <a:t>of</a:t>
            </a:r>
            <a:r>
              <a:rPr lang="lv-LV" altLang="en-US" b="1" dirty="0" smtClean="0"/>
              <a:t> </a:t>
            </a:r>
            <a:r>
              <a:rPr lang="lv-LV" altLang="en-US" b="1" dirty="0" err="1" smtClean="0"/>
              <a:t>the</a:t>
            </a:r>
            <a:r>
              <a:rPr lang="lv-LV" altLang="en-US" b="1" dirty="0" smtClean="0"/>
              <a:t> </a:t>
            </a:r>
            <a:r>
              <a:rPr lang="lv-LV" altLang="en-US" b="1" dirty="0" err="1" smtClean="0"/>
              <a:t>economy</a:t>
            </a:r>
            <a:r>
              <a:rPr lang="lv-LV" altLang="en-US" b="1" dirty="0" smtClean="0"/>
              <a:t>: </a:t>
            </a:r>
          </a:p>
          <a:p>
            <a:pPr marL="228600" indent="-228600" eaLnBrk="1" hangingPunct="1">
              <a:buFontTx/>
              <a:buAutoNum type="arabicParenR"/>
              <a:defRPr/>
            </a:pPr>
            <a:r>
              <a:rPr lang="lv-LV" altLang="en-US" dirty="0" err="1" smtClean="0"/>
              <a:t>Manufacturing</a:t>
            </a:r>
            <a:r>
              <a:rPr lang="lv-LV" altLang="en-US" dirty="0" smtClean="0"/>
              <a:t> </a:t>
            </a:r>
            <a:r>
              <a:rPr lang="lv-LV" altLang="en-US" dirty="0" err="1" smtClean="0"/>
              <a:t>and</a:t>
            </a:r>
            <a:r>
              <a:rPr lang="lv-LV" altLang="en-US" dirty="0" smtClean="0"/>
              <a:t> </a:t>
            </a:r>
            <a:r>
              <a:rPr lang="lv-LV" altLang="en-US" dirty="0" err="1" smtClean="0"/>
              <a:t>export</a:t>
            </a:r>
            <a:r>
              <a:rPr lang="lv-LV" altLang="en-US" dirty="0" smtClean="0"/>
              <a:t> </a:t>
            </a:r>
            <a:r>
              <a:rPr lang="lv-LV" altLang="en-US" dirty="0" err="1" smtClean="0"/>
              <a:t>structure</a:t>
            </a:r>
            <a:r>
              <a:rPr lang="lv-LV" altLang="en-US" dirty="0" smtClean="0"/>
              <a:t> </a:t>
            </a:r>
            <a:r>
              <a:rPr lang="lv-LV" altLang="en-US" dirty="0" err="1" smtClean="0"/>
              <a:t>changes</a:t>
            </a:r>
            <a:r>
              <a:rPr lang="lv-LV" altLang="en-US" dirty="0" smtClean="0"/>
              <a:t> </a:t>
            </a:r>
            <a:r>
              <a:rPr lang="lv-LV" altLang="en-US" dirty="0" err="1" smtClean="0"/>
              <a:t>in</a:t>
            </a:r>
            <a:r>
              <a:rPr lang="lv-LV" altLang="en-US" dirty="0" smtClean="0"/>
              <a:t> </a:t>
            </a:r>
            <a:r>
              <a:rPr lang="lv-LV" altLang="en-US" dirty="0" err="1" smtClean="0"/>
              <a:t>traditional</a:t>
            </a:r>
            <a:r>
              <a:rPr lang="lv-LV" altLang="en-US" dirty="0" smtClean="0"/>
              <a:t> </a:t>
            </a:r>
            <a:r>
              <a:rPr lang="lv-LV" altLang="en-US" dirty="0" err="1" smtClean="0"/>
              <a:t>economic</a:t>
            </a:r>
            <a:r>
              <a:rPr lang="lv-LV" altLang="en-US" dirty="0" smtClean="0"/>
              <a:t> </a:t>
            </a:r>
            <a:r>
              <a:rPr lang="lv-LV" altLang="en-US" dirty="0" err="1" smtClean="0"/>
              <a:t>sectors</a:t>
            </a:r>
            <a:r>
              <a:rPr lang="lv-LV" altLang="en-US" dirty="0" smtClean="0"/>
              <a:t>;</a:t>
            </a:r>
          </a:p>
          <a:p>
            <a:pPr marL="228600" indent="-228600" eaLnBrk="1" hangingPunct="1">
              <a:buFontTx/>
              <a:buAutoNum type="arabicParenR"/>
              <a:defRPr/>
            </a:pPr>
            <a:r>
              <a:rPr lang="lv-LV" altLang="en-US" dirty="0" err="1" smtClean="0"/>
              <a:t>Future</a:t>
            </a:r>
            <a:r>
              <a:rPr lang="lv-LV" altLang="en-US" dirty="0" smtClean="0"/>
              <a:t> </a:t>
            </a:r>
            <a:r>
              <a:rPr lang="lv-LV" altLang="en-US" dirty="0" err="1" smtClean="0"/>
              <a:t>growth</a:t>
            </a:r>
            <a:r>
              <a:rPr lang="lv-LV" altLang="en-US" dirty="0" smtClean="0"/>
              <a:t> </a:t>
            </a:r>
            <a:r>
              <a:rPr lang="lv-LV" altLang="en-US" dirty="0" err="1" smtClean="0"/>
              <a:t>sectors</a:t>
            </a:r>
            <a:r>
              <a:rPr lang="lv-LV" altLang="en-US" dirty="0" smtClean="0"/>
              <a:t> (</a:t>
            </a:r>
            <a:r>
              <a:rPr lang="lv-LV" altLang="en-US" dirty="0" err="1" smtClean="0"/>
              <a:t>where</a:t>
            </a:r>
            <a:r>
              <a:rPr lang="lv-LV" altLang="en-US" dirty="0" smtClean="0"/>
              <a:t> </a:t>
            </a:r>
            <a:r>
              <a:rPr lang="lv-LV" altLang="en-US" dirty="0" err="1" smtClean="0"/>
              <a:t>there</a:t>
            </a:r>
            <a:r>
              <a:rPr lang="lv-LV" altLang="en-US" dirty="0" smtClean="0"/>
              <a:t> </a:t>
            </a:r>
            <a:r>
              <a:rPr lang="lv-LV" altLang="en-US" dirty="0" err="1" smtClean="0"/>
              <a:t>are</a:t>
            </a:r>
            <a:r>
              <a:rPr lang="lv-LV" altLang="en-US" dirty="0" smtClean="0"/>
              <a:t> </a:t>
            </a:r>
            <a:r>
              <a:rPr lang="lv-LV" altLang="en-US" dirty="0" err="1" smtClean="0"/>
              <a:t>or</a:t>
            </a:r>
            <a:r>
              <a:rPr lang="lv-LV" altLang="en-US" dirty="0" smtClean="0"/>
              <a:t> </a:t>
            </a:r>
            <a:r>
              <a:rPr lang="lv-LV" altLang="en-US" dirty="0" err="1" smtClean="0"/>
              <a:t>can</a:t>
            </a:r>
            <a:r>
              <a:rPr lang="lv-LV" altLang="en-US" dirty="0" smtClean="0"/>
              <a:t> </a:t>
            </a:r>
            <a:r>
              <a:rPr lang="lv-LV" altLang="en-US" dirty="0" err="1" smtClean="0"/>
              <a:t>be</a:t>
            </a:r>
            <a:r>
              <a:rPr lang="lv-LV" altLang="en-US" dirty="0" smtClean="0"/>
              <a:t> </a:t>
            </a:r>
            <a:r>
              <a:rPr lang="lv-LV" altLang="en-US" dirty="0" err="1" smtClean="0"/>
              <a:t>products</a:t>
            </a:r>
            <a:r>
              <a:rPr lang="lv-LV" altLang="en-US" dirty="0" smtClean="0"/>
              <a:t> </a:t>
            </a:r>
            <a:r>
              <a:rPr lang="lv-LV" altLang="en-US" dirty="0" err="1" smtClean="0"/>
              <a:t>and</a:t>
            </a:r>
            <a:r>
              <a:rPr lang="lv-LV" altLang="en-US" dirty="0" smtClean="0"/>
              <a:t>/</a:t>
            </a:r>
            <a:r>
              <a:rPr lang="lv-LV" altLang="en-US" dirty="0" err="1" smtClean="0"/>
              <a:t>or</a:t>
            </a:r>
            <a:r>
              <a:rPr lang="lv-LV" altLang="en-US" dirty="0" smtClean="0"/>
              <a:t> </a:t>
            </a:r>
            <a:r>
              <a:rPr lang="lv-LV" altLang="en-US" dirty="0" err="1" smtClean="0"/>
              <a:t>services</a:t>
            </a:r>
            <a:r>
              <a:rPr lang="lv-LV" altLang="en-US" dirty="0" smtClean="0"/>
              <a:t> </a:t>
            </a:r>
            <a:r>
              <a:rPr lang="lv-LV" altLang="en-US" dirty="0" err="1" smtClean="0"/>
              <a:t>with</a:t>
            </a:r>
            <a:r>
              <a:rPr lang="lv-LV" altLang="en-US" dirty="0" smtClean="0"/>
              <a:t> </a:t>
            </a:r>
            <a:r>
              <a:rPr lang="lv-LV" altLang="en-US" dirty="0" err="1" smtClean="0"/>
              <a:t>high</a:t>
            </a:r>
            <a:r>
              <a:rPr lang="lv-LV" altLang="en-US" dirty="0" smtClean="0"/>
              <a:t> </a:t>
            </a:r>
            <a:r>
              <a:rPr lang="lv-LV" altLang="en-US" dirty="0" err="1" smtClean="0"/>
              <a:t>added</a:t>
            </a:r>
            <a:r>
              <a:rPr lang="lv-LV" altLang="en-US" dirty="0" smtClean="0"/>
              <a:t> </a:t>
            </a:r>
            <a:r>
              <a:rPr lang="lv-LV" altLang="en-US" dirty="0" err="1" smtClean="0"/>
              <a:t>value</a:t>
            </a:r>
            <a:r>
              <a:rPr lang="lv-LV" altLang="en-US" dirty="0" smtClean="0"/>
              <a:t>)</a:t>
            </a:r>
          </a:p>
          <a:p>
            <a:pPr marL="228600" indent="-228600" eaLnBrk="1" hangingPunct="1">
              <a:buFontTx/>
              <a:buAutoNum type="arabicParenR"/>
              <a:defRPr/>
            </a:pPr>
            <a:r>
              <a:rPr lang="lv-LV" altLang="en-US" dirty="0" err="1" smtClean="0"/>
              <a:t>Sectors</a:t>
            </a:r>
            <a:r>
              <a:rPr lang="lv-LV" altLang="en-US" dirty="0" smtClean="0"/>
              <a:t> </a:t>
            </a:r>
            <a:r>
              <a:rPr lang="lv-LV" altLang="en-US" dirty="0" err="1" smtClean="0"/>
              <a:t>with</a:t>
            </a:r>
            <a:r>
              <a:rPr lang="lv-LV" altLang="en-US" dirty="0" smtClean="0"/>
              <a:t> </a:t>
            </a:r>
            <a:r>
              <a:rPr lang="lv-LV" altLang="en-US" dirty="0" err="1" smtClean="0"/>
              <a:t>significant</a:t>
            </a:r>
            <a:r>
              <a:rPr lang="lv-LV" altLang="en-US" dirty="0" smtClean="0"/>
              <a:t> </a:t>
            </a:r>
            <a:r>
              <a:rPr lang="lv-LV" altLang="en-US" dirty="0" err="1" smtClean="0"/>
              <a:t>horizontal</a:t>
            </a:r>
            <a:r>
              <a:rPr lang="lv-LV" altLang="en-US" dirty="0" smtClean="0"/>
              <a:t> </a:t>
            </a:r>
            <a:r>
              <a:rPr lang="lv-LV" altLang="en-US" dirty="0" err="1" smtClean="0"/>
              <a:t>impact</a:t>
            </a:r>
            <a:r>
              <a:rPr lang="lv-LV" altLang="en-US" dirty="0" smtClean="0"/>
              <a:t> </a:t>
            </a:r>
            <a:r>
              <a:rPr lang="lv-LV" altLang="en-US" dirty="0" err="1" smtClean="0"/>
              <a:t>on</a:t>
            </a:r>
            <a:r>
              <a:rPr lang="lv-LV" altLang="en-US" dirty="0" smtClean="0"/>
              <a:t> </a:t>
            </a:r>
            <a:r>
              <a:rPr lang="lv-LV" altLang="en-US" dirty="0" err="1" smtClean="0"/>
              <a:t>economic</a:t>
            </a:r>
            <a:r>
              <a:rPr lang="lv-LV" altLang="en-US" dirty="0" smtClean="0"/>
              <a:t> </a:t>
            </a:r>
            <a:r>
              <a:rPr lang="lv-LV" altLang="en-US" dirty="0" err="1" smtClean="0"/>
              <a:t>transformation</a:t>
            </a:r>
            <a:endParaRPr lang="lv-LV" altLang="en-US" dirty="0" smtClean="0"/>
          </a:p>
          <a:p>
            <a:pPr marL="228600" indent="-228600" eaLnBrk="1" hangingPunct="1">
              <a:buFontTx/>
              <a:buAutoNum type="arabicParenR"/>
              <a:defRPr/>
            </a:pPr>
            <a:endParaRPr lang="lv-LV" altLang="en-US" dirty="0" smtClean="0"/>
          </a:p>
          <a:p>
            <a:pPr eaLnBrk="1" hangingPunct="1">
              <a:defRPr/>
            </a:pPr>
            <a:r>
              <a:rPr lang="lv-LV" altLang="en-US" b="1" dirty="0" smtClean="0"/>
              <a:t>2. </a:t>
            </a:r>
            <a:r>
              <a:rPr lang="lv-LV" altLang="en-US" b="1" dirty="0" err="1" smtClean="0"/>
              <a:t>Growth</a:t>
            </a:r>
            <a:r>
              <a:rPr lang="lv-LV" altLang="en-US" b="1" dirty="0" smtClean="0"/>
              <a:t> </a:t>
            </a:r>
            <a:r>
              <a:rPr lang="lv-LV" altLang="en-US" b="1" dirty="0" err="1" smtClean="0"/>
              <a:t>priorities</a:t>
            </a:r>
            <a:endParaRPr lang="lv-LV" altLang="en-US" b="1" dirty="0" smtClean="0"/>
          </a:p>
          <a:p>
            <a:pPr eaLnBrk="1" hangingPunct="1">
              <a:defRPr/>
            </a:pPr>
            <a:r>
              <a:rPr lang="lv-LV" altLang="en-US" u="sng" dirty="0" err="1" smtClean="0"/>
              <a:t>Priority</a:t>
            </a:r>
            <a:r>
              <a:rPr lang="lv-LV" altLang="en-US" u="sng" dirty="0" smtClean="0"/>
              <a:t> 1</a:t>
            </a:r>
            <a:r>
              <a:rPr lang="lv-LV" altLang="en-US" dirty="0" smtClean="0"/>
              <a:t>. </a:t>
            </a:r>
            <a:r>
              <a:rPr lang="lv-LV" altLang="en-US" dirty="0" err="1" smtClean="0"/>
              <a:t>Effective</a:t>
            </a:r>
            <a:r>
              <a:rPr lang="lv-LV" altLang="en-US" dirty="0" smtClean="0"/>
              <a:t> </a:t>
            </a:r>
            <a:r>
              <a:rPr lang="lv-LV" altLang="en-US" dirty="0" err="1" smtClean="0"/>
              <a:t>usage</a:t>
            </a:r>
            <a:r>
              <a:rPr lang="lv-LV" altLang="en-US" dirty="0" smtClean="0"/>
              <a:t> </a:t>
            </a:r>
            <a:r>
              <a:rPr lang="lv-LV" altLang="en-US" dirty="0" err="1" smtClean="0"/>
              <a:t>of</a:t>
            </a:r>
            <a:r>
              <a:rPr lang="lv-LV" altLang="en-US" dirty="0" smtClean="0"/>
              <a:t> </a:t>
            </a:r>
            <a:r>
              <a:rPr lang="lv-LV" altLang="en-US" dirty="0" err="1" smtClean="0"/>
              <a:t>primary</a:t>
            </a:r>
            <a:r>
              <a:rPr lang="lv-LV" altLang="en-US" dirty="0" smtClean="0"/>
              <a:t> </a:t>
            </a:r>
            <a:r>
              <a:rPr lang="lv-LV" altLang="en-US" dirty="0" err="1" smtClean="0"/>
              <a:t>products</a:t>
            </a:r>
            <a:r>
              <a:rPr lang="lv-LV" altLang="en-US" dirty="0" smtClean="0"/>
              <a:t> </a:t>
            </a:r>
            <a:r>
              <a:rPr lang="lv-LV" altLang="en-US" dirty="0" err="1" smtClean="0"/>
              <a:t>in</a:t>
            </a:r>
            <a:r>
              <a:rPr lang="lv-LV" altLang="en-US" dirty="0" smtClean="0"/>
              <a:t> </a:t>
            </a:r>
            <a:r>
              <a:rPr lang="lv-LV" altLang="en-US" dirty="0" err="1" smtClean="0"/>
              <a:t>production</a:t>
            </a:r>
            <a:r>
              <a:rPr lang="lv-LV" altLang="en-US" dirty="0" smtClean="0"/>
              <a:t> </a:t>
            </a:r>
            <a:r>
              <a:rPr lang="lv-LV" altLang="en-US" dirty="0" err="1" smtClean="0"/>
              <a:t>of</a:t>
            </a:r>
            <a:r>
              <a:rPr lang="lv-LV" altLang="en-US" dirty="0" smtClean="0"/>
              <a:t> </a:t>
            </a:r>
            <a:r>
              <a:rPr lang="lv-LV" altLang="en-US" dirty="0" err="1" smtClean="0"/>
              <a:t>higher</a:t>
            </a:r>
            <a:r>
              <a:rPr lang="lv-LV" altLang="en-US" dirty="0" smtClean="0"/>
              <a:t> </a:t>
            </a:r>
            <a:r>
              <a:rPr lang="lv-LV" altLang="en-US" dirty="0" err="1" smtClean="0"/>
              <a:t>added</a:t>
            </a:r>
            <a:r>
              <a:rPr lang="lv-LV" altLang="en-US" dirty="0" smtClean="0"/>
              <a:t> </a:t>
            </a:r>
            <a:r>
              <a:rPr lang="lv-LV" altLang="en-US" dirty="0" err="1" smtClean="0"/>
              <a:t>value</a:t>
            </a:r>
            <a:r>
              <a:rPr lang="lv-LV" altLang="en-US" dirty="0" smtClean="0"/>
              <a:t> </a:t>
            </a:r>
            <a:r>
              <a:rPr lang="lv-LV" altLang="en-US" dirty="0" err="1" smtClean="0"/>
              <a:t>products</a:t>
            </a:r>
            <a:r>
              <a:rPr lang="lv-LV" altLang="en-US" dirty="0" smtClean="0"/>
              <a:t>. </a:t>
            </a:r>
            <a:r>
              <a:rPr lang="lv-LV" altLang="en-US" dirty="0" err="1" smtClean="0"/>
              <a:t>Creation</a:t>
            </a:r>
            <a:r>
              <a:rPr lang="lv-LV" altLang="en-US" dirty="0" smtClean="0"/>
              <a:t> </a:t>
            </a:r>
            <a:r>
              <a:rPr lang="lv-LV" altLang="en-US" dirty="0" err="1" smtClean="0"/>
              <a:t>of</a:t>
            </a:r>
            <a:r>
              <a:rPr lang="lv-LV" altLang="en-US" dirty="0" smtClean="0"/>
              <a:t> </a:t>
            </a:r>
            <a:r>
              <a:rPr lang="lv-LV" altLang="en-US" dirty="0" err="1" smtClean="0"/>
              <a:t>new</a:t>
            </a:r>
            <a:r>
              <a:rPr lang="lv-LV" altLang="en-US" dirty="0" smtClean="0"/>
              <a:t> </a:t>
            </a:r>
            <a:r>
              <a:rPr lang="lv-LV" altLang="en-US" dirty="0" err="1" smtClean="0"/>
              <a:t>materials</a:t>
            </a:r>
            <a:r>
              <a:rPr lang="lv-LV" altLang="en-US" dirty="0" smtClean="0"/>
              <a:t>, </a:t>
            </a:r>
            <a:r>
              <a:rPr lang="lv-LV" altLang="en-US" dirty="0" err="1" smtClean="0"/>
              <a:t>technologies</a:t>
            </a:r>
            <a:r>
              <a:rPr lang="lv-LV" altLang="en-US" dirty="0" smtClean="0"/>
              <a:t> </a:t>
            </a:r>
            <a:r>
              <a:rPr lang="lv-LV" altLang="en-US" dirty="0" err="1" smtClean="0"/>
              <a:t>and</a:t>
            </a:r>
            <a:r>
              <a:rPr lang="lv-LV" altLang="en-US" dirty="0" smtClean="0"/>
              <a:t> </a:t>
            </a:r>
            <a:r>
              <a:rPr lang="lv-LV" altLang="en-US" dirty="0" err="1" smtClean="0"/>
              <a:t>applications</a:t>
            </a:r>
            <a:r>
              <a:rPr lang="lv-LV" altLang="en-US" dirty="0" smtClean="0"/>
              <a:t>. </a:t>
            </a:r>
            <a:r>
              <a:rPr lang="lv-LV" altLang="en-US" dirty="0" err="1" smtClean="0"/>
              <a:t>Wider</a:t>
            </a:r>
            <a:r>
              <a:rPr lang="lv-LV" altLang="en-US" dirty="0" smtClean="0"/>
              <a:t> </a:t>
            </a:r>
            <a:r>
              <a:rPr lang="lv-LV" altLang="en-US" dirty="0" err="1" smtClean="0"/>
              <a:t>usage</a:t>
            </a:r>
            <a:r>
              <a:rPr lang="lv-LV" altLang="en-US" dirty="0" smtClean="0"/>
              <a:t> </a:t>
            </a:r>
            <a:r>
              <a:rPr lang="lv-LV" altLang="en-US" dirty="0" err="1" smtClean="0"/>
              <a:t>of</a:t>
            </a:r>
            <a:r>
              <a:rPr lang="lv-LV" altLang="en-US" dirty="0" smtClean="0"/>
              <a:t> </a:t>
            </a:r>
            <a:r>
              <a:rPr lang="lv-LV" altLang="en-US" dirty="0" err="1" smtClean="0"/>
              <a:t>non-technological</a:t>
            </a:r>
            <a:r>
              <a:rPr lang="lv-LV" altLang="en-US" dirty="0" smtClean="0"/>
              <a:t> </a:t>
            </a:r>
            <a:r>
              <a:rPr lang="lv-LV" altLang="en-US" dirty="0" err="1" smtClean="0"/>
              <a:t>innovation</a:t>
            </a:r>
            <a:r>
              <a:rPr lang="lv-LV" altLang="en-US" dirty="0" smtClean="0"/>
              <a:t> </a:t>
            </a:r>
            <a:r>
              <a:rPr lang="lv-LV" altLang="en-US" dirty="0" err="1" smtClean="0"/>
              <a:t>and</a:t>
            </a:r>
            <a:r>
              <a:rPr lang="lv-LV" altLang="en-US" dirty="0" smtClean="0"/>
              <a:t> </a:t>
            </a:r>
            <a:r>
              <a:rPr lang="lv-LV" altLang="en-US" dirty="0" err="1" smtClean="0"/>
              <a:t>creative</a:t>
            </a:r>
            <a:r>
              <a:rPr lang="lv-LV" altLang="en-US" dirty="0" smtClean="0"/>
              <a:t> </a:t>
            </a:r>
            <a:r>
              <a:rPr lang="lv-LV" altLang="en-US" dirty="0" err="1" smtClean="0"/>
              <a:t>industries</a:t>
            </a:r>
            <a:r>
              <a:rPr lang="lv-LV" altLang="en-US" dirty="0" smtClean="0"/>
              <a:t>.</a:t>
            </a:r>
          </a:p>
          <a:p>
            <a:pPr eaLnBrk="1" hangingPunct="1">
              <a:defRPr/>
            </a:pPr>
            <a:r>
              <a:rPr lang="lv-LV" altLang="en-US" u="sng" dirty="0" err="1" smtClean="0"/>
              <a:t>Priority</a:t>
            </a:r>
            <a:r>
              <a:rPr lang="lv-LV" altLang="en-US" u="sng" dirty="0" smtClean="0"/>
              <a:t> 2. </a:t>
            </a:r>
            <a:r>
              <a:rPr lang="lv-LV" altLang="en-US" dirty="0" err="1" smtClean="0"/>
              <a:t>Devellopment</a:t>
            </a:r>
            <a:r>
              <a:rPr lang="lv-LV" altLang="en-US" dirty="0" smtClean="0"/>
              <a:t> </a:t>
            </a:r>
            <a:r>
              <a:rPr lang="lv-LV" altLang="en-US" dirty="0" err="1" smtClean="0"/>
              <a:t>of</a:t>
            </a:r>
            <a:r>
              <a:rPr lang="lv-LV" altLang="en-US" dirty="0" smtClean="0"/>
              <a:t> </a:t>
            </a:r>
            <a:r>
              <a:rPr lang="lv-LV" altLang="en-US" dirty="0" err="1" smtClean="0"/>
              <a:t>innovation</a:t>
            </a:r>
            <a:r>
              <a:rPr lang="lv-LV" altLang="en-US" dirty="0" smtClean="0"/>
              <a:t> </a:t>
            </a:r>
            <a:r>
              <a:rPr lang="lv-LV" altLang="en-US" dirty="0" err="1" smtClean="0"/>
              <a:t>system</a:t>
            </a:r>
            <a:r>
              <a:rPr lang="lv-LV" altLang="en-US" dirty="0" smtClean="0"/>
              <a:t> </a:t>
            </a:r>
            <a:r>
              <a:rPr lang="lv-LV" altLang="en-US" dirty="0" err="1" smtClean="0"/>
              <a:t>that</a:t>
            </a:r>
            <a:r>
              <a:rPr lang="lv-LV" altLang="en-US" dirty="0" smtClean="0"/>
              <a:t> </a:t>
            </a:r>
            <a:r>
              <a:rPr lang="lv-LV" altLang="en-US" dirty="0" err="1" smtClean="0"/>
              <a:t>supports</a:t>
            </a:r>
            <a:r>
              <a:rPr lang="lv-LV" altLang="en-US" dirty="0" smtClean="0"/>
              <a:t> </a:t>
            </a:r>
            <a:r>
              <a:rPr lang="lv-LV" altLang="en-US" dirty="0" err="1" smtClean="0"/>
              <a:t>new</a:t>
            </a:r>
            <a:r>
              <a:rPr lang="lv-LV" altLang="en-US" dirty="0" smtClean="0"/>
              <a:t> </a:t>
            </a:r>
            <a:r>
              <a:rPr lang="lv-LV" altLang="en-US" dirty="0" err="1" smtClean="0"/>
              <a:t>product</a:t>
            </a:r>
            <a:r>
              <a:rPr lang="lv-LV" altLang="en-US" dirty="0" smtClean="0"/>
              <a:t> </a:t>
            </a:r>
            <a:r>
              <a:rPr lang="lv-LV" altLang="en-US" dirty="0" err="1" smtClean="0"/>
              <a:t>and</a:t>
            </a:r>
            <a:r>
              <a:rPr lang="lv-LV" altLang="en-US" dirty="0" smtClean="0"/>
              <a:t> </a:t>
            </a:r>
            <a:r>
              <a:rPr lang="lv-LV" altLang="en-US" dirty="0" err="1" smtClean="0"/>
              <a:t>technology</a:t>
            </a:r>
            <a:r>
              <a:rPr lang="lv-LV" altLang="en-US" dirty="0" smtClean="0"/>
              <a:t> </a:t>
            </a:r>
            <a:r>
              <a:rPr lang="lv-LV" altLang="en-US" dirty="0" err="1" smtClean="0"/>
              <a:t>development</a:t>
            </a:r>
            <a:r>
              <a:rPr lang="lv-LV" altLang="en-US" dirty="0" smtClean="0"/>
              <a:t> </a:t>
            </a:r>
            <a:r>
              <a:rPr lang="lv-LV" altLang="en-US" dirty="0" err="1" smtClean="0"/>
              <a:t>in</a:t>
            </a:r>
            <a:r>
              <a:rPr lang="lv-LV" altLang="en-US" dirty="0" smtClean="0"/>
              <a:t> </a:t>
            </a:r>
            <a:r>
              <a:rPr lang="lv-LV" altLang="en-US" dirty="0" err="1" smtClean="0"/>
              <a:t>existing</a:t>
            </a:r>
            <a:r>
              <a:rPr lang="lv-LV" altLang="en-US" dirty="0" smtClean="0"/>
              <a:t> </a:t>
            </a:r>
            <a:r>
              <a:rPr lang="lv-LV" altLang="en-US" dirty="0" err="1" smtClean="0"/>
              <a:t>sectors</a:t>
            </a:r>
            <a:r>
              <a:rPr lang="lv-LV" altLang="en-US" dirty="0" smtClean="0"/>
              <a:t>, </a:t>
            </a:r>
            <a:r>
              <a:rPr lang="lv-LV" altLang="en-US" dirty="0" err="1" smtClean="0"/>
              <a:t>cross-sectoral</a:t>
            </a:r>
            <a:r>
              <a:rPr lang="lv-LV" altLang="en-US" dirty="0" smtClean="0"/>
              <a:t> </a:t>
            </a:r>
            <a:r>
              <a:rPr lang="lv-LV" altLang="en-US" dirty="0" err="1" smtClean="0"/>
              <a:t>and</a:t>
            </a:r>
            <a:r>
              <a:rPr lang="lv-LV" altLang="en-US" dirty="0" smtClean="0"/>
              <a:t> </a:t>
            </a:r>
            <a:r>
              <a:rPr lang="lv-LV" altLang="en-US" dirty="0" err="1" smtClean="0"/>
              <a:t>new</a:t>
            </a:r>
            <a:r>
              <a:rPr lang="lv-LV" altLang="en-US" dirty="0" smtClean="0"/>
              <a:t> </a:t>
            </a:r>
            <a:r>
              <a:rPr lang="lv-LV" altLang="en-US" dirty="0" err="1" smtClean="0"/>
              <a:t>sectors</a:t>
            </a:r>
            <a:r>
              <a:rPr lang="lv-LV" altLang="en-US" dirty="0" smtClean="0"/>
              <a:t> </a:t>
            </a:r>
            <a:r>
              <a:rPr lang="lv-LV" altLang="en-US" dirty="0" err="1" smtClean="0"/>
              <a:t>with</a:t>
            </a:r>
            <a:r>
              <a:rPr lang="lv-LV" altLang="en-US" dirty="0" smtClean="0"/>
              <a:t> </a:t>
            </a:r>
            <a:r>
              <a:rPr lang="lv-LV" altLang="en-US" dirty="0" err="1" smtClean="0"/>
              <a:t>high</a:t>
            </a:r>
            <a:r>
              <a:rPr lang="lv-LV" altLang="en-US" dirty="0" smtClean="0"/>
              <a:t> </a:t>
            </a:r>
            <a:r>
              <a:rPr lang="lv-LV" altLang="en-US" dirty="0" err="1" smtClean="0"/>
              <a:t>growth</a:t>
            </a:r>
            <a:r>
              <a:rPr lang="lv-LV" altLang="en-US" dirty="0" smtClean="0"/>
              <a:t> </a:t>
            </a:r>
            <a:r>
              <a:rPr lang="lv-LV" altLang="en-US" dirty="0" err="1" smtClean="0"/>
              <a:t>potential</a:t>
            </a:r>
            <a:r>
              <a:rPr lang="lv-LV" altLang="en-US" dirty="0" smtClean="0"/>
              <a:t>. </a:t>
            </a:r>
            <a:r>
              <a:rPr lang="lv-LV" altLang="en-US" dirty="0" err="1" smtClean="0"/>
              <a:t>System</a:t>
            </a:r>
            <a:r>
              <a:rPr lang="lv-LV" altLang="en-US" dirty="0" smtClean="0"/>
              <a:t> </a:t>
            </a:r>
            <a:r>
              <a:rPr lang="lv-LV" altLang="en-US" dirty="0" err="1" smtClean="0"/>
              <a:t>should</a:t>
            </a:r>
            <a:r>
              <a:rPr lang="lv-LV" altLang="en-US" dirty="0" smtClean="0"/>
              <a:t> </a:t>
            </a:r>
            <a:r>
              <a:rPr lang="lv-LV" altLang="en-US" dirty="0" err="1" smtClean="0"/>
              <a:t>take</a:t>
            </a:r>
            <a:r>
              <a:rPr lang="lv-LV" altLang="en-US" dirty="0" smtClean="0"/>
              <a:t> </a:t>
            </a:r>
            <a:r>
              <a:rPr lang="lv-LV" altLang="en-US" dirty="0" err="1" smtClean="0"/>
              <a:t>into</a:t>
            </a:r>
            <a:r>
              <a:rPr lang="lv-LV" altLang="en-US" dirty="0" smtClean="0"/>
              <a:t> </a:t>
            </a:r>
            <a:r>
              <a:rPr lang="lv-LV" altLang="en-US" dirty="0" err="1" smtClean="0"/>
              <a:t>account</a:t>
            </a:r>
            <a:r>
              <a:rPr lang="lv-LV" altLang="en-US" dirty="0" smtClean="0"/>
              <a:t> </a:t>
            </a:r>
            <a:r>
              <a:rPr lang="lv-LV" altLang="en-US" dirty="0" err="1" smtClean="0"/>
              <a:t>KETs</a:t>
            </a:r>
            <a:r>
              <a:rPr lang="lv-LV" altLang="en-US" dirty="0" smtClean="0"/>
              <a:t> </a:t>
            </a:r>
            <a:r>
              <a:rPr lang="lv-LV" altLang="en-US" dirty="0" err="1" smtClean="0"/>
              <a:t>and</a:t>
            </a:r>
            <a:r>
              <a:rPr lang="lv-LV" altLang="en-US" dirty="0" smtClean="0"/>
              <a:t> </a:t>
            </a:r>
            <a:r>
              <a:rPr lang="lv-LV" altLang="en-US" dirty="0" err="1" smtClean="0"/>
              <a:t>support</a:t>
            </a:r>
            <a:r>
              <a:rPr lang="lv-LV" altLang="en-US" dirty="0" smtClean="0"/>
              <a:t> </a:t>
            </a:r>
            <a:r>
              <a:rPr lang="lv-LV" altLang="en-US" dirty="0" err="1" smtClean="0"/>
              <a:t>identification</a:t>
            </a:r>
            <a:r>
              <a:rPr lang="lv-LV" altLang="en-US" dirty="0" smtClean="0"/>
              <a:t> </a:t>
            </a:r>
            <a:r>
              <a:rPr lang="lv-LV" altLang="en-US" dirty="0" err="1" smtClean="0"/>
              <a:t>system</a:t>
            </a:r>
            <a:r>
              <a:rPr lang="lv-LV" altLang="en-US" dirty="0" smtClean="0"/>
              <a:t> </a:t>
            </a:r>
            <a:r>
              <a:rPr lang="lv-LV" altLang="en-US" dirty="0" err="1" smtClean="0"/>
              <a:t>of</a:t>
            </a:r>
            <a:r>
              <a:rPr lang="lv-LV" altLang="en-US" dirty="0" smtClean="0"/>
              <a:t> </a:t>
            </a:r>
            <a:r>
              <a:rPr lang="lv-LV" altLang="en-US" dirty="0" err="1" smtClean="0"/>
              <a:t>new</a:t>
            </a:r>
            <a:r>
              <a:rPr lang="lv-LV" altLang="en-US" dirty="0" smtClean="0"/>
              <a:t> </a:t>
            </a:r>
            <a:r>
              <a:rPr lang="lv-LV" altLang="en-US" dirty="0" err="1" smtClean="0"/>
              <a:t>product</a:t>
            </a:r>
            <a:r>
              <a:rPr lang="lv-LV" altLang="en-US" dirty="0" smtClean="0"/>
              <a:t> </a:t>
            </a:r>
            <a:r>
              <a:rPr lang="lv-LV" altLang="en-US" dirty="0" err="1" smtClean="0"/>
              <a:t>development</a:t>
            </a:r>
            <a:r>
              <a:rPr lang="lv-LV" altLang="en-US" dirty="0" smtClean="0"/>
              <a:t>.</a:t>
            </a:r>
          </a:p>
          <a:p>
            <a:pPr eaLnBrk="1" hangingPunct="1">
              <a:defRPr/>
            </a:pPr>
            <a:r>
              <a:rPr lang="lv-LV" altLang="en-US" u="sng" dirty="0" err="1" smtClean="0"/>
              <a:t>Priority</a:t>
            </a:r>
            <a:r>
              <a:rPr lang="lv-LV" altLang="en-US" u="sng" dirty="0" smtClean="0"/>
              <a:t> 3</a:t>
            </a:r>
            <a:r>
              <a:rPr lang="lv-LV" altLang="en-US" dirty="0" smtClean="0"/>
              <a:t>. </a:t>
            </a:r>
            <a:r>
              <a:rPr lang="lv-LV" altLang="en-US" dirty="0" err="1" smtClean="0"/>
              <a:t>Increasing</a:t>
            </a:r>
            <a:r>
              <a:rPr lang="lv-LV" altLang="en-US" dirty="0" smtClean="0"/>
              <a:t> </a:t>
            </a:r>
            <a:r>
              <a:rPr lang="lv-LV" altLang="en-US" dirty="0" err="1" smtClean="0"/>
              <a:t>energoefectivity</a:t>
            </a:r>
            <a:r>
              <a:rPr lang="lv-LV" altLang="en-US" dirty="0" smtClean="0"/>
              <a:t> </a:t>
            </a:r>
            <a:r>
              <a:rPr lang="lv-LV" altLang="en-US" dirty="0" err="1" smtClean="0"/>
              <a:t>including</a:t>
            </a:r>
            <a:r>
              <a:rPr lang="lv-LV" altLang="en-US" dirty="0" smtClean="0"/>
              <a:t> </a:t>
            </a:r>
            <a:r>
              <a:rPr lang="lv-LV" altLang="en-US" dirty="0" err="1" smtClean="0"/>
              <a:t>development</a:t>
            </a:r>
            <a:r>
              <a:rPr lang="lv-LV" altLang="en-US" dirty="0" smtClean="0"/>
              <a:t> </a:t>
            </a:r>
            <a:r>
              <a:rPr lang="lv-LV" altLang="en-US" dirty="0" err="1" smtClean="0"/>
              <a:t>of</a:t>
            </a:r>
            <a:r>
              <a:rPr lang="lv-LV" altLang="en-US" dirty="0" smtClean="0"/>
              <a:t> </a:t>
            </a:r>
            <a:r>
              <a:rPr lang="lv-LV" altLang="en-US" dirty="0" err="1" smtClean="0"/>
              <a:t>new</a:t>
            </a:r>
            <a:r>
              <a:rPr lang="lv-LV" altLang="en-US" dirty="0" smtClean="0"/>
              <a:t> </a:t>
            </a:r>
            <a:r>
              <a:rPr lang="lv-LV" altLang="en-US" dirty="0" err="1" smtClean="0"/>
              <a:t>materials</a:t>
            </a:r>
            <a:r>
              <a:rPr lang="lv-LV" altLang="en-US" dirty="0" smtClean="0"/>
              <a:t>, </a:t>
            </a:r>
            <a:r>
              <a:rPr lang="lv-LV" altLang="en-US" dirty="0" err="1" smtClean="0"/>
              <a:t>optimisation</a:t>
            </a:r>
            <a:r>
              <a:rPr lang="lv-LV" altLang="en-US" dirty="0" smtClean="0"/>
              <a:t> </a:t>
            </a:r>
            <a:r>
              <a:rPr lang="lv-LV" altLang="en-US" dirty="0" err="1" smtClean="0"/>
              <a:t>of</a:t>
            </a:r>
            <a:r>
              <a:rPr lang="lv-LV" altLang="en-US" dirty="0" smtClean="0"/>
              <a:t> </a:t>
            </a:r>
            <a:r>
              <a:rPr lang="lv-LV" altLang="en-US" dirty="0" err="1" smtClean="0"/>
              <a:t>manufacturing</a:t>
            </a:r>
            <a:r>
              <a:rPr lang="lv-LV" altLang="en-US" dirty="0" smtClean="0"/>
              <a:t> </a:t>
            </a:r>
            <a:r>
              <a:rPr lang="lv-LV" altLang="en-US" dirty="0" err="1" smtClean="0"/>
              <a:t>processes</a:t>
            </a:r>
            <a:r>
              <a:rPr lang="lv-LV" altLang="en-US" dirty="0" smtClean="0"/>
              <a:t>, </a:t>
            </a:r>
            <a:r>
              <a:rPr lang="lv-LV" altLang="en-US" dirty="0" err="1" smtClean="0"/>
              <a:t>introduction</a:t>
            </a:r>
            <a:r>
              <a:rPr lang="lv-LV" altLang="en-US" dirty="0" smtClean="0"/>
              <a:t> </a:t>
            </a:r>
            <a:r>
              <a:rPr lang="lv-LV" altLang="en-US" dirty="0" err="1" smtClean="0"/>
              <a:t>of</a:t>
            </a:r>
            <a:r>
              <a:rPr lang="lv-LV" altLang="en-US" dirty="0" smtClean="0"/>
              <a:t> </a:t>
            </a:r>
            <a:r>
              <a:rPr lang="lv-LV" altLang="en-US" dirty="0" err="1" smtClean="0"/>
              <a:t>new</a:t>
            </a:r>
            <a:r>
              <a:rPr lang="lv-LV" altLang="en-US" dirty="0" smtClean="0"/>
              <a:t> </a:t>
            </a:r>
            <a:r>
              <a:rPr lang="lv-LV" altLang="en-US" dirty="0" err="1" smtClean="0"/>
              <a:t>technologies</a:t>
            </a:r>
            <a:r>
              <a:rPr lang="lv-LV" altLang="en-US" dirty="0" smtClean="0"/>
              <a:t>, </a:t>
            </a:r>
            <a:r>
              <a:rPr lang="lv-LV" altLang="en-US" dirty="0" err="1" smtClean="0"/>
              <a:t>usage</a:t>
            </a:r>
            <a:r>
              <a:rPr lang="lv-LV" altLang="en-US" dirty="0" smtClean="0"/>
              <a:t> </a:t>
            </a:r>
            <a:r>
              <a:rPr lang="lv-LV" altLang="en-US" dirty="0" err="1" smtClean="0"/>
              <a:t>of</a:t>
            </a:r>
            <a:r>
              <a:rPr lang="lv-LV" altLang="en-US" dirty="0" smtClean="0"/>
              <a:t> </a:t>
            </a:r>
            <a:r>
              <a:rPr lang="lv-LV" altLang="en-US" dirty="0" err="1" smtClean="0"/>
              <a:t>alternative</a:t>
            </a:r>
            <a:r>
              <a:rPr lang="lv-LV" altLang="en-US" dirty="0" smtClean="0"/>
              <a:t> </a:t>
            </a:r>
            <a:r>
              <a:rPr lang="lv-LV" altLang="en-US" dirty="0" err="1" smtClean="0"/>
              <a:t>energy</a:t>
            </a:r>
            <a:r>
              <a:rPr lang="lv-LV" altLang="en-US" dirty="0" smtClean="0"/>
              <a:t> </a:t>
            </a:r>
            <a:r>
              <a:rPr lang="lv-LV" altLang="en-US" dirty="0" err="1" smtClean="0"/>
              <a:t>sources</a:t>
            </a:r>
            <a:r>
              <a:rPr lang="lv-LV" altLang="en-US" dirty="0" smtClean="0"/>
              <a:t> </a:t>
            </a:r>
            <a:r>
              <a:rPr lang="lv-LV" altLang="en-US" dirty="0" err="1" smtClean="0"/>
              <a:t>and</a:t>
            </a:r>
            <a:r>
              <a:rPr lang="lv-LV" altLang="en-US" dirty="0" smtClean="0"/>
              <a:t> </a:t>
            </a:r>
            <a:r>
              <a:rPr lang="lv-LV" altLang="en-US" dirty="0" err="1" smtClean="0"/>
              <a:t>other</a:t>
            </a:r>
            <a:r>
              <a:rPr lang="lv-LV" altLang="en-US" dirty="0" smtClean="0"/>
              <a:t> </a:t>
            </a:r>
            <a:r>
              <a:rPr lang="lv-LV" altLang="en-US" dirty="0" err="1" smtClean="0"/>
              <a:t>solutions</a:t>
            </a:r>
            <a:r>
              <a:rPr lang="lv-LV" altLang="en-US" dirty="0" smtClean="0"/>
              <a:t>.</a:t>
            </a:r>
          </a:p>
          <a:p>
            <a:pPr eaLnBrk="1" hangingPunct="1">
              <a:defRPr/>
            </a:pPr>
            <a:r>
              <a:rPr lang="lv-LV" altLang="en-US" u="sng" dirty="0" err="1" smtClean="0"/>
              <a:t>Priority</a:t>
            </a:r>
            <a:r>
              <a:rPr lang="lv-LV" altLang="en-US" u="sng" dirty="0" smtClean="0"/>
              <a:t> 4. </a:t>
            </a:r>
            <a:r>
              <a:rPr lang="lv-LV" altLang="en-US" dirty="0" err="1" smtClean="0"/>
              <a:t>Modern</a:t>
            </a:r>
            <a:r>
              <a:rPr lang="lv-LV" altLang="en-US" dirty="0" smtClean="0"/>
              <a:t> ICT </a:t>
            </a:r>
            <a:r>
              <a:rPr lang="lv-LV" altLang="en-US" dirty="0" err="1" smtClean="0"/>
              <a:t>development</a:t>
            </a:r>
            <a:r>
              <a:rPr lang="lv-LV" altLang="en-US" dirty="0" smtClean="0"/>
              <a:t> </a:t>
            </a:r>
            <a:r>
              <a:rPr lang="lv-LV" altLang="en-US" dirty="0" err="1" smtClean="0"/>
              <a:t>in</a:t>
            </a:r>
            <a:r>
              <a:rPr lang="lv-LV" altLang="en-US" dirty="0" smtClean="0"/>
              <a:t> </a:t>
            </a:r>
            <a:r>
              <a:rPr lang="lv-LV" altLang="en-US" dirty="0" err="1" smtClean="0"/>
              <a:t>private</a:t>
            </a:r>
            <a:r>
              <a:rPr lang="lv-LV" altLang="en-US" dirty="0" smtClean="0"/>
              <a:t> </a:t>
            </a:r>
            <a:r>
              <a:rPr lang="lv-LV" altLang="en-US" dirty="0" err="1" smtClean="0"/>
              <a:t>and</a:t>
            </a:r>
            <a:r>
              <a:rPr lang="lv-LV" altLang="en-US" dirty="0" smtClean="0"/>
              <a:t> </a:t>
            </a:r>
            <a:r>
              <a:rPr lang="lv-LV" altLang="en-US" dirty="0" err="1" smtClean="0"/>
              <a:t>public</a:t>
            </a:r>
            <a:r>
              <a:rPr lang="lv-LV" altLang="en-US" dirty="0" smtClean="0"/>
              <a:t> </a:t>
            </a:r>
            <a:r>
              <a:rPr lang="lv-LV" altLang="en-US" dirty="0" err="1" smtClean="0"/>
              <a:t>sector</a:t>
            </a:r>
            <a:r>
              <a:rPr lang="lv-LV" altLang="en-US" dirty="0" smtClean="0"/>
              <a:t>.</a:t>
            </a:r>
          </a:p>
          <a:p>
            <a:pPr eaLnBrk="1" hangingPunct="1">
              <a:defRPr/>
            </a:pPr>
            <a:r>
              <a:rPr lang="lv-LV" altLang="en-US" u="sng" dirty="0" err="1" smtClean="0"/>
              <a:t>Priority</a:t>
            </a:r>
            <a:r>
              <a:rPr lang="lv-LV" altLang="en-US" u="sng" dirty="0" smtClean="0"/>
              <a:t> 5.</a:t>
            </a:r>
            <a:r>
              <a:rPr lang="lv-LV" altLang="en-US" dirty="0" smtClean="0"/>
              <a:t> </a:t>
            </a:r>
            <a:r>
              <a:rPr lang="lv-LV" altLang="en-US" dirty="0" err="1" smtClean="0"/>
              <a:t>Modern</a:t>
            </a:r>
            <a:r>
              <a:rPr lang="lv-LV" altLang="en-US" dirty="0" smtClean="0"/>
              <a:t> </a:t>
            </a:r>
            <a:r>
              <a:rPr lang="lv-LV" altLang="en-US" dirty="0" err="1" smtClean="0"/>
              <a:t>education</a:t>
            </a:r>
            <a:r>
              <a:rPr lang="lv-LV" altLang="en-US" dirty="0" smtClean="0"/>
              <a:t> </a:t>
            </a:r>
            <a:r>
              <a:rPr lang="lv-LV" altLang="en-US" dirty="0" err="1" smtClean="0"/>
              <a:t>system</a:t>
            </a:r>
            <a:r>
              <a:rPr lang="lv-LV" altLang="en-US" dirty="0" smtClean="0"/>
              <a:t> </a:t>
            </a:r>
            <a:r>
              <a:rPr lang="lv-LV" altLang="en-US" dirty="0" err="1" smtClean="0"/>
              <a:t>that</a:t>
            </a:r>
            <a:r>
              <a:rPr lang="lv-LV" altLang="en-US" dirty="0" smtClean="0"/>
              <a:t> </a:t>
            </a:r>
            <a:r>
              <a:rPr lang="lv-LV" altLang="en-US" dirty="0" err="1" smtClean="0"/>
              <a:t>supports</a:t>
            </a:r>
            <a:r>
              <a:rPr lang="lv-LV" altLang="en-US" dirty="0" smtClean="0"/>
              <a:t> </a:t>
            </a:r>
            <a:r>
              <a:rPr lang="lv-LV" altLang="en-US" dirty="0" err="1" smtClean="0"/>
              <a:t>needs</a:t>
            </a:r>
            <a:r>
              <a:rPr lang="lv-LV" altLang="en-US" dirty="0" smtClean="0"/>
              <a:t> </a:t>
            </a:r>
            <a:r>
              <a:rPr lang="lv-LV" altLang="en-US" dirty="0" err="1" smtClean="0"/>
              <a:t>of</a:t>
            </a:r>
            <a:r>
              <a:rPr lang="lv-LV" altLang="en-US" dirty="0" smtClean="0"/>
              <a:t> </a:t>
            </a:r>
            <a:r>
              <a:rPr lang="lv-LV" altLang="en-US" dirty="0" err="1" smtClean="0"/>
              <a:t>future</a:t>
            </a:r>
            <a:r>
              <a:rPr lang="lv-LV" altLang="en-US" dirty="0" smtClean="0"/>
              <a:t> </a:t>
            </a:r>
            <a:r>
              <a:rPr lang="lv-LV" altLang="en-US" dirty="0" err="1" smtClean="0"/>
              <a:t>labor</a:t>
            </a:r>
            <a:r>
              <a:rPr lang="lv-LV" altLang="en-US" dirty="0" smtClean="0"/>
              <a:t> </a:t>
            </a:r>
            <a:r>
              <a:rPr lang="lv-LV" altLang="en-US" dirty="0" err="1" smtClean="0"/>
              <a:t>market</a:t>
            </a:r>
            <a:r>
              <a:rPr lang="lv-LV" altLang="en-US" dirty="0" smtClean="0"/>
              <a:t>, </a:t>
            </a:r>
            <a:r>
              <a:rPr lang="lv-LV" altLang="en-US" dirty="0" err="1" smtClean="0"/>
              <a:t>economic</a:t>
            </a:r>
            <a:r>
              <a:rPr lang="lv-LV" altLang="en-US" dirty="0" smtClean="0"/>
              <a:t> </a:t>
            </a:r>
            <a:r>
              <a:rPr lang="lv-LV" altLang="en-US" dirty="0" err="1" smtClean="0"/>
              <a:t>transformation</a:t>
            </a:r>
            <a:r>
              <a:rPr lang="lv-LV" altLang="en-US" dirty="0" smtClean="0"/>
              <a:t>, </a:t>
            </a:r>
            <a:r>
              <a:rPr lang="lv-LV" altLang="en-US" dirty="0" err="1" smtClean="0"/>
              <a:t>competences</a:t>
            </a:r>
            <a:r>
              <a:rPr lang="lv-LV" altLang="en-US" dirty="0" smtClean="0"/>
              <a:t> </a:t>
            </a:r>
            <a:r>
              <a:rPr lang="lv-LV" altLang="en-US" dirty="0" err="1" smtClean="0"/>
              <a:t>of</a:t>
            </a:r>
            <a:r>
              <a:rPr lang="lv-LV" altLang="en-US" dirty="0" smtClean="0"/>
              <a:t> RIS3 </a:t>
            </a:r>
            <a:r>
              <a:rPr lang="lv-LV" altLang="en-US" dirty="0" err="1" smtClean="0"/>
              <a:t>priorities</a:t>
            </a:r>
            <a:r>
              <a:rPr lang="lv-LV" altLang="en-US" dirty="0" smtClean="0"/>
              <a:t>, </a:t>
            </a:r>
            <a:r>
              <a:rPr lang="lv-LV" altLang="en-US" dirty="0" err="1" smtClean="0"/>
              <a:t>entrepreneurship</a:t>
            </a:r>
            <a:r>
              <a:rPr lang="lv-LV" altLang="en-US" dirty="0" smtClean="0"/>
              <a:t> </a:t>
            </a:r>
            <a:r>
              <a:rPr lang="lv-LV" altLang="en-US" dirty="0" err="1" smtClean="0"/>
              <a:t>and</a:t>
            </a:r>
            <a:r>
              <a:rPr lang="lv-LV" altLang="en-US" dirty="0" smtClean="0"/>
              <a:t> </a:t>
            </a:r>
            <a:r>
              <a:rPr lang="lv-LV" altLang="en-US" dirty="0" err="1" smtClean="0"/>
              <a:t>creativity</a:t>
            </a:r>
            <a:r>
              <a:rPr lang="lv-LV" altLang="en-US" dirty="0" smtClean="0"/>
              <a:t> </a:t>
            </a:r>
            <a:r>
              <a:rPr lang="lv-LV" altLang="en-US" dirty="0" err="1" smtClean="0"/>
              <a:t>in</a:t>
            </a:r>
            <a:r>
              <a:rPr lang="lv-LV" altLang="en-US" dirty="0" smtClean="0"/>
              <a:t> </a:t>
            </a:r>
            <a:r>
              <a:rPr lang="lv-LV" altLang="en-US" dirty="0" err="1" smtClean="0"/>
              <a:t>all</a:t>
            </a:r>
            <a:r>
              <a:rPr lang="lv-LV" altLang="en-US" dirty="0" smtClean="0"/>
              <a:t> </a:t>
            </a:r>
            <a:r>
              <a:rPr lang="lv-LV" altLang="en-US" dirty="0" err="1" smtClean="0"/>
              <a:t>levels</a:t>
            </a:r>
            <a:r>
              <a:rPr lang="lv-LV" altLang="en-US" dirty="0" smtClean="0"/>
              <a:t> </a:t>
            </a:r>
            <a:r>
              <a:rPr lang="lv-LV" altLang="en-US" dirty="0" err="1" smtClean="0"/>
              <a:t>of</a:t>
            </a:r>
            <a:r>
              <a:rPr lang="lv-LV" altLang="en-US" dirty="0" smtClean="0"/>
              <a:t> </a:t>
            </a:r>
            <a:r>
              <a:rPr lang="lv-LV" altLang="en-US" dirty="0" err="1" smtClean="0"/>
              <a:t>education</a:t>
            </a:r>
            <a:r>
              <a:rPr lang="lv-LV" altLang="en-US" dirty="0" smtClean="0"/>
              <a:t>.</a:t>
            </a:r>
          </a:p>
          <a:p>
            <a:pPr eaLnBrk="1" hangingPunct="1">
              <a:defRPr/>
            </a:pPr>
            <a:r>
              <a:rPr lang="lv-LV" altLang="en-US" u="sng" dirty="0" err="1" smtClean="0"/>
              <a:t>Priority</a:t>
            </a:r>
            <a:r>
              <a:rPr lang="lv-LV" altLang="en-US" u="sng" dirty="0" smtClean="0"/>
              <a:t> 6. </a:t>
            </a:r>
            <a:r>
              <a:rPr lang="lv-LV" altLang="en-US" u="sng" dirty="0" err="1" smtClean="0"/>
              <a:t>Developed</a:t>
            </a:r>
            <a:r>
              <a:rPr lang="lv-LV" altLang="en-US" u="sng" dirty="0" smtClean="0"/>
              <a:t> </a:t>
            </a:r>
            <a:r>
              <a:rPr lang="lv-LV" altLang="en-US" u="sng" dirty="0" err="1" smtClean="0"/>
              <a:t>knowledge</a:t>
            </a:r>
            <a:r>
              <a:rPr lang="lv-LV" altLang="en-US" u="sng" dirty="0" smtClean="0"/>
              <a:t> </a:t>
            </a:r>
            <a:r>
              <a:rPr lang="lv-LV" altLang="en-US" u="sng" dirty="0" err="1" smtClean="0"/>
              <a:t>base</a:t>
            </a:r>
            <a:r>
              <a:rPr lang="lv-LV" altLang="en-US" u="sng" dirty="0" smtClean="0"/>
              <a:t> </a:t>
            </a:r>
            <a:r>
              <a:rPr lang="lv-LV" altLang="en-US" u="sng" dirty="0" err="1" smtClean="0"/>
              <a:t>and</a:t>
            </a:r>
            <a:r>
              <a:rPr lang="lv-LV" altLang="en-US" u="sng" dirty="0" smtClean="0"/>
              <a:t> </a:t>
            </a:r>
            <a:r>
              <a:rPr lang="lv-LV" altLang="en-US" u="sng" dirty="0" err="1" smtClean="0"/>
              <a:t>human</a:t>
            </a:r>
            <a:r>
              <a:rPr lang="lv-LV" altLang="en-US" u="sng" dirty="0" smtClean="0"/>
              <a:t> </a:t>
            </a:r>
            <a:r>
              <a:rPr lang="lv-LV" altLang="en-US" u="sng" dirty="0" err="1" smtClean="0"/>
              <a:t>capital</a:t>
            </a:r>
            <a:r>
              <a:rPr lang="lv-LV" altLang="en-US" u="sng" dirty="0" smtClean="0"/>
              <a:t> </a:t>
            </a:r>
            <a:r>
              <a:rPr lang="lv-LV" altLang="en-US" u="sng" dirty="0" err="1" smtClean="0"/>
              <a:t>in</a:t>
            </a:r>
            <a:r>
              <a:rPr lang="lv-LV" altLang="en-US" u="sng" dirty="0" smtClean="0"/>
              <a:t> </a:t>
            </a:r>
            <a:r>
              <a:rPr lang="lv-LV" altLang="en-US" u="sng" dirty="0" err="1" smtClean="0"/>
              <a:t>knowledge</a:t>
            </a:r>
            <a:r>
              <a:rPr lang="lv-LV" altLang="en-US" u="sng" dirty="0" smtClean="0"/>
              <a:t> </a:t>
            </a:r>
            <a:r>
              <a:rPr lang="lv-LV" altLang="en-US" u="sng" dirty="0" err="1" smtClean="0"/>
              <a:t>areas</a:t>
            </a:r>
            <a:r>
              <a:rPr lang="lv-LV" altLang="en-US" u="sng" dirty="0" smtClean="0"/>
              <a:t> </a:t>
            </a:r>
            <a:r>
              <a:rPr lang="lv-LV" altLang="en-US" u="sng" dirty="0" err="1" smtClean="0"/>
              <a:t>where</a:t>
            </a:r>
            <a:r>
              <a:rPr lang="lv-LV" altLang="en-US" u="sng" dirty="0" smtClean="0"/>
              <a:t> </a:t>
            </a:r>
            <a:r>
              <a:rPr lang="lv-LV" altLang="en-US" u="sng" dirty="0" err="1" smtClean="0"/>
              <a:t>Latvia</a:t>
            </a:r>
            <a:r>
              <a:rPr lang="lv-LV" altLang="en-US" u="sng" dirty="0" smtClean="0"/>
              <a:t> </a:t>
            </a:r>
            <a:r>
              <a:rPr lang="lv-LV" altLang="en-US" u="sng" dirty="0" err="1" smtClean="0"/>
              <a:t>has</a:t>
            </a:r>
            <a:r>
              <a:rPr lang="lv-LV" altLang="en-US" u="sng" dirty="0" smtClean="0"/>
              <a:t> </a:t>
            </a:r>
            <a:r>
              <a:rPr lang="lv-LV" altLang="en-US" u="sng" dirty="0" err="1" smtClean="0"/>
              <a:t>comparative</a:t>
            </a:r>
            <a:r>
              <a:rPr lang="lv-LV" altLang="en-US" u="sng" dirty="0" smtClean="0"/>
              <a:t> </a:t>
            </a:r>
            <a:r>
              <a:rPr lang="lv-LV" altLang="en-US" u="sng" dirty="0" err="1" smtClean="0"/>
              <a:t>advantages</a:t>
            </a:r>
            <a:r>
              <a:rPr lang="lv-LV" altLang="en-US" u="sng" dirty="0" smtClean="0"/>
              <a:t> </a:t>
            </a:r>
            <a:r>
              <a:rPr lang="lv-LV" altLang="en-US" u="sng" dirty="0" err="1" smtClean="0"/>
              <a:t>and</a:t>
            </a:r>
            <a:r>
              <a:rPr lang="lv-LV" altLang="en-US" u="sng" dirty="0" smtClean="0"/>
              <a:t> </a:t>
            </a:r>
            <a:r>
              <a:rPr lang="lv-LV" altLang="en-US" u="sng" dirty="0" err="1" smtClean="0"/>
              <a:t>that</a:t>
            </a:r>
            <a:r>
              <a:rPr lang="lv-LV" altLang="en-US" u="sng" dirty="0" smtClean="0"/>
              <a:t> </a:t>
            </a:r>
            <a:r>
              <a:rPr lang="lv-LV" altLang="en-US" u="sng" dirty="0" err="1" smtClean="0"/>
              <a:t>are</a:t>
            </a:r>
            <a:r>
              <a:rPr lang="lv-LV" altLang="en-US" u="sng" dirty="0" smtClean="0"/>
              <a:t> </a:t>
            </a:r>
            <a:r>
              <a:rPr lang="lv-LV" altLang="en-US" u="sng" dirty="0" err="1" smtClean="0"/>
              <a:t>significant</a:t>
            </a:r>
            <a:r>
              <a:rPr lang="lv-LV" altLang="en-US" u="sng" dirty="0" smtClean="0"/>
              <a:t> </a:t>
            </a:r>
            <a:r>
              <a:rPr lang="lv-LV" altLang="en-US" u="sng" dirty="0" err="1" smtClean="0"/>
              <a:t>in</a:t>
            </a:r>
            <a:r>
              <a:rPr lang="lv-LV" altLang="en-US" u="sng" dirty="0" smtClean="0"/>
              <a:t> </a:t>
            </a:r>
            <a:r>
              <a:rPr lang="lv-LV" altLang="en-US" u="sng" dirty="0" err="1" smtClean="0"/>
              <a:t>economy</a:t>
            </a:r>
            <a:r>
              <a:rPr lang="lv-LV" altLang="en-US" u="sng" dirty="0" smtClean="0"/>
              <a:t> </a:t>
            </a:r>
            <a:r>
              <a:rPr lang="lv-LV" altLang="en-US" u="sng" dirty="0" err="1" smtClean="0"/>
              <a:t>transfer</a:t>
            </a:r>
            <a:r>
              <a:rPr lang="lv-LV" altLang="en-US" u="sng" dirty="0" smtClean="0"/>
              <a:t> process, </a:t>
            </a:r>
            <a:r>
              <a:rPr lang="lv-LV" altLang="en-US" u="sng" dirty="0" err="1" smtClean="0"/>
              <a:t>including</a:t>
            </a:r>
            <a:r>
              <a:rPr lang="lv-LV" altLang="en-US" u="sng" dirty="0" smtClean="0"/>
              <a:t> RIS3 </a:t>
            </a:r>
            <a:r>
              <a:rPr lang="lv-LV" altLang="en-US" u="sng" dirty="0" err="1" smtClean="0"/>
              <a:t>specialization</a:t>
            </a:r>
            <a:r>
              <a:rPr lang="lv-LV" altLang="en-US" u="sng" dirty="0" smtClean="0"/>
              <a:t> </a:t>
            </a:r>
            <a:r>
              <a:rPr lang="lv-LV" altLang="en-US" u="sng" dirty="0" err="1" smtClean="0"/>
              <a:t>areas</a:t>
            </a:r>
            <a:r>
              <a:rPr lang="lv-LV" altLang="en-US" u="sng" dirty="0" smtClean="0"/>
              <a:t> as </a:t>
            </a:r>
            <a:r>
              <a:rPr lang="lv-LV" altLang="en-US" u="sng" dirty="0" err="1" smtClean="0"/>
              <a:t>well</a:t>
            </a:r>
            <a:r>
              <a:rPr lang="lv-LV" altLang="en-US" u="sng" dirty="0" smtClean="0"/>
              <a:t> as </a:t>
            </a:r>
            <a:r>
              <a:rPr lang="lv-LV" altLang="en-US" u="sng" dirty="0" err="1" smtClean="0"/>
              <a:t>KETs</a:t>
            </a:r>
            <a:r>
              <a:rPr lang="lv-LV" altLang="en-US" u="sng" dirty="0" smtClean="0"/>
              <a:t>.</a:t>
            </a:r>
          </a:p>
          <a:p>
            <a:pPr eaLnBrk="1" hangingPunct="1">
              <a:defRPr/>
            </a:pPr>
            <a:r>
              <a:rPr lang="lv-LV" altLang="en-US" u="sng" dirty="0" err="1" smtClean="0"/>
              <a:t>Priority</a:t>
            </a:r>
            <a:r>
              <a:rPr lang="lv-LV" altLang="en-US" u="sng" dirty="0" smtClean="0"/>
              <a:t> 7. </a:t>
            </a:r>
            <a:r>
              <a:rPr lang="lv-LV" altLang="en-US" u="sng" dirty="0" err="1" smtClean="0"/>
              <a:t>Development</a:t>
            </a:r>
            <a:r>
              <a:rPr lang="lv-LV" altLang="en-US" u="sng" dirty="0" smtClean="0"/>
              <a:t> </a:t>
            </a:r>
            <a:r>
              <a:rPr lang="lv-LV" altLang="en-US" u="sng" dirty="0" err="1" smtClean="0"/>
              <a:t>of</a:t>
            </a:r>
            <a:r>
              <a:rPr lang="lv-LV" altLang="en-US" u="sng" dirty="0" smtClean="0"/>
              <a:t> </a:t>
            </a:r>
            <a:r>
              <a:rPr lang="lv-LV" altLang="en-US" u="sng" dirty="0" err="1" smtClean="0"/>
              <a:t>perspective</a:t>
            </a:r>
            <a:r>
              <a:rPr lang="lv-LV" altLang="en-US" u="sng" dirty="0" smtClean="0"/>
              <a:t> </a:t>
            </a:r>
            <a:r>
              <a:rPr lang="lv-LV" altLang="en-US" u="sng" dirty="0" err="1" smtClean="0"/>
              <a:t>economy</a:t>
            </a:r>
            <a:r>
              <a:rPr lang="lv-LV" altLang="en-US" u="sng" dirty="0" smtClean="0"/>
              <a:t> </a:t>
            </a:r>
            <a:r>
              <a:rPr lang="lv-LV" altLang="en-US" u="sng" dirty="0" err="1" smtClean="0"/>
              <a:t>areas</a:t>
            </a:r>
            <a:r>
              <a:rPr lang="lv-LV" altLang="en-US" u="sng" dirty="0" smtClean="0"/>
              <a:t> </a:t>
            </a:r>
            <a:r>
              <a:rPr lang="lv-LV" altLang="en-US" u="sng" dirty="0" err="1" smtClean="0"/>
              <a:t>in</a:t>
            </a:r>
            <a:r>
              <a:rPr lang="lv-LV" altLang="en-US" u="sng" dirty="0" smtClean="0"/>
              <a:t> </a:t>
            </a:r>
            <a:r>
              <a:rPr lang="lv-LV" altLang="en-US" u="sng" dirty="0" err="1" smtClean="0"/>
              <a:t>municipality</a:t>
            </a:r>
            <a:r>
              <a:rPr lang="lv-LV" altLang="en-US" u="sng" dirty="0" smtClean="0"/>
              <a:t> </a:t>
            </a:r>
            <a:r>
              <a:rPr lang="lv-LV" altLang="en-US" u="sng" dirty="0" err="1" smtClean="0"/>
              <a:t>level</a:t>
            </a:r>
            <a:r>
              <a:rPr lang="lv-LV" altLang="en-US" u="sng" dirty="0" smtClean="0"/>
              <a:t> (</a:t>
            </a:r>
            <a:r>
              <a:rPr lang="lv-LV" altLang="en-US" u="sng" dirty="0" err="1" smtClean="0"/>
              <a:t>balanced</a:t>
            </a:r>
            <a:r>
              <a:rPr lang="lv-LV" altLang="en-US" u="sng" dirty="0" smtClean="0"/>
              <a:t> </a:t>
            </a:r>
            <a:r>
              <a:rPr lang="lv-LV" altLang="en-US" u="sng" dirty="0" err="1" smtClean="0"/>
              <a:t>regional</a:t>
            </a:r>
            <a:r>
              <a:rPr lang="lv-LV" altLang="en-US" u="sng" dirty="0" smtClean="0"/>
              <a:t> </a:t>
            </a:r>
            <a:r>
              <a:rPr lang="lv-LV" altLang="en-US" u="sng" dirty="0" err="1" smtClean="0"/>
              <a:t>development</a:t>
            </a:r>
            <a:r>
              <a:rPr lang="lv-LV" altLang="en-US" u="sng" dirty="0" smtClean="0"/>
              <a:t>).</a:t>
            </a:r>
          </a:p>
          <a:p>
            <a:pPr eaLnBrk="1" hangingPunct="1">
              <a:defRPr/>
            </a:pPr>
            <a:endParaRPr lang="lv-LV" altLang="en-US" u="sng" dirty="0" smtClean="0"/>
          </a:p>
          <a:p>
            <a:pPr eaLnBrk="1" hangingPunct="1">
              <a:defRPr/>
            </a:pPr>
            <a:r>
              <a:rPr lang="lv-LV" altLang="en-US" dirty="0" smtClean="0"/>
              <a:t>3. </a:t>
            </a:r>
            <a:r>
              <a:rPr lang="lv-LV" altLang="en-US" dirty="0" err="1" smtClean="0"/>
              <a:t>Smart</a:t>
            </a:r>
            <a:r>
              <a:rPr lang="lv-LV" altLang="en-US" dirty="0" smtClean="0"/>
              <a:t> </a:t>
            </a:r>
            <a:r>
              <a:rPr lang="lv-LV" altLang="en-US" dirty="0" err="1" smtClean="0"/>
              <a:t>specialisation</a:t>
            </a:r>
            <a:r>
              <a:rPr lang="lv-LV" altLang="en-US" dirty="0" smtClean="0"/>
              <a:t> </a:t>
            </a:r>
            <a:r>
              <a:rPr lang="lv-LV" altLang="en-US" dirty="0" err="1" smtClean="0"/>
              <a:t>areas</a:t>
            </a:r>
            <a:r>
              <a:rPr lang="lv-LV" altLang="en-US" dirty="0" smtClean="0"/>
              <a:t>:</a:t>
            </a:r>
          </a:p>
          <a:p>
            <a:pPr marL="228600" indent="-228600" eaLnBrk="1" hangingPunct="1">
              <a:buFontTx/>
              <a:buAutoNum type="arabicPeriod"/>
              <a:defRPr/>
            </a:pPr>
            <a:r>
              <a:rPr lang="lv-LV" altLang="en-US" dirty="0" err="1" smtClean="0"/>
              <a:t>Knowledge-intensive</a:t>
            </a:r>
            <a:r>
              <a:rPr lang="lv-LV" altLang="en-US" dirty="0" smtClean="0"/>
              <a:t> </a:t>
            </a:r>
            <a:r>
              <a:rPr lang="lv-LV" altLang="en-US" dirty="0" err="1" smtClean="0"/>
              <a:t>Bio-economy.</a:t>
            </a:r>
            <a:endParaRPr lang="lv-LV" altLang="en-US" dirty="0" smtClean="0"/>
          </a:p>
          <a:p>
            <a:pPr marL="228600" indent="-228600" eaLnBrk="1" hangingPunct="1">
              <a:buFontTx/>
              <a:buAutoNum type="arabicPeriod"/>
              <a:defRPr/>
            </a:pPr>
            <a:r>
              <a:rPr lang="lv-LV" altLang="en-US" dirty="0" smtClean="0"/>
              <a:t> </a:t>
            </a:r>
            <a:r>
              <a:rPr lang="lv-LV" altLang="en-US" dirty="0" err="1" smtClean="0"/>
              <a:t>Biomedicine</a:t>
            </a:r>
            <a:r>
              <a:rPr lang="lv-LV" altLang="en-US" dirty="0" smtClean="0"/>
              <a:t>, </a:t>
            </a:r>
            <a:r>
              <a:rPr lang="lv-LV" altLang="en-US" dirty="0" err="1" smtClean="0"/>
              <a:t>medical</a:t>
            </a:r>
            <a:r>
              <a:rPr lang="lv-LV" altLang="en-US" dirty="0" smtClean="0"/>
              <a:t> </a:t>
            </a:r>
            <a:r>
              <a:rPr lang="lv-LV" altLang="en-US" dirty="0" err="1" smtClean="0"/>
              <a:t>technologies</a:t>
            </a:r>
            <a:r>
              <a:rPr lang="lv-LV" altLang="en-US" dirty="0" smtClean="0"/>
              <a:t>, </a:t>
            </a:r>
            <a:r>
              <a:rPr lang="lv-LV" altLang="en-US" dirty="0" err="1" smtClean="0"/>
              <a:t>biopharmacy</a:t>
            </a:r>
            <a:r>
              <a:rPr lang="lv-LV" altLang="en-US" dirty="0" smtClean="0"/>
              <a:t> </a:t>
            </a:r>
            <a:r>
              <a:rPr lang="lv-LV" altLang="en-US" dirty="0" err="1" smtClean="0"/>
              <a:t>and</a:t>
            </a:r>
            <a:r>
              <a:rPr lang="lv-LV" altLang="en-US" dirty="0" smtClean="0"/>
              <a:t> </a:t>
            </a:r>
            <a:r>
              <a:rPr lang="lv-LV" altLang="en-US" dirty="0" err="1" smtClean="0"/>
              <a:t>biotech</a:t>
            </a:r>
            <a:r>
              <a:rPr lang="lv-LV" altLang="en-US" dirty="0" smtClean="0"/>
              <a:t>.</a:t>
            </a:r>
          </a:p>
          <a:p>
            <a:pPr marL="228600" indent="-228600" eaLnBrk="1" hangingPunct="1">
              <a:buFontTx/>
              <a:buAutoNum type="arabicPeriod"/>
              <a:defRPr/>
            </a:pPr>
            <a:r>
              <a:rPr lang="lv-LV" altLang="en-US" dirty="0" err="1" smtClean="0"/>
              <a:t>Smart</a:t>
            </a:r>
            <a:r>
              <a:rPr lang="lv-LV" altLang="en-US" dirty="0" smtClean="0"/>
              <a:t> </a:t>
            </a:r>
            <a:r>
              <a:rPr lang="lv-LV" altLang="en-US" dirty="0" err="1" smtClean="0"/>
              <a:t>materials</a:t>
            </a:r>
            <a:r>
              <a:rPr lang="lv-LV" altLang="en-US" dirty="0" smtClean="0"/>
              <a:t>, </a:t>
            </a:r>
            <a:r>
              <a:rPr lang="lv-LV" altLang="en-US" dirty="0" err="1" smtClean="0"/>
              <a:t>technology</a:t>
            </a:r>
            <a:r>
              <a:rPr lang="lv-LV" altLang="en-US" dirty="0" smtClean="0"/>
              <a:t> </a:t>
            </a:r>
            <a:r>
              <a:rPr lang="lv-LV" altLang="en-US" dirty="0" err="1" smtClean="0"/>
              <a:t>and</a:t>
            </a:r>
            <a:r>
              <a:rPr lang="lv-LV" altLang="en-US" dirty="0" smtClean="0"/>
              <a:t> </a:t>
            </a:r>
            <a:r>
              <a:rPr lang="lv-LV" altLang="en-US" dirty="0" err="1" smtClean="0"/>
              <a:t>engeneering</a:t>
            </a:r>
            <a:r>
              <a:rPr lang="lv-LV" altLang="en-US" dirty="0" smtClean="0"/>
              <a:t>.</a:t>
            </a:r>
          </a:p>
          <a:p>
            <a:pPr marL="228600" indent="-228600" eaLnBrk="1" hangingPunct="1">
              <a:buFontTx/>
              <a:buAutoNum type="arabicPeriod"/>
              <a:defRPr/>
            </a:pPr>
            <a:r>
              <a:rPr lang="lv-LV" altLang="en-US" dirty="0" err="1" smtClean="0"/>
              <a:t>Smart</a:t>
            </a:r>
            <a:r>
              <a:rPr lang="lv-LV" altLang="en-US" dirty="0" smtClean="0"/>
              <a:t> </a:t>
            </a:r>
            <a:r>
              <a:rPr lang="lv-LV" altLang="en-US" dirty="0" err="1" smtClean="0"/>
              <a:t>energy</a:t>
            </a:r>
            <a:r>
              <a:rPr lang="lv-LV" altLang="en-US" dirty="0" smtClean="0"/>
              <a:t>.</a:t>
            </a:r>
          </a:p>
          <a:p>
            <a:pPr marL="228600" indent="-228600" eaLnBrk="1" hangingPunct="1">
              <a:buFontTx/>
              <a:buAutoNum type="arabicPeriod"/>
              <a:defRPr/>
            </a:pPr>
            <a:r>
              <a:rPr lang="lv-LV" altLang="en-US" dirty="0" smtClean="0"/>
              <a:t>ICT</a:t>
            </a:r>
          </a:p>
          <a:p>
            <a:pPr marL="228600" indent="-228600" eaLnBrk="1" hangingPunct="1">
              <a:buFontTx/>
              <a:buAutoNum type="arabicPeriod"/>
              <a:defRPr/>
            </a:pPr>
            <a:endParaRPr lang="lv-LV" altLang="en-US" dirty="0" smtClean="0"/>
          </a:p>
          <a:p>
            <a:pPr eaLnBrk="1" hangingPunct="1">
              <a:defRPr/>
            </a:pPr>
            <a:r>
              <a:rPr lang="lv-LV" altLang="en-US" dirty="0" err="1" smtClean="0"/>
              <a:t>Digital</a:t>
            </a:r>
            <a:r>
              <a:rPr lang="lv-LV" altLang="en-US" dirty="0" smtClean="0"/>
              <a:t> </a:t>
            </a:r>
            <a:r>
              <a:rPr lang="lv-LV" altLang="en-US" dirty="0" err="1" smtClean="0"/>
              <a:t>Growth</a:t>
            </a:r>
            <a:endParaRPr lang="lv-LV" altLang="en-US" dirty="0" smtClean="0"/>
          </a:p>
          <a:p>
            <a:pPr eaLnBrk="1" hangingPunct="1">
              <a:defRPr/>
            </a:pPr>
            <a:r>
              <a:rPr lang="lv-LV" altLang="en-US" dirty="0" err="1" smtClean="0"/>
              <a:t>Is</a:t>
            </a:r>
            <a:r>
              <a:rPr lang="lv-LV" altLang="en-US" dirty="0" smtClean="0"/>
              <a:t> </a:t>
            </a:r>
            <a:r>
              <a:rPr lang="lv-LV" altLang="en-US" dirty="0" err="1" smtClean="0"/>
              <a:t>digital</a:t>
            </a:r>
            <a:r>
              <a:rPr lang="lv-LV" altLang="en-US" dirty="0" smtClean="0"/>
              <a:t> </a:t>
            </a:r>
            <a:r>
              <a:rPr lang="lv-LV" altLang="en-US" dirty="0" err="1" smtClean="0"/>
              <a:t>groth</a:t>
            </a:r>
            <a:r>
              <a:rPr lang="lv-LV" altLang="en-US" dirty="0" smtClean="0"/>
              <a:t> </a:t>
            </a:r>
            <a:r>
              <a:rPr lang="lv-LV" altLang="en-US" dirty="0" err="1" smtClean="0"/>
              <a:t>one</a:t>
            </a:r>
            <a:r>
              <a:rPr lang="lv-LV" altLang="en-US" dirty="0" smtClean="0"/>
              <a:t> </a:t>
            </a:r>
            <a:r>
              <a:rPr lang="lv-LV" altLang="en-US" dirty="0" err="1" smtClean="0"/>
              <a:t>of</a:t>
            </a:r>
            <a:r>
              <a:rPr lang="lv-LV" altLang="en-US" dirty="0" smtClean="0"/>
              <a:t> </a:t>
            </a:r>
            <a:r>
              <a:rPr lang="lv-LV" altLang="en-US" dirty="0" err="1" smtClean="0"/>
              <a:t>the</a:t>
            </a:r>
            <a:r>
              <a:rPr lang="lv-LV" altLang="en-US" dirty="0" smtClean="0"/>
              <a:t> </a:t>
            </a:r>
            <a:r>
              <a:rPr lang="lv-LV" altLang="en-US" dirty="0" err="1" smtClean="0"/>
              <a:t>national</a:t>
            </a:r>
            <a:r>
              <a:rPr lang="lv-LV" altLang="en-US" dirty="0" smtClean="0"/>
              <a:t> </a:t>
            </a:r>
            <a:r>
              <a:rPr lang="lv-LV" altLang="en-US" dirty="0" err="1" smtClean="0"/>
              <a:t>priorities</a:t>
            </a:r>
            <a:r>
              <a:rPr lang="lv-LV" altLang="en-US" dirty="0" smtClean="0"/>
              <a:t>?</a:t>
            </a:r>
          </a:p>
          <a:p>
            <a:pPr marL="228600" indent="-228600" eaLnBrk="1" hangingPunct="1">
              <a:defRPr/>
            </a:pPr>
            <a:endParaRPr lang="lv-LV" altLang="en-US" dirty="0" smtClean="0"/>
          </a:p>
          <a:p>
            <a:pPr marL="228600" indent="-228600" eaLnBrk="1" hangingPunct="1">
              <a:defRPr/>
            </a:pPr>
            <a:r>
              <a:rPr lang="lv-LV" altLang="en-US" dirty="0" err="1" smtClean="0"/>
              <a:t>Regional</a:t>
            </a:r>
            <a:r>
              <a:rPr lang="lv-LV" altLang="en-US" dirty="0" smtClean="0"/>
              <a:t> </a:t>
            </a:r>
            <a:r>
              <a:rPr lang="lv-LV" altLang="en-US" dirty="0" err="1" smtClean="0"/>
              <a:t>specificities</a:t>
            </a:r>
            <a:endParaRPr lang="lv-LV" altLang="en-US" dirty="0" smtClean="0"/>
          </a:p>
          <a:p>
            <a:pPr eaLnBrk="1" hangingPunct="1">
              <a:defRPr/>
            </a:pPr>
            <a:r>
              <a:rPr lang="lv-LV" altLang="en-US" dirty="0" err="1" smtClean="0"/>
              <a:t>Latvia</a:t>
            </a:r>
            <a:r>
              <a:rPr lang="lv-LV" altLang="en-US" dirty="0" smtClean="0"/>
              <a:t> </a:t>
            </a:r>
            <a:r>
              <a:rPr lang="lv-LV" altLang="en-US" dirty="0" err="1" smtClean="0"/>
              <a:t>doesnt</a:t>
            </a:r>
            <a:r>
              <a:rPr lang="lv-LV" altLang="en-US" dirty="0" smtClean="0"/>
              <a:t> </a:t>
            </a:r>
            <a:r>
              <a:rPr lang="lv-LV" altLang="en-US" dirty="0" err="1" smtClean="0"/>
              <a:t>have</a:t>
            </a:r>
            <a:r>
              <a:rPr lang="lv-LV" altLang="en-US" dirty="0" smtClean="0"/>
              <a:t> </a:t>
            </a:r>
            <a:r>
              <a:rPr lang="lv-LV" altLang="en-US" dirty="0" err="1" smtClean="0"/>
              <a:t>regional</a:t>
            </a:r>
            <a:r>
              <a:rPr lang="lv-LV" altLang="en-US" dirty="0" smtClean="0"/>
              <a:t> </a:t>
            </a:r>
            <a:r>
              <a:rPr lang="lv-LV" altLang="en-US" dirty="0" err="1" smtClean="0"/>
              <a:t>priorities</a:t>
            </a:r>
            <a:r>
              <a:rPr lang="lv-LV" altLang="en-US" dirty="0" smtClean="0"/>
              <a:t> </a:t>
            </a:r>
            <a:r>
              <a:rPr lang="lv-LV" altLang="en-US" dirty="0" err="1" smtClean="0"/>
              <a:t>only</a:t>
            </a:r>
            <a:r>
              <a:rPr lang="lv-LV" altLang="en-US" dirty="0" smtClean="0"/>
              <a:t> </a:t>
            </a:r>
            <a:r>
              <a:rPr lang="lv-LV" altLang="en-US" dirty="0" err="1" smtClean="0"/>
              <a:t>national</a:t>
            </a:r>
            <a:r>
              <a:rPr lang="lv-LV" altLang="en-US" dirty="0" smtClean="0"/>
              <a:t>.</a:t>
            </a:r>
          </a:p>
          <a:p>
            <a:pPr>
              <a:defRPr/>
            </a:pPr>
            <a:endParaRPr lang="en-GB" dirty="0"/>
          </a:p>
        </p:txBody>
      </p:sp>
      <p:sp>
        <p:nvSpPr>
          <p:cNvPr id="17412" name="Slide Number Placeholder 3"/>
          <p:cNvSpPr>
            <a:spLocks noGrp="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fld id="{50D0EFA2-0BC5-459E-BA38-1A6E11C34EE6}" type="slidenum">
              <a:rPr lang="en-GB" b="0" smtClean="0"/>
              <a:pPr/>
              <a:t>4</a:t>
            </a:fld>
            <a:endParaRPr lang="en-GB" b="0" smtClean="0"/>
          </a:p>
        </p:txBody>
      </p:sp>
    </p:spTree>
    <p:extLst>
      <p:ext uri="{BB962C8B-B14F-4D97-AF65-F5344CB8AC3E}">
        <p14:creationId xmlns="" xmlns:p14="http://schemas.microsoft.com/office/powerpoint/2010/main" val="31333797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899F9F9-42E3-44A2-84FB-AAD957FFEEEB}" type="slidenum">
              <a:rPr lang="en-GB" altLang="en-US" smtClean="0"/>
              <a:pPr>
                <a:spcBef>
                  <a:spcPct val="0"/>
                </a:spcBef>
              </a:pPr>
              <a:t>5</a:t>
            </a:fld>
            <a:endParaRPr lang="en-GB" altLang="en-US" smtClean="0"/>
          </a:p>
        </p:txBody>
      </p:sp>
      <p:sp>
        <p:nvSpPr>
          <p:cNvPr id="10243" name="Rectangle 2"/>
          <p:cNvSpPr>
            <a:spLocks noGrp="1" noRot="1" noChangeAspect="1" noChangeArrowheads="1" noTextEdit="1"/>
          </p:cNvSpPr>
          <p:nvPr>
            <p:ph type="sldImg"/>
          </p:nvPr>
        </p:nvSpPr>
        <p:spPr>
          <a:xfrm>
            <a:off x="941388" y="746125"/>
            <a:ext cx="4918075" cy="3689350"/>
          </a:xfrm>
          <a:ln/>
        </p:spPr>
      </p:sp>
      <p:sp>
        <p:nvSpPr>
          <p:cNvPr id="10244" name="Rectangle 3"/>
          <p:cNvSpPr>
            <a:spLocks noGrp="1" noChangeArrowheads="1"/>
          </p:cNvSpPr>
          <p:nvPr>
            <p:ph type="body" idx="1"/>
          </p:nvPr>
        </p:nvSpPr>
        <p:spPr>
          <a:xfrm>
            <a:off x="906463" y="4687888"/>
            <a:ext cx="4984750" cy="4445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28600" indent="-228600" eaLnBrk="1" hangingPunct="1"/>
            <a:r>
              <a:rPr lang="lv-LV" altLang="en-US" b="1" smtClean="0">
                <a:latin typeface="Cambria" panose="02040503050406030204" pitchFamily="18" charset="0"/>
              </a:rPr>
              <a:t>- </a:t>
            </a:r>
            <a:r>
              <a:rPr lang="en-GB" altLang="en-US" smtClean="0">
                <a:solidFill>
                  <a:srgbClr val="0070C0"/>
                </a:solidFill>
                <a:latin typeface="Cambria" panose="02040503050406030204" pitchFamily="18" charset="0"/>
              </a:rPr>
              <a:t>What is the </a:t>
            </a:r>
            <a:r>
              <a:rPr lang="en-GB" altLang="en-US" smtClean="0">
                <a:solidFill>
                  <a:srgbClr val="FF0000"/>
                </a:solidFill>
                <a:latin typeface="Cambria" panose="02040503050406030204" pitchFamily="18" charset="0"/>
              </a:rPr>
              <a:t>status of your work </a:t>
            </a:r>
            <a:r>
              <a:rPr lang="en-GB" altLang="en-US" smtClean="0">
                <a:solidFill>
                  <a:srgbClr val="0070C0"/>
                </a:solidFill>
                <a:latin typeface="Cambria" panose="02040503050406030204" pitchFamily="18" charset="0"/>
              </a:rPr>
              <a:t>on RIS3</a:t>
            </a:r>
            <a:endParaRPr lang="en-GB" altLang="en-US" b="1" smtClean="0">
              <a:latin typeface="Cambria" panose="02040503050406030204" pitchFamily="18" charset="0"/>
            </a:endParaRPr>
          </a:p>
          <a:p>
            <a:pPr marL="228600" indent="-228600" eaLnBrk="1" hangingPunct="1"/>
            <a:r>
              <a:rPr lang="lv-LV" altLang="en-US" b="1" smtClean="0">
                <a:solidFill>
                  <a:srgbClr val="000066"/>
                </a:solidFill>
                <a:latin typeface="Arial" panose="020B0604020202020204" pitchFamily="34" charset="0"/>
              </a:rPr>
              <a:t>- RIS3 governance: who is responsible for development, implementation and monitoring of RIS3?</a:t>
            </a:r>
            <a:endParaRPr lang="en-GB" altLang="en-US" b="1" smtClean="0">
              <a:solidFill>
                <a:srgbClr val="000066"/>
              </a:solidFill>
              <a:latin typeface="Arial" panose="020B0604020202020204" pitchFamily="34" charset="0"/>
            </a:endParaRPr>
          </a:p>
        </p:txBody>
      </p:sp>
    </p:spTree>
    <p:extLst>
      <p:ext uri="{BB962C8B-B14F-4D97-AF65-F5344CB8AC3E}">
        <p14:creationId xmlns="" xmlns:p14="http://schemas.microsoft.com/office/powerpoint/2010/main" val="13895446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E89F4E2-436C-4C57-85E5-84A3DC7348F2}" type="slidenum">
              <a:rPr lang="en-GB" altLang="en-US" smtClean="0"/>
              <a:pPr>
                <a:spcBef>
                  <a:spcPct val="0"/>
                </a:spcBef>
              </a:pPr>
              <a:t>6</a:t>
            </a:fld>
            <a:endParaRPr lang="en-GB" altLang="en-US" smtClean="0"/>
          </a:p>
        </p:txBody>
      </p:sp>
      <p:sp>
        <p:nvSpPr>
          <p:cNvPr id="7171" name="Rectangle 2"/>
          <p:cNvSpPr>
            <a:spLocks noGrp="1" noRot="1" noChangeAspect="1" noChangeArrowheads="1" noTextEdit="1"/>
          </p:cNvSpPr>
          <p:nvPr>
            <p:ph type="sldImg"/>
          </p:nvPr>
        </p:nvSpPr>
        <p:spPr>
          <a:xfrm>
            <a:off x="941388" y="746125"/>
            <a:ext cx="4918075" cy="3689350"/>
          </a:xfrm>
          <a:ln/>
        </p:spPr>
      </p:sp>
      <p:sp>
        <p:nvSpPr>
          <p:cNvPr id="7172" name="Rectangle 3"/>
          <p:cNvSpPr>
            <a:spLocks noGrp="1" noChangeArrowheads="1"/>
          </p:cNvSpPr>
          <p:nvPr>
            <p:ph type="body" idx="1"/>
          </p:nvPr>
        </p:nvSpPr>
        <p:spPr>
          <a:xfrm>
            <a:off x="906463" y="4687888"/>
            <a:ext cx="4984750" cy="4445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28600" indent="-228600" eaLnBrk="1" hangingPunct="1"/>
            <a:endParaRPr lang="en-US" altLang="en-US" smtClean="0">
              <a:latin typeface="Arial" panose="020B0604020202020204" pitchFamily="34" charset="0"/>
            </a:endParaRPr>
          </a:p>
        </p:txBody>
      </p:sp>
    </p:spTree>
    <p:extLst>
      <p:ext uri="{BB962C8B-B14F-4D97-AF65-F5344CB8AC3E}">
        <p14:creationId xmlns="" xmlns:p14="http://schemas.microsoft.com/office/powerpoint/2010/main" val="35406021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DEF59E4-D607-4F3E-A5EC-79C8F7C997CE}" type="slidenum">
              <a:rPr lang="en-GB" altLang="en-US" smtClean="0"/>
              <a:pPr>
                <a:spcBef>
                  <a:spcPct val="0"/>
                </a:spcBef>
              </a:pPr>
              <a:t>7</a:t>
            </a:fld>
            <a:endParaRPr lang="en-GB" altLang="en-US" smtClean="0"/>
          </a:p>
        </p:txBody>
      </p:sp>
      <p:sp>
        <p:nvSpPr>
          <p:cNvPr id="12291" name="Rectangle 2"/>
          <p:cNvSpPr>
            <a:spLocks noGrp="1" noRot="1" noChangeAspect="1" noChangeArrowheads="1" noTextEdit="1"/>
          </p:cNvSpPr>
          <p:nvPr>
            <p:ph type="sldImg"/>
          </p:nvPr>
        </p:nvSpPr>
        <p:spPr>
          <a:xfrm>
            <a:off x="863600" y="750888"/>
            <a:ext cx="4945063" cy="3709987"/>
          </a:xfrm>
          <a:ln/>
        </p:spPr>
      </p:sp>
      <p:sp>
        <p:nvSpPr>
          <p:cNvPr id="12292" name="Rectangle 3"/>
          <p:cNvSpPr>
            <a:spLocks noGrp="1" noChangeArrowheads="1"/>
          </p:cNvSpPr>
          <p:nvPr>
            <p:ph type="body" idx="1"/>
          </p:nvPr>
        </p:nvSpPr>
        <p:spPr>
          <a:xfrm>
            <a:off x="889000" y="4714875"/>
            <a:ext cx="4891088" cy="4468813"/>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lgn="just" eaLnBrk="1" hangingPunct="1">
              <a:lnSpc>
                <a:spcPct val="90000"/>
              </a:lnSpc>
            </a:pPr>
            <a:endParaRPr lang="en-US" altLang="en-US" u="sng" smtClean="0">
              <a:latin typeface="Arial" panose="020B0604020202020204" pitchFamily="34" charset="0"/>
            </a:endParaRPr>
          </a:p>
        </p:txBody>
      </p:sp>
    </p:spTree>
    <p:extLst>
      <p:ext uri="{BB962C8B-B14F-4D97-AF65-F5344CB8AC3E}">
        <p14:creationId xmlns="" xmlns:p14="http://schemas.microsoft.com/office/powerpoint/2010/main" val="29901069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B161FBF-8951-48D1-A716-5C8A6EA37818}" type="slidenum">
              <a:rPr lang="en-GB" altLang="en-US" smtClean="0"/>
              <a:pPr>
                <a:spcBef>
                  <a:spcPct val="0"/>
                </a:spcBef>
              </a:pPr>
              <a:t>8</a:t>
            </a:fld>
            <a:endParaRPr lang="en-GB" altLang="en-US" smtClean="0"/>
          </a:p>
        </p:txBody>
      </p:sp>
      <p:sp>
        <p:nvSpPr>
          <p:cNvPr id="14339" name="Rectangle 2"/>
          <p:cNvSpPr>
            <a:spLocks noGrp="1" noRot="1" noChangeAspect="1" noChangeArrowheads="1" noTextEdit="1"/>
          </p:cNvSpPr>
          <p:nvPr>
            <p:ph type="sldImg"/>
          </p:nvPr>
        </p:nvSpPr>
        <p:spPr>
          <a:xfrm>
            <a:off x="941388" y="746125"/>
            <a:ext cx="4918075" cy="3689350"/>
          </a:xfrm>
          <a:ln/>
        </p:spPr>
      </p:sp>
      <p:sp>
        <p:nvSpPr>
          <p:cNvPr id="14340" name="Rectangle 3"/>
          <p:cNvSpPr>
            <a:spLocks noGrp="1" noChangeArrowheads="1"/>
          </p:cNvSpPr>
          <p:nvPr>
            <p:ph type="body" idx="1"/>
          </p:nvPr>
        </p:nvSpPr>
        <p:spPr>
          <a:xfrm>
            <a:off x="906463" y="4687888"/>
            <a:ext cx="4984750" cy="4445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28600" indent="-228600" eaLnBrk="1" hangingPunct="1"/>
            <a:endParaRPr lang="en-GB" altLang="en-US" b="1" dirty="0" smtClean="0">
              <a:solidFill>
                <a:srgbClr val="000066"/>
              </a:solidFill>
              <a:latin typeface="Arial" panose="020B0604020202020204" pitchFamily="34" charset="0"/>
            </a:endParaRPr>
          </a:p>
          <a:p>
            <a:pPr marL="228600" indent="-228600" eaLnBrk="1" hangingPunct="1"/>
            <a:r>
              <a:rPr lang="en-GB" b="1" dirty="0" smtClean="0">
                <a:latin typeface="Arial" panose="020B0604020202020204" pitchFamily="34" charset="0"/>
              </a:rPr>
              <a:t>ANALYSIS OF REGIONAL  /   NATIONAL CONTEXT</a:t>
            </a:r>
            <a:r>
              <a:rPr lang="en-GB" dirty="0" smtClean="0">
                <a:latin typeface="Arial" panose="020B0604020202020204" pitchFamily="34" charset="0"/>
              </a:rPr>
              <a:t> </a:t>
            </a:r>
            <a:endParaRPr lang="lv-LV" dirty="0" smtClean="0">
              <a:latin typeface="Arial" panose="020B0604020202020204" pitchFamily="34" charset="0"/>
            </a:endParaRPr>
          </a:p>
          <a:p>
            <a:pPr marL="228600" indent="-228600" eaLnBrk="1" hangingPunct="1"/>
            <a:r>
              <a:rPr lang="en-GB" b="1" dirty="0" smtClean="0">
                <a:latin typeface="Arial" panose="020B0604020202020204" pitchFamily="34" charset="0"/>
              </a:rPr>
              <a:t>Regional / National Assets</a:t>
            </a:r>
            <a:r>
              <a:rPr lang="en-GB" dirty="0" smtClean="0">
                <a:latin typeface="Arial" panose="020B0604020202020204" pitchFamily="34" charset="0"/>
              </a:rPr>
              <a:t> </a:t>
            </a:r>
            <a:r>
              <a:rPr lang="en-GB" b="1" dirty="0" smtClean="0">
                <a:latin typeface="Arial" panose="020B0604020202020204" pitchFamily="34" charset="0"/>
              </a:rPr>
              <a:t>5</a:t>
            </a:r>
            <a:r>
              <a:rPr lang="en-GB" dirty="0" smtClean="0">
                <a:latin typeface="Arial" panose="020B0604020202020204" pitchFamily="34" charset="0"/>
              </a:rPr>
              <a:t> regional / national assets' endowment</a:t>
            </a:r>
            <a:r>
              <a:rPr lang="lv-LV" dirty="0" smtClean="0">
                <a:latin typeface="Arial" panose="020B0604020202020204" pitchFamily="34" charset="0"/>
              </a:rPr>
              <a:t>, </a:t>
            </a:r>
            <a:r>
              <a:rPr lang="en-GB" dirty="0" smtClean="0">
                <a:latin typeface="Arial" panose="020B0604020202020204" pitchFamily="34" charset="0"/>
              </a:rPr>
              <a:t>SWOT</a:t>
            </a:r>
            <a:r>
              <a:rPr lang="lv-LV" dirty="0" smtClean="0">
                <a:latin typeface="Arial" panose="020B0604020202020204" pitchFamily="34" charset="0"/>
              </a:rPr>
              <a:t>, </a:t>
            </a:r>
            <a:r>
              <a:rPr lang="en-GB" dirty="0" smtClean="0">
                <a:latin typeface="Arial" panose="020B0604020202020204" pitchFamily="34" charset="0"/>
              </a:rPr>
              <a:t>innovation potential &amp; skills for knowledge based development </a:t>
            </a:r>
            <a:endParaRPr lang="lv-LV" dirty="0" smtClean="0">
              <a:latin typeface="Arial" panose="020B0604020202020204" pitchFamily="34" charset="0"/>
            </a:endParaRPr>
          </a:p>
          <a:p>
            <a:pPr marL="228600" indent="-228600" eaLnBrk="1" hangingPunct="1"/>
            <a:r>
              <a:rPr lang="en-GB" dirty="0" smtClean="0">
                <a:latin typeface="Arial" panose="020B0604020202020204" pitchFamily="34" charset="0"/>
              </a:rPr>
              <a:t> </a:t>
            </a:r>
            <a:r>
              <a:rPr lang="en-GB" b="1" dirty="0" smtClean="0">
                <a:latin typeface="Arial" panose="020B0604020202020204" pitchFamily="34" charset="0"/>
              </a:rPr>
              <a:t>Outward Dimension</a:t>
            </a:r>
            <a:r>
              <a:rPr lang="en-GB" dirty="0" smtClean="0">
                <a:latin typeface="Arial" panose="020B0604020202020204" pitchFamily="34" charset="0"/>
              </a:rPr>
              <a:t> </a:t>
            </a:r>
            <a:r>
              <a:rPr lang="en-GB" b="1" dirty="0" smtClean="0">
                <a:latin typeface="Arial" panose="020B0604020202020204" pitchFamily="34" charset="0"/>
              </a:rPr>
              <a:t>4</a:t>
            </a:r>
            <a:r>
              <a:rPr lang="en-GB" dirty="0" smtClean="0">
                <a:latin typeface="Arial" panose="020B0604020202020204" pitchFamily="34" charset="0"/>
              </a:rPr>
              <a:t> connectivity - knowledge, trade &amp; skills flows </a:t>
            </a:r>
            <a:r>
              <a:rPr lang="lv-LV" dirty="0" smtClean="0">
                <a:latin typeface="Arial" panose="020B0604020202020204" pitchFamily="34" charset="0"/>
              </a:rPr>
              <a:t>, </a:t>
            </a:r>
            <a:r>
              <a:rPr lang="en-GB" dirty="0" smtClean="0">
                <a:latin typeface="Arial" panose="020B0604020202020204" pitchFamily="34" charset="0"/>
              </a:rPr>
              <a:t>positioning in trans-regional and international value chains</a:t>
            </a:r>
            <a:r>
              <a:rPr lang="lv-LV" dirty="0" smtClean="0">
                <a:latin typeface="Arial" panose="020B0604020202020204" pitchFamily="34" charset="0"/>
              </a:rPr>
              <a:t>, </a:t>
            </a:r>
            <a:r>
              <a:rPr lang="en-GB" dirty="0" smtClean="0">
                <a:latin typeface="Arial" panose="020B0604020202020204" pitchFamily="34" charset="0"/>
              </a:rPr>
              <a:t>trans-regional/international collaboration networks </a:t>
            </a:r>
            <a:endParaRPr lang="lv-LV" dirty="0" smtClean="0">
              <a:latin typeface="Arial" panose="020B0604020202020204" pitchFamily="34" charset="0"/>
            </a:endParaRPr>
          </a:p>
          <a:p>
            <a:pPr marL="228600" indent="-228600" eaLnBrk="1" hangingPunct="1"/>
            <a:r>
              <a:rPr lang="en-GB" b="1" dirty="0" err="1" smtClean="0">
                <a:latin typeface="Arial" panose="020B0604020202020204" pitchFamily="34" charset="0"/>
              </a:rPr>
              <a:t>Entreprenurial</a:t>
            </a:r>
            <a:r>
              <a:rPr lang="en-GB" b="1" dirty="0" smtClean="0">
                <a:latin typeface="Arial" panose="020B0604020202020204" pitchFamily="34" charset="0"/>
              </a:rPr>
              <a:t> Dynamics</a:t>
            </a:r>
            <a:r>
              <a:rPr lang="en-GB" dirty="0" smtClean="0">
                <a:latin typeface="Arial" panose="020B0604020202020204" pitchFamily="34" charset="0"/>
              </a:rPr>
              <a:t> </a:t>
            </a:r>
            <a:r>
              <a:rPr lang="en-GB" b="1" dirty="0" smtClean="0">
                <a:latin typeface="Arial" panose="020B0604020202020204" pitchFamily="34" charset="0"/>
              </a:rPr>
              <a:t>4</a:t>
            </a:r>
            <a:r>
              <a:rPr lang="en-GB" dirty="0" smtClean="0">
                <a:latin typeface="Arial" panose="020B0604020202020204" pitchFamily="34" charset="0"/>
              </a:rPr>
              <a:t> start-ups, clusters, entrepreneurial networks</a:t>
            </a:r>
            <a:r>
              <a:rPr lang="lv-LV" dirty="0" smtClean="0">
                <a:latin typeface="Arial" panose="020B0604020202020204" pitchFamily="34" charset="0"/>
              </a:rPr>
              <a:t>, </a:t>
            </a:r>
            <a:r>
              <a:rPr lang="en-GB" dirty="0" smtClean="0">
                <a:latin typeface="Arial" panose="020B0604020202020204" pitchFamily="34" charset="0"/>
              </a:rPr>
              <a:t>FDI</a:t>
            </a:r>
            <a:r>
              <a:rPr lang="lv-LV" dirty="0" smtClean="0">
                <a:latin typeface="Arial" panose="020B0604020202020204" pitchFamily="34" charset="0"/>
              </a:rPr>
              <a:t>, </a:t>
            </a:r>
            <a:r>
              <a:rPr lang="en-GB" dirty="0" smtClean="0">
                <a:latin typeface="Arial" panose="020B0604020202020204" pitchFamily="34" charset="0"/>
              </a:rPr>
              <a:t>new forms of self-employment, etc. </a:t>
            </a:r>
            <a:endParaRPr lang="lv-LV" dirty="0" smtClean="0">
              <a:latin typeface="Arial" panose="020B0604020202020204" pitchFamily="34" charset="0"/>
            </a:endParaRPr>
          </a:p>
          <a:p>
            <a:pPr marL="228600" indent="-228600" eaLnBrk="1" hangingPunct="1"/>
            <a:endParaRPr lang="lv-LV" b="1" dirty="0" smtClean="0">
              <a:latin typeface="Arial" panose="020B0604020202020204" pitchFamily="34" charset="0"/>
            </a:endParaRPr>
          </a:p>
          <a:p>
            <a:pPr marL="228600" indent="-228600" eaLnBrk="1" hangingPunct="1"/>
            <a:r>
              <a:rPr lang="en-GB" b="1" dirty="0" smtClean="0">
                <a:latin typeface="Arial" panose="020B0604020202020204" pitchFamily="34" charset="0"/>
              </a:rPr>
              <a:t>GOVERNANCE</a:t>
            </a:r>
            <a:r>
              <a:rPr lang="en-GB" dirty="0" smtClean="0">
                <a:latin typeface="Arial" panose="020B0604020202020204" pitchFamily="34" charset="0"/>
              </a:rPr>
              <a:t> </a:t>
            </a:r>
            <a:endParaRPr lang="lv-LV" dirty="0" smtClean="0">
              <a:latin typeface="Arial" panose="020B0604020202020204" pitchFamily="34" charset="0"/>
            </a:endParaRPr>
          </a:p>
          <a:p>
            <a:pPr marL="228600" indent="-228600" eaLnBrk="1" hangingPunct="1"/>
            <a:r>
              <a:rPr lang="en-GB" b="1" dirty="0" smtClean="0">
                <a:latin typeface="Arial" panose="020B0604020202020204" pitchFamily="34" charset="0"/>
              </a:rPr>
              <a:t>Governance Structures</a:t>
            </a:r>
            <a:r>
              <a:rPr lang="en-GB" dirty="0" smtClean="0">
                <a:latin typeface="Arial" panose="020B0604020202020204" pitchFamily="34" charset="0"/>
              </a:rPr>
              <a:t> </a:t>
            </a:r>
            <a:r>
              <a:rPr lang="en-GB" b="1" dirty="0" smtClean="0">
                <a:latin typeface="Arial" panose="020B0604020202020204" pitchFamily="34" charset="0"/>
              </a:rPr>
              <a:t>3</a:t>
            </a:r>
            <a:r>
              <a:rPr lang="en-GB" dirty="0" smtClean="0">
                <a:latin typeface="Arial" panose="020B0604020202020204" pitchFamily="34" charset="0"/>
              </a:rPr>
              <a:t> Identification of specific bodies and definition of their tasks, roles and responsibilities </a:t>
            </a:r>
            <a:endParaRPr lang="lv-LV" dirty="0" smtClean="0">
              <a:latin typeface="Arial" panose="020B0604020202020204" pitchFamily="34" charset="0"/>
            </a:endParaRPr>
          </a:p>
          <a:p>
            <a:pPr marL="228600" indent="-228600" eaLnBrk="1" hangingPunct="1"/>
            <a:r>
              <a:rPr lang="en-GB" b="1" dirty="0" smtClean="0">
                <a:latin typeface="Arial" panose="020B0604020202020204" pitchFamily="34" charset="0"/>
              </a:rPr>
              <a:t>Broad Participation</a:t>
            </a:r>
            <a:r>
              <a:rPr lang="en-GB" dirty="0" smtClean="0">
                <a:latin typeface="Arial" panose="020B0604020202020204" pitchFamily="34" charset="0"/>
              </a:rPr>
              <a:t> </a:t>
            </a:r>
            <a:r>
              <a:rPr lang="en-GB" b="1" dirty="0" smtClean="0">
                <a:latin typeface="Arial" panose="020B0604020202020204" pitchFamily="34" charset="0"/>
              </a:rPr>
              <a:t>5</a:t>
            </a:r>
            <a:r>
              <a:rPr lang="en-GB" dirty="0" smtClean="0">
                <a:latin typeface="Arial" panose="020B0604020202020204" pitchFamily="34" charset="0"/>
              </a:rPr>
              <a:t> Interactive, consensus-based application of collaborative leadership principles</a:t>
            </a:r>
            <a:r>
              <a:rPr lang="lv-LV" dirty="0" smtClean="0">
                <a:latin typeface="Arial" panose="020B0604020202020204" pitchFamily="34" charset="0"/>
              </a:rPr>
              <a:t>, </a:t>
            </a:r>
            <a:r>
              <a:rPr lang="en-GB" dirty="0" smtClean="0">
                <a:latin typeface="Arial" panose="020B0604020202020204" pitchFamily="34" charset="0"/>
              </a:rPr>
              <a:t>quadruple helix actors (involvement of boundary spanners) </a:t>
            </a:r>
            <a:endParaRPr lang="lv-LV" dirty="0" smtClean="0">
              <a:latin typeface="Arial" panose="020B0604020202020204" pitchFamily="34" charset="0"/>
            </a:endParaRPr>
          </a:p>
          <a:p>
            <a:pPr marL="228600" indent="-228600" eaLnBrk="1" hangingPunct="1"/>
            <a:r>
              <a:rPr lang="en-GB" b="1" dirty="0" err="1" smtClean="0">
                <a:latin typeface="Arial" panose="020B0604020202020204" pitchFamily="34" charset="0"/>
              </a:rPr>
              <a:t>Management&amp;Communication</a:t>
            </a:r>
            <a:r>
              <a:rPr lang="en-GB" dirty="0" smtClean="0">
                <a:latin typeface="Arial" panose="020B0604020202020204" pitchFamily="34" charset="0"/>
              </a:rPr>
              <a:t> </a:t>
            </a:r>
            <a:r>
              <a:rPr lang="en-GB" b="1" dirty="0" smtClean="0">
                <a:latin typeface="Arial" panose="020B0604020202020204" pitchFamily="34" charset="0"/>
              </a:rPr>
              <a:t>4</a:t>
            </a:r>
            <a:r>
              <a:rPr lang="en-GB" dirty="0" smtClean="0">
                <a:latin typeface="Arial" panose="020B0604020202020204" pitchFamily="34" charset="0"/>
              </a:rPr>
              <a:t> use of open forum discussion and citizen dialogue</a:t>
            </a:r>
            <a:r>
              <a:rPr lang="lv-LV" dirty="0" smtClean="0">
                <a:latin typeface="Arial" panose="020B0604020202020204" pitchFamily="34" charset="0"/>
              </a:rPr>
              <a:t>, </a:t>
            </a:r>
            <a:r>
              <a:rPr lang="en-GB" dirty="0" smtClean="0">
                <a:latin typeface="Arial" panose="020B0604020202020204" pitchFamily="34" charset="0"/>
              </a:rPr>
              <a:t>e-governance </a:t>
            </a:r>
            <a:endParaRPr lang="lv-LV" dirty="0" smtClean="0">
              <a:latin typeface="Arial" panose="020B0604020202020204" pitchFamily="34" charset="0"/>
            </a:endParaRPr>
          </a:p>
          <a:p>
            <a:pPr marL="228600" indent="-228600" eaLnBrk="1" hangingPunct="1"/>
            <a:endParaRPr lang="lv-LV" b="1" dirty="0" smtClean="0">
              <a:latin typeface="Arial" panose="020B0604020202020204" pitchFamily="34" charset="0"/>
            </a:endParaRPr>
          </a:p>
          <a:p>
            <a:pPr marL="228600" indent="-228600" eaLnBrk="1" hangingPunct="1"/>
            <a:r>
              <a:rPr lang="en-GB" b="1" dirty="0" smtClean="0">
                <a:latin typeface="Arial" panose="020B0604020202020204" pitchFamily="34" charset="0"/>
              </a:rPr>
              <a:t>SHARED VISION</a:t>
            </a:r>
            <a:r>
              <a:rPr lang="en-GB" dirty="0" smtClean="0">
                <a:latin typeface="Arial" panose="020B0604020202020204" pitchFamily="34" charset="0"/>
              </a:rPr>
              <a:t> </a:t>
            </a:r>
            <a:endParaRPr lang="lv-LV" dirty="0" smtClean="0">
              <a:latin typeface="Arial" panose="020B0604020202020204" pitchFamily="34" charset="0"/>
            </a:endParaRPr>
          </a:p>
          <a:p>
            <a:pPr marL="228600" indent="-228600" eaLnBrk="1" hangingPunct="1"/>
            <a:r>
              <a:rPr lang="en-GB" b="1" dirty="0" smtClean="0">
                <a:latin typeface="Arial" panose="020B0604020202020204" pitchFamily="34" charset="0"/>
              </a:rPr>
              <a:t>Broad View of Innovation</a:t>
            </a:r>
            <a:r>
              <a:rPr lang="en-GB" dirty="0" smtClean="0">
                <a:latin typeface="Arial" panose="020B0604020202020204" pitchFamily="34" charset="0"/>
              </a:rPr>
              <a:t> </a:t>
            </a:r>
            <a:r>
              <a:rPr lang="en-GB" b="1" dirty="0" smtClean="0">
                <a:latin typeface="Arial" panose="020B0604020202020204" pitchFamily="34" charset="0"/>
              </a:rPr>
              <a:t>4</a:t>
            </a:r>
            <a:r>
              <a:rPr lang="en-GB" dirty="0" smtClean="0">
                <a:latin typeface="Arial" panose="020B0604020202020204" pitchFamily="34" charset="0"/>
              </a:rPr>
              <a:t> Are social, organizational, service and market innovation considered beside technological and science based innovation? </a:t>
            </a:r>
            <a:endParaRPr lang="lv-LV" dirty="0" smtClean="0">
              <a:latin typeface="Arial" panose="020B0604020202020204" pitchFamily="34" charset="0"/>
            </a:endParaRPr>
          </a:p>
          <a:p>
            <a:pPr marL="228600" indent="-228600" eaLnBrk="1" hangingPunct="1"/>
            <a:r>
              <a:rPr lang="en-GB" b="1" dirty="0" smtClean="0">
                <a:latin typeface="Arial" panose="020B0604020202020204" pitchFamily="34" charset="0"/>
              </a:rPr>
              <a:t>Grand Challenges</a:t>
            </a:r>
            <a:r>
              <a:rPr lang="en-GB" dirty="0" smtClean="0">
                <a:latin typeface="Arial" panose="020B0604020202020204" pitchFamily="34" charset="0"/>
              </a:rPr>
              <a:t> </a:t>
            </a:r>
            <a:r>
              <a:rPr lang="en-GB" b="1" dirty="0" smtClean="0">
                <a:latin typeface="Arial" panose="020B0604020202020204" pitchFamily="34" charset="0"/>
              </a:rPr>
              <a:t>4</a:t>
            </a:r>
            <a:r>
              <a:rPr lang="en-GB" dirty="0" smtClean="0">
                <a:latin typeface="Arial" panose="020B0604020202020204" pitchFamily="34" charset="0"/>
              </a:rPr>
              <a:t> Societal inclusive, environmental and sustainable economic development  </a:t>
            </a:r>
            <a:endParaRPr lang="lv-LV" dirty="0" smtClean="0">
              <a:latin typeface="Arial" panose="020B0604020202020204" pitchFamily="34" charset="0"/>
            </a:endParaRPr>
          </a:p>
          <a:p>
            <a:pPr marL="228600" indent="-228600" eaLnBrk="1" hangingPunct="1"/>
            <a:r>
              <a:rPr lang="en-GB" b="1" dirty="0" smtClean="0">
                <a:latin typeface="Arial" panose="020B0604020202020204" pitchFamily="34" charset="0"/>
              </a:rPr>
              <a:t>Scenario Analysis</a:t>
            </a:r>
            <a:r>
              <a:rPr lang="en-GB" dirty="0" smtClean="0">
                <a:latin typeface="Arial" panose="020B0604020202020204" pitchFamily="34" charset="0"/>
              </a:rPr>
              <a:t> </a:t>
            </a:r>
            <a:r>
              <a:rPr lang="en-GB" b="1" dirty="0" smtClean="0">
                <a:latin typeface="Arial" panose="020B0604020202020204" pitchFamily="34" charset="0"/>
              </a:rPr>
              <a:t>0</a:t>
            </a:r>
            <a:r>
              <a:rPr lang="en-GB" dirty="0" smtClean="0">
                <a:latin typeface="Arial" panose="020B0604020202020204" pitchFamily="34" charset="0"/>
              </a:rPr>
              <a:t> Risk assessment and contingency plan for possible future changes </a:t>
            </a:r>
            <a:endParaRPr lang="lv-LV" dirty="0" smtClean="0">
              <a:latin typeface="Arial" panose="020B0604020202020204" pitchFamily="34" charset="0"/>
            </a:endParaRPr>
          </a:p>
          <a:p>
            <a:pPr marL="228600" indent="-228600" eaLnBrk="1" hangingPunct="1"/>
            <a:endParaRPr lang="lv-LV" b="1" dirty="0" smtClean="0">
              <a:latin typeface="Arial" panose="020B0604020202020204" pitchFamily="34" charset="0"/>
            </a:endParaRPr>
          </a:p>
          <a:p>
            <a:pPr marL="228600" indent="-228600" eaLnBrk="1" hangingPunct="1"/>
            <a:r>
              <a:rPr lang="en-GB" b="1" dirty="0" smtClean="0">
                <a:latin typeface="Arial" panose="020B0604020202020204" pitchFamily="34" charset="0"/>
              </a:rPr>
              <a:t>IDENTIFICATION OF PRIORITIES</a:t>
            </a:r>
            <a:r>
              <a:rPr lang="en-GB" dirty="0" smtClean="0">
                <a:latin typeface="Arial" panose="020B0604020202020204" pitchFamily="34" charset="0"/>
              </a:rPr>
              <a:t> </a:t>
            </a:r>
            <a:endParaRPr lang="lv-LV" dirty="0" smtClean="0">
              <a:latin typeface="Arial" panose="020B0604020202020204" pitchFamily="34" charset="0"/>
            </a:endParaRPr>
          </a:p>
          <a:p>
            <a:pPr marL="228600" indent="-228600" eaLnBrk="1" hangingPunct="1"/>
            <a:r>
              <a:rPr lang="en-GB" b="1" dirty="0" smtClean="0">
                <a:latin typeface="Arial" panose="020B0604020202020204" pitchFamily="34" charset="0"/>
              </a:rPr>
              <a:t>Revision of Past Priorities</a:t>
            </a:r>
            <a:r>
              <a:rPr lang="en-GB" dirty="0" smtClean="0">
                <a:latin typeface="Arial" panose="020B0604020202020204" pitchFamily="34" charset="0"/>
              </a:rPr>
              <a:t> </a:t>
            </a:r>
            <a:r>
              <a:rPr lang="en-GB" b="1" dirty="0" smtClean="0">
                <a:latin typeface="Arial" panose="020B0604020202020204" pitchFamily="34" charset="0"/>
              </a:rPr>
              <a:t>4</a:t>
            </a:r>
            <a:r>
              <a:rPr lang="en-GB" dirty="0" smtClean="0">
                <a:latin typeface="Arial" panose="020B0604020202020204" pitchFamily="34" charset="0"/>
              </a:rPr>
              <a:t> Critical revision of past experiences (from RIS to RIS3)</a:t>
            </a:r>
            <a:r>
              <a:rPr lang="lv-LV" dirty="0" smtClean="0">
                <a:latin typeface="Arial" panose="020B0604020202020204" pitchFamily="34" charset="0"/>
              </a:rPr>
              <a:t>, </a:t>
            </a:r>
            <a:r>
              <a:rPr lang="en-GB" dirty="0" smtClean="0">
                <a:latin typeface="Arial" panose="020B0604020202020204" pitchFamily="34" charset="0"/>
              </a:rPr>
              <a:t>dynamic identification of actual or potential areas with competitive advantages </a:t>
            </a:r>
            <a:endParaRPr lang="lv-LV" dirty="0" smtClean="0">
              <a:latin typeface="Arial" panose="020B0604020202020204" pitchFamily="34" charset="0"/>
            </a:endParaRPr>
          </a:p>
          <a:p>
            <a:pPr marL="228600" indent="-228600" eaLnBrk="1" hangingPunct="1"/>
            <a:r>
              <a:rPr lang="en-GB" b="1" dirty="0" smtClean="0">
                <a:latin typeface="Arial" panose="020B0604020202020204" pitchFamily="34" charset="0"/>
              </a:rPr>
              <a:t>Consistency</a:t>
            </a:r>
            <a:r>
              <a:rPr lang="en-GB" dirty="0" smtClean="0">
                <a:latin typeface="Arial" panose="020B0604020202020204" pitchFamily="34" charset="0"/>
              </a:rPr>
              <a:t> </a:t>
            </a:r>
            <a:r>
              <a:rPr lang="en-GB" b="1" dirty="0" smtClean="0">
                <a:latin typeface="Arial" panose="020B0604020202020204" pitchFamily="34" charset="0"/>
              </a:rPr>
              <a:t>5</a:t>
            </a:r>
            <a:r>
              <a:rPr lang="en-GB" dirty="0" smtClean="0">
                <a:latin typeface="Arial" panose="020B0604020202020204" pitchFamily="34" charset="0"/>
              </a:rPr>
              <a:t> Alignment with context analysis and harvesting of entrepreneurial discoveries and DAE </a:t>
            </a:r>
            <a:endParaRPr lang="lv-LV" dirty="0" smtClean="0">
              <a:latin typeface="Arial" panose="020B0604020202020204" pitchFamily="34" charset="0"/>
            </a:endParaRPr>
          </a:p>
          <a:p>
            <a:pPr marL="228600" indent="-228600" eaLnBrk="1" hangingPunct="1"/>
            <a:r>
              <a:rPr lang="en-GB" b="1" dirty="0" smtClean="0">
                <a:latin typeface="Arial" panose="020B0604020202020204" pitchFamily="34" charset="0"/>
              </a:rPr>
              <a:t>Critical Mass</a:t>
            </a:r>
            <a:r>
              <a:rPr lang="en-GB" dirty="0" smtClean="0">
                <a:latin typeface="Arial" panose="020B0604020202020204" pitchFamily="34" charset="0"/>
              </a:rPr>
              <a:t> </a:t>
            </a:r>
            <a:r>
              <a:rPr lang="en-GB" b="1" dirty="0" smtClean="0">
                <a:latin typeface="Arial" panose="020B0604020202020204" pitchFamily="34" charset="0"/>
              </a:rPr>
              <a:t>4</a:t>
            </a:r>
            <a:r>
              <a:rPr lang="en-GB" dirty="0" smtClean="0">
                <a:latin typeface="Arial" panose="020B0604020202020204" pitchFamily="34" charset="0"/>
              </a:rPr>
              <a:t> Concentration of resources to the limited number of priorities </a:t>
            </a:r>
            <a:endParaRPr lang="lv-LV" dirty="0" smtClean="0">
              <a:latin typeface="Arial" panose="020B0604020202020204" pitchFamily="34" charset="0"/>
            </a:endParaRPr>
          </a:p>
          <a:p>
            <a:pPr marL="228600" indent="-228600" eaLnBrk="1" hangingPunct="1"/>
            <a:endParaRPr lang="lv-LV" b="1" dirty="0" smtClean="0">
              <a:latin typeface="Arial" panose="020B0604020202020204" pitchFamily="34" charset="0"/>
            </a:endParaRPr>
          </a:p>
          <a:p>
            <a:pPr marL="228600" indent="-228600" eaLnBrk="1" hangingPunct="1"/>
            <a:r>
              <a:rPr lang="en-GB" b="1" dirty="0" smtClean="0">
                <a:latin typeface="Arial" panose="020B0604020202020204" pitchFamily="34" charset="0"/>
              </a:rPr>
              <a:t>POLICY MIX</a:t>
            </a:r>
            <a:r>
              <a:rPr lang="en-GB" dirty="0" smtClean="0">
                <a:latin typeface="Arial" panose="020B0604020202020204" pitchFamily="34" charset="0"/>
              </a:rPr>
              <a:t> </a:t>
            </a:r>
            <a:endParaRPr lang="lv-LV" dirty="0" smtClean="0">
              <a:latin typeface="Arial" panose="020B0604020202020204" pitchFamily="34" charset="0"/>
            </a:endParaRPr>
          </a:p>
          <a:p>
            <a:pPr marL="228600" indent="-228600" eaLnBrk="1" hangingPunct="1"/>
            <a:r>
              <a:rPr lang="en-GB" b="1" dirty="0" smtClean="0">
                <a:latin typeface="Arial" panose="020B0604020202020204" pitchFamily="34" charset="0"/>
              </a:rPr>
              <a:t>Roadmap</a:t>
            </a:r>
            <a:r>
              <a:rPr lang="en-GB" dirty="0" smtClean="0">
                <a:latin typeface="Arial" panose="020B0604020202020204" pitchFamily="34" charset="0"/>
              </a:rPr>
              <a:t> </a:t>
            </a:r>
            <a:r>
              <a:rPr lang="en-GB" b="1" dirty="0" smtClean="0">
                <a:latin typeface="Arial" panose="020B0604020202020204" pitchFamily="34" charset="0"/>
              </a:rPr>
              <a:t>0</a:t>
            </a:r>
            <a:r>
              <a:rPr lang="en-GB" dirty="0" smtClean="0">
                <a:latin typeface="Arial" panose="020B0604020202020204" pitchFamily="34" charset="0"/>
              </a:rPr>
              <a:t> incl. action plan and pilot projects </a:t>
            </a:r>
            <a:endParaRPr lang="lv-LV" dirty="0" smtClean="0">
              <a:latin typeface="Arial" panose="020B0604020202020204" pitchFamily="34" charset="0"/>
            </a:endParaRPr>
          </a:p>
          <a:p>
            <a:pPr marL="228600" indent="-228600" eaLnBrk="1" hangingPunct="1"/>
            <a:r>
              <a:rPr lang="en-GB" b="1" dirty="0" smtClean="0">
                <a:latin typeface="Arial" panose="020B0604020202020204" pitchFamily="34" charset="0"/>
              </a:rPr>
              <a:t>Balance</a:t>
            </a:r>
            <a:r>
              <a:rPr lang="en-GB" dirty="0" smtClean="0">
                <a:latin typeface="Arial" panose="020B0604020202020204" pitchFamily="34" charset="0"/>
              </a:rPr>
              <a:t> </a:t>
            </a:r>
            <a:r>
              <a:rPr lang="en-GB" b="1" dirty="0" smtClean="0">
                <a:latin typeface="Arial" panose="020B0604020202020204" pitchFamily="34" charset="0"/>
              </a:rPr>
              <a:t>4</a:t>
            </a:r>
            <a:r>
              <a:rPr lang="en-GB" dirty="0" smtClean="0">
                <a:latin typeface="Arial" panose="020B0604020202020204" pitchFamily="34" charset="0"/>
              </a:rPr>
              <a:t> Appropriate mix of targeted and horizontal measures  </a:t>
            </a:r>
            <a:endParaRPr lang="lv-LV" dirty="0" smtClean="0">
              <a:latin typeface="Arial" panose="020B0604020202020204" pitchFamily="34" charset="0"/>
            </a:endParaRPr>
          </a:p>
          <a:p>
            <a:pPr marL="228600" indent="-228600" eaLnBrk="1" hangingPunct="1"/>
            <a:r>
              <a:rPr lang="en-GB" b="1" dirty="0" smtClean="0">
                <a:latin typeface="Arial" panose="020B0604020202020204" pitchFamily="34" charset="0"/>
              </a:rPr>
              <a:t>Framework Conditions</a:t>
            </a:r>
            <a:r>
              <a:rPr lang="en-GB" dirty="0" smtClean="0">
                <a:latin typeface="Arial" panose="020B0604020202020204" pitchFamily="34" charset="0"/>
              </a:rPr>
              <a:t> </a:t>
            </a:r>
            <a:r>
              <a:rPr lang="en-GB" b="1" dirty="0" smtClean="0">
                <a:latin typeface="Arial" panose="020B0604020202020204" pitchFamily="34" charset="0"/>
              </a:rPr>
              <a:t>0</a:t>
            </a:r>
            <a:r>
              <a:rPr lang="en-GB" dirty="0" smtClean="0">
                <a:latin typeface="Arial" panose="020B0604020202020204" pitchFamily="34" charset="0"/>
              </a:rPr>
              <a:t> e.g. allowing for support to experimentation, etc. </a:t>
            </a:r>
            <a:endParaRPr lang="lv-LV" dirty="0" smtClean="0">
              <a:latin typeface="Arial" panose="020B0604020202020204" pitchFamily="34" charset="0"/>
            </a:endParaRPr>
          </a:p>
          <a:p>
            <a:pPr marL="228600" indent="-228600" eaLnBrk="1" hangingPunct="1"/>
            <a:endParaRPr lang="lv-LV" b="1" dirty="0" smtClean="0">
              <a:latin typeface="Arial" panose="020B0604020202020204" pitchFamily="34" charset="0"/>
            </a:endParaRPr>
          </a:p>
          <a:p>
            <a:pPr marL="228600" indent="-228600" eaLnBrk="1" hangingPunct="1"/>
            <a:r>
              <a:rPr lang="en-GB" b="1" dirty="0" smtClean="0">
                <a:latin typeface="Arial" panose="020B0604020202020204" pitchFamily="34" charset="0"/>
              </a:rPr>
              <a:t>MONITORING &amp; EVALUATION</a:t>
            </a:r>
            <a:r>
              <a:rPr lang="en-GB" dirty="0" smtClean="0">
                <a:latin typeface="Arial" panose="020B0604020202020204" pitchFamily="34" charset="0"/>
              </a:rPr>
              <a:t> </a:t>
            </a:r>
            <a:endParaRPr lang="lv-LV" dirty="0" smtClean="0">
              <a:latin typeface="Arial" panose="020B0604020202020204" pitchFamily="34" charset="0"/>
            </a:endParaRPr>
          </a:p>
          <a:p>
            <a:pPr marL="228600" indent="-228600" eaLnBrk="1" hangingPunct="1"/>
            <a:r>
              <a:rPr lang="en-GB" b="1" dirty="0" smtClean="0">
                <a:latin typeface="Arial" panose="020B0604020202020204" pitchFamily="34" charset="0"/>
              </a:rPr>
              <a:t>Output &amp; Result Indicators</a:t>
            </a:r>
            <a:r>
              <a:rPr lang="en-GB" dirty="0" smtClean="0">
                <a:latin typeface="Arial" panose="020B0604020202020204" pitchFamily="34" charset="0"/>
              </a:rPr>
              <a:t> </a:t>
            </a:r>
            <a:r>
              <a:rPr lang="en-GB" b="1" dirty="0" smtClean="0">
                <a:latin typeface="Arial" panose="020B0604020202020204" pitchFamily="34" charset="0"/>
              </a:rPr>
              <a:t>5</a:t>
            </a:r>
            <a:r>
              <a:rPr lang="en-GB" dirty="0" smtClean="0">
                <a:latin typeface="Arial" panose="020B0604020202020204" pitchFamily="34" charset="0"/>
              </a:rPr>
              <a:t> Selection of a limited number of Output &amp; Result Indicators linked to priorities with clearly identified Baseline and Targets </a:t>
            </a:r>
            <a:endParaRPr lang="lv-LV" dirty="0" smtClean="0">
              <a:latin typeface="Arial" panose="020B0604020202020204" pitchFamily="34" charset="0"/>
            </a:endParaRPr>
          </a:p>
          <a:p>
            <a:pPr marL="228600" indent="-228600" eaLnBrk="1" hangingPunct="1"/>
            <a:r>
              <a:rPr lang="en-GB" b="1" dirty="0" smtClean="0">
                <a:latin typeface="Arial" panose="020B0604020202020204" pitchFamily="34" charset="0"/>
              </a:rPr>
              <a:t>Monitoring</a:t>
            </a:r>
            <a:r>
              <a:rPr lang="en-GB" dirty="0" smtClean="0">
                <a:latin typeface="Arial" panose="020B0604020202020204" pitchFamily="34" charset="0"/>
              </a:rPr>
              <a:t> </a:t>
            </a:r>
            <a:r>
              <a:rPr lang="en-GB" b="1" dirty="0" smtClean="0">
                <a:latin typeface="Arial" panose="020B0604020202020204" pitchFamily="34" charset="0"/>
              </a:rPr>
              <a:t>3</a:t>
            </a:r>
            <a:r>
              <a:rPr lang="en-GB" dirty="0" smtClean="0">
                <a:latin typeface="Arial" panose="020B0604020202020204" pitchFamily="34" charset="0"/>
              </a:rPr>
              <a:t> Mechanisms, supported by appropriate data collection, to verify how the activities in the RIS3 strategy are delivering the Output and Result Targets </a:t>
            </a:r>
            <a:endParaRPr lang="lv-LV" dirty="0" smtClean="0">
              <a:latin typeface="Arial" panose="020B0604020202020204" pitchFamily="34" charset="0"/>
            </a:endParaRPr>
          </a:p>
          <a:p>
            <a:pPr marL="228600" indent="-228600" eaLnBrk="1" hangingPunct="1"/>
            <a:r>
              <a:rPr lang="en-GB" b="1" dirty="0" smtClean="0">
                <a:latin typeface="Arial" panose="020B0604020202020204" pitchFamily="34" charset="0"/>
              </a:rPr>
              <a:t>RIS3 Update</a:t>
            </a:r>
            <a:r>
              <a:rPr lang="en-GB" dirty="0" smtClean="0">
                <a:latin typeface="Arial" panose="020B0604020202020204" pitchFamily="34" charset="0"/>
              </a:rPr>
              <a:t> </a:t>
            </a:r>
            <a:r>
              <a:rPr lang="en-GB" b="1" dirty="0" smtClean="0">
                <a:latin typeface="Arial" panose="020B0604020202020204" pitchFamily="34" charset="0"/>
              </a:rPr>
              <a:t>0</a:t>
            </a:r>
            <a:r>
              <a:rPr lang="en-GB" dirty="0" smtClean="0">
                <a:latin typeface="Arial" panose="020B0604020202020204" pitchFamily="34" charset="0"/>
              </a:rPr>
              <a:t> Revision of priorities and policy mix as a result of the Monitoring exercise </a:t>
            </a:r>
            <a:endParaRPr lang="en-US" altLang="en-US" dirty="0" smtClean="0">
              <a:latin typeface="Arial" panose="020B0604020202020204" pitchFamily="34" charset="0"/>
            </a:endParaRPr>
          </a:p>
        </p:txBody>
      </p:sp>
    </p:spTree>
    <p:extLst>
      <p:ext uri="{BB962C8B-B14F-4D97-AF65-F5344CB8AC3E}">
        <p14:creationId xmlns="" xmlns:p14="http://schemas.microsoft.com/office/powerpoint/2010/main" val="16260070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31D86DB-3E23-4552-A43E-7AD16FF0983E}" type="slidenum">
              <a:rPr lang="en-GB" altLang="en-US" smtClean="0"/>
              <a:pPr>
                <a:spcBef>
                  <a:spcPct val="0"/>
                </a:spcBef>
              </a:pPr>
              <a:t>10</a:t>
            </a:fld>
            <a:endParaRPr lang="en-GB" altLang="en-US" smtClean="0"/>
          </a:p>
        </p:txBody>
      </p:sp>
      <p:sp>
        <p:nvSpPr>
          <p:cNvPr id="22531" name="Rectangle 2"/>
          <p:cNvSpPr>
            <a:spLocks noGrp="1" noRot="1" noChangeAspect="1" noChangeArrowheads="1" noTextEdit="1"/>
          </p:cNvSpPr>
          <p:nvPr>
            <p:ph type="sldImg"/>
          </p:nvPr>
        </p:nvSpPr>
        <p:spPr>
          <a:xfrm>
            <a:off x="863600" y="750888"/>
            <a:ext cx="4945063" cy="3709987"/>
          </a:xfrm>
          <a:ln/>
        </p:spPr>
      </p:sp>
      <p:sp>
        <p:nvSpPr>
          <p:cNvPr id="22532" name="Rectangle 3"/>
          <p:cNvSpPr>
            <a:spLocks noGrp="1" noChangeArrowheads="1"/>
          </p:cNvSpPr>
          <p:nvPr>
            <p:ph type="body" idx="1"/>
          </p:nvPr>
        </p:nvSpPr>
        <p:spPr>
          <a:xfrm>
            <a:off x="889000" y="4714875"/>
            <a:ext cx="4891088" cy="4468813"/>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lgn="just" eaLnBrk="1" hangingPunct="1">
              <a:lnSpc>
                <a:spcPct val="90000"/>
              </a:lnSpc>
            </a:pPr>
            <a:endParaRPr lang="en-US" altLang="en-US" u="sng" smtClean="0">
              <a:latin typeface="Arial" panose="020B0604020202020204" pitchFamily="34" charset="0"/>
            </a:endParaRPr>
          </a:p>
        </p:txBody>
      </p:sp>
    </p:spTree>
    <p:extLst>
      <p:ext uri="{BB962C8B-B14F-4D97-AF65-F5344CB8AC3E}">
        <p14:creationId xmlns="" xmlns:p14="http://schemas.microsoft.com/office/powerpoint/2010/main" val="15965195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B35A4C5-1011-4961-B09A-80EC4684CB08}" type="slidenum">
              <a:rPr lang="en-GB" altLang="en-US" smtClean="0"/>
              <a:pPr>
                <a:spcBef>
                  <a:spcPct val="0"/>
                </a:spcBef>
              </a:pPr>
              <a:t>11</a:t>
            </a:fld>
            <a:endParaRPr lang="en-GB" altLang="en-US" smtClean="0"/>
          </a:p>
        </p:txBody>
      </p:sp>
      <p:sp>
        <p:nvSpPr>
          <p:cNvPr id="24579" name="Rectangle 2"/>
          <p:cNvSpPr>
            <a:spLocks noGrp="1" noRot="1" noChangeAspect="1" noChangeArrowheads="1" noTextEdit="1"/>
          </p:cNvSpPr>
          <p:nvPr>
            <p:ph type="sldImg"/>
          </p:nvPr>
        </p:nvSpPr>
        <p:spPr>
          <a:xfrm>
            <a:off x="941388" y="746125"/>
            <a:ext cx="4918075" cy="3689350"/>
          </a:xfrm>
          <a:ln/>
        </p:spPr>
      </p:sp>
      <p:sp>
        <p:nvSpPr>
          <p:cNvPr id="27652" name="Rectangle 3"/>
          <p:cNvSpPr>
            <a:spLocks noGrp="1" noChangeArrowheads="1"/>
          </p:cNvSpPr>
          <p:nvPr>
            <p:ph type="body" idx="1"/>
          </p:nvPr>
        </p:nvSpPr>
        <p:spPr>
          <a:xfrm>
            <a:off x="906463" y="4687888"/>
            <a:ext cx="4984750" cy="4445000"/>
          </a:xfrm>
        </p:spPr>
        <p:txBody>
          <a:bodyPr/>
          <a:lstStyle/>
          <a:p>
            <a:pPr marL="228600" indent="-228600" eaLnBrk="1" hangingPunct="1">
              <a:defRPr/>
            </a:pPr>
            <a:r>
              <a:rPr lang="en-US" altLang="en-US" b="1" u="sng" dirty="0" smtClean="0"/>
              <a:t>Proposed issues to be taken into account</a:t>
            </a:r>
          </a:p>
          <a:p>
            <a:pPr marL="228600" indent="-228600" eaLnBrk="1" hangingPunct="1">
              <a:defRPr/>
            </a:pPr>
            <a:endParaRPr lang="en-GB" altLang="en-US" b="1" dirty="0" smtClean="0"/>
          </a:p>
          <a:p>
            <a:pPr marL="228600" indent="-228600" eaLnBrk="1" hangingPunct="1">
              <a:defRPr/>
            </a:pPr>
            <a:r>
              <a:rPr lang="en-GB" altLang="en-US" b="1" dirty="0" smtClean="0"/>
              <a:t>Relevant actors may include: </a:t>
            </a:r>
          </a:p>
          <a:p>
            <a:pPr marL="342900" lvl="3" indent="-342900" eaLnBrk="1" hangingPunct="1">
              <a:buFont typeface="Arial" panose="020B0604020202020204" pitchFamily="34" charset="0"/>
              <a:buChar char="•"/>
              <a:defRPr/>
            </a:pPr>
            <a:r>
              <a:rPr lang="en-US" dirty="0" smtClean="0">
                <a:solidFill>
                  <a:srgbClr val="0070C0"/>
                </a:solidFill>
                <a:latin typeface="Cambria" panose="02040503050406030204" pitchFamily="18" charset="0"/>
              </a:rPr>
              <a:t>State actors: Inter-ministerial bodies, Cross-domain advisory bodies, Broad high-level strategic council, High-Level Expert Committees, others?).</a:t>
            </a:r>
          </a:p>
          <a:p>
            <a:pPr marL="342900" lvl="3" indent="-342900" eaLnBrk="1" hangingPunct="1">
              <a:buFont typeface="Arial" panose="020B0604020202020204" pitchFamily="34" charset="0"/>
              <a:buChar char="•"/>
              <a:defRPr/>
            </a:pPr>
            <a:r>
              <a:rPr lang="en-GB" altLang="en-US" dirty="0" smtClean="0">
                <a:solidFill>
                  <a:srgbClr val="0070C0"/>
                </a:solidFill>
                <a:latin typeface="Cambria" panose="02040503050406030204" pitchFamily="18" charset="0"/>
              </a:rPr>
              <a:t>Non-state actors: Companies, Foundations,</a:t>
            </a:r>
            <a:r>
              <a:rPr lang="en-US" dirty="0" smtClean="0">
                <a:solidFill>
                  <a:srgbClr val="0070C0"/>
                </a:solidFill>
                <a:latin typeface="Cambria" panose="02040503050406030204" pitchFamily="18" charset="0"/>
              </a:rPr>
              <a:t> (etc.)</a:t>
            </a:r>
          </a:p>
          <a:p>
            <a:pPr marL="342900" lvl="3" indent="-342900" eaLnBrk="1" hangingPunct="1">
              <a:buFont typeface="Arial" panose="020B0604020202020204" pitchFamily="34" charset="0"/>
              <a:buChar char="•"/>
              <a:defRPr/>
            </a:pPr>
            <a:endParaRPr lang="en-GB" altLang="en-US" dirty="0" smtClean="0">
              <a:solidFill>
                <a:srgbClr val="0070C0"/>
              </a:solidFill>
              <a:latin typeface="Cambria" panose="02040503050406030204" pitchFamily="18" charset="0"/>
            </a:endParaRPr>
          </a:p>
          <a:p>
            <a:pPr marL="228600" indent="-228600" eaLnBrk="1" hangingPunct="1">
              <a:lnSpc>
                <a:spcPct val="80000"/>
              </a:lnSpc>
              <a:defRPr/>
            </a:pPr>
            <a:r>
              <a:rPr lang="en-GB" b="1" dirty="0" smtClean="0">
                <a:solidFill>
                  <a:schemeClr val="accent2"/>
                </a:solidFill>
              </a:rPr>
              <a:t>For discussion:</a:t>
            </a:r>
          </a:p>
          <a:p>
            <a:pPr marL="171450" indent="-171450">
              <a:buFont typeface="Arial" panose="020B0604020202020204" pitchFamily="34" charset="0"/>
              <a:buChar char="•"/>
              <a:defRPr/>
            </a:pPr>
            <a:r>
              <a:rPr lang="en-GB" dirty="0" smtClean="0">
                <a:solidFill>
                  <a:srgbClr val="0070C0"/>
                </a:solidFill>
              </a:rPr>
              <a:t>What challenges do you have to overcome to have a strategic governance of your S3 (e.g. different institutional differences, political leadership, others?).</a:t>
            </a:r>
          </a:p>
          <a:p>
            <a:pPr marL="171450" lvl="2" indent="-171450">
              <a:buFont typeface="Arial" panose="020B0604020202020204" pitchFamily="34" charset="0"/>
              <a:buChar char="•"/>
              <a:defRPr/>
            </a:pPr>
            <a:r>
              <a:rPr lang="en-GB" altLang="en-US" dirty="0" smtClean="0">
                <a:solidFill>
                  <a:srgbClr val="0070C0"/>
                </a:solidFill>
                <a:latin typeface="Cambria" pitchFamily="18" charset="0"/>
              </a:rPr>
              <a:t>What approach does your government follow (or plans to) for increasing policy coherence? (e.g. creating inter-ministerial bodies, involving high level policy councils, organising foresight exercises, others?).</a:t>
            </a:r>
            <a:endParaRPr lang="en-GB" dirty="0" smtClean="0">
              <a:solidFill>
                <a:srgbClr val="0070C0"/>
              </a:solidFill>
              <a:latin typeface="Cambria" panose="02040503050406030204" pitchFamily="18" charset="0"/>
            </a:endParaRPr>
          </a:p>
          <a:p>
            <a:pPr marL="228600" indent="-228600" eaLnBrk="1" hangingPunct="1">
              <a:defRPr/>
            </a:pPr>
            <a:endParaRPr lang="en-GB" altLang="en-US" b="1" dirty="0" smtClean="0"/>
          </a:p>
          <a:p>
            <a:pPr marL="228600" indent="-228600" eaLnBrk="1" hangingPunct="1">
              <a:defRPr/>
            </a:pPr>
            <a:endParaRPr lang="en-US" altLang="en-US" dirty="0" smtClean="0"/>
          </a:p>
        </p:txBody>
      </p:sp>
    </p:spTree>
    <p:extLst>
      <p:ext uri="{BB962C8B-B14F-4D97-AF65-F5344CB8AC3E}">
        <p14:creationId xmlns="" xmlns:p14="http://schemas.microsoft.com/office/powerpoint/2010/main" val="872480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6F87F20-7A3C-4FBE-982C-3E926A322DA7}" type="slidenum">
              <a:rPr lang="en-GB" altLang="en-US" smtClean="0"/>
              <a:pPr>
                <a:spcBef>
                  <a:spcPct val="0"/>
                </a:spcBef>
              </a:pPr>
              <a:t>12</a:t>
            </a:fld>
            <a:endParaRPr lang="en-GB" altLang="en-US" smtClean="0"/>
          </a:p>
        </p:txBody>
      </p:sp>
      <p:sp>
        <p:nvSpPr>
          <p:cNvPr id="26627" name="Rectangle 2"/>
          <p:cNvSpPr>
            <a:spLocks noGrp="1" noRot="1" noChangeAspect="1" noChangeArrowheads="1" noTextEdit="1"/>
          </p:cNvSpPr>
          <p:nvPr>
            <p:ph type="sldImg"/>
          </p:nvPr>
        </p:nvSpPr>
        <p:spPr>
          <a:xfrm>
            <a:off x="941388" y="746125"/>
            <a:ext cx="4918075" cy="3689350"/>
          </a:xfrm>
          <a:ln/>
        </p:spPr>
      </p:sp>
      <p:sp>
        <p:nvSpPr>
          <p:cNvPr id="26628" name="Rectangle 3"/>
          <p:cNvSpPr>
            <a:spLocks noGrp="1" noChangeArrowheads="1"/>
          </p:cNvSpPr>
          <p:nvPr>
            <p:ph type="body" idx="1"/>
          </p:nvPr>
        </p:nvSpPr>
        <p:spPr>
          <a:xfrm>
            <a:off x="906463" y="4687888"/>
            <a:ext cx="4984750" cy="4445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28600" indent="-228600" eaLnBrk="1" hangingPunct="1"/>
            <a:endParaRPr lang="en-GB" altLang="en-US" b="1" smtClean="0">
              <a:latin typeface="Arial" panose="020B0604020202020204" pitchFamily="34" charset="0"/>
            </a:endParaRPr>
          </a:p>
          <a:p>
            <a:pPr marL="228600" indent="-228600" eaLnBrk="1" hangingPunct="1"/>
            <a:endParaRPr lang="en-US" altLang="en-US" smtClean="0">
              <a:latin typeface="Arial" panose="020B0604020202020204" pitchFamily="34" charset="0"/>
            </a:endParaRPr>
          </a:p>
        </p:txBody>
      </p:sp>
    </p:spTree>
    <p:extLst>
      <p:ext uri="{BB962C8B-B14F-4D97-AF65-F5344CB8AC3E}">
        <p14:creationId xmlns="" xmlns:p14="http://schemas.microsoft.com/office/powerpoint/2010/main" val="8928033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19E5AB42-308C-4CAA-8C97-56A21ACD3431}" type="datetime1">
              <a:rPr lang="en-US" smtClean="0"/>
              <a:pPr>
                <a:defRPr/>
              </a:pPr>
              <a:t>25.02.2014</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E65B744C-6B65-44A5-A881-5717459B003A}" type="slidenum">
              <a:rPr lang="en-GB"/>
              <a:pPr>
                <a:defRPr/>
              </a:pPr>
              <a:t>‹#›</a:t>
            </a:fld>
            <a:endParaRPr lang="en-GB"/>
          </a:p>
        </p:txBody>
      </p:sp>
    </p:spTree>
    <p:extLst>
      <p:ext uri="{BB962C8B-B14F-4D97-AF65-F5344CB8AC3E}">
        <p14:creationId xmlns="" xmlns:p14="http://schemas.microsoft.com/office/powerpoint/2010/main" val="3625368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0D67AE31-0E56-4EC9-A968-A60D06AE796F}" type="datetime1">
              <a:rPr lang="en-US" smtClean="0"/>
              <a:pPr>
                <a:defRPr/>
              </a:pPr>
              <a:t>25.02.2014</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2123B0CC-C580-45A2-920D-31D7CCA2C2CF}" type="slidenum">
              <a:rPr lang="en-GB"/>
              <a:pPr>
                <a:defRPr/>
              </a:pPr>
              <a:t>‹#›</a:t>
            </a:fld>
            <a:endParaRPr lang="en-GB"/>
          </a:p>
        </p:txBody>
      </p:sp>
    </p:spTree>
    <p:extLst>
      <p:ext uri="{BB962C8B-B14F-4D97-AF65-F5344CB8AC3E}">
        <p14:creationId xmlns="" xmlns:p14="http://schemas.microsoft.com/office/powerpoint/2010/main" val="18097067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38D3FDEC-D461-4170-8FDA-45D9160CF5DD}" type="datetime1">
              <a:rPr lang="en-US" smtClean="0"/>
              <a:pPr>
                <a:defRPr/>
              </a:pPr>
              <a:t>25.02.2014</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DDBC9B33-966B-49C8-AA1C-44EB777D239D}" type="slidenum">
              <a:rPr lang="en-GB"/>
              <a:pPr>
                <a:defRPr/>
              </a:pPr>
              <a:t>‹#›</a:t>
            </a:fld>
            <a:endParaRPr lang="en-GB"/>
          </a:p>
        </p:txBody>
      </p:sp>
    </p:spTree>
    <p:extLst>
      <p:ext uri="{BB962C8B-B14F-4D97-AF65-F5344CB8AC3E}">
        <p14:creationId xmlns="" xmlns:p14="http://schemas.microsoft.com/office/powerpoint/2010/main" val="9835932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nchorCtr="0">
            <a:normAutofit/>
          </a:bodyPr>
          <a:lstStyle>
            <a:lvl1pPr>
              <a:defRPr sz="4000">
                <a:solidFill>
                  <a:schemeClr val="accent2">
                    <a:lumMod val="75000"/>
                  </a:schemeClr>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defRPr>
                <a:solidFill>
                  <a:schemeClr val="accent2">
                    <a:lumMod val="75000"/>
                  </a:schemeClr>
                </a:solidFill>
              </a:defRPr>
            </a:lvl1pPr>
            <a:lvl2pPr>
              <a:defRPr>
                <a:solidFill>
                  <a:schemeClr val="accent2">
                    <a:lumMod val="75000"/>
                  </a:schemeClr>
                </a:solidFill>
              </a:defRPr>
            </a:lvl2pPr>
            <a:lvl3pPr>
              <a:defRPr>
                <a:solidFill>
                  <a:schemeClr val="accent2">
                    <a:lumMod val="75000"/>
                  </a:schemeClr>
                </a:solidFill>
              </a:defRPr>
            </a:lvl3pPr>
            <a:lvl4pPr>
              <a:defRPr>
                <a:solidFill>
                  <a:schemeClr val="accent2">
                    <a:lumMod val="75000"/>
                  </a:schemeClr>
                </a:solidFill>
              </a:defRPr>
            </a:lvl4pPr>
            <a:lvl5pPr>
              <a:defRPr>
                <a:solidFill>
                  <a:schemeClr val="accent2">
                    <a:lumMod val="7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nchor="b" anchorCtr="0"/>
          <a:lstStyle>
            <a:lvl1pPr>
              <a:defRPr sz="1100">
                <a:latin typeface="+mn-lt"/>
              </a:defRPr>
            </a:lvl1pPr>
          </a:lstStyle>
          <a:p>
            <a:pPr>
              <a:defRPr/>
            </a:pPr>
            <a:fld id="{7D44527E-6689-4A3C-8C8D-5176E0104AAC}" type="datetime1">
              <a:rPr lang="en-US" smtClean="0"/>
              <a:pPr>
                <a:defRPr/>
              </a:pPr>
              <a:t>25.02.2014</a:t>
            </a:fld>
            <a:endParaRPr lang="en-GB"/>
          </a:p>
        </p:txBody>
      </p:sp>
      <p:sp>
        <p:nvSpPr>
          <p:cNvPr id="5" name="Rectangle 5"/>
          <p:cNvSpPr>
            <a:spLocks noGrp="1" noChangeArrowheads="1"/>
          </p:cNvSpPr>
          <p:nvPr>
            <p:ph type="ftr" sz="quarter" idx="11"/>
          </p:nvPr>
        </p:nvSpPr>
        <p:spPr>
          <a:ln/>
        </p:spPr>
        <p:txBody>
          <a:bodyPr anchor="b" anchorCtr="0"/>
          <a:lstStyle>
            <a:lvl1pPr>
              <a:defRPr sz="1100">
                <a:latin typeface="+mn-lt"/>
              </a:defRPr>
            </a:lvl1pPr>
          </a:lstStyle>
          <a:p>
            <a:pPr>
              <a:defRPr/>
            </a:pPr>
            <a:endParaRPr lang="en-GB"/>
          </a:p>
        </p:txBody>
      </p:sp>
      <p:sp>
        <p:nvSpPr>
          <p:cNvPr id="6" name="Rectangle 6"/>
          <p:cNvSpPr>
            <a:spLocks noGrp="1" noChangeArrowheads="1"/>
          </p:cNvSpPr>
          <p:nvPr>
            <p:ph type="sldNum" sz="quarter" idx="12"/>
          </p:nvPr>
        </p:nvSpPr>
        <p:spPr>
          <a:ln/>
        </p:spPr>
        <p:txBody>
          <a:bodyPr anchor="b" anchorCtr="0"/>
          <a:lstStyle>
            <a:lvl1pPr>
              <a:defRPr sz="1100">
                <a:latin typeface="+mn-lt"/>
              </a:defRPr>
            </a:lvl1pPr>
          </a:lstStyle>
          <a:p>
            <a:pPr>
              <a:defRPr/>
            </a:pPr>
            <a:fld id="{D7F97A2A-FD6D-4322-92AD-87729169EC86}" type="slidenum">
              <a:rPr lang="en-GB" smtClean="0"/>
              <a:pPr>
                <a:defRPr/>
              </a:pPr>
              <a:t>‹#›</a:t>
            </a:fld>
            <a:endParaRPr lang="en-GB"/>
          </a:p>
        </p:txBody>
      </p:sp>
    </p:spTree>
    <p:extLst>
      <p:ext uri="{BB962C8B-B14F-4D97-AF65-F5344CB8AC3E}">
        <p14:creationId xmlns="" xmlns:p14="http://schemas.microsoft.com/office/powerpoint/2010/main" val="3040048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normAutofit/>
          </a:bodyPr>
          <a:lstStyle>
            <a:lvl1pPr algn="l">
              <a:defRPr sz="4000" b="1" cap="none" baseline="0"/>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normAutofit/>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24CF4638-8647-4E76-8443-B2A44BFB9CA9}" type="datetime1">
              <a:rPr lang="en-US" smtClean="0"/>
              <a:pPr>
                <a:defRPr/>
              </a:pPr>
              <a:t>25.02.2014</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D05EF84C-7225-44D6-A5C2-F1DCFDF570B2}" type="slidenum">
              <a:rPr lang="en-GB"/>
              <a:pPr>
                <a:defRPr/>
              </a:pPr>
              <a:t>‹#›</a:t>
            </a:fld>
            <a:endParaRPr lang="en-GB"/>
          </a:p>
        </p:txBody>
      </p:sp>
    </p:spTree>
    <p:extLst>
      <p:ext uri="{BB962C8B-B14F-4D97-AF65-F5344CB8AC3E}">
        <p14:creationId xmlns="" xmlns:p14="http://schemas.microsoft.com/office/powerpoint/2010/main" val="24458416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a:ln/>
        </p:spPr>
        <p:txBody>
          <a:bodyPr/>
          <a:lstStyle>
            <a:lvl1pPr>
              <a:defRPr/>
            </a:lvl1pPr>
          </a:lstStyle>
          <a:p>
            <a:pPr>
              <a:defRPr/>
            </a:pPr>
            <a:fld id="{9679CAEA-7E99-4BCF-9476-50AAE247D808}" type="datetime1">
              <a:rPr lang="en-US" smtClean="0"/>
              <a:pPr>
                <a:defRPr/>
              </a:pPr>
              <a:t>25.02.2014</a:t>
            </a:fld>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4875AC0D-38AA-4817-95B5-AE7875C03861}" type="slidenum">
              <a:rPr lang="en-GB"/>
              <a:pPr>
                <a:defRPr/>
              </a:pPr>
              <a:t>‹#›</a:t>
            </a:fld>
            <a:endParaRPr lang="en-GB"/>
          </a:p>
        </p:txBody>
      </p:sp>
    </p:spTree>
    <p:extLst>
      <p:ext uri="{BB962C8B-B14F-4D97-AF65-F5344CB8AC3E}">
        <p14:creationId xmlns="" xmlns:p14="http://schemas.microsoft.com/office/powerpoint/2010/main" val="26022024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0DE4792F-8BD8-40B1-B995-079F2A95B868}" type="datetime1">
              <a:rPr lang="en-US" smtClean="0"/>
              <a:pPr>
                <a:defRPr/>
              </a:pPr>
              <a:t>25.02.2014</a:t>
            </a:fld>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64DC058A-8867-49DC-9324-0E06B9D4BDAB}" type="slidenum">
              <a:rPr lang="en-GB"/>
              <a:pPr>
                <a:defRPr/>
              </a:pPr>
              <a:t>‹#›</a:t>
            </a:fld>
            <a:endParaRPr lang="en-GB"/>
          </a:p>
        </p:txBody>
      </p:sp>
    </p:spTree>
    <p:extLst>
      <p:ext uri="{BB962C8B-B14F-4D97-AF65-F5344CB8AC3E}">
        <p14:creationId xmlns="" xmlns:p14="http://schemas.microsoft.com/office/powerpoint/2010/main" val="38743793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CAA14A26-8B5F-44DD-9EF5-88DFA6472FC0}" type="datetime1">
              <a:rPr lang="en-US" smtClean="0"/>
              <a:pPr>
                <a:defRPr/>
              </a:pPr>
              <a:t>25.02.2014</a:t>
            </a:fld>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2F10F5AA-7516-4651-8DD8-432ECF83AB09}" type="slidenum">
              <a:rPr lang="en-GB"/>
              <a:pPr>
                <a:defRPr/>
              </a:pPr>
              <a:t>‹#›</a:t>
            </a:fld>
            <a:endParaRPr lang="en-GB"/>
          </a:p>
        </p:txBody>
      </p:sp>
    </p:spTree>
    <p:extLst>
      <p:ext uri="{BB962C8B-B14F-4D97-AF65-F5344CB8AC3E}">
        <p14:creationId xmlns="" xmlns:p14="http://schemas.microsoft.com/office/powerpoint/2010/main" val="167132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473FF90F-29D3-4BE7-B977-15C4FD09FA0E}" type="datetime1">
              <a:rPr lang="en-US" smtClean="0"/>
              <a:pPr>
                <a:defRPr/>
              </a:pPr>
              <a:t>25.02.2014</a:t>
            </a:fld>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619409D4-E528-43F6-ADC9-A3A14A1A492D}" type="slidenum">
              <a:rPr lang="en-GB"/>
              <a:pPr>
                <a:defRPr/>
              </a:pPr>
              <a:t>‹#›</a:t>
            </a:fld>
            <a:endParaRPr lang="en-GB"/>
          </a:p>
        </p:txBody>
      </p:sp>
    </p:spTree>
    <p:extLst>
      <p:ext uri="{BB962C8B-B14F-4D97-AF65-F5344CB8AC3E}">
        <p14:creationId xmlns="" xmlns:p14="http://schemas.microsoft.com/office/powerpoint/2010/main" val="11146305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B73E5B27-A7A2-477B-8D64-7DBCAE73EE2E}" type="datetime1">
              <a:rPr lang="en-US" smtClean="0"/>
              <a:pPr>
                <a:defRPr/>
              </a:pPr>
              <a:t>25.02.2014</a:t>
            </a:fld>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0E63D2FA-B327-417C-B0A8-B95994D8284F}" type="slidenum">
              <a:rPr lang="en-GB"/>
              <a:pPr>
                <a:defRPr/>
              </a:pPr>
              <a:t>‹#›</a:t>
            </a:fld>
            <a:endParaRPr lang="en-GB"/>
          </a:p>
        </p:txBody>
      </p:sp>
    </p:spTree>
    <p:extLst>
      <p:ext uri="{BB962C8B-B14F-4D97-AF65-F5344CB8AC3E}">
        <p14:creationId xmlns="" xmlns:p14="http://schemas.microsoft.com/office/powerpoint/2010/main" val="3900951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78649C96-D3F0-4EAF-ADD4-751F496DCC98}" type="datetime1">
              <a:rPr lang="en-US" smtClean="0"/>
              <a:pPr>
                <a:defRPr/>
              </a:pPr>
              <a:t>25.02.2014</a:t>
            </a:fld>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EA90668D-2048-4010-A776-5D9F9F0AAB7A}" type="slidenum">
              <a:rPr lang="en-GB"/>
              <a:pPr>
                <a:defRPr/>
              </a:pPr>
              <a:t>‹#›</a:t>
            </a:fld>
            <a:endParaRPr lang="en-GB"/>
          </a:p>
        </p:txBody>
      </p:sp>
    </p:spTree>
    <p:extLst>
      <p:ext uri="{BB962C8B-B14F-4D97-AF65-F5344CB8AC3E}">
        <p14:creationId xmlns="" xmlns:p14="http://schemas.microsoft.com/office/powerpoint/2010/main" val="42877399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627504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dirty="0" smtClean="0"/>
              <a:t>Click to edit Master text styles</a:t>
            </a:r>
          </a:p>
          <a:p>
            <a:pPr lvl="1"/>
            <a:r>
              <a:rPr lang="en-GB" altLang="en-US" dirty="0" smtClean="0"/>
              <a:t>Second level</a:t>
            </a:r>
          </a:p>
          <a:p>
            <a:pPr lvl="2"/>
            <a:r>
              <a:rPr lang="en-GB" altLang="en-US" dirty="0" smtClean="0"/>
              <a:t>Third level</a:t>
            </a:r>
          </a:p>
          <a:p>
            <a:pPr lvl="3"/>
            <a:r>
              <a:rPr lang="en-GB" altLang="en-US" dirty="0" smtClean="0"/>
              <a:t>Fourth level</a:t>
            </a:r>
          </a:p>
          <a:p>
            <a:pPr lvl="4"/>
            <a:r>
              <a:rPr lang="en-GB" altLang="en-US" dirty="0"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1" hangingPunct="1">
              <a:defRPr sz="1100" b="0">
                <a:latin typeface="+mn-lt"/>
              </a:defRPr>
            </a:lvl1pPr>
          </a:lstStyle>
          <a:p>
            <a:pPr>
              <a:defRPr/>
            </a:pPr>
            <a:fld id="{0C7E41D4-6D34-49C2-9FEB-94A84192A68E}" type="datetime1">
              <a:rPr lang="en-US" smtClean="0"/>
              <a:pPr>
                <a:defRPr/>
              </a:pPr>
              <a:t>25.02.2014</a:t>
            </a:fld>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ctr" eaLnBrk="1" hangingPunct="1">
              <a:defRPr sz="1100" b="0">
                <a:latin typeface="+mn-lt"/>
              </a:defRPr>
            </a:lvl1pPr>
          </a:lstStyle>
          <a:p>
            <a:pPr>
              <a:defRPr/>
            </a:pPr>
            <a:endParaRPr lang="en-GB"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100" b="0">
                <a:latin typeface="+mn-lt"/>
              </a:defRPr>
            </a:lvl1pPr>
          </a:lstStyle>
          <a:p>
            <a:pPr>
              <a:defRPr/>
            </a:pPr>
            <a:fld id="{E72914CC-0CC1-4FF4-9BA4-6AF6AA832508}" type="slidenum">
              <a:rPr lang="en-GB" smtClean="0"/>
              <a:pPr>
                <a:defRPr/>
              </a:pPr>
              <a:t>‹#›</a:t>
            </a:fld>
            <a:endParaRPr lang="en-GB"/>
          </a:p>
        </p:txBody>
      </p:sp>
      <p:pic>
        <p:nvPicPr>
          <p:cNvPr id="7" name="Picture 10"/>
          <p:cNvPicPr>
            <a:picLocks noChangeAspect="1" noChangeArrowheads="1"/>
          </p:cNvPicPr>
          <p:nvPr userDrawn="1"/>
        </p:nvPicPr>
        <p:blipFill>
          <a:blip r:embed="rId13" cstate="print">
            <a:extLst>
              <a:ext uri="{28A0092B-C50C-407E-A947-70E740481C1C}">
                <a14:useLocalDpi xmlns="" xmlns:a14="http://schemas.microsoft.com/office/drawing/2010/main" val="0"/>
              </a:ext>
            </a:extLst>
          </a:blip>
          <a:srcRect/>
          <a:stretch>
            <a:fillRect/>
          </a:stretch>
        </p:blipFill>
        <p:spPr bwMode="auto">
          <a:xfrm>
            <a:off x="6588125" y="0"/>
            <a:ext cx="2555875" cy="15573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rtl="0" eaLnBrk="0" fontAlgn="base" hangingPunct="0">
        <a:spcBef>
          <a:spcPct val="0"/>
        </a:spcBef>
        <a:spcAft>
          <a:spcPct val="0"/>
        </a:spcAft>
        <a:defRPr sz="3600">
          <a:solidFill>
            <a:schemeClr val="accent2">
              <a:lumMod val="75000"/>
            </a:schemeClr>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accent2">
              <a:lumMod val="75000"/>
            </a:schemeClr>
          </a:solidFill>
          <a:latin typeface="+mn-lt"/>
          <a:ea typeface="+mn-ea"/>
          <a:cs typeface="+mn-cs"/>
        </a:defRPr>
      </a:lvl1pPr>
      <a:lvl2pPr marL="742950" indent="-285750" algn="l" rtl="0" eaLnBrk="0" fontAlgn="base" hangingPunct="0">
        <a:spcBef>
          <a:spcPct val="20000"/>
        </a:spcBef>
        <a:spcAft>
          <a:spcPct val="0"/>
        </a:spcAft>
        <a:buChar char="–"/>
        <a:defRPr sz="2800">
          <a:solidFill>
            <a:schemeClr val="accent2">
              <a:lumMod val="75000"/>
            </a:schemeClr>
          </a:solidFill>
          <a:latin typeface="+mn-lt"/>
        </a:defRPr>
      </a:lvl2pPr>
      <a:lvl3pPr marL="1143000" indent="-228600" algn="l" rtl="0" eaLnBrk="0" fontAlgn="base" hangingPunct="0">
        <a:spcBef>
          <a:spcPct val="20000"/>
        </a:spcBef>
        <a:spcAft>
          <a:spcPct val="0"/>
        </a:spcAft>
        <a:buChar char="•"/>
        <a:defRPr sz="2400">
          <a:solidFill>
            <a:schemeClr val="accent2">
              <a:lumMod val="75000"/>
            </a:schemeClr>
          </a:solidFill>
          <a:latin typeface="+mn-lt"/>
        </a:defRPr>
      </a:lvl3pPr>
      <a:lvl4pPr marL="1600200" indent="-228600" algn="l" rtl="0" eaLnBrk="0" fontAlgn="base" hangingPunct="0">
        <a:spcBef>
          <a:spcPct val="20000"/>
        </a:spcBef>
        <a:spcAft>
          <a:spcPct val="0"/>
        </a:spcAft>
        <a:buChar char="–"/>
        <a:defRPr sz="2000">
          <a:solidFill>
            <a:schemeClr val="accent2">
              <a:lumMod val="75000"/>
            </a:schemeClr>
          </a:solidFill>
          <a:latin typeface="+mn-lt"/>
        </a:defRPr>
      </a:lvl4pPr>
      <a:lvl5pPr marL="2057400" indent="-228600" algn="l" rtl="0" eaLnBrk="0" fontAlgn="base" hangingPunct="0">
        <a:spcBef>
          <a:spcPct val="20000"/>
        </a:spcBef>
        <a:spcAft>
          <a:spcPct val="0"/>
        </a:spcAft>
        <a:buChar char="»"/>
        <a:defRPr sz="2000">
          <a:solidFill>
            <a:schemeClr val="accent2">
              <a:lumMod val="75000"/>
            </a:schemeClr>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jpeg"/><Relationship Id="rId7" Type="http://schemas.openxmlformats.org/officeDocument/2006/relationships/diagramColors" Target="../diagrams/colors1.xml"/><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19"/>
          <p:cNvSpPr>
            <a:spLocks noChangeArrowheads="1"/>
          </p:cNvSpPr>
          <p:nvPr/>
        </p:nvSpPr>
        <p:spPr bwMode="auto">
          <a:xfrm>
            <a:off x="654050" y="557213"/>
            <a:ext cx="6646863" cy="1063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lstStyle>
            <a:lvl1pPr defTabSz="839788">
              <a:spcBef>
                <a:spcPct val="20000"/>
              </a:spcBef>
              <a:buChar char="•"/>
              <a:defRPr sz="3200">
                <a:solidFill>
                  <a:schemeClr val="tx1"/>
                </a:solidFill>
                <a:latin typeface="Arial" panose="020B0604020202020204" pitchFamily="34" charset="0"/>
              </a:defRPr>
            </a:lvl1pPr>
            <a:lvl2pPr marL="742950" indent="-285750" defTabSz="839788">
              <a:spcBef>
                <a:spcPct val="20000"/>
              </a:spcBef>
              <a:buChar char="–"/>
              <a:defRPr sz="2800">
                <a:solidFill>
                  <a:schemeClr val="tx1"/>
                </a:solidFill>
                <a:latin typeface="Arial" panose="020B0604020202020204" pitchFamily="34" charset="0"/>
              </a:defRPr>
            </a:lvl2pPr>
            <a:lvl3pPr marL="1143000" indent="-228600" defTabSz="839788">
              <a:spcBef>
                <a:spcPct val="20000"/>
              </a:spcBef>
              <a:buChar char="•"/>
              <a:defRPr sz="2400">
                <a:solidFill>
                  <a:schemeClr val="tx1"/>
                </a:solidFill>
                <a:latin typeface="Arial" panose="020B0604020202020204" pitchFamily="34" charset="0"/>
              </a:defRPr>
            </a:lvl3pPr>
            <a:lvl4pPr marL="1600200" indent="-228600" defTabSz="839788">
              <a:spcBef>
                <a:spcPct val="20000"/>
              </a:spcBef>
              <a:buChar char="–"/>
              <a:defRPr sz="2000">
                <a:solidFill>
                  <a:schemeClr val="tx1"/>
                </a:solidFill>
                <a:latin typeface="Arial" panose="020B0604020202020204" pitchFamily="34" charset="0"/>
              </a:defRPr>
            </a:lvl4pPr>
            <a:lvl5pPr marL="2057400" indent="-228600" defTabSz="839788">
              <a:spcBef>
                <a:spcPct val="20000"/>
              </a:spcBef>
              <a:buChar char="»"/>
              <a:defRPr sz="2000">
                <a:solidFill>
                  <a:schemeClr val="tx1"/>
                </a:solidFill>
                <a:latin typeface="Arial" panose="020B0604020202020204" pitchFamily="34" charset="0"/>
              </a:defRPr>
            </a:lvl5pPr>
            <a:lvl6pPr marL="2514600" indent="-228600" defTabSz="839788"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839788"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839788"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839788"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800" b="0" dirty="0">
              <a:solidFill>
                <a:schemeClr val="bg1"/>
              </a:solidFill>
              <a:ea typeface="MS PGothic" panose="020B0600070205080204" pitchFamily="34" charset="-128"/>
              <a:cs typeface="Arial" panose="020B0604020202020204" pitchFamily="34" charset="0"/>
            </a:endParaRPr>
          </a:p>
        </p:txBody>
      </p:sp>
      <p:sp>
        <p:nvSpPr>
          <p:cNvPr id="4099" name="Rectangle 7"/>
          <p:cNvSpPr>
            <a:spLocks noGrp="1" noChangeArrowheads="1"/>
          </p:cNvSpPr>
          <p:nvPr>
            <p:ph type="ctrTitle"/>
          </p:nvPr>
        </p:nvSpPr>
        <p:spPr>
          <a:xfrm>
            <a:off x="508317" y="344089"/>
            <a:ext cx="7772400" cy="2195400"/>
          </a:xfrm>
        </p:spPr>
        <p:txBody>
          <a:bodyPr/>
          <a:lstStyle/>
          <a:p>
            <a:r>
              <a:rPr lang="en-US" altLang="en-US" b="1" noProof="0" dirty="0" smtClean="0">
                <a:latin typeface="+mn-lt"/>
              </a:rPr>
              <a:t>LATVIA:</a:t>
            </a:r>
            <a:br>
              <a:rPr lang="en-US" altLang="en-US" b="1" noProof="0" dirty="0" smtClean="0">
                <a:latin typeface="+mn-lt"/>
              </a:rPr>
            </a:br>
            <a:r>
              <a:rPr lang="en-US" altLang="en-US" b="1" noProof="0" dirty="0" smtClean="0">
                <a:latin typeface="+mn-lt"/>
              </a:rPr>
              <a:t>Policy mix and implementation</a:t>
            </a:r>
            <a:br>
              <a:rPr lang="en-US" altLang="en-US" b="1" noProof="0" dirty="0" smtClean="0">
                <a:latin typeface="+mn-lt"/>
              </a:rPr>
            </a:br>
            <a:r>
              <a:rPr lang="en-US" altLang="en-US" b="1" noProof="0" dirty="0" smtClean="0">
                <a:latin typeface="+mn-lt"/>
              </a:rPr>
              <a:t>of the RIS3</a:t>
            </a:r>
          </a:p>
        </p:txBody>
      </p:sp>
      <p:sp>
        <p:nvSpPr>
          <p:cNvPr id="2053" name="Subtitle 2052"/>
          <p:cNvSpPr>
            <a:spLocks noGrp="1"/>
          </p:cNvSpPr>
          <p:nvPr>
            <p:ph type="subTitle" idx="1"/>
          </p:nvPr>
        </p:nvSpPr>
        <p:spPr>
          <a:xfrm>
            <a:off x="592983" y="3014118"/>
            <a:ext cx="6400800" cy="1752600"/>
          </a:xfrm>
        </p:spPr>
        <p:txBody>
          <a:bodyPr>
            <a:noAutofit/>
          </a:bodyPr>
          <a:lstStyle/>
          <a:p>
            <a:pPr algn="l"/>
            <a:r>
              <a:rPr lang="en-US" altLang="en-US" sz="2000" dirty="0" smtClean="0">
                <a:latin typeface="+mn-lt"/>
              </a:rPr>
              <a:t>Riga </a:t>
            </a:r>
          </a:p>
          <a:p>
            <a:pPr algn="l"/>
            <a:r>
              <a:rPr lang="en-US" altLang="en-US" sz="2000" dirty="0" smtClean="0">
                <a:latin typeface="+mn-lt"/>
              </a:rPr>
              <a:t>February 25, 2014</a:t>
            </a:r>
          </a:p>
          <a:p>
            <a:pPr algn="l"/>
            <a:endParaRPr lang="en-US" altLang="en-US" sz="2000" dirty="0" smtClean="0">
              <a:latin typeface="+mn-lt"/>
            </a:endParaRPr>
          </a:p>
          <a:p>
            <a:pPr algn="l"/>
            <a:r>
              <a:rPr lang="en-US" altLang="en-US" sz="2000" dirty="0" smtClean="0">
                <a:latin typeface="+mn-lt"/>
              </a:rPr>
              <a:t>Agrita Kiopa</a:t>
            </a:r>
          </a:p>
          <a:p>
            <a:pPr algn="l"/>
            <a:r>
              <a:rPr lang="en-US" altLang="en-US" sz="2000" dirty="0" smtClean="0">
                <a:latin typeface="+mn-lt"/>
              </a:rPr>
              <a:t>Deputy State Secretary</a:t>
            </a:r>
          </a:p>
          <a:p>
            <a:pPr algn="l"/>
            <a:r>
              <a:rPr lang="en-US" altLang="en-US" sz="2000" dirty="0" smtClean="0">
                <a:latin typeface="+mn-lt"/>
              </a:rPr>
              <a:t>Ministry of Education and Science</a:t>
            </a:r>
          </a:p>
        </p:txBody>
      </p:sp>
      <p:sp>
        <p:nvSpPr>
          <p:cNvPr id="5" name="Date Placeholder 4"/>
          <p:cNvSpPr>
            <a:spLocks noGrp="1"/>
          </p:cNvSpPr>
          <p:nvPr>
            <p:ph type="dt" sz="half" idx="10"/>
          </p:nvPr>
        </p:nvSpPr>
        <p:spPr/>
        <p:txBody>
          <a:bodyPr/>
          <a:lstStyle/>
          <a:p>
            <a:fld id="{D9F19098-D37A-44AE-BEC7-3ED9ECE8C64B}" type="datetime1">
              <a:rPr lang="en-US" smtClean="0"/>
              <a:pPr/>
              <a:t>25.02.2014</a:t>
            </a:fld>
            <a:endParaRPr lang="en-GB" dirty="0"/>
          </a:p>
        </p:txBody>
      </p:sp>
      <p:sp>
        <p:nvSpPr>
          <p:cNvPr id="6" name="Slide Number Placeholder 5"/>
          <p:cNvSpPr>
            <a:spLocks noGrp="1"/>
          </p:cNvSpPr>
          <p:nvPr>
            <p:ph type="sldNum" sz="quarter" idx="12"/>
          </p:nvPr>
        </p:nvSpPr>
        <p:spPr/>
        <p:txBody>
          <a:bodyPr/>
          <a:lstStyle/>
          <a:p>
            <a:fld id="{4875AC0D-38AA-4817-95B5-AE7875C03861}" type="slidenum">
              <a:rPr lang="en-GB" smtClean="0"/>
              <a:pPr/>
              <a:t>1</a:t>
            </a:fld>
            <a:endParaRPr lang="en-GB" dirty="0"/>
          </a:p>
        </p:txBody>
      </p:sp>
      <p:sp>
        <p:nvSpPr>
          <p:cNvPr id="2054" name="Rectangle 16"/>
          <p:cNvSpPr>
            <a:spLocks noChangeArrowheads="1"/>
          </p:cNvSpPr>
          <p:nvPr/>
        </p:nvSpPr>
        <p:spPr bwMode="auto">
          <a:xfrm>
            <a:off x="250824" y="4293097"/>
            <a:ext cx="3601095" cy="2174378"/>
          </a:xfrm>
          <a:prstGeom prst="rect">
            <a:avLst/>
          </a:prstGeom>
          <a:noFill/>
          <a:ln>
            <a:noFill/>
          </a:ln>
          <a:effectLst/>
          <a:extLst/>
        </p:spPr>
        <p:txBody>
          <a:bodyPr anchor="ctr"/>
          <a:lstStyle/>
          <a:p>
            <a:pPr eaLnBrk="1" hangingPunct="1">
              <a:defRPr/>
            </a:pPr>
            <a:endParaRPr lang="en-GB" altLang="en-US" sz="2000" dirty="0">
              <a:solidFill>
                <a:srgbClr val="0070C0"/>
              </a:solidFill>
              <a:latin typeface="Cambria" panose="02040503050406030204" pitchFamily="18" charset="0"/>
              <a:ea typeface="+mj-ea"/>
              <a:cs typeface="+mj-cs"/>
            </a:endParaRPr>
          </a:p>
        </p:txBody>
      </p:sp>
      <p:grpSp>
        <p:nvGrpSpPr>
          <p:cNvPr id="68" name="Group 67"/>
          <p:cNvGrpSpPr/>
          <p:nvPr/>
        </p:nvGrpSpPr>
        <p:grpSpPr>
          <a:xfrm>
            <a:off x="4278148" y="1681860"/>
            <a:ext cx="4908880" cy="4914787"/>
            <a:chOff x="2195736" y="-22764"/>
            <a:chExt cx="6349040" cy="6803845"/>
          </a:xfrm>
        </p:grpSpPr>
        <p:sp>
          <p:nvSpPr>
            <p:cNvPr id="69" name="Freeform 97"/>
            <p:cNvSpPr>
              <a:spLocks/>
            </p:cNvSpPr>
            <p:nvPr/>
          </p:nvSpPr>
          <p:spPr bwMode="auto">
            <a:xfrm>
              <a:off x="6765188" y="-22764"/>
              <a:ext cx="1779588" cy="3492500"/>
            </a:xfrm>
            <a:custGeom>
              <a:avLst/>
              <a:gdLst>
                <a:gd name="T0" fmla="*/ 995 w 1121"/>
                <a:gd name="T1" fmla="*/ 64 h 2200"/>
                <a:gd name="T2" fmla="*/ 1003 w 1121"/>
                <a:gd name="T3" fmla="*/ 160 h 2200"/>
                <a:gd name="T4" fmla="*/ 919 w 1121"/>
                <a:gd name="T5" fmla="*/ 168 h 2200"/>
                <a:gd name="T6" fmla="*/ 877 w 1121"/>
                <a:gd name="T7" fmla="*/ 168 h 2200"/>
                <a:gd name="T8" fmla="*/ 893 w 1121"/>
                <a:gd name="T9" fmla="*/ 88 h 2200"/>
                <a:gd name="T10" fmla="*/ 851 w 1121"/>
                <a:gd name="T11" fmla="*/ 16 h 2200"/>
                <a:gd name="T12" fmla="*/ 700 w 1121"/>
                <a:gd name="T13" fmla="*/ 48 h 2200"/>
                <a:gd name="T14" fmla="*/ 809 w 1121"/>
                <a:gd name="T15" fmla="*/ 176 h 2200"/>
                <a:gd name="T16" fmla="*/ 877 w 1121"/>
                <a:gd name="T17" fmla="*/ 224 h 2200"/>
                <a:gd name="T18" fmla="*/ 851 w 1121"/>
                <a:gd name="T19" fmla="*/ 304 h 2200"/>
                <a:gd name="T20" fmla="*/ 784 w 1121"/>
                <a:gd name="T21" fmla="*/ 328 h 2200"/>
                <a:gd name="T22" fmla="*/ 725 w 1121"/>
                <a:gd name="T23" fmla="*/ 448 h 2200"/>
                <a:gd name="T24" fmla="*/ 818 w 1121"/>
                <a:gd name="T25" fmla="*/ 560 h 2200"/>
                <a:gd name="T26" fmla="*/ 599 w 1121"/>
                <a:gd name="T27" fmla="*/ 568 h 2200"/>
                <a:gd name="T28" fmla="*/ 607 w 1121"/>
                <a:gd name="T29" fmla="*/ 640 h 2200"/>
                <a:gd name="T30" fmla="*/ 700 w 1121"/>
                <a:gd name="T31" fmla="*/ 664 h 2200"/>
                <a:gd name="T32" fmla="*/ 674 w 1121"/>
                <a:gd name="T33" fmla="*/ 712 h 2200"/>
                <a:gd name="T34" fmla="*/ 548 w 1121"/>
                <a:gd name="T35" fmla="*/ 688 h 2200"/>
                <a:gd name="T36" fmla="*/ 447 w 1121"/>
                <a:gd name="T37" fmla="*/ 592 h 2200"/>
                <a:gd name="T38" fmla="*/ 430 w 1121"/>
                <a:gd name="T39" fmla="*/ 512 h 2200"/>
                <a:gd name="T40" fmla="*/ 253 w 1121"/>
                <a:gd name="T41" fmla="*/ 424 h 2200"/>
                <a:gd name="T42" fmla="*/ 396 w 1121"/>
                <a:gd name="T43" fmla="*/ 440 h 2200"/>
                <a:gd name="T44" fmla="*/ 658 w 1121"/>
                <a:gd name="T45" fmla="*/ 416 h 2200"/>
                <a:gd name="T46" fmla="*/ 717 w 1121"/>
                <a:gd name="T47" fmla="*/ 288 h 2200"/>
                <a:gd name="T48" fmla="*/ 599 w 1121"/>
                <a:gd name="T49" fmla="*/ 192 h 2200"/>
                <a:gd name="T50" fmla="*/ 304 w 1121"/>
                <a:gd name="T51" fmla="*/ 128 h 2200"/>
                <a:gd name="T52" fmla="*/ 186 w 1121"/>
                <a:gd name="T53" fmla="*/ 96 h 2200"/>
                <a:gd name="T54" fmla="*/ 110 w 1121"/>
                <a:gd name="T55" fmla="*/ 112 h 2200"/>
                <a:gd name="T56" fmla="*/ 42 w 1121"/>
                <a:gd name="T57" fmla="*/ 176 h 2200"/>
                <a:gd name="T58" fmla="*/ 26 w 1121"/>
                <a:gd name="T59" fmla="*/ 336 h 2200"/>
                <a:gd name="T60" fmla="*/ 93 w 1121"/>
                <a:gd name="T61" fmla="*/ 448 h 2200"/>
                <a:gd name="T62" fmla="*/ 169 w 1121"/>
                <a:gd name="T63" fmla="*/ 656 h 2200"/>
                <a:gd name="T64" fmla="*/ 287 w 1121"/>
                <a:gd name="T65" fmla="*/ 808 h 2200"/>
                <a:gd name="T66" fmla="*/ 388 w 1121"/>
                <a:gd name="T67" fmla="*/ 944 h 2200"/>
                <a:gd name="T68" fmla="*/ 287 w 1121"/>
                <a:gd name="T69" fmla="*/ 1152 h 2200"/>
                <a:gd name="T70" fmla="*/ 304 w 1121"/>
                <a:gd name="T71" fmla="*/ 1264 h 2200"/>
                <a:gd name="T72" fmla="*/ 396 w 1121"/>
                <a:gd name="T73" fmla="*/ 1296 h 2200"/>
                <a:gd name="T74" fmla="*/ 346 w 1121"/>
                <a:gd name="T75" fmla="*/ 1312 h 2200"/>
                <a:gd name="T76" fmla="*/ 287 w 1121"/>
                <a:gd name="T77" fmla="*/ 1368 h 2200"/>
                <a:gd name="T78" fmla="*/ 287 w 1121"/>
                <a:gd name="T79" fmla="*/ 1408 h 2200"/>
                <a:gd name="T80" fmla="*/ 329 w 1121"/>
                <a:gd name="T81" fmla="*/ 1568 h 2200"/>
                <a:gd name="T82" fmla="*/ 354 w 1121"/>
                <a:gd name="T83" fmla="*/ 1680 h 2200"/>
                <a:gd name="T84" fmla="*/ 413 w 1121"/>
                <a:gd name="T85" fmla="*/ 1768 h 2200"/>
                <a:gd name="T86" fmla="*/ 481 w 1121"/>
                <a:gd name="T87" fmla="*/ 1776 h 2200"/>
                <a:gd name="T88" fmla="*/ 573 w 1121"/>
                <a:gd name="T89" fmla="*/ 1776 h 2200"/>
                <a:gd name="T90" fmla="*/ 649 w 1121"/>
                <a:gd name="T91" fmla="*/ 1840 h 2200"/>
                <a:gd name="T92" fmla="*/ 683 w 1121"/>
                <a:gd name="T93" fmla="*/ 1904 h 2200"/>
                <a:gd name="T94" fmla="*/ 767 w 1121"/>
                <a:gd name="T95" fmla="*/ 1960 h 2200"/>
                <a:gd name="T96" fmla="*/ 843 w 1121"/>
                <a:gd name="T97" fmla="*/ 2024 h 2200"/>
                <a:gd name="T98" fmla="*/ 767 w 1121"/>
                <a:gd name="T99" fmla="*/ 2072 h 2200"/>
                <a:gd name="T100" fmla="*/ 809 w 1121"/>
                <a:gd name="T101" fmla="*/ 2136 h 2200"/>
                <a:gd name="T102" fmla="*/ 877 w 1121"/>
                <a:gd name="T103" fmla="*/ 2128 h 2200"/>
                <a:gd name="T104" fmla="*/ 1011 w 1121"/>
                <a:gd name="T105" fmla="*/ 2112 h 2200"/>
                <a:gd name="T106" fmla="*/ 1054 w 1121"/>
                <a:gd name="T107" fmla="*/ 2192 h 2200"/>
                <a:gd name="T108" fmla="*/ 1113 w 1121"/>
                <a:gd name="T109" fmla="*/ 1360 h 2200"/>
                <a:gd name="T110" fmla="*/ 1014 w 1121"/>
                <a:gd name="T111" fmla="*/ 13 h 220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1121" h="2200">
                  <a:moveTo>
                    <a:pt x="1014" y="13"/>
                  </a:moveTo>
                  <a:lnTo>
                    <a:pt x="1011" y="6"/>
                  </a:lnTo>
                  <a:lnTo>
                    <a:pt x="995" y="64"/>
                  </a:lnTo>
                  <a:lnTo>
                    <a:pt x="1011" y="112"/>
                  </a:lnTo>
                  <a:lnTo>
                    <a:pt x="1011" y="136"/>
                  </a:lnTo>
                  <a:lnTo>
                    <a:pt x="1003" y="160"/>
                  </a:lnTo>
                  <a:lnTo>
                    <a:pt x="961" y="184"/>
                  </a:lnTo>
                  <a:lnTo>
                    <a:pt x="936" y="184"/>
                  </a:lnTo>
                  <a:lnTo>
                    <a:pt x="919" y="168"/>
                  </a:lnTo>
                  <a:lnTo>
                    <a:pt x="902" y="160"/>
                  </a:lnTo>
                  <a:lnTo>
                    <a:pt x="893" y="168"/>
                  </a:lnTo>
                  <a:lnTo>
                    <a:pt x="877" y="168"/>
                  </a:lnTo>
                  <a:lnTo>
                    <a:pt x="877" y="144"/>
                  </a:lnTo>
                  <a:lnTo>
                    <a:pt x="877" y="112"/>
                  </a:lnTo>
                  <a:lnTo>
                    <a:pt x="893" y="88"/>
                  </a:lnTo>
                  <a:lnTo>
                    <a:pt x="902" y="64"/>
                  </a:lnTo>
                  <a:lnTo>
                    <a:pt x="893" y="48"/>
                  </a:lnTo>
                  <a:lnTo>
                    <a:pt x="851" y="16"/>
                  </a:lnTo>
                  <a:lnTo>
                    <a:pt x="801" y="24"/>
                  </a:lnTo>
                  <a:lnTo>
                    <a:pt x="750" y="40"/>
                  </a:lnTo>
                  <a:lnTo>
                    <a:pt x="700" y="48"/>
                  </a:lnTo>
                  <a:lnTo>
                    <a:pt x="742" y="64"/>
                  </a:lnTo>
                  <a:lnTo>
                    <a:pt x="784" y="88"/>
                  </a:lnTo>
                  <a:lnTo>
                    <a:pt x="809" y="176"/>
                  </a:lnTo>
                  <a:lnTo>
                    <a:pt x="818" y="200"/>
                  </a:lnTo>
                  <a:lnTo>
                    <a:pt x="843" y="200"/>
                  </a:lnTo>
                  <a:lnTo>
                    <a:pt x="877" y="224"/>
                  </a:lnTo>
                  <a:lnTo>
                    <a:pt x="902" y="264"/>
                  </a:lnTo>
                  <a:lnTo>
                    <a:pt x="910" y="312"/>
                  </a:lnTo>
                  <a:lnTo>
                    <a:pt x="851" y="304"/>
                  </a:lnTo>
                  <a:lnTo>
                    <a:pt x="801" y="312"/>
                  </a:lnTo>
                  <a:lnTo>
                    <a:pt x="784" y="320"/>
                  </a:lnTo>
                  <a:lnTo>
                    <a:pt x="784" y="328"/>
                  </a:lnTo>
                  <a:lnTo>
                    <a:pt x="776" y="360"/>
                  </a:lnTo>
                  <a:lnTo>
                    <a:pt x="750" y="400"/>
                  </a:lnTo>
                  <a:lnTo>
                    <a:pt x="725" y="448"/>
                  </a:lnTo>
                  <a:lnTo>
                    <a:pt x="717" y="480"/>
                  </a:lnTo>
                  <a:lnTo>
                    <a:pt x="733" y="496"/>
                  </a:lnTo>
                  <a:lnTo>
                    <a:pt x="818" y="560"/>
                  </a:lnTo>
                  <a:lnTo>
                    <a:pt x="750" y="584"/>
                  </a:lnTo>
                  <a:lnTo>
                    <a:pt x="666" y="584"/>
                  </a:lnTo>
                  <a:lnTo>
                    <a:pt x="599" y="568"/>
                  </a:lnTo>
                  <a:lnTo>
                    <a:pt x="582" y="584"/>
                  </a:lnTo>
                  <a:lnTo>
                    <a:pt x="573" y="608"/>
                  </a:lnTo>
                  <a:lnTo>
                    <a:pt x="607" y="640"/>
                  </a:lnTo>
                  <a:lnTo>
                    <a:pt x="658" y="648"/>
                  </a:lnTo>
                  <a:lnTo>
                    <a:pt x="683" y="648"/>
                  </a:lnTo>
                  <a:lnTo>
                    <a:pt x="700" y="664"/>
                  </a:lnTo>
                  <a:lnTo>
                    <a:pt x="700" y="680"/>
                  </a:lnTo>
                  <a:lnTo>
                    <a:pt x="683" y="704"/>
                  </a:lnTo>
                  <a:lnTo>
                    <a:pt x="674" y="712"/>
                  </a:lnTo>
                  <a:lnTo>
                    <a:pt x="649" y="712"/>
                  </a:lnTo>
                  <a:lnTo>
                    <a:pt x="599" y="696"/>
                  </a:lnTo>
                  <a:lnTo>
                    <a:pt x="548" y="688"/>
                  </a:lnTo>
                  <a:lnTo>
                    <a:pt x="523" y="680"/>
                  </a:lnTo>
                  <a:lnTo>
                    <a:pt x="506" y="664"/>
                  </a:lnTo>
                  <a:lnTo>
                    <a:pt x="447" y="592"/>
                  </a:lnTo>
                  <a:lnTo>
                    <a:pt x="438" y="552"/>
                  </a:lnTo>
                  <a:lnTo>
                    <a:pt x="438" y="536"/>
                  </a:lnTo>
                  <a:lnTo>
                    <a:pt x="430" y="512"/>
                  </a:lnTo>
                  <a:lnTo>
                    <a:pt x="380" y="496"/>
                  </a:lnTo>
                  <a:lnTo>
                    <a:pt x="337" y="480"/>
                  </a:lnTo>
                  <a:lnTo>
                    <a:pt x="253" y="424"/>
                  </a:lnTo>
                  <a:lnTo>
                    <a:pt x="287" y="424"/>
                  </a:lnTo>
                  <a:lnTo>
                    <a:pt x="321" y="440"/>
                  </a:lnTo>
                  <a:lnTo>
                    <a:pt x="396" y="440"/>
                  </a:lnTo>
                  <a:lnTo>
                    <a:pt x="565" y="448"/>
                  </a:lnTo>
                  <a:lnTo>
                    <a:pt x="624" y="432"/>
                  </a:lnTo>
                  <a:lnTo>
                    <a:pt x="658" y="416"/>
                  </a:lnTo>
                  <a:lnTo>
                    <a:pt x="683" y="384"/>
                  </a:lnTo>
                  <a:lnTo>
                    <a:pt x="708" y="320"/>
                  </a:lnTo>
                  <a:lnTo>
                    <a:pt x="717" y="288"/>
                  </a:lnTo>
                  <a:lnTo>
                    <a:pt x="708" y="256"/>
                  </a:lnTo>
                  <a:lnTo>
                    <a:pt x="666" y="208"/>
                  </a:lnTo>
                  <a:lnTo>
                    <a:pt x="599" y="192"/>
                  </a:lnTo>
                  <a:lnTo>
                    <a:pt x="447" y="152"/>
                  </a:lnTo>
                  <a:lnTo>
                    <a:pt x="371" y="128"/>
                  </a:lnTo>
                  <a:lnTo>
                    <a:pt x="304" y="128"/>
                  </a:lnTo>
                  <a:lnTo>
                    <a:pt x="152" y="128"/>
                  </a:lnTo>
                  <a:lnTo>
                    <a:pt x="177" y="104"/>
                  </a:lnTo>
                  <a:lnTo>
                    <a:pt x="186" y="96"/>
                  </a:lnTo>
                  <a:lnTo>
                    <a:pt x="169" y="88"/>
                  </a:lnTo>
                  <a:lnTo>
                    <a:pt x="127" y="80"/>
                  </a:lnTo>
                  <a:lnTo>
                    <a:pt x="110" y="112"/>
                  </a:lnTo>
                  <a:lnTo>
                    <a:pt x="76" y="120"/>
                  </a:lnTo>
                  <a:lnTo>
                    <a:pt x="76" y="144"/>
                  </a:lnTo>
                  <a:lnTo>
                    <a:pt x="42" y="176"/>
                  </a:lnTo>
                  <a:lnTo>
                    <a:pt x="9" y="224"/>
                  </a:lnTo>
                  <a:lnTo>
                    <a:pt x="0" y="272"/>
                  </a:lnTo>
                  <a:lnTo>
                    <a:pt x="26" y="336"/>
                  </a:lnTo>
                  <a:lnTo>
                    <a:pt x="68" y="352"/>
                  </a:lnTo>
                  <a:lnTo>
                    <a:pt x="110" y="392"/>
                  </a:lnTo>
                  <a:lnTo>
                    <a:pt x="93" y="448"/>
                  </a:lnTo>
                  <a:lnTo>
                    <a:pt x="144" y="544"/>
                  </a:lnTo>
                  <a:lnTo>
                    <a:pt x="211" y="608"/>
                  </a:lnTo>
                  <a:lnTo>
                    <a:pt x="169" y="656"/>
                  </a:lnTo>
                  <a:lnTo>
                    <a:pt x="177" y="712"/>
                  </a:lnTo>
                  <a:lnTo>
                    <a:pt x="245" y="752"/>
                  </a:lnTo>
                  <a:lnTo>
                    <a:pt x="287" y="808"/>
                  </a:lnTo>
                  <a:lnTo>
                    <a:pt x="270" y="856"/>
                  </a:lnTo>
                  <a:lnTo>
                    <a:pt x="337" y="896"/>
                  </a:lnTo>
                  <a:lnTo>
                    <a:pt x="388" y="944"/>
                  </a:lnTo>
                  <a:lnTo>
                    <a:pt x="380" y="1008"/>
                  </a:lnTo>
                  <a:lnTo>
                    <a:pt x="337" y="1080"/>
                  </a:lnTo>
                  <a:lnTo>
                    <a:pt x="287" y="1152"/>
                  </a:lnTo>
                  <a:lnTo>
                    <a:pt x="262" y="1248"/>
                  </a:lnTo>
                  <a:lnTo>
                    <a:pt x="278" y="1232"/>
                  </a:lnTo>
                  <a:lnTo>
                    <a:pt x="304" y="1264"/>
                  </a:lnTo>
                  <a:lnTo>
                    <a:pt x="346" y="1280"/>
                  </a:lnTo>
                  <a:lnTo>
                    <a:pt x="396" y="1288"/>
                  </a:lnTo>
                  <a:lnTo>
                    <a:pt x="396" y="1296"/>
                  </a:lnTo>
                  <a:lnTo>
                    <a:pt x="388" y="1304"/>
                  </a:lnTo>
                  <a:lnTo>
                    <a:pt x="363" y="1312"/>
                  </a:lnTo>
                  <a:lnTo>
                    <a:pt x="346" y="1312"/>
                  </a:lnTo>
                  <a:lnTo>
                    <a:pt x="337" y="1336"/>
                  </a:lnTo>
                  <a:lnTo>
                    <a:pt x="287" y="1344"/>
                  </a:lnTo>
                  <a:lnTo>
                    <a:pt x="287" y="1368"/>
                  </a:lnTo>
                  <a:lnTo>
                    <a:pt x="287" y="1392"/>
                  </a:lnTo>
                  <a:lnTo>
                    <a:pt x="278" y="1392"/>
                  </a:lnTo>
                  <a:lnTo>
                    <a:pt x="287" y="1408"/>
                  </a:lnTo>
                  <a:lnTo>
                    <a:pt x="287" y="1456"/>
                  </a:lnTo>
                  <a:lnTo>
                    <a:pt x="287" y="1520"/>
                  </a:lnTo>
                  <a:lnTo>
                    <a:pt x="329" y="1568"/>
                  </a:lnTo>
                  <a:lnTo>
                    <a:pt x="312" y="1632"/>
                  </a:lnTo>
                  <a:lnTo>
                    <a:pt x="346" y="1640"/>
                  </a:lnTo>
                  <a:lnTo>
                    <a:pt x="354" y="1680"/>
                  </a:lnTo>
                  <a:lnTo>
                    <a:pt x="388" y="1712"/>
                  </a:lnTo>
                  <a:lnTo>
                    <a:pt x="413" y="1776"/>
                  </a:lnTo>
                  <a:lnTo>
                    <a:pt x="413" y="1768"/>
                  </a:lnTo>
                  <a:lnTo>
                    <a:pt x="438" y="1768"/>
                  </a:lnTo>
                  <a:lnTo>
                    <a:pt x="464" y="1784"/>
                  </a:lnTo>
                  <a:lnTo>
                    <a:pt x="481" y="1776"/>
                  </a:lnTo>
                  <a:lnTo>
                    <a:pt x="514" y="1784"/>
                  </a:lnTo>
                  <a:lnTo>
                    <a:pt x="531" y="1800"/>
                  </a:lnTo>
                  <a:lnTo>
                    <a:pt x="573" y="1776"/>
                  </a:lnTo>
                  <a:lnTo>
                    <a:pt x="607" y="1784"/>
                  </a:lnTo>
                  <a:lnTo>
                    <a:pt x="641" y="1808"/>
                  </a:lnTo>
                  <a:lnTo>
                    <a:pt x="649" y="1840"/>
                  </a:lnTo>
                  <a:lnTo>
                    <a:pt x="649" y="1872"/>
                  </a:lnTo>
                  <a:lnTo>
                    <a:pt x="683" y="1888"/>
                  </a:lnTo>
                  <a:lnTo>
                    <a:pt x="683" y="1904"/>
                  </a:lnTo>
                  <a:lnTo>
                    <a:pt x="717" y="1928"/>
                  </a:lnTo>
                  <a:lnTo>
                    <a:pt x="759" y="1936"/>
                  </a:lnTo>
                  <a:lnTo>
                    <a:pt x="767" y="1960"/>
                  </a:lnTo>
                  <a:lnTo>
                    <a:pt x="835" y="1976"/>
                  </a:lnTo>
                  <a:lnTo>
                    <a:pt x="860" y="2000"/>
                  </a:lnTo>
                  <a:lnTo>
                    <a:pt x="843" y="2024"/>
                  </a:lnTo>
                  <a:lnTo>
                    <a:pt x="826" y="2040"/>
                  </a:lnTo>
                  <a:lnTo>
                    <a:pt x="776" y="2048"/>
                  </a:lnTo>
                  <a:lnTo>
                    <a:pt x="767" y="2072"/>
                  </a:lnTo>
                  <a:lnTo>
                    <a:pt x="792" y="2088"/>
                  </a:lnTo>
                  <a:lnTo>
                    <a:pt x="792" y="2112"/>
                  </a:lnTo>
                  <a:lnTo>
                    <a:pt x="809" y="2136"/>
                  </a:lnTo>
                  <a:lnTo>
                    <a:pt x="835" y="2168"/>
                  </a:lnTo>
                  <a:lnTo>
                    <a:pt x="868" y="2168"/>
                  </a:lnTo>
                  <a:lnTo>
                    <a:pt x="877" y="2128"/>
                  </a:lnTo>
                  <a:lnTo>
                    <a:pt x="910" y="2128"/>
                  </a:lnTo>
                  <a:lnTo>
                    <a:pt x="969" y="2096"/>
                  </a:lnTo>
                  <a:lnTo>
                    <a:pt x="1011" y="2112"/>
                  </a:lnTo>
                  <a:lnTo>
                    <a:pt x="1054" y="2136"/>
                  </a:lnTo>
                  <a:lnTo>
                    <a:pt x="1037" y="2152"/>
                  </a:lnTo>
                  <a:lnTo>
                    <a:pt x="1054" y="2192"/>
                  </a:lnTo>
                  <a:lnTo>
                    <a:pt x="1079" y="2200"/>
                  </a:lnTo>
                  <a:lnTo>
                    <a:pt x="1113" y="2200"/>
                  </a:lnTo>
                  <a:lnTo>
                    <a:pt x="1113" y="1360"/>
                  </a:lnTo>
                  <a:lnTo>
                    <a:pt x="1121" y="0"/>
                  </a:lnTo>
                  <a:lnTo>
                    <a:pt x="1116" y="8"/>
                  </a:lnTo>
                  <a:lnTo>
                    <a:pt x="1014" y="13"/>
                  </a:lnTo>
                  <a:close/>
                </a:path>
              </a:pathLst>
            </a:custGeom>
            <a:solidFill>
              <a:srgbClr val="B5CAE9"/>
            </a:solidFill>
            <a:ln>
              <a:noFill/>
            </a:ln>
          </p:spPr>
          <p:txBody>
            <a:bodyPr/>
            <a:lstStyle/>
            <a:p>
              <a:endParaRPr lang="en-US" dirty="0"/>
            </a:p>
          </p:txBody>
        </p:sp>
        <p:sp>
          <p:nvSpPr>
            <p:cNvPr id="70" name="Freeform 104"/>
            <p:cNvSpPr>
              <a:spLocks/>
            </p:cNvSpPr>
            <p:nvPr/>
          </p:nvSpPr>
          <p:spPr bwMode="auto">
            <a:xfrm>
              <a:off x="4757365" y="0"/>
              <a:ext cx="2127250" cy="2679700"/>
            </a:xfrm>
            <a:custGeom>
              <a:avLst/>
              <a:gdLst>
                <a:gd name="T0" fmla="*/ 1323 w 1340"/>
                <a:gd name="T1" fmla="*/ 40 h 1688"/>
                <a:gd name="T2" fmla="*/ 1205 w 1340"/>
                <a:gd name="T3" fmla="*/ 24 h 1688"/>
                <a:gd name="T4" fmla="*/ 1172 w 1340"/>
                <a:gd name="T5" fmla="*/ 0 h 1688"/>
                <a:gd name="T6" fmla="*/ 1130 w 1340"/>
                <a:gd name="T7" fmla="*/ 24 h 1688"/>
                <a:gd name="T8" fmla="*/ 1071 w 1340"/>
                <a:gd name="T9" fmla="*/ 120 h 1688"/>
                <a:gd name="T10" fmla="*/ 1012 w 1340"/>
                <a:gd name="T11" fmla="*/ 40 h 1688"/>
                <a:gd name="T12" fmla="*/ 961 w 1340"/>
                <a:gd name="T13" fmla="*/ 136 h 1688"/>
                <a:gd name="T14" fmla="*/ 877 w 1340"/>
                <a:gd name="T15" fmla="*/ 184 h 1688"/>
                <a:gd name="T16" fmla="*/ 809 w 1340"/>
                <a:gd name="T17" fmla="*/ 176 h 1688"/>
                <a:gd name="T18" fmla="*/ 717 w 1340"/>
                <a:gd name="T19" fmla="*/ 248 h 1688"/>
                <a:gd name="T20" fmla="*/ 700 w 1340"/>
                <a:gd name="T21" fmla="*/ 328 h 1688"/>
                <a:gd name="T22" fmla="*/ 645 w 1340"/>
                <a:gd name="T23" fmla="*/ 418 h 1688"/>
                <a:gd name="T24" fmla="*/ 590 w 1340"/>
                <a:gd name="T25" fmla="*/ 504 h 1688"/>
                <a:gd name="T26" fmla="*/ 565 w 1340"/>
                <a:gd name="T27" fmla="*/ 560 h 1688"/>
                <a:gd name="T28" fmla="*/ 472 w 1340"/>
                <a:gd name="T29" fmla="*/ 744 h 1688"/>
                <a:gd name="T30" fmla="*/ 396 w 1340"/>
                <a:gd name="T31" fmla="*/ 848 h 1688"/>
                <a:gd name="T32" fmla="*/ 396 w 1340"/>
                <a:gd name="T33" fmla="*/ 896 h 1688"/>
                <a:gd name="T34" fmla="*/ 304 w 1340"/>
                <a:gd name="T35" fmla="*/ 1024 h 1688"/>
                <a:gd name="T36" fmla="*/ 236 w 1340"/>
                <a:gd name="T37" fmla="*/ 1032 h 1688"/>
                <a:gd name="T38" fmla="*/ 186 w 1340"/>
                <a:gd name="T39" fmla="*/ 1088 h 1688"/>
                <a:gd name="T40" fmla="*/ 93 w 1340"/>
                <a:gd name="T41" fmla="*/ 1144 h 1688"/>
                <a:gd name="T42" fmla="*/ 26 w 1340"/>
                <a:gd name="T43" fmla="*/ 1200 h 1688"/>
                <a:gd name="T44" fmla="*/ 9 w 1340"/>
                <a:gd name="T45" fmla="*/ 1264 h 1688"/>
                <a:gd name="T46" fmla="*/ 9 w 1340"/>
                <a:gd name="T47" fmla="*/ 1304 h 1688"/>
                <a:gd name="T48" fmla="*/ 0 w 1340"/>
                <a:gd name="T49" fmla="*/ 1352 h 1688"/>
                <a:gd name="T50" fmla="*/ 9 w 1340"/>
                <a:gd name="T51" fmla="*/ 1424 h 1688"/>
                <a:gd name="T52" fmla="*/ 51 w 1340"/>
                <a:gd name="T53" fmla="*/ 1464 h 1688"/>
                <a:gd name="T54" fmla="*/ 17 w 1340"/>
                <a:gd name="T55" fmla="*/ 1512 h 1688"/>
                <a:gd name="T56" fmla="*/ 59 w 1340"/>
                <a:gd name="T57" fmla="*/ 1552 h 1688"/>
                <a:gd name="T58" fmla="*/ 17 w 1340"/>
                <a:gd name="T59" fmla="*/ 1584 h 1688"/>
                <a:gd name="T60" fmla="*/ 51 w 1340"/>
                <a:gd name="T61" fmla="*/ 1632 h 1688"/>
                <a:gd name="T62" fmla="*/ 102 w 1340"/>
                <a:gd name="T63" fmla="*/ 1688 h 1688"/>
                <a:gd name="T64" fmla="*/ 278 w 1340"/>
                <a:gd name="T65" fmla="*/ 1624 h 1688"/>
                <a:gd name="T66" fmla="*/ 346 w 1340"/>
                <a:gd name="T67" fmla="*/ 1576 h 1688"/>
                <a:gd name="T68" fmla="*/ 388 w 1340"/>
                <a:gd name="T69" fmla="*/ 1512 h 1688"/>
                <a:gd name="T70" fmla="*/ 422 w 1340"/>
                <a:gd name="T71" fmla="*/ 1592 h 1688"/>
                <a:gd name="T72" fmla="*/ 489 w 1340"/>
                <a:gd name="T73" fmla="*/ 1456 h 1688"/>
                <a:gd name="T74" fmla="*/ 514 w 1340"/>
                <a:gd name="T75" fmla="*/ 1288 h 1688"/>
                <a:gd name="T76" fmla="*/ 455 w 1340"/>
                <a:gd name="T77" fmla="*/ 1048 h 1688"/>
                <a:gd name="T78" fmla="*/ 582 w 1340"/>
                <a:gd name="T79" fmla="*/ 912 h 1688"/>
                <a:gd name="T80" fmla="*/ 590 w 1340"/>
                <a:gd name="T81" fmla="*/ 712 h 1688"/>
                <a:gd name="T82" fmla="*/ 691 w 1340"/>
                <a:gd name="T83" fmla="*/ 568 h 1688"/>
                <a:gd name="T84" fmla="*/ 717 w 1340"/>
                <a:gd name="T85" fmla="*/ 440 h 1688"/>
                <a:gd name="T86" fmla="*/ 851 w 1340"/>
                <a:gd name="T87" fmla="*/ 400 h 1688"/>
                <a:gd name="T88" fmla="*/ 851 w 1340"/>
                <a:gd name="T89" fmla="*/ 296 h 1688"/>
                <a:gd name="T90" fmla="*/ 1037 w 1340"/>
                <a:gd name="T91" fmla="*/ 304 h 1688"/>
                <a:gd name="T92" fmla="*/ 1113 w 1340"/>
                <a:gd name="T93" fmla="*/ 176 h 1688"/>
                <a:gd name="T94" fmla="*/ 1264 w 1340"/>
                <a:gd name="T95" fmla="*/ 168 h 1688"/>
                <a:gd name="T96" fmla="*/ 1340 w 1340"/>
                <a:gd name="T97" fmla="*/ 144 h 168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1340" h="1688">
                  <a:moveTo>
                    <a:pt x="1239" y="104"/>
                  </a:moveTo>
                  <a:lnTo>
                    <a:pt x="1281" y="80"/>
                  </a:lnTo>
                  <a:lnTo>
                    <a:pt x="1323" y="40"/>
                  </a:lnTo>
                  <a:lnTo>
                    <a:pt x="1239" y="16"/>
                  </a:lnTo>
                  <a:lnTo>
                    <a:pt x="1214" y="8"/>
                  </a:lnTo>
                  <a:lnTo>
                    <a:pt x="1205" y="24"/>
                  </a:lnTo>
                  <a:lnTo>
                    <a:pt x="1180" y="56"/>
                  </a:lnTo>
                  <a:lnTo>
                    <a:pt x="1172" y="16"/>
                  </a:lnTo>
                  <a:lnTo>
                    <a:pt x="1172" y="0"/>
                  </a:lnTo>
                  <a:lnTo>
                    <a:pt x="1146" y="0"/>
                  </a:lnTo>
                  <a:lnTo>
                    <a:pt x="1130" y="0"/>
                  </a:lnTo>
                  <a:lnTo>
                    <a:pt x="1130" y="24"/>
                  </a:lnTo>
                  <a:lnTo>
                    <a:pt x="1130" y="64"/>
                  </a:lnTo>
                  <a:lnTo>
                    <a:pt x="1104" y="24"/>
                  </a:lnTo>
                  <a:lnTo>
                    <a:pt x="1071" y="120"/>
                  </a:lnTo>
                  <a:lnTo>
                    <a:pt x="1062" y="48"/>
                  </a:lnTo>
                  <a:lnTo>
                    <a:pt x="1037" y="24"/>
                  </a:lnTo>
                  <a:lnTo>
                    <a:pt x="1012" y="40"/>
                  </a:lnTo>
                  <a:lnTo>
                    <a:pt x="961" y="80"/>
                  </a:lnTo>
                  <a:lnTo>
                    <a:pt x="953" y="112"/>
                  </a:lnTo>
                  <a:lnTo>
                    <a:pt x="961" y="136"/>
                  </a:lnTo>
                  <a:lnTo>
                    <a:pt x="902" y="144"/>
                  </a:lnTo>
                  <a:lnTo>
                    <a:pt x="885" y="160"/>
                  </a:lnTo>
                  <a:lnTo>
                    <a:pt x="877" y="184"/>
                  </a:lnTo>
                  <a:lnTo>
                    <a:pt x="851" y="192"/>
                  </a:lnTo>
                  <a:lnTo>
                    <a:pt x="826" y="192"/>
                  </a:lnTo>
                  <a:lnTo>
                    <a:pt x="809" y="176"/>
                  </a:lnTo>
                  <a:lnTo>
                    <a:pt x="784" y="176"/>
                  </a:lnTo>
                  <a:lnTo>
                    <a:pt x="750" y="208"/>
                  </a:lnTo>
                  <a:lnTo>
                    <a:pt x="717" y="248"/>
                  </a:lnTo>
                  <a:lnTo>
                    <a:pt x="683" y="296"/>
                  </a:lnTo>
                  <a:lnTo>
                    <a:pt x="683" y="320"/>
                  </a:lnTo>
                  <a:lnTo>
                    <a:pt x="700" y="328"/>
                  </a:lnTo>
                  <a:lnTo>
                    <a:pt x="659" y="374"/>
                  </a:lnTo>
                  <a:lnTo>
                    <a:pt x="641" y="368"/>
                  </a:lnTo>
                  <a:lnTo>
                    <a:pt x="645" y="418"/>
                  </a:lnTo>
                  <a:lnTo>
                    <a:pt x="616" y="456"/>
                  </a:lnTo>
                  <a:lnTo>
                    <a:pt x="599" y="480"/>
                  </a:lnTo>
                  <a:lnTo>
                    <a:pt x="590" y="504"/>
                  </a:lnTo>
                  <a:lnTo>
                    <a:pt x="607" y="520"/>
                  </a:lnTo>
                  <a:lnTo>
                    <a:pt x="573" y="536"/>
                  </a:lnTo>
                  <a:lnTo>
                    <a:pt x="565" y="560"/>
                  </a:lnTo>
                  <a:lnTo>
                    <a:pt x="540" y="576"/>
                  </a:lnTo>
                  <a:lnTo>
                    <a:pt x="523" y="624"/>
                  </a:lnTo>
                  <a:lnTo>
                    <a:pt x="472" y="744"/>
                  </a:lnTo>
                  <a:lnTo>
                    <a:pt x="455" y="816"/>
                  </a:lnTo>
                  <a:lnTo>
                    <a:pt x="439" y="840"/>
                  </a:lnTo>
                  <a:lnTo>
                    <a:pt x="396" y="848"/>
                  </a:lnTo>
                  <a:lnTo>
                    <a:pt x="405" y="872"/>
                  </a:lnTo>
                  <a:lnTo>
                    <a:pt x="413" y="888"/>
                  </a:lnTo>
                  <a:lnTo>
                    <a:pt x="396" y="896"/>
                  </a:lnTo>
                  <a:lnTo>
                    <a:pt x="346" y="952"/>
                  </a:lnTo>
                  <a:lnTo>
                    <a:pt x="321" y="1008"/>
                  </a:lnTo>
                  <a:lnTo>
                    <a:pt x="304" y="1024"/>
                  </a:lnTo>
                  <a:lnTo>
                    <a:pt x="295" y="1032"/>
                  </a:lnTo>
                  <a:lnTo>
                    <a:pt x="262" y="1024"/>
                  </a:lnTo>
                  <a:lnTo>
                    <a:pt x="236" y="1032"/>
                  </a:lnTo>
                  <a:lnTo>
                    <a:pt x="228" y="1040"/>
                  </a:lnTo>
                  <a:lnTo>
                    <a:pt x="220" y="1064"/>
                  </a:lnTo>
                  <a:lnTo>
                    <a:pt x="186" y="1088"/>
                  </a:lnTo>
                  <a:lnTo>
                    <a:pt x="152" y="1104"/>
                  </a:lnTo>
                  <a:lnTo>
                    <a:pt x="127" y="1128"/>
                  </a:lnTo>
                  <a:lnTo>
                    <a:pt x="93" y="1144"/>
                  </a:lnTo>
                  <a:lnTo>
                    <a:pt x="68" y="1168"/>
                  </a:lnTo>
                  <a:lnTo>
                    <a:pt x="51" y="1192"/>
                  </a:lnTo>
                  <a:lnTo>
                    <a:pt x="26" y="1200"/>
                  </a:lnTo>
                  <a:lnTo>
                    <a:pt x="17" y="1208"/>
                  </a:lnTo>
                  <a:lnTo>
                    <a:pt x="17" y="1248"/>
                  </a:lnTo>
                  <a:lnTo>
                    <a:pt x="9" y="1264"/>
                  </a:lnTo>
                  <a:lnTo>
                    <a:pt x="17" y="1272"/>
                  </a:lnTo>
                  <a:lnTo>
                    <a:pt x="17" y="1288"/>
                  </a:lnTo>
                  <a:lnTo>
                    <a:pt x="9" y="1304"/>
                  </a:lnTo>
                  <a:lnTo>
                    <a:pt x="17" y="1312"/>
                  </a:lnTo>
                  <a:lnTo>
                    <a:pt x="17" y="1328"/>
                  </a:lnTo>
                  <a:lnTo>
                    <a:pt x="0" y="1352"/>
                  </a:lnTo>
                  <a:lnTo>
                    <a:pt x="17" y="1384"/>
                  </a:lnTo>
                  <a:lnTo>
                    <a:pt x="43" y="1408"/>
                  </a:lnTo>
                  <a:lnTo>
                    <a:pt x="9" y="1424"/>
                  </a:lnTo>
                  <a:lnTo>
                    <a:pt x="34" y="1432"/>
                  </a:lnTo>
                  <a:lnTo>
                    <a:pt x="9" y="1480"/>
                  </a:lnTo>
                  <a:lnTo>
                    <a:pt x="51" y="1464"/>
                  </a:lnTo>
                  <a:lnTo>
                    <a:pt x="51" y="1480"/>
                  </a:lnTo>
                  <a:lnTo>
                    <a:pt x="43" y="1488"/>
                  </a:lnTo>
                  <a:lnTo>
                    <a:pt x="17" y="1512"/>
                  </a:lnTo>
                  <a:lnTo>
                    <a:pt x="17" y="1544"/>
                  </a:lnTo>
                  <a:lnTo>
                    <a:pt x="43" y="1544"/>
                  </a:lnTo>
                  <a:lnTo>
                    <a:pt x="59" y="1552"/>
                  </a:lnTo>
                  <a:lnTo>
                    <a:pt x="59" y="1568"/>
                  </a:lnTo>
                  <a:lnTo>
                    <a:pt x="34" y="1584"/>
                  </a:lnTo>
                  <a:lnTo>
                    <a:pt x="17" y="1584"/>
                  </a:lnTo>
                  <a:lnTo>
                    <a:pt x="9" y="1592"/>
                  </a:lnTo>
                  <a:lnTo>
                    <a:pt x="26" y="1616"/>
                  </a:lnTo>
                  <a:lnTo>
                    <a:pt x="51" y="1632"/>
                  </a:lnTo>
                  <a:lnTo>
                    <a:pt x="76" y="1656"/>
                  </a:lnTo>
                  <a:lnTo>
                    <a:pt x="118" y="1664"/>
                  </a:lnTo>
                  <a:lnTo>
                    <a:pt x="102" y="1688"/>
                  </a:lnTo>
                  <a:lnTo>
                    <a:pt x="177" y="1688"/>
                  </a:lnTo>
                  <a:lnTo>
                    <a:pt x="236" y="1664"/>
                  </a:lnTo>
                  <a:lnTo>
                    <a:pt x="278" y="1624"/>
                  </a:lnTo>
                  <a:lnTo>
                    <a:pt x="312" y="1576"/>
                  </a:lnTo>
                  <a:lnTo>
                    <a:pt x="329" y="1584"/>
                  </a:lnTo>
                  <a:lnTo>
                    <a:pt x="346" y="1576"/>
                  </a:lnTo>
                  <a:lnTo>
                    <a:pt x="363" y="1544"/>
                  </a:lnTo>
                  <a:lnTo>
                    <a:pt x="363" y="1512"/>
                  </a:lnTo>
                  <a:lnTo>
                    <a:pt x="388" y="1512"/>
                  </a:lnTo>
                  <a:lnTo>
                    <a:pt x="396" y="1528"/>
                  </a:lnTo>
                  <a:lnTo>
                    <a:pt x="405" y="1560"/>
                  </a:lnTo>
                  <a:lnTo>
                    <a:pt x="422" y="1592"/>
                  </a:lnTo>
                  <a:lnTo>
                    <a:pt x="439" y="1584"/>
                  </a:lnTo>
                  <a:lnTo>
                    <a:pt x="455" y="1488"/>
                  </a:lnTo>
                  <a:lnTo>
                    <a:pt x="489" y="1456"/>
                  </a:lnTo>
                  <a:lnTo>
                    <a:pt x="489" y="1368"/>
                  </a:lnTo>
                  <a:lnTo>
                    <a:pt x="514" y="1328"/>
                  </a:lnTo>
                  <a:lnTo>
                    <a:pt x="514" y="1288"/>
                  </a:lnTo>
                  <a:lnTo>
                    <a:pt x="472" y="1248"/>
                  </a:lnTo>
                  <a:lnTo>
                    <a:pt x="472" y="1168"/>
                  </a:lnTo>
                  <a:lnTo>
                    <a:pt x="455" y="1048"/>
                  </a:lnTo>
                  <a:lnTo>
                    <a:pt x="489" y="976"/>
                  </a:lnTo>
                  <a:lnTo>
                    <a:pt x="565" y="968"/>
                  </a:lnTo>
                  <a:lnTo>
                    <a:pt x="582" y="912"/>
                  </a:lnTo>
                  <a:lnTo>
                    <a:pt x="540" y="888"/>
                  </a:lnTo>
                  <a:lnTo>
                    <a:pt x="590" y="808"/>
                  </a:lnTo>
                  <a:lnTo>
                    <a:pt x="590" y="712"/>
                  </a:lnTo>
                  <a:lnTo>
                    <a:pt x="632" y="688"/>
                  </a:lnTo>
                  <a:lnTo>
                    <a:pt x="632" y="624"/>
                  </a:lnTo>
                  <a:lnTo>
                    <a:pt x="691" y="568"/>
                  </a:lnTo>
                  <a:lnTo>
                    <a:pt x="683" y="528"/>
                  </a:lnTo>
                  <a:lnTo>
                    <a:pt x="683" y="480"/>
                  </a:lnTo>
                  <a:lnTo>
                    <a:pt x="717" y="440"/>
                  </a:lnTo>
                  <a:lnTo>
                    <a:pt x="759" y="440"/>
                  </a:lnTo>
                  <a:lnTo>
                    <a:pt x="776" y="384"/>
                  </a:lnTo>
                  <a:lnTo>
                    <a:pt x="851" y="400"/>
                  </a:lnTo>
                  <a:lnTo>
                    <a:pt x="851" y="320"/>
                  </a:lnTo>
                  <a:lnTo>
                    <a:pt x="868" y="312"/>
                  </a:lnTo>
                  <a:lnTo>
                    <a:pt x="851" y="296"/>
                  </a:lnTo>
                  <a:lnTo>
                    <a:pt x="894" y="272"/>
                  </a:lnTo>
                  <a:lnTo>
                    <a:pt x="995" y="320"/>
                  </a:lnTo>
                  <a:lnTo>
                    <a:pt x="1037" y="304"/>
                  </a:lnTo>
                  <a:lnTo>
                    <a:pt x="1096" y="320"/>
                  </a:lnTo>
                  <a:lnTo>
                    <a:pt x="1113" y="248"/>
                  </a:lnTo>
                  <a:lnTo>
                    <a:pt x="1113" y="176"/>
                  </a:lnTo>
                  <a:lnTo>
                    <a:pt x="1146" y="136"/>
                  </a:lnTo>
                  <a:lnTo>
                    <a:pt x="1197" y="136"/>
                  </a:lnTo>
                  <a:lnTo>
                    <a:pt x="1264" y="168"/>
                  </a:lnTo>
                  <a:lnTo>
                    <a:pt x="1281" y="208"/>
                  </a:lnTo>
                  <a:lnTo>
                    <a:pt x="1306" y="176"/>
                  </a:lnTo>
                  <a:lnTo>
                    <a:pt x="1340" y="144"/>
                  </a:lnTo>
                  <a:lnTo>
                    <a:pt x="1340" y="120"/>
                  </a:lnTo>
                  <a:lnTo>
                    <a:pt x="1239" y="104"/>
                  </a:lnTo>
                  <a:close/>
                </a:path>
              </a:pathLst>
            </a:custGeom>
            <a:solidFill>
              <a:srgbClr val="B5CAE9"/>
            </a:solidFill>
            <a:ln>
              <a:noFill/>
            </a:ln>
          </p:spPr>
          <p:txBody>
            <a:bodyPr/>
            <a:lstStyle/>
            <a:p>
              <a:endParaRPr lang="en-US" dirty="0"/>
            </a:p>
          </p:txBody>
        </p:sp>
        <p:grpSp>
          <p:nvGrpSpPr>
            <p:cNvPr id="71" name="Group 70"/>
            <p:cNvGrpSpPr/>
            <p:nvPr/>
          </p:nvGrpSpPr>
          <p:grpSpPr>
            <a:xfrm>
              <a:off x="2195736" y="-13419"/>
              <a:ext cx="6330951" cy="6794500"/>
              <a:chOff x="2879725" y="-12700"/>
              <a:chExt cx="6330951" cy="6794500"/>
            </a:xfrm>
          </p:grpSpPr>
          <p:sp>
            <p:nvSpPr>
              <p:cNvPr id="72" name="Freeform 99"/>
              <p:cNvSpPr>
                <a:spLocks/>
              </p:cNvSpPr>
              <p:nvPr/>
            </p:nvSpPr>
            <p:spPr bwMode="auto">
              <a:xfrm>
                <a:off x="7440613" y="3175"/>
                <a:ext cx="1770063" cy="3476625"/>
              </a:xfrm>
              <a:custGeom>
                <a:avLst/>
                <a:gdLst>
                  <a:gd name="T0" fmla="*/ 1011 w 1115"/>
                  <a:gd name="T1" fmla="*/ 102 h 2190"/>
                  <a:gd name="T2" fmla="*/ 961 w 1115"/>
                  <a:gd name="T3" fmla="*/ 174 h 2190"/>
                  <a:gd name="T4" fmla="*/ 902 w 1115"/>
                  <a:gd name="T5" fmla="*/ 150 h 2190"/>
                  <a:gd name="T6" fmla="*/ 877 w 1115"/>
                  <a:gd name="T7" fmla="*/ 134 h 2190"/>
                  <a:gd name="T8" fmla="*/ 902 w 1115"/>
                  <a:gd name="T9" fmla="*/ 54 h 2190"/>
                  <a:gd name="T10" fmla="*/ 801 w 1115"/>
                  <a:gd name="T11" fmla="*/ 14 h 2190"/>
                  <a:gd name="T12" fmla="*/ 742 w 1115"/>
                  <a:gd name="T13" fmla="*/ 54 h 2190"/>
                  <a:gd name="T14" fmla="*/ 818 w 1115"/>
                  <a:gd name="T15" fmla="*/ 190 h 2190"/>
                  <a:gd name="T16" fmla="*/ 902 w 1115"/>
                  <a:gd name="T17" fmla="*/ 254 h 2190"/>
                  <a:gd name="T18" fmla="*/ 801 w 1115"/>
                  <a:gd name="T19" fmla="*/ 302 h 2190"/>
                  <a:gd name="T20" fmla="*/ 776 w 1115"/>
                  <a:gd name="T21" fmla="*/ 350 h 2190"/>
                  <a:gd name="T22" fmla="*/ 717 w 1115"/>
                  <a:gd name="T23" fmla="*/ 470 h 2190"/>
                  <a:gd name="T24" fmla="*/ 750 w 1115"/>
                  <a:gd name="T25" fmla="*/ 574 h 2190"/>
                  <a:gd name="T26" fmla="*/ 582 w 1115"/>
                  <a:gd name="T27" fmla="*/ 574 h 2190"/>
                  <a:gd name="T28" fmla="*/ 658 w 1115"/>
                  <a:gd name="T29" fmla="*/ 638 h 2190"/>
                  <a:gd name="T30" fmla="*/ 700 w 1115"/>
                  <a:gd name="T31" fmla="*/ 670 h 2190"/>
                  <a:gd name="T32" fmla="*/ 649 w 1115"/>
                  <a:gd name="T33" fmla="*/ 702 h 2190"/>
                  <a:gd name="T34" fmla="*/ 523 w 1115"/>
                  <a:gd name="T35" fmla="*/ 670 h 2190"/>
                  <a:gd name="T36" fmla="*/ 438 w 1115"/>
                  <a:gd name="T37" fmla="*/ 542 h 2190"/>
                  <a:gd name="T38" fmla="*/ 380 w 1115"/>
                  <a:gd name="T39" fmla="*/ 486 h 2190"/>
                  <a:gd name="T40" fmla="*/ 287 w 1115"/>
                  <a:gd name="T41" fmla="*/ 414 h 2190"/>
                  <a:gd name="T42" fmla="*/ 565 w 1115"/>
                  <a:gd name="T43" fmla="*/ 438 h 2190"/>
                  <a:gd name="T44" fmla="*/ 683 w 1115"/>
                  <a:gd name="T45" fmla="*/ 374 h 2190"/>
                  <a:gd name="T46" fmla="*/ 708 w 1115"/>
                  <a:gd name="T47" fmla="*/ 246 h 2190"/>
                  <a:gd name="T48" fmla="*/ 447 w 1115"/>
                  <a:gd name="T49" fmla="*/ 142 h 2190"/>
                  <a:gd name="T50" fmla="*/ 152 w 1115"/>
                  <a:gd name="T51" fmla="*/ 118 h 2190"/>
                  <a:gd name="T52" fmla="*/ 169 w 1115"/>
                  <a:gd name="T53" fmla="*/ 78 h 2190"/>
                  <a:gd name="T54" fmla="*/ 76 w 1115"/>
                  <a:gd name="T55" fmla="*/ 110 h 2190"/>
                  <a:gd name="T56" fmla="*/ 9 w 1115"/>
                  <a:gd name="T57" fmla="*/ 214 h 2190"/>
                  <a:gd name="T58" fmla="*/ 68 w 1115"/>
                  <a:gd name="T59" fmla="*/ 342 h 2190"/>
                  <a:gd name="T60" fmla="*/ 144 w 1115"/>
                  <a:gd name="T61" fmla="*/ 534 h 2190"/>
                  <a:gd name="T62" fmla="*/ 177 w 1115"/>
                  <a:gd name="T63" fmla="*/ 702 h 2190"/>
                  <a:gd name="T64" fmla="*/ 270 w 1115"/>
                  <a:gd name="T65" fmla="*/ 846 h 2190"/>
                  <a:gd name="T66" fmla="*/ 380 w 1115"/>
                  <a:gd name="T67" fmla="*/ 998 h 2190"/>
                  <a:gd name="T68" fmla="*/ 262 w 1115"/>
                  <a:gd name="T69" fmla="*/ 1238 h 2190"/>
                  <a:gd name="T70" fmla="*/ 346 w 1115"/>
                  <a:gd name="T71" fmla="*/ 1270 h 2190"/>
                  <a:gd name="T72" fmla="*/ 388 w 1115"/>
                  <a:gd name="T73" fmla="*/ 1294 h 2190"/>
                  <a:gd name="T74" fmla="*/ 337 w 1115"/>
                  <a:gd name="T75" fmla="*/ 1326 h 2190"/>
                  <a:gd name="T76" fmla="*/ 287 w 1115"/>
                  <a:gd name="T77" fmla="*/ 1382 h 2190"/>
                  <a:gd name="T78" fmla="*/ 287 w 1115"/>
                  <a:gd name="T79" fmla="*/ 1446 h 2190"/>
                  <a:gd name="T80" fmla="*/ 312 w 1115"/>
                  <a:gd name="T81" fmla="*/ 1622 h 2190"/>
                  <a:gd name="T82" fmla="*/ 388 w 1115"/>
                  <a:gd name="T83" fmla="*/ 1702 h 2190"/>
                  <a:gd name="T84" fmla="*/ 438 w 1115"/>
                  <a:gd name="T85" fmla="*/ 1758 h 2190"/>
                  <a:gd name="T86" fmla="*/ 514 w 1115"/>
                  <a:gd name="T87" fmla="*/ 1774 h 2190"/>
                  <a:gd name="T88" fmla="*/ 607 w 1115"/>
                  <a:gd name="T89" fmla="*/ 1774 h 2190"/>
                  <a:gd name="T90" fmla="*/ 649 w 1115"/>
                  <a:gd name="T91" fmla="*/ 1862 h 2190"/>
                  <a:gd name="T92" fmla="*/ 717 w 1115"/>
                  <a:gd name="T93" fmla="*/ 1918 h 2190"/>
                  <a:gd name="T94" fmla="*/ 835 w 1115"/>
                  <a:gd name="T95" fmla="*/ 1966 h 2190"/>
                  <a:gd name="T96" fmla="*/ 826 w 1115"/>
                  <a:gd name="T97" fmla="*/ 2030 h 2190"/>
                  <a:gd name="T98" fmla="*/ 792 w 1115"/>
                  <a:gd name="T99" fmla="*/ 2078 h 2190"/>
                  <a:gd name="T100" fmla="*/ 835 w 1115"/>
                  <a:gd name="T101" fmla="*/ 2158 h 2190"/>
                  <a:gd name="T102" fmla="*/ 877 w 1115"/>
                  <a:gd name="T103" fmla="*/ 2118 h 2190"/>
                  <a:gd name="T104" fmla="*/ 1011 w 1115"/>
                  <a:gd name="T105" fmla="*/ 2102 h 2190"/>
                  <a:gd name="T106" fmla="*/ 1054 w 1115"/>
                  <a:gd name="T107" fmla="*/ 2182 h 2190"/>
                  <a:gd name="T108" fmla="*/ 1115 w 1115"/>
                  <a:gd name="T109" fmla="*/ 0 h 2190"/>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1115" h="2190">
                    <a:moveTo>
                      <a:pt x="1011" y="0"/>
                    </a:moveTo>
                    <a:lnTo>
                      <a:pt x="995" y="54"/>
                    </a:lnTo>
                    <a:lnTo>
                      <a:pt x="1011" y="102"/>
                    </a:lnTo>
                    <a:lnTo>
                      <a:pt x="1011" y="126"/>
                    </a:lnTo>
                    <a:lnTo>
                      <a:pt x="1003" y="150"/>
                    </a:lnTo>
                    <a:lnTo>
                      <a:pt x="961" y="174"/>
                    </a:lnTo>
                    <a:lnTo>
                      <a:pt x="936" y="174"/>
                    </a:lnTo>
                    <a:lnTo>
                      <a:pt x="919" y="158"/>
                    </a:lnTo>
                    <a:lnTo>
                      <a:pt x="902" y="150"/>
                    </a:lnTo>
                    <a:lnTo>
                      <a:pt x="893" y="158"/>
                    </a:lnTo>
                    <a:lnTo>
                      <a:pt x="877" y="158"/>
                    </a:lnTo>
                    <a:lnTo>
                      <a:pt x="877" y="134"/>
                    </a:lnTo>
                    <a:lnTo>
                      <a:pt x="877" y="102"/>
                    </a:lnTo>
                    <a:lnTo>
                      <a:pt x="893" y="78"/>
                    </a:lnTo>
                    <a:lnTo>
                      <a:pt x="902" y="54"/>
                    </a:lnTo>
                    <a:lnTo>
                      <a:pt x="893" y="38"/>
                    </a:lnTo>
                    <a:lnTo>
                      <a:pt x="851" y="6"/>
                    </a:lnTo>
                    <a:lnTo>
                      <a:pt x="801" y="14"/>
                    </a:lnTo>
                    <a:lnTo>
                      <a:pt x="750" y="30"/>
                    </a:lnTo>
                    <a:lnTo>
                      <a:pt x="700" y="38"/>
                    </a:lnTo>
                    <a:lnTo>
                      <a:pt x="742" y="54"/>
                    </a:lnTo>
                    <a:lnTo>
                      <a:pt x="784" y="78"/>
                    </a:lnTo>
                    <a:lnTo>
                      <a:pt x="809" y="166"/>
                    </a:lnTo>
                    <a:lnTo>
                      <a:pt x="818" y="190"/>
                    </a:lnTo>
                    <a:lnTo>
                      <a:pt x="843" y="190"/>
                    </a:lnTo>
                    <a:lnTo>
                      <a:pt x="877" y="214"/>
                    </a:lnTo>
                    <a:lnTo>
                      <a:pt x="902" y="254"/>
                    </a:lnTo>
                    <a:lnTo>
                      <a:pt x="910" y="302"/>
                    </a:lnTo>
                    <a:lnTo>
                      <a:pt x="851" y="294"/>
                    </a:lnTo>
                    <a:lnTo>
                      <a:pt x="801" y="302"/>
                    </a:lnTo>
                    <a:lnTo>
                      <a:pt x="784" y="310"/>
                    </a:lnTo>
                    <a:lnTo>
                      <a:pt x="784" y="318"/>
                    </a:lnTo>
                    <a:lnTo>
                      <a:pt x="776" y="350"/>
                    </a:lnTo>
                    <a:lnTo>
                      <a:pt x="750" y="390"/>
                    </a:lnTo>
                    <a:lnTo>
                      <a:pt x="725" y="438"/>
                    </a:lnTo>
                    <a:lnTo>
                      <a:pt x="717" y="470"/>
                    </a:lnTo>
                    <a:lnTo>
                      <a:pt x="733" y="486"/>
                    </a:lnTo>
                    <a:lnTo>
                      <a:pt x="818" y="550"/>
                    </a:lnTo>
                    <a:lnTo>
                      <a:pt x="750" y="574"/>
                    </a:lnTo>
                    <a:lnTo>
                      <a:pt x="666" y="574"/>
                    </a:lnTo>
                    <a:lnTo>
                      <a:pt x="599" y="558"/>
                    </a:lnTo>
                    <a:lnTo>
                      <a:pt x="582" y="574"/>
                    </a:lnTo>
                    <a:lnTo>
                      <a:pt x="573" y="598"/>
                    </a:lnTo>
                    <a:lnTo>
                      <a:pt x="607" y="630"/>
                    </a:lnTo>
                    <a:lnTo>
                      <a:pt x="658" y="638"/>
                    </a:lnTo>
                    <a:lnTo>
                      <a:pt x="683" y="638"/>
                    </a:lnTo>
                    <a:lnTo>
                      <a:pt x="700" y="654"/>
                    </a:lnTo>
                    <a:lnTo>
                      <a:pt x="700" y="670"/>
                    </a:lnTo>
                    <a:lnTo>
                      <a:pt x="683" y="694"/>
                    </a:lnTo>
                    <a:lnTo>
                      <a:pt x="674" y="702"/>
                    </a:lnTo>
                    <a:lnTo>
                      <a:pt x="649" y="702"/>
                    </a:lnTo>
                    <a:lnTo>
                      <a:pt x="599" y="686"/>
                    </a:lnTo>
                    <a:lnTo>
                      <a:pt x="548" y="678"/>
                    </a:lnTo>
                    <a:lnTo>
                      <a:pt x="523" y="670"/>
                    </a:lnTo>
                    <a:lnTo>
                      <a:pt x="506" y="654"/>
                    </a:lnTo>
                    <a:lnTo>
                      <a:pt x="447" y="582"/>
                    </a:lnTo>
                    <a:lnTo>
                      <a:pt x="438" y="542"/>
                    </a:lnTo>
                    <a:lnTo>
                      <a:pt x="438" y="526"/>
                    </a:lnTo>
                    <a:lnTo>
                      <a:pt x="430" y="502"/>
                    </a:lnTo>
                    <a:lnTo>
                      <a:pt x="380" y="486"/>
                    </a:lnTo>
                    <a:lnTo>
                      <a:pt x="337" y="470"/>
                    </a:lnTo>
                    <a:lnTo>
                      <a:pt x="253" y="414"/>
                    </a:lnTo>
                    <a:lnTo>
                      <a:pt x="287" y="414"/>
                    </a:lnTo>
                    <a:lnTo>
                      <a:pt x="321" y="430"/>
                    </a:lnTo>
                    <a:lnTo>
                      <a:pt x="396" y="430"/>
                    </a:lnTo>
                    <a:lnTo>
                      <a:pt x="565" y="438"/>
                    </a:lnTo>
                    <a:lnTo>
                      <a:pt x="624" y="422"/>
                    </a:lnTo>
                    <a:lnTo>
                      <a:pt x="658" y="406"/>
                    </a:lnTo>
                    <a:lnTo>
                      <a:pt x="683" y="374"/>
                    </a:lnTo>
                    <a:lnTo>
                      <a:pt x="708" y="310"/>
                    </a:lnTo>
                    <a:lnTo>
                      <a:pt x="717" y="278"/>
                    </a:lnTo>
                    <a:lnTo>
                      <a:pt x="708" y="246"/>
                    </a:lnTo>
                    <a:lnTo>
                      <a:pt x="666" y="198"/>
                    </a:lnTo>
                    <a:lnTo>
                      <a:pt x="599" y="182"/>
                    </a:lnTo>
                    <a:lnTo>
                      <a:pt x="447" y="142"/>
                    </a:lnTo>
                    <a:lnTo>
                      <a:pt x="371" y="118"/>
                    </a:lnTo>
                    <a:lnTo>
                      <a:pt x="304" y="118"/>
                    </a:lnTo>
                    <a:lnTo>
                      <a:pt x="152" y="118"/>
                    </a:lnTo>
                    <a:lnTo>
                      <a:pt x="177" y="94"/>
                    </a:lnTo>
                    <a:lnTo>
                      <a:pt x="186" y="86"/>
                    </a:lnTo>
                    <a:lnTo>
                      <a:pt x="169" y="78"/>
                    </a:lnTo>
                    <a:lnTo>
                      <a:pt x="127" y="70"/>
                    </a:lnTo>
                    <a:lnTo>
                      <a:pt x="110" y="102"/>
                    </a:lnTo>
                    <a:lnTo>
                      <a:pt x="76" y="110"/>
                    </a:lnTo>
                    <a:lnTo>
                      <a:pt x="76" y="134"/>
                    </a:lnTo>
                    <a:lnTo>
                      <a:pt x="42" y="166"/>
                    </a:lnTo>
                    <a:lnTo>
                      <a:pt x="9" y="214"/>
                    </a:lnTo>
                    <a:lnTo>
                      <a:pt x="0" y="262"/>
                    </a:lnTo>
                    <a:lnTo>
                      <a:pt x="26" y="326"/>
                    </a:lnTo>
                    <a:lnTo>
                      <a:pt x="68" y="342"/>
                    </a:lnTo>
                    <a:lnTo>
                      <a:pt x="110" y="382"/>
                    </a:lnTo>
                    <a:lnTo>
                      <a:pt x="93" y="438"/>
                    </a:lnTo>
                    <a:lnTo>
                      <a:pt x="144" y="534"/>
                    </a:lnTo>
                    <a:lnTo>
                      <a:pt x="211" y="598"/>
                    </a:lnTo>
                    <a:lnTo>
                      <a:pt x="169" y="646"/>
                    </a:lnTo>
                    <a:lnTo>
                      <a:pt x="177" y="702"/>
                    </a:lnTo>
                    <a:lnTo>
                      <a:pt x="245" y="742"/>
                    </a:lnTo>
                    <a:lnTo>
                      <a:pt x="287" y="798"/>
                    </a:lnTo>
                    <a:lnTo>
                      <a:pt x="270" y="846"/>
                    </a:lnTo>
                    <a:lnTo>
                      <a:pt x="337" y="886"/>
                    </a:lnTo>
                    <a:lnTo>
                      <a:pt x="388" y="934"/>
                    </a:lnTo>
                    <a:lnTo>
                      <a:pt x="380" y="998"/>
                    </a:lnTo>
                    <a:lnTo>
                      <a:pt x="337" y="1070"/>
                    </a:lnTo>
                    <a:lnTo>
                      <a:pt x="287" y="1142"/>
                    </a:lnTo>
                    <a:lnTo>
                      <a:pt x="262" y="1238"/>
                    </a:lnTo>
                    <a:lnTo>
                      <a:pt x="278" y="1222"/>
                    </a:lnTo>
                    <a:lnTo>
                      <a:pt x="304" y="1254"/>
                    </a:lnTo>
                    <a:lnTo>
                      <a:pt x="346" y="1270"/>
                    </a:lnTo>
                    <a:lnTo>
                      <a:pt x="396" y="1278"/>
                    </a:lnTo>
                    <a:lnTo>
                      <a:pt x="396" y="1286"/>
                    </a:lnTo>
                    <a:lnTo>
                      <a:pt x="388" y="1294"/>
                    </a:lnTo>
                    <a:lnTo>
                      <a:pt x="363" y="1302"/>
                    </a:lnTo>
                    <a:lnTo>
                      <a:pt x="346" y="1302"/>
                    </a:lnTo>
                    <a:lnTo>
                      <a:pt x="337" y="1326"/>
                    </a:lnTo>
                    <a:lnTo>
                      <a:pt x="287" y="1334"/>
                    </a:lnTo>
                    <a:lnTo>
                      <a:pt x="287" y="1358"/>
                    </a:lnTo>
                    <a:lnTo>
                      <a:pt x="287" y="1382"/>
                    </a:lnTo>
                    <a:lnTo>
                      <a:pt x="278" y="1382"/>
                    </a:lnTo>
                    <a:lnTo>
                      <a:pt x="287" y="1398"/>
                    </a:lnTo>
                    <a:lnTo>
                      <a:pt x="287" y="1446"/>
                    </a:lnTo>
                    <a:lnTo>
                      <a:pt x="287" y="1510"/>
                    </a:lnTo>
                    <a:lnTo>
                      <a:pt x="329" y="1558"/>
                    </a:lnTo>
                    <a:lnTo>
                      <a:pt x="312" y="1622"/>
                    </a:lnTo>
                    <a:lnTo>
                      <a:pt x="346" y="1630"/>
                    </a:lnTo>
                    <a:lnTo>
                      <a:pt x="354" y="1670"/>
                    </a:lnTo>
                    <a:lnTo>
                      <a:pt x="388" y="1702"/>
                    </a:lnTo>
                    <a:lnTo>
                      <a:pt x="413" y="1766"/>
                    </a:lnTo>
                    <a:lnTo>
                      <a:pt x="413" y="1758"/>
                    </a:lnTo>
                    <a:lnTo>
                      <a:pt x="438" y="1758"/>
                    </a:lnTo>
                    <a:lnTo>
                      <a:pt x="464" y="1774"/>
                    </a:lnTo>
                    <a:lnTo>
                      <a:pt x="481" y="1766"/>
                    </a:lnTo>
                    <a:lnTo>
                      <a:pt x="514" y="1774"/>
                    </a:lnTo>
                    <a:lnTo>
                      <a:pt x="531" y="1790"/>
                    </a:lnTo>
                    <a:lnTo>
                      <a:pt x="573" y="1766"/>
                    </a:lnTo>
                    <a:lnTo>
                      <a:pt x="607" y="1774"/>
                    </a:lnTo>
                    <a:lnTo>
                      <a:pt x="641" y="1798"/>
                    </a:lnTo>
                    <a:lnTo>
                      <a:pt x="649" y="1830"/>
                    </a:lnTo>
                    <a:lnTo>
                      <a:pt x="649" y="1862"/>
                    </a:lnTo>
                    <a:lnTo>
                      <a:pt x="683" y="1878"/>
                    </a:lnTo>
                    <a:lnTo>
                      <a:pt x="683" y="1894"/>
                    </a:lnTo>
                    <a:lnTo>
                      <a:pt x="717" y="1918"/>
                    </a:lnTo>
                    <a:lnTo>
                      <a:pt x="759" y="1926"/>
                    </a:lnTo>
                    <a:lnTo>
                      <a:pt x="767" y="1950"/>
                    </a:lnTo>
                    <a:lnTo>
                      <a:pt x="835" y="1966"/>
                    </a:lnTo>
                    <a:lnTo>
                      <a:pt x="860" y="1990"/>
                    </a:lnTo>
                    <a:lnTo>
                      <a:pt x="843" y="2014"/>
                    </a:lnTo>
                    <a:lnTo>
                      <a:pt x="826" y="2030"/>
                    </a:lnTo>
                    <a:lnTo>
                      <a:pt x="776" y="2038"/>
                    </a:lnTo>
                    <a:lnTo>
                      <a:pt x="767" y="2062"/>
                    </a:lnTo>
                    <a:lnTo>
                      <a:pt x="792" y="2078"/>
                    </a:lnTo>
                    <a:lnTo>
                      <a:pt x="792" y="2102"/>
                    </a:lnTo>
                    <a:lnTo>
                      <a:pt x="809" y="2126"/>
                    </a:lnTo>
                    <a:lnTo>
                      <a:pt x="835" y="2158"/>
                    </a:lnTo>
                    <a:lnTo>
                      <a:pt x="868" y="2158"/>
                    </a:lnTo>
                    <a:lnTo>
                      <a:pt x="877" y="2118"/>
                    </a:lnTo>
                    <a:lnTo>
                      <a:pt x="910" y="2118"/>
                    </a:lnTo>
                    <a:lnTo>
                      <a:pt x="969" y="2086"/>
                    </a:lnTo>
                    <a:lnTo>
                      <a:pt x="1011" y="2102"/>
                    </a:lnTo>
                    <a:lnTo>
                      <a:pt x="1054" y="2126"/>
                    </a:lnTo>
                    <a:lnTo>
                      <a:pt x="1037" y="2142"/>
                    </a:lnTo>
                    <a:lnTo>
                      <a:pt x="1054" y="2182"/>
                    </a:lnTo>
                    <a:lnTo>
                      <a:pt x="1079" y="2190"/>
                    </a:lnTo>
                    <a:lnTo>
                      <a:pt x="1113" y="2190"/>
                    </a:lnTo>
                    <a:lnTo>
                      <a:pt x="1115" y="0"/>
                    </a:lnTo>
                    <a:lnTo>
                      <a:pt x="1011" y="0"/>
                    </a:lnTo>
                    <a:close/>
                  </a:path>
                </a:pathLst>
              </a:custGeom>
              <a:solidFill>
                <a:srgbClr val="B5CAE9"/>
              </a:solidFill>
              <a:ln w="12700">
                <a:solidFill>
                  <a:srgbClr val="000000"/>
                </a:solidFill>
                <a:prstDash val="solid"/>
                <a:round/>
                <a:headEnd/>
                <a:tailEnd/>
              </a:ln>
            </p:spPr>
            <p:txBody>
              <a:bodyPr/>
              <a:lstStyle/>
              <a:p>
                <a:endParaRPr lang="en-US" dirty="0"/>
              </a:p>
            </p:txBody>
          </p:sp>
          <p:sp>
            <p:nvSpPr>
              <p:cNvPr id="73" name="Freeform 105"/>
              <p:cNvSpPr>
                <a:spLocks/>
              </p:cNvSpPr>
              <p:nvPr/>
            </p:nvSpPr>
            <p:spPr bwMode="auto">
              <a:xfrm>
                <a:off x="5434013" y="-12700"/>
                <a:ext cx="2127250" cy="2679700"/>
              </a:xfrm>
              <a:custGeom>
                <a:avLst/>
                <a:gdLst>
                  <a:gd name="T0" fmla="*/ 1323 w 1340"/>
                  <a:gd name="T1" fmla="*/ 40 h 1688"/>
                  <a:gd name="T2" fmla="*/ 1205 w 1340"/>
                  <a:gd name="T3" fmla="*/ 24 h 1688"/>
                  <a:gd name="T4" fmla="*/ 1172 w 1340"/>
                  <a:gd name="T5" fmla="*/ 0 h 1688"/>
                  <a:gd name="T6" fmla="*/ 1130 w 1340"/>
                  <a:gd name="T7" fmla="*/ 24 h 1688"/>
                  <a:gd name="T8" fmla="*/ 1071 w 1340"/>
                  <a:gd name="T9" fmla="*/ 120 h 1688"/>
                  <a:gd name="T10" fmla="*/ 1012 w 1340"/>
                  <a:gd name="T11" fmla="*/ 40 h 1688"/>
                  <a:gd name="T12" fmla="*/ 961 w 1340"/>
                  <a:gd name="T13" fmla="*/ 136 h 1688"/>
                  <a:gd name="T14" fmla="*/ 877 w 1340"/>
                  <a:gd name="T15" fmla="*/ 184 h 1688"/>
                  <a:gd name="T16" fmla="*/ 809 w 1340"/>
                  <a:gd name="T17" fmla="*/ 176 h 1688"/>
                  <a:gd name="T18" fmla="*/ 717 w 1340"/>
                  <a:gd name="T19" fmla="*/ 248 h 1688"/>
                  <a:gd name="T20" fmla="*/ 700 w 1340"/>
                  <a:gd name="T21" fmla="*/ 328 h 1688"/>
                  <a:gd name="T22" fmla="*/ 645 w 1340"/>
                  <a:gd name="T23" fmla="*/ 422 h 1688"/>
                  <a:gd name="T24" fmla="*/ 590 w 1340"/>
                  <a:gd name="T25" fmla="*/ 504 h 1688"/>
                  <a:gd name="T26" fmla="*/ 565 w 1340"/>
                  <a:gd name="T27" fmla="*/ 560 h 1688"/>
                  <a:gd name="T28" fmla="*/ 472 w 1340"/>
                  <a:gd name="T29" fmla="*/ 744 h 1688"/>
                  <a:gd name="T30" fmla="*/ 396 w 1340"/>
                  <a:gd name="T31" fmla="*/ 848 h 1688"/>
                  <a:gd name="T32" fmla="*/ 396 w 1340"/>
                  <a:gd name="T33" fmla="*/ 896 h 1688"/>
                  <a:gd name="T34" fmla="*/ 304 w 1340"/>
                  <a:gd name="T35" fmla="*/ 1024 h 1688"/>
                  <a:gd name="T36" fmla="*/ 236 w 1340"/>
                  <a:gd name="T37" fmla="*/ 1032 h 1688"/>
                  <a:gd name="T38" fmla="*/ 186 w 1340"/>
                  <a:gd name="T39" fmla="*/ 1088 h 1688"/>
                  <a:gd name="T40" fmla="*/ 93 w 1340"/>
                  <a:gd name="T41" fmla="*/ 1144 h 1688"/>
                  <a:gd name="T42" fmla="*/ 26 w 1340"/>
                  <a:gd name="T43" fmla="*/ 1200 h 1688"/>
                  <a:gd name="T44" fmla="*/ 9 w 1340"/>
                  <a:gd name="T45" fmla="*/ 1264 h 1688"/>
                  <a:gd name="T46" fmla="*/ 9 w 1340"/>
                  <a:gd name="T47" fmla="*/ 1304 h 1688"/>
                  <a:gd name="T48" fmla="*/ 0 w 1340"/>
                  <a:gd name="T49" fmla="*/ 1352 h 1688"/>
                  <a:gd name="T50" fmla="*/ 9 w 1340"/>
                  <a:gd name="T51" fmla="*/ 1424 h 1688"/>
                  <a:gd name="T52" fmla="*/ 51 w 1340"/>
                  <a:gd name="T53" fmla="*/ 1464 h 1688"/>
                  <a:gd name="T54" fmla="*/ 17 w 1340"/>
                  <a:gd name="T55" fmla="*/ 1512 h 1688"/>
                  <a:gd name="T56" fmla="*/ 59 w 1340"/>
                  <a:gd name="T57" fmla="*/ 1552 h 1688"/>
                  <a:gd name="T58" fmla="*/ 17 w 1340"/>
                  <a:gd name="T59" fmla="*/ 1584 h 1688"/>
                  <a:gd name="T60" fmla="*/ 51 w 1340"/>
                  <a:gd name="T61" fmla="*/ 1632 h 1688"/>
                  <a:gd name="T62" fmla="*/ 102 w 1340"/>
                  <a:gd name="T63" fmla="*/ 1688 h 1688"/>
                  <a:gd name="T64" fmla="*/ 278 w 1340"/>
                  <a:gd name="T65" fmla="*/ 1624 h 1688"/>
                  <a:gd name="T66" fmla="*/ 346 w 1340"/>
                  <a:gd name="T67" fmla="*/ 1576 h 1688"/>
                  <a:gd name="T68" fmla="*/ 388 w 1340"/>
                  <a:gd name="T69" fmla="*/ 1512 h 1688"/>
                  <a:gd name="T70" fmla="*/ 422 w 1340"/>
                  <a:gd name="T71" fmla="*/ 1592 h 1688"/>
                  <a:gd name="T72" fmla="*/ 489 w 1340"/>
                  <a:gd name="T73" fmla="*/ 1456 h 1688"/>
                  <a:gd name="T74" fmla="*/ 514 w 1340"/>
                  <a:gd name="T75" fmla="*/ 1288 h 1688"/>
                  <a:gd name="T76" fmla="*/ 455 w 1340"/>
                  <a:gd name="T77" fmla="*/ 1048 h 1688"/>
                  <a:gd name="T78" fmla="*/ 582 w 1340"/>
                  <a:gd name="T79" fmla="*/ 912 h 1688"/>
                  <a:gd name="T80" fmla="*/ 590 w 1340"/>
                  <a:gd name="T81" fmla="*/ 712 h 1688"/>
                  <a:gd name="T82" fmla="*/ 691 w 1340"/>
                  <a:gd name="T83" fmla="*/ 568 h 1688"/>
                  <a:gd name="T84" fmla="*/ 717 w 1340"/>
                  <a:gd name="T85" fmla="*/ 440 h 1688"/>
                  <a:gd name="T86" fmla="*/ 851 w 1340"/>
                  <a:gd name="T87" fmla="*/ 400 h 1688"/>
                  <a:gd name="T88" fmla="*/ 851 w 1340"/>
                  <a:gd name="T89" fmla="*/ 296 h 1688"/>
                  <a:gd name="T90" fmla="*/ 1037 w 1340"/>
                  <a:gd name="T91" fmla="*/ 304 h 1688"/>
                  <a:gd name="T92" fmla="*/ 1113 w 1340"/>
                  <a:gd name="T93" fmla="*/ 176 h 1688"/>
                  <a:gd name="T94" fmla="*/ 1264 w 1340"/>
                  <a:gd name="T95" fmla="*/ 168 h 1688"/>
                  <a:gd name="T96" fmla="*/ 1340 w 1340"/>
                  <a:gd name="T97" fmla="*/ 144 h 1688"/>
                  <a:gd name="T98" fmla="*/ 1239 w 1340"/>
                  <a:gd name="T99" fmla="*/ 104 h 168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340" h="1688">
                    <a:moveTo>
                      <a:pt x="1239" y="104"/>
                    </a:moveTo>
                    <a:lnTo>
                      <a:pt x="1281" y="80"/>
                    </a:lnTo>
                    <a:lnTo>
                      <a:pt x="1323" y="40"/>
                    </a:lnTo>
                    <a:lnTo>
                      <a:pt x="1239" y="16"/>
                    </a:lnTo>
                    <a:lnTo>
                      <a:pt x="1214" y="8"/>
                    </a:lnTo>
                    <a:lnTo>
                      <a:pt x="1205" y="24"/>
                    </a:lnTo>
                    <a:lnTo>
                      <a:pt x="1180" y="56"/>
                    </a:lnTo>
                    <a:lnTo>
                      <a:pt x="1172" y="16"/>
                    </a:lnTo>
                    <a:lnTo>
                      <a:pt x="1172" y="0"/>
                    </a:lnTo>
                    <a:lnTo>
                      <a:pt x="1146" y="0"/>
                    </a:lnTo>
                    <a:lnTo>
                      <a:pt x="1130" y="0"/>
                    </a:lnTo>
                    <a:lnTo>
                      <a:pt x="1130" y="24"/>
                    </a:lnTo>
                    <a:lnTo>
                      <a:pt x="1130" y="64"/>
                    </a:lnTo>
                    <a:lnTo>
                      <a:pt x="1104" y="24"/>
                    </a:lnTo>
                    <a:lnTo>
                      <a:pt x="1071" y="120"/>
                    </a:lnTo>
                    <a:lnTo>
                      <a:pt x="1062" y="48"/>
                    </a:lnTo>
                    <a:lnTo>
                      <a:pt x="1037" y="24"/>
                    </a:lnTo>
                    <a:lnTo>
                      <a:pt x="1012" y="40"/>
                    </a:lnTo>
                    <a:lnTo>
                      <a:pt x="961" y="80"/>
                    </a:lnTo>
                    <a:lnTo>
                      <a:pt x="953" y="112"/>
                    </a:lnTo>
                    <a:lnTo>
                      <a:pt x="961" y="136"/>
                    </a:lnTo>
                    <a:lnTo>
                      <a:pt x="902" y="144"/>
                    </a:lnTo>
                    <a:lnTo>
                      <a:pt x="885" y="160"/>
                    </a:lnTo>
                    <a:lnTo>
                      <a:pt x="877" y="184"/>
                    </a:lnTo>
                    <a:lnTo>
                      <a:pt x="851" y="192"/>
                    </a:lnTo>
                    <a:lnTo>
                      <a:pt x="826" y="192"/>
                    </a:lnTo>
                    <a:lnTo>
                      <a:pt x="809" y="176"/>
                    </a:lnTo>
                    <a:lnTo>
                      <a:pt x="784" y="176"/>
                    </a:lnTo>
                    <a:lnTo>
                      <a:pt x="750" y="208"/>
                    </a:lnTo>
                    <a:lnTo>
                      <a:pt x="717" y="248"/>
                    </a:lnTo>
                    <a:lnTo>
                      <a:pt x="683" y="296"/>
                    </a:lnTo>
                    <a:lnTo>
                      <a:pt x="683" y="320"/>
                    </a:lnTo>
                    <a:lnTo>
                      <a:pt x="700" y="328"/>
                    </a:lnTo>
                    <a:lnTo>
                      <a:pt x="658" y="376"/>
                    </a:lnTo>
                    <a:lnTo>
                      <a:pt x="639" y="374"/>
                    </a:lnTo>
                    <a:lnTo>
                      <a:pt x="645" y="422"/>
                    </a:lnTo>
                    <a:lnTo>
                      <a:pt x="616" y="456"/>
                    </a:lnTo>
                    <a:lnTo>
                      <a:pt x="599" y="480"/>
                    </a:lnTo>
                    <a:lnTo>
                      <a:pt x="590" y="504"/>
                    </a:lnTo>
                    <a:lnTo>
                      <a:pt x="607" y="520"/>
                    </a:lnTo>
                    <a:lnTo>
                      <a:pt x="573" y="536"/>
                    </a:lnTo>
                    <a:lnTo>
                      <a:pt x="565" y="560"/>
                    </a:lnTo>
                    <a:lnTo>
                      <a:pt x="540" y="576"/>
                    </a:lnTo>
                    <a:lnTo>
                      <a:pt x="523" y="624"/>
                    </a:lnTo>
                    <a:lnTo>
                      <a:pt x="472" y="744"/>
                    </a:lnTo>
                    <a:lnTo>
                      <a:pt x="455" y="816"/>
                    </a:lnTo>
                    <a:lnTo>
                      <a:pt x="439" y="840"/>
                    </a:lnTo>
                    <a:lnTo>
                      <a:pt x="396" y="848"/>
                    </a:lnTo>
                    <a:lnTo>
                      <a:pt x="405" y="872"/>
                    </a:lnTo>
                    <a:lnTo>
                      <a:pt x="413" y="888"/>
                    </a:lnTo>
                    <a:lnTo>
                      <a:pt x="396" y="896"/>
                    </a:lnTo>
                    <a:lnTo>
                      <a:pt x="346" y="952"/>
                    </a:lnTo>
                    <a:lnTo>
                      <a:pt x="321" y="1008"/>
                    </a:lnTo>
                    <a:lnTo>
                      <a:pt x="304" y="1024"/>
                    </a:lnTo>
                    <a:lnTo>
                      <a:pt x="295" y="1032"/>
                    </a:lnTo>
                    <a:lnTo>
                      <a:pt x="262" y="1024"/>
                    </a:lnTo>
                    <a:lnTo>
                      <a:pt x="236" y="1032"/>
                    </a:lnTo>
                    <a:lnTo>
                      <a:pt x="228" y="1040"/>
                    </a:lnTo>
                    <a:lnTo>
                      <a:pt x="220" y="1064"/>
                    </a:lnTo>
                    <a:lnTo>
                      <a:pt x="186" y="1088"/>
                    </a:lnTo>
                    <a:lnTo>
                      <a:pt x="152" y="1104"/>
                    </a:lnTo>
                    <a:lnTo>
                      <a:pt x="127" y="1128"/>
                    </a:lnTo>
                    <a:lnTo>
                      <a:pt x="93" y="1144"/>
                    </a:lnTo>
                    <a:lnTo>
                      <a:pt x="68" y="1168"/>
                    </a:lnTo>
                    <a:lnTo>
                      <a:pt x="51" y="1192"/>
                    </a:lnTo>
                    <a:lnTo>
                      <a:pt x="26" y="1200"/>
                    </a:lnTo>
                    <a:lnTo>
                      <a:pt x="17" y="1208"/>
                    </a:lnTo>
                    <a:lnTo>
                      <a:pt x="17" y="1248"/>
                    </a:lnTo>
                    <a:lnTo>
                      <a:pt x="9" y="1264"/>
                    </a:lnTo>
                    <a:lnTo>
                      <a:pt x="17" y="1272"/>
                    </a:lnTo>
                    <a:lnTo>
                      <a:pt x="17" y="1288"/>
                    </a:lnTo>
                    <a:lnTo>
                      <a:pt x="9" y="1304"/>
                    </a:lnTo>
                    <a:lnTo>
                      <a:pt x="17" y="1312"/>
                    </a:lnTo>
                    <a:lnTo>
                      <a:pt x="17" y="1328"/>
                    </a:lnTo>
                    <a:lnTo>
                      <a:pt x="0" y="1352"/>
                    </a:lnTo>
                    <a:lnTo>
                      <a:pt x="17" y="1384"/>
                    </a:lnTo>
                    <a:lnTo>
                      <a:pt x="43" y="1408"/>
                    </a:lnTo>
                    <a:lnTo>
                      <a:pt x="9" y="1424"/>
                    </a:lnTo>
                    <a:lnTo>
                      <a:pt x="34" y="1432"/>
                    </a:lnTo>
                    <a:lnTo>
                      <a:pt x="9" y="1480"/>
                    </a:lnTo>
                    <a:lnTo>
                      <a:pt x="51" y="1464"/>
                    </a:lnTo>
                    <a:lnTo>
                      <a:pt x="51" y="1480"/>
                    </a:lnTo>
                    <a:lnTo>
                      <a:pt x="43" y="1488"/>
                    </a:lnTo>
                    <a:lnTo>
                      <a:pt x="17" y="1512"/>
                    </a:lnTo>
                    <a:lnTo>
                      <a:pt x="17" y="1544"/>
                    </a:lnTo>
                    <a:lnTo>
                      <a:pt x="43" y="1544"/>
                    </a:lnTo>
                    <a:lnTo>
                      <a:pt x="59" y="1552"/>
                    </a:lnTo>
                    <a:lnTo>
                      <a:pt x="59" y="1568"/>
                    </a:lnTo>
                    <a:lnTo>
                      <a:pt x="34" y="1584"/>
                    </a:lnTo>
                    <a:lnTo>
                      <a:pt x="17" y="1584"/>
                    </a:lnTo>
                    <a:lnTo>
                      <a:pt x="9" y="1592"/>
                    </a:lnTo>
                    <a:lnTo>
                      <a:pt x="26" y="1616"/>
                    </a:lnTo>
                    <a:lnTo>
                      <a:pt x="51" y="1632"/>
                    </a:lnTo>
                    <a:lnTo>
                      <a:pt x="76" y="1656"/>
                    </a:lnTo>
                    <a:lnTo>
                      <a:pt x="118" y="1664"/>
                    </a:lnTo>
                    <a:lnTo>
                      <a:pt x="102" y="1688"/>
                    </a:lnTo>
                    <a:lnTo>
                      <a:pt x="177" y="1688"/>
                    </a:lnTo>
                    <a:lnTo>
                      <a:pt x="236" y="1664"/>
                    </a:lnTo>
                    <a:lnTo>
                      <a:pt x="278" y="1624"/>
                    </a:lnTo>
                    <a:lnTo>
                      <a:pt x="312" y="1576"/>
                    </a:lnTo>
                    <a:lnTo>
                      <a:pt x="329" y="1584"/>
                    </a:lnTo>
                    <a:lnTo>
                      <a:pt x="346" y="1576"/>
                    </a:lnTo>
                    <a:lnTo>
                      <a:pt x="363" y="1544"/>
                    </a:lnTo>
                    <a:lnTo>
                      <a:pt x="363" y="1512"/>
                    </a:lnTo>
                    <a:lnTo>
                      <a:pt x="388" y="1512"/>
                    </a:lnTo>
                    <a:lnTo>
                      <a:pt x="396" y="1528"/>
                    </a:lnTo>
                    <a:lnTo>
                      <a:pt x="405" y="1560"/>
                    </a:lnTo>
                    <a:lnTo>
                      <a:pt x="422" y="1592"/>
                    </a:lnTo>
                    <a:lnTo>
                      <a:pt x="439" y="1584"/>
                    </a:lnTo>
                    <a:lnTo>
                      <a:pt x="455" y="1488"/>
                    </a:lnTo>
                    <a:lnTo>
                      <a:pt x="489" y="1456"/>
                    </a:lnTo>
                    <a:lnTo>
                      <a:pt x="489" y="1368"/>
                    </a:lnTo>
                    <a:lnTo>
                      <a:pt x="514" y="1328"/>
                    </a:lnTo>
                    <a:lnTo>
                      <a:pt x="514" y="1288"/>
                    </a:lnTo>
                    <a:lnTo>
                      <a:pt x="472" y="1248"/>
                    </a:lnTo>
                    <a:lnTo>
                      <a:pt x="472" y="1168"/>
                    </a:lnTo>
                    <a:lnTo>
                      <a:pt x="455" y="1048"/>
                    </a:lnTo>
                    <a:lnTo>
                      <a:pt x="489" y="976"/>
                    </a:lnTo>
                    <a:lnTo>
                      <a:pt x="565" y="968"/>
                    </a:lnTo>
                    <a:lnTo>
                      <a:pt x="582" y="912"/>
                    </a:lnTo>
                    <a:lnTo>
                      <a:pt x="540" y="888"/>
                    </a:lnTo>
                    <a:lnTo>
                      <a:pt x="590" y="808"/>
                    </a:lnTo>
                    <a:lnTo>
                      <a:pt x="590" y="712"/>
                    </a:lnTo>
                    <a:lnTo>
                      <a:pt x="632" y="688"/>
                    </a:lnTo>
                    <a:lnTo>
                      <a:pt x="632" y="624"/>
                    </a:lnTo>
                    <a:lnTo>
                      <a:pt x="691" y="568"/>
                    </a:lnTo>
                    <a:lnTo>
                      <a:pt x="683" y="528"/>
                    </a:lnTo>
                    <a:lnTo>
                      <a:pt x="683" y="480"/>
                    </a:lnTo>
                    <a:lnTo>
                      <a:pt x="717" y="440"/>
                    </a:lnTo>
                    <a:lnTo>
                      <a:pt x="759" y="440"/>
                    </a:lnTo>
                    <a:lnTo>
                      <a:pt x="776" y="384"/>
                    </a:lnTo>
                    <a:lnTo>
                      <a:pt x="851" y="400"/>
                    </a:lnTo>
                    <a:lnTo>
                      <a:pt x="851" y="320"/>
                    </a:lnTo>
                    <a:lnTo>
                      <a:pt x="868" y="312"/>
                    </a:lnTo>
                    <a:lnTo>
                      <a:pt x="851" y="296"/>
                    </a:lnTo>
                    <a:lnTo>
                      <a:pt x="894" y="272"/>
                    </a:lnTo>
                    <a:lnTo>
                      <a:pt x="995" y="320"/>
                    </a:lnTo>
                    <a:lnTo>
                      <a:pt x="1037" y="304"/>
                    </a:lnTo>
                    <a:lnTo>
                      <a:pt x="1096" y="320"/>
                    </a:lnTo>
                    <a:lnTo>
                      <a:pt x="1113" y="248"/>
                    </a:lnTo>
                    <a:lnTo>
                      <a:pt x="1113" y="176"/>
                    </a:lnTo>
                    <a:lnTo>
                      <a:pt x="1146" y="136"/>
                    </a:lnTo>
                    <a:lnTo>
                      <a:pt x="1197" y="136"/>
                    </a:lnTo>
                    <a:lnTo>
                      <a:pt x="1264" y="168"/>
                    </a:lnTo>
                    <a:lnTo>
                      <a:pt x="1281" y="208"/>
                    </a:lnTo>
                    <a:lnTo>
                      <a:pt x="1306" y="176"/>
                    </a:lnTo>
                    <a:lnTo>
                      <a:pt x="1340" y="144"/>
                    </a:lnTo>
                    <a:lnTo>
                      <a:pt x="1340" y="120"/>
                    </a:lnTo>
                    <a:lnTo>
                      <a:pt x="1239" y="104"/>
                    </a:lnTo>
                    <a:close/>
                  </a:path>
                </a:pathLst>
              </a:custGeom>
              <a:solidFill>
                <a:srgbClr val="B5CAE9"/>
              </a:solidFill>
              <a:ln w="12700">
                <a:solidFill>
                  <a:srgbClr val="000000"/>
                </a:solidFill>
                <a:prstDash val="solid"/>
                <a:round/>
                <a:headEnd/>
                <a:tailEnd/>
              </a:ln>
            </p:spPr>
            <p:txBody>
              <a:bodyPr/>
              <a:lstStyle/>
              <a:p>
                <a:endParaRPr lang="en-US" dirty="0"/>
              </a:p>
            </p:txBody>
          </p:sp>
          <p:grpSp>
            <p:nvGrpSpPr>
              <p:cNvPr id="74" name="Group 73"/>
              <p:cNvGrpSpPr/>
              <p:nvPr/>
            </p:nvGrpSpPr>
            <p:grpSpPr>
              <a:xfrm>
                <a:off x="2879725" y="203200"/>
                <a:ext cx="6327776" cy="6578600"/>
                <a:chOff x="2879725" y="203200"/>
                <a:chExt cx="6327776" cy="6578600"/>
              </a:xfrm>
            </p:grpSpPr>
            <p:sp>
              <p:nvSpPr>
                <p:cNvPr id="75" name="Freeform 5"/>
                <p:cNvSpPr>
                  <a:spLocks/>
                </p:cNvSpPr>
                <p:nvPr/>
              </p:nvSpPr>
              <p:spPr bwMode="auto">
                <a:xfrm>
                  <a:off x="3000375" y="5130800"/>
                  <a:ext cx="1912938" cy="1511300"/>
                </a:xfrm>
                <a:custGeom>
                  <a:avLst/>
                  <a:gdLst>
                    <a:gd name="T0" fmla="*/ 1154 w 1205"/>
                    <a:gd name="T1" fmla="*/ 336 h 952"/>
                    <a:gd name="T2" fmla="*/ 1036 w 1205"/>
                    <a:gd name="T3" fmla="*/ 296 h 952"/>
                    <a:gd name="T4" fmla="*/ 910 w 1205"/>
                    <a:gd name="T5" fmla="*/ 280 h 952"/>
                    <a:gd name="T6" fmla="*/ 859 w 1205"/>
                    <a:gd name="T7" fmla="*/ 232 h 952"/>
                    <a:gd name="T8" fmla="*/ 784 w 1205"/>
                    <a:gd name="T9" fmla="*/ 192 h 952"/>
                    <a:gd name="T10" fmla="*/ 716 w 1205"/>
                    <a:gd name="T11" fmla="*/ 144 h 952"/>
                    <a:gd name="T12" fmla="*/ 666 w 1205"/>
                    <a:gd name="T13" fmla="*/ 136 h 952"/>
                    <a:gd name="T14" fmla="*/ 598 w 1205"/>
                    <a:gd name="T15" fmla="*/ 128 h 952"/>
                    <a:gd name="T16" fmla="*/ 522 w 1205"/>
                    <a:gd name="T17" fmla="*/ 104 h 952"/>
                    <a:gd name="T18" fmla="*/ 387 w 1205"/>
                    <a:gd name="T19" fmla="*/ 64 h 952"/>
                    <a:gd name="T20" fmla="*/ 320 w 1205"/>
                    <a:gd name="T21" fmla="*/ 48 h 952"/>
                    <a:gd name="T22" fmla="*/ 202 w 1205"/>
                    <a:gd name="T23" fmla="*/ 16 h 952"/>
                    <a:gd name="T24" fmla="*/ 168 w 1205"/>
                    <a:gd name="T25" fmla="*/ 0 h 952"/>
                    <a:gd name="T26" fmla="*/ 135 w 1205"/>
                    <a:gd name="T27" fmla="*/ 8 h 952"/>
                    <a:gd name="T28" fmla="*/ 109 w 1205"/>
                    <a:gd name="T29" fmla="*/ 24 h 952"/>
                    <a:gd name="T30" fmla="*/ 17 w 1205"/>
                    <a:gd name="T31" fmla="*/ 48 h 952"/>
                    <a:gd name="T32" fmla="*/ 25 w 1205"/>
                    <a:gd name="T33" fmla="*/ 88 h 952"/>
                    <a:gd name="T34" fmla="*/ 34 w 1205"/>
                    <a:gd name="T35" fmla="*/ 128 h 952"/>
                    <a:gd name="T36" fmla="*/ 67 w 1205"/>
                    <a:gd name="T37" fmla="*/ 176 h 952"/>
                    <a:gd name="T38" fmla="*/ 84 w 1205"/>
                    <a:gd name="T39" fmla="*/ 200 h 952"/>
                    <a:gd name="T40" fmla="*/ 93 w 1205"/>
                    <a:gd name="T41" fmla="*/ 216 h 952"/>
                    <a:gd name="T42" fmla="*/ 143 w 1205"/>
                    <a:gd name="T43" fmla="*/ 232 h 952"/>
                    <a:gd name="T44" fmla="*/ 194 w 1205"/>
                    <a:gd name="T45" fmla="*/ 224 h 952"/>
                    <a:gd name="T46" fmla="*/ 236 w 1205"/>
                    <a:gd name="T47" fmla="*/ 256 h 952"/>
                    <a:gd name="T48" fmla="*/ 253 w 1205"/>
                    <a:gd name="T49" fmla="*/ 272 h 952"/>
                    <a:gd name="T50" fmla="*/ 261 w 1205"/>
                    <a:gd name="T51" fmla="*/ 296 h 952"/>
                    <a:gd name="T52" fmla="*/ 202 w 1205"/>
                    <a:gd name="T53" fmla="*/ 328 h 952"/>
                    <a:gd name="T54" fmla="*/ 177 w 1205"/>
                    <a:gd name="T55" fmla="*/ 368 h 952"/>
                    <a:gd name="T56" fmla="*/ 160 w 1205"/>
                    <a:gd name="T57" fmla="*/ 424 h 952"/>
                    <a:gd name="T58" fmla="*/ 143 w 1205"/>
                    <a:gd name="T59" fmla="*/ 432 h 952"/>
                    <a:gd name="T60" fmla="*/ 126 w 1205"/>
                    <a:gd name="T61" fmla="*/ 480 h 952"/>
                    <a:gd name="T62" fmla="*/ 76 w 1205"/>
                    <a:gd name="T63" fmla="*/ 488 h 952"/>
                    <a:gd name="T64" fmla="*/ 109 w 1205"/>
                    <a:gd name="T65" fmla="*/ 568 h 952"/>
                    <a:gd name="T66" fmla="*/ 101 w 1205"/>
                    <a:gd name="T67" fmla="*/ 584 h 952"/>
                    <a:gd name="T68" fmla="*/ 67 w 1205"/>
                    <a:gd name="T69" fmla="*/ 608 h 952"/>
                    <a:gd name="T70" fmla="*/ 67 w 1205"/>
                    <a:gd name="T71" fmla="*/ 656 h 952"/>
                    <a:gd name="T72" fmla="*/ 84 w 1205"/>
                    <a:gd name="T73" fmla="*/ 672 h 952"/>
                    <a:gd name="T74" fmla="*/ 17 w 1205"/>
                    <a:gd name="T75" fmla="*/ 720 h 952"/>
                    <a:gd name="T76" fmla="*/ 0 w 1205"/>
                    <a:gd name="T77" fmla="*/ 784 h 952"/>
                    <a:gd name="T78" fmla="*/ 59 w 1205"/>
                    <a:gd name="T79" fmla="*/ 792 h 952"/>
                    <a:gd name="T80" fmla="*/ 109 w 1205"/>
                    <a:gd name="T81" fmla="*/ 840 h 952"/>
                    <a:gd name="T82" fmla="*/ 118 w 1205"/>
                    <a:gd name="T83" fmla="*/ 920 h 952"/>
                    <a:gd name="T84" fmla="*/ 219 w 1205"/>
                    <a:gd name="T85" fmla="*/ 928 h 952"/>
                    <a:gd name="T86" fmla="*/ 295 w 1205"/>
                    <a:gd name="T87" fmla="*/ 912 h 952"/>
                    <a:gd name="T88" fmla="*/ 379 w 1205"/>
                    <a:gd name="T89" fmla="*/ 904 h 952"/>
                    <a:gd name="T90" fmla="*/ 539 w 1205"/>
                    <a:gd name="T91" fmla="*/ 928 h 952"/>
                    <a:gd name="T92" fmla="*/ 598 w 1205"/>
                    <a:gd name="T93" fmla="*/ 904 h 952"/>
                    <a:gd name="T94" fmla="*/ 649 w 1205"/>
                    <a:gd name="T95" fmla="*/ 856 h 952"/>
                    <a:gd name="T96" fmla="*/ 725 w 1205"/>
                    <a:gd name="T97" fmla="*/ 824 h 952"/>
                    <a:gd name="T98" fmla="*/ 784 w 1205"/>
                    <a:gd name="T99" fmla="*/ 752 h 952"/>
                    <a:gd name="T100" fmla="*/ 809 w 1205"/>
                    <a:gd name="T101" fmla="*/ 664 h 952"/>
                    <a:gd name="T102" fmla="*/ 842 w 1205"/>
                    <a:gd name="T103" fmla="*/ 592 h 952"/>
                    <a:gd name="T104" fmla="*/ 927 w 1205"/>
                    <a:gd name="T105" fmla="*/ 504 h 952"/>
                    <a:gd name="T106" fmla="*/ 944 w 1205"/>
                    <a:gd name="T107" fmla="*/ 472 h 952"/>
                    <a:gd name="T108" fmla="*/ 1019 w 1205"/>
                    <a:gd name="T109" fmla="*/ 440 h 952"/>
                    <a:gd name="T110" fmla="*/ 1196 w 1205"/>
                    <a:gd name="T111" fmla="*/ 376 h 952"/>
                    <a:gd name="T112" fmla="*/ 1205 w 1205"/>
                    <a:gd name="T113" fmla="*/ 368 h 952"/>
                    <a:gd name="T114" fmla="*/ 1180 w 1205"/>
                    <a:gd name="T115" fmla="*/ 352 h 952"/>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205" h="952">
                      <a:moveTo>
                        <a:pt x="1180" y="352"/>
                      </a:moveTo>
                      <a:lnTo>
                        <a:pt x="1154" y="336"/>
                      </a:lnTo>
                      <a:lnTo>
                        <a:pt x="1095" y="320"/>
                      </a:lnTo>
                      <a:lnTo>
                        <a:pt x="1036" y="296"/>
                      </a:lnTo>
                      <a:lnTo>
                        <a:pt x="969" y="288"/>
                      </a:lnTo>
                      <a:lnTo>
                        <a:pt x="910" y="280"/>
                      </a:lnTo>
                      <a:lnTo>
                        <a:pt x="893" y="256"/>
                      </a:lnTo>
                      <a:lnTo>
                        <a:pt x="859" y="232"/>
                      </a:lnTo>
                      <a:lnTo>
                        <a:pt x="817" y="224"/>
                      </a:lnTo>
                      <a:lnTo>
                        <a:pt x="784" y="192"/>
                      </a:lnTo>
                      <a:lnTo>
                        <a:pt x="733" y="152"/>
                      </a:lnTo>
                      <a:lnTo>
                        <a:pt x="716" y="144"/>
                      </a:lnTo>
                      <a:lnTo>
                        <a:pt x="699" y="144"/>
                      </a:lnTo>
                      <a:lnTo>
                        <a:pt x="666" y="136"/>
                      </a:lnTo>
                      <a:lnTo>
                        <a:pt x="632" y="120"/>
                      </a:lnTo>
                      <a:lnTo>
                        <a:pt x="598" y="128"/>
                      </a:lnTo>
                      <a:lnTo>
                        <a:pt x="556" y="104"/>
                      </a:lnTo>
                      <a:lnTo>
                        <a:pt x="522" y="104"/>
                      </a:lnTo>
                      <a:lnTo>
                        <a:pt x="480" y="96"/>
                      </a:lnTo>
                      <a:lnTo>
                        <a:pt x="387" y="64"/>
                      </a:lnTo>
                      <a:lnTo>
                        <a:pt x="362" y="48"/>
                      </a:lnTo>
                      <a:lnTo>
                        <a:pt x="320" y="48"/>
                      </a:lnTo>
                      <a:lnTo>
                        <a:pt x="227" y="32"/>
                      </a:lnTo>
                      <a:lnTo>
                        <a:pt x="202" y="16"/>
                      </a:lnTo>
                      <a:lnTo>
                        <a:pt x="185" y="0"/>
                      </a:lnTo>
                      <a:lnTo>
                        <a:pt x="168" y="0"/>
                      </a:lnTo>
                      <a:lnTo>
                        <a:pt x="143" y="0"/>
                      </a:lnTo>
                      <a:lnTo>
                        <a:pt x="135" y="8"/>
                      </a:lnTo>
                      <a:lnTo>
                        <a:pt x="126" y="24"/>
                      </a:lnTo>
                      <a:lnTo>
                        <a:pt x="109" y="24"/>
                      </a:lnTo>
                      <a:lnTo>
                        <a:pt x="59" y="32"/>
                      </a:lnTo>
                      <a:lnTo>
                        <a:pt x="17" y="48"/>
                      </a:lnTo>
                      <a:lnTo>
                        <a:pt x="25" y="80"/>
                      </a:lnTo>
                      <a:lnTo>
                        <a:pt x="25" y="88"/>
                      </a:lnTo>
                      <a:lnTo>
                        <a:pt x="25" y="104"/>
                      </a:lnTo>
                      <a:lnTo>
                        <a:pt x="34" y="128"/>
                      </a:lnTo>
                      <a:lnTo>
                        <a:pt x="17" y="184"/>
                      </a:lnTo>
                      <a:lnTo>
                        <a:pt x="67" y="176"/>
                      </a:lnTo>
                      <a:lnTo>
                        <a:pt x="84" y="184"/>
                      </a:lnTo>
                      <a:lnTo>
                        <a:pt x="84" y="200"/>
                      </a:lnTo>
                      <a:lnTo>
                        <a:pt x="76" y="208"/>
                      </a:lnTo>
                      <a:lnTo>
                        <a:pt x="93" y="216"/>
                      </a:lnTo>
                      <a:lnTo>
                        <a:pt x="126" y="216"/>
                      </a:lnTo>
                      <a:lnTo>
                        <a:pt x="143" y="232"/>
                      </a:lnTo>
                      <a:lnTo>
                        <a:pt x="168" y="232"/>
                      </a:lnTo>
                      <a:lnTo>
                        <a:pt x="194" y="224"/>
                      </a:lnTo>
                      <a:lnTo>
                        <a:pt x="227" y="240"/>
                      </a:lnTo>
                      <a:lnTo>
                        <a:pt x="236" y="256"/>
                      </a:lnTo>
                      <a:lnTo>
                        <a:pt x="236" y="264"/>
                      </a:lnTo>
                      <a:lnTo>
                        <a:pt x="253" y="272"/>
                      </a:lnTo>
                      <a:lnTo>
                        <a:pt x="261" y="288"/>
                      </a:lnTo>
                      <a:lnTo>
                        <a:pt x="261" y="296"/>
                      </a:lnTo>
                      <a:lnTo>
                        <a:pt x="227" y="312"/>
                      </a:lnTo>
                      <a:lnTo>
                        <a:pt x="202" y="328"/>
                      </a:lnTo>
                      <a:lnTo>
                        <a:pt x="168" y="344"/>
                      </a:lnTo>
                      <a:lnTo>
                        <a:pt x="177" y="368"/>
                      </a:lnTo>
                      <a:lnTo>
                        <a:pt x="160" y="400"/>
                      </a:lnTo>
                      <a:lnTo>
                        <a:pt x="160" y="424"/>
                      </a:lnTo>
                      <a:lnTo>
                        <a:pt x="152" y="432"/>
                      </a:lnTo>
                      <a:lnTo>
                        <a:pt x="143" y="432"/>
                      </a:lnTo>
                      <a:lnTo>
                        <a:pt x="143" y="464"/>
                      </a:lnTo>
                      <a:lnTo>
                        <a:pt x="126" y="480"/>
                      </a:lnTo>
                      <a:lnTo>
                        <a:pt x="101" y="488"/>
                      </a:lnTo>
                      <a:lnTo>
                        <a:pt x="76" y="488"/>
                      </a:lnTo>
                      <a:lnTo>
                        <a:pt x="93" y="552"/>
                      </a:lnTo>
                      <a:lnTo>
                        <a:pt x="109" y="568"/>
                      </a:lnTo>
                      <a:lnTo>
                        <a:pt x="109" y="576"/>
                      </a:lnTo>
                      <a:lnTo>
                        <a:pt x="101" y="584"/>
                      </a:lnTo>
                      <a:lnTo>
                        <a:pt x="76" y="592"/>
                      </a:lnTo>
                      <a:lnTo>
                        <a:pt x="67" y="608"/>
                      </a:lnTo>
                      <a:lnTo>
                        <a:pt x="59" y="632"/>
                      </a:lnTo>
                      <a:lnTo>
                        <a:pt x="67" y="656"/>
                      </a:lnTo>
                      <a:lnTo>
                        <a:pt x="76" y="672"/>
                      </a:lnTo>
                      <a:lnTo>
                        <a:pt x="84" y="672"/>
                      </a:lnTo>
                      <a:lnTo>
                        <a:pt x="59" y="696"/>
                      </a:lnTo>
                      <a:lnTo>
                        <a:pt x="17" y="720"/>
                      </a:lnTo>
                      <a:lnTo>
                        <a:pt x="8" y="752"/>
                      </a:lnTo>
                      <a:lnTo>
                        <a:pt x="0" y="784"/>
                      </a:lnTo>
                      <a:lnTo>
                        <a:pt x="17" y="784"/>
                      </a:lnTo>
                      <a:lnTo>
                        <a:pt x="59" y="792"/>
                      </a:lnTo>
                      <a:lnTo>
                        <a:pt x="93" y="816"/>
                      </a:lnTo>
                      <a:lnTo>
                        <a:pt x="109" y="840"/>
                      </a:lnTo>
                      <a:lnTo>
                        <a:pt x="109" y="880"/>
                      </a:lnTo>
                      <a:lnTo>
                        <a:pt x="118" y="920"/>
                      </a:lnTo>
                      <a:lnTo>
                        <a:pt x="152" y="952"/>
                      </a:lnTo>
                      <a:lnTo>
                        <a:pt x="219" y="928"/>
                      </a:lnTo>
                      <a:lnTo>
                        <a:pt x="253" y="920"/>
                      </a:lnTo>
                      <a:lnTo>
                        <a:pt x="295" y="912"/>
                      </a:lnTo>
                      <a:lnTo>
                        <a:pt x="337" y="896"/>
                      </a:lnTo>
                      <a:lnTo>
                        <a:pt x="379" y="904"/>
                      </a:lnTo>
                      <a:lnTo>
                        <a:pt x="463" y="920"/>
                      </a:lnTo>
                      <a:lnTo>
                        <a:pt x="539" y="928"/>
                      </a:lnTo>
                      <a:lnTo>
                        <a:pt x="573" y="928"/>
                      </a:lnTo>
                      <a:lnTo>
                        <a:pt x="598" y="904"/>
                      </a:lnTo>
                      <a:lnTo>
                        <a:pt x="615" y="872"/>
                      </a:lnTo>
                      <a:lnTo>
                        <a:pt x="649" y="856"/>
                      </a:lnTo>
                      <a:lnTo>
                        <a:pt x="733" y="848"/>
                      </a:lnTo>
                      <a:lnTo>
                        <a:pt x="725" y="824"/>
                      </a:lnTo>
                      <a:lnTo>
                        <a:pt x="733" y="800"/>
                      </a:lnTo>
                      <a:lnTo>
                        <a:pt x="784" y="752"/>
                      </a:lnTo>
                      <a:lnTo>
                        <a:pt x="842" y="720"/>
                      </a:lnTo>
                      <a:lnTo>
                        <a:pt x="809" y="664"/>
                      </a:lnTo>
                      <a:lnTo>
                        <a:pt x="809" y="624"/>
                      </a:lnTo>
                      <a:lnTo>
                        <a:pt x="842" y="592"/>
                      </a:lnTo>
                      <a:lnTo>
                        <a:pt x="885" y="536"/>
                      </a:lnTo>
                      <a:lnTo>
                        <a:pt x="927" y="504"/>
                      </a:lnTo>
                      <a:lnTo>
                        <a:pt x="935" y="504"/>
                      </a:lnTo>
                      <a:lnTo>
                        <a:pt x="944" y="472"/>
                      </a:lnTo>
                      <a:lnTo>
                        <a:pt x="977" y="448"/>
                      </a:lnTo>
                      <a:lnTo>
                        <a:pt x="1019" y="440"/>
                      </a:lnTo>
                      <a:lnTo>
                        <a:pt x="1095" y="432"/>
                      </a:lnTo>
                      <a:lnTo>
                        <a:pt x="1196" y="376"/>
                      </a:lnTo>
                      <a:lnTo>
                        <a:pt x="1205" y="376"/>
                      </a:lnTo>
                      <a:lnTo>
                        <a:pt x="1205" y="368"/>
                      </a:lnTo>
                      <a:lnTo>
                        <a:pt x="1205" y="344"/>
                      </a:lnTo>
                      <a:lnTo>
                        <a:pt x="1180" y="352"/>
                      </a:lnTo>
                      <a:close/>
                    </a:path>
                  </a:pathLst>
                </a:custGeom>
                <a:solidFill>
                  <a:srgbClr val="B5CAE9"/>
                </a:solidFill>
                <a:ln>
                  <a:noFill/>
                </a:ln>
              </p:spPr>
              <p:txBody>
                <a:bodyPr/>
                <a:lstStyle/>
                <a:p>
                  <a:endParaRPr lang="en-US" dirty="0"/>
                </a:p>
              </p:txBody>
            </p:sp>
            <p:sp>
              <p:nvSpPr>
                <p:cNvPr id="76" name="Freeform 7"/>
                <p:cNvSpPr>
                  <a:spLocks/>
                </p:cNvSpPr>
                <p:nvPr/>
              </p:nvSpPr>
              <p:spPr bwMode="auto">
                <a:xfrm>
                  <a:off x="3000375" y="5130800"/>
                  <a:ext cx="1912938" cy="1511300"/>
                </a:xfrm>
                <a:custGeom>
                  <a:avLst/>
                  <a:gdLst>
                    <a:gd name="T0" fmla="*/ 1154 w 1205"/>
                    <a:gd name="T1" fmla="*/ 336 h 952"/>
                    <a:gd name="T2" fmla="*/ 1036 w 1205"/>
                    <a:gd name="T3" fmla="*/ 296 h 952"/>
                    <a:gd name="T4" fmla="*/ 910 w 1205"/>
                    <a:gd name="T5" fmla="*/ 280 h 952"/>
                    <a:gd name="T6" fmla="*/ 859 w 1205"/>
                    <a:gd name="T7" fmla="*/ 232 h 952"/>
                    <a:gd name="T8" fmla="*/ 784 w 1205"/>
                    <a:gd name="T9" fmla="*/ 192 h 952"/>
                    <a:gd name="T10" fmla="*/ 716 w 1205"/>
                    <a:gd name="T11" fmla="*/ 144 h 952"/>
                    <a:gd name="T12" fmla="*/ 666 w 1205"/>
                    <a:gd name="T13" fmla="*/ 136 h 952"/>
                    <a:gd name="T14" fmla="*/ 598 w 1205"/>
                    <a:gd name="T15" fmla="*/ 128 h 952"/>
                    <a:gd name="T16" fmla="*/ 522 w 1205"/>
                    <a:gd name="T17" fmla="*/ 104 h 952"/>
                    <a:gd name="T18" fmla="*/ 387 w 1205"/>
                    <a:gd name="T19" fmla="*/ 64 h 952"/>
                    <a:gd name="T20" fmla="*/ 320 w 1205"/>
                    <a:gd name="T21" fmla="*/ 48 h 952"/>
                    <a:gd name="T22" fmla="*/ 202 w 1205"/>
                    <a:gd name="T23" fmla="*/ 16 h 952"/>
                    <a:gd name="T24" fmla="*/ 168 w 1205"/>
                    <a:gd name="T25" fmla="*/ 0 h 952"/>
                    <a:gd name="T26" fmla="*/ 135 w 1205"/>
                    <a:gd name="T27" fmla="*/ 8 h 952"/>
                    <a:gd name="T28" fmla="*/ 109 w 1205"/>
                    <a:gd name="T29" fmla="*/ 24 h 952"/>
                    <a:gd name="T30" fmla="*/ 17 w 1205"/>
                    <a:gd name="T31" fmla="*/ 48 h 952"/>
                    <a:gd name="T32" fmla="*/ 25 w 1205"/>
                    <a:gd name="T33" fmla="*/ 88 h 952"/>
                    <a:gd name="T34" fmla="*/ 34 w 1205"/>
                    <a:gd name="T35" fmla="*/ 128 h 952"/>
                    <a:gd name="T36" fmla="*/ 67 w 1205"/>
                    <a:gd name="T37" fmla="*/ 176 h 952"/>
                    <a:gd name="T38" fmla="*/ 84 w 1205"/>
                    <a:gd name="T39" fmla="*/ 200 h 952"/>
                    <a:gd name="T40" fmla="*/ 93 w 1205"/>
                    <a:gd name="T41" fmla="*/ 216 h 952"/>
                    <a:gd name="T42" fmla="*/ 143 w 1205"/>
                    <a:gd name="T43" fmla="*/ 232 h 952"/>
                    <a:gd name="T44" fmla="*/ 194 w 1205"/>
                    <a:gd name="T45" fmla="*/ 224 h 952"/>
                    <a:gd name="T46" fmla="*/ 236 w 1205"/>
                    <a:gd name="T47" fmla="*/ 256 h 952"/>
                    <a:gd name="T48" fmla="*/ 253 w 1205"/>
                    <a:gd name="T49" fmla="*/ 272 h 952"/>
                    <a:gd name="T50" fmla="*/ 261 w 1205"/>
                    <a:gd name="T51" fmla="*/ 296 h 952"/>
                    <a:gd name="T52" fmla="*/ 202 w 1205"/>
                    <a:gd name="T53" fmla="*/ 328 h 952"/>
                    <a:gd name="T54" fmla="*/ 177 w 1205"/>
                    <a:gd name="T55" fmla="*/ 368 h 952"/>
                    <a:gd name="T56" fmla="*/ 160 w 1205"/>
                    <a:gd name="T57" fmla="*/ 424 h 952"/>
                    <a:gd name="T58" fmla="*/ 143 w 1205"/>
                    <a:gd name="T59" fmla="*/ 432 h 952"/>
                    <a:gd name="T60" fmla="*/ 126 w 1205"/>
                    <a:gd name="T61" fmla="*/ 480 h 952"/>
                    <a:gd name="T62" fmla="*/ 76 w 1205"/>
                    <a:gd name="T63" fmla="*/ 488 h 952"/>
                    <a:gd name="T64" fmla="*/ 109 w 1205"/>
                    <a:gd name="T65" fmla="*/ 568 h 952"/>
                    <a:gd name="T66" fmla="*/ 101 w 1205"/>
                    <a:gd name="T67" fmla="*/ 584 h 952"/>
                    <a:gd name="T68" fmla="*/ 67 w 1205"/>
                    <a:gd name="T69" fmla="*/ 608 h 952"/>
                    <a:gd name="T70" fmla="*/ 67 w 1205"/>
                    <a:gd name="T71" fmla="*/ 656 h 952"/>
                    <a:gd name="T72" fmla="*/ 84 w 1205"/>
                    <a:gd name="T73" fmla="*/ 672 h 952"/>
                    <a:gd name="T74" fmla="*/ 17 w 1205"/>
                    <a:gd name="T75" fmla="*/ 720 h 952"/>
                    <a:gd name="T76" fmla="*/ 0 w 1205"/>
                    <a:gd name="T77" fmla="*/ 784 h 952"/>
                    <a:gd name="T78" fmla="*/ 59 w 1205"/>
                    <a:gd name="T79" fmla="*/ 792 h 952"/>
                    <a:gd name="T80" fmla="*/ 109 w 1205"/>
                    <a:gd name="T81" fmla="*/ 840 h 952"/>
                    <a:gd name="T82" fmla="*/ 118 w 1205"/>
                    <a:gd name="T83" fmla="*/ 920 h 952"/>
                    <a:gd name="T84" fmla="*/ 219 w 1205"/>
                    <a:gd name="T85" fmla="*/ 928 h 952"/>
                    <a:gd name="T86" fmla="*/ 295 w 1205"/>
                    <a:gd name="T87" fmla="*/ 912 h 952"/>
                    <a:gd name="T88" fmla="*/ 379 w 1205"/>
                    <a:gd name="T89" fmla="*/ 904 h 952"/>
                    <a:gd name="T90" fmla="*/ 539 w 1205"/>
                    <a:gd name="T91" fmla="*/ 928 h 952"/>
                    <a:gd name="T92" fmla="*/ 598 w 1205"/>
                    <a:gd name="T93" fmla="*/ 904 h 952"/>
                    <a:gd name="T94" fmla="*/ 649 w 1205"/>
                    <a:gd name="T95" fmla="*/ 856 h 952"/>
                    <a:gd name="T96" fmla="*/ 725 w 1205"/>
                    <a:gd name="T97" fmla="*/ 824 h 952"/>
                    <a:gd name="T98" fmla="*/ 784 w 1205"/>
                    <a:gd name="T99" fmla="*/ 752 h 952"/>
                    <a:gd name="T100" fmla="*/ 809 w 1205"/>
                    <a:gd name="T101" fmla="*/ 664 h 952"/>
                    <a:gd name="T102" fmla="*/ 842 w 1205"/>
                    <a:gd name="T103" fmla="*/ 592 h 952"/>
                    <a:gd name="T104" fmla="*/ 927 w 1205"/>
                    <a:gd name="T105" fmla="*/ 504 h 952"/>
                    <a:gd name="T106" fmla="*/ 944 w 1205"/>
                    <a:gd name="T107" fmla="*/ 472 h 952"/>
                    <a:gd name="T108" fmla="*/ 944 w 1205"/>
                    <a:gd name="T109" fmla="*/ 472 h 952"/>
                    <a:gd name="T110" fmla="*/ 1019 w 1205"/>
                    <a:gd name="T111" fmla="*/ 440 h 952"/>
                    <a:gd name="T112" fmla="*/ 1196 w 1205"/>
                    <a:gd name="T113" fmla="*/ 376 h 952"/>
                    <a:gd name="T114" fmla="*/ 1205 w 1205"/>
                    <a:gd name="T115" fmla="*/ 368 h 952"/>
                    <a:gd name="T116" fmla="*/ 1205 w 1205"/>
                    <a:gd name="T117" fmla="*/ 344 h 952"/>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205" h="952">
                      <a:moveTo>
                        <a:pt x="1180" y="352"/>
                      </a:moveTo>
                      <a:lnTo>
                        <a:pt x="1154" y="336"/>
                      </a:lnTo>
                      <a:lnTo>
                        <a:pt x="1095" y="320"/>
                      </a:lnTo>
                      <a:lnTo>
                        <a:pt x="1036" y="296"/>
                      </a:lnTo>
                      <a:lnTo>
                        <a:pt x="969" y="288"/>
                      </a:lnTo>
                      <a:lnTo>
                        <a:pt x="910" y="280"/>
                      </a:lnTo>
                      <a:lnTo>
                        <a:pt x="893" y="256"/>
                      </a:lnTo>
                      <a:lnTo>
                        <a:pt x="859" y="232"/>
                      </a:lnTo>
                      <a:lnTo>
                        <a:pt x="817" y="224"/>
                      </a:lnTo>
                      <a:lnTo>
                        <a:pt x="784" y="192"/>
                      </a:lnTo>
                      <a:lnTo>
                        <a:pt x="733" y="152"/>
                      </a:lnTo>
                      <a:lnTo>
                        <a:pt x="716" y="144"/>
                      </a:lnTo>
                      <a:lnTo>
                        <a:pt x="699" y="144"/>
                      </a:lnTo>
                      <a:lnTo>
                        <a:pt x="666" y="136"/>
                      </a:lnTo>
                      <a:lnTo>
                        <a:pt x="632" y="120"/>
                      </a:lnTo>
                      <a:lnTo>
                        <a:pt x="598" y="128"/>
                      </a:lnTo>
                      <a:lnTo>
                        <a:pt x="556" y="104"/>
                      </a:lnTo>
                      <a:lnTo>
                        <a:pt x="522" y="104"/>
                      </a:lnTo>
                      <a:lnTo>
                        <a:pt x="480" y="96"/>
                      </a:lnTo>
                      <a:lnTo>
                        <a:pt x="387" y="64"/>
                      </a:lnTo>
                      <a:lnTo>
                        <a:pt x="362" y="48"/>
                      </a:lnTo>
                      <a:lnTo>
                        <a:pt x="320" y="48"/>
                      </a:lnTo>
                      <a:lnTo>
                        <a:pt x="227" y="32"/>
                      </a:lnTo>
                      <a:lnTo>
                        <a:pt x="202" y="16"/>
                      </a:lnTo>
                      <a:lnTo>
                        <a:pt x="185" y="0"/>
                      </a:lnTo>
                      <a:lnTo>
                        <a:pt x="168" y="0"/>
                      </a:lnTo>
                      <a:lnTo>
                        <a:pt x="143" y="0"/>
                      </a:lnTo>
                      <a:lnTo>
                        <a:pt x="135" y="8"/>
                      </a:lnTo>
                      <a:lnTo>
                        <a:pt x="126" y="24"/>
                      </a:lnTo>
                      <a:lnTo>
                        <a:pt x="109" y="24"/>
                      </a:lnTo>
                      <a:lnTo>
                        <a:pt x="59" y="32"/>
                      </a:lnTo>
                      <a:lnTo>
                        <a:pt x="17" y="48"/>
                      </a:lnTo>
                      <a:lnTo>
                        <a:pt x="25" y="80"/>
                      </a:lnTo>
                      <a:lnTo>
                        <a:pt x="25" y="88"/>
                      </a:lnTo>
                      <a:lnTo>
                        <a:pt x="25" y="104"/>
                      </a:lnTo>
                      <a:lnTo>
                        <a:pt x="34" y="128"/>
                      </a:lnTo>
                      <a:lnTo>
                        <a:pt x="17" y="184"/>
                      </a:lnTo>
                      <a:lnTo>
                        <a:pt x="67" y="176"/>
                      </a:lnTo>
                      <a:lnTo>
                        <a:pt x="84" y="184"/>
                      </a:lnTo>
                      <a:lnTo>
                        <a:pt x="84" y="200"/>
                      </a:lnTo>
                      <a:lnTo>
                        <a:pt x="76" y="208"/>
                      </a:lnTo>
                      <a:lnTo>
                        <a:pt x="93" y="216"/>
                      </a:lnTo>
                      <a:lnTo>
                        <a:pt x="126" y="216"/>
                      </a:lnTo>
                      <a:lnTo>
                        <a:pt x="143" y="232"/>
                      </a:lnTo>
                      <a:lnTo>
                        <a:pt x="168" y="232"/>
                      </a:lnTo>
                      <a:lnTo>
                        <a:pt x="194" y="224"/>
                      </a:lnTo>
                      <a:lnTo>
                        <a:pt x="227" y="240"/>
                      </a:lnTo>
                      <a:lnTo>
                        <a:pt x="236" y="256"/>
                      </a:lnTo>
                      <a:lnTo>
                        <a:pt x="236" y="264"/>
                      </a:lnTo>
                      <a:lnTo>
                        <a:pt x="253" y="272"/>
                      </a:lnTo>
                      <a:lnTo>
                        <a:pt x="261" y="288"/>
                      </a:lnTo>
                      <a:lnTo>
                        <a:pt x="261" y="296"/>
                      </a:lnTo>
                      <a:lnTo>
                        <a:pt x="227" y="312"/>
                      </a:lnTo>
                      <a:lnTo>
                        <a:pt x="202" y="328"/>
                      </a:lnTo>
                      <a:lnTo>
                        <a:pt x="168" y="344"/>
                      </a:lnTo>
                      <a:lnTo>
                        <a:pt x="177" y="368"/>
                      </a:lnTo>
                      <a:lnTo>
                        <a:pt x="160" y="400"/>
                      </a:lnTo>
                      <a:lnTo>
                        <a:pt x="160" y="424"/>
                      </a:lnTo>
                      <a:lnTo>
                        <a:pt x="152" y="432"/>
                      </a:lnTo>
                      <a:lnTo>
                        <a:pt x="143" y="432"/>
                      </a:lnTo>
                      <a:lnTo>
                        <a:pt x="143" y="464"/>
                      </a:lnTo>
                      <a:lnTo>
                        <a:pt x="126" y="480"/>
                      </a:lnTo>
                      <a:lnTo>
                        <a:pt x="101" y="488"/>
                      </a:lnTo>
                      <a:lnTo>
                        <a:pt x="76" y="488"/>
                      </a:lnTo>
                      <a:lnTo>
                        <a:pt x="93" y="552"/>
                      </a:lnTo>
                      <a:lnTo>
                        <a:pt x="109" y="568"/>
                      </a:lnTo>
                      <a:lnTo>
                        <a:pt x="109" y="576"/>
                      </a:lnTo>
                      <a:lnTo>
                        <a:pt x="101" y="584"/>
                      </a:lnTo>
                      <a:lnTo>
                        <a:pt x="76" y="592"/>
                      </a:lnTo>
                      <a:lnTo>
                        <a:pt x="67" y="608"/>
                      </a:lnTo>
                      <a:lnTo>
                        <a:pt x="59" y="632"/>
                      </a:lnTo>
                      <a:lnTo>
                        <a:pt x="67" y="656"/>
                      </a:lnTo>
                      <a:lnTo>
                        <a:pt x="76" y="672"/>
                      </a:lnTo>
                      <a:lnTo>
                        <a:pt x="84" y="672"/>
                      </a:lnTo>
                      <a:lnTo>
                        <a:pt x="59" y="696"/>
                      </a:lnTo>
                      <a:lnTo>
                        <a:pt x="17" y="720"/>
                      </a:lnTo>
                      <a:lnTo>
                        <a:pt x="8" y="752"/>
                      </a:lnTo>
                      <a:lnTo>
                        <a:pt x="0" y="784"/>
                      </a:lnTo>
                      <a:lnTo>
                        <a:pt x="17" y="784"/>
                      </a:lnTo>
                      <a:lnTo>
                        <a:pt x="59" y="792"/>
                      </a:lnTo>
                      <a:lnTo>
                        <a:pt x="93" y="816"/>
                      </a:lnTo>
                      <a:lnTo>
                        <a:pt x="109" y="840"/>
                      </a:lnTo>
                      <a:lnTo>
                        <a:pt x="109" y="880"/>
                      </a:lnTo>
                      <a:lnTo>
                        <a:pt x="118" y="920"/>
                      </a:lnTo>
                      <a:lnTo>
                        <a:pt x="152" y="952"/>
                      </a:lnTo>
                      <a:lnTo>
                        <a:pt x="219" y="928"/>
                      </a:lnTo>
                      <a:lnTo>
                        <a:pt x="253" y="920"/>
                      </a:lnTo>
                      <a:lnTo>
                        <a:pt x="295" y="912"/>
                      </a:lnTo>
                      <a:lnTo>
                        <a:pt x="337" y="896"/>
                      </a:lnTo>
                      <a:lnTo>
                        <a:pt x="379" y="904"/>
                      </a:lnTo>
                      <a:lnTo>
                        <a:pt x="463" y="920"/>
                      </a:lnTo>
                      <a:lnTo>
                        <a:pt x="539" y="928"/>
                      </a:lnTo>
                      <a:lnTo>
                        <a:pt x="573" y="928"/>
                      </a:lnTo>
                      <a:lnTo>
                        <a:pt x="598" y="904"/>
                      </a:lnTo>
                      <a:lnTo>
                        <a:pt x="615" y="872"/>
                      </a:lnTo>
                      <a:lnTo>
                        <a:pt x="649" y="856"/>
                      </a:lnTo>
                      <a:lnTo>
                        <a:pt x="733" y="848"/>
                      </a:lnTo>
                      <a:lnTo>
                        <a:pt x="725" y="824"/>
                      </a:lnTo>
                      <a:lnTo>
                        <a:pt x="733" y="800"/>
                      </a:lnTo>
                      <a:lnTo>
                        <a:pt x="784" y="752"/>
                      </a:lnTo>
                      <a:lnTo>
                        <a:pt x="842" y="720"/>
                      </a:lnTo>
                      <a:lnTo>
                        <a:pt x="809" y="664"/>
                      </a:lnTo>
                      <a:lnTo>
                        <a:pt x="809" y="624"/>
                      </a:lnTo>
                      <a:lnTo>
                        <a:pt x="842" y="592"/>
                      </a:lnTo>
                      <a:lnTo>
                        <a:pt x="885" y="536"/>
                      </a:lnTo>
                      <a:lnTo>
                        <a:pt x="927" y="504"/>
                      </a:lnTo>
                      <a:lnTo>
                        <a:pt x="935" y="504"/>
                      </a:lnTo>
                      <a:lnTo>
                        <a:pt x="944" y="472"/>
                      </a:lnTo>
                      <a:lnTo>
                        <a:pt x="977" y="448"/>
                      </a:lnTo>
                      <a:lnTo>
                        <a:pt x="1019" y="440"/>
                      </a:lnTo>
                      <a:lnTo>
                        <a:pt x="1095" y="432"/>
                      </a:lnTo>
                      <a:lnTo>
                        <a:pt x="1196" y="376"/>
                      </a:lnTo>
                      <a:lnTo>
                        <a:pt x="1205" y="376"/>
                      </a:lnTo>
                      <a:lnTo>
                        <a:pt x="1205" y="368"/>
                      </a:lnTo>
                      <a:lnTo>
                        <a:pt x="1205" y="344"/>
                      </a:lnTo>
                      <a:lnTo>
                        <a:pt x="1180" y="352"/>
                      </a:lnTo>
                      <a:close/>
                    </a:path>
                  </a:pathLst>
                </a:custGeom>
                <a:solidFill>
                  <a:srgbClr val="B5CAE9"/>
                </a:solidFill>
                <a:ln w="12700" cmpd="sng">
                  <a:solidFill>
                    <a:srgbClr val="000000"/>
                  </a:solidFill>
                  <a:prstDash val="solid"/>
                  <a:round/>
                  <a:headEnd/>
                  <a:tailEnd/>
                </a:ln>
              </p:spPr>
              <p:txBody>
                <a:bodyPr/>
                <a:lstStyle/>
                <a:p>
                  <a:endParaRPr lang="en-US" dirty="0"/>
                </a:p>
              </p:txBody>
            </p:sp>
            <p:sp>
              <p:nvSpPr>
                <p:cNvPr id="77" name="Freeform 9"/>
                <p:cNvSpPr>
                  <a:spLocks/>
                </p:cNvSpPr>
                <p:nvPr/>
              </p:nvSpPr>
              <p:spPr bwMode="auto">
                <a:xfrm>
                  <a:off x="3360738" y="2997200"/>
                  <a:ext cx="628650" cy="647700"/>
                </a:xfrm>
                <a:custGeom>
                  <a:avLst/>
                  <a:gdLst>
                    <a:gd name="T0" fmla="*/ 363 w 396"/>
                    <a:gd name="T1" fmla="*/ 160 h 408"/>
                    <a:gd name="T2" fmla="*/ 354 w 396"/>
                    <a:gd name="T3" fmla="*/ 136 h 408"/>
                    <a:gd name="T4" fmla="*/ 329 w 396"/>
                    <a:gd name="T5" fmla="*/ 120 h 408"/>
                    <a:gd name="T6" fmla="*/ 295 w 396"/>
                    <a:gd name="T7" fmla="*/ 144 h 408"/>
                    <a:gd name="T8" fmla="*/ 262 w 396"/>
                    <a:gd name="T9" fmla="*/ 96 h 408"/>
                    <a:gd name="T10" fmla="*/ 278 w 396"/>
                    <a:gd name="T11" fmla="*/ 80 h 408"/>
                    <a:gd name="T12" fmla="*/ 278 w 396"/>
                    <a:gd name="T13" fmla="*/ 64 h 408"/>
                    <a:gd name="T14" fmla="*/ 312 w 396"/>
                    <a:gd name="T15" fmla="*/ 64 h 408"/>
                    <a:gd name="T16" fmla="*/ 321 w 396"/>
                    <a:gd name="T17" fmla="*/ 48 h 408"/>
                    <a:gd name="T18" fmla="*/ 329 w 396"/>
                    <a:gd name="T19" fmla="*/ 32 h 408"/>
                    <a:gd name="T20" fmla="*/ 346 w 396"/>
                    <a:gd name="T21" fmla="*/ 24 h 408"/>
                    <a:gd name="T22" fmla="*/ 354 w 396"/>
                    <a:gd name="T23" fmla="*/ 0 h 408"/>
                    <a:gd name="T24" fmla="*/ 329 w 396"/>
                    <a:gd name="T25" fmla="*/ 0 h 408"/>
                    <a:gd name="T26" fmla="*/ 304 w 396"/>
                    <a:gd name="T27" fmla="*/ 8 h 408"/>
                    <a:gd name="T28" fmla="*/ 262 w 396"/>
                    <a:gd name="T29" fmla="*/ 8 h 408"/>
                    <a:gd name="T30" fmla="*/ 253 w 396"/>
                    <a:gd name="T31" fmla="*/ 32 h 408"/>
                    <a:gd name="T32" fmla="*/ 219 w 396"/>
                    <a:gd name="T33" fmla="*/ 56 h 408"/>
                    <a:gd name="T34" fmla="*/ 219 w 396"/>
                    <a:gd name="T35" fmla="*/ 80 h 408"/>
                    <a:gd name="T36" fmla="*/ 186 w 396"/>
                    <a:gd name="T37" fmla="*/ 96 h 408"/>
                    <a:gd name="T38" fmla="*/ 127 w 396"/>
                    <a:gd name="T39" fmla="*/ 72 h 408"/>
                    <a:gd name="T40" fmla="*/ 93 w 396"/>
                    <a:gd name="T41" fmla="*/ 104 h 408"/>
                    <a:gd name="T42" fmla="*/ 110 w 396"/>
                    <a:gd name="T43" fmla="*/ 136 h 408"/>
                    <a:gd name="T44" fmla="*/ 76 w 396"/>
                    <a:gd name="T45" fmla="*/ 160 h 408"/>
                    <a:gd name="T46" fmla="*/ 110 w 396"/>
                    <a:gd name="T47" fmla="*/ 192 h 408"/>
                    <a:gd name="T48" fmla="*/ 152 w 396"/>
                    <a:gd name="T49" fmla="*/ 208 h 408"/>
                    <a:gd name="T50" fmla="*/ 144 w 396"/>
                    <a:gd name="T51" fmla="*/ 224 h 408"/>
                    <a:gd name="T52" fmla="*/ 118 w 396"/>
                    <a:gd name="T53" fmla="*/ 224 h 408"/>
                    <a:gd name="T54" fmla="*/ 102 w 396"/>
                    <a:gd name="T55" fmla="*/ 256 h 408"/>
                    <a:gd name="T56" fmla="*/ 51 w 396"/>
                    <a:gd name="T57" fmla="*/ 272 h 408"/>
                    <a:gd name="T58" fmla="*/ 51 w 396"/>
                    <a:gd name="T59" fmla="*/ 304 h 408"/>
                    <a:gd name="T60" fmla="*/ 9 w 396"/>
                    <a:gd name="T61" fmla="*/ 312 h 408"/>
                    <a:gd name="T62" fmla="*/ 26 w 396"/>
                    <a:gd name="T63" fmla="*/ 328 h 408"/>
                    <a:gd name="T64" fmla="*/ 0 w 396"/>
                    <a:gd name="T65" fmla="*/ 368 h 408"/>
                    <a:gd name="T66" fmla="*/ 26 w 396"/>
                    <a:gd name="T67" fmla="*/ 376 h 408"/>
                    <a:gd name="T68" fmla="*/ 26 w 396"/>
                    <a:gd name="T69" fmla="*/ 400 h 408"/>
                    <a:gd name="T70" fmla="*/ 59 w 396"/>
                    <a:gd name="T71" fmla="*/ 408 h 408"/>
                    <a:gd name="T72" fmla="*/ 160 w 396"/>
                    <a:gd name="T73" fmla="*/ 408 h 408"/>
                    <a:gd name="T74" fmla="*/ 228 w 396"/>
                    <a:gd name="T75" fmla="*/ 376 h 408"/>
                    <a:gd name="T76" fmla="*/ 287 w 396"/>
                    <a:gd name="T77" fmla="*/ 376 h 408"/>
                    <a:gd name="T78" fmla="*/ 329 w 396"/>
                    <a:gd name="T79" fmla="*/ 392 h 408"/>
                    <a:gd name="T80" fmla="*/ 329 w 396"/>
                    <a:gd name="T81" fmla="*/ 360 h 408"/>
                    <a:gd name="T82" fmla="*/ 354 w 396"/>
                    <a:gd name="T83" fmla="*/ 328 h 408"/>
                    <a:gd name="T84" fmla="*/ 371 w 396"/>
                    <a:gd name="T85" fmla="*/ 304 h 408"/>
                    <a:gd name="T86" fmla="*/ 388 w 396"/>
                    <a:gd name="T87" fmla="*/ 232 h 408"/>
                    <a:gd name="T88" fmla="*/ 380 w 396"/>
                    <a:gd name="T89" fmla="*/ 208 h 408"/>
                    <a:gd name="T90" fmla="*/ 371 w 396"/>
                    <a:gd name="T91" fmla="*/ 176 h 408"/>
                    <a:gd name="T92" fmla="*/ 396 w 396"/>
                    <a:gd name="T93" fmla="*/ 168 h 408"/>
                    <a:gd name="T94" fmla="*/ 380 w 396"/>
                    <a:gd name="T95" fmla="*/ 160 h 408"/>
                    <a:gd name="T96" fmla="*/ 363 w 396"/>
                    <a:gd name="T97" fmla="*/ 160 h 40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396" h="408">
                      <a:moveTo>
                        <a:pt x="363" y="160"/>
                      </a:moveTo>
                      <a:lnTo>
                        <a:pt x="354" y="136"/>
                      </a:lnTo>
                      <a:lnTo>
                        <a:pt x="329" y="120"/>
                      </a:lnTo>
                      <a:lnTo>
                        <a:pt x="295" y="144"/>
                      </a:lnTo>
                      <a:lnTo>
                        <a:pt x="262" y="96"/>
                      </a:lnTo>
                      <a:lnTo>
                        <a:pt x="278" y="80"/>
                      </a:lnTo>
                      <a:lnTo>
                        <a:pt x="278" y="64"/>
                      </a:lnTo>
                      <a:lnTo>
                        <a:pt x="312" y="64"/>
                      </a:lnTo>
                      <a:lnTo>
                        <a:pt x="321" y="48"/>
                      </a:lnTo>
                      <a:lnTo>
                        <a:pt x="329" y="32"/>
                      </a:lnTo>
                      <a:lnTo>
                        <a:pt x="346" y="24"/>
                      </a:lnTo>
                      <a:lnTo>
                        <a:pt x="354" y="0"/>
                      </a:lnTo>
                      <a:lnTo>
                        <a:pt x="329" y="0"/>
                      </a:lnTo>
                      <a:lnTo>
                        <a:pt x="304" y="8"/>
                      </a:lnTo>
                      <a:lnTo>
                        <a:pt x="262" y="8"/>
                      </a:lnTo>
                      <a:lnTo>
                        <a:pt x="253" y="32"/>
                      </a:lnTo>
                      <a:lnTo>
                        <a:pt x="219" y="56"/>
                      </a:lnTo>
                      <a:lnTo>
                        <a:pt x="219" y="80"/>
                      </a:lnTo>
                      <a:lnTo>
                        <a:pt x="186" y="96"/>
                      </a:lnTo>
                      <a:lnTo>
                        <a:pt x="127" y="72"/>
                      </a:lnTo>
                      <a:lnTo>
                        <a:pt x="93" y="104"/>
                      </a:lnTo>
                      <a:lnTo>
                        <a:pt x="110" y="136"/>
                      </a:lnTo>
                      <a:lnTo>
                        <a:pt x="76" y="160"/>
                      </a:lnTo>
                      <a:lnTo>
                        <a:pt x="110" y="192"/>
                      </a:lnTo>
                      <a:lnTo>
                        <a:pt x="152" y="208"/>
                      </a:lnTo>
                      <a:lnTo>
                        <a:pt x="144" y="224"/>
                      </a:lnTo>
                      <a:lnTo>
                        <a:pt x="118" y="224"/>
                      </a:lnTo>
                      <a:lnTo>
                        <a:pt x="102" y="256"/>
                      </a:lnTo>
                      <a:lnTo>
                        <a:pt x="51" y="272"/>
                      </a:lnTo>
                      <a:lnTo>
                        <a:pt x="51" y="304"/>
                      </a:lnTo>
                      <a:lnTo>
                        <a:pt x="9" y="312"/>
                      </a:lnTo>
                      <a:lnTo>
                        <a:pt x="26" y="328"/>
                      </a:lnTo>
                      <a:lnTo>
                        <a:pt x="0" y="368"/>
                      </a:lnTo>
                      <a:lnTo>
                        <a:pt x="26" y="376"/>
                      </a:lnTo>
                      <a:lnTo>
                        <a:pt x="26" y="400"/>
                      </a:lnTo>
                      <a:lnTo>
                        <a:pt x="59" y="408"/>
                      </a:lnTo>
                      <a:lnTo>
                        <a:pt x="160" y="408"/>
                      </a:lnTo>
                      <a:lnTo>
                        <a:pt x="228" y="376"/>
                      </a:lnTo>
                      <a:lnTo>
                        <a:pt x="287" y="376"/>
                      </a:lnTo>
                      <a:lnTo>
                        <a:pt x="329" y="392"/>
                      </a:lnTo>
                      <a:lnTo>
                        <a:pt x="329" y="360"/>
                      </a:lnTo>
                      <a:lnTo>
                        <a:pt x="354" y="328"/>
                      </a:lnTo>
                      <a:lnTo>
                        <a:pt x="371" y="304"/>
                      </a:lnTo>
                      <a:lnTo>
                        <a:pt x="388" y="232"/>
                      </a:lnTo>
                      <a:lnTo>
                        <a:pt x="380" y="208"/>
                      </a:lnTo>
                      <a:lnTo>
                        <a:pt x="371" y="176"/>
                      </a:lnTo>
                      <a:lnTo>
                        <a:pt x="396" y="168"/>
                      </a:lnTo>
                      <a:lnTo>
                        <a:pt x="380" y="160"/>
                      </a:lnTo>
                      <a:lnTo>
                        <a:pt x="363" y="160"/>
                      </a:lnTo>
                      <a:close/>
                    </a:path>
                  </a:pathLst>
                </a:custGeom>
                <a:solidFill>
                  <a:srgbClr val="B5CAE9"/>
                </a:solidFill>
                <a:ln w="12700">
                  <a:solidFill>
                    <a:srgbClr val="000000"/>
                  </a:solidFill>
                  <a:prstDash val="solid"/>
                  <a:round/>
                  <a:headEnd/>
                  <a:tailEnd/>
                </a:ln>
              </p:spPr>
              <p:txBody>
                <a:bodyPr/>
                <a:lstStyle/>
                <a:p>
                  <a:endParaRPr lang="en-US" dirty="0"/>
                </a:p>
              </p:txBody>
            </p:sp>
            <p:sp>
              <p:nvSpPr>
                <p:cNvPr id="78" name="Freeform 10"/>
                <p:cNvSpPr>
                  <a:spLocks/>
                </p:cNvSpPr>
                <p:nvPr/>
              </p:nvSpPr>
              <p:spPr bwMode="auto">
                <a:xfrm>
                  <a:off x="3776663" y="3035300"/>
                  <a:ext cx="320675" cy="228600"/>
                </a:xfrm>
                <a:custGeom>
                  <a:avLst/>
                  <a:gdLst>
                    <a:gd name="T0" fmla="*/ 185 w 202"/>
                    <a:gd name="T1" fmla="*/ 72 h 144"/>
                    <a:gd name="T2" fmla="*/ 177 w 202"/>
                    <a:gd name="T3" fmla="*/ 48 h 144"/>
                    <a:gd name="T4" fmla="*/ 177 w 202"/>
                    <a:gd name="T5" fmla="*/ 16 h 144"/>
                    <a:gd name="T6" fmla="*/ 151 w 202"/>
                    <a:gd name="T7" fmla="*/ 0 h 144"/>
                    <a:gd name="T8" fmla="*/ 126 w 202"/>
                    <a:gd name="T9" fmla="*/ 0 h 144"/>
                    <a:gd name="T10" fmla="*/ 109 w 202"/>
                    <a:gd name="T11" fmla="*/ 0 h 144"/>
                    <a:gd name="T12" fmla="*/ 84 w 202"/>
                    <a:gd name="T13" fmla="*/ 0 h 144"/>
                    <a:gd name="T14" fmla="*/ 84 w 202"/>
                    <a:gd name="T15" fmla="*/ 8 h 144"/>
                    <a:gd name="T16" fmla="*/ 84 w 202"/>
                    <a:gd name="T17" fmla="*/ 0 h 144"/>
                    <a:gd name="T18" fmla="*/ 67 w 202"/>
                    <a:gd name="T19" fmla="*/ 8 h 144"/>
                    <a:gd name="T20" fmla="*/ 59 w 202"/>
                    <a:gd name="T21" fmla="*/ 24 h 144"/>
                    <a:gd name="T22" fmla="*/ 50 w 202"/>
                    <a:gd name="T23" fmla="*/ 40 h 144"/>
                    <a:gd name="T24" fmla="*/ 16 w 202"/>
                    <a:gd name="T25" fmla="*/ 40 h 144"/>
                    <a:gd name="T26" fmla="*/ 16 w 202"/>
                    <a:gd name="T27" fmla="*/ 56 h 144"/>
                    <a:gd name="T28" fmla="*/ 0 w 202"/>
                    <a:gd name="T29" fmla="*/ 72 h 144"/>
                    <a:gd name="T30" fmla="*/ 33 w 202"/>
                    <a:gd name="T31" fmla="*/ 120 h 144"/>
                    <a:gd name="T32" fmla="*/ 67 w 202"/>
                    <a:gd name="T33" fmla="*/ 96 h 144"/>
                    <a:gd name="T34" fmla="*/ 92 w 202"/>
                    <a:gd name="T35" fmla="*/ 112 h 144"/>
                    <a:gd name="T36" fmla="*/ 101 w 202"/>
                    <a:gd name="T37" fmla="*/ 136 h 144"/>
                    <a:gd name="T38" fmla="*/ 118 w 202"/>
                    <a:gd name="T39" fmla="*/ 136 h 144"/>
                    <a:gd name="T40" fmla="*/ 134 w 202"/>
                    <a:gd name="T41" fmla="*/ 144 h 144"/>
                    <a:gd name="T42" fmla="*/ 143 w 202"/>
                    <a:gd name="T43" fmla="*/ 144 h 144"/>
                    <a:gd name="T44" fmla="*/ 168 w 202"/>
                    <a:gd name="T45" fmla="*/ 128 h 144"/>
                    <a:gd name="T46" fmla="*/ 193 w 202"/>
                    <a:gd name="T47" fmla="*/ 120 h 144"/>
                    <a:gd name="T48" fmla="*/ 202 w 202"/>
                    <a:gd name="T49" fmla="*/ 88 h 144"/>
                    <a:gd name="T50" fmla="*/ 185 w 202"/>
                    <a:gd name="T51" fmla="*/ 72 h 14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02" h="144">
                      <a:moveTo>
                        <a:pt x="185" y="72"/>
                      </a:moveTo>
                      <a:lnTo>
                        <a:pt x="177" y="48"/>
                      </a:lnTo>
                      <a:lnTo>
                        <a:pt x="177" y="16"/>
                      </a:lnTo>
                      <a:lnTo>
                        <a:pt x="151" y="0"/>
                      </a:lnTo>
                      <a:lnTo>
                        <a:pt x="126" y="0"/>
                      </a:lnTo>
                      <a:lnTo>
                        <a:pt x="109" y="0"/>
                      </a:lnTo>
                      <a:lnTo>
                        <a:pt x="84" y="0"/>
                      </a:lnTo>
                      <a:lnTo>
                        <a:pt x="84" y="8"/>
                      </a:lnTo>
                      <a:lnTo>
                        <a:pt x="84" y="0"/>
                      </a:lnTo>
                      <a:lnTo>
                        <a:pt x="67" y="8"/>
                      </a:lnTo>
                      <a:lnTo>
                        <a:pt x="59" y="24"/>
                      </a:lnTo>
                      <a:lnTo>
                        <a:pt x="50" y="40"/>
                      </a:lnTo>
                      <a:lnTo>
                        <a:pt x="16" y="40"/>
                      </a:lnTo>
                      <a:lnTo>
                        <a:pt x="16" y="56"/>
                      </a:lnTo>
                      <a:lnTo>
                        <a:pt x="0" y="72"/>
                      </a:lnTo>
                      <a:lnTo>
                        <a:pt x="33" y="120"/>
                      </a:lnTo>
                      <a:lnTo>
                        <a:pt x="67" y="96"/>
                      </a:lnTo>
                      <a:lnTo>
                        <a:pt x="92" y="112"/>
                      </a:lnTo>
                      <a:lnTo>
                        <a:pt x="101" y="136"/>
                      </a:lnTo>
                      <a:lnTo>
                        <a:pt x="118" y="136"/>
                      </a:lnTo>
                      <a:lnTo>
                        <a:pt x="134" y="144"/>
                      </a:lnTo>
                      <a:lnTo>
                        <a:pt x="143" y="144"/>
                      </a:lnTo>
                      <a:lnTo>
                        <a:pt x="168" y="128"/>
                      </a:lnTo>
                      <a:lnTo>
                        <a:pt x="193" y="120"/>
                      </a:lnTo>
                      <a:lnTo>
                        <a:pt x="202" y="88"/>
                      </a:lnTo>
                      <a:lnTo>
                        <a:pt x="185" y="72"/>
                      </a:lnTo>
                      <a:close/>
                    </a:path>
                  </a:pathLst>
                </a:custGeom>
                <a:solidFill>
                  <a:srgbClr val="B5CAE9"/>
                </a:solidFill>
                <a:ln>
                  <a:noFill/>
                </a:ln>
              </p:spPr>
              <p:txBody>
                <a:bodyPr/>
                <a:lstStyle/>
                <a:p>
                  <a:endParaRPr lang="en-US" dirty="0"/>
                </a:p>
              </p:txBody>
            </p:sp>
            <p:sp>
              <p:nvSpPr>
                <p:cNvPr id="79" name="Freeform 11"/>
                <p:cNvSpPr>
                  <a:spLocks/>
                </p:cNvSpPr>
                <p:nvPr/>
              </p:nvSpPr>
              <p:spPr bwMode="auto">
                <a:xfrm>
                  <a:off x="3856038" y="2438400"/>
                  <a:ext cx="1057275" cy="1612900"/>
                </a:xfrm>
                <a:custGeom>
                  <a:avLst/>
                  <a:gdLst>
                    <a:gd name="T0" fmla="*/ 337 w 666"/>
                    <a:gd name="T1" fmla="*/ 96 h 1016"/>
                    <a:gd name="T2" fmla="*/ 421 w 666"/>
                    <a:gd name="T3" fmla="*/ 24 h 1016"/>
                    <a:gd name="T4" fmla="*/ 270 w 666"/>
                    <a:gd name="T5" fmla="*/ 24 h 1016"/>
                    <a:gd name="T6" fmla="*/ 253 w 666"/>
                    <a:gd name="T7" fmla="*/ 80 h 1016"/>
                    <a:gd name="T8" fmla="*/ 202 w 666"/>
                    <a:gd name="T9" fmla="*/ 136 h 1016"/>
                    <a:gd name="T10" fmla="*/ 169 w 666"/>
                    <a:gd name="T11" fmla="*/ 200 h 1016"/>
                    <a:gd name="T12" fmla="*/ 202 w 666"/>
                    <a:gd name="T13" fmla="*/ 232 h 1016"/>
                    <a:gd name="T14" fmla="*/ 169 w 666"/>
                    <a:gd name="T15" fmla="*/ 320 h 1016"/>
                    <a:gd name="T16" fmla="*/ 186 w 666"/>
                    <a:gd name="T17" fmla="*/ 344 h 1016"/>
                    <a:gd name="T18" fmla="*/ 228 w 666"/>
                    <a:gd name="T19" fmla="*/ 320 h 1016"/>
                    <a:gd name="T20" fmla="*/ 186 w 666"/>
                    <a:gd name="T21" fmla="*/ 424 h 1016"/>
                    <a:gd name="T22" fmla="*/ 236 w 666"/>
                    <a:gd name="T23" fmla="*/ 464 h 1016"/>
                    <a:gd name="T24" fmla="*/ 303 w 666"/>
                    <a:gd name="T25" fmla="*/ 448 h 1016"/>
                    <a:gd name="T26" fmla="*/ 287 w 666"/>
                    <a:gd name="T27" fmla="*/ 496 h 1016"/>
                    <a:gd name="T28" fmla="*/ 329 w 666"/>
                    <a:gd name="T29" fmla="*/ 576 h 1016"/>
                    <a:gd name="T30" fmla="*/ 295 w 666"/>
                    <a:gd name="T31" fmla="*/ 648 h 1016"/>
                    <a:gd name="T32" fmla="*/ 202 w 666"/>
                    <a:gd name="T33" fmla="*/ 624 h 1016"/>
                    <a:gd name="T34" fmla="*/ 160 w 666"/>
                    <a:gd name="T35" fmla="*/ 680 h 1016"/>
                    <a:gd name="T36" fmla="*/ 211 w 666"/>
                    <a:gd name="T37" fmla="*/ 744 h 1016"/>
                    <a:gd name="T38" fmla="*/ 101 w 666"/>
                    <a:gd name="T39" fmla="*/ 776 h 1016"/>
                    <a:gd name="T40" fmla="*/ 101 w 666"/>
                    <a:gd name="T41" fmla="*/ 808 h 1016"/>
                    <a:gd name="T42" fmla="*/ 169 w 666"/>
                    <a:gd name="T43" fmla="*/ 824 h 1016"/>
                    <a:gd name="T44" fmla="*/ 219 w 666"/>
                    <a:gd name="T45" fmla="*/ 864 h 1016"/>
                    <a:gd name="T46" fmla="*/ 295 w 666"/>
                    <a:gd name="T47" fmla="*/ 848 h 1016"/>
                    <a:gd name="T48" fmla="*/ 228 w 666"/>
                    <a:gd name="T49" fmla="*/ 896 h 1016"/>
                    <a:gd name="T50" fmla="*/ 127 w 666"/>
                    <a:gd name="T51" fmla="*/ 904 h 1016"/>
                    <a:gd name="T52" fmla="*/ 0 w 666"/>
                    <a:gd name="T53" fmla="*/ 984 h 1016"/>
                    <a:gd name="T54" fmla="*/ 51 w 666"/>
                    <a:gd name="T55" fmla="*/ 1016 h 1016"/>
                    <a:gd name="T56" fmla="*/ 93 w 666"/>
                    <a:gd name="T57" fmla="*/ 976 h 1016"/>
                    <a:gd name="T58" fmla="*/ 219 w 666"/>
                    <a:gd name="T59" fmla="*/ 960 h 1016"/>
                    <a:gd name="T60" fmla="*/ 337 w 666"/>
                    <a:gd name="T61" fmla="*/ 984 h 1016"/>
                    <a:gd name="T62" fmla="*/ 421 w 666"/>
                    <a:gd name="T63" fmla="*/ 968 h 1016"/>
                    <a:gd name="T64" fmla="*/ 573 w 666"/>
                    <a:gd name="T65" fmla="*/ 968 h 1016"/>
                    <a:gd name="T66" fmla="*/ 624 w 666"/>
                    <a:gd name="T67" fmla="*/ 928 h 1016"/>
                    <a:gd name="T68" fmla="*/ 590 w 666"/>
                    <a:gd name="T69" fmla="*/ 872 h 1016"/>
                    <a:gd name="T70" fmla="*/ 649 w 666"/>
                    <a:gd name="T71" fmla="*/ 840 h 1016"/>
                    <a:gd name="T72" fmla="*/ 666 w 666"/>
                    <a:gd name="T73" fmla="*/ 760 h 1016"/>
                    <a:gd name="T74" fmla="*/ 539 w 666"/>
                    <a:gd name="T75" fmla="*/ 728 h 1016"/>
                    <a:gd name="T76" fmla="*/ 523 w 666"/>
                    <a:gd name="T77" fmla="*/ 632 h 1016"/>
                    <a:gd name="T78" fmla="*/ 539 w 666"/>
                    <a:gd name="T79" fmla="*/ 576 h 1016"/>
                    <a:gd name="T80" fmla="*/ 480 w 666"/>
                    <a:gd name="T81" fmla="*/ 512 h 1016"/>
                    <a:gd name="T82" fmla="*/ 455 w 666"/>
                    <a:gd name="T83" fmla="*/ 392 h 1016"/>
                    <a:gd name="T84" fmla="*/ 413 w 666"/>
                    <a:gd name="T85" fmla="*/ 344 h 1016"/>
                    <a:gd name="T86" fmla="*/ 337 w 666"/>
                    <a:gd name="T87" fmla="*/ 320 h 1016"/>
                    <a:gd name="T88" fmla="*/ 388 w 666"/>
                    <a:gd name="T89" fmla="*/ 280 h 1016"/>
                    <a:gd name="T90" fmla="*/ 447 w 666"/>
                    <a:gd name="T91" fmla="*/ 224 h 1016"/>
                    <a:gd name="T92" fmla="*/ 489 w 666"/>
                    <a:gd name="T93" fmla="*/ 144 h 1016"/>
                    <a:gd name="T94" fmla="*/ 379 w 666"/>
                    <a:gd name="T95" fmla="*/ 120 h 101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666" h="1016">
                      <a:moveTo>
                        <a:pt x="329" y="128"/>
                      </a:moveTo>
                      <a:lnTo>
                        <a:pt x="354" y="104"/>
                      </a:lnTo>
                      <a:lnTo>
                        <a:pt x="337" y="96"/>
                      </a:lnTo>
                      <a:lnTo>
                        <a:pt x="388" y="64"/>
                      </a:lnTo>
                      <a:lnTo>
                        <a:pt x="413" y="56"/>
                      </a:lnTo>
                      <a:lnTo>
                        <a:pt x="421" y="24"/>
                      </a:lnTo>
                      <a:lnTo>
                        <a:pt x="320" y="16"/>
                      </a:lnTo>
                      <a:lnTo>
                        <a:pt x="287" y="0"/>
                      </a:lnTo>
                      <a:lnTo>
                        <a:pt x="270" y="24"/>
                      </a:lnTo>
                      <a:lnTo>
                        <a:pt x="253" y="40"/>
                      </a:lnTo>
                      <a:lnTo>
                        <a:pt x="245" y="56"/>
                      </a:lnTo>
                      <a:lnTo>
                        <a:pt x="253" y="80"/>
                      </a:lnTo>
                      <a:lnTo>
                        <a:pt x="219" y="88"/>
                      </a:lnTo>
                      <a:lnTo>
                        <a:pt x="202" y="104"/>
                      </a:lnTo>
                      <a:lnTo>
                        <a:pt x="202" y="136"/>
                      </a:lnTo>
                      <a:lnTo>
                        <a:pt x="202" y="160"/>
                      </a:lnTo>
                      <a:lnTo>
                        <a:pt x="186" y="184"/>
                      </a:lnTo>
                      <a:lnTo>
                        <a:pt x="169" y="200"/>
                      </a:lnTo>
                      <a:lnTo>
                        <a:pt x="135" y="248"/>
                      </a:lnTo>
                      <a:lnTo>
                        <a:pt x="160" y="256"/>
                      </a:lnTo>
                      <a:lnTo>
                        <a:pt x="202" y="232"/>
                      </a:lnTo>
                      <a:lnTo>
                        <a:pt x="186" y="264"/>
                      </a:lnTo>
                      <a:lnTo>
                        <a:pt x="177" y="296"/>
                      </a:lnTo>
                      <a:lnTo>
                        <a:pt x="169" y="320"/>
                      </a:lnTo>
                      <a:lnTo>
                        <a:pt x="143" y="376"/>
                      </a:lnTo>
                      <a:lnTo>
                        <a:pt x="169" y="376"/>
                      </a:lnTo>
                      <a:lnTo>
                        <a:pt x="186" y="344"/>
                      </a:lnTo>
                      <a:lnTo>
                        <a:pt x="202" y="304"/>
                      </a:lnTo>
                      <a:lnTo>
                        <a:pt x="211" y="328"/>
                      </a:lnTo>
                      <a:lnTo>
                        <a:pt x="228" y="320"/>
                      </a:lnTo>
                      <a:lnTo>
                        <a:pt x="219" y="344"/>
                      </a:lnTo>
                      <a:lnTo>
                        <a:pt x="228" y="360"/>
                      </a:lnTo>
                      <a:lnTo>
                        <a:pt x="186" y="424"/>
                      </a:lnTo>
                      <a:lnTo>
                        <a:pt x="194" y="472"/>
                      </a:lnTo>
                      <a:lnTo>
                        <a:pt x="202" y="440"/>
                      </a:lnTo>
                      <a:lnTo>
                        <a:pt x="236" y="464"/>
                      </a:lnTo>
                      <a:lnTo>
                        <a:pt x="253" y="456"/>
                      </a:lnTo>
                      <a:lnTo>
                        <a:pt x="278" y="464"/>
                      </a:lnTo>
                      <a:lnTo>
                        <a:pt x="303" y="448"/>
                      </a:lnTo>
                      <a:lnTo>
                        <a:pt x="329" y="456"/>
                      </a:lnTo>
                      <a:lnTo>
                        <a:pt x="295" y="480"/>
                      </a:lnTo>
                      <a:lnTo>
                        <a:pt x="287" y="496"/>
                      </a:lnTo>
                      <a:lnTo>
                        <a:pt x="312" y="544"/>
                      </a:lnTo>
                      <a:lnTo>
                        <a:pt x="329" y="544"/>
                      </a:lnTo>
                      <a:lnTo>
                        <a:pt x="329" y="576"/>
                      </a:lnTo>
                      <a:lnTo>
                        <a:pt x="320" y="576"/>
                      </a:lnTo>
                      <a:lnTo>
                        <a:pt x="312" y="632"/>
                      </a:lnTo>
                      <a:lnTo>
                        <a:pt x="295" y="648"/>
                      </a:lnTo>
                      <a:lnTo>
                        <a:pt x="287" y="640"/>
                      </a:lnTo>
                      <a:lnTo>
                        <a:pt x="236" y="640"/>
                      </a:lnTo>
                      <a:lnTo>
                        <a:pt x="202" y="624"/>
                      </a:lnTo>
                      <a:lnTo>
                        <a:pt x="186" y="632"/>
                      </a:lnTo>
                      <a:lnTo>
                        <a:pt x="202" y="648"/>
                      </a:lnTo>
                      <a:lnTo>
                        <a:pt x="160" y="680"/>
                      </a:lnTo>
                      <a:lnTo>
                        <a:pt x="177" y="688"/>
                      </a:lnTo>
                      <a:lnTo>
                        <a:pt x="202" y="680"/>
                      </a:lnTo>
                      <a:lnTo>
                        <a:pt x="211" y="744"/>
                      </a:lnTo>
                      <a:lnTo>
                        <a:pt x="169" y="760"/>
                      </a:lnTo>
                      <a:lnTo>
                        <a:pt x="143" y="768"/>
                      </a:lnTo>
                      <a:lnTo>
                        <a:pt x="101" y="776"/>
                      </a:lnTo>
                      <a:lnTo>
                        <a:pt x="84" y="784"/>
                      </a:lnTo>
                      <a:lnTo>
                        <a:pt x="93" y="792"/>
                      </a:lnTo>
                      <a:lnTo>
                        <a:pt x="101" y="808"/>
                      </a:lnTo>
                      <a:lnTo>
                        <a:pt x="135" y="824"/>
                      </a:lnTo>
                      <a:lnTo>
                        <a:pt x="152" y="808"/>
                      </a:lnTo>
                      <a:lnTo>
                        <a:pt x="169" y="824"/>
                      </a:lnTo>
                      <a:lnTo>
                        <a:pt x="160" y="840"/>
                      </a:lnTo>
                      <a:lnTo>
                        <a:pt x="194" y="840"/>
                      </a:lnTo>
                      <a:lnTo>
                        <a:pt x="219" y="864"/>
                      </a:lnTo>
                      <a:lnTo>
                        <a:pt x="261" y="864"/>
                      </a:lnTo>
                      <a:lnTo>
                        <a:pt x="278" y="856"/>
                      </a:lnTo>
                      <a:lnTo>
                        <a:pt x="295" y="848"/>
                      </a:lnTo>
                      <a:lnTo>
                        <a:pt x="270" y="872"/>
                      </a:lnTo>
                      <a:lnTo>
                        <a:pt x="261" y="888"/>
                      </a:lnTo>
                      <a:lnTo>
                        <a:pt x="228" y="896"/>
                      </a:lnTo>
                      <a:lnTo>
                        <a:pt x="160" y="888"/>
                      </a:lnTo>
                      <a:lnTo>
                        <a:pt x="152" y="896"/>
                      </a:lnTo>
                      <a:lnTo>
                        <a:pt x="127" y="904"/>
                      </a:lnTo>
                      <a:lnTo>
                        <a:pt x="110" y="928"/>
                      </a:lnTo>
                      <a:lnTo>
                        <a:pt x="42" y="976"/>
                      </a:lnTo>
                      <a:lnTo>
                        <a:pt x="0" y="984"/>
                      </a:lnTo>
                      <a:lnTo>
                        <a:pt x="9" y="992"/>
                      </a:lnTo>
                      <a:lnTo>
                        <a:pt x="34" y="992"/>
                      </a:lnTo>
                      <a:lnTo>
                        <a:pt x="51" y="1016"/>
                      </a:lnTo>
                      <a:lnTo>
                        <a:pt x="68" y="1008"/>
                      </a:lnTo>
                      <a:lnTo>
                        <a:pt x="68" y="992"/>
                      </a:lnTo>
                      <a:lnTo>
                        <a:pt x="93" y="976"/>
                      </a:lnTo>
                      <a:lnTo>
                        <a:pt x="143" y="976"/>
                      </a:lnTo>
                      <a:lnTo>
                        <a:pt x="169" y="1008"/>
                      </a:lnTo>
                      <a:lnTo>
                        <a:pt x="219" y="960"/>
                      </a:lnTo>
                      <a:lnTo>
                        <a:pt x="261" y="952"/>
                      </a:lnTo>
                      <a:lnTo>
                        <a:pt x="295" y="976"/>
                      </a:lnTo>
                      <a:lnTo>
                        <a:pt x="337" y="984"/>
                      </a:lnTo>
                      <a:lnTo>
                        <a:pt x="346" y="968"/>
                      </a:lnTo>
                      <a:lnTo>
                        <a:pt x="388" y="968"/>
                      </a:lnTo>
                      <a:lnTo>
                        <a:pt x="421" y="968"/>
                      </a:lnTo>
                      <a:lnTo>
                        <a:pt x="472" y="968"/>
                      </a:lnTo>
                      <a:lnTo>
                        <a:pt x="506" y="984"/>
                      </a:lnTo>
                      <a:lnTo>
                        <a:pt x="573" y="968"/>
                      </a:lnTo>
                      <a:lnTo>
                        <a:pt x="590" y="952"/>
                      </a:lnTo>
                      <a:lnTo>
                        <a:pt x="624" y="952"/>
                      </a:lnTo>
                      <a:lnTo>
                        <a:pt x="624" y="928"/>
                      </a:lnTo>
                      <a:lnTo>
                        <a:pt x="565" y="912"/>
                      </a:lnTo>
                      <a:lnTo>
                        <a:pt x="590" y="896"/>
                      </a:lnTo>
                      <a:lnTo>
                        <a:pt x="590" y="872"/>
                      </a:lnTo>
                      <a:lnTo>
                        <a:pt x="624" y="872"/>
                      </a:lnTo>
                      <a:lnTo>
                        <a:pt x="624" y="856"/>
                      </a:lnTo>
                      <a:lnTo>
                        <a:pt x="649" y="840"/>
                      </a:lnTo>
                      <a:lnTo>
                        <a:pt x="657" y="816"/>
                      </a:lnTo>
                      <a:lnTo>
                        <a:pt x="666" y="800"/>
                      </a:lnTo>
                      <a:lnTo>
                        <a:pt x="666" y="760"/>
                      </a:lnTo>
                      <a:lnTo>
                        <a:pt x="582" y="728"/>
                      </a:lnTo>
                      <a:lnTo>
                        <a:pt x="565" y="744"/>
                      </a:lnTo>
                      <a:lnTo>
                        <a:pt x="539" y="728"/>
                      </a:lnTo>
                      <a:lnTo>
                        <a:pt x="573" y="704"/>
                      </a:lnTo>
                      <a:lnTo>
                        <a:pt x="556" y="656"/>
                      </a:lnTo>
                      <a:lnTo>
                        <a:pt x="523" y="632"/>
                      </a:lnTo>
                      <a:lnTo>
                        <a:pt x="548" y="632"/>
                      </a:lnTo>
                      <a:lnTo>
                        <a:pt x="539" y="592"/>
                      </a:lnTo>
                      <a:lnTo>
                        <a:pt x="539" y="576"/>
                      </a:lnTo>
                      <a:lnTo>
                        <a:pt x="531" y="560"/>
                      </a:lnTo>
                      <a:lnTo>
                        <a:pt x="523" y="536"/>
                      </a:lnTo>
                      <a:lnTo>
                        <a:pt x="480" y="512"/>
                      </a:lnTo>
                      <a:lnTo>
                        <a:pt x="472" y="480"/>
                      </a:lnTo>
                      <a:lnTo>
                        <a:pt x="455" y="440"/>
                      </a:lnTo>
                      <a:lnTo>
                        <a:pt x="455" y="392"/>
                      </a:lnTo>
                      <a:lnTo>
                        <a:pt x="447" y="376"/>
                      </a:lnTo>
                      <a:lnTo>
                        <a:pt x="421" y="352"/>
                      </a:lnTo>
                      <a:lnTo>
                        <a:pt x="413" y="344"/>
                      </a:lnTo>
                      <a:lnTo>
                        <a:pt x="396" y="328"/>
                      </a:lnTo>
                      <a:lnTo>
                        <a:pt x="362" y="328"/>
                      </a:lnTo>
                      <a:lnTo>
                        <a:pt x="337" y="320"/>
                      </a:lnTo>
                      <a:lnTo>
                        <a:pt x="371" y="312"/>
                      </a:lnTo>
                      <a:lnTo>
                        <a:pt x="396" y="304"/>
                      </a:lnTo>
                      <a:lnTo>
                        <a:pt x="388" y="280"/>
                      </a:lnTo>
                      <a:lnTo>
                        <a:pt x="421" y="264"/>
                      </a:lnTo>
                      <a:lnTo>
                        <a:pt x="421" y="248"/>
                      </a:lnTo>
                      <a:lnTo>
                        <a:pt x="447" y="224"/>
                      </a:lnTo>
                      <a:lnTo>
                        <a:pt x="455" y="192"/>
                      </a:lnTo>
                      <a:lnTo>
                        <a:pt x="489" y="168"/>
                      </a:lnTo>
                      <a:lnTo>
                        <a:pt x="489" y="144"/>
                      </a:lnTo>
                      <a:lnTo>
                        <a:pt x="447" y="144"/>
                      </a:lnTo>
                      <a:lnTo>
                        <a:pt x="430" y="128"/>
                      </a:lnTo>
                      <a:lnTo>
                        <a:pt x="379" y="120"/>
                      </a:lnTo>
                      <a:lnTo>
                        <a:pt x="329" y="128"/>
                      </a:lnTo>
                      <a:close/>
                    </a:path>
                  </a:pathLst>
                </a:custGeom>
                <a:solidFill>
                  <a:srgbClr val="B5CAE9"/>
                </a:solidFill>
                <a:ln>
                  <a:noFill/>
                </a:ln>
              </p:spPr>
              <p:txBody>
                <a:bodyPr/>
                <a:lstStyle/>
                <a:p>
                  <a:endParaRPr lang="en-US" dirty="0"/>
                </a:p>
              </p:txBody>
            </p:sp>
            <p:sp>
              <p:nvSpPr>
                <p:cNvPr id="80" name="Freeform 12"/>
                <p:cNvSpPr>
                  <a:spLocks/>
                </p:cNvSpPr>
                <p:nvPr/>
              </p:nvSpPr>
              <p:spPr bwMode="auto">
                <a:xfrm>
                  <a:off x="3776663" y="3035300"/>
                  <a:ext cx="320675" cy="228600"/>
                </a:xfrm>
                <a:custGeom>
                  <a:avLst/>
                  <a:gdLst>
                    <a:gd name="T0" fmla="*/ 185 w 202"/>
                    <a:gd name="T1" fmla="*/ 72 h 144"/>
                    <a:gd name="T2" fmla="*/ 177 w 202"/>
                    <a:gd name="T3" fmla="*/ 48 h 144"/>
                    <a:gd name="T4" fmla="*/ 177 w 202"/>
                    <a:gd name="T5" fmla="*/ 16 h 144"/>
                    <a:gd name="T6" fmla="*/ 151 w 202"/>
                    <a:gd name="T7" fmla="*/ 0 h 144"/>
                    <a:gd name="T8" fmla="*/ 126 w 202"/>
                    <a:gd name="T9" fmla="*/ 0 h 144"/>
                    <a:gd name="T10" fmla="*/ 109 w 202"/>
                    <a:gd name="T11" fmla="*/ 0 h 144"/>
                    <a:gd name="T12" fmla="*/ 84 w 202"/>
                    <a:gd name="T13" fmla="*/ 0 h 144"/>
                    <a:gd name="T14" fmla="*/ 84 w 202"/>
                    <a:gd name="T15" fmla="*/ 8 h 144"/>
                    <a:gd name="T16" fmla="*/ 84 w 202"/>
                    <a:gd name="T17" fmla="*/ 0 h 144"/>
                    <a:gd name="T18" fmla="*/ 67 w 202"/>
                    <a:gd name="T19" fmla="*/ 8 h 144"/>
                    <a:gd name="T20" fmla="*/ 59 w 202"/>
                    <a:gd name="T21" fmla="*/ 24 h 144"/>
                    <a:gd name="T22" fmla="*/ 50 w 202"/>
                    <a:gd name="T23" fmla="*/ 40 h 144"/>
                    <a:gd name="T24" fmla="*/ 16 w 202"/>
                    <a:gd name="T25" fmla="*/ 40 h 144"/>
                    <a:gd name="T26" fmla="*/ 16 w 202"/>
                    <a:gd name="T27" fmla="*/ 56 h 144"/>
                    <a:gd name="T28" fmla="*/ 0 w 202"/>
                    <a:gd name="T29" fmla="*/ 72 h 144"/>
                    <a:gd name="T30" fmla="*/ 33 w 202"/>
                    <a:gd name="T31" fmla="*/ 120 h 144"/>
                    <a:gd name="T32" fmla="*/ 67 w 202"/>
                    <a:gd name="T33" fmla="*/ 96 h 144"/>
                    <a:gd name="T34" fmla="*/ 92 w 202"/>
                    <a:gd name="T35" fmla="*/ 112 h 144"/>
                    <a:gd name="T36" fmla="*/ 101 w 202"/>
                    <a:gd name="T37" fmla="*/ 136 h 144"/>
                    <a:gd name="T38" fmla="*/ 118 w 202"/>
                    <a:gd name="T39" fmla="*/ 136 h 144"/>
                    <a:gd name="T40" fmla="*/ 134 w 202"/>
                    <a:gd name="T41" fmla="*/ 144 h 144"/>
                    <a:gd name="T42" fmla="*/ 143 w 202"/>
                    <a:gd name="T43" fmla="*/ 144 h 144"/>
                    <a:gd name="T44" fmla="*/ 143 w 202"/>
                    <a:gd name="T45" fmla="*/ 144 h 144"/>
                    <a:gd name="T46" fmla="*/ 168 w 202"/>
                    <a:gd name="T47" fmla="*/ 128 h 144"/>
                    <a:gd name="T48" fmla="*/ 193 w 202"/>
                    <a:gd name="T49" fmla="*/ 120 h 144"/>
                    <a:gd name="T50" fmla="*/ 202 w 202"/>
                    <a:gd name="T51" fmla="*/ 88 h 144"/>
                    <a:gd name="T52" fmla="*/ 185 w 202"/>
                    <a:gd name="T53" fmla="*/ 72 h 144"/>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02" h="144">
                      <a:moveTo>
                        <a:pt x="185" y="72"/>
                      </a:moveTo>
                      <a:lnTo>
                        <a:pt x="177" y="48"/>
                      </a:lnTo>
                      <a:lnTo>
                        <a:pt x="177" y="16"/>
                      </a:lnTo>
                      <a:lnTo>
                        <a:pt x="151" y="0"/>
                      </a:lnTo>
                      <a:lnTo>
                        <a:pt x="126" y="0"/>
                      </a:lnTo>
                      <a:lnTo>
                        <a:pt x="109" y="0"/>
                      </a:lnTo>
                      <a:lnTo>
                        <a:pt x="84" y="0"/>
                      </a:lnTo>
                      <a:lnTo>
                        <a:pt x="84" y="8"/>
                      </a:lnTo>
                      <a:lnTo>
                        <a:pt x="84" y="0"/>
                      </a:lnTo>
                      <a:lnTo>
                        <a:pt x="67" y="8"/>
                      </a:lnTo>
                      <a:lnTo>
                        <a:pt x="59" y="24"/>
                      </a:lnTo>
                      <a:lnTo>
                        <a:pt x="50" y="40"/>
                      </a:lnTo>
                      <a:lnTo>
                        <a:pt x="16" y="40"/>
                      </a:lnTo>
                      <a:lnTo>
                        <a:pt x="16" y="56"/>
                      </a:lnTo>
                      <a:lnTo>
                        <a:pt x="0" y="72"/>
                      </a:lnTo>
                      <a:lnTo>
                        <a:pt x="33" y="120"/>
                      </a:lnTo>
                      <a:lnTo>
                        <a:pt x="67" y="96"/>
                      </a:lnTo>
                      <a:lnTo>
                        <a:pt x="92" y="112"/>
                      </a:lnTo>
                      <a:lnTo>
                        <a:pt x="101" y="136"/>
                      </a:lnTo>
                      <a:lnTo>
                        <a:pt x="118" y="136"/>
                      </a:lnTo>
                      <a:lnTo>
                        <a:pt x="134" y="144"/>
                      </a:lnTo>
                      <a:lnTo>
                        <a:pt x="143" y="144"/>
                      </a:lnTo>
                      <a:lnTo>
                        <a:pt x="168" y="128"/>
                      </a:lnTo>
                      <a:lnTo>
                        <a:pt x="193" y="120"/>
                      </a:lnTo>
                      <a:lnTo>
                        <a:pt x="202" y="88"/>
                      </a:lnTo>
                      <a:lnTo>
                        <a:pt x="185" y="72"/>
                      </a:lnTo>
                      <a:close/>
                    </a:path>
                  </a:pathLst>
                </a:custGeom>
                <a:solidFill>
                  <a:srgbClr val="B5CAE9"/>
                </a:solidFill>
                <a:ln w="12700">
                  <a:solidFill>
                    <a:srgbClr val="000000"/>
                  </a:solidFill>
                  <a:prstDash val="solid"/>
                  <a:round/>
                  <a:headEnd/>
                  <a:tailEnd/>
                </a:ln>
              </p:spPr>
              <p:txBody>
                <a:bodyPr/>
                <a:lstStyle/>
                <a:p>
                  <a:endParaRPr lang="en-US" dirty="0"/>
                </a:p>
              </p:txBody>
            </p:sp>
            <p:sp>
              <p:nvSpPr>
                <p:cNvPr id="81" name="Freeform 13"/>
                <p:cNvSpPr>
                  <a:spLocks/>
                </p:cNvSpPr>
                <p:nvPr/>
              </p:nvSpPr>
              <p:spPr bwMode="auto">
                <a:xfrm>
                  <a:off x="3856038" y="2438400"/>
                  <a:ext cx="1057275" cy="1612900"/>
                </a:xfrm>
                <a:custGeom>
                  <a:avLst/>
                  <a:gdLst>
                    <a:gd name="T0" fmla="*/ 337 w 666"/>
                    <a:gd name="T1" fmla="*/ 96 h 1016"/>
                    <a:gd name="T2" fmla="*/ 421 w 666"/>
                    <a:gd name="T3" fmla="*/ 24 h 1016"/>
                    <a:gd name="T4" fmla="*/ 270 w 666"/>
                    <a:gd name="T5" fmla="*/ 24 h 1016"/>
                    <a:gd name="T6" fmla="*/ 253 w 666"/>
                    <a:gd name="T7" fmla="*/ 80 h 1016"/>
                    <a:gd name="T8" fmla="*/ 202 w 666"/>
                    <a:gd name="T9" fmla="*/ 136 h 1016"/>
                    <a:gd name="T10" fmla="*/ 169 w 666"/>
                    <a:gd name="T11" fmla="*/ 200 h 1016"/>
                    <a:gd name="T12" fmla="*/ 202 w 666"/>
                    <a:gd name="T13" fmla="*/ 232 h 1016"/>
                    <a:gd name="T14" fmla="*/ 169 w 666"/>
                    <a:gd name="T15" fmla="*/ 320 h 1016"/>
                    <a:gd name="T16" fmla="*/ 186 w 666"/>
                    <a:gd name="T17" fmla="*/ 344 h 1016"/>
                    <a:gd name="T18" fmla="*/ 228 w 666"/>
                    <a:gd name="T19" fmla="*/ 320 h 1016"/>
                    <a:gd name="T20" fmla="*/ 186 w 666"/>
                    <a:gd name="T21" fmla="*/ 424 h 1016"/>
                    <a:gd name="T22" fmla="*/ 236 w 666"/>
                    <a:gd name="T23" fmla="*/ 464 h 1016"/>
                    <a:gd name="T24" fmla="*/ 303 w 666"/>
                    <a:gd name="T25" fmla="*/ 448 h 1016"/>
                    <a:gd name="T26" fmla="*/ 287 w 666"/>
                    <a:gd name="T27" fmla="*/ 496 h 1016"/>
                    <a:gd name="T28" fmla="*/ 329 w 666"/>
                    <a:gd name="T29" fmla="*/ 576 h 1016"/>
                    <a:gd name="T30" fmla="*/ 295 w 666"/>
                    <a:gd name="T31" fmla="*/ 648 h 1016"/>
                    <a:gd name="T32" fmla="*/ 202 w 666"/>
                    <a:gd name="T33" fmla="*/ 624 h 1016"/>
                    <a:gd name="T34" fmla="*/ 160 w 666"/>
                    <a:gd name="T35" fmla="*/ 680 h 1016"/>
                    <a:gd name="T36" fmla="*/ 211 w 666"/>
                    <a:gd name="T37" fmla="*/ 744 h 1016"/>
                    <a:gd name="T38" fmla="*/ 101 w 666"/>
                    <a:gd name="T39" fmla="*/ 776 h 1016"/>
                    <a:gd name="T40" fmla="*/ 101 w 666"/>
                    <a:gd name="T41" fmla="*/ 808 h 1016"/>
                    <a:gd name="T42" fmla="*/ 169 w 666"/>
                    <a:gd name="T43" fmla="*/ 824 h 1016"/>
                    <a:gd name="T44" fmla="*/ 219 w 666"/>
                    <a:gd name="T45" fmla="*/ 864 h 1016"/>
                    <a:gd name="T46" fmla="*/ 295 w 666"/>
                    <a:gd name="T47" fmla="*/ 848 h 1016"/>
                    <a:gd name="T48" fmla="*/ 228 w 666"/>
                    <a:gd name="T49" fmla="*/ 896 h 1016"/>
                    <a:gd name="T50" fmla="*/ 127 w 666"/>
                    <a:gd name="T51" fmla="*/ 904 h 1016"/>
                    <a:gd name="T52" fmla="*/ 0 w 666"/>
                    <a:gd name="T53" fmla="*/ 984 h 1016"/>
                    <a:gd name="T54" fmla="*/ 51 w 666"/>
                    <a:gd name="T55" fmla="*/ 1016 h 1016"/>
                    <a:gd name="T56" fmla="*/ 93 w 666"/>
                    <a:gd name="T57" fmla="*/ 976 h 1016"/>
                    <a:gd name="T58" fmla="*/ 219 w 666"/>
                    <a:gd name="T59" fmla="*/ 960 h 1016"/>
                    <a:gd name="T60" fmla="*/ 337 w 666"/>
                    <a:gd name="T61" fmla="*/ 984 h 1016"/>
                    <a:gd name="T62" fmla="*/ 421 w 666"/>
                    <a:gd name="T63" fmla="*/ 968 h 1016"/>
                    <a:gd name="T64" fmla="*/ 573 w 666"/>
                    <a:gd name="T65" fmla="*/ 968 h 1016"/>
                    <a:gd name="T66" fmla="*/ 624 w 666"/>
                    <a:gd name="T67" fmla="*/ 928 h 1016"/>
                    <a:gd name="T68" fmla="*/ 590 w 666"/>
                    <a:gd name="T69" fmla="*/ 872 h 1016"/>
                    <a:gd name="T70" fmla="*/ 649 w 666"/>
                    <a:gd name="T71" fmla="*/ 840 h 1016"/>
                    <a:gd name="T72" fmla="*/ 666 w 666"/>
                    <a:gd name="T73" fmla="*/ 760 h 1016"/>
                    <a:gd name="T74" fmla="*/ 539 w 666"/>
                    <a:gd name="T75" fmla="*/ 728 h 1016"/>
                    <a:gd name="T76" fmla="*/ 523 w 666"/>
                    <a:gd name="T77" fmla="*/ 632 h 1016"/>
                    <a:gd name="T78" fmla="*/ 539 w 666"/>
                    <a:gd name="T79" fmla="*/ 576 h 1016"/>
                    <a:gd name="T80" fmla="*/ 480 w 666"/>
                    <a:gd name="T81" fmla="*/ 512 h 1016"/>
                    <a:gd name="T82" fmla="*/ 455 w 666"/>
                    <a:gd name="T83" fmla="*/ 392 h 1016"/>
                    <a:gd name="T84" fmla="*/ 413 w 666"/>
                    <a:gd name="T85" fmla="*/ 344 h 1016"/>
                    <a:gd name="T86" fmla="*/ 337 w 666"/>
                    <a:gd name="T87" fmla="*/ 320 h 1016"/>
                    <a:gd name="T88" fmla="*/ 388 w 666"/>
                    <a:gd name="T89" fmla="*/ 280 h 1016"/>
                    <a:gd name="T90" fmla="*/ 447 w 666"/>
                    <a:gd name="T91" fmla="*/ 224 h 1016"/>
                    <a:gd name="T92" fmla="*/ 489 w 666"/>
                    <a:gd name="T93" fmla="*/ 144 h 1016"/>
                    <a:gd name="T94" fmla="*/ 379 w 666"/>
                    <a:gd name="T95" fmla="*/ 120 h 101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666" h="1016">
                      <a:moveTo>
                        <a:pt x="329" y="128"/>
                      </a:moveTo>
                      <a:lnTo>
                        <a:pt x="354" y="104"/>
                      </a:lnTo>
                      <a:lnTo>
                        <a:pt x="337" y="96"/>
                      </a:lnTo>
                      <a:lnTo>
                        <a:pt x="388" y="64"/>
                      </a:lnTo>
                      <a:lnTo>
                        <a:pt x="413" y="56"/>
                      </a:lnTo>
                      <a:lnTo>
                        <a:pt x="421" y="24"/>
                      </a:lnTo>
                      <a:lnTo>
                        <a:pt x="320" y="16"/>
                      </a:lnTo>
                      <a:lnTo>
                        <a:pt x="287" y="0"/>
                      </a:lnTo>
                      <a:lnTo>
                        <a:pt x="270" y="24"/>
                      </a:lnTo>
                      <a:lnTo>
                        <a:pt x="253" y="40"/>
                      </a:lnTo>
                      <a:lnTo>
                        <a:pt x="245" y="56"/>
                      </a:lnTo>
                      <a:lnTo>
                        <a:pt x="253" y="80"/>
                      </a:lnTo>
                      <a:lnTo>
                        <a:pt x="219" y="88"/>
                      </a:lnTo>
                      <a:lnTo>
                        <a:pt x="202" y="104"/>
                      </a:lnTo>
                      <a:lnTo>
                        <a:pt x="202" y="136"/>
                      </a:lnTo>
                      <a:lnTo>
                        <a:pt x="202" y="160"/>
                      </a:lnTo>
                      <a:lnTo>
                        <a:pt x="186" y="184"/>
                      </a:lnTo>
                      <a:lnTo>
                        <a:pt x="169" y="200"/>
                      </a:lnTo>
                      <a:lnTo>
                        <a:pt x="135" y="248"/>
                      </a:lnTo>
                      <a:lnTo>
                        <a:pt x="160" y="256"/>
                      </a:lnTo>
                      <a:lnTo>
                        <a:pt x="202" y="232"/>
                      </a:lnTo>
                      <a:lnTo>
                        <a:pt x="186" y="264"/>
                      </a:lnTo>
                      <a:lnTo>
                        <a:pt x="177" y="296"/>
                      </a:lnTo>
                      <a:lnTo>
                        <a:pt x="169" y="320"/>
                      </a:lnTo>
                      <a:lnTo>
                        <a:pt x="143" y="376"/>
                      </a:lnTo>
                      <a:lnTo>
                        <a:pt x="169" y="376"/>
                      </a:lnTo>
                      <a:lnTo>
                        <a:pt x="186" y="344"/>
                      </a:lnTo>
                      <a:lnTo>
                        <a:pt x="202" y="304"/>
                      </a:lnTo>
                      <a:lnTo>
                        <a:pt x="211" y="328"/>
                      </a:lnTo>
                      <a:lnTo>
                        <a:pt x="228" y="320"/>
                      </a:lnTo>
                      <a:lnTo>
                        <a:pt x="219" y="344"/>
                      </a:lnTo>
                      <a:lnTo>
                        <a:pt x="228" y="360"/>
                      </a:lnTo>
                      <a:lnTo>
                        <a:pt x="186" y="424"/>
                      </a:lnTo>
                      <a:lnTo>
                        <a:pt x="194" y="472"/>
                      </a:lnTo>
                      <a:lnTo>
                        <a:pt x="202" y="440"/>
                      </a:lnTo>
                      <a:lnTo>
                        <a:pt x="236" y="464"/>
                      </a:lnTo>
                      <a:lnTo>
                        <a:pt x="253" y="456"/>
                      </a:lnTo>
                      <a:lnTo>
                        <a:pt x="278" y="464"/>
                      </a:lnTo>
                      <a:lnTo>
                        <a:pt x="303" y="448"/>
                      </a:lnTo>
                      <a:lnTo>
                        <a:pt x="329" y="456"/>
                      </a:lnTo>
                      <a:lnTo>
                        <a:pt x="295" y="480"/>
                      </a:lnTo>
                      <a:lnTo>
                        <a:pt x="287" y="496"/>
                      </a:lnTo>
                      <a:lnTo>
                        <a:pt x="312" y="544"/>
                      </a:lnTo>
                      <a:lnTo>
                        <a:pt x="329" y="544"/>
                      </a:lnTo>
                      <a:lnTo>
                        <a:pt x="329" y="576"/>
                      </a:lnTo>
                      <a:lnTo>
                        <a:pt x="320" y="576"/>
                      </a:lnTo>
                      <a:lnTo>
                        <a:pt x="312" y="632"/>
                      </a:lnTo>
                      <a:lnTo>
                        <a:pt x="295" y="648"/>
                      </a:lnTo>
                      <a:lnTo>
                        <a:pt x="287" y="640"/>
                      </a:lnTo>
                      <a:lnTo>
                        <a:pt x="236" y="640"/>
                      </a:lnTo>
                      <a:lnTo>
                        <a:pt x="202" y="624"/>
                      </a:lnTo>
                      <a:lnTo>
                        <a:pt x="186" y="632"/>
                      </a:lnTo>
                      <a:lnTo>
                        <a:pt x="202" y="648"/>
                      </a:lnTo>
                      <a:lnTo>
                        <a:pt x="160" y="680"/>
                      </a:lnTo>
                      <a:lnTo>
                        <a:pt x="177" y="688"/>
                      </a:lnTo>
                      <a:lnTo>
                        <a:pt x="202" y="680"/>
                      </a:lnTo>
                      <a:lnTo>
                        <a:pt x="211" y="744"/>
                      </a:lnTo>
                      <a:lnTo>
                        <a:pt x="169" y="760"/>
                      </a:lnTo>
                      <a:lnTo>
                        <a:pt x="143" y="768"/>
                      </a:lnTo>
                      <a:lnTo>
                        <a:pt x="101" y="776"/>
                      </a:lnTo>
                      <a:lnTo>
                        <a:pt x="84" y="784"/>
                      </a:lnTo>
                      <a:lnTo>
                        <a:pt x="93" y="792"/>
                      </a:lnTo>
                      <a:lnTo>
                        <a:pt x="101" y="808"/>
                      </a:lnTo>
                      <a:lnTo>
                        <a:pt x="135" y="824"/>
                      </a:lnTo>
                      <a:lnTo>
                        <a:pt x="152" y="808"/>
                      </a:lnTo>
                      <a:lnTo>
                        <a:pt x="169" y="824"/>
                      </a:lnTo>
                      <a:lnTo>
                        <a:pt x="160" y="840"/>
                      </a:lnTo>
                      <a:lnTo>
                        <a:pt x="194" y="840"/>
                      </a:lnTo>
                      <a:lnTo>
                        <a:pt x="219" y="864"/>
                      </a:lnTo>
                      <a:lnTo>
                        <a:pt x="261" y="864"/>
                      </a:lnTo>
                      <a:lnTo>
                        <a:pt x="278" y="856"/>
                      </a:lnTo>
                      <a:lnTo>
                        <a:pt x="295" y="848"/>
                      </a:lnTo>
                      <a:lnTo>
                        <a:pt x="270" y="872"/>
                      </a:lnTo>
                      <a:lnTo>
                        <a:pt x="261" y="888"/>
                      </a:lnTo>
                      <a:lnTo>
                        <a:pt x="228" y="896"/>
                      </a:lnTo>
                      <a:lnTo>
                        <a:pt x="160" y="888"/>
                      </a:lnTo>
                      <a:lnTo>
                        <a:pt x="152" y="896"/>
                      </a:lnTo>
                      <a:lnTo>
                        <a:pt x="127" y="904"/>
                      </a:lnTo>
                      <a:lnTo>
                        <a:pt x="110" y="928"/>
                      </a:lnTo>
                      <a:lnTo>
                        <a:pt x="42" y="976"/>
                      </a:lnTo>
                      <a:lnTo>
                        <a:pt x="0" y="984"/>
                      </a:lnTo>
                      <a:lnTo>
                        <a:pt x="9" y="992"/>
                      </a:lnTo>
                      <a:lnTo>
                        <a:pt x="34" y="992"/>
                      </a:lnTo>
                      <a:lnTo>
                        <a:pt x="51" y="1016"/>
                      </a:lnTo>
                      <a:lnTo>
                        <a:pt x="68" y="1008"/>
                      </a:lnTo>
                      <a:lnTo>
                        <a:pt x="68" y="992"/>
                      </a:lnTo>
                      <a:lnTo>
                        <a:pt x="93" y="976"/>
                      </a:lnTo>
                      <a:lnTo>
                        <a:pt x="143" y="976"/>
                      </a:lnTo>
                      <a:lnTo>
                        <a:pt x="169" y="1008"/>
                      </a:lnTo>
                      <a:lnTo>
                        <a:pt x="219" y="960"/>
                      </a:lnTo>
                      <a:lnTo>
                        <a:pt x="261" y="952"/>
                      </a:lnTo>
                      <a:lnTo>
                        <a:pt x="295" y="976"/>
                      </a:lnTo>
                      <a:lnTo>
                        <a:pt x="337" y="984"/>
                      </a:lnTo>
                      <a:lnTo>
                        <a:pt x="346" y="968"/>
                      </a:lnTo>
                      <a:lnTo>
                        <a:pt x="388" y="968"/>
                      </a:lnTo>
                      <a:lnTo>
                        <a:pt x="421" y="968"/>
                      </a:lnTo>
                      <a:lnTo>
                        <a:pt x="472" y="968"/>
                      </a:lnTo>
                      <a:lnTo>
                        <a:pt x="506" y="984"/>
                      </a:lnTo>
                      <a:lnTo>
                        <a:pt x="573" y="968"/>
                      </a:lnTo>
                      <a:lnTo>
                        <a:pt x="590" y="952"/>
                      </a:lnTo>
                      <a:lnTo>
                        <a:pt x="624" y="952"/>
                      </a:lnTo>
                      <a:lnTo>
                        <a:pt x="624" y="928"/>
                      </a:lnTo>
                      <a:lnTo>
                        <a:pt x="565" y="912"/>
                      </a:lnTo>
                      <a:lnTo>
                        <a:pt x="590" y="896"/>
                      </a:lnTo>
                      <a:lnTo>
                        <a:pt x="590" y="872"/>
                      </a:lnTo>
                      <a:lnTo>
                        <a:pt x="624" y="872"/>
                      </a:lnTo>
                      <a:lnTo>
                        <a:pt x="624" y="856"/>
                      </a:lnTo>
                      <a:lnTo>
                        <a:pt x="649" y="840"/>
                      </a:lnTo>
                      <a:lnTo>
                        <a:pt x="657" y="816"/>
                      </a:lnTo>
                      <a:lnTo>
                        <a:pt x="666" y="800"/>
                      </a:lnTo>
                      <a:lnTo>
                        <a:pt x="666" y="760"/>
                      </a:lnTo>
                      <a:lnTo>
                        <a:pt x="582" y="728"/>
                      </a:lnTo>
                      <a:lnTo>
                        <a:pt x="565" y="744"/>
                      </a:lnTo>
                      <a:lnTo>
                        <a:pt x="539" y="728"/>
                      </a:lnTo>
                      <a:lnTo>
                        <a:pt x="573" y="704"/>
                      </a:lnTo>
                      <a:lnTo>
                        <a:pt x="556" y="656"/>
                      </a:lnTo>
                      <a:lnTo>
                        <a:pt x="523" y="632"/>
                      </a:lnTo>
                      <a:lnTo>
                        <a:pt x="548" y="632"/>
                      </a:lnTo>
                      <a:lnTo>
                        <a:pt x="539" y="592"/>
                      </a:lnTo>
                      <a:lnTo>
                        <a:pt x="539" y="576"/>
                      </a:lnTo>
                      <a:lnTo>
                        <a:pt x="531" y="560"/>
                      </a:lnTo>
                      <a:lnTo>
                        <a:pt x="523" y="536"/>
                      </a:lnTo>
                      <a:lnTo>
                        <a:pt x="480" y="512"/>
                      </a:lnTo>
                      <a:lnTo>
                        <a:pt x="472" y="480"/>
                      </a:lnTo>
                      <a:lnTo>
                        <a:pt x="455" y="440"/>
                      </a:lnTo>
                      <a:lnTo>
                        <a:pt x="455" y="392"/>
                      </a:lnTo>
                      <a:lnTo>
                        <a:pt x="447" y="376"/>
                      </a:lnTo>
                      <a:lnTo>
                        <a:pt x="421" y="352"/>
                      </a:lnTo>
                      <a:lnTo>
                        <a:pt x="413" y="344"/>
                      </a:lnTo>
                      <a:lnTo>
                        <a:pt x="396" y="328"/>
                      </a:lnTo>
                      <a:lnTo>
                        <a:pt x="362" y="328"/>
                      </a:lnTo>
                      <a:lnTo>
                        <a:pt x="337" y="320"/>
                      </a:lnTo>
                      <a:lnTo>
                        <a:pt x="371" y="312"/>
                      </a:lnTo>
                      <a:lnTo>
                        <a:pt x="396" y="304"/>
                      </a:lnTo>
                      <a:lnTo>
                        <a:pt x="388" y="280"/>
                      </a:lnTo>
                      <a:lnTo>
                        <a:pt x="421" y="264"/>
                      </a:lnTo>
                      <a:lnTo>
                        <a:pt x="421" y="248"/>
                      </a:lnTo>
                      <a:lnTo>
                        <a:pt x="447" y="224"/>
                      </a:lnTo>
                      <a:lnTo>
                        <a:pt x="455" y="192"/>
                      </a:lnTo>
                      <a:lnTo>
                        <a:pt x="489" y="168"/>
                      </a:lnTo>
                      <a:lnTo>
                        <a:pt x="489" y="144"/>
                      </a:lnTo>
                      <a:lnTo>
                        <a:pt x="447" y="144"/>
                      </a:lnTo>
                      <a:lnTo>
                        <a:pt x="430" y="128"/>
                      </a:lnTo>
                      <a:lnTo>
                        <a:pt x="379" y="120"/>
                      </a:lnTo>
                      <a:lnTo>
                        <a:pt x="329" y="128"/>
                      </a:lnTo>
                      <a:close/>
                    </a:path>
                  </a:pathLst>
                </a:custGeom>
                <a:solidFill>
                  <a:srgbClr val="B5CAE9"/>
                </a:solidFill>
                <a:ln w="12700">
                  <a:solidFill>
                    <a:srgbClr val="000000"/>
                  </a:solidFill>
                  <a:prstDash val="solid"/>
                  <a:round/>
                  <a:headEnd/>
                  <a:tailEnd/>
                </a:ln>
              </p:spPr>
              <p:txBody>
                <a:bodyPr/>
                <a:lstStyle/>
                <a:p>
                  <a:endParaRPr lang="en-US" dirty="0"/>
                </a:p>
              </p:txBody>
            </p:sp>
            <p:sp>
              <p:nvSpPr>
                <p:cNvPr id="82" name="Freeform 14"/>
                <p:cNvSpPr>
                  <a:spLocks/>
                </p:cNvSpPr>
                <p:nvPr/>
              </p:nvSpPr>
              <p:spPr bwMode="auto">
                <a:xfrm>
                  <a:off x="2879725" y="1143000"/>
                  <a:ext cx="936625" cy="673100"/>
                </a:xfrm>
                <a:custGeom>
                  <a:avLst/>
                  <a:gdLst>
                    <a:gd name="T0" fmla="*/ 101 w 590"/>
                    <a:gd name="T1" fmla="*/ 320 h 424"/>
                    <a:gd name="T2" fmla="*/ 135 w 590"/>
                    <a:gd name="T3" fmla="*/ 384 h 424"/>
                    <a:gd name="T4" fmla="*/ 202 w 590"/>
                    <a:gd name="T5" fmla="*/ 424 h 424"/>
                    <a:gd name="T6" fmla="*/ 253 w 590"/>
                    <a:gd name="T7" fmla="*/ 424 h 424"/>
                    <a:gd name="T8" fmla="*/ 287 w 590"/>
                    <a:gd name="T9" fmla="*/ 416 h 424"/>
                    <a:gd name="T10" fmla="*/ 346 w 590"/>
                    <a:gd name="T11" fmla="*/ 424 h 424"/>
                    <a:gd name="T12" fmla="*/ 430 w 590"/>
                    <a:gd name="T13" fmla="*/ 392 h 424"/>
                    <a:gd name="T14" fmla="*/ 463 w 590"/>
                    <a:gd name="T15" fmla="*/ 400 h 424"/>
                    <a:gd name="T16" fmla="*/ 506 w 590"/>
                    <a:gd name="T17" fmla="*/ 376 h 424"/>
                    <a:gd name="T18" fmla="*/ 556 w 590"/>
                    <a:gd name="T19" fmla="*/ 352 h 424"/>
                    <a:gd name="T20" fmla="*/ 590 w 590"/>
                    <a:gd name="T21" fmla="*/ 272 h 424"/>
                    <a:gd name="T22" fmla="*/ 565 w 590"/>
                    <a:gd name="T23" fmla="*/ 256 h 424"/>
                    <a:gd name="T24" fmla="*/ 556 w 590"/>
                    <a:gd name="T25" fmla="*/ 224 h 424"/>
                    <a:gd name="T26" fmla="*/ 565 w 590"/>
                    <a:gd name="T27" fmla="*/ 192 h 424"/>
                    <a:gd name="T28" fmla="*/ 573 w 590"/>
                    <a:gd name="T29" fmla="*/ 160 h 424"/>
                    <a:gd name="T30" fmla="*/ 531 w 590"/>
                    <a:gd name="T31" fmla="*/ 160 h 424"/>
                    <a:gd name="T32" fmla="*/ 506 w 590"/>
                    <a:gd name="T33" fmla="*/ 120 h 424"/>
                    <a:gd name="T34" fmla="*/ 480 w 590"/>
                    <a:gd name="T35" fmla="*/ 144 h 424"/>
                    <a:gd name="T36" fmla="*/ 472 w 590"/>
                    <a:gd name="T37" fmla="*/ 160 h 424"/>
                    <a:gd name="T38" fmla="*/ 447 w 590"/>
                    <a:gd name="T39" fmla="*/ 152 h 424"/>
                    <a:gd name="T40" fmla="*/ 413 w 590"/>
                    <a:gd name="T41" fmla="*/ 160 h 424"/>
                    <a:gd name="T42" fmla="*/ 405 w 590"/>
                    <a:gd name="T43" fmla="*/ 128 h 424"/>
                    <a:gd name="T44" fmla="*/ 379 w 590"/>
                    <a:gd name="T45" fmla="*/ 128 h 424"/>
                    <a:gd name="T46" fmla="*/ 371 w 590"/>
                    <a:gd name="T47" fmla="*/ 152 h 424"/>
                    <a:gd name="T48" fmla="*/ 354 w 590"/>
                    <a:gd name="T49" fmla="*/ 112 h 424"/>
                    <a:gd name="T50" fmla="*/ 312 w 590"/>
                    <a:gd name="T51" fmla="*/ 120 h 424"/>
                    <a:gd name="T52" fmla="*/ 295 w 590"/>
                    <a:gd name="T53" fmla="*/ 144 h 424"/>
                    <a:gd name="T54" fmla="*/ 278 w 590"/>
                    <a:gd name="T55" fmla="*/ 144 h 424"/>
                    <a:gd name="T56" fmla="*/ 270 w 590"/>
                    <a:gd name="T57" fmla="*/ 88 h 424"/>
                    <a:gd name="T58" fmla="*/ 253 w 590"/>
                    <a:gd name="T59" fmla="*/ 96 h 424"/>
                    <a:gd name="T60" fmla="*/ 244 w 590"/>
                    <a:gd name="T61" fmla="*/ 152 h 424"/>
                    <a:gd name="T62" fmla="*/ 228 w 590"/>
                    <a:gd name="T63" fmla="*/ 152 h 424"/>
                    <a:gd name="T64" fmla="*/ 219 w 590"/>
                    <a:gd name="T65" fmla="*/ 128 h 424"/>
                    <a:gd name="T66" fmla="*/ 177 w 590"/>
                    <a:gd name="T67" fmla="*/ 160 h 424"/>
                    <a:gd name="T68" fmla="*/ 185 w 590"/>
                    <a:gd name="T69" fmla="*/ 112 h 424"/>
                    <a:gd name="T70" fmla="*/ 211 w 590"/>
                    <a:gd name="T71" fmla="*/ 88 h 424"/>
                    <a:gd name="T72" fmla="*/ 185 w 590"/>
                    <a:gd name="T73" fmla="*/ 16 h 424"/>
                    <a:gd name="T74" fmla="*/ 143 w 590"/>
                    <a:gd name="T75" fmla="*/ 0 h 424"/>
                    <a:gd name="T76" fmla="*/ 152 w 590"/>
                    <a:gd name="T77" fmla="*/ 64 h 424"/>
                    <a:gd name="T78" fmla="*/ 118 w 590"/>
                    <a:gd name="T79" fmla="*/ 16 h 424"/>
                    <a:gd name="T80" fmla="*/ 93 w 590"/>
                    <a:gd name="T81" fmla="*/ 32 h 424"/>
                    <a:gd name="T82" fmla="*/ 76 w 590"/>
                    <a:gd name="T83" fmla="*/ 48 h 424"/>
                    <a:gd name="T84" fmla="*/ 93 w 590"/>
                    <a:gd name="T85" fmla="*/ 64 h 424"/>
                    <a:gd name="T86" fmla="*/ 59 w 590"/>
                    <a:gd name="T87" fmla="*/ 48 h 424"/>
                    <a:gd name="T88" fmla="*/ 51 w 590"/>
                    <a:gd name="T89" fmla="*/ 64 h 424"/>
                    <a:gd name="T90" fmla="*/ 25 w 590"/>
                    <a:gd name="T91" fmla="*/ 64 h 424"/>
                    <a:gd name="T92" fmla="*/ 42 w 590"/>
                    <a:gd name="T93" fmla="*/ 88 h 424"/>
                    <a:gd name="T94" fmla="*/ 101 w 590"/>
                    <a:gd name="T95" fmla="*/ 96 h 424"/>
                    <a:gd name="T96" fmla="*/ 143 w 590"/>
                    <a:gd name="T97" fmla="*/ 128 h 424"/>
                    <a:gd name="T98" fmla="*/ 110 w 590"/>
                    <a:gd name="T99" fmla="*/ 144 h 424"/>
                    <a:gd name="T100" fmla="*/ 126 w 590"/>
                    <a:gd name="T101" fmla="*/ 160 h 424"/>
                    <a:gd name="T102" fmla="*/ 143 w 590"/>
                    <a:gd name="T103" fmla="*/ 176 h 424"/>
                    <a:gd name="T104" fmla="*/ 126 w 590"/>
                    <a:gd name="T105" fmla="*/ 184 h 424"/>
                    <a:gd name="T106" fmla="*/ 8 w 590"/>
                    <a:gd name="T107" fmla="*/ 144 h 424"/>
                    <a:gd name="T108" fmla="*/ 0 w 590"/>
                    <a:gd name="T109" fmla="*/ 168 h 424"/>
                    <a:gd name="T110" fmla="*/ 93 w 590"/>
                    <a:gd name="T111" fmla="*/ 192 h 424"/>
                    <a:gd name="T112" fmla="*/ 84 w 590"/>
                    <a:gd name="T113" fmla="*/ 216 h 424"/>
                    <a:gd name="T114" fmla="*/ 84 w 590"/>
                    <a:gd name="T115" fmla="*/ 256 h 424"/>
                    <a:gd name="T116" fmla="*/ 67 w 590"/>
                    <a:gd name="T117" fmla="*/ 280 h 424"/>
                    <a:gd name="T118" fmla="*/ 34 w 590"/>
                    <a:gd name="T119" fmla="*/ 280 h 424"/>
                    <a:gd name="T120" fmla="*/ 17 w 590"/>
                    <a:gd name="T121" fmla="*/ 296 h 424"/>
                    <a:gd name="T122" fmla="*/ 101 w 590"/>
                    <a:gd name="T123" fmla="*/ 320 h 42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590" h="424">
                      <a:moveTo>
                        <a:pt x="101" y="320"/>
                      </a:moveTo>
                      <a:lnTo>
                        <a:pt x="135" y="384"/>
                      </a:lnTo>
                      <a:lnTo>
                        <a:pt x="202" y="424"/>
                      </a:lnTo>
                      <a:lnTo>
                        <a:pt x="253" y="424"/>
                      </a:lnTo>
                      <a:lnTo>
                        <a:pt x="287" y="416"/>
                      </a:lnTo>
                      <a:lnTo>
                        <a:pt x="346" y="424"/>
                      </a:lnTo>
                      <a:lnTo>
                        <a:pt x="430" y="392"/>
                      </a:lnTo>
                      <a:lnTo>
                        <a:pt x="463" y="400"/>
                      </a:lnTo>
                      <a:lnTo>
                        <a:pt x="506" y="376"/>
                      </a:lnTo>
                      <a:lnTo>
                        <a:pt x="556" y="352"/>
                      </a:lnTo>
                      <a:lnTo>
                        <a:pt x="590" y="272"/>
                      </a:lnTo>
                      <a:lnTo>
                        <a:pt x="565" y="256"/>
                      </a:lnTo>
                      <a:lnTo>
                        <a:pt x="556" y="224"/>
                      </a:lnTo>
                      <a:lnTo>
                        <a:pt x="565" y="192"/>
                      </a:lnTo>
                      <a:lnTo>
                        <a:pt x="573" y="160"/>
                      </a:lnTo>
                      <a:lnTo>
                        <a:pt x="531" y="160"/>
                      </a:lnTo>
                      <a:lnTo>
                        <a:pt x="506" y="120"/>
                      </a:lnTo>
                      <a:lnTo>
                        <a:pt x="480" y="144"/>
                      </a:lnTo>
                      <a:lnTo>
                        <a:pt x="472" y="160"/>
                      </a:lnTo>
                      <a:lnTo>
                        <a:pt x="447" y="152"/>
                      </a:lnTo>
                      <a:lnTo>
                        <a:pt x="413" y="160"/>
                      </a:lnTo>
                      <a:lnTo>
                        <a:pt x="405" y="128"/>
                      </a:lnTo>
                      <a:lnTo>
                        <a:pt x="379" y="128"/>
                      </a:lnTo>
                      <a:lnTo>
                        <a:pt x="371" y="152"/>
                      </a:lnTo>
                      <a:lnTo>
                        <a:pt x="354" y="112"/>
                      </a:lnTo>
                      <a:lnTo>
                        <a:pt x="312" y="120"/>
                      </a:lnTo>
                      <a:lnTo>
                        <a:pt x="295" y="144"/>
                      </a:lnTo>
                      <a:lnTo>
                        <a:pt x="278" y="144"/>
                      </a:lnTo>
                      <a:lnTo>
                        <a:pt x="270" y="88"/>
                      </a:lnTo>
                      <a:lnTo>
                        <a:pt x="253" y="96"/>
                      </a:lnTo>
                      <a:lnTo>
                        <a:pt x="244" y="152"/>
                      </a:lnTo>
                      <a:lnTo>
                        <a:pt x="228" y="152"/>
                      </a:lnTo>
                      <a:lnTo>
                        <a:pt x="219" y="128"/>
                      </a:lnTo>
                      <a:lnTo>
                        <a:pt x="177" y="160"/>
                      </a:lnTo>
                      <a:lnTo>
                        <a:pt x="185" y="112"/>
                      </a:lnTo>
                      <a:lnTo>
                        <a:pt x="211" y="88"/>
                      </a:lnTo>
                      <a:lnTo>
                        <a:pt x="185" y="16"/>
                      </a:lnTo>
                      <a:lnTo>
                        <a:pt x="143" y="0"/>
                      </a:lnTo>
                      <a:lnTo>
                        <a:pt x="152" y="64"/>
                      </a:lnTo>
                      <a:lnTo>
                        <a:pt x="118" y="16"/>
                      </a:lnTo>
                      <a:lnTo>
                        <a:pt x="93" y="32"/>
                      </a:lnTo>
                      <a:lnTo>
                        <a:pt x="76" y="48"/>
                      </a:lnTo>
                      <a:lnTo>
                        <a:pt x="93" y="64"/>
                      </a:lnTo>
                      <a:lnTo>
                        <a:pt x="59" y="48"/>
                      </a:lnTo>
                      <a:lnTo>
                        <a:pt x="51" y="64"/>
                      </a:lnTo>
                      <a:lnTo>
                        <a:pt x="25" y="64"/>
                      </a:lnTo>
                      <a:lnTo>
                        <a:pt x="42" y="88"/>
                      </a:lnTo>
                      <a:lnTo>
                        <a:pt x="101" y="96"/>
                      </a:lnTo>
                      <a:lnTo>
                        <a:pt x="143" y="128"/>
                      </a:lnTo>
                      <a:lnTo>
                        <a:pt x="110" y="144"/>
                      </a:lnTo>
                      <a:lnTo>
                        <a:pt x="126" y="160"/>
                      </a:lnTo>
                      <a:lnTo>
                        <a:pt x="143" y="176"/>
                      </a:lnTo>
                      <a:lnTo>
                        <a:pt x="126" y="184"/>
                      </a:lnTo>
                      <a:lnTo>
                        <a:pt x="8" y="144"/>
                      </a:lnTo>
                      <a:lnTo>
                        <a:pt x="0" y="168"/>
                      </a:lnTo>
                      <a:lnTo>
                        <a:pt x="93" y="192"/>
                      </a:lnTo>
                      <a:lnTo>
                        <a:pt x="84" y="216"/>
                      </a:lnTo>
                      <a:lnTo>
                        <a:pt x="84" y="256"/>
                      </a:lnTo>
                      <a:lnTo>
                        <a:pt x="67" y="280"/>
                      </a:lnTo>
                      <a:lnTo>
                        <a:pt x="34" y="280"/>
                      </a:lnTo>
                      <a:lnTo>
                        <a:pt x="17" y="296"/>
                      </a:lnTo>
                      <a:lnTo>
                        <a:pt x="101" y="320"/>
                      </a:lnTo>
                      <a:close/>
                    </a:path>
                  </a:pathLst>
                </a:custGeom>
                <a:solidFill>
                  <a:srgbClr val="B5CAE9"/>
                </a:solidFill>
                <a:ln>
                  <a:noFill/>
                </a:ln>
              </p:spPr>
              <p:txBody>
                <a:bodyPr/>
                <a:lstStyle/>
                <a:p>
                  <a:endParaRPr lang="en-US" dirty="0"/>
                </a:p>
              </p:txBody>
            </p:sp>
            <p:sp>
              <p:nvSpPr>
                <p:cNvPr id="83" name="Freeform 15"/>
                <p:cNvSpPr>
                  <a:spLocks/>
                </p:cNvSpPr>
                <p:nvPr/>
              </p:nvSpPr>
              <p:spPr bwMode="auto">
                <a:xfrm>
                  <a:off x="5956300" y="3149600"/>
                  <a:ext cx="106363" cy="101600"/>
                </a:xfrm>
                <a:custGeom>
                  <a:avLst/>
                  <a:gdLst>
                    <a:gd name="T0" fmla="*/ 0 w 67"/>
                    <a:gd name="T1" fmla="*/ 24 h 64"/>
                    <a:gd name="T2" fmla="*/ 17 w 67"/>
                    <a:gd name="T3" fmla="*/ 56 h 64"/>
                    <a:gd name="T4" fmla="*/ 51 w 67"/>
                    <a:gd name="T5" fmla="*/ 64 h 64"/>
                    <a:gd name="T6" fmla="*/ 67 w 67"/>
                    <a:gd name="T7" fmla="*/ 48 h 64"/>
                    <a:gd name="T8" fmla="*/ 59 w 67"/>
                    <a:gd name="T9" fmla="*/ 0 h 64"/>
                    <a:gd name="T10" fmla="*/ 0 w 67"/>
                    <a:gd name="T11" fmla="*/ 8 h 64"/>
                    <a:gd name="T12" fmla="*/ 0 w 67"/>
                    <a:gd name="T13" fmla="*/ 24 h 6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7" h="64">
                      <a:moveTo>
                        <a:pt x="0" y="24"/>
                      </a:moveTo>
                      <a:lnTo>
                        <a:pt x="17" y="56"/>
                      </a:lnTo>
                      <a:lnTo>
                        <a:pt x="51" y="64"/>
                      </a:lnTo>
                      <a:lnTo>
                        <a:pt x="67" y="48"/>
                      </a:lnTo>
                      <a:lnTo>
                        <a:pt x="59" y="0"/>
                      </a:lnTo>
                      <a:lnTo>
                        <a:pt x="0" y="8"/>
                      </a:lnTo>
                      <a:lnTo>
                        <a:pt x="0" y="24"/>
                      </a:lnTo>
                      <a:close/>
                    </a:path>
                  </a:pathLst>
                </a:custGeom>
                <a:solidFill>
                  <a:srgbClr val="B5CAE9"/>
                </a:solidFill>
                <a:ln>
                  <a:noFill/>
                </a:ln>
              </p:spPr>
              <p:txBody>
                <a:bodyPr/>
                <a:lstStyle/>
                <a:p>
                  <a:endParaRPr lang="en-US" dirty="0"/>
                </a:p>
              </p:txBody>
            </p:sp>
            <p:sp>
              <p:nvSpPr>
                <p:cNvPr id="84" name="Freeform 16"/>
                <p:cNvSpPr>
                  <a:spLocks/>
                </p:cNvSpPr>
                <p:nvPr/>
              </p:nvSpPr>
              <p:spPr bwMode="auto">
                <a:xfrm>
                  <a:off x="2879725" y="1143000"/>
                  <a:ext cx="936625" cy="673100"/>
                </a:xfrm>
                <a:custGeom>
                  <a:avLst/>
                  <a:gdLst>
                    <a:gd name="T0" fmla="*/ 101 w 590"/>
                    <a:gd name="T1" fmla="*/ 320 h 424"/>
                    <a:gd name="T2" fmla="*/ 135 w 590"/>
                    <a:gd name="T3" fmla="*/ 384 h 424"/>
                    <a:gd name="T4" fmla="*/ 202 w 590"/>
                    <a:gd name="T5" fmla="*/ 424 h 424"/>
                    <a:gd name="T6" fmla="*/ 253 w 590"/>
                    <a:gd name="T7" fmla="*/ 424 h 424"/>
                    <a:gd name="T8" fmla="*/ 287 w 590"/>
                    <a:gd name="T9" fmla="*/ 416 h 424"/>
                    <a:gd name="T10" fmla="*/ 346 w 590"/>
                    <a:gd name="T11" fmla="*/ 424 h 424"/>
                    <a:gd name="T12" fmla="*/ 430 w 590"/>
                    <a:gd name="T13" fmla="*/ 392 h 424"/>
                    <a:gd name="T14" fmla="*/ 463 w 590"/>
                    <a:gd name="T15" fmla="*/ 400 h 424"/>
                    <a:gd name="T16" fmla="*/ 506 w 590"/>
                    <a:gd name="T17" fmla="*/ 376 h 424"/>
                    <a:gd name="T18" fmla="*/ 556 w 590"/>
                    <a:gd name="T19" fmla="*/ 352 h 424"/>
                    <a:gd name="T20" fmla="*/ 590 w 590"/>
                    <a:gd name="T21" fmla="*/ 272 h 424"/>
                    <a:gd name="T22" fmla="*/ 565 w 590"/>
                    <a:gd name="T23" fmla="*/ 256 h 424"/>
                    <a:gd name="T24" fmla="*/ 556 w 590"/>
                    <a:gd name="T25" fmla="*/ 224 h 424"/>
                    <a:gd name="T26" fmla="*/ 565 w 590"/>
                    <a:gd name="T27" fmla="*/ 192 h 424"/>
                    <a:gd name="T28" fmla="*/ 573 w 590"/>
                    <a:gd name="T29" fmla="*/ 160 h 424"/>
                    <a:gd name="T30" fmla="*/ 531 w 590"/>
                    <a:gd name="T31" fmla="*/ 160 h 424"/>
                    <a:gd name="T32" fmla="*/ 506 w 590"/>
                    <a:gd name="T33" fmla="*/ 120 h 424"/>
                    <a:gd name="T34" fmla="*/ 480 w 590"/>
                    <a:gd name="T35" fmla="*/ 144 h 424"/>
                    <a:gd name="T36" fmla="*/ 472 w 590"/>
                    <a:gd name="T37" fmla="*/ 160 h 424"/>
                    <a:gd name="T38" fmla="*/ 447 w 590"/>
                    <a:gd name="T39" fmla="*/ 152 h 424"/>
                    <a:gd name="T40" fmla="*/ 413 w 590"/>
                    <a:gd name="T41" fmla="*/ 160 h 424"/>
                    <a:gd name="T42" fmla="*/ 405 w 590"/>
                    <a:gd name="T43" fmla="*/ 128 h 424"/>
                    <a:gd name="T44" fmla="*/ 379 w 590"/>
                    <a:gd name="T45" fmla="*/ 128 h 424"/>
                    <a:gd name="T46" fmla="*/ 371 w 590"/>
                    <a:gd name="T47" fmla="*/ 152 h 424"/>
                    <a:gd name="T48" fmla="*/ 354 w 590"/>
                    <a:gd name="T49" fmla="*/ 112 h 424"/>
                    <a:gd name="T50" fmla="*/ 312 w 590"/>
                    <a:gd name="T51" fmla="*/ 120 h 424"/>
                    <a:gd name="T52" fmla="*/ 295 w 590"/>
                    <a:gd name="T53" fmla="*/ 144 h 424"/>
                    <a:gd name="T54" fmla="*/ 278 w 590"/>
                    <a:gd name="T55" fmla="*/ 144 h 424"/>
                    <a:gd name="T56" fmla="*/ 270 w 590"/>
                    <a:gd name="T57" fmla="*/ 88 h 424"/>
                    <a:gd name="T58" fmla="*/ 253 w 590"/>
                    <a:gd name="T59" fmla="*/ 96 h 424"/>
                    <a:gd name="T60" fmla="*/ 244 w 590"/>
                    <a:gd name="T61" fmla="*/ 152 h 424"/>
                    <a:gd name="T62" fmla="*/ 228 w 590"/>
                    <a:gd name="T63" fmla="*/ 152 h 424"/>
                    <a:gd name="T64" fmla="*/ 219 w 590"/>
                    <a:gd name="T65" fmla="*/ 128 h 424"/>
                    <a:gd name="T66" fmla="*/ 177 w 590"/>
                    <a:gd name="T67" fmla="*/ 160 h 424"/>
                    <a:gd name="T68" fmla="*/ 185 w 590"/>
                    <a:gd name="T69" fmla="*/ 112 h 424"/>
                    <a:gd name="T70" fmla="*/ 211 w 590"/>
                    <a:gd name="T71" fmla="*/ 88 h 424"/>
                    <a:gd name="T72" fmla="*/ 185 w 590"/>
                    <a:gd name="T73" fmla="*/ 16 h 424"/>
                    <a:gd name="T74" fmla="*/ 143 w 590"/>
                    <a:gd name="T75" fmla="*/ 0 h 424"/>
                    <a:gd name="T76" fmla="*/ 152 w 590"/>
                    <a:gd name="T77" fmla="*/ 64 h 424"/>
                    <a:gd name="T78" fmla="*/ 118 w 590"/>
                    <a:gd name="T79" fmla="*/ 16 h 424"/>
                    <a:gd name="T80" fmla="*/ 93 w 590"/>
                    <a:gd name="T81" fmla="*/ 32 h 424"/>
                    <a:gd name="T82" fmla="*/ 76 w 590"/>
                    <a:gd name="T83" fmla="*/ 48 h 424"/>
                    <a:gd name="T84" fmla="*/ 93 w 590"/>
                    <a:gd name="T85" fmla="*/ 64 h 424"/>
                    <a:gd name="T86" fmla="*/ 59 w 590"/>
                    <a:gd name="T87" fmla="*/ 48 h 424"/>
                    <a:gd name="T88" fmla="*/ 51 w 590"/>
                    <a:gd name="T89" fmla="*/ 64 h 424"/>
                    <a:gd name="T90" fmla="*/ 25 w 590"/>
                    <a:gd name="T91" fmla="*/ 64 h 424"/>
                    <a:gd name="T92" fmla="*/ 42 w 590"/>
                    <a:gd name="T93" fmla="*/ 88 h 424"/>
                    <a:gd name="T94" fmla="*/ 101 w 590"/>
                    <a:gd name="T95" fmla="*/ 96 h 424"/>
                    <a:gd name="T96" fmla="*/ 143 w 590"/>
                    <a:gd name="T97" fmla="*/ 128 h 424"/>
                    <a:gd name="T98" fmla="*/ 110 w 590"/>
                    <a:gd name="T99" fmla="*/ 144 h 424"/>
                    <a:gd name="T100" fmla="*/ 126 w 590"/>
                    <a:gd name="T101" fmla="*/ 160 h 424"/>
                    <a:gd name="T102" fmla="*/ 143 w 590"/>
                    <a:gd name="T103" fmla="*/ 176 h 424"/>
                    <a:gd name="T104" fmla="*/ 126 w 590"/>
                    <a:gd name="T105" fmla="*/ 184 h 424"/>
                    <a:gd name="T106" fmla="*/ 8 w 590"/>
                    <a:gd name="T107" fmla="*/ 144 h 424"/>
                    <a:gd name="T108" fmla="*/ 0 w 590"/>
                    <a:gd name="T109" fmla="*/ 168 h 424"/>
                    <a:gd name="T110" fmla="*/ 93 w 590"/>
                    <a:gd name="T111" fmla="*/ 192 h 424"/>
                    <a:gd name="T112" fmla="*/ 84 w 590"/>
                    <a:gd name="T113" fmla="*/ 216 h 424"/>
                    <a:gd name="T114" fmla="*/ 84 w 590"/>
                    <a:gd name="T115" fmla="*/ 256 h 424"/>
                    <a:gd name="T116" fmla="*/ 67 w 590"/>
                    <a:gd name="T117" fmla="*/ 280 h 424"/>
                    <a:gd name="T118" fmla="*/ 34 w 590"/>
                    <a:gd name="T119" fmla="*/ 280 h 424"/>
                    <a:gd name="T120" fmla="*/ 17 w 590"/>
                    <a:gd name="T121" fmla="*/ 296 h 424"/>
                    <a:gd name="T122" fmla="*/ 101 w 590"/>
                    <a:gd name="T123" fmla="*/ 320 h 42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590" h="424">
                      <a:moveTo>
                        <a:pt x="101" y="320"/>
                      </a:moveTo>
                      <a:lnTo>
                        <a:pt x="135" y="384"/>
                      </a:lnTo>
                      <a:lnTo>
                        <a:pt x="202" y="424"/>
                      </a:lnTo>
                      <a:lnTo>
                        <a:pt x="253" y="424"/>
                      </a:lnTo>
                      <a:lnTo>
                        <a:pt x="287" y="416"/>
                      </a:lnTo>
                      <a:lnTo>
                        <a:pt x="346" y="424"/>
                      </a:lnTo>
                      <a:lnTo>
                        <a:pt x="430" y="392"/>
                      </a:lnTo>
                      <a:lnTo>
                        <a:pt x="463" y="400"/>
                      </a:lnTo>
                      <a:lnTo>
                        <a:pt x="506" y="376"/>
                      </a:lnTo>
                      <a:lnTo>
                        <a:pt x="556" y="352"/>
                      </a:lnTo>
                      <a:lnTo>
                        <a:pt x="590" y="272"/>
                      </a:lnTo>
                      <a:lnTo>
                        <a:pt x="565" y="256"/>
                      </a:lnTo>
                      <a:lnTo>
                        <a:pt x="556" y="224"/>
                      </a:lnTo>
                      <a:lnTo>
                        <a:pt x="565" y="192"/>
                      </a:lnTo>
                      <a:lnTo>
                        <a:pt x="573" y="160"/>
                      </a:lnTo>
                      <a:lnTo>
                        <a:pt x="531" y="160"/>
                      </a:lnTo>
                      <a:lnTo>
                        <a:pt x="506" y="120"/>
                      </a:lnTo>
                      <a:lnTo>
                        <a:pt x="480" y="144"/>
                      </a:lnTo>
                      <a:lnTo>
                        <a:pt x="472" y="160"/>
                      </a:lnTo>
                      <a:lnTo>
                        <a:pt x="447" y="152"/>
                      </a:lnTo>
                      <a:lnTo>
                        <a:pt x="413" y="160"/>
                      </a:lnTo>
                      <a:lnTo>
                        <a:pt x="405" y="128"/>
                      </a:lnTo>
                      <a:lnTo>
                        <a:pt x="379" y="128"/>
                      </a:lnTo>
                      <a:lnTo>
                        <a:pt x="371" y="152"/>
                      </a:lnTo>
                      <a:lnTo>
                        <a:pt x="354" y="112"/>
                      </a:lnTo>
                      <a:lnTo>
                        <a:pt x="312" y="120"/>
                      </a:lnTo>
                      <a:lnTo>
                        <a:pt x="295" y="144"/>
                      </a:lnTo>
                      <a:lnTo>
                        <a:pt x="278" y="144"/>
                      </a:lnTo>
                      <a:lnTo>
                        <a:pt x="270" y="88"/>
                      </a:lnTo>
                      <a:lnTo>
                        <a:pt x="253" y="96"/>
                      </a:lnTo>
                      <a:lnTo>
                        <a:pt x="244" y="152"/>
                      </a:lnTo>
                      <a:lnTo>
                        <a:pt x="228" y="152"/>
                      </a:lnTo>
                      <a:lnTo>
                        <a:pt x="219" y="128"/>
                      </a:lnTo>
                      <a:lnTo>
                        <a:pt x="177" y="160"/>
                      </a:lnTo>
                      <a:lnTo>
                        <a:pt x="185" y="112"/>
                      </a:lnTo>
                      <a:lnTo>
                        <a:pt x="211" y="88"/>
                      </a:lnTo>
                      <a:lnTo>
                        <a:pt x="185" y="16"/>
                      </a:lnTo>
                      <a:lnTo>
                        <a:pt x="143" y="0"/>
                      </a:lnTo>
                      <a:lnTo>
                        <a:pt x="152" y="64"/>
                      </a:lnTo>
                      <a:lnTo>
                        <a:pt x="118" y="16"/>
                      </a:lnTo>
                      <a:lnTo>
                        <a:pt x="93" y="32"/>
                      </a:lnTo>
                      <a:lnTo>
                        <a:pt x="76" y="48"/>
                      </a:lnTo>
                      <a:lnTo>
                        <a:pt x="93" y="64"/>
                      </a:lnTo>
                      <a:lnTo>
                        <a:pt x="59" y="48"/>
                      </a:lnTo>
                      <a:lnTo>
                        <a:pt x="51" y="64"/>
                      </a:lnTo>
                      <a:lnTo>
                        <a:pt x="25" y="64"/>
                      </a:lnTo>
                      <a:lnTo>
                        <a:pt x="42" y="88"/>
                      </a:lnTo>
                      <a:lnTo>
                        <a:pt x="101" y="96"/>
                      </a:lnTo>
                      <a:lnTo>
                        <a:pt x="143" y="128"/>
                      </a:lnTo>
                      <a:lnTo>
                        <a:pt x="110" y="144"/>
                      </a:lnTo>
                      <a:lnTo>
                        <a:pt x="126" y="160"/>
                      </a:lnTo>
                      <a:lnTo>
                        <a:pt x="143" y="176"/>
                      </a:lnTo>
                      <a:lnTo>
                        <a:pt x="126" y="184"/>
                      </a:lnTo>
                      <a:lnTo>
                        <a:pt x="8" y="144"/>
                      </a:lnTo>
                      <a:lnTo>
                        <a:pt x="0" y="168"/>
                      </a:lnTo>
                      <a:lnTo>
                        <a:pt x="93" y="192"/>
                      </a:lnTo>
                      <a:lnTo>
                        <a:pt x="84" y="216"/>
                      </a:lnTo>
                      <a:lnTo>
                        <a:pt x="84" y="256"/>
                      </a:lnTo>
                      <a:lnTo>
                        <a:pt x="67" y="280"/>
                      </a:lnTo>
                      <a:lnTo>
                        <a:pt x="34" y="280"/>
                      </a:lnTo>
                      <a:lnTo>
                        <a:pt x="17" y="296"/>
                      </a:lnTo>
                      <a:lnTo>
                        <a:pt x="101" y="320"/>
                      </a:lnTo>
                      <a:close/>
                    </a:path>
                  </a:pathLst>
                </a:custGeom>
                <a:solidFill>
                  <a:srgbClr val="B5CAE9"/>
                </a:solidFill>
                <a:ln w="12700">
                  <a:solidFill>
                    <a:srgbClr val="000000"/>
                  </a:solidFill>
                  <a:prstDash val="solid"/>
                  <a:round/>
                  <a:headEnd/>
                  <a:tailEnd/>
                </a:ln>
              </p:spPr>
              <p:txBody>
                <a:bodyPr/>
                <a:lstStyle/>
                <a:p>
                  <a:endParaRPr lang="en-US" dirty="0"/>
                </a:p>
              </p:txBody>
            </p:sp>
            <p:sp>
              <p:nvSpPr>
                <p:cNvPr id="85" name="Freeform 17"/>
                <p:cNvSpPr>
                  <a:spLocks/>
                </p:cNvSpPr>
                <p:nvPr/>
              </p:nvSpPr>
              <p:spPr bwMode="auto">
                <a:xfrm>
                  <a:off x="5956300" y="3149600"/>
                  <a:ext cx="106363" cy="101600"/>
                </a:xfrm>
                <a:custGeom>
                  <a:avLst/>
                  <a:gdLst>
                    <a:gd name="T0" fmla="*/ 0 w 67"/>
                    <a:gd name="T1" fmla="*/ 24 h 64"/>
                    <a:gd name="T2" fmla="*/ 17 w 67"/>
                    <a:gd name="T3" fmla="*/ 56 h 64"/>
                    <a:gd name="T4" fmla="*/ 51 w 67"/>
                    <a:gd name="T5" fmla="*/ 64 h 64"/>
                    <a:gd name="T6" fmla="*/ 67 w 67"/>
                    <a:gd name="T7" fmla="*/ 48 h 64"/>
                    <a:gd name="T8" fmla="*/ 59 w 67"/>
                    <a:gd name="T9" fmla="*/ 0 h 64"/>
                    <a:gd name="T10" fmla="*/ 0 w 67"/>
                    <a:gd name="T11" fmla="*/ 8 h 6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7" h="64">
                      <a:moveTo>
                        <a:pt x="0" y="24"/>
                      </a:moveTo>
                      <a:lnTo>
                        <a:pt x="17" y="56"/>
                      </a:lnTo>
                      <a:lnTo>
                        <a:pt x="51" y="64"/>
                      </a:lnTo>
                      <a:lnTo>
                        <a:pt x="67" y="48"/>
                      </a:lnTo>
                      <a:lnTo>
                        <a:pt x="59" y="0"/>
                      </a:lnTo>
                      <a:lnTo>
                        <a:pt x="0" y="8"/>
                      </a:lnTo>
                    </a:path>
                  </a:pathLst>
                </a:custGeom>
                <a:solidFill>
                  <a:srgbClr val="B5CAE9"/>
                </a:solidFill>
                <a:ln w="12700">
                  <a:solidFill>
                    <a:srgbClr val="000000"/>
                  </a:solidFill>
                  <a:prstDash val="solid"/>
                  <a:round/>
                  <a:headEnd/>
                  <a:tailEnd/>
                </a:ln>
              </p:spPr>
              <p:txBody>
                <a:bodyPr/>
                <a:lstStyle/>
                <a:p>
                  <a:endParaRPr lang="en-US" dirty="0"/>
                </a:p>
              </p:txBody>
            </p:sp>
            <p:sp>
              <p:nvSpPr>
                <p:cNvPr id="86" name="Freeform 18"/>
                <p:cNvSpPr>
                  <a:spLocks/>
                </p:cNvSpPr>
                <p:nvPr/>
              </p:nvSpPr>
              <p:spPr bwMode="auto">
                <a:xfrm>
                  <a:off x="5956300" y="3149600"/>
                  <a:ext cx="106363" cy="101600"/>
                </a:xfrm>
                <a:custGeom>
                  <a:avLst/>
                  <a:gdLst>
                    <a:gd name="T0" fmla="*/ 0 w 67"/>
                    <a:gd name="T1" fmla="*/ 24 h 64"/>
                    <a:gd name="T2" fmla="*/ 17 w 67"/>
                    <a:gd name="T3" fmla="*/ 56 h 64"/>
                    <a:gd name="T4" fmla="*/ 51 w 67"/>
                    <a:gd name="T5" fmla="*/ 64 h 64"/>
                    <a:gd name="T6" fmla="*/ 67 w 67"/>
                    <a:gd name="T7" fmla="*/ 48 h 64"/>
                    <a:gd name="T8" fmla="*/ 59 w 67"/>
                    <a:gd name="T9" fmla="*/ 0 h 64"/>
                    <a:gd name="T10" fmla="*/ 0 w 67"/>
                    <a:gd name="T11" fmla="*/ 8 h 6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7" h="64">
                      <a:moveTo>
                        <a:pt x="0" y="24"/>
                      </a:moveTo>
                      <a:lnTo>
                        <a:pt x="17" y="56"/>
                      </a:lnTo>
                      <a:lnTo>
                        <a:pt x="51" y="64"/>
                      </a:lnTo>
                      <a:lnTo>
                        <a:pt x="67" y="48"/>
                      </a:lnTo>
                      <a:lnTo>
                        <a:pt x="59" y="0"/>
                      </a:lnTo>
                      <a:lnTo>
                        <a:pt x="0" y="8"/>
                      </a:lnTo>
                    </a:path>
                  </a:pathLst>
                </a:custGeom>
                <a:solidFill>
                  <a:srgbClr val="B5CAE9"/>
                </a:solidFill>
                <a:ln w="12700">
                  <a:solidFill>
                    <a:srgbClr val="000000"/>
                  </a:solidFill>
                  <a:prstDash val="solid"/>
                  <a:round/>
                  <a:headEnd/>
                  <a:tailEnd/>
                </a:ln>
              </p:spPr>
              <p:txBody>
                <a:bodyPr/>
                <a:lstStyle/>
                <a:p>
                  <a:endParaRPr lang="en-US" dirty="0"/>
                </a:p>
              </p:txBody>
            </p:sp>
            <p:sp>
              <p:nvSpPr>
                <p:cNvPr id="87" name="Freeform 19"/>
                <p:cNvSpPr>
                  <a:spLocks/>
                </p:cNvSpPr>
                <p:nvPr/>
              </p:nvSpPr>
              <p:spPr bwMode="auto">
                <a:xfrm>
                  <a:off x="6103938" y="3048000"/>
                  <a:ext cx="173038" cy="279400"/>
                </a:xfrm>
                <a:custGeom>
                  <a:avLst/>
                  <a:gdLst>
                    <a:gd name="T0" fmla="*/ 0 w 109"/>
                    <a:gd name="T1" fmla="*/ 168 h 176"/>
                    <a:gd name="T2" fmla="*/ 50 w 109"/>
                    <a:gd name="T3" fmla="*/ 176 h 176"/>
                    <a:gd name="T4" fmla="*/ 76 w 109"/>
                    <a:gd name="T5" fmla="*/ 144 h 176"/>
                    <a:gd name="T6" fmla="*/ 76 w 109"/>
                    <a:gd name="T7" fmla="*/ 112 h 176"/>
                    <a:gd name="T8" fmla="*/ 109 w 109"/>
                    <a:gd name="T9" fmla="*/ 96 h 176"/>
                    <a:gd name="T10" fmla="*/ 92 w 109"/>
                    <a:gd name="T11" fmla="*/ 72 h 176"/>
                    <a:gd name="T12" fmla="*/ 109 w 109"/>
                    <a:gd name="T13" fmla="*/ 64 h 176"/>
                    <a:gd name="T14" fmla="*/ 101 w 109"/>
                    <a:gd name="T15" fmla="*/ 8 h 176"/>
                    <a:gd name="T16" fmla="*/ 84 w 109"/>
                    <a:gd name="T17" fmla="*/ 0 h 176"/>
                    <a:gd name="T18" fmla="*/ 67 w 109"/>
                    <a:gd name="T19" fmla="*/ 16 h 176"/>
                    <a:gd name="T20" fmla="*/ 59 w 109"/>
                    <a:gd name="T21" fmla="*/ 48 h 176"/>
                    <a:gd name="T22" fmla="*/ 42 w 109"/>
                    <a:gd name="T23" fmla="*/ 16 h 176"/>
                    <a:gd name="T24" fmla="*/ 8 w 109"/>
                    <a:gd name="T25" fmla="*/ 40 h 176"/>
                    <a:gd name="T26" fmla="*/ 0 w 109"/>
                    <a:gd name="T27" fmla="*/ 48 h 176"/>
                    <a:gd name="T28" fmla="*/ 8 w 109"/>
                    <a:gd name="T29" fmla="*/ 72 h 176"/>
                    <a:gd name="T30" fmla="*/ 42 w 109"/>
                    <a:gd name="T31" fmla="*/ 88 h 176"/>
                    <a:gd name="T32" fmla="*/ 50 w 109"/>
                    <a:gd name="T33" fmla="*/ 112 h 176"/>
                    <a:gd name="T34" fmla="*/ 33 w 109"/>
                    <a:gd name="T35" fmla="*/ 144 h 176"/>
                    <a:gd name="T36" fmla="*/ 8 w 109"/>
                    <a:gd name="T37" fmla="*/ 136 h 176"/>
                    <a:gd name="T38" fmla="*/ 0 w 109"/>
                    <a:gd name="T39" fmla="*/ 168 h 17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09" h="176">
                      <a:moveTo>
                        <a:pt x="0" y="168"/>
                      </a:moveTo>
                      <a:lnTo>
                        <a:pt x="50" y="176"/>
                      </a:lnTo>
                      <a:lnTo>
                        <a:pt x="76" y="144"/>
                      </a:lnTo>
                      <a:lnTo>
                        <a:pt x="76" y="112"/>
                      </a:lnTo>
                      <a:lnTo>
                        <a:pt x="109" y="96"/>
                      </a:lnTo>
                      <a:lnTo>
                        <a:pt x="92" y="72"/>
                      </a:lnTo>
                      <a:lnTo>
                        <a:pt x="109" y="64"/>
                      </a:lnTo>
                      <a:lnTo>
                        <a:pt x="101" y="8"/>
                      </a:lnTo>
                      <a:lnTo>
                        <a:pt x="84" y="0"/>
                      </a:lnTo>
                      <a:lnTo>
                        <a:pt x="67" y="16"/>
                      </a:lnTo>
                      <a:lnTo>
                        <a:pt x="59" y="48"/>
                      </a:lnTo>
                      <a:lnTo>
                        <a:pt x="42" y="16"/>
                      </a:lnTo>
                      <a:lnTo>
                        <a:pt x="8" y="40"/>
                      </a:lnTo>
                      <a:lnTo>
                        <a:pt x="0" y="48"/>
                      </a:lnTo>
                      <a:lnTo>
                        <a:pt x="8" y="72"/>
                      </a:lnTo>
                      <a:lnTo>
                        <a:pt x="42" y="88"/>
                      </a:lnTo>
                      <a:lnTo>
                        <a:pt x="50" y="112"/>
                      </a:lnTo>
                      <a:lnTo>
                        <a:pt x="33" y="144"/>
                      </a:lnTo>
                      <a:lnTo>
                        <a:pt x="8" y="136"/>
                      </a:lnTo>
                      <a:lnTo>
                        <a:pt x="0" y="168"/>
                      </a:lnTo>
                      <a:close/>
                    </a:path>
                  </a:pathLst>
                </a:custGeom>
                <a:solidFill>
                  <a:srgbClr val="B5CAE9"/>
                </a:solidFill>
                <a:ln>
                  <a:noFill/>
                </a:ln>
              </p:spPr>
              <p:txBody>
                <a:bodyPr/>
                <a:lstStyle/>
                <a:p>
                  <a:endParaRPr lang="en-US" dirty="0"/>
                </a:p>
              </p:txBody>
            </p:sp>
            <p:sp>
              <p:nvSpPr>
                <p:cNvPr id="88" name="Freeform 20"/>
                <p:cNvSpPr>
                  <a:spLocks/>
                </p:cNvSpPr>
                <p:nvPr/>
              </p:nvSpPr>
              <p:spPr bwMode="auto">
                <a:xfrm>
                  <a:off x="6411913" y="6426200"/>
                  <a:ext cx="520700" cy="330200"/>
                </a:xfrm>
                <a:custGeom>
                  <a:avLst/>
                  <a:gdLst>
                    <a:gd name="T0" fmla="*/ 0 w 328"/>
                    <a:gd name="T1" fmla="*/ 80 h 208"/>
                    <a:gd name="T2" fmla="*/ 0 w 328"/>
                    <a:gd name="T3" fmla="*/ 56 h 208"/>
                    <a:gd name="T4" fmla="*/ 25 w 328"/>
                    <a:gd name="T5" fmla="*/ 32 h 208"/>
                    <a:gd name="T6" fmla="*/ 50 w 328"/>
                    <a:gd name="T7" fmla="*/ 48 h 208"/>
                    <a:gd name="T8" fmla="*/ 67 w 328"/>
                    <a:gd name="T9" fmla="*/ 32 h 208"/>
                    <a:gd name="T10" fmla="*/ 92 w 328"/>
                    <a:gd name="T11" fmla="*/ 24 h 208"/>
                    <a:gd name="T12" fmla="*/ 101 w 328"/>
                    <a:gd name="T13" fmla="*/ 32 h 208"/>
                    <a:gd name="T14" fmla="*/ 117 w 328"/>
                    <a:gd name="T15" fmla="*/ 40 h 208"/>
                    <a:gd name="T16" fmla="*/ 134 w 328"/>
                    <a:gd name="T17" fmla="*/ 48 h 208"/>
                    <a:gd name="T18" fmla="*/ 160 w 328"/>
                    <a:gd name="T19" fmla="*/ 40 h 208"/>
                    <a:gd name="T20" fmla="*/ 210 w 328"/>
                    <a:gd name="T21" fmla="*/ 40 h 208"/>
                    <a:gd name="T22" fmla="*/ 235 w 328"/>
                    <a:gd name="T23" fmla="*/ 32 h 208"/>
                    <a:gd name="T24" fmla="*/ 252 w 328"/>
                    <a:gd name="T25" fmla="*/ 16 h 208"/>
                    <a:gd name="T26" fmla="*/ 261 w 328"/>
                    <a:gd name="T27" fmla="*/ 16 h 208"/>
                    <a:gd name="T28" fmla="*/ 286 w 328"/>
                    <a:gd name="T29" fmla="*/ 24 h 208"/>
                    <a:gd name="T30" fmla="*/ 294 w 328"/>
                    <a:gd name="T31" fmla="*/ 8 h 208"/>
                    <a:gd name="T32" fmla="*/ 320 w 328"/>
                    <a:gd name="T33" fmla="*/ 0 h 208"/>
                    <a:gd name="T34" fmla="*/ 328 w 328"/>
                    <a:gd name="T35" fmla="*/ 16 h 208"/>
                    <a:gd name="T36" fmla="*/ 311 w 328"/>
                    <a:gd name="T37" fmla="*/ 56 h 208"/>
                    <a:gd name="T38" fmla="*/ 303 w 328"/>
                    <a:gd name="T39" fmla="*/ 80 h 208"/>
                    <a:gd name="T40" fmla="*/ 286 w 328"/>
                    <a:gd name="T41" fmla="*/ 104 h 208"/>
                    <a:gd name="T42" fmla="*/ 286 w 328"/>
                    <a:gd name="T43" fmla="*/ 112 h 208"/>
                    <a:gd name="T44" fmla="*/ 303 w 328"/>
                    <a:gd name="T45" fmla="*/ 128 h 208"/>
                    <a:gd name="T46" fmla="*/ 320 w 328"/>
                    <a:gd name="T47" fmla="*/ 160 h 208"/>
                    <a:gd name="T48" fmla="*/ 303 w 328"/>
                    <a:gd name="T49" fmla="*/ 176 h 208"/>
                    <a:gd name="T50" fmla="*/ 303 w 328"/>
                    <a:gd name="T51" fmla="*/ 208 h 208"/>
                    <a:gd name="T52" fmla="*/ 269 w 328"/>
                    <a:gd name="T53" fmla="*/ 200 h 208"/>
                    <a:gd name="T54" fmla="*/ 227 w 328"/>
                    <a:gd name="T55" fmla="*/ 192 h 208"/>
                    <a:gd name="T56" fmla="*/ 202 w 328"/>
                    <a:gd name="T57" fmla="*/ 152 h 208"/>
                    <a:gd name="T58" fmla="*/ 168 w 328"/>
                    <a:gd name="T59" fmla="*/ 160 h 208"/>
                    <a:gd name="T60" fmla="*/ 143 w 328"/>
                    <a:gd name="T61" fmla="*/ 144 h 208"/>
                    <a:gd name="T62" fmla="*/ 126 w 328"/>
                    <a:gd name="T63" fmla="*/ 128 h 208"/>
                    <a:gd name="T64" fmla="*/ 109 w 328"/>
                    <a:gd name="T65" fmla="*/ 128 h 208"/>
                    <a:gd name="T66" fmla="*/ 84 w 328"/>
                    <a:gd name="T67" fmla="*/ 112 h 208"/>
                    <a:gd name="T68" fmla="*/ 67 w 328"/>
                    <a:gd name="T69" fmla="*/ 112 h 208"/>
                    <a:gd name="T70" fmla="*/ 50 w 328"/>
                    <a:gd name="T71" fmla="*/ 96 h 208"/>
                    <a:gd name="T72" fmla="*/ 25 w 328"/>
                    <a:gd name="T73" fmla="*/ 104 h 208"/>
                    <a:gd name="T74" fmla="*/ 0 w 328"/>
                    <a:gd name="T75" fmla="*/ 80 h 20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328" h="208">
                      <a:moveTo>
                        <a:pt x="0" y="80"/>
                      </a:moveTo>
                      <a:lnTo>
                        <a:pt x="0" y="56"/>
                      </a:lnTo>
                      <a:lnTo>
                        <a:pt x="25" y="32"/>
                      </a:lnTo>
                      <a:lnTo>
                        <a:pt x="50" y="48"/>
                      </a:lnTo>
                      <a:lnTo>
                        <a:pt x="67" y="32"/>
                      </a:lnTo>
                      <a:lnTo>
                        <a:pt x="92" y="24"/>
                      </a:lnTo>
                      <a:lnTo>
                        <a:pt x="101" y="32"/>
                      </a:lnTo>
                      <a:lnTo>
                        <a:pt x="117" y="40"/>
                      </a:lnTo>
                      <a:lnTo>
                        <a:pt x="134" y="48"/>
                      </a:lnTo>
                      <a:lnTo>
                        <a:pt x="160" y="40"/>
                      </a:lnTo>
                      <a:lnTo>
                        <a:pt x="210" y="40"/>
                      </a:lnTo>
                      <a:lnTo>
                        <a:pt x="235" y="32"/>
                      </a:lnTo>
                      <a:lnTo>
                        <a:pt x="252" y="16"/>
                      </a:lnTo>
                      <a:lnTo>
                        <a:pt x="261" y="16"/>
                      </a:lnTo>
                      <a:lnTo>
                        <a:pt x="286" y="24"/>
                      </a:lnTo>
                      <a:lnTo>
                        <a:pt x="294" y="8"/>
                      </a:lnTo>
                      <a:lnTo>
                        <a:pt x="320" y="0"/>
                      </a:lnTo>
                      <a:lnTo>
                        <a:pt x="328" y="16"/>
                      </a:lnTo>
                      <a:lnTo>
                        <a:pt x="311" y="56"/>
                      </a:lnTo>
                      <a:lnTo>
                        <a:pt x="303" y="80"/>
                      </a:lnTo>
                      <a:lnTo>
                        <a:pt x="286" y="104"/>
                      </a:lnTo>
                      <a:lnTo>
                        <a:pt x="286" y="112"/>
                      </a:lnTo>
                      <a:lnTo>
                        <a:pt x="303" y="128"/>
                      </a:lnTo>
                      <a:lnTo>
                        <a:pt x="320" y="160"/>
                      </a:lnTo>
                      <a:lnTo>
                        <a:pt x="303" y="176"/>
                      </a:lnTo>
                      <a:lnTo>
                        <a:pt x="303" y="208"/>
                      </a:lnTo>
                      <a:lnTo>
                        <a:pt x="269" y="200"/>
                      </a:lnTo>
                      <a:lnTo>
                        <a:pt x="227" y="192"/>
                      </a:lnTo>
                      <a:lnTo>
                        <a:pt x="202" y="152"/>
                      </a:lnTo>
                      <a:lnTo>
                        <a:pt x="168" y="160"/>
                      </a:lnTo>
                      <a:lnTo>
                        <a:pt x="143" y="144"/>
                      </a:lnTo>
                      <a:lnTo>
                        <a:pt x="126" y="128"/>
                      </a:lnTo>
                      <a:lnTo>
                        <a:pt x="109" y="128"/>
                      </a:lnTo>
                      <a:lnTo>
                        <a:pt x="84" y="112"/>
                      </a:lnTo>
                      <a:lnTo>
                        <a:pt x="67" y="112"/>
                      </a:lnTo>
                      <a:lnTo>
                        <a:pt x="50" y="96"/>
                      </a:lnTo>
                      <a:lnTo>
                        <a:pt x="25" y="104"/>
                      </a:lnTo>
                      <a:lnTo>
                        <a:pt x="0" y="80"/>
                      </a:lnTo>
                      <a:close/>
                    </a:path>
                  </a:pathLst>
                </a:custGeom>
                <a:solidFill>
                  <a:srgbClr val="B5CAE9"/>
                </a:solidFill>
                <a:ln>
                  <a:noFill/>
                </a:ln>
              </p:spPr>
              <p:txBody>
                <a:bodyPr/>
                <a:lstStyle/>
                <a:p>
                  <a:endParaRPr lang="en-US" dirty="0"/>
                </a:p>
              </p:txBody>
            </p:sp>
            <p:sp>
              <p:nvSpPr>
                <p:cNvPr id="89" name="Freeform 21"/>
                <p:cNvSpPr>
                  <a:spLocks/>
                </p:cNvSpPr>
                <p:nvPr/>
              </p:nvSpPr>
              <p:spPr bwMode="auto">
                <a:xfrm>
                  <a:off x="6103938" y="3048000"/>
                  <a:ext cx="173038" cy="279400"/>
                </a:xfrm>
                <a:custGeom>
                  <a:avLst/>
                  <a:gdLst>
                    <a:gd name="T0" fmla="*/ 0 w 109"/>
                    <a:gd name="T1" fmla="*/ 168 h 176"/>
                    <a:gd name="T2" fmla="*/ 50 w 109"/>
                    <a:gd name="T3" fmla="*/ 176 h 176"/>
                    <a:gd name="T4" fmla="*/ 76 w 109"/>
                    <a:gd name="T5" fmla="*/ 144 h 176"/>
                    <a:gd name="T6" fmla="*/ 76 w 109"/>
                    <a:gd name="T7" fmla="*/ 112 h 176"/>
                    <a:gd name="T8" fmla="*/ 109 w 109"/>
                    <a:gd name="T9" fmla="*/ 96 h 176"/>
                    <a:gd name="T10" fmla="*/ 92 w 109"/>
                    <a:gd name="T11" fmla="*/ 72 h 176"/>
                    <a:gd name="T12" fmla="*/ 109 w 109"/>
                    <a:gd name="T13" fmla="*/ 64 h 176"/>
                    <a:gd name="T14" fmla="*/ 101 w 109"/>
                    <a:gd name="T15" fmla="*/ 8 h 176"/>
                    <a:gd name="T16" fmla="*/ 84 w 109"/>
                    <a:gd name="T17" fmla="*/ 0 h 176"/>
                    <a:gd name="T18" fmla="*/ 67 w 109"/>
                    <a:gd name="T19" fmla="*/ 16 h 176"/>
                    <a:gd name="T20" fmla="*/ 59 w 109"/>
                    <a:gd name="T21" fmla="*/ 48 h 176"/>
                    <a:gd name="T22" fmla="*/ 42 w 109"/>
                    <a:gd name="T23" fmla="*/ 16 h 176"/>
                    <a:gd name="T24" fmla="*/ 8 w 109"/>
                    <a:gd name="T25" fmla="*/ 40 h 176"/>
                    <a:gd name="T26" fmla="*/ 0 w 109"/>
                    <a:gd name="T27" fmla="*/ 48 h 176"/>
                    <a:gd name="T28" fmla="*/ 8 w 109"/>
                    <a:gd name="T29" fmla="*/ 72 h 176"/>
                    <a:gd name="T30" fmla="*/ 42 w 109"/>
                    <a:gd name="T31" fmla="*/ 88 h 176"/>
                    <a:gd name="T32" fmla="*/ 50 w 109"/>
                    <a:gd name="T33" fmla="*/ 112 h 176"/>
                    <a:gd name="T34" fmla="*/ 33 w 109"/>
                    <a:gd name="T35" fmla="*/ 144 h 176"/>
                    <a:gd name="T36" fmla="*/ 8 w 109"/>
                    <a:gd name="T37" fmla="*/ 136 h 176"/>
                    <a:gd name="T38" fmla="*/ 0 w 109"/>
                    <a:gd name="T39" fmla="*/ 168 h 17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09" h="176">
                      <a:moveTo>
                        <a:pt x="0" y="168"/>
                      </a:moveTo>
                      <a:lnTo>
                        <a:pt x="50" y="176"/>
                      </a:lnTo>
                      <a:lnTo>
                        <a:pt x="76" y="144"/>
                      </a:lnTo>
                      <a:lnTo>
                        <a:pt x="76" y="112"/>
                      </a:lnTo>
                      <a:lnTo>
                        <a:pt x="109" y="96"/>
                      </a:lnTo>
                      <a:lnTo>
                        <a:pt x="92" y="72"/>
                      </a:lnTo>
                      <a:lnTo>
                        <a:pt x="109" y="64"/>
                      </a:lnTo>
                      <a:lnTo>
                        <a:pt x="101" y="8"/>
                      </a:lnTo>
                      <a:lnTo>
                        <a:pt x="84" y="0"/>
                      </a:lnTo>
                      <a:lnTo>
                        <a:pt x="67" y="16"/>
                      </a:lnTo>
                      <a:lnTo>
                        <a:pt x="59" y="48"/>
                      </a:lnTo>
                      <a:lnTo>
                        <a:pt x="42" y="16"/>
                      </a:lnTo>
                      <a:lnTo>
                        <a:pt x="8" y="40"/>
                      </a:lnTo>
                      <a:lnTo>
                        <a:pt x="0" y="48"/>
                      </a:lnTo>
                      <a:lnTo>
                        <a:pt x="8" y="72"/>
                      </a:lnTo>
                      <a:lnTo>
                        <a:pt x="42" y="88"/>
                      </a:lnTo>
                      <a:lnTo>
                        <a:pt x="50" y="112"/>
                      </a:lnTo>
                      <a:lnTo>
                        <a:pt x="33" y="144"/>
                      </a:lnTo>
                      <a:lnTo>
                        <a:pt x="8" y="136"/>
                      </a:lnTo>
                      <a:lnTo>
                        <a:pt x="0" y="168"/>
                      </a:lnTo>
                      <a:close/>
                    </a:path>
                  </a:pathLst>
                </a:custGeom>
                <a:solidFill>
                  <a:srgbClr val="B5CAE9"/>
                </a:solidFill>
                <a:ln w="12700">
                  <a:solidFill>
                    <a:srgbClr val="000000"/>
                  </a:solidFill>
                  <a:prstDash val="solid"/>
                  <a:round/>
                  <a:headEnd/>
                  <a:tailEnd/>
                </a:ln>
              </p:spPr>
              <p:txBody>
                <a:bodyPr/>
                <a:lstStyle/>
                <a:p>
                  <a:endParaRPr lang="en-US" dirty="0"/>
                </a:p>
              </p:txBody>
            </p:sp>
            <p:sp>
              <p:nvSpPr>
                <p:cNvPr id="90" name="Freeform 22"/>
                <p:cNvSpPr>
                  <a:spLocks/>
                </p:cNvSpPr>
                <p:nvPr/>
              </p:nvSpPr>
              <p:spPr bwMode="auto">
                <a:xfrm>
                  <a:off x="6411913" y="6426200"/>
                  <a:ext cx="520700" cy="330200"/>
                </a:xfrm>
                <a:custGeom>
                  <a:avLst/>
                  <a:gdLst>
                    <a:gd name="T0" fmla="*/ 0 w 328"/>
                    <a:gd name="T1" fmla="*/ 80 h 208"/>
                    <a:gd name="T2" fmla="*/ 0 w 328"/>
                    <a:gd name="T3" fmla="*/ 56 h 208"/>
                    <a:gd name="T4" fmla="*/ 25 w 328"/>
                    <a:gd name="T5" fmla="*/ 32 h 208"/>
                    <a:gd name="T6" fmla="*/ 50 w 328"/>
                    <a:gd name="T7" fmla="*/ 48 h 208"/>
                    <a:gd name="T8" fmla="*/ 67 w 328"/>
                    <a:gd name="T9" fmla="*/ 32 h 208"/>
                    <a:gd name="T10" fmla="*/ 92 w 328"/>
                    <a:gd name="T11" fmla="*/ 24 h 208"/>
                    <a:gd name="T12" fmla="*/ 101 w 328"/>
                    <a:gd name="T13" fmla="*/ 32 h 208"/>
                    <a:gd name="T14" fmla="*/ 117 w 328"/>
                    <a:gd name="T15" fmla="*/ 40 h 208"/>
                    <a:gd name="T16" fmla="*/ 134 w 328"/>
                    <a:gd name="T17" fmla="*/ 48 h 208"/>
                    <a:gd name="T18" fmla="*/ 160 w 328"/>
                    <a:gd name="T19" fmla="*/ 40 h 208"/>
                    <a:gd name="T20" fmla="*/ 210 w 328"/>
                    <a:gd name="T21" fmla="*/ 40 h 208"/>
                    <a:gd name="T22" fmla="*/ 235 w 328"/>
                    <a:gd name="T23" fmla="*/ 32 h 208"/>
                    <a:gd name="T24" fmla="*/ 252 w 328"/>
                    <a:gd name="T25" fmla="*/ 16 h 208"/>
                    <a:gd name="T26" fmla="*/ 261 w 328"/>
                    <a:gd name="T27" fmla="*/ 16 h 208"/>
                    <a:gd name="T28" fmla="*/ 286 w 328"/>
                    <a:gd name="T29" fmla="*/ 24 h 208"/>
                    <a:gd name="T30" fmla="*/ 294 w 328"/>
                    <a:gd name="T31" fmla="*/ 8 h 208"/>
                    <a:gd name="T32" fmla="*/ 320 w 328"/>
                    <a:gd name="T33" fmla="*/ 0 h 208"/>
                    <a:gd name="T34" fmla="*/ 328 w 328"/>
                    <a:gd name="T35" fmla="*/ 16 h 208"/>
                    <a:gd name="T36" fmla="*/ 311 w 328"/>
                    <a:gd name="T37" fmla="*/ 56 h 208"/>
                    <a:gd name="T38" fmla="*/ 303 w 328"/>
                    <a:gd name="T39" fmla="*/ 80 h 208"/>
                    <a:gd name="T40" fmla="*/ 286 w 328"/>
                    <a:gd name="T41" fmla="*/ 104 h 208"/>
                    <a:gd name="T42" fmla="*/ 286 w 328"/>
                    <a:gd name="T43" fmla="*/ 112 h 208"/>
                    <a:gd name="T44" fmla="*/ 303 w 328"/>
                    <a:gd name="T45" fmla="*/ 128 h 208"/>
                    <a:gd name="T46" fmla="*/ 320 w 328"/>
                    <a:gd name="T47" fmla="*/ 160 h 208"/>
                    <a:gd name="T48" fmla="*/ 303 w 328"/>
                    <a:gd name="T49" fmla="*/ 176 h 208"/>
                    <a:gd name="T50" fmla="*/ 303 w 328"/>
                    <a:gd name="T51" fmla="*/ 208 h 208"/>
                    <a:gd name="T52" fmla="*/ 269 w 328"/>
                    <a:gd name="T53" fmla="*/ 200 h 208"/>
                    <a:gd name="T54" fmla="*/ 227 w 328"/>
                    <a:gd name="T55" fmla="*/ 192 h 208"/>
                    <a:gd name="T56" fmla="*/ 202 w 328"/>
                    <a:gd name="T57" fmla="*/ 152 h 208"/>
                    <a:gd name="T58" fmla="*/ 168 w 328"/>
                    <a:gd name="T59" fmla="*/ 160 h 208"/>
                    <a:gd name="T60" fmla="*/ 143 w 328"/>
                    <a:gd name="T61" fmla="*/ 144 h 208"/>
                    <a:gd name="T62" fmla="*/ 126 w 328"/>
                    <a:gd name="T63" fmla="*/ 128 h 208"/>
                    <a:gd name="T64" fmla="*/ 109 w 328"/>
                    <a:gd name="T65" fmla="*/ 128 h 208"/>
                    <a:gd name="T66" fmla="*/ 84 w 328"/>
                    <a:gd name="T67" fmla="*/ 112 h 208"/>
                    <a:gd name="T68" fmla="*/ 67 w 328"/>
                    <a:gd name="T69" fmla="*/ 112 h 208"/>
                    <a:gd name="T70" fmla="*/ 50 w 328"/>
                    <a:gd name="T71" fmla="*/ 96 h 208"/>
                    <a:gd name="T72" fmla="*/ 25 w 328"/>
                    <a:gd name="T73" fmla="*/ 104 h 208"/>
                    <a:gd name="T74" fmla="*/ 0 w 328"/>
                    <a:gd name="T75" fmla="*/ 80 h 20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328" h="208">
                      <a:moveTo>
                        <a:pt x="0" y="80"/>
                      </a:moveTo>
                      <a:lnTo>
                        <a:pt x="0" y="56"/>
                      </a:lnTo>
                      <a:lnTo>
                        <a:pt x="25" y="32"/>
                      </a:lnTo>
                      <a:lnTo>
                        <a:pt x="50" y="48"/>
                      </a:lnTo>
                      <a:lnTo>
                        <a:pt x="67" y="32"/>
                      </a:lnTo>
                      <a:lnTo>
                        <a:pt x="92" y="24"/>
                      </a:lnTo>
                      <a:lnTo>
                        <a:pt x="101" y="32"/>
                      </a:lnTo>
                      <a:lnTo>
                        <a:pt x="117" y="40"/>
                      </a:lnTo>
                      <a:lnTo>
                        <a:pt x="134" y="48"/>
                      </a:lnTo>
                      <a:lnTo>
                        <a:pt x="160" y="40"/>
                      </a:lnTo>
                      <a:lnTo>
                        <a:pt x="210" y="40"/>
                      </a:lnTo>
                      <a:lnTo>
                        <a:pt x="235" y="32"/>
                      </a:lnTo>
                      <a:lnTo>
                        <a:pt x="252" y="16"/>
                      </a:lnTo>
                      <a:lnTo>
                        <a:pt x="261" y="16"/>
                      </a:lnTo>
                      <a:lnTo>
                        <a:pt x="286" y="24"/>
                      </a:lnTo>
                      <a:lnTo>
                        <a:pt x="294" y="8"/>
                      </a:lnTo>
                      <a:lnTo>
                        <a:pt x="320" y="0"/>
                      </a:lnTo>
                      <a:lnTo>
                        <a:pt x="328" y="16"/>
                      </a:lnTo>
                      <a:lnTo>
                        <a:pt x="311" y="56"/>
                      </a:lnTo>
                      <a:lnTo>
                        <a:pt x="303" y="80"/>
                      </a:lnTo>
                      <a:lnTo>
                        <a:pt x="286" y="104"/>
                      </a:lnTo>
                      <a:lnTo>
                        <a:pt x="286" y="112"/>
                      </a:lnTo>
                      <a:lnTo>
                        <a:pt x="303" y="128"/>
                      </a:lnTo>
                      <a:lnTo>
                        <a:pt x="320" y="160"/>
                      </a:lnTo>
                      <a:lnTo>
                        <a:pt x="303" y="176"/>
                      </a:lnTo>
                      <a:lnTo>
                        <a:pt x="303" y="208"/>
                      </a:lnTo>
                      <a:lnTo>
                        <a:pt x="269" y="200"/>
                      </a:lnTo>
                      <a:lnTo>
                        <a:pt x="227" y="192"/>
                      </a:lnTo>
                      <a:lnTo>
                        <a:pt x="202" y="152"/>
                      </a:lnTo>
                      <a:lnTo>
                        <a:pt x="168" y="160"/>
                      </a:lnTo>
                      <a:lnTo>
                        <a:pt x="143" y="144"/>
                      </a:lnTo>
                      <a:lnTo>
                        <a:pt x="126" y="128"/>
                      </a:lnTo>
                      <a:lnTo>
                        <a:pt x="109" y="128"/>
                      </a:lnTo>
                      <a:lnTo>
                        <a:pt x="84" y="112"/>
                      </a:lnTo>
                      <a:lnTo>
                        <a:pt x="67" y="112"/>
                      </a:lnTo>
                      <a:lnTo>
                        <a:pt x="50" y="96"/>
                      </a:lnTo>
                      <a:lnTo>
                        <a:pt x="25" y="104"/>
                      </a:lnTo>
                      <a:lnTo>
                        <a:pt x="0" y="80"/>
                      </a:lnTo>
                      <a:close/>
                    </a:path>
                  </a:pathLst>
                </a:custGeom>
                <a:solidFill>
                  <a:srgbClr val="B5CAE9"/>
                </a:solidFill>
                <a:ln w="12700">
                  <a:solidFill>
                    <a:srgbClr val="000000"/>
                  </a:solidFill>
                  <a:prstDash val="solid"/>
                  <a:round/>
                  <a:headEnd/>
                  <a:tailEnd/>
                </a:ln>
              </p:spPr>
              <p:txBody>
                <a:bodyPr/>
                <a:lstStyle/>
                <a:p>
                  <a:endParaRPr lang="en-US" dirty="0"/>
                </a:p>
              </p:txBody>
            </p:sp>
            <p:sp>
              <p:nvSpPr>
                <p:cNvPr id="91" name="Freeform 23"/>
                <p:cNvSpPr>
                  <a:spLocks/>
                </p:cNvSpPr>
                <p:nvPr/>
              </p:nvSpPr>
              <p:spPr bwMode="auto">
                <a:xfrm>
                  <a:off x="8391525" y="6667500"/>
                  <a:ext cx="493713" cy="114300"/>
                </a:xfrm>
                <a:custGeom>
                  <a:avLst/>
                  <a:gdLst>
                    <a:gd name="T0" fmla="*/ 0 w 311"/>
                    <a:gd name="T1" fmla="*/ 24 h 72"/>
                    <a:gd name="T2" fmla="*/ 8 w 311"/>
                    <a:gd name="T3" fmla="*/ 56 h 72"/>
                    <a:gd name="T4" fmla="*/ 33 w 311"/>
                    <a:gd name="T5" fmla="*/ 64 h 72"/>
                    <a:gd name="T6" fmla="*/ 67 w 311"/>
                    <a:gd name="T7" fmla="*/ 64 h 72"/>
                    <a:gd name="T8" fmla="*/ 126 w 311"/>
                    <a:gd name="T9" fmla="*/ 56 h 72"/>
                    <a:gd name="T10" fmla="*/ 143 w 311"/>
                    <a:gd name="T11" fmla="*/ 56 h 72"/>
                    <a:gd name="T12" fmla="*/ 143 w 311"/>
                    <a:gd name="T13" fmla="*/ 72 h 72"/>
                    <a:gd name="T14" fmla="*/ 193 w 311"/>
                    <a:gd name="T15" fmla="*/ 72 h 72"/>
                    <a:gd name="T16" fmla="*/ 219 w 311"/>
                    <a:gd name="T17" fmla="*/ 56 h 72"/>
                    <a:gd name="T18" fmla="*/ 252 w 311"/>
                    <a:gd name="T19" fmla="*/ 56 h 72"/>
                    <a:gd name="T20" fmla="*/ 278 w 311"/>
                    <a:gd name="T21" fmla="*/ 40 h 72"/>
                    <a:gd name="T22" fmla="*/ 311 w 311"/>
                    <a:gd name="T23" fmla="*/ 32 h 72"/>
                    <a:gd name="T24" fmla="*/ 311 w 311"/>
                    <a:gd name="T25" fmla="*/ 0 h 72"/>
                    <a:gd name="T26" fmla="*/ 286 w 311"/>
                    <a:gd name="T27" fmla="*/ 16 h 72"/>
                    <a:gd name="T28" fmla="*/ 269 w 311"/>
                    <a:gd name="T29" fmla="*/ 24 h 72"/>
                    <a:gd name="T30" fmla="*/ 252 w 311"/>
                    <a:gd name="T31" fmla="*/ 24 h 72"/>
                    <a:gd name="T32" fmla="*/ 244 w 311"/>
                    <a:gd name="T33" fmla="*/ 8 h 72"/>
                    <a:gd name="T34" fmla="*/ 219 w 311"/>
                    <a:gd name="T35" fmla="*/ 16 h 72"/>
                    <a:gd name="T36" fmla="*/ 168 w 311"/>
                    <a:gd name="T37" fmla="*/ 24 h 72"/>
                    <a:gd name="T38" fmla="*/ 168 w 311"/>
                    <a:gd name="T39" fmla="*/ 8 h 72"/>
                    <a:gd name="T40" fmla="*/ 84 w 311"/>
                    <a:gd name="T41" fmla="*/ 40 h 72"/>
                    <a:gd name="T42" fmla="*/ 75 w 311"/>
                    <a:gd name="T43" fmla="*/ 16 h 72"/>
                    <a:gd name="T44" fmla="*/ 59 w 311"/>
                    <a:gd name="T45" fmla="*/ 8 h 72"/>
                    <a:gd name="T46" fmla="*/ 59 w 311"/>
                    <a:gd name="T47" fmla="*/ 24 h 72"/>
                    <a:gd name="T48" fmla="*/ 33 w 311"/>
                    <a:gd name="T49" fmla="*/ 24 h 72"/>
                    <a:gd name="T50" fmla="*/ 16 w 311"/>
                    <a:gd name="T51" fmla="*/ 0 h 72"/>
                    <a:gd name="T52" fmla="*/ 16 w 311"/>
                    <a:gd name="T53" fmla="*/ 16 h 72"/>
                    <a:gd name="T54" fmla="*/ 0 w 311"/>
                    <a:gd name="T55" fmla="*/ 24 h 72"/>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311" h="72">
                      <a:moveTo>
                        <a:pt x="0" y="24"/>
                      </a:moveTo>
                      <a:lnTo>
                        <a:pt x="8" y="56"/>
                      </a:lnTo>
                      <a:lnTo>
                        <a:pt x="33" y="64"/>
                      </a:lnTo>
                      <a:lnTo>
                        <a:pt x="67" y="64"/>
                      </a:lnTo>
                      <a:lnTo>
                        <a:pt x="126" y="56"/>
                      </a:lnTo>
                      <a:lnTo>
                        <a:pt x="143" y="56"/>
                      </a:lnTo>
                      <a:lnTo>
                        <a:pt x="143" y="72"/>
                      </a:lnTo>
                      <a:lnTo>
                        <a:pt x="193" y="72"/>
                      </a:lnTo>
                      <a:lnTo>
                        <a:pt x="219" y="56"/>
                      </a:lnTo>
                      <a:lnTo>
                        <a:pt x="252" y="56"/>
                      </a:lnTo>
                      <a:lnTo>
                        <a:pt x="278" y="40"/>
                      </a:lnTo>
                      <a:lnTo>
                        <a:pt x="311" y="32"/>
                      </a:lnTo>
                      <a:lnTo>
                        <a:pt x="311" y="0"/>
                      </a:lnTo>
                      <a:lnTo>
                        <a:pt x="286" y="16"/>
                      </a:lnTo>
                      <a:lnTo>
                        <a:pt x="269" y="24"/>
                      </a:lnTo>
                      <a:lnTo>
                        <a:pt x="252" y="24"/>
                      </a:lnTo>
                      <a:lnTo>
                        <a:pt x="244" y="8"/>
                      </a:lnTo>
                      <a:lnTo>
                        <a:pt x="219" y="16"/>
                      </a:lnTo>
                      <a:lnTo>
                        <a:pt x="168" y="24"/>
                      </a:lnTo>
                      <a:lnTo>
                        <a:pt x="168" y="8"/>
                      </a:lnTo>
                      <a:lnTo>
                        <a:pt x="84" y="40"/>
                      </a:lnTo>
                      <a:lnTo>
                        <a:pt x="75" y="16"/>
                      </a:lnTo>
                      <a:lnTo>
                        <a:pt x="59" y="8"/>
                      </a:lnTo>
                      <a:lnTo>
                        <a:pt x="59" y="24"/>
                      </a:lnTo>
                      <a:lnTo>
                        <a:pt x="33" y="24"/>
                      </a:lnTo>
                      <a:lnTo>
                        <a:pt x="16" y="0"/>
                      </a:lnTo>
                      <a:lnTo>
                        <a:pt x="16" y="16"/>
                      </a:lnTo>
                      <a:lnTo>
                        <a:pt x="0" y="24"/>
                      </a:lnTo>
                      <a:close/>
                    </a:path>
                  </a:pathLst>
                </a:custGeom>
                <a:solidFill>
                  <a:srgbClr val="B5CAE9"/>
                </a:solidFill>
                <a:ln>
                  <a:noFill/>
                </a:ln>
              </p:spPr>
              <p:txBody>
                <a:bodyPr/>
                <a:lstStyle/>
                <a:p>
                  <a:endParaRPr lang="en-US" dirty="0"/>
                </a:p>
              </p:txBody>
            </p:sp>
            <p:sp>
              <p:nvSpPr>
                <p:cNvPr id="92" name="Freeform 24"/>
                <p:cNvSpPr>
                  <a:spLocks/>
                </p:cNvSpPr>
                <p:nvPr/>
              </p:nvSpPr>
              <p:spPr bwMode="auto">
                <a:xfrm>
                  <a:off x="5689600" y="5892800"/>
                  <a:ext cx="266700" cy="457200"/>
                </a:xfrm>
                <a:custGeom>
                  <a:avLst/>
                  <a:gdLst>
                    <a:gd name="T0" fmla="*/ 0 w 168"/>
                    <a:gd name="T1" fmla="*/ 40 h 288"/>
                    <a:gd name="T2" fmla="*/ 33 w 168"/>
                    <a:gd name="T3" fmla="*/ 48 h 288"/>
                    <a:gd name="T4" fmla="*/ 59 w 168"/>
                    <a:gd name="T5" fmla="*/ 40 h 288"/>
                    <a:gd name="T6" fmla="*/ 101 w 168"/>
                    <a:gd name="T7" fmla="*/ 8 h 288"/>
                    <a:gd name="T8" fmla="*/ 109 w 168"/>
                    <a:gd name="T9" fmla="*/ 0 h 288"/>
                    <a:gd name="T10" fmla="*/ 143 w 168"/>
                    <a:gd name="T11" fmla="*/ 16 h 288"/>
                    <a:gd name="T12" fmla="*/ 143 w 168"/>
                    <a:gd name="T13" fmla="*/ 32 h 288"/>
                    <a:gd name="T14" fmla="*/ 168 w 168"/>
                    <a:gd name="T15" fmla="*/ 96 h 288"/>
                    <a:gd name="T16" fmla="*/ 151 w 168"/>
                    <a:gd name="T17" fmla="*/ 120 h 288"/>
                    <a:gd name="T18" fmla="*/ 168 w 168"/>
                    <a:gd name="T19" fmla="*/ 152 h 288"/>
                    <a:gd name="T20" fmla="*/ 143 w 168"/>
                    <a:gd name="T21" fmla="*/ 256 h 288"/>
                    <a:gd name="T22" fmla="*/ 117 w 168"/>
                    <a:gd name="T23" fmla="*/ 248 h 288"/>
                    <a:gd name="T24" fmla="*/ 92 w 168"/>
                    <a:gd name="T25" fmla="*/ 248 h 288"/>
                    <a:gd name="T26" fmla="*/ 84 w 168"/>
                    <a:gd name="T27" fmla="*/ 264 h 288"/>
                    <a:gd name="T28" fmla="*/ 67 w 168"/>
                    <a:gd name="T29" fmla="*/ 280 h 288"/>
                    <a:gd name="T30" fmla="*/ 42 w 168"/>
                    <a:gd name="T31" fmla="*/ 288 h 288"/>
                    <a:gd name="T32" fmla="*/ 25 w 168"/>
                    <a:gd name="T33" fmla="*/ 248 h 288"/>
                    <a:gd name="T34" fmla="*/ 25 w 168"/>
                    <a:gd name="T35" fmla="*/ 200 h 288"/>
                    <a:gd name="T36" fmla="*/ 33 w 168"/>
                    <a:gd name="T37" fmla="*/ 176 h 288"/>
                    <a:gd name="T38" fmla="*/ 25 w 168"/>
                    <a:gd name="T39" fmla="*/ 160 h 288"/>
                    <a:gd name="T40" fmla="*/ 33 w 168"/>
                    <a:gd name="T41" fmla="*/ 136 h 288"/>
                    <a:gd name="T42" fmla="*/ 33 w 168"/>
                    <a:gd name="T43" fmla="*/ 112 h 288"/>
                    <a:gd name="T44" fmla="*/ 25 w 168"/>
                    <a:gd name="T45" fmla="*/ 80 h 288"/>
                    <a:gd name="T46" fmla="*/ 0 w 168"/>
                    <a:gd name="T47" fmla="*/ 72 h 288"/>
                    <a:gd name="T48" fmla="*/ 0 w 168"/>
                    <a:gd name="T49" fmla="*/ 40 h 28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68" h="288">
                      <a:moveTo>
                        <a:pt x="0" y="40"/>
                      </a:moveTo>
                      <a:lnTo>
                        <a:pt x="33" y="48"/>
                      </a:lnTo>
                      <a:lnTo>
                        <a:pt x="59" y="40"/>
                      </a:lnTo>
                      <a:lnTo>
                        <a:pt x="101" y="8"/>
                      </a:lnTo>
                      <a:lnTo>
                        <a:pt x="109" y="0"/>
                      </a:lnTo>
                      <a:lnTo>
                        <a:pt x="143" y="16"/>
                      </a:lnTo>
                      <a:lnTo>
                        <a:pt x="143" y="32"/>
                      </a:lnTo>
                      <a:lnTo>
                        <a:pt x="168" y="96"/>
                      </a:lnTo>
                      <a:lnTo>
                        <a:pt x="151" y="120"/>
                      </a:lnTo>
                      <a:lnTo>
                        <a:pt x="168" y="152"/>
                      </a:lnTo>
                      <a:lnTo>
                        <a:pt x="143" y="256"/>
                      </a:lnTo>
                      <a:lnTo>
                        <a:pt x="117" y="248"/>
                      </a:lnTo>
                      <a:lnTo>
                        <a:pt x="92" y="248"/>
                      </a:lnTo>
                      <a:lnTo>
                        <a:pt x="84" y="264"/>
                      </a:lnTo>
                      <a:lnTo>
                        <a:pt x="67" y="280"/>
                      </a:lnTo>
                      <a:lnTo>
                        <a:pt x="42" y="288"/>
                      </a:lnTo>
                      <a:lnTo>
                        <a:pt x="25" y="248"/>
                      </a:lnTo>
                      <a:lnTo>
                        <a:pt x="25" y="200"/>
                      </a:lnTo>
                      <a:lnTo>
                        <a:pt x="33" y="176"/>
                      </a:lnTo>
                      <a:lnTo>
                        <a:pt x="25" y="160"/>
                      </a:lnTo>
                      <a:lnTo>
                        <a:pt x="33" y="136"/>
                      </a:lnTo>
                      <a:lnTo>
                        <a:pt x="33" y="112"/>
                      </a:lnTo>
                      <a:lnTo>
                        <a:pt x="25" y="80"/>
                      </a:lnTo>
                      <a:lnTo>
                        <a:pt x="0" y="72"/>
                      </a:lnTo>
                      <a:lnTo>
                        <a:pt x="0" y="40"/>
                      </a:lnTo>
                      <a:close/>
                    </a:path>
                  </a:pathLst>
                </a:custGeom>
                <a:solidFill>
                  <a:srgbClr val="B5CAE9"/>
                </a:solidFill>
                <a:ln>
                  <a:noFill/>
                </a:ln>
              </p:spPr>
              <p:txBody>
                <a:bodyPr/>
                <a:lstStyle/>
                <a:p>
                  <a:endParaRPr lang="en-US" dirty="0"/>
                </a:p>
              </p:txBody>
            </p:sp>
            <p:sp>
              <p:nvSpPr>
                <p:cNvPr id="93" name="Freeform 25"/>
                <p:cNvSpPr>
                  <a:spLocks/>
                </p:cNvSpPr>
                <p:nvPr/>
              </p:nvSpPr>
              <p:spPr bwMode="auto">
                <a:xfrm>
                  <a:off x="8391525" y="6667500"/>
                  <a:ext cx="493713" cy="114300"/>
                </a:xfrm>
                <a:custGeom>
                  <a:avLst/>
                  <a:gdLst>
                    <a:gd name="T0" fmla="*/ 0 w 311"/>
                    <a:gd name="T1" fmla="*/ 24 h 72"/>
                    <a:gd name="T2" fmla="*/ 8 w 311"/>
                    <a:gd name="T3" fmla="*/ 56 h 72"/>
                    <a:gd name="T4" fmla="*/ 33 w 311"/>
                    <a:gd name="T5" fmla="*/ 64 h 72"/>
                    <a:gd name="T6" fmla="*/ 67 w 311"/>
                    <a:gd name="T7" fmla="*/ 64 h 72"/>
                    <a:gd name="T8" fmla="*/ 126 w 311"/>
                    <a:gd name="T9" fmla="*/ 56 h 72"/>
                    <a:gd name="T10" fmla="*/ 143 w 311"/>
                    <a:gd name="T11" fmla="*/ 56 h 72"/>
                    <a:gd name="T12" fmla="*/ 143 w 311"/>
                    <a:gd name="T13" fmla="*/ 72 h 72"/>
                    <a:gd name="T14" fmla="*/ 193 w 311"/>
                    <a:gd name="T15" fmla="*/ 72 h 72"/>
                    <a:gd name="T16" fmla="*/ 219 w 311"/>
                    <a:gd name="T17" fmla="*/ 56 h 72"/>
                    <a:gd name="T18" fmla="*/ 252 w 311"/>
                    <a:gd name="T19" fmla="*/ 56 h 72"/>
                    <a:gd name="T20" fmla="*/ 278 w 311"/>
                    <a:gd name="T21" fmla="*/ 40 h 72"/>
                    <a:gd name="T22" fmla="*/ 311 w 311"/>
                    <a:gd name="T23" fmla="*/ 32 h 72"/>
                    <a:gd name="T24" fmla="*/ 311 w 311"/>
                    <a:gd name="T25" fmla="*/ 0 h 72"/>
                    <a:gd name="T26" fmla="*/ 286 w 311"/>
                    <a:gd name="T27" fmla="*/ 16 h 72"/>
                    <a:gd name="T28" fmla="*/ 269 w 311"/>
                    <a:gd name="T29" fmla="*/ 24 h 72"/>
                    <a:gd name="T30" fmla="*/ 252 w 311"/>
                    <a:gd name="T31" fmla="*/ 24 h 72"/>
                    <a:gd name="T32" fmla="*/ 244 w 311"/>
                    <a:gd name="T33" fmla="*/ 8 h 72"/>
                    <a:gd name="T34" fmla="*/ 219 w 311"/>
                    <a:gd name="T35" fmla="*/ 16 h 72"/>
                    <a:gd name="T36" fmla="*/ 168 w 311"/>
                    <a:gd name="T37" fmla="*/ 24 h 72"/>
                    <a:gd name="T38" fmla="*/ 168 w 311"/>
                    <a:gd name="T39" fmla="*/ 8 h 72"/>
                    <a:gd name="T40" fmla="*/ 84 w 311"/>
                    <a:gd name="T41" fmla="*/ 40 h 72"/>
                    <a:gd name="T42" fmla="*/ 75 w 311"/>
                    <a:gd name="T43" fmla="*/ 16 h 72"/>
                    <a:gd name="T44" fmla="*/ 59 w 311"/>
                    <a:gd name="T45" fmla="*/ 8 h 72"/>
                    <a:gd name="T46" fmla="*/ 59 w 311"/>
                    <a:gd name="T47" fmla="*/ 24 h 72"/>
                    <a:gd name="T48" fmla="*/ 33 w 311"/>
                    <a:gd name="T49" fmla="*/ 24 h 72"/>
                    <a:gd name="T50" fmla="*/ 16 w 311"/>
                    <a:gd name="T51" fmla="*/ 0 h 72"/>
                    <a:gd name="T52" fmla="*/ 16 w 311"/>
                    <a:gd name="T53" fmla="*/ 16 h 72"/>
                    <a:gd name="T54" fmla="*/ 0 w 311"/>
                    <a:gd name="T55" fmla="*/ 24 h 72"/>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311" h="72">
                      <a:moveTo>
                        <a:pt x="0" y="24"/>
                      </a:moveTo>
                      <a:lnTo>
                        <a:pt x="8" y="56"/>
                      </a:lnTo>
                      <a:lnTo>
                        <a:pt x="33" y="64"/>
                      </a:lnTo>
                      <a:lnTo>
                        <a:pt x="67" y="64"/>
                      </a:lnTo>
                      <a:lnTo>
                        <a:pt x="126" y="56"/>
                      </a:lnTo>
                      <a:lnTo>
                        <a:pt x="143" y="56"/>
                      </a:lnTo>
                      <a:lnTo>
                        <a:pt x="143" y="72"/>
                      </a:lnTo>
                      <a:lnTo>
                        <a:pt x="193" y="72"/>
                      </a:lnTo>
                      <a:lnTo>
                        <a:pt x="219" y="56"/>
                      </a:lnTo>
                      <a:lnTo>
                        <a:pt x="252" y="56"/>
                      </a:lnTo>
                      <a:lnTo>
                        <a:pt x="278" y="40"/>
                      </a:lnTo>
                      <a:lnTo>
                        <a:pt x="311" y="32"/>
                      </a:lnTo>
                      <a:lnTo>
                        <a:pt x="311" y="0"/>
                      </a:lnTo>
                      <a:lnTo>
                        <a:pt x="286" y="16"/>
                      </a:lnTo>
                      <a:lnTo>
                        <a:pt x="269" y="24"/>
                      </a:lnTo>
                      <a:lnTo>
                        <a:pt x="252" y="24"/>
                      </a:lnTo>
                      <a:lnTo>
                        <a:pt x="244" y="8"/>
                      </a:lnTo>
                      <a:lnTo>
                        <a:pt x="219" y="16"/>
                      </a:lnTo>
                      <a:lnTo>
                        <a:pt x="168" y="24"/>
                      </a:lnTo>
                      <a:lnTo>
                        <a:pt x="168" y="8"/>
                      </a:lnTo>
                      <a:lnTo>
                        <a:pt x="84" y="40"/>
                      </a:lnTo>
                      <a:lnTo>
                        <a:pt x="75" y="16"/>
                      </a:lnTo>
                      <a:lnTo>
                        <a:pt x="59" y="8"/>
                      </a:lnTo>
                      <a:lnTo>
                        <a:pt x="59" y="24"/>
                      </a:lnTo>
                      <a:lnTo>
                        <a:pt x="33" y="24"/>
                      </a:lnTo>
                      <a:lnTo>
                        <a:pt x="16" y="0"/>
                      </a:lnTo>
                      <a:lnTo>
                        <a:pt x="16" y="16"/>
                      </a:lnTo>
                      <a:lnTo>
                        <a:pt x="0" y="24"/>
                      </a:lnTo>
                      <a:close/>
                    </a:path>
                  </a:pathLst>
                </a:custGeom>
                <a:solidFill>
                  <a:srgbClr val="B5CAE9"/>
                </a:solidFill>
                <a:ln w="12700">
                  <a:solidFill>
                    <a:srgbClr val="000000"/>
                  </a:solidFill>
                  <a:prstDash val="solid"/>
                  <a:round/>
                  <a:headEnd/>
                  <a:tailEnd/>
                </a:ln>
              </p:spPr>
              <p:txBody>
                <a:bodyPr/>
                <a:lstStyle/>
                <a:p>
                  <a:endParaRPr lang="en-US" dirty="0"/>
                </a:p>
              </p:txBody>
            </p:sp>
            <p:sp>
              <p:nvSpPr>
                <p:cNvPr id="94" name="Freeform 26"/>
                <p:cNvSpPr>
                  <a:spLocks/>
                </p:cNvSpPr>
                <p:nvPr/>
              </p:nvSpPr>
              <p:spPr bwMode="auto">
                <a:xfrm>
                  <a:off x="5689600" y="5892800"/>
                  <a:ext cx="266700" cy="457200"/>
                </a:xfrm>
                <a:custGeom>
                  <a:avLst/>
                  <a:gdLst>
                    <a:gd name="T0" fmla="*/ 0 w 168"/>
                    <a:gd name="T1" fmla="*/ 40 h 288"/>
                    <a:gd name="T2" fmla="*/ 33 w 168"/>
                    <a:gd name="T3" fmla="*/ 48 h 288"/>
                    <a:gd name="T4" fmla="*/ 59 w 168"/>
                    <a:gd name="T5" fmla="*/ 40 h 288"/>
                    <a:gd name="T6" fmla="*/ 101 w 168"/>
                    <a:gd name="T7" fmla="*/ 8 h 288"/>
                    <a:gd name="T8" fmla="*/ 109 w 168"/>
                    <a:gd name="T9" fmla="*/ 0 h 288"/>
                    <a:gd name="T10" fmla="*/ 143 w 168"/>
                    <a:gd name="T11" fmla="*/ 16 h 288"/>
                    <a:gd name="T12" fmla="*/ 143 w 168"/>
                    <a:gd name="T13" fmla="*/ 32 h 288"/>
                    <a:gd name="T14" fmla="*/ 168 w 168"/>
                    <a:gd name="T15" fmla="*/ 96 h 288"/>
                    <a:gd name="T16" fmla="*/ 151 w 168"/>
                    <a:gd name="T17" fmla="*/ 120 h 288"/>
                    <a:gd name="T18" fmla="*/ 168 w 168"/>
                    <a:gd name="T19" fmla="*/ 152 h 288"/>
                    <a:gd name="T20" fmla="*/ 143 w 168"/>
                    <a:gd name="T21" fmla="*/ 256 h 288"/>
                    <a:gd name="T22" fmla="*/ 117 w 168"/>
                    <a:gd name="T23" fmla="*/ 248 h 288"/>
                    <a:gd name="T24" fmla="*/ 92 w 168"/>
                    <a:gd name="T25" fmla="*/ 248 h 288"/>
                    <a:gd name="T26" fmla="*/ 84 w 168"/>
                    <a:gd name="T27" fmla="*/ 264 h 288"/>
                    <a:gd name="T28" fmla="*/ 67 w 168"/>
                    <a:gd name="T29" fmla="*/ 280 h 288"/>
                    <a:gd name="T30" fmla="*/ 42 w 168"/>
                    <a:gd name="T31" fmla="*/ 288 h 288"/>
                    <a:gd name="T32" fmla="*/ 25 w 168"/>
                    <a:gd name="T33" fmla="*/ 248 h 288"/>
                    <a:gd name="T34" fmla="*/ 25 w 168"/>
                    <a:gd name="T35" fmla="*/ 200 h 288"/>
                    <a:gd name="T36" fmla="*/ 33 w 168"/>
                    <a:gd name="T37" fmla="*/ 176 h 288"/>
                    <a:gd name="T38" fmla="*/ 25 w 168"/>
                    <a:gd name="T39" fmla="*/ 160 h 288"/>
                    <a:gd name="T40" fmla="*/ 33 w 168"/>
                    <a:gd name="T41" fmla="*/ 136 h 288"/>
                    <a:gd name="T42" fmla="*/ 33 w 168"/>
                    <a:gd name="T43" fmla="*/ 112 h 288"/>
                    <a:gd name="T44" fmla="*/ 25 w 168"/>
                    <a:gd name="T45" fmla="*/ 80 h 288"/>
                    <a:gd name="T46" fmla="*/ 0 w 168"/>
                    <a:gd name="T47" fmla="*/ 72 h 288"/>
                    <a:gd name="T48" fmla="*/ 0 w 168"/>
                    <a:gd name="T49" fmla="*/ 40 h 28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68" h="288">
                      <a:moveTo>
                        <a:pt x="0" y="40"/>
                      </a:moveTo>
                      <a:lnTo>
                        <a:pt x="33" y="48"/>
                      </a:lnTo>
                      <a:lnTo>
                        <a:pt x="59" y="40"/>
                      </a:lnTo>
                      <a:lnTo>
                        <a:pt x="101" y="8"/>
                      </a:lnTo>
                      <a:lnTo>
                        <a:pt x="109" y="0"/>
                      </a:lnTo>
                      <a:lnTo>
                        <a:pt x="143" y="16"/>
                      </a:lnTo>
                      <a:lnTo>
                        <a:pt x="143" y="32"/>
                      </a:lnTo>
                      <a:lnTo>
                        <a:pt x="168" y="96"/>
                      </a:lnTo>
                      <a:lnTo>
                        <a:pt x="151" y="120"/>
                      </a:lnTo>
                      <a:lnTo>
                        <a:pt x="168" y="152"/>
                      </a:lnTo>
                      <a:lnTo>
                        <a:pt x="143" y="256"/>
                      </a:lnTo>
                      <a:lnTo>
                        <a:pt x="117" y="248"/>
                      </a:lnTo>
                      <a:lnTo>
                        <a:pt x="92" y="248"/>
                      </a:lnTo>
                      <a:lnTo>
                        <a:pt x="84" y="264"/>
                      </a:lnTo>
                      <a:lnTo>
                        <a:pt x="67" y="280"/>
                      </a:lnTo>
                      <a:lnTo>
                        <a:pt x="42" y="288"/>
                      </a:lnTo>
                      <a:lnTo>
                        <a:pt x="25" y="248"/>
                      </a:lnTo>
                      <a:lnTo>
                        <a:pt x="25" y="200"/>
                      </a:lnTo>
                      <a:lnTo>
                        <a:pt x="33" y="176"/>
                      </a:lnTo>
                      <a:lnTo>
                        <a:pt x="25" y="160"/>
                      </a:lnTo>
                      <a:lnTo>
                        <a:pt x="33" y="136"/>
                      </a:lnTo>
                      <a:lnTo>
                        <a:pt x="33" y="112"/>
                      </a:lnTo>
                      <a:lnTo>
                        <a:pt x="25" y="80"/>
                      </a:lnTo>
                      <a:lnTo>
                        <a:pt x="0" y="72"/>
                      </a:lnTo>
                      <a:lnTo>
                        <a:pt x="0" y="40"/>
                      </a:lnTo>
                      <a:close/>
                    </a:path>
                  </a:pathLst>
                </a:custGeom>
                <a:solidFill>
                  <a:srgbClr val="B5CAE9"/>
                </a:solidFill>
                <a:ln w="12700">
                  <a:solidFill>
                    <a:srgbClr val="000000"/>
                  </a:solidFill>
                  <a:prstDash val="solid"/>
                  <a:round/>
                  <a:headEnd/>
                  <a:tailEnd/>
                </a:ln>
              </p:spPr>
              <p:txBody>
                <a:bodyPr/>
                <a:lstStyle/>
                <a:p>
                  <a:endParaRPr lang="en-US" dirty="0"/>
                </a:p>
              </p:txBody>
            </p:sp>
            <p:sp>
              <p:nvSpPr>
                <p:cNvPr id="95" name="Freeform 27"/>
                <p:cNvSpPr>
                  <a:spLocks/>
                </p:cNvSpPr>
                <p:nvPr/>
              </p:nvSpPr>
              <p:spPr bwMode="auto">
                <a:xfrm>
                  <a:off x="5756275" y="5549900"/>
                  <a:ext cx="160338" cy="304800"/>
                </a:xfrm>
                <a:custGeom>
                  <a:avLst/>
                  <a:gdLst>
                    <a:gd name="T0" fmla="*/ 75 w 101"/>
                    <a:gd name="T1" fmla="*/ 32 h 192"/>
                    <a:gd name="T2" fmla="*/ 75 w 101"/>
                    <a:gd name="T3" fmla="*/ 0 h 192"/>
                    <a:gd name="T4" fmla="*/ 92 w 101"/>
                    <a:gd name="T5" fmla="*/ 0 h 192"/>
                    <a:gd name="T6" fmla="*/ 92 w 101"/>
                    <a:gd name="T7" fmla="*/ 40 h 192"/>
                    <a:gd name="T8" fmla="*/ 101 w 101"/>
                    <a:gd name="T9" fmla="*/ 56 h 192"/>
                    <a:gd name="T10" fmla="*/ 101 w 101"/>
                    <a:gd name="T11" fmla="*/ 104 h 192"/>
                    <a:gd name="T12" fmla="*/ 92 w 101"/>
                    <a:gd name="T13" fmla="*/ 120 h 192"/>
                    <a:gd name="T14" fmla="*/ 92 w 101"/>
                    <a:gd name="T15" fmla="*/ 152 h 192"/>
                    <a:gd name="T16" fmla="*/ 67 w 101"/>
                    <a:gd name="T17" fmla="*/ 192 h 192"/>
                    <a:gd name="T18" fmla="*/ 50 w 101"/>
                    <a:gd name="T19" fmla="*/ 192 h 192"/>
                    <a:gd name="T20" fmla="*/ 25 w 101"/>
                    <a:gd name="T21" fmla="*/ 176 h 192"/>
                    <a:gd name="T22" fmla="*/ 33 w 101"/>
                    <a:gd name="T23" fmla="*/ 160 h 192"/>
                    <a:gd name="T24" fmla="*/ 17 w 101"/>
                    <a:gd name="T25" fmla="*/ 152 h 192"/>
                    <a:gd name="T26" fmla="*/ 33 w 101"/>
                    <a:gd name="T27" fmla="*/ 136 h 192"/>
                    <a:gd name="T28" fmla="*/ 8 w 101"/>
                    <a:gd name="T29" fmla="*/ 128 h 192"/>
                    <a:gd name="T30" fmla="*/ 25 w 101"/>
                    <a:gd name="T31" fmla="*/ 112 h 192"/>
                    <a:gd name="T32" fmla="*/ 8 w 101"/>
                    <a:gd name="T33" fmla="*/ 96 h 192"/>
                    <a:gd name="T34" fmla="*/ 0 w 101"/>
                    <a:gd name="T35" fmla="*/ 72 h 192"/>
                    <a:gd name="T36" fmla="*/ 17 w 101"/>
                    <a:gd name="T37" fmla="*/ 64 h 192"/>
                    <a:gd name="T38" fmla="*/ 17 w 101"/>
                    <a:gd name="T39" fmla="*/ 48 h 192"/>
                    <a:gd name="T40" fmla="*/ 42 w 101"/>
                    <a:gd name="T41" fmla="*/ 40 h 192"/>
                    <a:gd name="T42" fmla="*/ 75 w 101"/>
                    <a:gd name="T43" fmla="*/ 32 h 19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01" h="192">
                      <a:moveTo>
                        <a:pt x="75" y="32"/>
                      </a:moveTo>
                      <a:lnTo>
                        <a:pt x="75" y="0"/>
                      </a:lnTo>
                      <a:lnTo>
                        <a:pt x="92" y="0"/>
                      </a:lnTo>
                      <a:lnTo>
                        <a:pt x="92" y="40"/>
                      </a:lnTo>
                      <a:lnTo>
                        <a:pt x="101" y="56"/>
                      </a:lnTo>
                      <a:lnTo>
                        <a:pt x="101" y="104"/>
                      </a:lnTo>
                      <a:lnTo>
                        <a:pt x="92" y="120"/>
                      </a:lnTo>
                      <a:lnTo>
                        <a:pt x="92" y="152"/>
                      </a:lnTo>
                      <a:lnTo>
                        <a:pt x="67" y="192"/>
                      </a:lnTo>
                      <a:lnTo>
                        <a:pt x="50" y="192"/>
                      </a:lnTo>
                      <a:lnTo>
                        <a:pt x="25" y="176"/>
                      </a:lnTo>
                      <a:lnTo>
                        <a:pt x="33" y="160"/>
                      </a:lnTo>
                      <a:lnTo>
                        <a:pt x="17" y="152"/>
                      </a:lnTo>
                      <a:lnTo>
                        <a:pt x="33" y="136"/>
                      </a:lnTo>
                      <a:lnTo>
                        <a:pt x="8" y="128"/>
                      </a:lnTo>
                      <a:lnTo>
                        <a:pt x="25" y="112"/>
                      </a:lnTo>
                      <a:lnTo>
                        <a:pt x="8" y="96"/>
                      </a:lnTo>
                      <a:lnTo>
                        <a:pt x="0" y="72"/>
                      </a:lnTo>
                      <a:lnTo>
                        <a:pt x="17" y="64"/>
                      </a:lnTo>
                      <a:lnTo>
                        <a:pt x="17" y="48"/>
                      </a:lnTo>
                      <a:lnTo>
                        <a:pt x="42" y="40"/>
                      </a:lnTo>
                      <a:lnTo>
                        <a:pt x="75" y="32"/>
                      </a:lnTo>
                      <a:close/>
                    </a:path>
                  </a:pathLst>
                </a:custGeom>
                <a:solidFill>
                  <a:srgbClr val="B5CAE9"/>
                </a:solidFill>
                <a:ln>
                  <a:noFill/>
                </a:ln>
              </p:spPr>
              <p:txBody>
                <a:bodyPr/>
                <a:lstStyle/>
                <a:p>
                  <a:endParaRPr lang="en-US" dirty="0"/>
                </a:p>
              </p:txBody>
            </p:sp>
            <p:sp>
              <p:nvSpPr>
                <p:cNvPr id="96" name="Freeform 28"/>
                <p:cNvSpPr>
                  <a:spLocks/>
                </p:cNvSpPr>
                <p:nvPr/>
              </p:nvSpPr>
              <p:spPr bwMode="auto">
                <a:xfrm>
                  <a:off x="5756275" y="5549900"/>
                  <a:ext cx="160338" cy="304800"/>
                </a:xfrm>
                <a:custGeom>
                  <a:avLst/>
                  <a:gdLst>
                    <a:gd name="T0" fmla="*/ 75 w 101"/>
                    <a:gd name="T1" fmla="*/ 32 h 192"/>
                    <a:gd name="T2" fmla="*/ 75 w 101"/>
                    <a:gd name="T3" fmla="*/ 0 h 192"/>
                    <a:gd name="T4" fmla="*/ 92 w 101"/>
                    <a:gd name="T5" fmla="*/ 0 h 192"/>
                    <a:gd name="T6" fmla="*/ 92 w 101"/>
                    <a:gd name="T7" fmla="*/ 40 h 192"/>
                    <a:gd name="T8" fmla="*/ 101 w 101"/>
                    <a:gd name="T9" fmla="*/ 56 h 192"/>
                    <a:gd name="T10" fmla="*/ 101 w 101"/>
                    <a:gd name="T11" fmla="*/ 104 h 192"/>
                    <a:gd name="T12" fmla="*/ 92 w 101"/>
                    <a:gd name="T13" fmla="*/ 120 h 192"/>
                    <a:gd name="T14" fmla="*/ 92 w 101"/>
                    <a:gd name="T15" fmla="*/ 152 h 192"/>
                    <a:gd name="T16" fmla="*/ 67 w 101"/>
                    <a:gd name="T17" fmla="*/ 192 h 192"/>
                    <a:gd name="T18" fmla="*/ 50 w 101"/>
                    <a:gd name="T19" fmla="*/ 192 h 192"/>
                    <a:gd name="T20" fmla="*/ 25 w 101"/>
                    <a:gd name="T21" fmla="*/ 176 h 192"/>
                    <a:gd name="T22" fmla="*/ 33 w 101"/>
                    <a:gd name="T23" fmla="*/ 160 h 192"/>
                    <a:gd name="T24" fmla="*/ 17 w 101"/>
                    <a:gd name="T25" fmla="*/ 152 h 192"/>
                    <a:gd name="T26" fmla="*/ 33 w 101"/>
                    <a:gd name="T27" fmla="*/ 136 h 192"/>
                    <a:gd name="T28" fmla="*/ 8 w 101"/>
                    <a:gd name="T29" fmla="*/ 128 h 192"/>
                    <a:gd name="T30" fmla="*/ 25 w 101"/>
                    <a:gd name="T31" fmla="*/ 112 h 192"/>
                    <a:gd name="T32" fmla="*/ 8 w 101"/>
                    <a:gd name="T33" fmla="*/ 96 h 192"/>
                    <a:gd name="T34" fmla="*/ 0 w 101"/>
                    <a:gd name="T35" fmla="*/ 72 h 192"/>
                    <a:gd name="T36" fmla="*/ 17 w 101"/>
                    <a:gd name="T37" fmla="*/ 64 h 192"/>
                    <a:gd name="T38" fmla="*/ 17 w 101"/>
                    <a:gd name="T39" fmla="*/ 48 h 192"/>
                    <a:gd name="T40" fmla="*/ 42 w 101"/>
                    <a:gd name="T41" fmla="*/ 40 h 192"/>
                    <a:gd name="T42" fmla="*/ 75 w 101"/>
                    <a:gd name="T43" fmla="*/ 32 h 19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01" h="192">
                      <a:moveTo>
                        <a:pt x="75" y="32"/>
                      </a:moveTo>
                      <a:lnTo>
                        <a:pt x="75" y="0"/>
                      </a:lnTo>
                      <a:lnTo>
                        <a:pt x="92" y="0"/>
                      </a:lnTo>
                      <a:lnTo>
                        <a:pt x="92" y="40"/>
                      </a:lnTo>
                      <a:lnTo>
                        <a:pt x="101" y="56"/>
                      </a:lnTo>
                      <a:lnTo>
                        <a:pt x="101" y="104"/>
                      </a:lnTo>
                      <a:lnTo>
                        <a:pt x="92" y="120"/>
                      </a:lnTo>
                      <a:lnTo>
                        <a:pt x="92" y="152"/>
                      </a:lnTo>
                      <a:lnTo>
                        <a:pt x="67" y="192"/>
                      </a:lnTo>
                      <a:lnTo>
                        <a:pt x="50" y="192"/>
                      </a:lnTo>
                      <a:lnTo>
                        <a:pt x="25" y="176"/>
                      </a:lnTo>
                      <a:lnTo>
                        <a:pt x="33" y="160"/>
                      </a:lnTo>
                      <a:lnTo>
                        <a:pt x="17" y="152"/>
                      </a:lnTo>
                      <a:lnTo>
                        <a:pt x="33" y="136"/>
                      </a:lnTo>
                      <a:lnTo>
                        <a:pt x="8" y="128"/>
                      </a:lnTo>
                      <a:lnTo>
                        <a:pt x="25" y="112"/>
                      </a:lnTo>
                      <a:lnTo>
                        <a:pt x="8" y="96"/>
                      </a:lnTo>
                      <a:lnTo>
                        <a:pt x="0" y="72"/>
                      </a:lnTo>
                      <a:lnTo>
                        <a:pt x="17" y="64"/>
                      </a:lnTo>
                      <a:lnTo>
                        <a:pt x="17" y="48"/>
                      </a:lnTo>
                      <a:lnTo>
                        <a:pt x="42" y="40"/>
                      </a:lnTo>
                      <a:lnTo>
                        <a:pt x="75" y="32"/>
                      </a:lnTo>
                      <a:close/>
                    </a:path>
                  </a:pathLst>
                </a:custGeom>
                <a:solidFill>
                  <a:srgbClr val="B5CAE9"/>
                </a:solidFill>
                <a:ln w="12700">
                  <a:solidFill>
                    <a:srgbClr val="000000"/>
                  </a:solidFill>
                  <a:prstDash val="solid"/>
                  <a:round/>
                  <a:headEnd/>
                  <a:tailEnd/>
                </a:ln>
              </p:spPr>
              <p:txBody>
                <a:bodyPr/>
                <a:lstStyle/>
                <a:p>
                  <a:endParaRPr lang="en-US" dirty="0"/>
                </a:p>
              </p:txBody>
            </p:sp>
            <p:sp>
              <p:nvSpPr>
                <p:cNvPr id="97" name="Freeform 31"/>
                <p:cNvSpPr>
                  <a:spLocks/>
                </p:cNvSpPr>
                <p:nvPr/>
              </p:nvSpPr>
              <p:spPr bwMode="auto">
                <a:xfrm>
                  <a:off x="5487988" y="4775200"/>
                  <a:ext cx="1873250" cy="1714500"/>
                </a:xfrm>
                <a:custGeom>
                  <a:avLst/>
                  <a:gdLst>
                    <a:gd name="T0" fmla="*/ 1121 w 1180"/>
                    <a:gd name="T1" fmla="*/ 728 h 1080"/>
                    <a:gd name="T2" fmla="*/ 1003 w 1180"/>
                    <a:gd name="T3" fmla="*/ 672 h 1080"/>
                    <a:gd name="T4" fmla="*/ 935 w 1180"/>
                    <a:gd name="T5" fmla="*/ 616 h 1080"/>
                    <a:gd name="T6" fmla="*/ 902 w 1180"/>
                    <a:gd name="T7" fmla="*/ 584 h 1080"/>
                    <a:gd name="T8" fmla="*/ 817 w 1180"/>
                    <a:gd name="T9" fmla="*/ 592 h 1080"/>
                    <a:gd name="T10" fmla="*/ 733 w 1180"/>
                    <a:gd name="T11" fmla="*/ 528 h 1080"/>
                    <a:gd name="T12" fmla="*/ 683 w 1180"/>
                    <a:gd name="T13" fmla="*/ 448 h 1080"/>
                    <a:gd name="T14" fmla="*/ 556 w 1180"/>
                    <a:gd name="T15" fmla="*/ 344 h 1080"/>
                    <a:gd name="T16" fmla="*/ 523 w 1180"/>
                    <a:gd name="T17" fmla="*/ 280 h 1080"/>
                    <a:gd name="T18" fmla="*/ 548 w 1180"/>
                    <a:gd name="T19" fmla="*/ 240 h 1080"/>
                    <a:gd name="T20" fmla="*/ 531 w 1180"/>
                    <a:gd name="T21" fmla="*/ 216 h 1080"/>
                    <a:gd name="T22" fmla="*/ 556 w 1180"/>
                    <a:gd name="T23" fmla="*/ 184 h 1080"/>
                    <a:gd name="T24" fmla="*/ 649 w 1180"/>
                    <a:gd name="T25" fmla="*/ 144 h 1080"/>
                    <a:gd name="T26" fmla="*/ 649 w 1180"/>
                    <a:gd name="T27" fmla="*/ 56 h 1080"/>
                    <a:gd name="T28" fmla="*/ 514 w 1180"/>
                    <a:gd name="T29" fmla="*/ 0 h 1080"/>
                    <a:gd name="T30" fmla="*/ 405 w 1180"/>
                    <a:gd name="T31" fmla="*/ 40 h 1080"/>
                    <a:gd name="T32" fmla="*/ 354 w 1180"/>
                    <a:gd name="T33" fmla="*/ 64 h 1080"/>
                    <a:gd name="T34" fmla="*/ 295 w 1180"/>
                    <a:gd name="T35" fmla="*/ 80 h 1080"/>
                    <a:gd name="T36" fmla="*/ 228 w 1180"/>
                    <a:gd name="T37" fmla="*/ 152 h 1080"/>
                    <a:gd name="T38" fmla="*/ 118 w 1180"/>
                    <a:gd name="T39" fmla="*/ 136 h 1080"/>
                    <a:gd name="T40" fmla="*/ 42 w 1180"/>
                    <a:gd name="T41" fmla="*/ 208 h 1080"/>
                    <a:gd name="T42" fmla="*/ 25 w 1180"/>
                    <a:gd name="T43" fmla="*/ 272 h 1080"/>
                    <a:gd name="T44" fmla="*/ 93 w 1180"/>
                    <a:gd name="T45" fmla="*/ 352 h 1080"/>
                    <a:gd name="T46" fmla="*/ 93 w 1180"/>
                    <a:gd name="T47" fmla="*/ 392 h 1080"/>
                    <a:gd name="T48" fmla="*/ 160 w 1180"/>
                    <a:gd name="T49" fmla="*/ 344 h 1080"/>
                    <a:gd name="T50" fmla="*/ 202 w 1180"/>
                    <a:gd name="T51" fmla="*/ 320 h 1080"/>
                    <a:gd name="T52" fmla="*/ 261 w 1180"/>
                    <a:gd name="T53" fmla="*/ 352 h 1080"/>
                    <a:gd name="T54" fmla="*/ 312 w 1180"/>
                    <a:gd name="T55" fmla="*/ 368 h 1080"/>
                    <a:gd name="T56" fmla="*/ 337 w 1180"/>
                    <a:gd name="T57" fmla="*/ 424 h 1080"/>
                    <a:gd name="T58" fmla="*/ 371 w 1180"/>
                    <a:gd name="T59" fmla="*/ 496 h 1080"/>
                    <a:gd name="T60" fmla="*/ 430 w 1180"/>
                    <a:gd name="T61" fmla="*/ 552 h 1080"/>
                    <a:gd name="T62" fmla="*/ 497 w 1180"/>
                    <a:gd name="T63" fmla="*/ 592 h 1080"/>
                    <a:gd name="T64" fmla="*/ 607 w 1180"/>
                    <a:gd name="T65" fmla="*/ 680 h 1080"/>
                    <a:gd name="T66" fmla="*/ 649 w 1180"/>
                    <a:gd name="T67" fmla="*/ 688 h 1080"/>
                    <a:gd name="T68" fmla="*/ 742 w 1180"/>
                    <a:gd name="T69" fmla="*/ 744 h 1080"/>
                    <a:gd name="T70" fmla="*/ 775 w 1180"/>
                    <a:gd name="T71" fmla="*/ 752 h 1080"/>
                    <a:gd name="T72" fmla="*/ 809 w 1180"/>
                    <a:gd name="T73" fmla="*/ 768 h 1080"/>
                    <a:gd name="T74" fmla="*/ 851 w 1180"/>
                    <a:gd name="T75" fmla="*/ 824 h 1080"/>
                    <a:gd name="T76" fmla="*/ 927 w 1180"/>
                    <a:gd name="T77" fmla="*/ 856 h 1080"/>
                    <a:gd name="T78" fmla="*/ 978 w 1180"/>
                    <a:gd name="T79" fmla="*/ 984 h 1080"/>
                    <a:gd name="T80" fmla="*/ 935 w 1180"/>
                    <a:gd name="T81" fmla="*/ 1000 h 1080"/>
                    <a:gd name="T82" fmla="*/ 927 w 1180"/>
                    <a:gd name="T83" fmla="*/ 1040 h 1080"/>
                    <a:gd name="T84" fmla="*/ 935 w 1180"/>
                    <a:gd name="T85" fmla="*/ 1072 h 1080"/>
                    <a:gd name="T86" fmla="*/ 978 w 1180"/>
                    <a:gd name="T87" fmla="*/ 1072 h 1080"/>
                    <a:gd name="T88" fmla="*/ 1011 w 1180"/>
                    <a:gd name="T89" fmla="*/ 1000 h 1080"/>
                    <a:gd name="T90" fmla="*/ 1070 w 1180"/>
                    <a:gd name="T91" fmla="*/ 952 h 1080"/>
                    <a:gd name="T92" fmla="*/ 1053 w 1180"/>
                    <a:gd name="T93" fmla="*/ 888 h 1080"/>
                    <a:gd name="T94" fmla="*/ 1003 w 1180"/>
                    <a:gd name="T95" fmla="*/ 864 h 1080"/>
                    <a:gd name="T96" fmla="*/ 1011 w 1180"/>
                    <a:gd name="T97" fmla="*/ 800 h 1080"/>
                    <a:gd name="T98" fmla="*/ 1045 w 1180"/>
                    <a:gd name="T99" fmla="*/ 768 h 1080"/>
                    <a:gd name="T100" fmla="*/ 1146 w 1180"/>
                    <a:gd name="T101" fmla="*/ 792 h 1080"/>
                    <a:gd name="T102" fmla="*/ 1180 w 1180"/>
                    <a:gd name="T103" fmla="*/ 784 h 108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1180" h="1080">
                      <a:moveTo>
                        <a:pt x="1155" y="752"/>
                      </a:moveTo>
                      <a:lnTo>
                        <a:pt x="1121" y="728"/>
                      </a:lnTo>
                      <a:lnTo>
                        <a:pt x="1087" y="712"/>
                      </a:lnTo>
                      <a:lnTo>
                        <a:pt x="1003" y="672"/>
                      </a:lnTo>
                      <a:lnTo>
                        <a:pt x="919" y="632"/>
                      </a:lnTo>
                      <a:lnTo>
                        <a:pt x="935" y="616"/>
                      </a:lnTo>
                      <a:lnTo>
                        <a:pt x="927" y="600"/>
                      </a:lnTo>
                      <a:lnTo>
                        <a:pt x="902" y="584"/>
                      </a:lnTo>
                      <a:lnTo>
                        <a:pt x="868" y="592"/>
                      </a:lnTo>
                      <a:lnTo>
                        <a:pt x="817" y="592"/>
                      </a:lnTo>
                      <a:lnTo>
                        <a:pt x="775" y="568"/>
                      </a:lnTo>
                      <a:lnTo>
                        <a:pt x="733" y="528"/>
                      </a:lnTo>
                      <a:lnTo>
                        <a:pt x="708" y="488"/>
                      </a:lnTo>
                      <a:lnTo>
                        <a:pt x="683" y="448"/>
                      </a:lnTo>
                      <a:lnTo>
                        <a:pt x="641" y="408"/>
                      </a:lnTo>
                      <a:lnTo>
                        <a:pt x="556" y="344"/>
                      </a:lnTo>
                      <a:lnTo>
                        <a:pt x="523" y="296"/>
                      </a:lnTo>
                      <a:lnTo>
                        <a:pt x="523" y="280"/>
                      </a:lnTo>
                      <a:lnTo>
                        <a:pt x="539" y="256"/>
                      </a:lnTo>
                      <a:lnTo>
                        <a:pt x="548" y="240"/>
                      </a:lnTo>
                      <a:lnTo>
                        <a:pt x="539" y="224"/>
                      </a:lnTo>
                      <a:lnTo>
                        <a:pt x="531" y="216"/>
                      </a:lnTo>
                      <a:lnTo>
                        <a:pt x="531" y="200"/>
                      </a:lnTo>
                      <a:lnTo>
                        <a:pt x="556" y="184"/>
                      </a:lnTo>
                      <a:lnTo>
                        <a:pt x="641" y="152"/>
                      </a:lnTo>
                      <a:lnTo>
                        <a:pt x="649" y="144"/>
                      </a:lnTo>
                      <a:lnTo>
                        <a:pt x="641" y="88"/>
                      </a:lnTo>
                      <a:lnTo>
                        <a:pt x="649" y="56"/>
                      </a:lnTo>
                      <a:lnTo>
                        <a:pt x="531" y="24"/>
                      </a:lnTo>
                      <a:lnTo>
                        <a:pt x="514" y="0"/>
                      </a:lnTo>
                      <a:lnTo>
                        <a:pt x="438" y="8"/>
                      </a:lnTo>
                      <a:lnTo>
                        <a:pt x="405" y="40"/>
                      </a:lnTo>
                      <a:lnTo>
                        <a:pt x="371" y="32"/>
                      </a:lnTo>
                      <a:lnTo>
                        <a:pt x="354" y="64"/>
                      </a:lnTo>
                      <a:lnTo>
                        <a:pt x="320" y="64"/>
                      </a:lnTo>
                      <a:lnTo>
                        <a:pt x="295" y="80"/>
                      </a:lnTo>
                      <a:lnTo>
                        <a:pt x="253" y="72"/>
                      </a:lnTo>
                      <a:lnTo>
                        <a:pt x="228" y="152"/>
                      </a:lnTo>
                      <a:lnTo>
                        <a:pt x="160" y="72"/>
                      </a:lnTo>
                      <a:lnTo>
                        <a:pt x="118" y="136"/>
                      </a:lnTo>
                      <a:lnTo>
                        <a:pt x="25" y="144"/>
                      </a:lnTo>
                      <a:lnTo>
                        <a:pt x="42" y="208"/>
                      </a:lnTo>
                      <a:lnTo>
                        <a:pt x="0" y="232"/>
                      </a:lnTo>
                      <a:lnTo>
                        <a:pt x="25" y="272"/>
                      </a:lnTo>
                      <a:lnTo>
                        <a:pt x="17" y="320"/>
                      </a:lnTo>
                      <a:lnTo>
                        <a:pt x="93" y="352"/>
                      </a:lnTo>
                      <a:lnTo>
                        <a:pt x="76" y="392"/>
                      </a:lnTo>
                      <a:lnTo>
                        <a:pt x="93" y="392"/>
                      </a:lnTo>
                      <a:lnTo>
                        <a:pt x="135" y="376"/>
                      </a:lnTo>
                      <a:lnTo>
                        <a:pt x="160" y="344"/>
                      </a:lnTo>
                      <a:lnTo>
                        <a:pt x="177" y="328"/>
                      </a:lnTo>
                      <a:lnTo>
                        <a:pt x="202" y="320"/>
                      </a:lnTo>
                      <a:lnTo>
                        <a:pt x="244" y="336"/>
                      </a:lnTo>
                      <a:lnTo>
                        <a:pt x="261" y="352"/>
                      </a:lnTo>
                      <a:lnTo>
                        <a:pt x="278" y="368"/>
                      </a:lnTo>
                      <a:lnTo>
                        <a:pt x="312" y="368"/>
                      </a:lnTo>
                      <a:lnTo>
                        <a:pt x="329" y="384"/>
                      </a:lnTo>
                      <a:lnTo>
                        <a:pt x="337" y="424"/>
                      </a:lnTo>
                      <a:lnTo>
                        <a:pt x="362" y="472"/>
                      </a:lnTo>
                      <a:lnTo>
                        <a:pt x="371" y="496"/>
                      </a:lnTo>
                      <a:lnTo>
                        <a:pt x="396" y="512"/>
                      </a:lnTo>
                      <a:lnTo>
                        <a:pt x="430" y="552"/>
                      </a:lnTo>
                      <a:lnTo>
                        <a:pt x="472" y="576"/>
                      </a:lnTo>
                      <a:lnTo>
                        <a:pt x="497" y="592"/>
                      </a:lnTo>
                      <a:lnTo>
                        <a:pt x="514" y="608"/>
                      </a:lnTo>
                      <a:lnTo>
                        <a:pt x="607" y="680"/>
                      </a:lnTo>
                      <a:lnTo>
                        <a:pt x="624" y="696"/>
                      </a:lnTo>
                      <a:lnTo>
                        <a:pt x="649" y="688"/>
                      </a:lnTo>
                      <a:lnTo>
                        <a:pt x="708" y="712"/>
                      </a:lnTo>
                      <a:lnTo>
                        <a:pt x="742" y="744"/>
                      </a:lnTo>
                      <a:lnTo>
                        <a:pt x="767" y="744"/>
                      </a:lnTo>
                      <a:lnTo>
                        <a:pt x="775" y="752"/>
                      </a:lnTo>
                      <a:lnTo>
                        <a:pt x="775" y="768"/>
                      </a:lnTo>
                      <a:lnTo>
                        <a:pt x="809" y="768"/>
                      </a:lnTo>
                      <a:lnTo>
                        <a:pt x="826" y="800"/>
                      </a:lnTo>
                      <a:lnTo>
                        <a:pt x="851" y="824"/>
                      </a:lnTo>
                      <a:lnTo>
                        <a:pt x="893" y="840"/>
                      </a:lnTo>
                      <a:lnTo>
                        <a:pt x="927" y="856"/>
                      </a:lnTo>
                      <a:lnTo>
                        <a:pt x="944" y="904"/>
                      </a:lnTo>
                      <a:lnTo>
                        <a:pt x="978" y="984"/>
                      </a:lnTo>
                      <a:lnTo>
                        <a:pt x="952" y="984"/>
                      </a:lnTo>
                      <a:lnTo>
                        <a:pt x="935" y="1000"/>
                      </a:lnTo>
                      <a:lnTo>
                        <a:pt x="935" y="1016"/>
                      </a:lnTo>
                      <a:lnTo>
                        <a:pt x="927" y="1040"/>
                      </a:lnTo>
                      <a:lnTo>
                        <a:pt x="919" y="1056"/>
                      </a:lnTo>
                      <a:lnTo>
                        <a:pt x="935" y="1072"/>
                      </a:lnTo>
                      <a:lnTo>
                        <a:pt x="952" y="1080"/>
                      </a:lnTo>
                      <a:lnTo>
                        <a:pt x="978" y="1072"/>
                      </a:lnTo>
                      <a:lnTo>
                        <a:pt x="994" y="1040"/>
                      </a:lnTo>
                      <a:lnTo>
                        <a:pt x="1011" y="1000"/>
                      </a:lnTo>
                      <a:lnTo>
                        <a:pt x="1028" y="960"/>
                      </a:lnTo>
                      <a:lnTo>
                        <a:pt x="1070" y="952"/>
                      </a:lnTo>
                      <a:lnTo>
                        <a:pt x="1070" y="904"/>
                      </a:lnTo>
                      <a:lnTo>
                        <a:pt x="1053" y="888"/>
                      </a:lnTo>
                      <a:lnTo>
                        <a:pt x="1028" y="880"/>
                      </a:lnTo>
                      <a:lnTo>
                        <a:pt x="1003" y="864"/>
                      </a:lnTo>
                      <a:lnTo>
                        <a:pt x="994" y="848"/>
                      </a:lnTo>
                      <a:lnTo>
                        <a:pt x="1011" y="800"/>
                      </a:lnTo>
                      <a:lnTo>
                        <a:pt x="1028" y="776"/>
                      </a:lnTo>
                      <a:lnTo>
                        <a:pt x="1045" y="768"/>
                      </a:lnTo>
                      <a:lnTo>
                        <a:pt x="1104" y="776"/>
                      </a:lnTo>
                      <a:lnTo>
                        <a:pt x="1146" y="792"/>
                      </a:lnTo>
                      <a:lnTo>
                        <a:pt x="1180" y="824"/>
                      </a:lnTo>
                      <a:lnTo>
                        <a:pt x="1180" y="784"/>
                      </a:lnTo>
                      <a:lnTo>
                        <a:pt x="1155" y="752"/>
                      </a:lnTo>
                      <a:close/>
                    </a:path>
                  </a:pathLst>
                </a:custGeom>
                <a:solidFill>
                  <a:srgbClr val="B5CAE9"/>
                </a:solidFill>
                <a:ln>
                  <a:noFill/>
                </a:ln>
              </p:spPr>
              <p:txBody>
                <a:bodyPr/>
                <a:lstStyle/>
                <a:p>
                  <a:endParaRPr lang="en-US" dirty="0"/>
                </a:p>
              </p:txBody>
            </p:sp>
            <p:sp>
              <p:nvSpPr>
                <p:cNvPr id="98" name="Freeform 32"/>
                <p:cNvSpPr>
                  <a:spLocks/>
                </p:cNvSpPr>
                <p:nvPr/>
              </p:nvSpPr>
              <p:spPr bwMode="auto">
                <a:xfrm>
                  <a:off x="3910013" y="3962400"/>
                  <a:ext cx="1819275" cy="1727200"/>
                </a:xfrm>
                <a:custGeom>
                  <a:avLst/>
                  <a:gdLst>
                    <a:gd name="T0" fmla="*/ 969 w 1146"/>
                    <a:gd name="T1" fmla="*/ 600 h 1088"/>
                    <a:gd name="T2" fmla="*/ 944 w 1146"/>
                    <a:gd name="T3" fmla="*/ 584 h 1088"/>
                    <a:gd name="T4" fmla="*/ 986 w 1146"/>
                    <a:gd name="T5" fmla="*/ 520 h 1088"/>
                    <a:gd name="T6" fmla="*/ 1019 w 1146"/>
                    <a:gd name="T7" fmla="*/ 472 h 1088"/>
                    <a:gd name="T8" fmla="*/ 1087 w 1146"/>
                    <a:gd name="T9" fmla="*/ 448 h 1088"/>
                    <a:gd name="T10" fmla="*/ 1112 w 1146"/>
                    <a:gd name="T11" fmla="*/ 320 h 1088"/>
                    <a:gd name="T12" fmla="*/ 1095 w 1146"/>
                    <a:gd name="T13" fmla="*/ 272 h 1088"/>
                    <a:gd name="T14" fmla="*/ 1011 w 1146"/>
                    <a:gd name="T15" fmla="*/ 248 h 1088"/>
                    <a:gd name="T16" fmla="*/ 927 w 1146"/>
                    <a:gd name="T17" fmla="*/ 208 h 1088"/>
                    <a:gd name="T18" fmla="*/ 851 w 1146"/>
                    <a:gd name="T19" fmla="*/ 136 h 1088"/>
                    <a:gd name="T20" fmla="*/ 809 w 1146"/>
                    <a:gd name="T21" fmla="*/ 112 h 1088"/>
                    <a:gd name="T22" fmla="*/ 767 w 1146"/>
                    <a:gd name="T23" fmla="*/ 88 h 1088"/>
                    <a:gd name="T24" fmla="*/ 708 w 1146"/>
                    <a:gd name="T25" fmla="*/ 48 h 1088"/>
                    <a:gd name="T26" fmla="*/ 666 w 1146"/>
                    <a:gd name="T27" fmla="*/ 0 h 1088"/>
                    <a:gd name="T28" fmla="*/ 598 w 1146"/>
                    <a:gd name="T29" fmla="*/ 24 h 1088"/>
                    <a:gd name="T30" fmla="*/ 564 w 1146"/>
                    <a:gd name="T31" fmla="*/ 104 h 1088"/>
                    <a:gd name="T32" fmla="*/ 489 w 1146"/>
                    <a:gd name="T33" fmla="*/ 136 h 1088"/>
                    <a:gd name="T34" fmla="*/ 455 w 1146"/>
                    <a:gd name="T35" fmla="*/ 168 h 1088"/>
                    <a:gd name="T36" fmla="*/ 413 w 1146"/>
                    <a:gd name="T37" fmla="*/ 184 h 1088"/>
                    <a:gd name="T38" fmla="*/ 345 w 1146"/>
                    <a:gd name="T39" fmla="*/ 160 h 1088"/>
                    <a:gd name="T40" fmla="*/ 269 w 1146"/>
                    <a:gd name="T41" fmla="*/ 144 h 1088"/>
                    <a:gd name="T42" fmla="*/ 303 w 1146"/>
                    <a:gd name="T43" fmla="*/ 256 h 1088"/>
                    <a:gd name="T44" fmla="*/ 211 w 1146"/>
                    <a:gd name="T45" fmla="*/ 240 h 1088"/>
                    <a:gd name="T46" fmla="*/ 177 w 1146"/>
                    <a:gd name="T47" fmla="*/ 232 h 1088"/>
                    <a:gd name="T48" fmla="*/ 126 w 1146"/>
                    <a:gd name="T49" fmla="*/ 208 h 1088"/>
                    <a:gd name="T50" fmla="*/ 84 w 1146"/>
                    <a:gd name="T51" fmla="*/ 216 h 1088"/>
                    <a:gd name="T52" fmla="*/ 8 w 1146"/>
                    <a:gd name="T53" fmla="*/ 232 h 1088"/>
                    <a:gd name="T54" fmla="*/ 8 w 1146"/>
                    <a:gd name="T55" fmla="*/ 248 h 1088"/>
                    <a:gd name="T56" fmla="*/ 25 w 1146"/>
                    <a:gd name="T57" fmla="*/ 272 h 1088"/>
                    <a:gd name="T58" fmla="*/ 17 w 1146"/>
                    <a:gd name="T59" fmla="*/ 288 h 1088"/>
                    <a:gd name="T60" fmla="*/ 42 w 1146"/>
                    <a:gd name="T61" fmla="*/ 312 h 1088"/>
                    <a:gd name="T62" fmla="*/ 109 w 1146"/>
                    <a:gd name="T63" fmla="*/ 328 h 1088"/>
                    <a:gd name="T64" fmla="*/ 160 w 1146"/>
                    <a:gd name="T65" fmla="*/ 368 h 1088"/>
                    <a:gd name="T66" fmla="*/ 194 w 1146"/>
                    <a:gd name="T67" fmla="*/ 400 h 1088"/>
                    <a:gd name="T68" fmla="*/ 211 w 1146"/>
                    <a:gd name="T69" fmla="*/ 448 h 1088"/>
                    <a:gd name="T70" fmla="*/ 269 w 1146"/>
                    <a:gd name="T71" fmla="*/ 536 h 1088"/>
                    <a:gd name="T72" fmla="*/ 278 w 1146"/>
                    <a:gd name="T73" fmla="*/ 584 h 1088"/>
                    <a:gd name="T74" fmla="*/ 295 w 1146"/>
                    <a:gd name="T75" fmla="*/ 640 h 1088"/>
                    <a:gd name="T76" fmla="*/ 236 w 1146"/>
                    <a:gd name="T77" fmla="*/ 776 h 1088"/>
                    <a:gd name="T78" fmla="*/ 177 w 1146"/>
                    <a:gd name="T79" fmla="*/ 872 h 1088"/>
                    <a:gd name="T80" fmla="*/ 160 w 1146"/>
                    <a:gd name="T81" fmla="*/ 888 h 1088"/>
                    <a:gd name="T82" fmla="*/ 244 w 1146"/>
                    <a:gd name="T83" fmla="*/ 960 h 1088"/>
                    <a:gd name="T84" fmla="*/ 320 w 1146"/>
                    <a:gd name="T85" fmla="*/ 992 h 1088"/>
                    <a:gd name="T86" fmla="*/ 396 w 1146"/>
                    <a:gd name="T87" fmla="*/ 1024 h 1088"/>
                    <a:gd name="T88" fmla="*/ 522 w 1146"/>
                    <a:gd name="T89" fmla="*/ 1056 h 1088"/>
                    <a:gd name="T90" fmla="*/ 607 w 1146"/>
                    <a:gd name="T91" fmla="*/ 1088 h 1088"/>
                    <a:gd name="T92" fmla="*/ 640 w 1146"/>
                    <a:gd name="T93" fmla="*/ 1064 h 1088"/>
                    <a:gd name="T94" fmla="*/ 632 w 1146"/>
                    <a:gd name="T95" fmla="*/ 992 h 1088"/>
                    <a:gd name="T96" fmla="*/ 682 w 1146"/>
                    <a:gd name="T97" fmla="*/ 944 h 1088"/>
                    <a:gd name="T98" fmla="*/ 750 w 1146"/>
                    <a:gd name="T99" fmla="*/ 928 h 1088"/>
                    <a:gd name="T100" fmla="*/ 876 w 1146"/>
                    <a:gd name="T101" fmla="*/ 968 h 1088"/>
                    <a:gd name="T102" fmla="*/ 944 w 1146"/>
                    <a:gd name="T103" fmla="*/ 984 h 1088"/>
                    <a:gd name="T104" fmla="*/ 969 w 1146"/>
                    <a:gd name="T105" fmla="*/ 968 h 1088"/>
                    <a:gd name="T106" fmla="*/ 1019 w 1146"/>
                    <a:gd name="T107" fmla="*/ 928 h 1088"/>
                    <a:gd name="T108" fmla="*/ 1087 w 1146"/>
                    <a:gd name="T109" fmla="*/ 864 h 1088"/>
                    <a:gd name="T110" fmla="*/ 1019 w 1146"/>
                    <a:gd name="T111" fmla="*/ 784 h 1088"/>
                    <a:gd name="T112" fmla="*/ 1036 w 1146"/>
                    <a:gd name="T113" fmla="*/ 720 h 1088"/>
                    <a:gd name="T114" fmla="*/ 1036 w 1146"/>
                    <a:gd name="T115" fmla="*/ 656 h 1088"/>
                    <a:gd name="T116" fmla="*/ 1011 w 1146"/>
                    <a:gd name="T117" fmla="*/ 616 h 108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146" h="1088">
                      <a:moveTo>
                        <a:pt x="1011" y="616"/>
                      </a:moveTo>
                      <a:lnTo>
                        <a:pt x="969" y="600"/>
                      </a:lnTo>
                      <a:lnTo>
                        <a:pt x="935" y="616"/>
                      </a:lnTo>
                      <a:lnTo>
                        <a:pt x="944" y="584"/>
                      </a:lnTo>
                      <a:lnTo>
                        <a:pt x="977" y="544"/>
                      </a:lnTo>
                      <a:lnTo>
                        <a:pt x="986" y="520"/>
                      </a:lnTo>
                      <a:lnTo>
                        <a:pt x="1011" y="504"/>
                      </a:lnTo>
                      <a:lnTo>
                        <a:pt x="1019" y="472"/>
                      </a:lnTo>
                      <a:lnTo>
                        <a:pt x="1053" y="464"/>
                      </a:lnTo>
                      <a:lnTo>
                        <a:pt x="1087" y="448"/>
                      </a:lnTo>
                      <a:lnTo>
                        <a:pt x="1104" y="360"/>
                      </a:lnTo>
                      <a:lnTo>
                        <a:pt x="1112" y="320"/>
                      </a:lnTo>
                      <a:lnTo>
                        <a:pt x="1146" y="288"/>
                      </a:lnTo>
                      <a:lnTo>
                        <a:pt x="1095" y="272"/>
                      </a:lnTo>
                      <a:lnTo>
                        <a:pt x="1036" y="256"/>
                      </a:lnTo>
                      <a:lnTo>
                        <a:pt x="1011" y="248"/>
                      </a:lnTo>
                      <a:lnTo>
                        <a:pt x="986" y="216"/>
                      </a:lnTo>
                      <a:lnTo>
                        <a:pt x="927" y="208"/>
                      </a:lnTo>
                      <a:lnTo>
                        <a:pt x="868" y="168"/>
                      </a:lnTo>
                      <a:lnTo>
                        <a:pt x="851" y="136"/>
                      </a:lnTo>
                      <a:lnTo>
                        <a:pt x="809" y="144"/>
                      </a:lnTo>
                      <a:lnTo>
                        <a:pt x="809" y="112"/>
                      </a:lnTo>
                      <a:lnTo>
                        <a:pt x="767" y="96"/>
                      </a:lnTo>
                      <a:lnTo>
                        <a:pt x="767" y="88"/>
                      </a:lnTo>
                      <a:lnTo>
                        <a:pt x="733" y="72"/>
                      </a:lnTo>
                      <a:lnTo>
                        <a:pt x="708" y="48"/>
                      </a:lnTo>
                      <a:lnTo>
                        <a:pt x="682" y="16"/>
                      </a:lnTo>
                      <a:lnTo>
                        <a:pt x="666" y="0"/>
                      </a:lnTo>
                      <a:lnTo>
                        <a:pt x="623" y="8"/>
                      </a:lnTo>
                      <a:lnTo>
                        <a:pt x="598" y="24"/>
                      </a:lnTo>
                      <a:lnTo>
                        <a:pt x="581" y="88"/>
                      </a:lnTo>
                      <a:lnTo>
                        <a:pt x="564" y="104"/>
                      </a:lnTo>
                      <a:lnTo>
                        <a:pt x="539" y="120"/>
                      </a:lnTo>
                      <a:lnTo>
                        <a:pt x="489" y="136"/>
                      </a:lnTo>
                      <a:lnTo>
                        <a:pt x="463" y="144"/>
                      </a:lnTo>
                      <a:lnTo>
                        <a:pt x="455" y="168"/>
                      </a:lnTo>
                      <a:lnTo>
                        <a:pt x="446" y="184"/>
                      </a:lnTo>
                      <a:lnTo>
                        <a:pt x="413" y="184"/>
                      </a:lnTo>
                      <a:lnTo>
                        <a:pt x="362" y="168"/>
                      </a:lnTo>
                      <a:lnTo>
                        <a:pt x="345" y="160"/>
                      </a:lnTo>
                      <a:lnTo>
                        <a:pt x="328" y="144"/>
                      </a:lnTo>
                      <a:lnTo>
                        <a:pt x="269" y="144"/>
                      </a:lnTo>
                      <a:lnTo>
                        <a:pt x="295" y="200"/>
                      </a:lnTo>
                      <a:lnTo>
                        <a:pt x="303" y="256"/>
                      </a:lnTo>
                      <a:lnTo>
                        <a:pt x="253" y="248"/>
                      </a:lnTo>
                      <a:lnTo>
                        <a:pt x="211" y="240"/>
                      </a:lnTo>
                      <a:lnTo>
                        <a:pt x="194" y="248"/>
                      </a:lnTo>
                      <a:lnTo>
                        <a:pt x="177" y="232"/>
                      </a:lnTo>
                      <a:lnTo>
                        <a:pt x="152" y="208"/>
                      </a:lnTo>
                      <a:lnTo>
                        <a:pt x="126" y="208"/>
                      </a:lnTo>
                      <a:lnTo>
                        <a:pt x="109" y="216"/>
                      </a:lnTo>
                      <a:lnTo>
                        <a:pt x="84" y="216"/>
                      </a:lnTo>
                      <a:lnTo>
                        <a:pt x="34" y="216"/>
                      </a:lnTo>
                      <a:lnTo>
                        <a:pt x="8" y="232"/>
                      </a:lnTo>
                      <a:lnTo>
                        <a:pt x="0" y="240"/>
                      </a:lnTo>
                      <a:lnTo>
                        <a:pt x="8" y="248"/>
                      </a:lnTo>
                      <a:lnTo>
                        <a:pt x="50" y="272"/>
                      </a:lnTo>
                      <a:lnTo>
                        <a:pt x="25" y="272"/>
                      </a:lnTo>
                      <a:lnTo>
                        <a:pt x="17" y="280"/>
                      </a:lnTo>
                      <a:lnTo>
                        <a:pt x="17" y="288"/>
                      </a:lnTo>
                      <a:lnTo>
                        <a:pt x="25" y="304"/>
                      </a:lnTo>
                      <a:lnTo>
                        <a:pt x="42" y="312"/>
                      </a:lnTo>
                      <a:lnTo>
                        <a:pt x="76" y="320"/>
                      </a:lnTo>
                      <a:lnTo>
                        <a:pt x="109" y="328"/>
                      </a:lnTo>
                      <a:lnTo>
                        <a:pt x="135" y="352"/>
                      </a:lnTo>
                      <a:lnTo>
                        <a:pt x="160" y="368"/>
                      </a:lnTo>
                      <a:lnTo>
                        <a:pt x="185" y="376"/>
                      </a:lnTo>
                      <a:lnTo>
                        <a:pt x="194" y="400"/>
                      </a:lnTo>
                      <a:lnTo>
                        <a:pt x="219" y="424"/>
                      </a:lnTo>
                      <a:lnTo>
                        <a:pt x="211" y="448"/>
                      </a:lnTo>
                      <a:lnTo>
                        <a:pt x="244" y="512"/>
                      </a:lnTo>
                      <a:lnTo>
                        <a:pt x="269" y="536"/>
                      </a:lnTo>
                      <a:lnTo>
                        <a:pt x="286" y="560"/>
                      </a:lnTo>
                      <a:lnTo>
                        <a:pt x="278" y="584"/>
                      </a:lnTo>
                      <a:lnTo>
                        <a:pt x="253" y="592"/>
                      </a:lnTo>
                      <a:lnTo>
                        <a:pt x="295" y="640"/>
                      </a:lnTo>
                      <a:lnTo>
                        <a:pt x="269" y="632"/>
                      </a:lnTo>
                      <a:lnTo>
                        <a:pt x="236" y="776"/>
                      </a:lnTo>
                      <a:lnTo>
                        <a:pt x="202" y="848"/>
                      </a:lnTo>
                      <a:lnTo>
                        <a:pt x="177" y="872"/>
                      </a:lnTo>
                      <a:lnTo>
                        <a:pt x="143" y="880"/>
                      </a:lnTo>
                      <a:lnTo>
                        <a:pt x="160" y="888"/>
                      </a:lnTo>
                      <a:lnTo>
                        <a:pt x="211" y="928"/>
                      </a:lnTo>
                      <a:lnTo>
                        <a:pt x="244" y="960"/>
                      </a:lnTo>
                      <a:lnTo>
                        <a:pt x="278" y="968"/>
                      </a:lnTo>
                      <a:lnTo>
                        <a:pt x="320" y="992"/>
                      </a:lnTo>
                      <a:lnTo>
                        <a:pt x="337" y="1016"/>
                      </a:lnTo>
                      <a:lnTo>
                        <a:pt x="396" y="1024"/>
                      </a:lnTo>
                      <a:lnTo>
                        <a:pt x="463" y="1032"/>
                      </a:lnTo>
                      <a:lnTo>
                        <a:pt x="522" y="1056"/>
                      </a:lnTo>
                      <a:lnTo>
                        <a:pt x="581" y="1072"/>
                      </a:lnTo>
                      <a:lnTo>
                        <a:pt x="607" y="1088"/>
                      </a:lnTo>
                      <a:lnTo>
                        <a:pt x="632" y="1080"/>
                      </a:lnTo>
                      <a:lnTo>
                        <a:pt x="640" y="1064"/>
                      </a:lnTo>
                      <a:lnTo>
                        <a:pt x="623" y="1032"/>
                      </a:lnTo>
                      <a:lnTo>
                        <a:pt x="632" y="992"/>
                      </a:lnTo>
                      <a:lnTo>
                        <a:pt x="649" y="968"/>
                      </a:lnTo>
                      <a:lnTo>
                        <a:pt x="682" y="944"/>
                      </a:lnTo>
                      <a:lnTo>
                        <a:pt x="716" y="928"/>
                      </a:lnTo>
                      <a:lnTo>
                        <a:pt x="750" y="928"/>
                      </a:lnTo>
                      <a:lnTo>
                        <a:pt x="842" y="952"/>
                      </a:lnTo>
                      <a:lnTo>
                        <a:pt x="876" y="968"/>
                      </a:lnTo>
                      <a:lnTo>
                        <a:pt x="910" y="984"/>
                      </a:lnTo>
                      <a:lnTo>
                        <a:pt x="944" y="984"/>
                      </a:lnTo>
                      <a:lnTo>
                        <a:pt x="960" y="976"/>
                      </a:lnTo>
                      <a:lnTo>
                        <a:pt x="969" y="968"/>
                      </a:lnTo>
                      <a:lnTo>
                        <a:pt x="977" y="960"/>
                      </a:lnTo>
                      <a:lnTo>
                        <a:pt x="1019" y="928"/>
                      </a:lnTo>
                      <a:lnTo>
                        <a:pt x="1070" y="904"/>
                      </a:lnTo>
                      <a:lnTo>
                        <a:pt x="1087" y="864"/>
                      </a:lnTo>
                      <a:lnTo>
                        <a:pt x="1011" y="832"/>
                      </a:lnTo>
                      <a:lnTo>
                        <a:pt x="1019" y="784"/>
                      </a:lnTo>
                      <a:lnTo>
                        <a:pt x="994" y="744"/>
                      </a:lnTo>
                      <a:lnTo>
                        <a:pt x="1036" y="720"/>
                      </a:lnTo>
                      <a:lnTo>
                        <a:pt x="1019" y="656"/>
                      </a:lnTo>
                      <a:lnTo>
                        <a:pt x="1036" y="656"/>
                      </a:lnTo>
                      <a:lnTo>
                        <a:pt x="1019" y="632"/>
                      </a:lnTo>
                      <a:lnTo>
                        <a:pt x="1011" y="616"/>
                      </a:lnTo>
                      <a:close/>
                    </a:path>
                  </a:pathLst>
                </a:custGeom>
                <a:solidFill>
                  <a:srgbClr val="B5CAE9"/>
                </a:solidFill>
                <a:ln>
                  <a:noFill/>
                </a:ln>
              </p:spPr>
              <p:txBody>
                <a:bodyPr/>
                <a:lstStyle/>
                <a:p>
                  <a:endParaRPr lang="en-US" dirty="0"/>
                </a:p>
              </p:txBody>
            </p:sp>
            <p:sp>
              <p:nvSpPr>
                <p:cNvPr id="99" name="Freeform 33"/>
                <p:cNvSpPr>
                  <a:spLocks/>
                </p:cNvSpPr>
                <p:nvPr/>
              </p:nvSpPr>
              <p:spPr bwMode="auto">
                <a:xfrm>
                  <a:off x="5487988" y="4775200"/>
                  <a:ext cx="1873250" cy="1714500"/>
                </a:xfrm>
                <a:custGeom>
                  <a:avLst/>
                  <a:gdLst>
                    <a:gd name="T0" fmla="*/ 1121 w 1180"/>
                    <a:gd name="T1" fmla="*/ 728 h 1080"/>
                    <a:gd name="T2" fmla="*/ 1003 w 1180"/>
                    <a:gd name="T3" fmla="*/ 672 h 1080"/>
                    <a:gd name="T4" fmla="*/ 935 w 1180"/>
                    <a:gd name="T5" fmla="*/ 616 h 1080"/>
                    <a:gd name="T6" fmla="*/ 902 w 1180"/>
                    <a:gd name="T7" fmla="*/ 584 h 1080"/>
                    <a:gd name="T8" fmla="*/ 817 w 1180"/>
                    <a:gd name="T9" fmla="*/ 592 h 1080"/>
                    <a:gd name="T10" fmla="*/ 733 w 1180"/>
                    <a:gd name="T11" fmla="*/ 528 h 1080"/>
                    <a:gd name="T12" fmla="*/ 683 w 1180"/>
                    <a:gd name="T13" fmla="*/ 448 h 1080"/>
                    <a:gd name="T14" fmla="*/ 556 w 1180"/>
                    <a:gd name="T15" fmla="*/ 344 h 1080"/>
                    <a:gd name="T16" fmla="*/ 523 w 1180"/>
                    <a:gd name="T17" fmla="*/ 280 h 1080"/>
                    <a:gd name="T18" fmla="*/ 548 w 1180"/>
                    <a:gd name="T19" fmla="*/ 240 h 1080"/>
                    <a:gd name="T20" fmla="*/ 531 w 1180"/>
                    <a:gd name="T21" fmla="*/ 216 h 1080"/>
                    <a:gd name="T22" fmla="*/ 556 w 1180"/>
                    <a:gd name="T23" fmla="*/ 184 h 1080"/>
                    <a:gd name="T24" fmla="*/ 649 w 1180"/>
                    <a:gd name="T25" fmla="*/ 144 h 1080"/>
                    <a:gd name="T26" fmla="*/ 649 w 1180"/>
                    <a:gd name="T27" fmla="*/ 56 h 1080"/>
                    <a:gd name="T28" fmla="*/ 514 w 1180"/>
                    <a:gd name="T29" fmla="*/ 0 h 1080"/>
                    <a:gd name="T30" fmla="*/ 405 w 1180"/>
                    <a:gd name="T31" fmla="*/ 40 h 1080"/>
                    <a:gd name="T32" fmla="*/ 354 w 1180"/>
                    <a:gd name="T33" fmla="*/ 64 h 1080"/>
                    <a:gd name="T34" fmla="*/ 295 w 1180"/>
                    <a:gd name="T35" fmla="*/ 80 h 1080"/>
                    <a:gd name="T36" fmla="*/ 228 w 1180"/>
                    <a:gd name="T37" fmla="*/ 152 h 1080"/>
                    <a:gd name="T38" fmla="*/ 118 w 1180"/>
                    <a:gd name="T39" fmla="*/ 136 h 1080"/>
                    <a:gd name="T40" fmla="*/ 42 w 1180"/>
                    <a:gd name="T41" fmla="*/ 208 h 1080"/>
                    <a:gd name="T42" fmla="*/ 25 w 1180"/>
                    <a:gd name="T43" fmla="*/ 272 h 1080"/>
                    <a:gd name="T44" fmla="*/ 93 w 1180"/>
                    <a:gd name="T45" fmla="*/ 352 h 1080"/>
                    <a:gd name="T46" fmla="*/ 93 w 1180"/>
                    <a:gd name="T47" fmla="*/ 392 h 1080"/>
                    <a:gd name="T48" fmla="*/ 160 w 1180"/>
                    <a:gd name="T49" fmla="*/ 344 h 1080"/>
                    <a:gd name="T50" fmla="*/ 202 w 1180"/>
                    <a:gd name="T51" fmla="*/ 320 h 1080"/>
                    <a:gd name="T52" fmla="*/ 261 w 1180"/>
                    <a:gd name="T53" fmla="*/ 352 h 1080"/>
                    <a:gd name="T54" fmla="*/ 312 w 1180"/>
                    <a:gd name="T55" fmla="*/ 368 h 1080"/>
                    <a:gd name="T56" fmla="*/ 337 w 1180"/>
                    <a:gd name="T57" fmla="*/ 424 h 1080"/>
                    <a:gd name="T58" fmla="*/ 371 w 1180"/>
                    <a:gd name="T59" fmla="*/ 496 h 1080"/>
                    <a:gd name="T60" fmla="*/ 430 w 1180"/>
                    <a:gd name="T61" fmla="*/ 552 h 1080"/>
                    <a:gd name="T62" fmla="*/ 497 w 1180"/>
                    <a:gd name="T63" fmla="*/ 592 h 1080"/>
                    <a:gd name="T64" fmla="*/ 607 w 1180"/>
                    <a:gd name="T65" fmla="*/ 680 h 1080"/>
                    <a:gd name="T66" fmla="*/ 649 w 1180"/>
                    <a:gd name="T67" fmla="*/ 688 h 1080"/>
                    <a:gd name="T68" fmla="*/ 742 w 1180"/>
                    <a:gd name="T69" fmla="*/ 744 h 1080"/>
                    <a:gd name="T70" fmla="*/ 775 w 1180"/>
                    <a:gd name="T71" fmla="*/ 752 h 1080"/>
                    <a:gd name="T72" fmla="*/ 809 w 1180"/>
                    <a:gd name="T73" fmla="*/ 768 h 1080"/>
                    <a:gd name="T74" fmla="*/ 851 w 1180"/>
                    <a:gd name="T75" fmla="*/ 824 h 1080"/>
                    <a:gd name="T76" fmla="*/ 927 w 1180"/>
                    <a:gd name="T77" fmla="*/ 856 h 1080"/>
                    <a:gd name="T78" fmla="*/ 978 w 1180"/>
                    <a:gd name="T79" fmla="*/ 984 h 1080"/>
                    <a:gd name="T80" fmla="*/ 935 w 1180"/>
                    <a:gd name="T81" fmla="*/ 1000 h 1080"/>
                    <a:gd name="T82" fmla="*/ 927 w 1180"/>
                    <a:gd name="T83" fmla="*/ 1040 h 1080"/>
                    <a:gd name="T84" fmla="*/ 935 w 1180"/>
                    <a:gd name="T85" fmla="*/ 1072 h 1080"/>
                    <a:gd name="T86" fmla="*/ 978 w 1180"/>
                    <a:gd name="T87" fmla="*/ 1072 h 1080"/>
                    <a:gd name="T88" fmla="*/ 1011 w 1180"/>
                    <a:gd name="T89" fmla="*/ 1000 h 1080"/>
                    <a:gd name="T90" fmla="*/ 1070 w 1180"/>
                    <a:gd name="T91" fmla="*/ 952 h 1080"/>
                    <a:gd name="T92" fmla="*/ 1053 w 1180"/>
                    <a:gd name="T93" fmla="*/ 888 h 1080"/>
                    <a:gd name="T94" fmla="*/ 1003 w 1180"/>
                    <a:gd name="T95" fmla="*/ 864 h 1080"/>
                    <a:gd name="T96" fmla="*/ 1011 w 1180"/>
                    <a:gd name="T97" fmla="*/ 800 h 1080"/>
                    <a:gd name="T98" fmla="*/ 1045 w 1180"/>
                    <a:gd name="T99" fmla="*/ 768 h 1080"/>
                    <a:gd name="T100" fmla="*/ 1146 w 1180"/>
                    <a:gd name="T101" fmla="*/ 792 h 1080"/>
                    <a:gd name="T102" fmla="*/ 1180 w 1180"/>
                    <a:gd name="T103" fmla="*/ 784 h 1080"/>
                    <a:gd name="T104" fmla="*/ 1155 w 1180"/>
                    <a:gd name="T105" fmla="*/ 752 h 108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1180" h="1080">
                      <a:moveTo>
                        <a:pt x="1155" y="752"/>
                      </a:moveTo>
                      <a:lnTo>
                        <a:pt x="1121" y="728"/>
                      </a:lnTo>
                      <a:lnTo>
                        <a:pt x="1087" y="712"/>
                      </a:lnTo>
                      <a:lnTo>
                        <a:pt x="1003" y="672"/>
                      </a:lnTo>
                      <a:lnTo>
                        <a:pt x="919" y="632"/>
                      </a:lnTo>
                      <a:lnTo>
                        <a:pt x="935" y="616"/>
                      </a:lnTo>
                      <a:lnTo>
                        <a:pt x="927" y="600"/>
                      </a:lnTo>
                      <a:lnTo>
                        <a:pt x="902" y="584"/>
                      </a:lnTo>
                      <a:lnTo>
                        <a:pt x="868" y="592"/>
                      </a:lnTo>
                      <a:lnTo>
                        <a:pt x="817" y="592"/>
                      </a:lnTo>
                      <a:lnTo>
                        <a:pt x="775" y="568"/>
                      </a:lnTo>
                      <a:lnTo>
                        <a:pt x="733" y="528"/>
                      </a:lnTo>
                      <a:lnTo>
                        <a:pt x="708" y="488"/>
                      </a:lnTo>
                      <a:lnTo>
                        <a:pt x="683" y="448"/>
                      </a:lnTo>
                      <a:lnTo>
                        <a:pt x="641" y="408"/>
                      </a:lnTo>
                      <a:lnTo>
                        <a:pt x="556" y="344"/>
                      </a:lnTo>
                      <a:lnTo>
                        <a:pt x="523" y="296"/>
                      </a:lnTo>
                      <a:lnTo>
                        <a:pt x="523" y="280"/>
                      </a:lnTo>
                      <a:lnTo>
                        <a:pt x="539" y="256"/>
                      </a:lnTo>
                      <a:lnTo>
                        <a:pt x="548" y="240"/>
                      </a:lnTo>
                      <a:lnTo>
                        <a:pt x="539" y="224"/>
                      </a:lnTo>
                      <a:lnTo>
                        <a:pt x="531" y="216"/>
                      </a:lnTo>
                      <a:lnTo>
                        <a:pt x="531" y="200"/>
                      </a:lnTo>
                      <a:lnTo>
                        <a:pt x="556" y="184"/>
                      </a:lnTo>
                      <a:lnTo>
                        <a:pt x="641" y="152"/>
                      </a:lnTo>
                      <a:lnTo>
                        <a:pt x="649" y="144"/>
                      </a:lnTo>
                      <a:lnTo>
                        <a:pt x="641" y="88"/>
                      </a:lnTo>
                      <a:lnTo>
                        <a:pt x="649" y="56"/>
                      </a:lnTo>
                      <a:lnTo>
                        <a:pt x="531" y="24"/>
                      </a:lnTo>
                      <a:lnTo>
                        <a:pt x="514" y="0"/>
                      </a:lnTo>
                      <a:lnTo>
                        <a:pt x="438" y="8"/>
                      </a:lnTo>
                      <a:lnTo>
                        <a:pt x="405" y="40"/>
                      </a:lnTo>
                      <a:lnTo>
                        <a:pt x="371" y="32"/>
                      </a:lnTo>
                      <a:lnTo>
                        <a:pt x="354" y="64"/>
                      </a:lnTo>
                      <a:lnTo>
                        <a:pt x="320" y="64"/>
                      </a:lnTo>
                      <a:lnTo>
                        <a:pt x="295" y="80"/>
                      </a:lnTo>
                      <a:lnTo>
                        <a:pt x="253" y="72"/>
                      </a:lnTo>
                      <a:lnTo>
                        <a:pt x="228" y="152"/>
                      </a:lnTo>
                      <a:lnTo>
                        <a:pt x="160" y="72"/>
                      </a:lnTo>
                      <a:lnTo>
                        <a:pt x="118" y="136"/>
                      </a:lnTo>
                      <a:lnTo>
                        <a:pt x="25" y="144"/>
                      </a:lnTo>
                      <a:lnTo>
                        <a:pt x="42" y="208"/>
                      </a:lnTo>
                      <a:lnTo>
                        <a:pt x="0" y="232"/>
                      </a:lnTo>
                      <a:lnTo>
                        <a:pt x="25" y="272"/>
                      </a:lnTo>
                      <a:lnTo>
                        <a:pt x="17" y="320"/>
                      </a:lnTo>
                      <a:lnTo>
                        <a:pt x="93" y="352"/>
                      </a:lnTo>
                      <a:lnTo>
                        <a:pt x="76" y="392"/>
                      </a:lnTo>
                      <a:lnTo>
                        <a:pt x="93" y="392"/>
                      </a:lnTo>
                      <a:lnTo>
                        <a:pt x="135" y="376"/>
                      </a:lnTo>
                      <a:lnTo>
                        <a:pt x="160" y="344"/>
                      </a:lnTo>
                      <a:lnTo>
                        <a:pt x="177" y="328"/>
                      </a:lnTo>
                      <a:lnTo>
                        <a:pt x="202" y="320"/>
                      </a:lnTo>
                      <a:lnTo>
                        <a:pt x="244" y="336"/>
                      </a:lnTo>
                      <a:lnTo>
                        <a:pt x="261" y="352"/>
                      </a:lnTo>
                      <a:lnTo>
                        <a:pt x="278" y="368"/>
                      </a:lnTo>
                      <a:lnTo>
                        <a:pt x="312" y="368"/>
                      </a:lnTo>
                      <a:lnTo>
                        <a:pt x="329" y="384"/>
                      </a:lnTo>
                      <a:lnTo>
                        <a:pt x="337" y="424"/>
                      </a:lnTo>
                      <a:lnTo>
                        <a:pt x="362" y="472"/>
                      </a:lnTo>
                      <a:lnTo>
                        <a:pt x="371" y="496"/>
                      </a:lnTo>
                      <a:lnTo>
                        <a:pt x="396" y="512"/>
                      </a:lnTo>
                      <a:lnTo>
                        <a:pt x="430" y="552"/>
                      </a:lnTo>
                      <a:lnTo>
                        <a:pt x="472" y="576"/>
                      </a:lnTo>
                      <a:lnTo>
                        <a:pt x="497" y="592"/>
                      </a:lnTo>
                      <a:lnTo>
                        <a:pt x="514" y="608"/>
                      </a:lnTo>
                      <a:lnTo>
                        <a:pt x="607" y="680"/>
                      </a:lnTo>
                      <a:lnTo>
                        <a:pt x="624" y="696"/>
                      </a:lnTo>
                      <a:lnTo>
                        <a:pt x="649" y="688"/>
                      </a:lnTo>
                      <a:lnTo>
                        <a:pt x="708" y="712"/>
                      </a:lnTo>
                      <a:lnTo>
                        <a:pt x="742" y="744"/>
                      </a:lnTo>
                      <a:lnTo>
                        <a:pt x="767" y="744"/>
                      </a:lnTo>
                      <a:lnTo>
                        <a:pt x="775" y="752"/>
                      </a:lnTo>
                      <a:lnTo>
                        <a:pt x="775" y="768"/>
                      </a:lnTo>
                      <a:lnTo>
                        <a:pt x="809" y="768"/>
                      </a:lnTo>
                      <a:lnTo>
                        <a:pt x="826" y="800"/>
                      </a:lnTo>
                      <a:lnTo>
                        <a:pt x="851" y="824"/>
                      </a:lnTo>
                      <a:lnTo>
                        <a:pt x="893" y="840"/>
                      </a:lnTo>
                      <a:lnTo>
                        <a:pt x="927" y="856"/>
                      </a:lnTo>
                      <a:lnTo>
                        <a:pt x="944" y="904"/>
                      </a:lnTo>
                      <a:lnTo>
                        <a:pt x="978" y="984"/>
                      </a:lnTo>
                      <a:lnTo>
                        <a:pt x="952" y="984"/>
                      </a:lnTo>
                      <a:lnTo>
                        <a:pt x="935" y="1000"/>
                      </a:lnTo>
                      <a:lnTo>
                        <a:pt x="935" y="1016"/>
                      </a:lnTo>
                      <a:lnTo>
                        <a:pt x="927" y="1040"/>
                      </a:lnTo>
                      <a:lnTo>
                        <a:pt x="919" y="1056"/>
                      </a:lnTo>
                      <a:lnTo>
                        <a:pt x="935" y="1072"/>
                      </a:lnTo>
                      <a:lnTo>
                        <a:pt x="952" y="1080"/>
                      </a:lnTo>
                      <a:lnTo>
                        <a:pt x="978" y="1072"/>
                      </a:lnTo>
                      <a:lnTo>
                        <a:pt x="994" y="1040"/>
                      </a:lnTo>
                      <a:lnTo>
                        <a:pt x="1011" y="1000"/>
                      </a:lnTo>
                      <a:lnTo>
                        <a:pt x="1028" y="960"/>
                      </a:lnTo>
                      <a:lnTo>
                        <a:pt x="1070" y="952"/>
                      </a:lnTo>
                      <a:lnTo>
                        <a:pt x="1070" y="904"/>
                      </a:lnTo>
                      <a:lnTo>
                        <a:pt x="1053" y="888"/>
                      </a:lnTo>
                      <a:lnTo>
                        <a:pt x="1028" y="880"/>
                      </a:lnTo>
                      <a:lnTo>
                        <a:pt x="1003" y="864"/>
                      </a:lnTo>
                      <a:lnTo>
                        <a:pt x="994" y="848"/>
                      </a:lnTo>
                      <a:lnTo>
                        <a:pt x="1011" y="800"/>
                      </a:lnTo>
                      <a:lnTo>
                        <a:pt x="1028" y="776"/>
                      </a:lnTo>
                      <a:lnTo>
                        <a:pt x="1045" y="768"/>
                      </a:lnTo>
                      <a:lnTo>
                        <a:pt x="1104" y="776"/>
                      </a:lnTo>
                      <a:lnTo>
                        <a:pt x="1146" y="792"/>
                      </a:lnTo>
                      <a:lnTo>
                        <a:pt x="1180" y="824"/>
                      </a:lnTo>
                      <a:lnTo>
                        <a:pt x="1180" y="784"/>
                      </a:lnTo>
                      <a:lnTo>
                        <a:pt x="1155" y="752"/>
                      </a:lnTo>
                      <a:close/>
                    </a:path>
                  </a:pathLst>
                </a:custGeom>
                <a:solidFill>
                  <a:srgbClr val="B5CAE9"/>
                </a:solidFill>
                <a:ln w="12700">
                  <a:solidFill>
                    <a:srgbClr val="000000"/>
                  </a:solidFill>
                  <a:prstDash val="solid"/>
                  <a:round/>
                  <a:headEnd/>
                  <a:tailEnd/>
                </a:ln>
              </p:spPr>
              <p:txBody>
                <a:bodyPr/>
                <a:lstStyle/>
                <a:p>
                  <a:endParaRPr lang="en-US" dirty="0"/>
                </a:p>
              </p:txBody>
            </p:sp>
            <p:sp>
              <p:nvSpPr>
                <p:cNvPr id="100" name="Freeform 34"/>
                <p:cNvSpPr>
                  <a:spLocks/>
                </p:cNvSpPr>
                <p:nvPr/>
              </p:nvSpPr>
              <p:spPr bwMode="auto">
                <a:xfrm>
                  <a:off x="3910013" y="3962400"/>
                  <a:ext cx="1819275" cy="1727200"/>
                </a:xfrm>
                <a:custGeom>
                  <a:avLst/>
                  <a:gdLst>
                    <a:gd name="T0" fmla="*/ 969 w 1146"/>
                    <a:gd name="T1" fmla="*/ 600 h 1088"/>
                    <a:gd name="T2" fmla="*/ 944 w 1146"/>
                    <a:gd name="T3" fmla="*/ 584 h 1088"/>
                    <a:gd name="T4" fmla="*/ 986 w 1146"/>
                    <a:gd name="T5" fmla="*/ 520 h 1088"/>
                    <a:gd name="T6" fmla="*/ 1019 w 1146"/>
                    <a:gd name="T7" fmla="*/ 472 h 1088"/>
                    <a:gd name="T8" fmla="*/ 1087 w 1146"/>
                    <a:gd name="T9" fmla="*/ 448 h 1088"/>
                    <a:gd name="T10" fmla="*/ 1112 w 1146"/>
                    <a:gd name="T11" fmla="*/ 320 h 1088"/>
                    <a:gd name="T12" fmla="*/ 1095 w 1146"/>
                    <a:gd name="T13" fmla="*/ 272 h 1088"/>
                    <a:gd name="T14" fmla="*/ 1011 w 1146"/>
                    <a:gd name="T15" fmla="*/ 248 h 1088"/>
                    <a:gd name="T16" fmla="*/ 927 w 1146"/>
                    <a:gd name="T17" fmla="*/ 208 h 1088"/>
                    <a:gd name="T18" fmla="*/ 851 w 1146"/>
                    <a:gd name="T19" fmla="*/ 136 h 1088"/>
                    <a:gd name="T20" fmla="*/ 809 w 1146"/>
                    <a:gd name="T21" fmla="*/ 112 h 1088"/>
                    <a:gd name="T22" fmla="*/ 767 w 1146"/>
                    <a:gd name="T23" fmla="*/ 88 h 1088"/>
                    <a:gd name="T24" fmla="*/ 708 w 1146"/>
                    <a:gd name="T25" fmla="*/ 48 h 1088"/>
                    <a:gd name="T26" fmla="*/ 666 w 1146"/>
                    <a:gd name="T27" fmla="*/ 0 h 1088"/>
                    <a:gd name="T28" fmla="*/ 598 w 1146"/>
                    <a:gd name="T29" fmla="*/ 24 h 1088"/>
                    <a:gd name="T30" fmla="*/ 564 w 1146"/>
                    <a:gd name="T31" fmla="*/ 104 h 1088"/>
                    <a:gd name="T32" fmla="*/ 489 w 1146"/>
                    <a:gd name="T33" fmla="*/ 136 h 1088"/>
                    <a:gd name="T34" fmla="*/ 455 w 1146"/>
                    <a:gd name="T35" fmla="*/ 168 h 1088"/>
                    <a:gd name="T36" fmla="*/ 413 w 1146"/>
                    <a:gd name="T37" fmla="*/ 184 h 1088"/>
                    <a:gd name="T38" fmla="*/ 345 w 1146"/>
                    <a:gd name="T39" fmla="*/ 160 h 1088"/>
                    <a:gd name="T40" fmla="*/ 269 w 1146"/>
                    <a:gd name="T41" fmla="*/ 144 h 1088"/>
                    <a:gd name="T42" fmla="*/ 303 w 1146"/>
                    <a:gd name="T43" fmla="*/ 256 h 1088"/>
                    <a:gd name="T44" fmla="*/ 211 w 1146"/>
                    <a:gd name="T45" fmla="*/ 240 h 1088"/>
                    <a:gd name="T46" fmla="*/ 177 w 1146"/>
                    <a:gd name="T47" fmla="*/ 232 h 1088"/>
                    <a:gd name="T48" fmla="*/ 126 w 1146"/>
                    <a:gd name="T49" fmla="*/ 208 h 1088"/>
                    <a:gd name="T50" fmla="*/ 84 w 1146"/>
                    <a:gd name="T51" fmla="*/ 216 h 1088"/>
                    <a:gd name="T52" fmla="*/ 8 w 1146"/>
                    <a:gd name="T53" fmla="*/ 232 h 1088"/>
                    <a:gd name="T54" fmla="*/ 8 w 1146"/>
                    <a:gd name="T55" fmla="*/ 248 h 1088"/>
                    <a:gd name="T56" fmla="*/ 25 w 1146"/>
                    <a:gd name="T57" fmla="*/ 272 h 1088"/>
                    <a:gd name="T58" fmla="*/ 17 w 1146"/>
                    <a:gd name="T59" fmla="*/ 288 h 1088"/>
                    <a:gd name="T60" fmla="*/ 42 w 1146"/>
                    <a:gd name="T61" fmla="*/ 312 h 1088"/>
                    <a:gd name="T62" fmla="*/ 109 w 1146"/>
                    <a:gd name="T63" fmla="*/ 328 h 1088"/>
                    <a:gd name="T64" fmla="*/ 160 w 1146"/>
                    <a:gd name="T65" fmla="*/ 368 h 1088"/>
                    <a:gd name="T66" fmla="*/ 194 w 1146"/>
                    <a:gd name="T67" fmla="*/ 400 h 1088"/>
                    <a:gd name="T68" fmla="*/ 211 w 1146"/>
                    <a:gd name="T69" fmla="*/ 448 h 1088"/>
                    <a:gd name="T70" fmla="*/ 269 w 1146"/>
                    <a:gd name="T71" fmla="*/ 536 h 1088"/>
                    <a:gd name="T72" fmla="*/ 278 w 1146"/>
                    <a:gd name="T73" fmla="*/ 584 h 1088"/>
                    <a:gd name="T74" fmla="*/ 295 w 1146"/>
                    <a:gd name="T75" fmla="*/ 640 h 1088"/>
                    <a:gd name="T76" fmla="*/ 236 w 1146"/>
                    <a:gd name="T77" fmla="*/ 776 h 1088"/>
                    <a:gd name="T78" fmla="*/ 177 w 1146"/>
                    <a:gd name="T79" fmla="*/ 872 h 1088"/>
                    <a:gd name="T80" fmla="*/ 160 w 1146"/>
                    <a:gd name="T81" fmla="*/ 888 h 1088"/>
                    <a:gd name="T82" fmla="*/ 244 w 1146"/>
                    <a:gd name="T83" fmla="*/ 960 h 1088"/>
                    <a:gd name="T84" fmla="*/ 320 w 1146"/>
                    <a:gd name="T85" fmla="*/ 992 h 1088"/>
                    <a:gd name="T86" fmla="*/ 396 w 1146"/>
                    <a:gd name="T87" fmla="*/ 1024 h 1088"/>
                    <a:gd name="T88" fmla="*/ 522 w 1146"/>
                    <a:gd name="T89" fmla="*/ 1056 h 1088"/>
                    <a:gd name="T90" fmla="*/ 607 w 1146"/>
                    <a:gd name="T91" fmla="*/ 1088 h 1088"/>
                    <a:gd name="T92" fmla="*/ 632 w 1146"/>
                    <a:gd name="T93" fmla="*/ 1080 h 1088"/>
                    <a:gd name="T94" fmla="*/ 623 w 1146"/>
                    <a:gd name="T95" fmla="*/ 1032 h 1088"/>
                    <a:gd name="T96" fmla="*/ 649 w 1146"/>
                    <a:gd name="T97" fmla="*/ 968 h 1088"/>
                    <a:gd name="T98" fmla="*/ 716 w 1146"/>
                    <a:gd name="T99" fmla="*/ 928 h 1088"/>
                    <a:gd name="T100" fmla="*/ 842 w 1146"/>
                    <a:gd name="T101" fmla="*/ 952 h 1088"/>
                    <a:gd name="T102" fmla="*/ 910 w 1146"/>
                    <a:gd name="T103" fmla="*/ 984 h 1088"/>
                    <a:gd name="T104" fmla="*/ 960 w 1146"/>
                    <a:gd name="T105" fmla="*/ 976 h 1088"/>
                    <a:gd name="T106" fmla="*/ 977 w 1146"/>
                    <a:gd name="T107" fmla="*/ 960 h 1088"/>
                    <a:gd name="T108" fmla="*/ 1070 w 1146"/>
                    <a:gd name="T109" fmla="*/ 904 h 1088"/>
                    <a:gd name="T110" fmla="*/ 1011 w 1146"/>
                    <a:gd name="T111" fmla="*/ 832 h 1088"/>
                    <a:gd name="T112" fmla="*/ 994 w 1146"/>
                    <a:gd name="T113" fmla="*/ 744 h 1088"/>
                    <a:gd name="T114" fmla="*/ 1019 w 1146"/>
                    <a:gd name="T115" fmla="*/ 656 h 1088"/>
                    <a:gd name="T116" fmla="*/ 1019 w 1146"/>
                    <a:gd name="T117" fmla="*/ 632 h 108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146" h="1088">
                      <a:moveTo>
                        <a:pt x="1011" y="616"/>
                      </a:moveTo>
                      <a:lnTo>
                        <a:pt x="969" y="600"/>
                      </a:lnTo>
                      <a:lnTo>
                        <a:pt x="935" y="616"/>
                      </a:lnTo>
                      <a:lnTo>
                        <a:pt x="944" y="584"/>
                      </a:lnTo>
                      <a:lnTo>
                        <a:pt x="977" y="544"/>
                      </a:lnTo>
                      <a:lnTo>
                        <a:pt x="986" y="520"/>
                      </a:lnTo>
                      <a:lnTo>
                        <a:pt x="1011" y="504"/>
                      </a:lnTo>
                      <a:lnTo>
                        <a:pt x="1019" y="472"/>
                      </a:lnTo>
                      <a:lnTo>
                        <a:pt x="1053" y="464"/>
                      </a:lnTo>
                      <a:lnTo>
                        <a:pt x="1087" y="448"/>
                      </a:lnTo>
                      <a:lnTo>
                        <a:pt x="1104" y="360"/>
                      </a:lnTo>
                      <a:lnTo>
                        <a:pt x="1112" y="320"/>
                      </a:lnTo>
                      <a:lnTo>
                        <a:pt x="1146" y="288"/>
                      </a:lnTo>
                      <a:lnTo>
                        <a:pt x="1095" y="272"/>
                      </a:lnTo>
                      <a:lnTo>
                        <a:pt x="1036" y="256"/>
                      </a:lnTo>
                      <a:lnTo>
                        <a:pt x="1011" y="248"/>
                      </a:lnTo>
                      <a:lnTo>
                        <a:pt x="986" y="216"/>
                      </a:lnTo>
                      <a:lnTo>
                        <a:pt x="927" y="208"/>
                      </a:lnTo>
                      <a:lnTo>
                        <a:pt x="868" y="168"/>
                      </a:lnTo>
                      <a:lnTo>
                        <a:pt x="851" y="136"/>
                      </a:lnTo>
                      <a:lnTo>
                        <a:pt x="809" y="144"/>
                      </a:lnTo>
                      <a:lnTo>
                        <a:pt x="809" y="112"/>
                      </a:lnTo>
                      <a:lnTo>
                        <a:pt x="767" y="96"/>
                      </a:lnTo>
                      <a:lnTo>
                        <a:pt x="767" y="88"/>
                      </a:lnTo>
                      <a:lnTo>
                        <a:pt x="733" y="72"/>
                      </a:lnTo>
                      <a:lnTo>
                        <a:pt x="708" y="48"/>
                      </a:lnTo>
                      <a:lnTo>
                        <a:pt x="682" y="16"/>
                      </a:lnTo>
                      <a:lnTo>
                        <a:pt x="666" y="0"/>
                      </a:lnTo>
                      <a:lnTo>
                        <a:pt x="623" y="8"/>
                      </a:lnTo>
                      <a:lnTo>
                        <a:pt x="598" y="24"/>
                      </a:lnTo>
                      <a:lnTo>
                        <a:pt x="581" y="88"/>
                      </a:lnTo>
                      <a:lnTo>
                        <a:pt x="564" y="104"/>
                      </a:lnTo>
                      <a:lnTo>
                        <a:pt x="539" y="120"/>
                      </a:lnTo>
                      <a:lnTo>
                        <a:pt x="489" y="136"/>
                      </a:lnTo>
                      <a:lnTo>
                        <a:pt x="463" y="144"/>
                      </a:lnTo>
                      <a:lnTo>
                        <a:pt x="455" y="168"/>
                      </a:lnTo>
                      <a:lnTo>
                        <a:pt x="446" y="184"/>
                      </a:lnTo>
                      <a:lnTo>
                        <a:pt x="413" y="184"/>
                      </a:lnTo>
                      <a:lnTo>
                        <a:pt x="362" y="168"/>
                      </a:lnTo>
                      <a:lnTo>
                        <a:pt x="345" y="160"/>
                      </a:lnTo>
                      <a:lnTo>
                        <a:pt x="328" y="144"/>
                      </a:lnTo>
                      <a:lnTo>
                        <a:pt x="269" y="144"/>
                      </a:lnTo>
                      <a:lnTo>
                        <a:pt x="295" y="200"/>
                      </a:lnTo>
                      <a:lnTo>
                        <a:pt x="303" y="256"/>
                      </a:lnTo>
                      <a:lnTo>
                        <a:pt x="253" y="248"/>
                      </a:lnTo>
                      <a:lnTo>
                        <a:pt x="211" y="240"/>
                      </a:lnTo>
                      <a:lnTo>
                        <a:pt x="194" y="248"/>
                      </a:lnTo>
                      <a:lnTo>
                        <a:pt x="177" y="232"/>
                      </a:lnTo>
                      <a:lnTo>
                        <a:pt x="152" y="208"/>
                      </a:lnTo>
                      <a:lnTo>
                        <a:pt x="126" y="208"/>
                      </a:lnTo>
                      <a:lnTo>
                        <a:pt x="109" y="216"/>
                      </a:lnTo>
                      <a:lnTo>
                        <a:pt x="84" y="216"/>
                      </a:lnTo>
                      <a:lnTo>
                        <a:pt x="34" y="216"/>
                      </a:lnTo>
                      <a:lnTo>
                        <a:pt x="8" y="232"/>
                      </a:lnTo>
                      <a:lnTo>
                        <a:pt x="0" y="240"/>
                      </a:lnTo>
                      <a:lnTo>
                        <a:pt x="8" y="248"/>
                      </a:lnTo>
                      <a:lnTo>
                        <a:pt x="50" y="272"/>
                      </a:lnTo>
                      <a:lnTo>
                        <a:pt x="25" y="272"/>
                      </a:lnTo>
                      <a:lnTo>
                        <a:pt x="17" y="280"/>
                      </a:lnTo>
                      <a:lnTo>
                        <a:pt x="17" y="288"/>
                      </a:lnTo>
                      <a:lnTo>
                        <a:pt x="25" y="304"/>
                      </a:lnTo>
                      <a:lnTo>
                        <a:pt x="42" y="312"/>
                      </a:lnTo>
                      <a:lnTo>
                        <a:pt x="76" y="320"/>
                      </a:lnTo>
                      <a:lnTo>
                        <a:pt x="109" y="328"/>
                      </a:lnTo>
                      <a:lnTo>
                        <a:pt x="135" y="352"/>
                      </a:lnTo>
                      <a:lnTo>
                        <a:pt x="160" y="368"/>
                      </a:lnTo>
                      <a:lnTo>
                        <a:pt x="185" y="376"/>
                      </a:lnTo>
                      <a:lnTo>
                        <a:pt x="194" y="400"/>
                      </a:lnTo>
                      <a:lnTo>
                        <a:pt x="219" y="424"/>
                      </a:lnTo>
                      <a:lnTo>
                        <a:pt x="211" y="448"/>
                      </a:lnTo>
                      <a:lnTo>
                        <a:pt x="244" y="512"/>
                      </a:lnTo>
                      <a:lnTo>
                        <a:pt x="269" y="536"/>
                      </a:lnTo>
                      <a:lnTo>
                        <a:pt x="286" y="560"/>
                      </a:lnTo>
                      <a:lnTo>
                        <a:pt x="278" y="584"/>
                      </a:lnTo>
                      <a:lnTo>
                        <a:pt x="253" y="592"/>
                      </a:lnTo>
                      <a:lnTo>
                        <a:pt x="295" y="640"/>
                      </a:lnTo>
                      <a:lnTo>
                        <a:pt x="269" y="632"/>
                      </a:lnTo>
                      <a:lnTo>
                        <a:pt x="236" y="776"/>
                      </a:lnTo>
                      <a:lnTo>
                        <a:pt x="202" y="848"/>
                      </a:lnTo>
                      <a:lnTo>
                        <a:pt x="177" y="872"/>
                      </a:lnTo>
                      <a:lnTo>
                        <a:pt x="143" y="880"/>
                      </a:lnTo>
                      <a:lnTo>
                        <a:pt x="160" y="888"/>
                      </a:lnTo>
                      <a:lnTo>
                        <a:pt x="211" y="928"/>
                      </a:lnTo>
                      <a:lnTo>
                        <a:pt x="244" y="960"/>
                      </a:lnTo>
                      <a:lnTo>
                        <a:pt x="278" y="968"/>
                      </a:lnTo>
                      <a:lnTo>
                        <a:pt x="320" y="992"/>
                      </a:lnTo>
                      <a:lnTo>
                        <a:pt x="337" y="1016"/>
                      </a:lnTo>
                      <a:lnTo>
                        <a:pt x="396" y="1024"/>
                      </a:lnTo>
                      <a:lnTo>
                        <a:pt x="463" y="1032"/>
                      </a:lnTo>
                      <a:lnTo>
                        <a:pt x="522" y="1056"/>
                      </a:lnTo>
                      <a:lnTo>
                        <a:pt x="581" y="1072"/>
                      </a:lnTo>
                      <a:lnTo>
                        <a:pt x="607" y="1088"/>
                      </a:lnTo>
                      <a:lnTo>
                        <a:pt x="632" y="1080"/>
                      </a:lnTo>
                      <a:lnTo>
                        <a:pt x="640" y="1064"/>
                      </a:lnTo>
                      <a:lnTo>
                        <a:pt x="623" y="1032"/>
                      </a:lnTo>
                      <a:lnTo>
                        <a:pt x="632" y="992"/>
                      </a:lnTo>
                      <a:lnTo>
                        <a:pt x="649" y="968"/>
                      </a:lnTo>
                      <a:lnTo>
                        <a:pt x="682" y="944"/>
                      </a:lnTo>
                      <a:lnTo>
                        <a:pt x="716" y="928"/>
                      </a:lnTo>
                      <a:lnTo>
                        <a:pt x="750" y="928"/>
                      </a:lnTo>
                      <a:lnTo>
                        <a:pt x="842" y="952"/>
                      </a:lnTo>
                      <a:lnTo>
                        <a:pt x="876" y="968"/>
                      </a:lnTo>
                      <a:lnTo>
                        <a:pt x="910" y="984"/>
                      </a:lnTo>
                      <a:lnTo>
                        <a:pt x="944" y="984"/>
                      </a:lnTo>
                      <a:lnTo>
                        <a:pt x="960" y="976"/>
                      </a:lnTo>
                      <a:lnTo>
                        <a:pt x="969" y="968"/>
                      </a:lnTo>
                      <a:lnTo>
                        <a:pt x="977" y="960"/>
                      </a:lnTo>
                      <a:lnTo>
                        <a:pt x="1019" y="928"/>
                      </a:lnTo>
                      <a:lnTo>
                        <a:pt x="1070" y="904"/>
                      </a:lnTo>
                      <a:lnTo>
                        <a:pt x="1087" y="864"/>
                      </a:lnTo>
                      <a:lnTo>
                        <a:pt x="1011" y="832"/>
                      </a:lnTo>
                      <a:lnTo>
                        <a:pt x="1019" y="784"/>
                      </a:lnTo>
                      <a:lnTo>
                        <a:pt x="994" y="744"/>
                      </a:lnTo>
                      <a:lnTo>
                        <a:pt x="1036" y="720"/>
                      </a:lnTo>
                      <a:lnTo>
                        <a:pt x="1019" y="656"/>
                      </a:lnTo>
                      <a:lnTo>
                        <a:pt x="1036" y="656"/>
                      </a:lnTo>
                      <a:lnTo>
                        <a:pt x="1019" y="632"/>
                      </a:lnTo>
                      <a:lnTo>
                        <a:pt x="1011" y="616"/>
                      </a:lnTo>
                      <a:close/>
                    </a:path>
                  </a:pathLst>
                </a:custGeom>
                <a:solidFill>
                  <a:srgbClr val="B5CAE9"/>
                </a:solidFill>
                <a:ln w="12700">
                  <a:solidFill>
                    <a:srgbClr val="000000"/>
                  </a:solidFill>
                  <a:prstDash val="solid"/>
                  <a:round/>
                  <a:headEnd/>
                  <a:tailEnd/>
                </a:ln>
              </p:spPr>
              <p:txBody>
                <a:bodyPr/>
                <a:lstStyle/>
                <a:p>
                  <a:endParaRPr lang="en-US" dirty="0"/>
                </a:p>
              </p:txBody>
            </p:sp>
            <p:sp>
              <p:nvSpPr>
                <p:cNvPr id="101" name="Freeform 35"/>
                <p:cNvSpPr>
                  <a:spLocks/>
                </p:cNvSpPr>
                <p:nvPr/>
              </p:nvSpPr>
              <p:spPr bwMode="auto">
                <a:xfrm>
                  <a:off x="4967288" y="3924300"/>
                  <a:ext cx="520700" cy="368300"/>
                </a:xfrm>
                <a:custGeom>
                  <a:avLst/>
                  <a:gdLst>
                    <a:gd name="T0" fmla="*/ 278 w 328"/>
                    <a:gd name="T1" fmla="*/ 184 h 232"/>
                    <a:gd name="T2" fmla="*/ 286 w 328"/>
                    <a:gd name="T3" fmla="*/ 168 h 232"/>
                    <a:gd name="T4" fmla="*/ 311 w 328"/>
                    <a:gd name="T5" fmla="*/ 160 h 232"/>
                    <a:gd name="T6" fmla="*/ 328 w 328"/>
                    <a:gd name="T7" fmla="*/ 144 h 232"/>
                    <a:gd name="T8" fmla="*/ 328 w 328"/>
                    <a:gd name="T9" fmla="*/ 112 h 232"/>
                    <a:gd name="T10" fmla="*/ 303 w 328"/>
                    <a:gd name="T11" fmla="*/ 88 h 232"/>
                    <a:gd name="T12" fmla="*/ 269 w 328"/>
                    <a:gd name="T13" fmla="*/ 72 h 232"/>
                    <a:gd name="T14" fmla="*/ 278 w 328"/>
                    <a:gd name="T15" fmla="*/ 48 h 232"/>
                    <a:gd name="T16" fmla="*/ 261 w 328"/>
                    <a:gd name="T17" fmla="*/ 24 h 232"/>
                    <a:gd name="T18" fmla="*/ 219 w 328"/>
                    <a:gd name="T19" fmla="*/ 16 h 232"/>
                    <a:gd name="T20" fmla="*/ 168 w 328"/>
                    <a:gd name="T21" fmla="*/ 8 h 232"/>
                    <a:gd name="T22" fmla="*/ 134 w 328"/>
                    <a:gd name="T23" fmla="*/ 24 h 232"/>
                    <a:gd name="T24" fmla="*/ 101 w 328"/>
                    <a:gd name="T25" fmla="*/ 16 h 232"/>
                    <a:gd name="T26" fmla="*/ 75 w 328"/>
                    <a:gd name="T27" fmla="*/ 0 h 232"/>
                    <a:gd name="T28" fmla="*/ 42 w 328"/>
                    <a:gd name="T29" fmla="*/ 16 h 232"/>
                    <a:gd name="T30" fmla="*/ 0 w 328"/>
                    <a:gd name="T31" fmla="*/ 24 h 232"/>
                    <a:gd name="T32" fmla="*/ 16 w 328"/>
                    <a:gd name="T33" fmla="*/ 40 h 232"/>
                    <a:gd name="T34" fmla="*/ 42 w 328"/>
                    <a:gd name="T35" fmla="*/ 72 h 232"/>
                    <a:gd name="T36" fmla="*/ 67 w 328"/>
                    <a:gd name="T37" fmla="*/ 96 h 232"/>
                    <a:gd name="T38" fmla="*/ 101 w 328"/>
                    <a:gd name="T39" fmla="*/ 112 h 232"/>
                    <a:gd name="T40" fmla="*/ 101 w 328"/>
                    <a:gd name="T41" fmla="*/ 120 h 232"/>
                    <a:gd name="T42" fmla="*/ 143 w 328"/>
                    <a:gd name="T43" fmla="*/ 136 h 232"/>
                    <a:gd name="T44" fmla="*/ 143 w 328"/>
                    <a:gd name="T45" fmla="*/ 168 h 232"/>
                    <a:gd name="T46" fmla="*/ 185 w 328"/>
                    <a:gd name="T47" fmla="*/ 160 h 232"/>
                    <a:gd name="T48" fmla="*/ 202 w 328"/>
                    <a:gd name="T49" fmla="*/ 192 h 232"/>
                    <a:gd name="T50" fmla="*/ 261 w 328"/>
                    <a:gd name="T51" fmla="*/ 232 h 232"/>
                    <a:gd name="T52" fmla="*/ 278 w 328"/>
                    <a:gd name="T53" fmla="*/ 232 h 232"/>
                    <a:gd name="T54" fmla="*/ 278 w 328"/>
                    <a:gd name="T55" fmla="*/ 208 h 232"/>
                    <a:gd name="T56" fmla="*/ 278 w 328"/>
                    <a:gd name="T57" fmla="*/ 184 h 23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28" h="232">
                      <a:moveTo>
                        <a:pt x="278" y="184"/>
                      </a:moveTo>
                      <a:lnTo>
                        <a:pt x="286" y="168"/>
                      </a:lnTo>
                      <a:lnTo>
                        <a:pt x="311" y="160"/>
                      </a:lnTo>
                      <a:lnTo>
                        <a:pt x="328" y="144"/>
                      </a:lnTo>
                      <a:lnTo>
                        <a:pt x="328" y="112"/>
                      </a:lnTo>
                      <a:lnTo>
                        <a:pt x="303" y="88"/>
                      </a:lnTo>
                      <a:lnTo>
                        <a:pt x="269" y="72"/>
                      </a:lnTo>
                      <a:lnTo>
                        <a:pt x="278" y="48"/>
                      </a:lnTo>
                      <a:lnTo>
                        <a:pt x="261" y="24"/>
                      </a:lnTo>
                      <a:lnTo>
                        <a:pt x="219" y="16"/>
                      </a:lnTo>
                      <a:lnTo>
                        <a:pt x="168" y="8"/>
                      </a:lnTo>
                      <a:lnTo>
                        <a:pt x="134" y="24"/>
                      </a:lnTo>
                      <a:lnTo>
                        <a:pt x="101" y="16"/>
                      </a:lnTo>
                      <a:lnTo>
                        <a:pt x="75" y="0"/>
                      </a:lnTo>
                      <a:lnTo>
                        <a:pt x="42" y="16"/>
                      </a:lnTo>
                      <a:lnTo>
                        <a:pt x="0" y="24"/>
                      </a:lnTo>
                      <a:lnTo>
                        <a:pt x="16" y="40"/>
                      </a:lnTo>
                      <a:lnTo>
                        <a:pt x="42" y="72"/>
                      </a:lnTo>
                      <a:lnTo>
                        <a:pt x="67" y="96"/>
                      </a:lnTo>
                      <a:lnTo>
                        <a:pt x="101" y="112"/>
                      </a:lnTo>
                      <a:lnTo>
                        <a:pt x="101" y="120"/>
                      </a:lnTo>
                      <a:lnTo>
                        <a:pt x="143" y="136"/>
                      </a:lnTo>
                      <a:lnTo>
                        <a:pt x="143" y="168"/>
                      </a:lnTo>
                      <a:lnTo>
                        <a:pt x="185" y="160"/>
                      </a:lnTo>
                      <a:lnTo>
                        <a:pt x="202" y="192"/>
                      </a:lnTo>
                      <a:lnTo>
                        <a:pt x="261" y="232"/>
                      </a:lnTo>
                      <a:lnTo>
                        <a:pt x="278" y="232"/>
                      </a:lnTo>
                      <a:lnTo>
                        <a:pt x="278" y="208"/>
                      </a:lnTo>
                      <a:lnTo>
                        <a:pt x="278" y="184"/>
                      </a:lnTo>
                      <a:close/>
                    </a:path>
                  </a:pathLst>
                </a:custGeom>
                <a:solidFill>
                  <a:srgbClr val="B5CAE9"/>
                </a:solidFill>
                <a:ln w="12700">
                  <a:solidFill>
                    <a:srgbClr val="000000"/>
                  </a:solidFill>
                  <a:prstDash val="solid"/>
                  <a:round/>
                  <a:headEnd/>
                  <a:tailEnd/>
                </a:ln>
              </p:spPr>
              <p:txBody>
                <a:bodyPr/>
                <a:lstStyle/>
                <a:p>
                  <a:endParaRPr lang="en-US" dirty="0"/>
                </a:p>
              </p:txBody>
            </p:sp>
            <p:sp>
              <p:nvSpPr>
                <p:cNvPr id="102" name="Freeform 36"/>
                <p:cNvSpPr>
                  <a:spLocks/>
                </p:cNvSpPr>
                <p:nvPr/>
              </p:nvSpPr>
              <p:spPr bwMode="auto">
                <a:xfrm>
                  <a:off x="5408613" y="4178300"/>
                  <a:ext cx="93663" cy="127000"/>
                </a:xfrm>
                <a:custGeom>
                  <a:avLst/>
                  <a:gdLst>
                    <a:gd name="T0" fmla="*/ 25 w 59"/>
                    <a:gd name="T1" fmla="*/ 24 h 80"/>
                    <a:gd name="T2" fmla="*/ 25 w 59"/>
                    <a:gd name="T3" fmla="*/ 0 h 80"/>
                    <a:gd name="T4" fmla="*/ 8 w 59"/>
                    <a:gd name="T5" fmla="*/ 8 h 80"/>
                    <a:gd name="T6" fmla="*/ 0 w 59"/>
                    <a:gd name="T7" fmla="*/ 24 h 80"/>
                    <a:gd name="T8" fmla="*/ 0 w 59"/>
                    <a:gd name="T9" fmla="*/ 48 h 80"/>
                    <a:gd name="T10" fmla="*/ 0 w 59"/>
                    <a:gd name="T11" fmla="*/ 72 h 80"/>
                    <a:gd name="T12" fmla="*/ 42 w 59"/>
                    <a:gd name="T13" fmla="*/ 80 h 80"/>
                    <a:gd name="T14" fmla="*/ 59 w 59"/>
                    <a:gd name="T15" fmla="*/ 48 h 80"/>
                    <a:gd name="T16" fmla="*/ 25 w 59"/>
                    <a:gd name="T17" fmla="*/ 24 h 8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9" h="80">
                      <a:moveTo>
                        <a:pt x="25" y="24"/>
                      </a:moveTo>
                      <a:lnTo>
                        <a:pt x="25" y="0"/>
                      </a:lnTo>
                      <a:lnTo>
                        <a:pt x="8" y="8"/>
                      </a:lnTo>
                      <a:lnTo>
                        <a:pt x="0" y="24"/>
                      </a:lnTo>
                      <a:lnTo>
                        <a:pt x="0" y="48"/>
                      </a:lnTo>
                      <a:lnTo>
                        <a:pt x="0" y="72"/>
                      </a:lnTo>
                      <a:lnTo>
                        <a:pt x="42" y="80"/>
                      </a:lnTo>
                      <a:lnTo>
                        <a:pt x="59" y="48"/>
                      </a:lnTo>
                      <a:lnTo>
                        <a:pt x="25" y="24"/>
                      </a:lnTo>
                      <a:close/>
                    </a:path>
                  </a:pathLst>
                </a:custGeom>
                <a:solidFill>
                  <a:srgbClr val="B5CAE9"/>
                </a:solidFill>
                <a:ln>
                  <a:noFill/>
                </a:ln>
              </p:spPr>
              <p:txBody>
                <a:bodyPr/>
                <a:lstStyle/>
                <a:p>
                  <a:endParaRPr lang="en-US" dirty="0"/>
                </a:p>
              </p:txBody>
            </p:sp>
            <p:sp>
              <p:nvSpPr>
                <p:cNvPr id="103" name="Freeform 37"/>
                <p:cNvSpPr>
                  <a:spLocks/>
                </p:cNvSpPr>
                <p:nvPr/>
              </p:nvSpPr>
              <p:spPr bwMode="auto">
                <a:xfrm>
                  <a:off x="5086350" y="3543300"/>
                  <a:ext cx="534988" cy="508000"/>
                </a:xfrm>
                <a:custGeom>
                  <a:avLst/>
                  <a:gdLst>
                    <a:gd name="T0" fmla="*/ 236 w 337"/>
                    <a:gd name="T1" fmla="*/ 280 h 320"/>
                    <a:gd name="T2" fmla="*/ 236 w 337"/>
                    <a:gd name="T3" fmla="*/ 232 h 320"/>
                    <a:gd name="T4" fmla="*/ 236 w 337"/>
                    <a:gd name="T5" fmla="*/ 200 h 320"/>
                    <a:gd name="T6" fmla="*/ 287 w 337"/>
                    <a:gd name="T7" fmla="*/ 192 h 320"/>
                    <a:gd name="T8" fmla="*/ 287 w 337"/>
                    <a:gd name="T9" fmla="*/ 168 h 320"/>
                    <a:gd name="T10" fmla="*/ 312 w 337"/>
                    <a:gd name="T11" fmla="*/ 160 h 320"/>
                    <a:gd name="T12" fmla="*/ 321 w 337"/>
                    <a:gd name="T13" fmla="*/ 128 h 320"/>
                    <a:gd name="T14" fmla="*/ 295 w 337"/>
                    <a:gd name="T15" fmla="*/ 104 h 320"/>
                    <a:gd name="T16" fmla="*/ 321 w 337"/>
                    <a:gd name="T17" fmla="*/ 96 h 320"/>
                    <a:gd name="T18" fmla="*/ 337 w 337"/>
                    <a:gd name="T19" fmla="*/ 56 h 320"/>
                    <a:gd name="T20" fmla="*/ 329 w 337"/>
                    <a:gd name="T21" fmla="*/ 16 h 320"/>
                    <a:gd name="T22" fmla="*/ 321 w 337"/>
                    <a:gd name="T23" fmla="*/ 16 h 320"/>
                    <a:gd name="T24" fmla="*/ 304 w 337"/>
                    <a:gd name="T25" fmla="*/ 0 h 320"/>
                    <a:gd name="T26" fmla="*/ 278 w 337"/>
                    <a:gd name="T27" fmla="*/ 0 h 320"/>
                    <a:gd name="T28" fmla="*/ 219 w 337"/>
                    <a:gd name="T29" fmla="*/ 16 h 320"/>
                    <a:gd name="T30" fmla="*/ 203 w 337"/>
                    <a:gd name="T31" fmla="*/ 24 h 320"/>
                    <a:gd name="T32" fmla="*/ 194 w 337"/>
                    <a:gd name="T33" fmla="*/ 48 h 320"/>
                    <a:gd name="T34" fmla="*/ 203 w 337"/>
                    <a:gd name="T35" fmla="*/ 72 h 320"/>
                    <a:gd name="T36" fmla="*/ 219 w 337"/>
                    <a:gd name="T37" fmla="*/ 96 h 320"/>
                    <a:gd name="T38" fmla="*/ 228 w 337"/>
                    <a:gd name="T39" fmla="*/ 112 h 320"/>
                    <a:gd name="T40" fmla="*/ 211 w 337"/>
                    <a:gd name="T41" fmla="*/ 128 h 320"/>
                    <a:gd name="T42" fmla="*/ 186 w 337"/>
                    <a:gd name="T43" fmla="*/ 136 h 320"/>
                    <a:gd name="T44" fmla="*/ 160 w 337"/>
                    <a:gd name="T45" fmla="*/ 120 h 320"/>
                    <a:gd name="T46" fmla="*/ 169 w 337"/>
                    <a:gd name="T47" fmla="*/ 72 h 320"/>
                    <a:gd name="T48" fmla="*/ 160 w 337"/>
                    <a:gd name="T49" fmla="*/ 56 h 320"/>
                    <a:gd name="T50" fmla="*/ 152 w 337"/>
                    <a:gd name="T51" fmla="*/ 32 h 320"/>
                    <a:gd name="T52" fmla="*/ 110 w 337"/>
                    <a:gd name="T53" fmla="*/ 128 h 320"/>
                    <a:gd name="T54" fmla="*/ 76 w 337"/>
                    <a:gd name="T55" fmla="*/ 168 h 320"/>
                    <a:gd name="T56" fmla="*/ 68 w 337"/>
                    <a:gd name="T57" fmla="*/ 216 h 320"/>
                    <a:gd name="T58" fmla="*/ 42 w 337"/>
                    <a:gd name="T59" fmla="*/ 216 h 320"/>
                    <a:gd name="T60" fmla="*/ 34 w 337"/>
                    <a:gd name="T61" fmla="*/ 216 h 320"/>
                    <a:gd name="T62" fmla="*/ 26 w 337"/>
                    <a:gd name="T63" fmla="*/ 232 h 320"/>
                    <a:gd name="T64" fmla="*/ 0 w 337"/>
                    <a:gd name="T65" fmla="*/ 240 h 320"/>
                    <a:gd name="T66" fmla="*/ 26 w 337"/>
                    <a:gd name="T67" fmla="*/ 256 h 320"/>
                    <a:gd name="T68" fmla="*/ 59 w 337"/>
                    <a:gd name="T69" fmla="*/ 264 h 320"/>
                    <a:gd name="T70" fmla="*/ 93 w 337"/>
                    <a:gd name="T71" fmla="*/ 248 h 320"/>
                    <a:gd name="T72" fmla="*/ 144 w 337"/>
                    <a:gd name="T73" fmla="*/ 256 h 320"/>
                    <a:gd name="T74" fmla="*/ 186 w 337"/>
                    <a:gd name="T75" fmla="*/ 264 h 320"/>
                    <a:gd name="T76" fmla="*/ 203 w 337"/>
                    <a:gd name="T77" fmla="*/ 288 h 320"/>
                    <a:gd name="T78" fmla="*/ 194 w 337"/>
                    <a:gd name="T79" fmla="*/ 312 h 320"/>
                    <a:gd name="T80" fmla="*/ 219 w 337"/>
                    <a:gd name="T81" fmla="*/ 320 h 320"/>
                    <a:gd name="T82" fmla="*/ 219 w 337"/>
                    <a:gd name="T83" fmla="*/ 296 h 320"/>
                    <a:gd name="T84" fmla="*/ 236 w 337"/>
                    <a:gd name="T85" fmla="*/ 280 h 32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337" h="320">
                      <a:moveTo>
                        <a:pt x="236" y="280"/>
                      </a:moveTo>
                      <a:lnTo>
                        <a:pt x="236" y="232"/>
                      </a:lnTo>
                      <a:lnTo>
                        <a:pt x="236" y="200"/>
                      </a:lnTo>
                      <a:lnTo>
                        <a:pt x="287" y="192"/>
                      </a:lnTo>
                      <a:lnTo>
                        <a:pt x="287" y="168"/>
                      </a:lnTo>
                      <a:lnTo>
                        <a:pt x="312" y="160"/>
                      </a:lnTo>
                      <a:lnTo>
                        <a:pt x="321" y="128"/>
                      </a:lnTo>
                      <a:lnTo>
                        <a:pt x="295" y="104"/>
                      </a:lnTo>
                      <a:lnTo>
                        <a:pt x="321" y="96"/>
                      </a:lnTo>
                      <a:lnTo>
                        <a:pt x="337" y="56"/>
                      </a:lnTo>
                      <a:lnTo>
                        <a:pt x="329" y="16"/>
                      </a:lnTo>
                      <a:lnTo>
                        <a:pt x="321" y="16"/>
                      </a:lnTo>
                      <a:lnTo>
                        <a:pt x="304" y="0"/>
                      </a:lnTo>
                      <a:lnTo>
                        <a:pt x="278" y="0"/>
                      </a:lnTo>
                      <a:lnTo>
                        <a:pt x="219" y="16"/>
                      </a:lnTo>
                      <a:lnTo>
                        <a:pt x="203" y="24"/>
                      </a:lnTo>
                      <a:lnTo>
                        <a:pt x="194" y="48"/>
                      </a:lnTo>
                      <a:lnTo>
                        <a:pt x="203" y="72"/>
                      </a:lnTo>
                      <a:lnTo>
                        <a:pt x="219" y="96"/>
                      </a:lnTo>
                      <a:lnTo>
                        <a:pt x="228" y="112"/>
                      </a:lnTo>
                      <a:lnTo>
                        <a:pt x="211" y="128"/>
                      </a:lnTo>
                      <a:lnTo>
                        <a:pt x="186" y="136"/>
                      </a:lnTo>
                      <a:lnTo>
                        <a:pt x="160" y="120"/>
                      </a:lnTo>
                      <a:lnTo>
                        <a:pt x="169" y="72"/>
                      </a:lnTo>
                      <a:lnTo>
                        <a:pt x="160" y="56"/>
                      </a:lnTo>
                      <a:lnTo>
                        <a:pt x="152" y="32"/>
                      </a:lnTo>
                      <a:lnTo>
                        <a:pt x="110" y="128"/>
                      </a:lnTo>
                      <a:lnTo>
                        <a:pt x="76" y="168"/>
                      </a:lnTo>
                      <a:lnTo>
                        <a:pt x="68" y="216"/>
                      </a:lnTo>
                      <a:lnTo>
                        <a:pt x="42" y="216"/>
                      </a:lnTo>
                      <a:lnTo>
                        <a:pt x="34" y="216"/>
                      </a:lnTo>
                      <a:lnTo>
                        <a:pt x="26" y="232"/>
                      </a:lnTo>
                      <a:lnTo>
                        <a:pt x="0" y="240"/>
                      </a:lnTo>
                      <a:lnTo>
                        <a:pt x="26" y="256"/>
                      </a:lnTo>
                      <a:lnTo>
                        <a:pt x="59" y="264"/>
                      </a:lnTo>
                      <a:lnTo>
                        <a:pt x="93" y="248"/>
                      </a:lnTo>
                      <a:lnTo>
                        <a:pt x="144" y="256"/>
                      </a:lnTo>
                      <a:lnTo>
                        <a:pt x="186" y="264"/>
                      </a:lnTo>
                      <a:lnTo>
                        <a:pt x="203" y="288"/>
                      </a:lnTo>
                      <a:lnTo>
                        <a:pt x="194" y="312"/>
                      </a:lnTo>
                      <a:lnTo>
                        <a:pt x="219" y="320"/>
                      </a:lnTo>
                      <a:lnTo>
                        <a:pt x="219" y="296"/>
                      </a:lnTo>
                      <a:lnTo>
                        <a:pt x="236" y="280"/>
                      </a:lnTo>
                      <a:close/>
                    </a:path>
                  </a:pathLst>
                </a:custGeom>
                <a:solidFill>
                  <a:srgbClr val="B5CAE9"/>
                </a:solidFill>
                <a:ln>
                  <a:noFill/>
                </a:ln>
              </p:spPr>
              <p:txBody>
                <a:bodyPr/>
                <a:lstStyle/>
                <a:p>
                  <a:endParaRPr lang="en-US" dirty="0"/>
                </a:p>
              </p:txBody>
            </p:sp>
            <p:sp>
              <p:nvSpPr>
                <p:cNvPr id="104" name="Freeform 38"/>
                <p:cNvSpPr>
                  <a:spLocks/>
                </p:cNvSpPr>
                <p:nvPr/>
              </p:nvSpPr>
              <p:spPr bwMode="auto">
                <a:xfrm>
                  <a:off x="5408613" y="4178300"/>
                  <a:ext cx="93663" cy="127000"/>
                </a:xfrm>
                <a:custGeom>
                  <a:avLst/>
                  <a:gdLst>
                    <a:gd name="T0" fmla="*/ 25 w 59"/>
                    <a:gd name="T1" fmla="*/ 24 h 80"/>
                    <a:gd name="T2" fmla="*/ 25 w 59"/>
                    <a:gd name="T3" fmla="*/ 0 h 80"/>
                    <a:gd name="T4" fmla="*/ 8 w 59"/>
                    <a:gd name="T5" fmla="*/ 8 h 80"/>
                    <a:gd name="T6" fmla="*/ 0 w 59"/>
                    <a:gd name="T7" fmla="*/ 24 h 80"/>
                    <a:gd name="T8" fmla="*/ 0 w 59"/>
                    <a:gd name="T9" fmla="*/ 48 h 80"/>
                    <a:gd name="T10" fmla="*/ 0 w 59"/>
                    <a:gd name="T11" fmla="*/ 72 h 80"/>
                    <a:gd name="T12" fmla="*/ 42 w 59"/>
                    <a:gd name="T13" fmla="*/ 80 h 80"/>
                    <a:gd name="T14" fmla="*/ 59 w 59"/>
                    <a:gd name="T15" fmla="*/ 48 h 80"/>
                    <a:gd name="T16" fmla="*/ 25 w 59"/>
                    <a:gd name="T17" fmla="*/ 24 h 8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9" h="80">
                      <a:moveTo>
                        <a:pt x="25" y="24"/>
                      </a:moveTo>
                      <a:lnTo>
                        <a:pt x="25" y="0"/>
                      </a:lnTo>
                      <a:lnTo>
                        <a:pt x="8" y="8"/>
                      </a:lnTo>
                      <a:lnTo>
                        <a:pt x="0" y="24"/>
                      </a:lnTo>
                      <a:lnTo>
                        <a:pt x="0" y="48"/>
                      </a:lnTo>
                      <a:lnTo>
                        <a:pt x="0" y="72"/>
                      </a:lnTo>
                      <a:lnTo>
                        <a:pt x="42" y="80"/>
                      </a:lnTo>
                      <a:lnTo>
                        <a:pt x="59" y="48"/>
                      </a:lnTo>
                      <a:lnTo>
                        <a:pt x="25" y="24"/>
                      </a:lnTo>
                      <a:close/>
                    </a:path>
                  </a:pathLst>
                </a:custGeom>
                <a:solidFill>
                  <a:srgbClr val="B5CAE9"/>
                </a:solidFill>
                <a:ln w="12700">
                  <a:solidFill>
                    <a:srgbClr val="000000"/>
                  </a:solidFill>
                  <a:prstDash val="solid"/>
                  <a:round/>
                  <a:headEnd/>
                  <a:tailEnd/>
                </a:ln>
              </p:spPr>
              <p:txBody>
                <a:bodyPr/>
                <a:lstStyle/>
                <a:p>
                  <a:endParaRPr lang="en-US" dirty="0"/>
                </a:p>
              </p:txBody>
            </p:sp>
            <p:sp>
              <p:nvSpPr>
                <p:cNvPr id="105" name="Freeform 39"/>
                <p:cNvSpPr>
                  <a:spLocks/>
                </p:cNvSpPr>
                <p:nvPr/>
              </p:nvSpPr>
              <p:spPr bwMode="auto">
                <a:xfrm>
                  <a:off x="5086350" y="3543300"/>
                  <a:ext cx="534988" cy="508000"/>
                </a:xfrm>
                <a:custGeom>
                  <a:avLst/>
                  <a:gdLst>
                    <a:gd name="T0" fmla="*/ 236 w 337"/>
                    <a:gd name="T1" fmla="*/ 280 h 320"/>
                    <a:gd name="T2" fmla="*/ 236 w 337"/>
                    <a:gd name="T3" fmla="*/ 232 h 320"/>
                    <a:gd name="T4" fmla="*/ 236 w 337"/>
                    <a:gd name="T5" fmla="*/ 200 h 320"/>
                    <a:gd name="T6" fmla="*/ 287 w 337"/>
                    <a:gd name="T7" fmla="*/ 192 h 320"/>
                    <a:gd name="T8" fmla="*/ 287 w 337"/>
                    <a:gd name="T9" fmla="*/ 168 h 320"/>
                    <a:gd name="T10" fmla="*/ 312 w 337"/>
                    <a:gd name="T11" fmla="*/ 160 h 320"/>
                    <a:gd name="T12" fmla="*/ 321 w 337"/>
                    <a:gd name="T13" fmla="*/ 128 h 320"/>
                    <a:gd name="T14" fmla="*/ 295 w 337"/>
                    <a:gd name="T15" fmla="*/ 104 h 320"/>
                    <a:gd name="T16" fmla="*/ 321 w 337"/>
                    <a:gd name="T17" fmla="*/ 96 h 320"/>
                    <a:gd name="T18" fmla="*/ 337 w 337"/>
                    <a:gd name="T19" fmla="*/ 56 h 320"/>
                    <a:gd name="T20" fmla="*/ 329 w 337"/>
                    <a:gd name="T21" fmla="*/ 16 h 320"/>
                    <a:gd name="T22" fmla="*/ 321 w 337"/>
                    <a:gd name="T23" fmla="*/ 16 h 320"/>
                    <a:gd name="T24" fmla="*/ 304 w 337"/>
                    <a:gd name="T25" fmla="*/ 0 h 320"/>
                    <a:gd name="T26" fmla="*/ 278 w 337"/>
                    <a:gd name="T27" fmla="*/ 0 h 320"/>
                    <a:gd name="T28" fmla="*/ 219 w 337"/>
                    <a:gd name="T29" fmla="*/ 16 h 320"/>
                    <a:gd name="T30" fmla="*/ 203 w 337"/>
                    <a:gd name="T31" fmla="*/ 24 h 320"/>
                    <a:gd name="T32" fmla="*/ 194 w 337"/>
                    <a:gd name="T33" fmla="*/ 48 h 320"/>
                    <a:gd name="T34" fmla="*/ 203 w 337"/>
                    <a:gd name="T35" fmla="*/ 72 h 320"/>
                    <a:gd name="T36" fmla="*/ 219 w 337"/>
                    <a:gd name="T37" fmla="*/ 96 h 320"/>
                    <a:gd name="T38" fmla="*/ 228 w 337"/>
                    <a:gd name="T39" fmla="*/ 112 h 320"/>
                    <a:gd name="T40" fmla="*/ 211 w 337"/>
                    <a:gd name="T41" fmla="*/ 128 h 320"/>
                    <a:gd name="T42" fmla="*/ 186 w 337"/>
                    <a:gd name="T43" fmla="*/ 136 h 320"/>
                    <a:gd name="T44" fmla="*/ 160 w 337"/>
                    <a:gd name="T45" fmla="*/ 120 h 320"/>
                    <a:gd name="T46" fmla="*/ 169 w 337"/>
                    <a:gd name="T47" fmla="*/ 72 h 320"/>
                    <a:gd name="T48" fmla="*/ 160 w 337"/>
                    <a:gd name="T49" fmla="*/ 56 h 320"/>
                    <a:gd name="T50" fmla="*/ 152 w 337"/>
                    <a:gd name="T51" fmla="*/ 32 h 320"/>
                    <a:gd name="T52" fmla="*/ 110 w 337"/>
                    <a:gd name="T53" fmla="*/ 128 h 320"/>
                    <a:gd name="T54" fmla="*/ 76 w 337"/>
                    <a:gd name="T55" fmla="*/ 168 h 320"/>
                    <a:gd name="T56" fmla="*/ 68 w 337"/>
                    <a:gd name="T57" fmla="*/ 216 h 320"/>
                    <a:gd name="T58" fmla="*/ 42 w 337"/>
                    <a:gd name="T59" fmla="*/ 216 h 320"/>
                    <a:gd name="T60" fmla="*/ 34 w 337"/>
                    <a:gd name="T61" fmla="*/ 216 h 320"/>
                    <a:gd name="T62" fmla="*/ 26 w 337"/>
                    <a:gd name="T63" fmla="*/ 232 h 320"/>
                    <a:gd name="T64" fmla="*/ 0 w 337"/>
                    <a:gd name="T65" fmla="*/ 240 h 320"/>
                    <a:gd name="T66" fmla="*/ 26 w 337"/>
                    <a:gd name="T67" fmla="*/ 256 h 320"/>
                    <a:gd name="T68" fmla="*/ 59 w 337"/>
                    <a:gd name="T69" fmla="*/ 264 h 320"/>
                    <a:gd name="T70" fmla="*/ 93 w 337"/>
                    <a:gd name="T71" fmla="*/ 248 h 320"/>
                    <a:gd name="T72" fmla="*/ 144 w 337"/>
                    <a:gd name="T73" fmla="*/ 256 h 320"/>
                    <a:gd name="T74" fmla="*/ 186 w 337"/>
                    <a:gd name="T75" fmla="*/ 264 h 320"/>
                    <a:gd name="T76" fmla="*/ 203 w 337"/>
                    <a:gd name="T77" fmla="*/ 288 h 320"/>
                    <a:gd name="T78" fmla="*/ 194 w 337"/>
                    <a:gd name="T79" fmla="*/ 312 h 320"/>
                    <a:gd name="T80" fmla="*/ 219 w 337"/>
                    <a:gd name="T81" fmla="*/ 320 h 320"/>
                    <a:gd name="T82" fmla="*/ 219 w 337"/>
                    <a:gd name="T83" fmla="*/ 296 h 320"/>
                    <a:gd name="T84" fmla="*/ 236 w 337"/>
                    <a:gd name="T85" fmla="*/ 280 h 32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337" h="320">
                      <a:moveTo>
                        <a:pt x="236" y="280"/>
                      </a:moveTo>
                      <a:lnTo>
                        <a:pt x="236" y="232"/>
                      </a:lnTo>
                      <a:lnTo>
                        <a:pt x="236" y="200"/>
                      </a:lnTo>
                      <a:lnTo>
                        <a:pt x="287" y="192"/>
                      </a:lnTo>
                      <a:lnTo>
                        <a:pt x="287" y="168"/>
                      </a:lnTo>
                      <a:lnTo>
                        <a:pt x="312" y="160"/>
                      </a:lnTo>
                      <a:lnTo>
                        <a:pt x="321" y="128"/>
                      </a:lnTo>
                      <a:lnTo>
                        <a:pt x="295" y="104"/>
                      </a:lnTo>
                      <a:lnTo>
                        <a:pt x="321" y="96"/>
                      </a:lnTo>
                      <a:lnTo>
                        <a:pt x="337" y="56"/>
                      </a:lnTo>
                      <a:lnTo>
                        <a:pt x="329" y="16"/>
                      </a:lnTo>
                      <a:lnTo>
                        <a:pt x="321" y="16"/>
                      </a:lnTo>
                      <a:lnTo>
                        <a:pt x="304" y="0"/>
                      </a:lnTo>
                      <a:lnTo>
                        <a:pt x="278" y="0"/>
                      </a:lnTo>
                      <a:lnTo>
                        <a:pt x="219" y="16"/>
                      </a:lnTo>
                      <a:lnTo>
                        <a:pt x="203" y="24"/>
                      </a:lnTo>
                      <a:lnTo>
                        <a:pt x="194" y="48"/>
                      </a:lnTo>
                      <a:lnTo>
                        <a:pt x="203" y="72"/>
                      </a:lnTo>
                      <a:lnTo>
                        <a:pt x="219" y="96"/>
                      </a:lnTo>
                      <a:lnTo>
                        <a:pt x="228" y="112"/>
                      </a:lnTo>
                      <a:lnTo>
                        <a:pt x="211" y="128"/>
                      </a:lnTo>
                      <a:lnTo>
                        <a:pt x="186" y="136"/>
                      </a:lnTo>
                      <a:lnTo>
                        <a:pt x="160" y="120"/>
                      </a:lnTo>
                      <a:lnTo>
                        <a:pt x="169" y="72"/>
                      </a:lnTo>
                      <a:lnTo>
                        <a:pt x="160" y="56"/>
                      </a:lnTo>
                      <a:lnTo>
                        <a:pt x="152" y="32"/>
                      </a:lnTo>
                      <a:lnTo>
                        <a:pt x="110" y="128"/>
                      </a:lnTo>
                      <a:lnTo>
                        <a:pt x="76" y="168"/>
                      </a:lnTo>
                      <a:lnTo>
                        <a:pt x="68" y="216"/>
                      </a:lnTo>
                      <a:lnTo>
                        <a:pt x="42" y="216"/>
                      </a:lnTo>
                      <a:lnTo>
                        <a:pt x="34" y="216"/>
                      </a:lnTo>
                      <a:lnTo>
                        <a:pt x="26" y="232"/>
                      </a:lnTo>
                      <a:lnTo>
                        <a:pt x="0" y="240"/>
                      </a:lnTo>
                      <a:lnTo>
                        <a:pt x="26" y="256"/>
                      </a:lnTo>
                      <a:lnTo>
                        <a:pt x="59" y="264"/>
                      </a:lnTo>
                      <a:lnTo>
                        <a:pt x="93" y="248"/>
                      </a:lnTo>
                      <a:lnTo>
                        <a:pt x="144" y="256"/>
                      </a:lnTo>
                      <a:lnTo>
                        <a:pt x="186" y="264"/>
                      </a:lnTo>
                      <a:lnTo>
                        <a:pt x="203" y="288"/>
                      </a:lnTo>
                      <a:lnTo>
                        <a:pt x="194" y="312"/>
                      </a:lnTo>
                      <a:lnTo>
                        <a:pt x="219" y="320"/>
                      </a:lnTo>
                      <a:lnTo>
                        <a:pt x="219" y="296"/>
                      </a:lnTo>
                      <a:lnTo>
                        <a:pt x="236" y="280"/>
                      </a:lnTo>
                      <a:close/>
                    </a:path>
                  </a:pathLst>
                </a:custGeom>
                <a:solidFill>
                  <a:srgbClr val="B5CAE9"/>
                </a:solidFill>
                <a:ln w="12700">
                  <a:solidFill>
                    <a:srgbClr val="000000"/>
                  </a:solidFill>
                  <a:prstDash val="solid"/>
                  <a:round/>
                  <a:headEnd/>
                  <a:tailEnd/>
                </a:ln>
              </p:spPr>
              <p:txBody>
                <a:bodyPr/>
                <a:lstStyle/>
                <a:p>
                  <a:endParaRPr lang="en-US" dirty="0"/>
                </a:p>
              </p:txBody>
            </p:sp>
            <p:sp>
              <p:nvSpPr>
                <p:cNvPr id="106" name="Freeform 40"/>
                <p:cNvSpPr>
                  <a:spLocks/>
                </p:cNvSpPr>
                <p:nvPr/>
              </p:nvSpPr>
              <p:spPr bwMode="auto">
                <a:xfrm>
                  <a:off x="5741988" y="2768600"/>
                  <a:ext cx="334963" cy="546100"/>
                </a:xfrm>
                <a:custGeom>
                  <a:avLst/>
                  <a:gdLst>
                    <a:gd name="T0" fmla="*/ 143 w 211"/>
                    <a:gd name="T1" fmla="*/ 344 h 344"/>
                    <a:gd name="T2" fmla="*/ 118 w 211"/>
                    <a:gd name="T3" fmla="*/ 312 h 344"/>
                    <a:gd name="T4" fmla="*/ 143 w 211"/>
                    <a:gd name="T5" fmla="*/ 312 h 344"/>
                    <a:gd name="T6" fmla="*/ 127 w 211"/>
                    <a:gd name="T7" fmla="*/ 280 h 344"/>
                    <a:gd name="T8" fmla="*/ 127 w 211"/>
                    <a:gd name="T9" fmla="*/ 248 h 344"/>
                    <a:gd name="T10" fmla="*/ 169 w 211"/>
                    <a:gd name="T11" fmla="*/ 184 h 344"/>
                    <a:gd name="T12" fmla="*/ 186 w 211"/>
                    <a:gd name="T13" fmla="*/ 192 h 344"/>
                    <a:gd name="T14" fmla="*/ 211 w 211"/>
                    <a:gd name="T15" fmla="*/ 136 h 344"/>
                    <a:gd name="T16" fmla="*/ 177 w 211"/>
                    <a:gd name="T17" fmla="*/ 112 h 344"/>
                    <a:gd name="T18" fmla="*/ 169 w 211"/>
                    <a:gd name="T19" fmla="*/ 72 h 344"/>
                    <a:gd name="T20" fmla="*/ 177 w 211"/>
                    <a:gd name="T21" fmla="*/ 24 h 344"/>
                    <a:gd name="T22" fmla="*/ 177 w 211"/>
                    <a:gd name="T23" fmla="*/ 8 h 344"/>
                    <a:gd name="T24" fmla="*/ 160 w 211"/>
                    <a:gd name="T25" fmla="*/ 0 h 344"/>
                    <a:gd name="T26" fmla="*/ 135 w 211"/>
                    <a:gd name="T27" fmla="*/ 8 h 344"/>
                    <a:gd name="T28" fmla="*/ 127 w 211"/>
                    <a:gd name="T29" fmla="*/ 24 h 344"/>
                    <a:gd name="T30" fmla="*/ 101 w 211"/>
                    <a:gd name="T31" fmla="*/ 40 h 344"/>
                    <a:gd name="T32" fmla="*/ 76 w 211"/>
                    <a:gd name="T33" fmla="*/ 48 h 344"/>
                    <a:gd name="T34" fmla="*/ 51 w 211"/>
                    <a:gd name="T35" fmla="*/ 56 h 344"/>
                    <a:gd name="T36" fmla="*/ 34 w 211"/>
                    <a:gd name="T37" fmla="*/ 72 h 344"/>
                    <a:gd name="T38" fmla="*/ 26 w 211"/>
                    <a:gd name="T39" fmla="*/ 96 h 344"/>
                    <a:gd name="T40" fmla="*/ 42 w 211"/>
                    <a:gd name="T41" fmla="*/ 112 h 344"/>
                    <a:gd name="T42" fmla="*/ 17 w 211"/>
                    <a:gd name="T43" fmla="*/ 120 h 344"/>
                    <a:gd name="T44" fmla="*/ 9 w 211"/>
                    <a:gd name="T45" fmla="*/ 144 h 344"/>
                    <a:gd name="T46" fmla="*/ 9 w 211"/>
                    <a:gd name="T47" fmla="*/ 168 h 344"/>
                    <a:gd name="T48" fmla="*/ 26 w 211"/>
                    <a:gd name="T49" fmla="*/ 192 h 344"/>
                    <a:gd name="T50" fmla="*/ 0 w 211"/>
                    <a:gd name="T51" fmla="*/ 208 h 344"/>
                    <a:gd name="T52" fmla="*/ 0 w 211"/>
                    <a:gd name="T53" fmla="*/ 224 h 344"/>
                    <a:gd name="T54" fmla="*/ 26 w 211"/>
                    <a:gd name="T55" fmla="*/ 272 h 344"/>
                    <a:gd name="T56" fmla="*/ 42 w 211"/>
                    <a:gd name="T57" fmla="*/ 256 h 344"/>
                    <a:gd name="T58" fmla="*/ 51 w 211"/>
                    <a:gd name="T59" fmla="*/ 304 h 344"/>
                    <a:gd name="T60" fmla="*/ 59 w 211"/>
                    <a:gd name="T61" fmla="*/ 328 h 344"/>
                    <a:gd name="T62" fmla="*/ 84 w 211"/>
                    <a:gd name="T63" fmla="*/ 336 h 344"/>
                    <a:gd name="T64" fmla="*/ 143 w 211"/>
                    <a:gd name="T65" fmla="*/ 344 h 34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11" h="344">
                      <a:moveTo>
                        <a:pt x="143" y="344"/>
                      </a:moveTo>
                      <a:lnTo>
                        <a:pt x="118" y="312"/>
                      </a:lnTo>
                      <a:lnTo>
                        <a:pt x="143" y="312"/>
                      </a:lnTo>
                      <a:lnTo>
                        <a:pt x="127" y="280"/>
                      </a:lnTo>
                      <a:lnTo>
                        <a:pt x="127" y="248"/>
                      </a:lnTo>
                      <a:lnTo>
                        <a:pt x="169" y="184"/>
                      </a:lnTo>
                      <a:lnTo>
                        <a:pt x="186" y="192"/>
                      </a:lnTo>
                      <a:lnTo>
                        <a:pt x="211" y="136"/>
                      </a:lnTo>
                      <a:lnTo>
                        <a:pt x="177" y="112"/>
                      </a:lnTo>
                      <a:lnTo>
                        <a:pt x="169" y="72"/>
                      </a:lnTo>
                      <a:lnTo>
                        <a:pt x="177" y="24"/>
                      </a:lnTo>
                      <a:lnTo>
                        <a:pt x="177" y="8"/>
                      </a:lnTo>
                      <a:lnTo>
                        <a:pt x="160" y="0"/>
                      </a:lnTo>
                      <a:lnTo>
                        <a:pt x="135" y="8"/>
                      </a:lnTo>
                      <a:lnTo>
                        <a:pt x="127" y="24"/>
                      </a:lnTo>
                      <a:lnTo>
                        <a:pt x="101" y="40"/>
                      </a:lnTo>
                      <a:lnTo>
                        <a:pt x="76" y="48"/>
                      </a:lnTo>
                      <a:lnTo>
                        <a:pt x="51" y="56"/>
                      </a:lnTo>
                      <a:lnTo>
                        <a:pt x="34" y="72"/>
                      </a:lnTo>
                      <a:lnTo>
                        <a:pt x="26" y="96"/>
                      </a:lnTo>
                      <a:lnTo>
                        <a:pt x="42" y="112"/>
                      </a:lnTo>
                      <a:lnTo>
                        <a:pt x="17" y="120"/>
                      </a:lnTo>
                      <a:lnTo>
                        <a:pt x="9" y="144"/>
                      </a:lnTo>
                      <a:lnTo>
                        <a:pt x="9" y="168"/>
                      </a:lnTo>
                      <a:lnTo>
                        <a:pt x="26" y="192"/>
                      </a:lnTo>
                      <a:lnTo>
                        <a:pt x="0" y="208"/>
                      </a:lnTo>
                      <a:lnTo>
                        <a:pt x="0" y="224"/>
                      </a:lnTo>
                      <a:lnTo>
                        <a:pt x="26" y="272"/>
                      </a:lnTo>
                      <a:lnTo>
                        <a:pt x="42" y="256"/>
                      </a:lnTo>
                      <a:lnTo>
                        <a:pt x="51" y="304"/>
                      </a:lnTo>
                      <a:lnTo>
                        <a:pt x="59" y="328"/>
                      </a:lnTo>
                      <a:lnTo>
                        <a:pt x="84" y="336"/>
                      </a:lnTo>
                      <a:lnTo>
                        <a:pt x="143" y="344"/>
                      </a:lnTo>
                      <a:close/>
                    </a:path>
                  </a:pathLst>
                </a:custGeom>
                <a:solidFill>
                  <a:srgbClr val="B5CAE9"/>
                </a:solidFill>
                <a:ln>
                  <a:noFill/>
                </a:ln>
              </p:spPr>
              <p:txBody>
                <a:bodyPr/>
                <a:lstStyle/>
                <a:p>
                  <a:endParaRPr lang="en-US" dirty="0"/>
                </a:p>
              </p:txBody>
            </p:sp>
            <p:sp>
              <p:nvSpPr>
                <p:cNvPr id="107" name="Freeform 41"/>
                <p:cNvSpPr>
                  <a:spLocks/>
                </p:cNvSpPr>
                <p:nvPr/>
              </p:nvSpPr>
              <p:spPr bwMode="auto">
                <a:xfrm>
                  <a:off x="5441950" y="3308350"/>
                  <a:ext cx="1190625" cy="1409700"/>
                </a:xfrm>
                <a:custGeom>
                  <a:avLst/>
                  <a:gdLst>
                    <a:gd name="T0" fmla="*/ 228 w 750"/>
                    <a:gd name="T1" fmla="*/ 848 h 888"/>
                    <a:gd name="T2" fmla="*/ 354 w 750"/>
                    <a:gd name="T3" fmla="*/ 888 h 888"/>
                    <a:gd name="T4" fmla="*/ 447 w 750"/>
                    <a:gd name="T5" fmla="*/ 880 h 888"/>
                    <a:gd name="T6" fmla="*/ 557 w 750"/>
                    <a:gd name="T7" fmla="*/ 848 h 888"/>
                    <a:gd name="T8" fmla="*/ 616 w 750"/>
                    <a:gd name="T9" fmla="*/ 832 h 888"/>
                    <a:gd name="T10" fmla="*/ 632 w 750"/>
                    <a:gd name="T11" fmla="*/ 776 h 888"/>
                    <a:gd name="T12" fmla="*/ 675 w 750"/>
                    <a:gd name="T13" fmla="*/ 744 h 888"/>
                    <a:gd name="T14" fmla="*/ 607 w 750"/>
                    <a:gd name="T15" fmla="*/ 656 h 888"/>
                    <a:gd name="T16" fmla="*/ 557 w 750"/>
                    <a:gd name="T17" fmla="*/ 584 h 888"/>
                    <a:gd name="T18" fmla="*/ 557 w 750"/>
                    <a:gd name="T19" fmla="*/ 520 h 888"/>
                    <a:gd name="T20" fmla="*/ 641 w 750"/>
                    <a:gd name="T21" fmla="*/ 488 h 888"/>
                    <a:gd name="T22" fmla="*/ 691 w 750"/>
                    <a:gd name="T23" fmla="*/ 440 h 888"/>
                    <a:gd name="T24" fmla="*/ 750 w 750"/>
                    <a:gd name="T25" fmla="*/ 456 h 888"/>
                    <a:gd name="T26" fmla="*/ 725 w 750"/>
                    <a:gd name="T27" fmla="*/ 360 h 888"/>
                    <a:gd name="T28" fmla="*/ 717 w 750"/>
                    <a:gd name="T29" fmla="*/ 280 h 888"/>
                    <a:gd name="T30" fmla="*/ 666 w 750"/>
                    <a:gd name="T31" fmla="*/ 216 h 888"/>
                    <a:gd name="T32" fmla="*/ 683 w 750"/>
                    <a:gd name="T33" fmla="*/ 136 h 888"/>
                    <a:gd name="T34" fmla="*/ 641 w 750"/>
                    <a:gd name="T35" fmla="*/ 80 h 888"/>
                    <a:gd name="T36" fmla="*/ 616 w 750"/>
                    <a:gd name="T37" fmla="*/ 32 h 888"/>
                    <a:gd name="T38" fmla="*/ 582 w 750"/>
                    <a:gd name="T39" fmla="*/ 32 h 888"/>
                    <a:gd name="T40" fmla="*/ 557 w 750"/>
                    <a:gd name="T41" fmla="*/ 40 h 888"/>
                    <a:gd name="T42" fmla="*/ 540 w 750"/>
                    <a:gd name="T43" fmla="*/ 40 h 888"/>
                    <a:gd name="T44" fmla="*/ 481 w 750"/>
                    <a:gd name="T45" fmla="*/ 72 h 888"/>
                    <a:gd name="T46" fmla="*/ 439 w 750"/>
                    <a:gd name="T47" fmla="*/ 96 h 888"/>
                    <a:gd name="T48" fmla="*/ 430 w 750"/>
                    <a:gd name="T49" fmla="*/ 64 h 888"/>
                    <a:gd name="T50" fmla="*/ 396 w 750"/>
                    <a:gd name="T51" fmla="*/ 56 h 888"/>
                    <a:gd name="T52" fmla="*/ 346 w 750"/>
                    <a:gd name="T53" fmla="*/ 16 h 888"/>
                    <a:gd name="T54" fmla="*/ 253 w 750"/>
                    <a:gd name="T55" fmla="*/ 0 h 888"/>
                    <a:gd name="T56" fmla="*/ 245 w 750"/>
                    <a:gd name="T57" fmla="*/ 40 h 888"/>
                    <a:gd name="T58" fmla="*/ 278 w 750"/>
                    <a:gd name="T59" fmla="*/ 112 h 888"/>
                    <a:gd name="T60" fmla="*/ 236 w 750"/>
                    <a:gd name="T61" fmla="*/ 112 h 888"/>
                    <a:gd name="T62" fmla="*/ 220 w 750"/>
                    <a:gd name="T63" fmla="*/ 136 h 888"/>
                    <a:gd name="T64" fmla="*/ 186 w 750"/>
                    <a:gd name="T65" fmla="*/ 128 h 888"/>
                    <a:gd name="T66" fmla="*/ 110 w 750"/>
                    <a:gd name="T67" fmla="*/ 144 h 888"/>
                    <a:gd name="T68" fmla="*/ 118 w 750"/>
                    <a:gd name="T69" fmla="*/ 208 h 888"/>
                    <a:gd name="T70" fmla="*/ 76 w 750"/>
                    <a:gd name="T71" fmla="*/ 256 h 888"/>
                    <a:gd name="T72" fmla="*/ 93 w 750"/>
                    <a:gd name="T73" fmla="*/ 312 h 888"/>
                    <a:gd name="T74" fmla="*/ 68 w 750"/>
                    <a:gd name="T75" fmla="*/ 344 h 888"/>
                    <a:gd name="T76" fmla="*/ 17 w 750"/>
                    <a:gd name="T77" fmla="*/ 384 h 888"/>
                    <a:gd name="T78" fmla="*/ 0 w 750"/>
                    <a:gd name="T79" fmla="*/ 448 h 888"/>
                    <a:gd name="T80" fmla="*/ 9 w 750"/>
                    <a:gd name="T81" fmla="*/ 480 h 888"/>
                    <a:gd name="T82" fmla="*/ 34 w 750"/>
                    <a:gd name="T83" fmla="*/ 536 h 888"/>
                    <a:gd name="T84" fmla="*/ 9 w 750"/>
                    <a:gd name="T85" fmla="*/ 552 h 888"/>
                    <a:gd name="T86" fmla="*/ 43 w 750"/>
                    <a:gd name="T87" fmla="*/ 600 h 888"/>
                    <a:gd name="T88" fmla="*/ 51 w 750"/>
                    <a:gd name="T89" fmla="*/ 664 h 888"/>
                    <a:gd name="T90" fmla="*/ 135 w 750"/>
                    <a:gd name="T91" fmla="*/ 688 h 888"/>
                    <a:gd name="T92" fmla="*/ 152 w 750"/>
                    <a:gd name="T93" fmla="*/ 736 h 888"/>
                    <a:gd name="T94" fmla="*/ 127 w 750"/>
                    <a:gd name="T95" fmla="*/ 864 h 888"/>
                    <a:gd name="T96" fmla="*/ 144 w 750"/>
                    <a:gd name="T97" fmla="*/ 872 h 88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750" h="888">
                      <a:moveTo>
                        <a:pt x="194" y="864"/>
                      </a:moveTo>
                      <a:lnTo>
                        <a:pt x="228" y="848"/>
                      </a:lnTo>
                      <a:lnTo>
                        <a:pt x="312" y="872"/>
                      </a:lnTo>
                      <a:lnTo>
                        <a:pt x="354" y="888"/>
                      </a:lnTo>
                      <a:lnTo>
                        <a:pt x="388" y="872"/>
                      </a:lnTo>
                      <a:lnTo>
                        <a:pt x="447" y="880"/>
                      </a:lnTo>
                      <a:lnTo>
                        <a:pt x="489" y="872"/>
                      </a:lnTo>
                      <a:lnTo>
                        <a:pt x="557" y="848"/>
                      </a:lnTo>
                      <a:lnTo>
                        <a:pt x="616" y="864"/>
                      </a:lnTo>
                      <a:lnTo>
                        <a:pt x="616" y="832"/>
                      </a:lnTo>
                      <a:lnTo>
                        <a:pt x="599" y="800"/>
                      </a:lnTo>
                      <a:lnTo>
                        <a:pt x="632" y="776"/>
                      </a:lnTo>
                      <a:lnTo>
                        <a:pt x="641" y="744"/>
                      </a:lnTo>
                      <a:lnTo>
                        <a:pt x="675" y="744"/>
                      </a:lnTo>
                      <a:lnTo>
                        <a:pt x="683" y="712"/>
                      </a:lnTo>
                      <a:lnTo>
                        <a:pt x="607" y="656"/>
                      </a:lnTo>
                      <a:lnTo>
                        <a:pt x="548" y="608"/>
                      </a:lnTo>
                      <a:lnTo>
                        <a:pt x="557" y="584"/>
                      </a:lnTo>
                      <a:lnTo>
                        <a:pt x="523" y="544"/>
                      </a:lnTo>
                      <a:lnTo>
                        <a:pt x="557" y="520"/>
                      </a:lnTo>
                      <a:lnTo>
                        <a:pt x="599" y="512"/>
                      </a:lnTo>
                      <a:lnTo>
                        <a:pt x="641" y="488"/>
                      </a:lnTo>
                      <a:lnTo>
                        <a:pt x="683" y="472"/>
                      </a:lnTo>
                      <a:lnTo>
                        <a:pt x="691" y="440"/>
                      </a:lnTo>
                      <a:lnTo>
                        <a:pt x="725" y="440"/>
                      </a:lnTo>
                      <a:lnTo>
                        <a:pt x="750" y="456"/>
                      </a:lnTo>
                      <a:lnTo>
                        <a:pt x="750" y="392"/>
                      </a:lnTo>
                      <a:lnTo>
                        <a:pt x="725" y="360"/>
                      </a:lnTo>
                      <a:lnTo>
                        <a:pt x="742" y="320"/>
                      </a:lnTo>
                      <a:lnTo>
                        <a:pt x="717" y="280"/>
                      </a:lnTo>
                      <a:lnTo>
                        <a:pt x="717" y="248"/>
                      </a:lnTo>
                      <a:lnTo>
                        <a:pt x="666" y="216"/>
                      </a:lnTo>
                      <a:lnTo>
                        <a:pt x="691" y="168"/>
                      </a:lnTo>
                      <a:lnTo>
                        <a:pt x="683" y="136"/>
                      </a:lnTo>
                      <a:lnTo>
                        <a:pt x="675" y="88"/>
                      </a:lnTo>
                      <a:lnTo>
                        <a:pt x="641" y="80"/>
                      </a:lnTo>
                      <a:lnTo>
                        <a:pt x="607" y="64"/>
                      </a:lnTo>
                      <a:lnTo>
                        <a:pt x="616" y="32"/>
                      </a:lnTo>
                      <a:lnTo>
                        <a:pt x="590" y="16"/>
                      </a:lnTo>
                      <a:lnTo>
                        <a:pt x="582" y="32"/>
                      </a:lnTo>
                      <a:lnTo>
                        <a:pt x="573" y="48"/>
                      </a:lnTo>
                      <a:lnTo>
                        <a:pt x="557" y="40"/>
                      </a:lnTo>
                      <a:lnTo>
                        <a:pt x="548" y="40"/>
                      </a:lnTo>
                      <a:lnTo>
                        <a:pt x="540" y="40"/>
                      </a:lnTo>
                      <a:lnTo>
                        <a:pt x="514" y="64"/>
                      </a:lnTo>
                      <a:lnTo>
                        <a:pt x="481" y="72"/>
                      </a:lnTo>
                      <a:lnTo>
                        <a:pt x="464" y="96"/>
                      </a:lnTo>
                      <a:lnTo>
                        <a:pt x="439" y="96"/>
                      </a:lnTo>
                      <a:lnTo>
                        <a:pt x="413" y="88"/>
                      </a:lnTo>
                      <a:lnTo>
                        <a:pt x="430" y="64"/>
                      </a:lnTo>
                      <a:lnTo>
                        <a:pt x="422" y="32"/>
                      </a:lnTo>
                      <a:lnTo>
                        <a:pt x="396" y="56"/>
                      </a:lnTo>
                      <a:lnTo>
                        <a:pt x="346" y="40"/>
                      </a:lnTo>
                      <a:lnTo>
                        <a:pt x="346" y="16"/>
                      </a:lnTo>
                      <a:lnTo>
                        <a:pt x="337" y="8"/>
                      </a:lnTo>
                      <a:lnTo>
                        <a:pt x="253" y="0"/>
                      </a:lnTo>
                      <a:lnTo>
                        <a:pt x="270" y="24"/>
                      </a:lnTo>
                      <a:lnTo>
                        <a:pt x="245" y="40"/>
                      </a:lnTo>
                      <a:lnTo>
                        <a:pt x="245" y="64"/>
                      </a:lnTo>
                      <a:lnTo>
                        <a:pt x="278" y="112"/>
                      </a:lnTo>
                      <a:lnTo>
                        <a:pt x="253" y="112"/>
                      </a:lnTo>
                      <a:lnTo>
                        <a:pt x="236" y="112"/>
                      </a:lnTo>
                      <a:lnTo>
                        <a:pt x="228" y="128"/>
                      </a:lnTo>
                      <a:lnTo>
                        <a:pt x="220" y="136"/>
                      </a:lnTo>
                      <a:lnTo>
                        <a:pt x="211" y="136"/>
                      </a:lnTo>
                      <a:lnTo>
                        <a:pt x="186" y="128"/>
                      </a:lnTo>
                      <a:lnTo>
                        <a:pt x="135" y="128"/>
                      </a:lnTo>
                      <a:lnTo>
                        <a:pt x="110" y="144"/>
                      </a:lnTo>
                      <a:lnTo>
                        <a:pt x="110" y="168"/>
                      </a:lnTo>
                      <a:lnTo>
                        <a:pt x="118" y="208"/>
                      </a:lnTo>
                      <a:lnTo>
                        <a:pt x="102" y="248"/>
                      </a:lnTo>
                      <a:lnTo>
                        <a:pt x="76" y="256"/>
                      </a:lnTo>
                      <a:lnTo>
                        <a:pt x="102" y="280"/>
                      </a:lnTo>
                      <a:lnTo>
                        <a:pt x="93" y="312"/>
                      </a:lnTo>
                      <a:lnTo>
                        <a:pt x="68" y="320"/>
                      </a:lnTo>
                      <a:lnTo>
                        <a:pt x="68" y="344"/>
                      </a:lnTo>
                      <a:lnTo>
                        <a:pt x="17" y="352"/>
                      </a:lnTo>
                      <a:lnTo>
                        <a:pt x="17" y="384"/>
                      </a:lnTo>
                      <a:lnTo>
                        <a:pt x="17" y="432"/>
                      </a:lnTo>
                      <a:lnTo>
                        <a:pt x="0" y="448"/>
                      </a:lnTo>
                      <a:lnTo>
                        <a:pt x="0" y="472"/>
                      </a:lnTo>
                      <a:lnTo>
                        <a:pt x="9" y="480"/>
                      </a:lnTo>
                      <a:lnTo>
                        <a:pt x="34" y="504"/>
                      </a:lnTo>
                      <a:lnTo>
                        <a:pt x="34" y="536"/>
                      </a:lnTo>
                      <a:lnTo>
                        <a:pt x="17" y="552"/>
                      </a:lnTo>
                      <a:lnTo>
                        <a:pt x="9" y="552"/>
                      </a:lnTo>
                      <a:lnTo>
                        <a:pt x="9" y="576"/>
                      </a:lnTo>
                      <a:lnTo>
                        <a:pt x="43" y="600"/>
                      </a:lnTo>
                      <a:lnTo>
                        <a:pt x="26" y="632"/>
                      </a:lnTo>
                      <a:lnTo>
                        <a:pt x="51" y="664"/>
                      </a:lnTo>
                      <a:lnTo>
                        <a:pt x="76" y="672"/>
                      </a:lnTo>
                      <a:lnTo>
                        <a:pt x="135" y="688"/>
                      </a:lnTo>
                      <a:lnTo>
                        <a:pt x="186" y="704"/>
                      </a:lnTo>
                      <a:lnTo>
                        <a:pt x="152" y="736"/>
                      </a:lnTo>
                      <a:lnTo>
                        <a:pt x="144" y="776"/>
                      </a:lnTo>
                      <a:lnTo>
                        <a:pt x="127" y="864"/>
                      </a:lnTo>
                      <a:lnTo>
                        <a:pt x="118" y="864"/>
                      </a:lnTo>
                      <a:lnTo>
                        <a:pt x="144" y="872"/>
                      </a:lnTo>
                      <a:lnTo>
                        <a:pt x="194" y="864"/>
                      </a:lnTo>
                      <a:close/>
                    </a:path>
                  </a:pathLst>
                </a:custGeom>
                <a:solidFill>
                  <a:srgbClr val="B5CAE9"/>
                </a:solidFill>
                <a:ln>
                  <a:noFill/>
                </a:ln>
              </p:spPr>
              <p:txBody>
                <a:bodyPr/>
                <a:lstStyle/>
                <a:p>
                  <a:endParaRPr lang="en-US" dirty="0"/>
                </a:p>
              </p:txBody>
            </p:sp>
            <p:sp>
              <p:nvSpPr>
                <p:cNvPr id="108" name="Freeform 42"/>
                <p:cNvSpPr>
                  <a:spLocks/>
                </p:cNvSpPr>
                <p:nvPr/>
              </p:nvSpPr>
              <p:spPr bwMode="auto">
                <a:xfrm>
                  <a:off x="5741988" y="2768600"/>
                  <a:ext cx="334963" cy="546100"/>
                </a:xfrm>
                <a:custGeom>
                  <a:avLst/>
                  <a:gdLst>
                    <a:gd name="T0" fmla="*/ 143 w 211"/>
                    <a:gd name="T1" fmla="*/ 344 h 344"/>
                    <a:gd name="T2" fmla="*/ 118 w 211"/>
                    <a:gd name="T3" fmla="*/ 312 h 344"/>
                    <a:gd name="T4" fmla="*/ 143 w 211"/>
                    <a:gd name="T5" fmla="*/ 312 h 344"/>
                    <a:gd name="T6" fmla="*/ 127 w 211"/>
                    <a:gd name="T7" fmla="*/ 280 h 344"/>
                    <a:gd name="T8" fmla="*/ 127 w 211"/>
                    <a:gd name="T9" fmla="*/ 248 h 344"/>
                    <a:gd name="T10" fmla="*/ 169 w 211"/>
                    <a:gd name="T11" fmla="*/ 184 h 344"/>
                    <a:gd name="T12" fmla="*/ 186 w 211"/>
                    <a:gd name="T13" fmla="*/ 192 h 344"/>
                    <a:gd name="T14" fmla="*/ 211 w 211"/>
                    <a:gd name="T15" fmla="*/ 136 h 344"/>
                    <a:gd name="T16" fmla="*/ 177 w 211"/>
                    <a:gd name="T17" fmla="*/ 112 h 344"/>
                    <a:gd name="T18" fmla="*/ 169 w 211"/>
                    <a:gd name="T19" fmla="*/ 72 h 344"/>
                    <a:gd name="T20" fmla="*/ 177 w 211"/>
                    <a:gd name="T21" fmla="*/ 24 h 344"/>
                    <a:gd name="T22" fmla="*/ 177 w 211"/>
                    <a:gd name="T23" fmla="*/ 8 h 344"/>
                    <a:gd name="T24" fmla="*/ 160 w 211"/>
                    <a:gd name="T25" fmla="*/ 0 h 344"/>
                    <a:gd name="T26" fmla="*/ 135 w 211"/>
                    <a:gd name="T27" fmla="*/ 8 h 344"/>
                    <a:gd name="T28" fmla="*/ 127 w 211"/>
                    <a:gd name="T29" fmla="*/ 24 h 344"/>
                    <a:gd name="T30" fmla="*/ 101 w 211"/>
                    <a:gd name="T31" fmla="*/ 40 h 344"/>
                    <a:gd name="T32" fmla="*/ 76 w 211"/>
                    <a:gd name="T33" fmla="*/ 48 h 344"/>
                    <a:gd name="T34" fmla="*/ 51 w 211"/>
                    <a:gd name="T35" fmla="*/ 56 h 344"/>
                    <a:gd name="T36" fmla="*/ 34 w 211"/>
                    <a:gd name="T37" fmla="*/ 72 h 344"/>
                    <a:gd name="T38" fmla="*/ 26 w 211"/>
                    <a:gd name="T39" fmla="*/ 96 h 344"/>
                    <a:gd name="T40" fmla="*/ 42 w 211"/>
                    <a:gd name="T41" fmla="*/ 112 h 344"/>
                    <a:gd name="T42" fmla="*/ 17 w 211"/>
                    <a:gd name="T43" fmla="*/ 120 h 344"/>
                    <a:gd name="T44" fmla="*/ 9 w 211"/>
                    <a:gd name="T45" fmla="*/ 144 h 344"/>
                    <a:gd name="T46" fmla="*/ 9 w 211"/>
                    <a:gd name="T47" fmla="*/ 168 h 344"/>
                    <a:gd name="T48" fmla="*/ 26 w 211"/>
                    <a:gd name="T49" fmla="*/ 192 h 344"/>
                    <a:gd name="T50" fmla="*/ 0 w 211"/>
                    <a:gd name="T51" fmla="*/ 208 h 344"/>
                    <a:gd name="T52" fmla="*/ 0 w 211"/>
                    <a:gd name="T53" fmla="*/ 224 h 344"/>
                    <a:gd name="T54" fmla="*/ 26 w 211"/>
                    <a:gd name="T55" fmla="*/ 272 h 344"/>
                    <a:gd name="T56" fmla="*/ 42 w 211"/>
                    <a:gd name="T57" fmla="*/ 256 h 344"/>
                    <a:gd name="T58" fmla="*/ 51 w 211"/>
                    <a:gd name="T59" fmla="*/ 304 h 344"/>
                    <a:gd name="T60" fmla="*/ 59 w 211"/>
                    <a:gd name="T61" fmla="*/ 328 h 344"/>
                    <a:gd name="T62" fmla="*/ 84 w 211"/>
                    <a:gd name="T63" fmla="*/ 336 h 344"/>
                    <a:gd name="T64" fmla="*/ 143 w 211"/>
                    <a:gd name="T65" fmla="*/ 344 h 34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11" h="344">
                      <a:moveTo>
                        <a:pt x="143" y="344"/>
                      </a:moveTo>
                      <a:lnTo>
                        <a:pt x="118" y="312"/>
                      </a:lnTo>
                      <a:lnTo>
                        <a:pt x="143" y="312"/>
                      </a:lnTo>
                      <a:lnTo>
                        <a:pt x="127" y="280"/>
                      </a:lnTo>
                      <a:lnTo>
                        <a:pt x="127" y="248"/>
                      </a:lnTo>
                      <a:lnTo>
                        <a:pt x="169" y="184"/>
                      </a:lnTo>
                      <a:lnTo>
                        <a:pt x="186" y="192"/>
                      </a:lnTo>
                      <a:lnTo>
                        <a:pt x="211" y="136"/>
                      </a:lnTo>
                      <a:lnTo>
                        <a:pt x="177" y="112"/>
                      </a:lnTo>
                      <a:lnTo>
                        <a:pt x="169" y="72"/>
                      </a:lnTo>
                      <a:lnTo>
                        <a:pt x="177" y="24"/>
                      </a:lnTo>
                      <a:lnTo>
                        <a:pt x="177" y="8"/>
                      </a:lnTo>
                      <a:lnTo>
                        <a:pt x="160" y="0"/>
                      </a:lnTo>
                      <a:lnTo>
                        <a:pt x="135" y="8"/>
                      </a:lnTo>
                      <a:lnTo>
                        <a:pt x="127" y="24"/>
                      </a:lnTo>
                      <a:lnTo>
                        <a:pt x="101" y="40"/>
                      </a:lnTo>
                      <a:lnTo>
                        <a:pt x="76" y="48"/>
                      </a:lnTo>
                      <a:lnTo>
                        <a:pt x="51" y="56"/>
                      </a:lnTo>
                      <a:lnTo>
                        <a:pt x="34" y="72"/>
                      </a:lnTo>
                      <a:lnTo>
                        <a:pt x="26" y="96"/>
                      </a:lnTo>
                      <a:lnTo>
                        <a:pt x="42" y="112"/>
                      </a:lnTo>
                      <a:lnTo>
                        <a:pt x="17" y="120"/>
                      </a:lnTo>
                      <a:lnTo>
                        <a:pt x="9" y="144"/>
                      </a:lnTo>
                      <a:lnTo>
                        <a:pt x="9" y="168"/>
                      </a:lnTo>
                      <a:lnTo>
                        <a:pt x="26" y="192"/>
                      </a:lnTo>
                      <a:lnTo>
                        <a:pt x="0" y="208"/>
                      </a:lnTo>
                      <a:lnTo>
                        <a:pt x="0" y="224"/>
                      </a:lnTo>
                      <a:lnTo>
                        <a:pt x="26" y="272"/>
                      </a:lnTo>
                      <a:lnTo>
                        <a:pt x="42" y="256"/>
                      </a:lnTo>
                      <a:lnTo>
                        <a:pt x="51" y="304"/>
                      </a:lnTo>
                      <a:lnTo>
                        <a:pt x="59" y="328"/>
                      </a:lnTo>
                      <a:lnTo>
                        <a:pt x="84" y="336"/>
                      </a:lnTo>
                      <a:lnTo>
                        <a:pt x="143" y="344"/>
                      </a:lnTo>
                      <a:close/>
                    </a:path>
                  </a:pathLst>
                </a:custGeom>
                <a:solidFill>
                  <a:srgbClr val="B5CAE9"/>
                </a:solidFill>
                <a:ln w="12700">
                  <a:solidFill>
                    <a:srgbClr val="000000"/>
                  </a:solidFill>
                  <a:prstDash val="solid"/>
                  <a:round/>
                  <a:headEnd/>
                  <a:tailEnd/>
                </a:ln>
              </p:spPr>
              <p:txBody>
                <a:bodyPr/>
                <a:lstStyle/>
                <a:p>
                  <a:endParaRPr lang="en-US" dirty="0"/>
                </a:p>
              </p:txBody>
            </p:sp>
            <p:sp>
              <p:nvSpPr>
                <p:cNvPr id="109" name="Freeform 43"/>
                <p:cNvSpPr>
                  <a:spLocks/>
                </p:cNvSpPr>
                <p:nvPr/>
              </p:nvSpPr>
              <p:spPr bwMode="auto">
                <a:xfrm>
                  <a:off x="5434013" y="3302000"/>
                  <a:ext cx="1190625" cy="1409700"/>
                </a:xfrm>
                <a:custGeom>
                  <a:avLst/>
                  <a:gdLst>
                    <a:gd name="T0" fmla="*/ 228 w 750"/>
                    <a:gd name="T1" fmla="*/ 848 h 888"/>
                    <a:gd name="T2" fmla="*/ 354 w 750"/>
                    <a:gd name="T3" fmla="*/ 888 h 888"/>
                    <a:gd name="T4" fmla="*/ 447 w 750"/>
                    <a:gd name="T5" fmla="*/ 880 h 888"/>
                    <a:gd name="T6" fmla="*/ 557 w 750"/>
                    <a:gd name="T7" fmla="*/ 848 h 888"/>
                    <a:gd name="T8" fmla="*/ 616 w 750"/>
                    <a:gd name="T9" fmla="*/ 832 h 888"/>
                    <a:gd name="T10" fmla="*/ 632 w 750"/>
                    <a:gd name="T11" fmla="*/ 776 h 888"/>
                    <a:gd name="T12" fmla="*/ 675 w 750"/>
                    <a:gd name="T13" fmla="*/ 744 h 888"/>
                    <a:gd name="T14" fmla="*/ 607 w 750"/>
                    <a:gd name="T15" fmla="*/ 656 h 888"/>
                    <a:gd name="T16" fmla="*/ 557 w 750"/>
                    <a:gd name="T17" fmla="*/ 584 h 888"/>
                    <a:gd name="T18" fmla="*/ 557 w 750"/>
                    <a:gd name="T19" fmla="*/ 520 h 888"/>
                    <a:gd name="T20" fmla="*/ 641 w 750"/>
                    <a:gd name="T21" fmla="*/ 488 h 888"/>
                    <a:gd name="T22" fmla="*/ 691 w 750"/>
                    <a:gd name="T23" fmla="*/ 440 h 888"/>
                    <a:gd name="T24" fmla="*/ 750 w 750"/>
                    <a:gd name="T25" fmla="*/ 456 h 888"/>
                    <a:gd name="T26" fmla="*/ 725 w 750"/>
                    <a:gd name="T27" fmla="*/ 360 h 888"/>
                    <a:gd name="T28" fmla="*/ 717 w 750"/>
                    <a:gd name="T29" fmla="*/ 280 h 888"/>
                    <a:gd name="T30" fmla="*/ 666 w 750"/>
                    <a:gd name="T31" fmla="*/ 216 h 888"/>
                    <a:gd name="T32" fmla="*/ 683 w 750"/>
                    <a:gd name="T33" fmla="*/ 136 h 888"/>
                    <a:gd name="T34" fmla="*/ 641 w 750"/>
                    <a:gd name="T35" fmla="*/ 80 h 888"/>
                    <a:gd name="T36" fmla="*/ 616 w 750"/>
                    <a:gd name="T37" fmla="*/ 32 h 888"/>
                    <a:gd name="T38" fmla="*/ 582 w 750"/>
                    <a:gd name="T39" fmla="*/ 32 h 888"/>
                    <a:gd name="T40" fmla="*/ 557 w 750"/>
                    <a:gd name="T41" fmla="*/ 40 h 888"/>
                    <a:gd name="T42" fmla="*/ 540 w 750"/>
                    <a:gd name="T43" fmla="*/ 40 h 888"/>
                    <a:gd name="T44" fmla="*/ 481 w 750"/>
                    <a:gd name="T45" fmla="*/ 72 h 888"/>
                    <a:gd name="T46" fmla="*/ 439 w 750"/>
                    <a:gd name="T47" fmla="*/ 96 h 888"/>
                    <a:gd name="T48" fmla="*/ 430 w 750"/>
                    <a:gd name="T49" fmla="*/ 64 h 888"/>
                    <a:gd name="T50" fmla="*/ 396 w 750"/>
                    <a:gd name="T51" fmla="*/ 56 h 888"/>
                    <a:gd name="T52" fmla="*/ 346 w 750"/>
                    <a:gd name="T53" fmla="*/ 16 h 888"/>
                    <a:gd name="T54" fmla="*/ 253 w 750"/>
                    <a:gd name="T55" fmla="*/ 0 h 888"/>
                    <a:gd name="T56" fmla="*/ 245 w 750"/>
                    <a:gd name="T57" fmla="*/ 40 h 888"/>
                    <a:gd name="T58" fmla="*/ 278 w 750"/>
                    <a:gd name="T59" fmla="*/ 112 h 888"/>
                    <a:gd name="T60" fmla="*/ 236 w 750"/>
                    <a:gd name="T61" fmla="*/ 112 h 888"/>
                    <a:gd name="T62" fmla="*/ 220 w 750"/>
                    <a:gd name="T63" fmla="*/ 136 h 888"/>
                    <a:gd name="T64" fmla="*/ 186 w 750"/>
                    <a:gd name="T65" fmla="*/ 128 h 888"/>
                    <a:gd name="T66" fmla="*/ 110 w 750"/>
                    <a:gd name="T67" fmla="*/ 144 h 888"/>
                    <a:gd name="T68" fmla="*/ 118 w 750"/>
                    <a:gd name="T69" fmla="*/ 208 h 888"/>
                    <a:gd name="T70" fmla="*/ 76 w 750"/>
                    <a:gd name="T71" fmla="*/ 256 h 888"/>
                    <a:gd name="T72" fmla="*/ 93 w 750"/>
                    <a:gd name="T73" fmla="*/ 312 h 888"/>
                    <a:gd name="T74" fmla="*/ 68 w 750"/>
                    <a:gd name="T75" fmla="*/ 344 h 888"/>
                    <a:gd name="T76" fmla="*/ 17 w 750"/>
                    <a:gd name="T77" fmla="*/ 384 h 888"/>
                    <a:gd name="T78" fmla="*/ 0 w 750"/>
                    <a:gd name="T79" fmla="*/ 448 h 888"/>
                    <a:gd name="T80" fmla="*/ 9 w 750"/>
                    <a:gd name="T81" fmla="*/ 480 h 888"/>
                    <a:gd name="T82" fmla="*/ 34 w 750"/>
                    <a:gd name="T83" fmla="*/ 536 h 888"/>
                    <a:gd name="T84" fmla="*/ 9 w 750"/>
                    <a:gd name="T85" fmla="*/ 552 h 888"/>
                    <a:gd name="T86" fmla="*/ 43 w 750"/>
                    <a:gd name="T87" fmla="*/ 600 h 888"/>
                    <a:gd name="T88" fmla="*/ 26 w 750"/>
                    <a:gd name="T89" fmla="*/ 632 h 888"/>
                    <a:gd name="T90" fmla="*/ 76 w 750"/>
                    <a:gd name="T91" fmla="*/ 672 h 888"/>
                    <a:gd name="T92" fmla="*/ 186 w 750"/>
                    <a:gd name="T93" fmla="*/ 704 h 888"/>
                    <a:gd name="T94" fmla="*/ 144 w 750"/>
                    <a:gd name="T95" fmla="*/ 776 h 888"/>
                    <a:gd name="T96" fmla="*/ 118 w 750"/>
                    <a:gd name="T97" fmla="*/ 864 h 888"/>
                    <a:gd name="T98" fmla="*/ 194 w 750"/>
                    <a:gd name="T99" fmla="*/ 864 h 88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750" h="888">
                      <a:moveTo>
                        <a:pt x="194" y="864"/>
                      </a:moveTo>
                      <a:lnTo>
                        <a:pt x="228" y="848"/>
                      </a:lnTo>
                      <a:lnTo>
                        <a:pt x="312" y="872"/>
                      </a:lnTo>
                      <a:lnTo>
                        <a:pt x="354" y="888"/>
                      </a:lnTo>
                      <a:lnTo>
                        <a:pt x="388" y="872"/>
                      </a:lnTo>
                      <a:lnTo>
                        <a:pt x="447" y="880"/>
                      </a:lnTo>
                      <a:lnTo>
                        <a:pt x="489" y="872"/>
                      </a:lnTo>
                      <a:lnTo>
                        <a:pt x="557" y="848"/>
                      </a:lnTo>
                      <a:lnTo>
                        <a:pt x="616" y="864"/>
                      </a:lnTo>
                      <a:lnTo>
                        <a:pt x="616" y="832"/>
                      </a:lnTo>
                      <a:lnTo>
                        <a:pt x="599" y="800"/>
                      </a:lnTo>
                      <a:lnTo>
                        <a:pt x="632" y="776"/>
                      </a:lnTo>
                      <a:lnTo>
                        <a:pt x="641" y="744"/>
                      </a:lnTo>
                      <a:lnTo>
                        <a:pt x="675" y="744"/>
                      </a:lnTo>
                      <a:lnTo>
                        <a:pt x="683" y="712"/>
                      </a:lnTo>
                      <a:lnTo>
                        <a:pt x="607" y="656"/>
                      </a:lnTo>
                      <a:lnTo>
                        <a:pt x="548" y="608"/>
                      </a:lnTo>
                      <a:lnTo>
                        <a:pt x="557" y="584"/>
                      </a:lnTo>
                      <a:lnTo>
                        <a:pt x="523" y="544"/>
                      </a:lnTo>
                      <a:lnTo>
                        <a:pt x="557" y="520"/>
                      </a:lnTo>
                      <a:lnTo>
                        <a:pt x="599" y="512"/>
                      </a:lnTo>
                      <a:lnTo>
                        <a:pt x="641" y="488"/>
                      </a:lnTo>
                      <a:lnTo>
                        <a:pt x="683" y="472"/>
                      </a:lnTo>
                      <a:lnTo>
                        <a:pt x="691" y="440"/>
                      </a:lnTo>
                      <a:lnTo>
                        <a:pt x="725" y="440"/>
                      </a:lnTo>
                      <a:lnTo>
                        <a:pt x="750" y="456"/>
                      </a:lnTo>
                      <a:lnTo>
                        <a:pt x="750" y="392"/>
                      </a:lnTo>
                      <a:lnTo>
                        <a:pt x="725" y="360"/>
                      </a:lnTo>
                      <a:lnTo>
                        <a:pt x="742" y="320"/>
                      </a:lnTo>
                      <a:lnTo>
                        <a:pt x="717" y="280"/>
                      </a:lnTo>
                      <a:lnTo>
                        <a:pt x="717" y="248"/>
                      </a:lnTo>
                      <a:lnTo>
                        <a:pt x="666" y="216"/>
                      </a:lnTo>
                      <a:lnTo>
                        <a:pt x="691" y="168"/>
                      </a:lnTo>
                      <a:lnTo>
                        <a:pt x="683" y="136"/>
                      </a:lnTo>
                      <a:lnTo>
                        <a:pt x="675" y="88"/>
                      </a:lnTo>
                      <a:lnTo>
                        <a:pt x="641" y="80"/>
                      </a:lnTo>
                      <a:lnTo>
                        <a:pt x="607" y="64"/>
                      </a:lnTo>
                      <a:lnTo>
                        <a:pt x="616" y="32"/>
                      </a:lnTo>
                      <a:lnTo>
                        <a:pt x="590" y="16"/>
                      </a:lnTo>
                      <a:lnTo>
                        <a:pt x="582" y="32"/>
                      </a:lnTo>
                      <a:lnTo>
                        <a:pt x="573" y="48"/>
                      </a:lnTo>
                      <a:lnTo>
                        <a:pt x="557" y="40"/>
                      </a:lnTo>
                      <a:lnTo>
                        <a:pt x="548" y="40"/>
                      </a:lnTo>
                      <a:lnTo>
                        <a:pt x="540" y="40"/>
                      </a:lnTo>
                      <a:lnTo>
                        <a:pt x="514" y="64"/>
                      </a:lnTo>
                      <a:lnTo>
                        <a:pt x="481" y="72"/>
                      </a:lnTo>
                      <a:lnTo>
                        <a:pt x="464" y="96"/>
                      </a:lnTo>
                      <a:lnTo>
                        <a:pt x="439" y="96"/>
                      </a:lnTo>
                      <a:lnTo>
                        <a:pt x="413" y="88"/>
                      </a:lnTo>
                      <a:lnTo>
                        <a:pt x="430" y="64"/>
                      </a:lnTo>
                      <a:lnTo>
                        <a:pt x="422" y="32"/>
                      </a:lnTo>
                      <a:lnTo>
                        <a:pt x="396" y="56"/>
                      </a:lnTo>
                      <a:lnTo>
                        <a:pt x="346" y="40"/>
                      </a:lnTo>
                      <a:lnTo>
                        <a:pt x="346" y="16"/>
                      </a:lnTo>
                      <a:lnTo>
                        <a:pt x="337" y="8"/>
                      </a:lnTo>
                      <a:lnTo>
                        <a:pt x="253" y="0"/>
                      </a:lnTo>
                      <a:lnTo>
                        <a:pt x="270" y="24"/>
                      </a:lnTo>
                      <a:lnTo>
                        <a:pt x="245" y="40"/>
                      </a:lnTo>
                      <a:lnTo>
                        <a:pt x="245" y="64"/>
                      </a:lnTo>
                      <a:lnTo>
                        <a:pt x="278" y="112"/>
                      </a:lnTo>
                      <a:lnTo>
                        <a:pt x="253" y="112"/>
                      </a:lnTo>
                      <a:lnTo>
                        <a:pt x="236" y="112"/>
                      </a:lnTo>
                      <a:lnTo>
                        <a:pt x="228" y="128"/>
                      </a:lnTo>
                      <a:lnTo>
                        <a:pt x="220" y="136"/>
                      </a:lnTo>
                      <a:lnTo>
                        <a:pt x="211" y="136"/>
                      </a:lnTo>
                      <a:lnTo>
                        <a:pt x="186" y="128"/>
                      </a:lnTo>
                      <a:lnTo>
                        <a:pt x="135" y="128"/>
                      </a:lnTo>
                      <a:lnTo>
                        <a:pt x="110" y="144"/>
                      </a:lnTo>
                      <a:lnTo>
                        <a:pt x="110" y="168"/>
                      </a:lnTo>
                      <a:lnTo>
                        <a:pt x="118" y="208"/>
                      </a:lnTo>
                      <a:lnTo>
                        <a:pt x="102" y="248"/>
                      </a:lnTo>
                      <a:lnTo>
                        <a:pt x="76" y="256"/>
                      </a:lnTo>
                      <a:lnTo>
                        <a:pt x="102" y="280"/>
                      </a:lnTo>
                      <a:lnTo>
                        <a:pt x="93" y="312"/>
                      </a:lnTo>
                      <a:lnTo>
                        <a:pt x="68" y="320"/>
                      </a:lnTo>
                      <a:lnTo>
                        <a:pt x="68" y="344"/>
                      </a:lnTo>
                      <a:lnTo>
                        <a:pt x="17" y="352"/>
                      </a:lnTo>
                      <a:lnTo>
                        <a:pt x="17" y="384"/>
                      </a:lnTo>
                      <a:lnTo>
                        <a:pt x="17" y="432"/>
                      </a:lnTo>
                      <a:lnTo>
                        <a:pt x="0" y="448"/>
                      </a:lnTo>
                      <a:lnTo>
                        <a:pt x="0" y="472"/>
                      </a:lnTo>
                      <a:lnTo>
                        <a:pt x="9" y="480"/>
                      </a:lnTo>
                      <a:lnTo>
                        <a:pt x="34" y="504"/>
                      </a:lnTo>
                      <a:lnTo>
                        <a:pt x="34" y="536"/>
                      </a:lnTo>
                      <a:lnTo>
                        <a:pt x="17" y="552"/>
                      </a:lnTo>
                      <a:lnTo>
                        <a:pt x="9" y="552"/>
                      </a:lnTo>
                      <a:lnTo>
                        <a:pt x="9" y="576"/>
                      </a:lnTo>
                      <a:lnTo>
                        <a:pt x="43" y="600"/>
                      </a:lnTo>
                      <a:lnTo>
                        <a:pt x="26" y="632"/>
                      </a:lnTo>
                      <a:lnTo>
                        <a:pt x="51" y="664"/>
                      </a:lnTo>
                      <a:lnTo>
                        <a:pt x="76" y="672"/>
                      </a:lnTo>
                      <a:lnTo>
                        <a:pt x="135" y="688"/>
                      </a:lnTo>
                      <a:lnTo>
                        <a:pt x="186" y="704"/>
                      </a:lnTo>
                      <a:lnTo>
                        <a:pt x="152" y="736"/>
                      </a:lnTo>
                      <a:lnTo>
                        <a:pt x="144" y="776"/>
                      </a:lnTo>
                      <a:lnTo>
                        <a:pt x="127" y="864"/>
                      </a:lnTo>
                      <a:lnTo>
                        <a:pt x="118" y="864"/>
                      </a:lnTo>
                      <a:lnTo>
                        <a:pt x="144" y="872"/>
                      </a:lnTo>
                      <a:lnTo>
                        <a:pt x="194" y="864"/>
                      </a:lnTo>
                      <a:close/>
                    </a:path>
                  </a:pathLst>
                </a:custGeom>
                <a:solidFill>
                  <a:srgbClr val="B5CAE9"/>
                </a:solidFill>
                <a:ln w="12700">
                  <a:solidFill>
                    <a:srgbClr val="000000"/>
                  </a:solidFill>
                  <a:prstDash val="solid"/>
                  <a:round/>
                  <a:headEnd/>
                  <a:tailEnd/>
                </a:ln>
              </p:spPr>
              <p:txBody>
                <a:bodyPr/>
                <a:lstStyle/>
                <a:p>
                  <a:endParaRPr lang="en-US" dirty="0"/>
                </a:p>
              </p:txBody>
            </p:sp>
            <p:sp>
              <p:nvSpPr>
                <p:cNvPr id="110" name="Freeform 44"/>
                <p:cNvSpPr>
                  <a:spLocks/>
                </p:cNvSpPr>
                <p:nvPr/>
              </p:nvSpPr>
              <p:spPr bwMode="auto">
                <a:xfrm>
                  <a:off x="5394325" y="4648200"/>
                  <a:ext cx="668338" cy="368300"/>
                </a:xfrm>
                <a:custGeom>
                  <a:avLst/>
                  <a:gdLst>
                    <a:gd name="T0" fmla="*/ 371 w 421"/>
                    <a:gd name="T1" fmla="*/ 104 h 232"/>
                    <a:gd name="T2" fmla="*/ 354 w 421"/>
                    <a:gd name="T3" fmla="*/ 88 h 232"/>
                    <a:gd name="T4" fmla="*/ 329 w 421"/>
                    <a:gd name="T5" fmla="*/ 72 h 232"/>
                    <a:gd name="T6" fmla="*/ 337 w 421"/>
                    <a:gd name="T7" fmla="*/ 32 h 232"/>
                    <a:gd name="T8" fmla="*/ 337 w 421"/>
                    <a:gd name="T9" fmla="*/ 24 h 232"/>
                    <a:gd name="T10" fmla="*/ 253 w 421"/>
                    <a:gd name="T11" fmla="*/ 0 h 232"/>
                    <a:gd name="T12" fmla="*/ 219 w 421"/>
                    <a:gd name="T13" fmla="*/ 16 h 232"/>
                    <a:gd name="T14" fmla="*/ 169 w 421"/>
                    <a:gd name="T15" fmla="*/ 24 h 232"/>
                    <a:gd name="T16" fmla="*/ 143 w 421"/>
                    <a:gd name="T17" fmla="*/ 16 h 232"/>
                    <a:gd name="T18" fmla="*/ 118 w 421"/>
                    <a:gd name="T19" fmla="*/ 32 h 232"/>
                    <a:gd name="T20" fmla="*/ 84 w 421"/>
                    <a:gd name="T21" fmla="*/ 40 h 232"/>
                    <a:gd name="T22" fmla="*/ 76 w 421"/>
                    <a:gd name="T23" fmla="*/ 72 h 232"/>
                    <a:gd name="T24" fmla="*/ 51 w 421"/>
                    <a:gd name="T25" fmla="*/ 88 h 232"/>
                    <a:gd name="T26" fmla="*/ 42 w 421"/>
                    <a:gd name="T27" fmla="*/ 112 h 232"/>
                    <a:gd name="T28" fmla="*/ 9 w 421"/>
                    <a:gd name="T29" fmla="*/ 152 h 232"/>
                    <a:gd name="T30" fmla="*/ 0 w 421"/>
                    <a:gd name="T31" fmla="*/ 184 h 232"/>
                    <a:gd name="T32" fmla="*/ 34 w 421"/>
                    <a:gd name="T33" fmla="*/ 168 h 232"/>
                    <a:gd name="T34" fmla="*/ 76 w 421"/>
                    <a:gd name="T35" fmla="*/ 184 h 232"/>
                    <a:gd name="T36" fmla="*/ 84 w 421"/>
                    <a:gd name="T37" fmla="*/ 200 h 232"/>
                    <a:gd name="T38" fmla="*/ 101 w 421"/>
                    <a:gd name="T39" fmla="*/ 224 h 232"/>
                    <a:gd name="T40" fmla="*/ 177 w 421"/>
                    <a:gd name="T41" fmla="*/ 216 h 232"/>
                    <a:gd name="T42" fmla="*/ 219 w 421"/>
                    <a:gd name="T43" fmla="*/ 152 h 232"/>
                    <a:gd name="T44" fmla="*/ 287 w 421"/>
                    <a:gd name="T45" fmla="*/ 232 h 232"/>
                    <a:gd name="T46" fmla="*/ 312 w 421"/>
                    <a:gd name="T47" fmla="*/ 152 h 232"/>
                    <a:gd name="T48" fmla="*/ 354 w 421"/>
                    <a:gd name="T49" fmla="*/ 160 h 232"/>
                    <a:gd name="T50" fmla="*/ 379 w 421"/>
                    <a:gd name="T51" fmla="*/ 144 h 232"/>
                    <a:gd name="T52" fmla="*/ 413 w 421"/>
                    <a:gd name="T53" fmla="*/ 144 h 232"/>
                    <a:gd name="T54" fmla="*/ 421 w 421"/>
                    <a:gd name="T55" fmla="*/ 136 h 232"/>
                    <a:gd name="T56" fmla="*/ 413 w 421"/>
                    <a:gd name="T57" fmla="*/ 96 h 232"/>
                    <a:gd name="T58" fmla="*/ 371 w 421"/>
                    <a:gd name="T59" fmla="*/ 104 h 232"/>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421" h="232">
                      <a:moveTo>
                        <a:pt x="371" y="104"/>
                      </a:moveTo>
                      <a:lnTo>
                        <a:pt x="354" y="88"/>
                      </a:lnTo>
                      <a:lnTo>
                        <a:pt x="329" y="72"/>
                      </a:lnTo>
                      <a:lnTo>
                        <a:pt x="337" y="32"/>
                      </a:lnTo>
                      <a:lnTo>
                        <a:pt x="337" y="24"/>
                      </a:lnTo>
                      <a:lnTo>
                        <a:pt x="253" y="0"/>
                      </a:lnTo>
                      <a:lnTo>
                        <a:pt x="219" y="16"/>
                      </a:lnTo>
                      <a:lnTo>
                        <a:pt x="169" y="24"/>
                      </a:lnTo>
                      <a:lnTo>
                        <a:pt x="143" y="16"/>
                      </a:lnTo>
                      <a:lnTo>
                        <a:pt x="118" y="32"/>
                      </a:lnTo>
                      <a:lnTo>
                        <a:pt x="84" y="40"/>
                      </a:lnTo>
                      <a:lnTo>
                        <a:pt x="76" y="72"/>
                      </a:lnTo>
                      <a:lnTo>
                        <a:pt x="51" y="88"/>
                      </a:lnTo>
                      <a:lnTo>
                        <a:pt x="42" y="112"/>
                      </a:lnTo>
                      <a:lnTo>
                        <a:pt x="9" y="152"/>
                      </a:lnTo>
                      <a:lnTo>
                        <a:pt x="0" y="184"/>
                      </a:lnTo>
                      <a:lnTo>
                        <a:pt x="34" y="168"/>
                      </a:lnTo>
                      <a:lnTo>
                        <a:pt x="76" y="184"/>
                      </a:lnTo>
                      <a:lnTo>
                        <a:pt x="84" y="200"/>
                      </a:lnTo>
                      <a:lnTo>
                        <a:pt x="101" y="224"/>
                      </a:lnTo>
                      <a:lnTo>
                        <a:pt x="177" y="216"/>
                      </a:lnTo>
                      <a:lnTo>
                        <a:pt x="219" y="152"/>
                      </a:lnTo>
                      <a:lnTo>
                        <a:pt x="287" y="232"/>
                      </a:lnTo>
                      <a:lnTo>
                        <a:pt x="312" y="152"/>
                      </a:lnTo>
                      <a:lnTo>
                        <a:pt x="354" y="160"/>
                      </a:lnTo>
                      <a:lnTo>
                        <a:pt x="379" y="144"/>
                      </a:lnTo>
                      <a:lnTo>
                        <a:pt x="413" y="144"/>
                      </a:lnTo>
                      <a:lnTo>
                        <a:pt x="421" y="136"/>
                      </a:lnTo>
                      <a:lnTo>
                        <a:pt x="413" y="96"/>
                      </a:lnTo>
                      <a:lnTo>
                        <a:pt x="371" y="104"/>
                      </a:lnTo>
                      <a:close/>
                    </a:path>
                  </a:pathLst>
                </a:custGeom>
                <a:solidFill>
                  <a:srgbClr val="B5CAE9"/>
                </a:solidFill>
                <a:ln>
                  <a:noFill/>
                </a:ln>
              </p:spPr>
              <p:txBody>
                <a:bodyPr/>
                <a:lstStyle/>
                <a:p>
                  <a:endParaRPr lang="en-US" dirty="0"/>
                </a:p>
              </p:txBody>
            </p:sp>
            <p:sp>
              <p:nvSpPr>
                <p:cNvPr id="111" name="Freeform 45"/>
                <p:cNvSpPr>
                  <a:spLocks/>
                </p:cNvSpPr>
                <p:nvPr/>
              </p:nvSpPr>
              <p:spPr bwMode="auto">
                <a:xfrm>
                  <a:off x="5916613" y="4381500"/>
                  <a:ext cx="1082675" cy="495300"/>
                </a:xfrm>
                <a:custGeom>
                  <a:avLst/>
                  <a:gdLst>
                    <a:gd name="T0" fmla="*/ 472 w 682"/>
                    <a:gd name="T1" fmla="*/ 304 h 312"/>
                    <a:gd name="T2" fmla="*/ 505 w 682"/>
                    <a:gd name="T3" fmla="*/ 280 h 312"/>
                    <a:gd name="T4" fmla="*/ 556 w 682"/>
                    <a:gd name="T5" fmla="*/ 280 h 312"/>
                    <a:gd name="T6" fmla="*/ 598 w 682"/>
                    <a:gd name="T7" fmla="*/ 272 h 312"/>
                    <a:gd name="T8" fmla="*/ 598 w 682"/>
                    <a:gd name="T9" fmla="*/ 248 h 312"/>
                    <a:gd name="T10" fmla="*/ 623 w 682"/>
                    <a:gd name="T11" fmla="*/ 224 h 312"/>
                    <a:gd name="T12" fmla="*/ 632 w 682"/>
                    <a:gd name="T13" fmla="*/ 184 h 312"/>
                    <a:gd name="T14" fmla="*/ 632 w 682"/>
                    <a:gd name="T15" fmla="*/ 144 h 312"/>
                    <a:gd name="T16" fmla="*/ 674 w 682"/>
                    <a:gd name="T17" fmla="*/ 128 h 312"/>
                    <a:gd name="T18" fmla="*/ 682 w 682"/>
                    <a:gd name="T19" fmla="*/ 96 h 312"/>
                    <a:gd name="T20" fmla="*/ 649 w 682"/>
                    <a:gd name="T21" fmla="*/ 72 h 312"/>
                    <a:gd name="T22" fmla="*/ 649 w 682"/>
                    <a:gd name="T23" fmla="*/ 24 h 312"/>
                    <a:gd name="T24" fmla="*/ 564 w 682"/>
                    <a:gd name="T25" fmla="*/ 24 h 312"/>
                    <a:gd name="T26" fmla="*/ 488 w 682"/>
                    <a:gd name="T27" fmla="*/ 0 h 312"/>
                    <a:gd name="T28" fmla="*/ 463 w 682"/>
                    <a:gd name="T29" fmla="*/ 48 h 312"/>
                    <a:gd name="T30" fmla="*/ 413 w 682"/>
                    <a:gd name="T31" fmla="*/ 64 h 312"/>
                    <a:gd name="T32" fmla="*/ 371 w 682"/>
                    <a:gd name="T33" fmla="*/ 40 h 312"/>
                    <a:gd name="T34" fmla="*/ 371 w 682"/>
                    <a:gd name="T35" fmla="*/ 64 h 312"/>
                    <a:gd name="T36" fmla="*/ 337 w 682"/>
                    <a:gd name="T37" fmla="*/ 64 h 312"/>
                    <a:gd name="T38" fmla="*/ 328 w 682"/>
                    <a:gd name="T39" fmla="*/ 96 h 312"/>
                    <a:gd name="T40" fmla="*/ 295 w 682"/>
                    <a:gd name="T41" fmla="*/ 120 h 312"/>
                    <a:gd name="T42" fmla="*/ 312 w 682"/>
                    <a:gd name="T43" fmla="*/ 152 h 312"/>
                    <a:gd name="T44" fmla="*/ 312 w 682"/>
                    <a:gd name="T45" fmla="*/ 184 h 312"/>
                    <a:gd name="T46" fmla="*/ 253 w 682"/>
                    <a:gd name="T47" fmla="*/ 168 h 312"/>
                    <a:gd name="T48" fmla="*/ 185 w 682"/>
                    <a:gd name="T49" fmla="*/ 192 h 312"/>
                    <a:gd name="T50" fmla="*/ 143 w 682"/>
                    <a:gd name="T51" fmla="*/ 200 h 312"/>
                    <a:gd name="T52" fmla="*/ 84 w 682"/>
                    <a:gd name="T53" fmla="*/ 192 h 312"/>
                    <a:gd name="T54" fmla="*/ 50 w 682"/>
                    <a:gd name="T55" fmla="*/ 208 h 312"/>
                    <a:gd name="T56" fmla="*/ 8 w 682"/>
                    <a:gd name="T57" fmla="*/ 200 h 312"/>
                    <a:gd name="T58" fmla="*/ 0 w 682"/>
                    <a:gd name="T59" fmla="*/ 240 h 312"/>
                    <a:gd name="T60" fmla="*/ 25 w 682"/>
                    <a:gd name="T61" fmla="*/ 256 h 312"/>
                    <a:gd name="T62" fmla="*/ 42 w 682"/>
                    <a:gd name="T63" fmla="*/ 272 h 312"/>
                    <a:gd name="T64" fmla="*/ 84 w 682"/>
                    <a:gd name="T65" fmla="*/ 264 h 312"/>
                    <a:gd name="T66" fmla="*/ 92 w 682"/>
                    <a:gd name="T67" fmla="*/ 304 h 312"/>
                    <a:gd name="T68" fmla="*/ 101 w 682"/>
                    <a:gd name="T69" fmla="*/ 280 h 312"/>
                    <a:gd name="T70" fmla="*/ 135 w 682"/>
                    <a:gd name="T71" fmla="*/ 288 h 312"/>
                    <a:gd name="T72" fmla="*/ 168 w 682"/>
                    <a:gd name="T73" fmla="*/ 256 h 312"/>
                    <a:gd name="T74" fmla="*/ 244 w 682"/>
                    <a:gd name="T75" fmla="*/ 248 h 312"/>
                    <a:gd name="T76" fmla="*/ 261 w 682"/>
                    <a:gd name="T77" fmla="*/ 272 h 312"/>
                    <a:gd name="T78" fmla="*/ 379 w 682"/>
                    <a:gd name="T79" fmla="*/ 304 h 312"/>
                    <a:gd name="T80" fmla="*/ 379 w 682"/>
                    <a:gd name="T81" fmla="*/ 312 h 312"/>
                    <a:gd name="T82" fmla="*/ 413 w 682"/>
                    <a:gd name="T83" fmla="*/ 304 h 312"/>
                    <a:gd name="T84" fmla="*/ 472 w 682"/>
                    <a:gd name="T85" fmla="*/ 304 h 31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682" h="312">
                      <a:moveTo>
                        <a:pt x="472" y="304"/>
                      </a:moveTo>
                      <a:lnTo>
                        <a:pt x="505" y="280"/>
                      </a:lnTo>
                      <a:lnTo>
                        <a:pt x="556" y="280"/>
                      </a:lnTo>
                      <a:lnTo>
                        <a:pt x="598" y="272"/>
                      </a:lnTo>
                      <a:lnTo>
                        <a:pt x="598" y="248"/>
                      </a:lnTo>
                      <a:lnTo>
                        <a:pt x="623" y="224"/>
                      </a:lnTo>
                      <a:lnTo>
                        <a:pt x="632" y="184"/>
                      </a:lnTo>
                      <a:lnTo>
                        <a:pt x="632" y="144"/>
                      </a:lnTo>
                      <a:lnTo>
                        <a:pt x="674" y="128"/>
                      </a:lnTo>
                      <a:lnTo>
                        <a:pt x="682" y="96"/>
                      </a:lnTo>
                      <a:lnTo>
                        <a:pt x="649" y="72"/>
                      </a:lnTo>
                      <a:lnTo>
                        <a:pt x="649" y="24"/>
                      </a:lnTo>
                      <a:lnTo>
                        <a:pt x="564" y="24"/>
                      </a:lnTo>
                      <a:lnTo>
                        <a:pt x="488" y="0"/>
                      </a:lnTo>
                      <a:lnTo>
                        <a:pt x="463" y="48"/>
                      </a:lnTo>
                      <a:lnTo>
                        <a:pt x="413" y="64"/>
                      </a:lnTo>
                      <a:lnTo>
                        <a:pt x="371" y="40"/>
                      </a:lnTo>
                      <a:lnTo>
                        <a:pt x="371" y="64"/>
                      </a:lnTo>
                      <a:lnTo>
                        <a:pt x="337" y="64"/>
                      </a:lnTo>
                      <a:lnTo>
                        <a:pt x="328" y="96"/>
                      </a:lnTo>
                      <a:lnTo>
                        <a:pt x="295" y="120"/>
                      </a:lnTo>
                      <a:lnTo>
                        <a:pt x="312" y="152"/>
                      </a:lnTo>
                      <a:lnTo>
                        <a:pt x="312" y="184"/>
                      </a:lnTo>
                      <a:lnTo>
                        <a:pt x="253" y="168"/>
                      </a:lnTo>
                      <a:lnTo>
                        <a:pt x="185" y="192"/>
                      </a:lnTo>
                      <a:lnTo>
                        <a:pt x="143" y="200"/>
                      </a:lnTo>
                      <a:lnTo>
                        <a:pt x="84" y="192"/>
                      </a:lnTo>
                      <a:lnTo>
                        <a:pt x="50" y="208"/>
                      </a:lnTo>
                      <a:lnTo>
                        <a:pt x="8" y="200"/>
                      </a:lnTo>
                      <a:lnTo>
                        <a:pt x="0" y="240"/>
                      </a:lnTo>
                      <a:lnTo>
                        <a:pt x="25" y="256"/>
                      </a:lnTo>
                      <a:lnTo>
                        <a:pt x="42" y="272"/>
                      </a:lnTo>
                      <a:lnTo>
                        <a:pt x="84" y="264"/>
                      </a:lnTo>
                      <a:lnTo>
                        <a:pt x="92" y="304"/>
                      </a:lnTo>
                      <a:lnTo>
                        <a:pt x="101" y="280"/>
                      </a:lnTo>
                      <a:lnTo>
                        <a:pt x="135" y="288"/>
                      </a:lnTo>
                      <a:lnTo>
                        <a:pt x="168" y="256"/>
                      </a:lnTo>
                      <a:lnTo>
                        <a:pt x="244" y="248"/>
                      </a:lnTo>
                      <a:lnTo>
                        <a:pt x="261" y="272"/>
                      </a:lnTo>
                      <a:lnTo>
                        <a:pt x="379" y="304"/>
                      </a:lnTo>
                      <a:lnTo>
                        <a:pt x="379" y="312"/>
                      </a:lnTo>
                      <a:lnTo>
                        <a:pt x="413" y="304"/>
                      </a:lnTo>
                      <a:lnTo>
                        <a:pt x="472" y="304"/>
                      </a:lnTo>
                      <a:close/>
                    </a:path>
                  </a:pathLst>
                </a:custGeom>
                <a:solidFill>
                  <a:srgbClr val="B5CAE9"/>
                </a:solidFill>
                <a:ln>
                  <a:noFill/>
                </a:ln>
              </p:spPr>
              <p:txBody>
                <a:bodyPr/>
                <a:lstStyle/>
                <a:p>
                  <a:endParaRPr lang="en-US" dirty="0"/>
                </a:p>
              </p:txBody>
            </p:sp>
            <p:sp>
              <p:nvSpPr>
                <p:cNvPr id="112" name="Freeform 46"/>
                <p:cNvSpPr>
                  <a:spLocks/>
                </p:cNvSpPr>
                <p:nvPr/>
              </p:nvSpPr>
              <p:spPr bwMode="auto">
                <a:xfrm>
                  <a:off x="5394325" y="4648200"/>
                  <a:ext cx="668338" cy="368300"/>
                </a:xfrm>
                <a:custGeom>
                  <a:avLst/>
                  <a:gdLst>
                    <a:gd name="T0" fmla="*/ 371 w 421"/>
                    <a:gd name="T1" fmla="*/ 104 h 232"/>
                    <a:gd name="T2" fmla="*/ 354 w 421"/>
                    <a:gd name="T3" fmla="*/ 88 h 232"/>
                    <a:gd name="T4" fmla="*/ 329 w 421"/>
                    <a:gd name="T5" fmla="*/ 72 h 232"/>
                    <a:gd name="T6" fmla="*/ 337 w 421"/>
                    <a:gd name="T7" fmla="*/ 32 h 232"/>
                    <a:gd name="T8" fmla="*/ 337 w 421"/>
                    <a:gd name="T9" fmla="*/ 24 h 232"/>
                    <a:gd name="T10" fmla="*/ 253 w 421"/>
                    <a:gd name="T11" fmla="*/ 0 h 232"/>
                    <a:gd name="T12" fmla="*/ 219 w 421"/>
                    <a:gd name="T13" fmla="*/ 16 h 232"/>
                    <a:gd name="T14" fmla="*/ 169 w 421"/>
                    <a:gd name="T15" fmla="*/ 24 h 232"/>
                    <a:gd name="T16" fmla="*/ 143 w 421"/>
                    <a:gd name="T17" fmla="*/ 16 h 232"/>
                    <a:gd name="T18" fmla="*/ 118 w 421"/>
                    <a:gd name="T19" fmla="*/ 32 h 232"/>
                    <a:gd name="T20" fmla="*/ 84 w 421"/>
                    <a:gd name="T21" fmla="*/ 40 h 232"/>
                    <a:gd name="T22" fmla="*/ 76 w 421"/>
                    <a:gd name="T23" fmla="*/ 72 h 232"/>
                    <a:gd name="T24" fmla="*/ 51 w 421"/>
                    <a:gd name="T25" fmla="*/ 88 h 232"/>
                    <a:gd name="T26" fmla="*/ 42 w 421"/>
                    <a:gd name="T27" fmla="*/ 112 h 232"/>
                    <a:gd name="T28" fmla="*/ 9 w 421"/>
                    <a:gd name="T29" fmla="*/ 152 h 232"/>
                    <a:gd name="T30" fmla="*/ 0 w 421"/>
                    <a:gd name="T31" fmla="*/ 184 h 232"/>
                    <a:gd name="T32" fmla="*/ 34 w 421"/>
                    <a:gd name="T33" fmla="*/ 168 h 232"/>
                    <a:gd name="T34" fmla="*/ 76 w 421"/>
                    <a:gd name="T35" fmla="*/ 184 h 232"/>
                    <a:gd name="T36" fmla="*/ 84 w 421"/>
                    <a:gd name="T37" fmla="*/ 200 h 232"/>
                    <a:gd name="T38" fmla="*/ 101 w 421"/>
                    <a:gd name="T39" fmla="*/ 224 h 232"/>
                    <a:gd name="T40" fmla="*/ 177 w 421"/>
                    <a:gd name="T41" fmla="*/ 216 h 232"/>
                    <a:gd name="T42" fmla="*/ 219 w 421"/>
                    <a:gd name="T43" fmla="*/ 152 h 232"/>
                    <a:gd name="T44" fmla="*/ 287 w 421"/>
                    <a:gd name="T45" fmla="*/ 232 h 232"/>
                    <a:gd name="T46" fmla="*/ 312 w 421"/>
                    <a:gd name="T47" fmla="*/ 152 h 232"/>
                    <a:gd name="T48" fmla="*/ 354 w 421"/>
                    <a:gd name="T49" fmla="*/ 160 h 232"/>
                    <a:gd name="T50" fmla="*/ 379 w 421"/>
                    <a:gd name="T51" fmla="*/ 144 h 232"/>
                    <a:gd name="T52" fmla="*/ 413 w 421"/>
                    <a:gd name="T53" fmla="*/ 144 h 232"/>
                    <a:gd name="T54" fmla="*/ 421 w 421"/>
                    <a:gd name="T55" fmla="*/ 136 h 232"/>
                    <a:gd name="T56" fmla="*/ 413 w 421"/>
                    <a:gd name="T57" fmla="*/ 96 h 232"/>
                    <a:gd name="T58" fmla="*/ 371 w 421"/>
                    <a:gd name="T59" fmla="*/ 104 h 232"/>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421" h="232">
                      <a:moveTo>
                        <a:pt x="371" y="104"/>
                      </a:moveTo>
                      <a:lnTo>
                        <a:pt x="354" y="88"/>
                      </a:lnTo>
                      <a:lnTo>
                        <a:pt x="329" y="72"/>
                      </a:lnTo>
                      <a:lnTo>
                        <a:pt x="337" y="32"/>
                      </a:lnTo>
                      <a:lnTo>
                        <a:pt x="337" y="24"/>
                      </a:lnTo>
                      <a:lnTo>
                        <a:pt x="253" y="0"/>
                      </a:lnTo>
                      <a:lnTo>
                        <a:pt x="219" y="16"/>
                      </a:lnTo>
                      <a:lnTo>
                        <a:pt x="169" y="24"/>
                      </a:lnTo>
                      <a:lnTo>
                        <a:pt x="143" y="16"/>
                      </a:lnTo>
                      <a:lnTo>
                        <a:pt x="118" y="32"/>
                      </a:lnTo>
                      <a:lnTo>
                        <a:pt x="84" y="40"/>
                      </a:lnTo>
                      <a:lnTo>
                        <a:pt x="76" y="72"/>
                      </a:lnTo>
                      <a:lnTo>
                        <a:pt x="51" y="88"/>
                      </a:lnTo>
                      <a:lnTo>
                        <a:pt x="42" y="112"/>
                      </a:lnTo>
                      <a:lnTo>
                        <a:pt x="9" y="152"/>
                      </a:lnTo>
                      <a:lnTo>
                        <a:pt x="0" y="184"/>
                      </a:lnTo>
                      <a:lnTo>
                        <a:pt x="34" y="168"/>
                      </a:lnTo>
                      <a:lnTo>
                        <a:pt x="76" y="184"/>
                      </a:lnTo>
                      <a:lnTo>
                        <a:pt x="84" y="200"/>
                      </a:lnTo>
                      <a:lnTo>
                        <a:pt x="101" y="224"/>
                      </a:lnTo>
                      <a:lnTo>
                        <a:pt x="177" y="216"/>
                      </a:lnTo>
                      <a:lnTo>
                        <a:pt x="219" y="152"/>
                      </a:lnTo>
                      <a:lnTo>
                        <a:pt x="287" y="232"/>
                      </a:lnTo>
                      <a:lnTo>
                        <a:pt x="312" y="152"/>
                      </a:lnTo>
                      <a:lnTo>
                        <a:pt x="354" y="160"/>
                      </a:lnTo>
                      <a:lnTo>
                        <a:pt x="379" y="144"/>
                      </a:lnTo>
                      <a:lnTo>
                        <a:pt x="413" y="144"/>
                      </a:lnTo>
                      <a:lnTo>
                        <a:pt x="421" y="136"/>
                      </a:lnTo>
                      <a:lnTo>
                        <a:pt x="413" y="96"/>
                      </a:lnTo>
                      <a:lnTo>
                        <a:pt x="371" y="104"/>
                      </a:lnTo>
                      <a:close/>
                    </a:path>
                  </a:pathLst>
                </a:custGeom>
                <a:solidFill>
                  <a:srgbClr val="B5CAE9"/>
                </a:solidFill>
                <a:ln w="12700">
                  <a:solidFill>
                    <a:srgbClr val="000000"/>
                  </a:solidFill>
                  <a:prstDash val="solid"/>
                  <a:round/>
                  <a:headEnd/>
                  <a:tailEnd/>
                </a:ln>
              </p:spPr>
              <p:txBody>
                <a:bodyPr/>
                <a:lstStyle/>
                <a:p>
                  <a:endParaRPr lang="en-US" dirty="0"/>
                </a:p>
              </p:txBody>
            </p:sp>
            <p:sp>
              <p:nvSpPr>
                <p:cNvPr id="113" name="Freeform 47"/>
                <p:cNvSpPr>
                  <a:spLocks/>
                </p:cNvSpPr>
                <p:nvPr/>
              </p:nvSpPr>
              <p:spPr bwMode="auto">
                <a:xfrm>
                  <a:off x="5916613" y="4381500"/>
                  <a:ext cx="1082675" cy="495300"/>
                </a:xfrm>
                <a:custGeom>
                  <a:avLst/>
                  <a:gdLst>
                    <a:gd name="T0" fmla="*/ 472 w 682"/>
                    <a:gd name="T1" fmla="*/ 304 h 312"/>
                    <a:gd name="T2" fmla="*/ 505 w 682"/>
                    <a:gd name="T3" fmla="*/ 280 h 312"/>
                    <a:gd name="T4" fmla="*/ 556 w 682"/>
                    <a:gd name="T5" fmla="*/ 280 h 312"/>
                    <a:gd name="T6" fmla="*/ 598 w 682"/>
                    <a:gd name="T7" fmla="*/ 272 h 312"/>
                    <a:gd name="T8" fmla="*/ 598 w 682"/>
                    <a:gd name="T9" fmla="*/ 248 h 312"/>
                    <a:gd name="T10" fmla="*/ 623 w 682"/>
                    <a:gd name="T11" fmla="*/ 224 h 312"/>
                    <a:gd name="T12" fmla="*/ 632 w 682"/>
                    <a:gd name="T13" fmla="*/ 184 h 312"/>
                    <a:gd name="T14" fmla="*/ 632 w 682"/>
                    <a:gd name="T15" fmla="*/ 144 h 312"/>
                    <a:gd name="T16" fmla="*/ 674 w 682"/>
                    <a:gd name="T17" fmla="*/ 128 h 312"/>
                    <a:gd name="T18" fmla="*/ 682 w 682"/>
                    <a:gd name="T19" fmla="*/ 96 h 312"/>
                    <a:gd name="T20" fmla="*/ 649 w 682"/>
                    <a:gd name="T21" fmla="*/ 72 h 312"/>
                    <a:gd name="T22" fmla="*/ 649 w 682"/>
                    <a:gd name="T23" fmla="*/ 24 h 312"/>
                    <a:gd name="T24" fmla="*/ 564 w 682"/>
                    <a:gd name="T25" fmla="*/ 24 h 312"/>
                    <a:gd name="T26" fmla="*/ 488 w 682"/>
                    <a:gd name="T27" fmla="*/ 0 h 312"/>
                    <a:gd name="T28" fmla="*/ 463 w 682"/>
                    <a:gd name="T29" fmla="*/ 48 h 312"/>
                    <a:gd name="T30" fmla="*/ 413 w 682"/>
                    <a:gd name="T31" fmla="*/ 64 h 312"/>
                    <a:gd name="T32" fmla="*/ 371 w 682"/>
                    <a:gd name="T33" fmla="*/ 40 h 312"/>
                    <a:gd name="T34" fmla="*/ 371 w 682"/>
                    <a:gd name="T35" fmla="*/ 64 h 312"/>
                    <a:gd name="T36" fmla="*/ 337 w 682"/>
                    <a:gd name="T37" fmla="*/ 64 h 312"/>
                    <a:gd name="T38" fmla="*/ 328 w 682"/>
                    <a:gd name="T39" fmla="*/ 96 h 312"/>
                    <a:gd name="T40" fmla="*/ 295 w 682"/>
                    <a:gd name="T41" fmla="*/ 120 h 312"/>
                    <a:gd name="T42" fmla="*/ 312 w 682"/>
                    <a:gd name="T43" fmla="*/ 152 h 312"/>
                    <a:gd name="T44" fmla="*/ 312 w 682"/>
                    <a:gd name="T45" fmla="*/ 184 h 312"/>
                    <a:gd name="T46" fmla="*/ 253 w 682"/>
                    <a:gd name="T47" fmla="*/ 168 h 312"/>
                    <a:gd name="T48" fmla="*/ 185 w 682"/>
                    <a:gd name="T49" fmla="*/ 192 h 312"/>
                    <a:gd name="T50" fmla="*/ 143 w 682"/>
                    <a:gd name="T51" fmla="*/ 200 h 312"/>
                    <a:gd name="T52" fmla="*/ 84 w 682"/>
                    <a:gd name="T53" fmla="*/ 192 h 312"/>
                    <a:gd name="T54" fmla="*/ 50 w 682"/>
                    <a:gd name="T55" fmla="*/ 208 h 312"/>
                    <a:gd name="T56" fmla="*/ 8 w 682"/>
                    <a:gd name="T57" fmla="*/ 200 h 312"/>
                    <a:gd name="T58" fmla="*/ 0 w 682"/>
                    <a:gd name="T59" fmla="*/ 240 h 312"/>
                    <a:gd name="T60" fmla="*/ 25 w 682"/>
                    <a:gd name="T61" fmla="*/ 256 h 312"/>
                    <a:gd name="T62" fmla="*/ 42 w 682"/>
                    <a:gd name="T63" fmla="*/ 272 h 312"/>
                    <a:gd name="T64" fmla="*/ 84 w 682"/>
                    <a:gd name="T65" fmla="*/ 264 h 312"/>
                    <a:gd name="T66" fmla="*/ 92 w 682"/>
                    <a:gd name="T67" fmla="*/ 304 h 312"/>
                    <a:gd name="T68" fmla="*/ 101 w 682"/>
                    <a:gd name="T69" fmla="*/ 280 h 312"/>
                    <a:gd name="T70" fmla="*/ 135 w 682"/>
                    <a:gd name="T71" fmla="*/ 288 h 312"/>
                    <a:gd name="T72" fmla="*/ 168 w 682"/>
                    <a:gd name="T73" fmla="*/ 256 h 312"/>
                    <a:gd name="T74" fmla="*/ 244 w 682"/>
                    <a:gd name="T75" fmla="*/ 248 h 312"/>
                    <a:gd name="T76" fmla="*/ 261 w 682"/>
                    <a:gd name="T77" fmla="*/ 272 h 312"/>
                    <a:gd name="T78" fmla="*/ 379 w 682"/>
                    <a:gd name="T79" fmla="*/ 304 h 312"/>
                    <a:gd name="T80" fmla="*/ 379 w 682"/>
                    <a:gd name="T81" fmla="*/ 312 h 312"/>
                    <a:gd name="T82" fmla="*/ 413 w 682"/>
                    <a:gd name="T83" fmla="*/ 304 h 312"/>
                    <a:gd name="T84" fmla="*/ 472 w 682"/>
                    <a:gd name="T85" fmla="*/ 304 h 31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682" h="312">
                      <a:moveTo>
                        <a:pt x="472" y="304"/>
                      </a:moveTo>
                      <a:lnTo>
                        <a:pt x="505" y="280"/>
                      </a:lnTo>
                      <a:lnTo>
                        <a:pt x="556" y="280"/>
                      </a:lnTo>
                      <a:lnTo>
                        <a:pt x="598" y="272"/>
                      </a:lnTo>
                      <a:lnTo>
                        <a:pt x="598" y="248"/>
                      </a:lnTo>
                      <a:lnTo>
                        <a:pt x="623" y="224"/>
                      </a:lnTo>
                      <a:lnTo>
                        <a:pt x="632" y="184"/>
                      </a:lnTo>
                      <a:lnTo>
                        <a:pt x="632" y="144"/>
                      </a:lnTo>
                      <a:lnTo>
                        <a:pt x="674" y="128"/>
                      </a:lnTo>
                      <a:lnTo>
                        <a:pt x="682" y="96"/>
                      </a:lnTo>
                      <a:lnTo>
                        <a:pt x="649" y="72"/>
                      </a:lnTo>
                      <a:lnTo>
                        <a:pt x="649" y="24"/>
                      </a:lnTo>
                      <a:lnTo>
                        <a:pt x="564" y="24"/>
                      </a:lnTo>
                      <a:lnTo>
                        <a:pt x="488" y="0"/>
                      </a:lnTo>
                      <a:lnTo>
                        <a:pt x="463" y="48"/>
                      </a:lnTo>
                      <a:lnTo>
                        <a:pt x="413" y="64"/>
                      </a:lnTo>
                      <a:lnTo>
                        <a:pt x="371" y="40"/>
                      </a:lnTo>
                      <a:lnTo>
                        <a:pt x="371" y="64"/>
                      </a:lnTo>
                      <a:lnTo>
                        <a:pt x="337" y="64"/>
                      </a:lnTo>
                      <a:lnTo>
                        <a:pt x="328" y="96"/>
                      </a:lnTo>
                      <a:lnTo>
                        <a:pt x="295" y="120"/>
                      </a:lnTo>
                      <a:lnTo>
                        <a:pt x="312" y="152"/>
                      </a:lnTo>
                      <a:lnTo>
                        <a:pt x="312" y="184"/>
                      </a:lnTo>
                      <a:lnTo>
                        <a:pt x="253" y="168"/>
                      </a:lnTo>
                      <a:lnTo>
                        <a:pt x="185" y="192"/>
                      </a:lnTo>
                      <a:lnTo>
                        <a:pt x="143" y="200"/>
                      </a:lnTo>
                      <a:lnTo>
                        <a:pt x="84" y="192"/>
                      </a:lnTo>
                      <a:lnTo>
                        <a:pt x="50" y="208"/>
                      </a:lnTo>
                      <a:lnTo>
                        <a:pt x="8" y="200"/>
                      </a:lnTo>
                      <a:lnTo>
                        <a:pt x="0" y="240"/>
                      </a:lnTo>
                      <a:lnTo>
                        <a:pt x="25" y="256"/>
                      </a:lnTo>
                      <a:lnTo>
                        <a:pt x="42" y="272"/>
                      </a:lnTo>
                      <a:lnTo>
                        <a:pt x="84" y="264"/>
                      </a:lnTo>
                      <a:lnTo>
                        <a:pt x="92" y="304"/>
                      </a:lnTo>
                      <a:lnTo>
                        <a:pt x="101" y="280"/>
                      </a:lnTo>
                      <a:lnTo>
                        <a:pt x="135" y="288"/>
                      </a:lnTo>
                      <a:lnTo>
                        <a:pt x="168" y="256"/>
                      </a:lnTo>
                      <a:lnTo>
                        <a:pt x="244" y="248"/>
                      </a:lnTo>
                      <a:lnTo>
                        <a:pt x="261" y="272"/>
                      </a:lnTo>
                      <a:lnTo>
                        <a:pt x="379" y="304"/>
                      </a:lnTo>
                      <a:lnTo>
                        <a:pt x="379" y="312"/>
                      </a:lnTo>
                      <a:lnTo>
                        <a:pt x="413" y="304"/>
                      </a:lnTo>
                      <a:lnTo>
                        <a:pt x="472" y="304"/>
                      </a:lnTo>
                      <a:close/>
                    </a:path>
                  </a:pathLst>
                </a:custGeom>
                <a:solidFill>
                  <a:srgbClr val="B5CAE9"/>
                </a:solidFill>
                <a:ln w="12700">
                  <a:solidFill>
                    <a:srgbClr val="000000"/>
                  </a:solidFill>
                  <a:prstDash val="solid"/>
                  <a:round/>
                  <a:headEnd/>
                  <a:tailEnd/>
                </a:ln>
              </p:spPr>
              <p:txBody>
                <a:bodyPr/>
                <a:lstStyle/>
                <a:p>
                  <a:endParaRPr lang="en-US" dirty="0"/>
                </a:p>
              </p:txBody>
            </p:sp>
            <p:sp>
              <p:nvSpPr>
                <p:cNvPr id="114" name="Freeform 48"/>
                <p:cNvSpPr>
                  <a:spLocks/>
                </p:cNvSpPr>
                <p:nvPr/>
              </p:nvSpPr>
              <p:spPr bwMode="auto">
                <a:xfrm>
                  <a:off x="6264275" y="3987800"/>
                  <a:ext cx="922338" cy="495300"/>
                </a:xfrm>
                <a:custGeom>
                  <a:avLst/>
                  <a:gdLst>
                    <a:gd name="T0" fmla="*/ 497 w 581"/>
                    <a:gd name="T1" fmla="*/ 248 h 312"/>
                    <a:gd name="T2" fmla="*/ 531 w 581"/>
                    <a:gd name="T3" fmla="*/ 200 h 312"/>
                    <a:gd name="T4" fmla="*/ 556 w 581"/>
                    <a:gd name="T5" fmla="*/ 176 h 312"/>
                    <a:gd name="T6" fmla="*/ 581 w 581"/>
                    <a:gd name="T7" fmla="*/ 152 h 312"/>
                    <a:gd name="T8" fmla="*/ 564 w 581"/>
                    <a:gd name="T9" fmla="*/ 120 h 312"/>
                    <a:gd name="T10" fmla="*/ 522 w 581"/>
                    <a:gd name="T11" fmla="*/ 112 h 312"/>
                    <a:gd name="T12" fmla="*/ 480 w 581"/>
                    <a:gd name="T13" fmla="*/ 104 h 312"/>
                    <a:gd name="T14" fmla="*/ 463 w 581"/>
                    <a:gd name="T15" fmla="*/ 80 h 312"/>
                    <a:gd name="T16" fmla="*/ 413 w 581"/>
                    <a:gd name="T17" fmla="*/ 64 h 312"/>
                    <a:gd name="T18" fmla="*/ 413 w 581"/>
                    <a:gd name="T19" fmla="*/ 88 h 312"/>
                    <a:gd name="T20" fmla="*/ 387 w 581"/>
                    <a:gd name="T21" fmla="*/ 104 h 312"/>
                    <a:gd name="T22" fmla="*/ 345 w 581"/>
                    <a:gd name="T23" fmla="*/ 72 h 312"/>
                    <a:gd name="T24" fmla="*/ 354 w 581"/>
                    <a:gd name="T25" fmla="*/ 40 h 312"/>
                    <a:gd name="T26" fmla="*/ 312 w 581"/>
                    <a:gd name="T27" fmla="*/ 40 h 312"/>
                    <a:gd name="T28" fmla="*/ 269 w 581"/>
                    <a:gd name="T29" fmla="*/ 24 h 312"/>
                    <a:gd name="T30" fmla="*/ 227 w 581"/>
                    <a:gd name="T31" fmla="*/ 0 h 312"/>
                    <a:gd name="T32" fmla="*/ 227 w 581"/>
                    <a:gd name="T33" fmla="*/ 24 h 312"/>
                    <a:gd name="T34" fmla="*/ 202 w 581"/>
                    <a:gd name="T35" fmla="*/ 8 h 312"/>
                    <a:gd name="T36" fmla="*/ 168 w 581"/>
                    <a:gd name="T37" fmla="*/ 8 h 312"/>
                    <a:gd name="T38" fmla="*/ 160 w 581"/>
                    <a:gd name="T39" fmla="*/ 40 h 312"/>
                    <a:gd name="T40" fmla="*/ 118 w 581"/>
                    <a:gd name="T41" fmla="*/ 56 h 312"/>
                    <a:gd name="T42" fmla="*/ 76 w 581"/>
                    <a:gd name="T43" fmla="*/ 80 h 312"/>
                    <a:gd name="T44" fmla="*/ 34 w 581"/>
                    <a:gd name="T45" fmla="*/ 88 h 312"/>
                    <a:gd name="T46" fmla="*/ 0 w 581"/>
                    <a:gd name="T47" fmla="*/ 112 h 312"/>
                    <a:gd name="T48" fmla="*/ 34 w 581"/>
                    <a:gd name="T49" fmla="*/ 152 h 312"/>
                    <a:gd name="T50" fmla="*/ 25 w 581"/>
                    <a:gd name="T51" fmla="*/ 176 h 312"/>
                    <a:gd name="T52" fmla="*/ 84 w 581"/>
                    <a:gd name="T53" fmla="*/ 224 h 312"/>
                    <a:gd name="T54" fmla="*/ 160 w 581"/>
                    <a:gd name="T55" fmla="*/ 280 h 312"/>
                    <a:gd name="T56" fmla="*/ 152 w 581"/>
                    <a:gd name="T57" fmla="*/ 288 h 312"/>
                    <a:gd name="T58" fmla="*/ 194 w 581"/>
                    <a:gd name="T59" fmla="*/ 312 h 312"/>
                    <a:gd name="T60" fmla="*/ 244 w 581"/>
                    <a:gd name="T61" fmla="*/ 296 h 312"/>
                    <a:gd name="T62" fmla="*/ 269 w 581"/>
                    <a:gd name="T63" fmla="*/ 248 h 312"/>
                    <a:gd name="T64" fmla="*/ 345 w 581"/>
                    <a:gd name="T65" fmla="*/ 272 h 312"/>
                    <a:gd name="T66" fmla="*/ 430 w 581"/>
                    <a:gd name="T67" fmla="*/ 272 h 312"/>
                    <a:gd name="T68" fmla="*/ 430 w 581"/>
                    <a:gd name="T69" fmla="*/ 280 h 312"/>
                    <a:gd name="T70" fmla="*/ 455 w 581"/>
                    <a:gd name="T71" fmla="*/ 248 h 312"/>
                    <a:gd name="T72" fmla="*/ 497 w 581"/>
                    <a:gd name="T73" fmla="*/ 248 h 31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581" h="312">
                      <a:moveTo>
                        <a:pt x="497" y="248"/>
                      </a:moveTo>
                      <a:lnTo>
                        <a:pt x="531" y="200"/>
                      </a:lnTo>
                      <a:lnTo>
                        <a:pt x="556" y="176"/>
                      </a:lnTo>
                      <a:lnTo>
                        <a:pt x="581" y="152"/>
                      </a:lnTo>
                      <a:lnTo>
                        <a:pt x="564" y="120"/>
                      </a:lnTo>
                      <a:lnTo>
                        <a:pt x="522" y="112"/>
                      </a:lnTo>
                      <a:lnTo>
                        <a:pt x="480" y="104"/>
                      </a:lnTo>
                      <a:lnTo>
                        <a:pt x="463" y="80"/>
                      </a:lnTo>
                      <a:lnTo>
                        <a:pt x="413" y="64"/>
                      </a:lnTo>
                      <a:lnTo>
                        <a:pt x="413" y="88"/>
                      </a:lnTo>
                      <a:lnTo>
                        <a:pt x="387" y="104"/>
                      </a:lnTo>
                      <a:lnTo>
                        <a:pt x="345" y="72"/>
                      </a:lnTo>
                      <a:lnTo>
                        <a:pt x="354" y="40"/>
                      </a:lnTo>
                      <a:lnTo>
                        <a:pt x="312" y="40"/>
                      </a:lnTo>
                      <a:lnTo>
                        <a:pt x="269" y="24"/>
                      </a:lnTo>
                      <a:lnTo>
                        <a:pt x="227" y="0"/>
                      </a:lnTo>
                      <a:lnTo>
                        <a:pt x="227" y="24"/>
                      </a:lnTo>
                      <a:lnTo>
                        <a:pt x="202" y="8"/>
                      </a:lnTo>
                      <a:lnTo>
                        <a:pt x="168" y="8"/>
                      </a:lnTo>
                      <a:lnTo>
                        <a:pt x="160" y="40"/>
                      </a:lnTo>
                      <a:lnTo>
                        <a:pt x="118" y="56"/>
                      </a:lnTo>
                      <a:lnTo>
                        <a:pt x="76" y="80"/>
                      </a:lnTo>
                      <a:lnTo>
                        <a:pt x="34" y="88"/>
                      </a:lnTo>
                      <a:lnTo>
                        <a:pt x="0" y="112"/>
                      </a:lnTo>
                      <a:lnTo>
                        <a:pt x="34" y="152"/>
                      </a:lnTo>
                      <a:lnTo>
                        <a:pt x="25" y="176"/>
                      </a:lnTo>
                      <a:lnTo>
                        <a:pt x="84" y="224"/>
                      </a:lnTo>
                      <a:lnTo>
                        <a:pt x="160" y="280"/>
                      </a:lnTo>
                      <a:lnTo>
                        <a:pt x="152" y="288"/>
                      </a:lnTo>
                      <a:lnTo>
                        <a:pt x="194" y="312"/>
                      </a:lnTo>
                      <a:lnTo>
                        <a:pt x="244" y="296"/>
                      </a:lnTo>
                      <a:lnTo>
                        <a:pt x="269" y="248"/>
                      </a:lnTo>
                      <a:lnTo>
                        <a:pt x="345" y="272"/>
                      </a:lnTo>
                      <a:lnTo>
                        <a:pt x="430" y="272"/>
                      </a:lnTo>
                      <a:lnTo>
                        <a:pt x="430" y="280"/>
                      </a:lnTo>
                      <a:lnTo>
                        <a:pt x="455" y="248"/>
                      </a:lnTo>
                      <a:lnTo>
                        <a:pt x="497" y="248"/>
                      </a:lnTo>
                      <a:close/>
                    </a:path>
                  </a:pathLst>
                </a:custGeom>
                <a:solidFill>
                  <a:srgbClr val="B5CAE9"/>
                </a:solidFill>
                <a:ln w="12700">
                  <a:solidFill>
                    <a:srgbClr val="000000"/>
                  </a:solidFill>
                  <a:prstDash val="solid"/>
                  <a:round/>
                  <a:headEnd/>
                  <a:tailEnd/>
                </a:ln>
              </p:spPr>
              <p:txBody>
                <a:bodyPr/>
                <a:lstStyle/>
                <a:p>
                  <a:endParaRPr lang="en-US" dirty="0"/>
                </a:p>
              </p:txBody>
            </p:sp>
            <p:sp>
              <p:nvSpPr>
                <p:cNvPr id="115" name="Freeform 49"/>
                <p:cNvSpPr>
                  <a:spLocks/>
                </p:cNvSpPr>
                <p:nvPr/>
              </p:nvSpPr>
              <p:spPr bwMode="auto">
                <a:xfrm>
                  <a:off x="6505575" y="4762500"/>
                  <a:ext cx="441325" cy="317500"/>
                </a:xfrm>
                <a:custGeom>
                  <a:avLst/>
                  <a:gdLst>
                    <a:gd name="T0" fmla="*/ 50 w 278"/>
                    <a:gd name="T1" fmla="*/ 192 h 200"/>
                    <a:gd name="T2" fmla="*/ 92 w 278"/>
                    <a:gd name="T3" fmla="*/ 160 h 200"/>
                    <a:gd name="T4" fmla="*/ 117 w 278"/>
                    <a:gd name="T5" fmla="*/ 176 h 200"/>
                    <a:gd name="T6" fmla="*/ 151 w 278"/>
                    <a:gd name="T7" fmla="*/ 184 h 200"/>
                    <a:gd name="T8" fmla="*/ 168 w 278"/>
                    <a:gd name="T9" fmla="*/ 152 h 200"/>
                    <a:gd name="T10" fmla="*/ 202 w 278"/>
                    <a:gd name="T11" fmla="*/ 144 h 200"/>
                    <a:gd name="T12" fmla="*/ 202 w 278"/>
                    <a:gd name="T13" fmla="*/ 104 h 200"/>
                    <a:gd name="T14" fmla="*/ 235 w 278"/>
                    <a:gd name="T15" fmla="*/ 64 h 200"/>
                    <a:gd name="T16" fmla="*/ 278 w 278"/>
                    <a:gd name="T17" fmla="*/ 48 h 200"/>
                    <a:gd name="T18" fmla="*/ 235 w 278"/>
                    <a:gd name="T19" fmla="*/ 0 h 200"/>
                    <a:gd name="T20" fmla="*/ 227 w 278"/>
                    <a:gd name="T21" fmla="*/ 8 h 200"/>
                    <a:gd name="T22" fmla="*/ 227 w 278"/>
                    <a:gd name="T23" fmla="*/ 32 h 200"/>
                    <a:gd name="T24" fmla="*/ 185 w 278"/>
                    <a:gd name="T25" fmla="*/ 40 h 200"/>
                    <a:gd name="T26" fmla="*/ 134 w 278"/>
                    <a:gd name="T27" fmla="*/ 40 h 200"/>
                    <a:gd name="T28" fmla="*/ 101 w 278"/>
                    <a:gd name="T29" fmla="*/ 64 h 200"/>
                    <a:gd name="T30" fmla="*/ 42 w 278"/>
                    <a:gd name="T31" fmla="*/ 64 h 200"/>
                    <a:gd name="T32" fmla="*/ 8 w 278"/>
                    <a:gd name="T33" fmla="*/ 72 h 200"/>
                    <a:gd name="T34" fmla="*/ 0 w 278"/>
                    <a:gd name="T35" fmla="*/ 96 h 200"/>
                    <a:gd name="T36" fmla="*/ 8 w 278"/>
                    <a:gd name="T37" fmla="*/ 152 h 200"/>
                    <a:gd name="T38" fmla="*/ 0 w 278"/>
                    <a:gd name="T39" fmla="*/ 160 h 200"/>
                    <a:gd name="T40" fmla="*/ 25 w 278"/>
                    <a:gd name="T41" fmla="*/ 152 h 200"/>
                    <a:gd name="T42" fmla="*/ 8 w 278"/>
                    <a:gd name="T43" fmla="*/ 176 h 200"/>
                    <a:gd name="T44" fmla="*/ 8 w 278"/>
                    <a:gd name="T45" fmla="*/ 200 h 200"/>
                    <a:gd name="T46" fmla="*/ 16 w 278"/>
                    <a:gd name="T47" fmla="*/ 200 h 200"/>
                    <a:gd name="T48" fmla="*/ 50 w 278"/>
                    <a:gd name="T49" fmla="*/ 192 h 20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78" h="200">
                      <a:moveTo>
                        <a:pt x="50" y="192"/>
                      </a:moveTo>
                      <a:lnTo>
                        <a:pt x="92" y="160"/>
                      </a:lnTo>
                      <a:lnTo>
                        <a:pt x="117" y="176"/>
                      </a:lnTo>
                      <a:lnTo>
                        <a:pt x="151" y="184"/>
                      </a:lnTo>
                      <a:lnTo>
                        <a:pt x="168" y="152"/>
                      </a:lnTo>
                      <a:lnTo>
                        <a:pt x="202" y="144"/>
                      </a:lnTo>
                      <a:lnTo>
                        <a:pt x="202" y="104"/>
                      </a:lnTo>
                      <a:lnTo>
                        <a:pt x="235" y="64"/>
                      </a:lnTo>
                      <a:lnTo>
                        <a:pt x="278" y="48"/>
                      </a:lnTo>
                      <a:lnTo>
                        <a:pt x="235" y="0"/>
                      </a:lnTo>
                      <a:lnTo>
                        <a:pt x="227" y="8"/>
                      </a:lnTo>
                      <a:lnTo>
                        <a:pt x="227" y="32"/>
                      </a:lnTo>
                      <a:lnTo>
                        <a:pt x="185" y="40"/>
                      </a:lnTo>
                      <a:lnTo>
                        <a:pt x="134" y="40"/>
                      </a:lnTo>
                      <a:lnTo>
                        <a:pt x="101" y="64"/>
                      </a:lnTo>
                      <a:lnTo>
                        <a:pt x="42" y="64"/>
                      </a:lnTo>
                      <a:lnTo>
                        <a:pt x="8" y="72"/>
                      </a:lnTo>
                      <a:lnTo>
                        <a:pt x="0" y="96"/>
                      </a:lnTo>
                      <a:lnTo>
                        <a:pt x="8" y="152"/>
                      </a:lnTo>
                      <a:lnTo>
                        <a:pt x="0" y="160"/>
                      </a:lnTo>
                      <a:lnTo>
                        <a:pt x="25" y="152"/>
                      </a:lnTo>
                      <a:lnTo>
                        <a:pt x="8" y="176"/>
                      </a:lnTo>
                      <a:lnTo>
                        <a:pt x="8" y="200"/>
                      </a:lnTo>
                      <a:lnTo>
                        <a:pt x="16" y="200"/>
                      </a:lnTo>
                      <a:lnTo>
                        <a:pt x="50" y="192"/>
                      </a:lnTo>
                      <a:close/>
                    </a:path>
                  </a:pathLst>
                </a:custGeom>
                <a:solidFill>
                  <a:srgbClr val="B5CAE9"/>
                </a:solidFill>
                <a:ln>
                  <a:noFill/>
                </a:ln>
              </p:spPr>
              <p:txBody>
                <a:bodyPr/>
                <a:lstStyle/>
                <a:p>
                  <a:endParaRPr lang="en-US" dirty="0"/>
                </a:p>
              </p:txBody>
            </p:sp>
            <p:sp>
              <p:nvSpPr>
                <p:cNvPr id="116" name="Freeform 50"/>
                <p:cNvSpPr>
                  <a:spLocks/>
                </p:cNvSpPr>
                <p:nvPr/>
              </p:nvSpPr>
              <p:spPr bwMode="auto">
                <a:xfrm>
                  <a:off x="6518275" y="4851400"/>
                  <a:ext cx="869950" cy="660400"/>
                </a:xfrm>
                <a:custGeom>
                  <a:avLst/>
                  <a:gdLst>
                    <a:gd name="T0" fmla="*/ 388 w 548"/>
                    <a:gd name="T1" fmla="*/ 360 h 416"/>
                    <a:gd name="T2" fmla="*/ 379 w 548"/>
                    <a:gd name="T3" fmla="*/ 344 h 416"/>
                    <a:gd name="T4" fmla="*/ 345 w 548"/>
                    <a:gd name="T5" fmla="*/ 328 h 416"/>
                    <a:gd name="T6" fmla="*/ 320 w 548"/>
                    <a:gd name="T7" fmla="*/ 296 h 416"/>
                    <a:gd name="T8" fmla="*/ 270 w 548"/>
                    <a:gd name="T9" fmla="*/ 264 h 416"/>
                    <a:gd name="T10" fmla="*/ 236 w 548"/>
                    <a:gd name="T11" fmla="*/ 216 h 416"/>
                    <a:gd name="T12" fmla="*/ 202 w 548"/>
                    <a:gd name="T13" fmla="*/ 200 h 416"/>
                    <a:gd name="T14" fmla="*/ 219 w 548"/>
                    <a:gd name="T15" fmla="*/ 152 h 416"/>
                    <a:gd name="T16" fmla="*/ 236 w 548"/>
                    <a:gd name="T17" fmla="*/ 152 h 416"/>
                    <a:gd name="T18" fmla="*/ 270 w 548"/>
                    <a:gd name="T19" fmla="*/ 168 h 416"/>
                    <a:gd name="T20" fmla="*/ 278 w 548"/>
                    <a:gd name="T21" fmla="*/ 144 h 416"/>
                    <a:gd name="T22" fmla="*/ 312 w 548"/>
                    <a:gd name="T23" fmla="*/ 136 h 416"/>
                    <a:gd name="T24" fmla="*/ 354 w 548"/>
                    <a:gd name="T25" fmla="*/ 144 h 416"/>
                    <a:gd name="T26" fmla="*/ 404 w 548"/>
                    <a:gd name="T27" fmla="*/ 152 h 416"/>
                    <a:gd name="T28" fmla="*/ 438 w 548"/>
                    <a:gd name="T29" fmla="*/ 144 h 416"/>
                    <a:gd name="T30" fmla="*/ 472 w 548"/>
                    <a:gd name="T31" fmla="*/ 152 h 416"/>
                    <a:gd name="T32" fmla="*/ 522 w 548"/>
                    <a:gd name="T33" fmla="*/ 160 h 416"/>
                    <a:gd name="T34" fmla="*/ 522 w 548"/>
                    <a:gd name="T35" fmla="*/ 128 h 416"/>
                    <a:gd name="T36" fmla="*/ 548 w 548"/>
                    <a:gd name="T37" fmla="*/ 120 h 416"/>
                    <a:gd name="T38" fmla="*/ 522 w 548"/>
                    <a:gd name="T39" fmla="*/ 112 h 416"/>
                    <a:gd name="T40" fmla="*/ 497 w 548"/>
                    <a:gd name="T41" fmla="*/ 80 h 416"/>
                    <a:gd name="T42" fmla="*/ 480 w 548"/>
                    <a:gd name="T43" fmla="*/ 48 h 416"/>
                    <a:gd name="T44" fmla="*/ 421 w 548"/>
                    <a:gd name="T45" fmla="*/ 72 h 416"/>
                    <a:gd name="T46" fmla="*/ 388 w 548"/>
                    <a:gd name="T47" fmla="*/ 72 h 416"/>
                    <a:gd name="T48" fmla="*/ 379 w 548"/>
                    <a:gd name="T49" fmla="*/ 48 h 416"/>
                    <a:gd name="T50" fmla="*/ 345 w 548"/>
                    <a:gd name="T51" fmla="*/ 56 h 416"/>
                    <a:gd name="T52" fmla="*/ 320 w 548"/>
                    <a:gd name="T53" fmla="*/ 40 h 416"/>
                    <a:gd name="T54" fmla="*/ 295 w 548"/>
                    <a:gd name="T55" fmla="*/ 16 h 416"/>
                    <a:gd name="T56" fmla="*/ 261 w 548"/>
                    <a:gd name="T57" fmla="*/ 0 h 416"/>
                    <a:gd name="T58" fmla="*/ 227 w 548"/>
                    <a:gd name="T59" fmla="*/ 8 h 416"/>
                    <a:gd name="T60" fmla="*/ 194 w 548"/>
                    <a:gd name="T61" fmla="*/ 48 h 416"/>
                    <a:gd name="T62" fmla="*/ 194 w 548"/>
                    <a:gd name="T63" fmla="*/ 88 h 416"/>
                    <a:gd name="T64" fmla="*/ 160 w 548"/>
                    <a:gd name="T65" fmla="*/ 96 h 416"/>
                    <a:gd name="T66" fmla="*/ 143 w 548"/>
                    <a:gd name="T67" fmla="*/ 128 h 416"/>
                    <a:gd name="T68" fmla="*/ 109 w 548"/>
                    <a:gd name="T69" fmla="*/ 120 h 416"/>
                    <a:gd name="T70" fmla="*/ 84 w 548"/>
                    <a:gd name="T71" fmla="*/ 104 h 416"/>
                    <a:gd name="T72" fmla="*/ 42 w 548"/>
                    <a:gd name="T73" fmla="*/ 136 h 416"/>
                    <a:gd name="T74" fmla="*/ 8 w 548"/>
                    <a:gd name="T75" fmla="*/ 144 h 416"/>
                    <a:gd name="T76" fmla="*/ 0 w 548"/>
                    <a:gd name="T77" fmla="*/ 144 h 416"/>
                    <a:gd name="T78" fmla="*/ 0 w 548"/>
                    <a:gd name="T79" fmla="*/ 152 h 416"/>
                    <a:gd name="T80" fmla="*/ 34 w 548"/>
                    <a:gd name="T81" fmla="*/ 216 h 416"/>
                    <a:gd name="T82" fmla="*/ 84 w 548"/>
                    <a:gd name="T83" fmla="*/ 152 h 416"/>
                    <a:gd name="T84" fmla="*/ 84 w 548"/>
                    <a:gd name="T85" fmla="*/ 216 h 416"/>
                    <a:gd name="T86" fmla="*/ 126 w 548"/>
                    <a:gd name="T87" fmla="*/ 192 h 416"/>
                    <a:gd name="T88" fmla="*/ 126 w 548"/>
                    <a:gd name="T89" fmla="*/ 240 h 416"/>
                    <a:gd name="T90" fmla="*/ 177 w 548"/>
                    <a:gd name="T91" fmla="*/ 264 h 416"/>
                    <a:gd name="T92" fmla="*/ 160 w 548"/>
                    <a:gd name="T93" fmla="*/ 272 h 416"/>
                    <a:gd name="T94" fmla="*/ 219 w 548"/>
                    <a:gd name="T95" fmla="*/ 312 h 416"/>
                    <a:gd name="T96" fmla="*/ 227 w 548"/>
                    <a:gd name="T97" fmla="*/ 336 h 416"/>
                    <a:gd name="T98" fmla="*/ 253 w 548"/>
                    <a:gd name="T99" fmla="*/ 352 h 416"/>
                    <a:gd name="T100" fmla="*/ 312 w 548"/>
                    <a:gd name="T101" fmla="*/ 360 h 416"/>
                    <a:gd name="T102" fmla="*/ 371 w 548"/>
                    <a:gd name="T103" fmla="*/ 384 h 416"/>
                    <a:gd name="T104" fmla="*/ 312 w 548"/>
                    <a:gd name="T105" fmla="*/ 392 h 416"/>
                    <a:gd name="T106" fmla="*/ 413 w 548"/>
                    <a:gd name="T107" fmla="*/ 416 h 416"/>
                    <a:gd name="T108" fmla="*/ 413 w 548"/>
                    <a:gd name="T109" fmla="*/ 384 h 416"/>
                    <a:gd name="T110" fmla="*/ 388 w 548"/>
                    <a:gd name="T111" fmla="*/ 360 h 41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548" h="416">
                      <a:moveTo>
                        <a:pt x="388" y="360"/>
                      </a:moveTo>
                      <a:lnTo>
                        <a:pt x="379" y="344"/>
                      </a:lnTo>
                      <a:lnTo>
                        <a:pt x="345" y="328"/>
                      </a:lnTo>
                      <a:lnTo>
                        <a:pt x="320" y="296"/>
                      </a:lnTo>
                      <a:lnTo>
                        <a:pt x="270" y="264"/>
                      </a:lnTo>
                      <a:lnTo>
                        <a:pt x="236" y="216"/>
                      </a:lnTo>
                      <a:lnTo>
                        <a:pt x="202" y="200"/>
                      </a:lnTo>
                      <a:lnTo>
                        <a:pt x="219" y="152"/>
                      </a:lnTo>
                      <a:lnTo>
                        <a:pt x="236" y="152"/>
                      </a:lnTo>
                      <a:lnTo>
                        <a:pt x="270" y="168"/>
                      </a:lnTo>
                      <a:lnTo>
                        <a:pt x="278" y="144"/>
                      </a:lnTo>
                      <a:lnTo>
                        <a:pt x="312" y="136"/>
                      </a:lnTo>
                      <a:lnTo>
                        <a:pt x="354" y="144"/>
                      </a:lnTo>
                      <a:lnTo>
                        <a:pt x="404" y="152"/>
                      </a:lnTo>
                      <a:lnTo>
                        <a:pt x="438" y="144"/>
                      </a:lnTo>
                      <a:lnTo>
                        <a:pt x="472" y="152"/>
                      </a:lnTo>
                      <a:lnTo>
                        <a:pt x="522" y="160"/>
                      </a:lnTo>
                      <a:lnTo>
                        <a:pt x="522" y="128"/>
                      </a:lnTo>
                      <a:lnTo>
                        <a:pt x="548" y="120"/>
                      </a:lnTo>
                      <a:lnTo>
                        <a:pt x="522" y="112"/>
                      </a:lnTo>
                      <a:lnTo>
                        <a:pt x="497" y="80"/>
                      </a:lnTo>
                      <a:lnTo>
                        <a:pt x="480" y="48"/>
                      </a:lnTo>
                      <a:lnTo>
                        <a:pt x="421" y="72"/>
                      </a:lnTo>
                      <a:lnTo>
                        <a:pt x="388" y="72"/>
                      </a:lnTo>
                      <a:lnTo>
                        <a:pt x="379" y="48"/>
                      </a:lnTo>
                      <a:lnTo>
                        <a:pt x="345" y="56"/>
                      </a:lnTo>
                      <a:lnTo>
                        <a:pt x="320" y="40"/>
                      </a:lnTo>
                      <a:lnTo>
                        <a:pt x="295" y="16"/>
                      </a:lnTo>
                      <a:lnTo>
                        <a:pt x="261" y="0"/>
                      </a:lnTo>
                      <a:lnTo>
                        <a:pt x="227" y="8"/>
                      </a:lnTo>
                      <a:lnTo>
                        <a:pt x="194" y="48"/>
                      </a:lnTo>
                      <a:lnTo>
                        <a:pt x="194" y="88"/>
                      </a:lnTo>
                      <a:lnTo>
                        <a:pt x="160" y="96"/>
                      </a:lnTo>
                      <a:lnTo>
                        <a:pt x="143" y="128"/>
                      </a:lnTo>
                      <a:lnTo>
                        <a:pt x="109" y="120"/>
                      </a:lnTo>
                      <a:lnTo>
                        <a:pt x="84" y="104"/>
                      </a:lnTo>
                      <a:lnTo>
                        <a:pt x="42" y="136"/>
                      </a:lnTo>
                      <a:lnTo>
                        <a:pt x="8" y="144"/>
                      </a:lnTo>
                      <a:lnTo>
                        <a:pt x="0" y="144"/>
                      </a:lnTo>
                      <a:lnTo>
                        <a:pt x="0" y="152"/>
                      </a:lnTo>
                      <a:lnTo>
                        <a:pt x="34" y="216"/>
                      </a:lnTo>
                      <a:lnTo>
                        <a:pt x="84" y="152"/>
                      </a:lnTo>
                      <a:lnTo>
                        <a:pt x="84" y="216"/>
                      </a:lnTo>
                      <a:lnTo>
                        <a:pt x="126" y="192"/>
                      </a:lnTo>
                      <a:lnTo>
                        <a:pt x="126" y="240"/>
                      </a:lnTo>
                      <a:lnTo>
                        <a:pt x="177" y="264"/>
                      </a:lnTo>
                      <a:lnTo>
                        <a:pt x="160" y="272"/>
                      </a:lnTo>
                      <a:lnTo>
                        <a:pt x="219" y="312"/>
                      </a:lnTo>
                      <a:lnTo>
                        <a:pt x="227" y="336"/>
                      </a:lnTo>
                      <a:lnTo>
                        <a:pt x="253" y="352"/>
                      </a:lnTo>
                      <a:lnTo>
                        <a:pt x="312" y="360"/>
                      </a:lnTo>
                      <a:lnTo>
                        <a:pt x="371" y="384"/>
                      </a:lnTo>
                      <a:lnTo>
                        <a:pt x="312" y="392"/>
                      </a:lnTo>
                      <a:lnTo>
                        <a:pt x="413" y="416"/>
                      </a:lnTo>
                      <a:lnTo>
                        <a:pt x="413" y="384"/>
                      </a:lnTo>
                      <a:lnTo>
                        <a:pt x="388" y="360"/>
                      </a:lnTo>
                      <a:close/>
                    </a:path>
                  </a:pathLst>
                </a:custGeom>
                <a:solidFill>
                  <a:srgbClr val="B5CAE9"/>
                </a:solidFill>
                <a:ln>
                  <a:noFill/>
                </a:ln>
              </p:spPr>
              <p:txBody>
                <a:bodyPr/>
                <a:lstStyle/>
                <a:p>
                  <a:endParaRPr lang="en-US" dirty="0"/>
                </a:p>
              </p:txBody>
            </p:sp>
            <p:sp>
              <p:nvSpPr>
                <p:cNvPr id="117" name="Freeform 51"/>
                <p:cNvSpPr>
                  <a:spLocks/>
                </p:cNvSpPr>
                <p:nvPr/>
              </p:nvSpPr>
              <p:spPr bwMode="auto">
                <a:xfrm>
                  <a:off x="6505575" y="4762500"/>
                  <a:ext cx="441325" cy="317500"/>
                </a:xfrm>
                <a:custGeom>
                  <a:avLst/>
                  <a:gdLst>
                    <a:gd name="T0" fmla="*/ 50 w 278"/>
                    <a:gd name="T1" fmla="*/ 192 h 200"/>
                    <a:gd name="T2" fmla="*/ 92 w 278"/>
                    <a:gd name="T3" fmla="*/ 160 h 200"/>
                    <a:gd name="T4" fmla="*/ 117 w 278"/>
                    <a:gd name="T5" fmla="*/ 176 h 200"/>
                    <a:gd name="T6" fmla="*/ 151 w 278"/>
                    <a:gd name="T7" fmla="*/ 184 h 200"/>
                    <a:gd name="T8" fmla="*/ 168 w 278"/>
                    <a:gd name="T9" fmla="*/ 152 h 200"/>
                    <a:gd name="T10" fmla="*/ 202 w 278"/>
                    <a:gd name="T11" fmla="*/ 144 h 200"/>
                    <a:gd name="T12" fmla="*/ 202 w 278"/>
                    <a:gd name="T13" fmla="*/ 104 h 200"/>
                    <a:gd name="T14" fmla="*/ 235 w 278"/>
                    <a:gd name="T15" fmla="*/ 64 h 200"/>
                    <a:gd name="T16" fmla="*/ 278 w 278"/>
                    <a:gd name="T17" fmla="*/ 48 h 200"/>
                    <a:gd name="T18" fmla="*/ 235 w 278"/>
                    <a:gd name="T19" fmla="*/ 0 h 200"/>
                    <a:gd name="T20" fmla="*/ 227 w 278"/>
                    <a:gd name="T21" fmla="*/ 8 h 200"/>
                    <a:gd name="T22" fmla="*/ 227 w 278"/>
                    <a:gd name="T23" fmla="*/ 32 h 200"/>
                    <a:gd name="T24" fmla="*/ 185 w 278"/>
                    <a:gd name="T25" fmla="*/ 40 h 200"/>
                    <a:gd name="T26" fmla="*/ 134 w 278"/>
                    <a:gd name="T27" fmla="*/ 40 h 200"/>
                    <a:gd name="T28" fmla="*/ 101 w 278"/>
                    <a:gd name="T29" fmla="*/ 64 h 200"/>
                    <a:gd name="T30" fmla="*/ 42 w 278"/>
                    <a:gd name="T31" fmla="*/ 64 h 200"/>
                    <a:gd name="T32" fmla="*/ 8 w 278"/>
                    <a:gd name="T33" fmla="*/ 72 h 200"/>
                    <a:gd name="T34" fmla="*/ 0 w 278"/>
                    <a:gd name="T35" fmla="*/ 96 h 200"/>
                    <a:gd name="T36" fmla="*/ 8 w 278"/>
                    <a:gd name="T37" fmla="*/ 152 h 200"/>
                    <a:gd name="T38" fmla="*/ 0 w 278"/>
                    <a:gd name="T39" fmla="*/ 160 h 200"/>
                    <a:gd name="T40" fmla="*/ 25 w 278"/>
                    <a:gd name="T41" fmla="*/ 152 h 200"/>
                    <a:gd name="T42" fmla="*/ 8 w 278"/>
                    <a:gd name="T43" fmla="*/ 176 h 200"/>
                    <a:gd name="T44" fmla="*/ 8 w 278"/>
                    <a:gd name="T45" fmla="*/ 200 h 200"/>
                    <a:gd name="T46" fmla="*/ 16 w 278"/>
                    <a:gd name="T47" fmla="*/ 200 h 200"/>
                    <a:gd name="T48" fmla="*/ 50 w 278"/>
                    <a:gd name="T49" fmla="*/ 192 h 20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78" h="200">
                      <a:moveTo>
                        <a:pt x="50" y="192"/>
                      </a:moveTo>
                      <a:lnTo>
                        <a:pt x="92" y="160"/>
                      </a:lnTo>
                      <a:lnTo>
                        <a:pt x="117" y="176"/>
                      </a:lnTo>
                      <a:lnTo>
                        <a:pt x="151" y="184"/>
                      </a:lnTo>
                      <a:lnTo>
                        <a:pt x="168" y="152"/>
                      </a:lnTo>
                      <a:lnTo>
                        <a:pt x="202" y="144"/>
                      </a:lnTo>
                      <a:lnTo>
                        <a:pt x="202" y="104"/>
                      </a:lnTo>
                      <a:lnTo>
                        <a:pt x="235" y="64"/>
                      </a:lnTo>
                      <a:lnTo>
                        <a:pt x="278" y="48"/>
                      </a:lnTo>
                      <a:lnTo>
                        <a:pt x="235" y="0"/>
                      </a:lnTo>
                      <a:lnTo>
                        <a:pt x="227" y="8"/>
                      </a:lnTo>
                      <a:lnTo>
                        <a:pt x="227" y="32"/>
                      </a:lnTo>
                      <a:lnTo>
                        <a:pt x="185" y="40"/>
                      </a:lnTo>
                      <a:lnTo>
                        <a:pt x="134" y="40"/>
                      </a:lnTo>
                      <a:lnTo>
                        <a:pt x="101" y="64"/>
                      </a:lnTo>
                      <a:lnTo>
                        <a:pt x="42" y="64"/>
                      </a:lnTo>
                      <a:lnTo>
                        <a:pt x="8" y="72"/>
                      </a:lnTo>
                      <a:lnTo>
                        <a:pt x="0" y="96"/>
                      </a:lnTo>
                      <a:lnTo>
                        <a:pt x="8" y="152"/>
                      </a:lnTo>
                      <a:lnTo>
                        <a:pt x="0" y="160"/>
                      </a:lnTo>
                      <a:lnTo>
                        <a:pt x="25" y="152"/>
                      </a:lnTo>
                      <a:lnTo>
                        <a:pt x="8" y="176"/>
                      </a:lnTo>
                      <a:lnTo>
                        <a:pt x="8" y="200"/>
                      </a:lnTo>
                      <a:lnTo>
                        <a:pt x="16" y="200"/>
                      </a:lnTo>
                      <a:lnTo>
                        <a:pt x="50" y="192"/>
                      </a:lnTo>
                      <a:close/>
                    </a:path>
                  </a:pathLst>
                </a:custGeom>
                <a:solidFill>
                  <a:srgbClr val="B5CAE9"/>
                </a:solidFill>
                <a:ln w="12700">
                  <a:solidFill>
                    <a:srgbClr val="000000"/>
                  </a:solidFill>
                  <a:prstDash val="solid"/>
                  <a:round/>
                  <a:headEnd/>
                  <a:tailEnd/>
                </a:ln>
              </p:spPr>
              <p:txBody>
                <a:bodyPr/>
                <a:lstStyle/>
                <a:p>
                  <a:endParaRPr lang="en-US" dirty="0"/>
                </a:p>
              </p:txBody>
            </p:sp>
            <p:sp>
              <p:nvSpPr>
                <p:cNvPr id="118" name="Freeform 52"/>
                <p:cNvSpPr>
                  <a:spLocks/>
                </p:cNvSpPr>
                <p:nvPr/>
              </p:nvSpPr>
              <p:spPr bwMode="auto">
                <a:xfrm>
                  <a:off x="6518275" y="4851400"/>
                  <a:ext cx="869950" cy="660400"/>
                </a:xfrm>
                <a:custGeom>
                  <a:avLst/>
                  <a:gdLst>
                    <a:gd name="T0" fmla="*/ 388 w 548"/>
                    <a:gd name="T1" fmla="*/ 360 h 416"/>
                    <a:gd name="T2" fmla="*/ 379 w 548"/>
                    <a:gd name="T3" fmla="*/ 344 h 416"/>
                    <a:gd name="T4" fmla="*/ 345 w 548"/>
                    <a:gd name="T5" fmla="*/ 328 h 416"/>
                    <a:gd name="T6" fmla="*/ 320 w 548"/>
                    <a:gd name="T7" fmla="*/ 296 h 416"/>
                    <a:gd name="T8" fmla="*/ 270 w 548"/>
                    <a:gd name="T9" fmla="*/ 264 h 416"/>
                    <a:gd name="T10" fmla="*/ 236 w 548"/>
                    <a:gd name="T11" fmla="*/ 216 h 416"/>
                    <a:gd name="T12" fmla="*/ 202 w 548"/>
                    <a:gd name="T13" fmla="*/ 200 h 416"/>
                    <a:gd name="T14" fmla="*/ 219 w 548"/>
                    <a:gd name="T15" fmla="*/ 152 h 416"/>
                    <a:gd name="T16" fmla="*/ 236 w 548"/>
                    <a:gd name="T17" fmla="*/ 152 h 416"/>
                    <a:gd name="T18" fmla="*/ 270 w 548"/>
                    <a:gd name="T19" fmla="*/ 168 h 416"/>
                    <a:gd name="T20" fmla="*/ 278 w 548"/>
                    <a:gd name="T21" fmla="*/ 144 h 416"/>
                    <a:gd name="T22" fmla="*/ 312 w 548"/>
                    <a:gd name="T23" fmla="*/ 136 h 416"/>
                    <a:gd name="T24" fmla="*/ 354 w 548"/>
                    <a:gd name="T25" fmla="*/ 144 h 416"/>
                    <a:gd name="T26" fmla="*/ 404 w 548"/>
                    <a:gd name="T27" fmla="*/ 152 h 416"/>
                    <a:gd name="T28" fmla="*/ 438 w 548"/>
                    <a:gd name="T29" fmla="*/ 144 h 416"/>
                    <a:gd name="T30" fmla="*/ 472 w 548"/>
                    <a:gd name="T31" fmla="*/ 152 h 416"/>
                    <a:gd name="T32" fmla="*/ 522 w 548"/>
                    <a:gd name="T33" fmla="*/ 160 h 416"/>
                    <a:gd name="T34" fmla="*/ 522 w 548"/>
                    <a:gd name="T35" fmla="*/ 128 h 416"/>
                    <a:gd name="T36" fmla="*/ 548 w 548"/>
                    <a:gd name="T37" fmla="*/ 120 h 416"/>
                    <a:gd name="T38" fmla="*/ 522 w 548"/>
                    <a:gd name="T39" fmla="*/ 112 h 416"/>
                    <a:gd name="T40" fmla="*/ 497 w 548"/>
                    <a:gd name="T41" fmla="*/ 80 h 416"/>
                    <a:gd name="T42" fmla="*/ 480 w 548"/>
                    <a:gd name="T43" fmla="*/ 48 h 416"/>
                    <a:gd name="T44" fmla="*/ 421 w 548"/>
                    <a:gd name="T45" fmla="*/ 72 h 416"/>
                    <a:gd name="T46" fmla="*/ 388 w 548"/>
                    <a:gd name="T47" fmla="*/ 72 h 416"/>
                    <a:gd name="T48" fmla="*/ 379 w 548"/>
                    <a:gd name="T49" fmla="*/ 48 h 416"/>
                    <a:gd name="T50" fmla="*/ 345 w 548"/>
                    <a:gd name="T51" fmla="*/ 56 h 416"/>
                    <a:gd name="T52" fmla="*/ 320 w 548"/>
                    <a:gd name="T53" fmla="*/ 40 h 416"/>
                    <a:gd name="T54" fmla="*/ 295 w 548"/>
                    <a:gd name="T55" fmla="*/ 16 h 416"/>
                    <a:gd name="T56" fmla="*/ 261 w 548"/>
                    <a:gd name="T57" fmla="*/ 0 h 416"/>
                    <a:gd name="T58" fmla="*/ 227 w 548"/>
                    <a:gd name="T59" fmla="*/ 8 h 416"/>
                    <a:gd name="T60" fmla="*/ 194 w 548"/>
                    <a:gd name="T61" fmla="*/ 48 h 416"/>
                    <a:gd name="T62" fmla="*/ 194 w 548"/>
                    <a:gd name="T63" fmla="*/ 88 h 416"/>
                    <a:gd name="T64" fmla="*/ 160 w 548"/>
                    <a:gd name="T65" fmla="*/ 96 h 416"/>
                    <a:gd name="T66" fmla="*/ 143 w 548"/>
                    <a:gd name="T67" fmla="*/ 128 h 416"/>
                    <a:gd name="T68" fmla="*/ 109 w 548"/>
                    <a:gd name="T69" fmla="*/ 120 h 416"/>
                    <a:gd name="T70" fmla="*/ 84 w 548"/>
                    <a:gd name="T71" fmla="*/ 104 h 416"/>
                    <a:gd name="T72" fmla="*/ 42 w 548"/>
                    <a:gd name="T73" fmla="*/ 136 h 416"/>
                    <a:gd name="T74" fmla="*/ 8 w 548"/>
                    <a:gd name="T75" fmla="*/ 144 h 416"/>
                    <a:gd name="T76" fmla="*/ 0 w 548"/>
                    <a:gd name="T77" fmla="*/ 144 h 416"/>
                    <a:gd name="T78" fmla="*/ 0 w 548"/>
                    <a:gd name="T79" fmla="*/ 152 h 416"/>
                    <a:gd name="T80" fmla="*/ 34 w 548"/>
                    <a:gd name="T81" fmla="*/ 216 h 416"/>
                    <a:gd name="T82" fmla="*/ 84 w 548"/>
                    <a:gd name="T83" fmla="*/ 152 h 416"/>
                    <a:gd name="T84" fmla="*/ 84 w 548"/>
                    <a:gd name="T85" fmla="*/ 216 h 416"/>
                    <a:gd name="T86" fmla="*/ 126 w 548"/>
                    <a:gd name="T87" fmla="*/ 192 h 416"/>
                    <a:gd name="T88" fmla="*/ 126 w 548"/>
                    <a:gd name="T89" fmla="*/ 240 h 416"/>
                    <a:gd name="T90" fmla="*/ 177 w 548"/>
                    <a:gd name="T91" fmla="*/ 264 h 416"/>
                    <a:gd name="T92" fmla="*/ 160 w 548"/>
                    <a:gd name="T93" fmla="*/ 272 h 416"/>
                    <a:gd name="T94" fmla="*/ 219 w 548"/>
                    <a:gd name="T95" fmla="*/ 312 h 416"/>
                    <a:gd name="T96" fmla="*/ 227 w 548"/>
                    <a:gd name="T97" fmla="*/ 336 h 416"/>
                    <a:gd name="T98" fmla="*/ 253 w 548"/>
                    <a:gd name="T99" fmla="*/ 352 h 416"/>
                    <a:gd name="T100" fmla="*/ 312 w 548"/>
                    <a:gd name="T101" fmla="*/ 360 h 416"/>
                    <a:gd name="T102" fmla="*/ 371 w 548"/>
                    <a:gd name="T103" fmla="*/ 384 h 416"/>
                    <a:gd name="T104" fmla="*/ 312 w 548"/>
                    <a:gd name="T105" fmla="*/ 392 h 416"/>
                    <a:gd name="T106" fmla="*/ 413 w 548"/>
                    <a:gd name="T107" fmla="*/ 416 h 416"/>
                    <a:gd name="T108" fmla="*/ 413 w 548"/>
                    <a:gd name="T109" fmla="*/ 384 h 416"/>
                    <a:gd name="T110" fmla="*/ 388 w 548"/>
                    <a:gd name="T111" fmla="*/ 360 h 41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548" h="416">
                      <a:moveTo>
                        <a:pt x="388" y="360"/>
                      </a:moveTo>
                      <a:lnTo>
                        <a:pt x="379" y="344"/>
                      </a:lnTo>
                      <a:lnTo>
                        <a:pt x="345" y="328"/>
                      </a:lnTo>
                      <a:lnTo>
                        <a:pt x="320" y="296"/>
                      </a:lnTo>
                      <a:lnTo>
                        <a:pt x="270" y="264"/>
                      </a:lnTo>
                      <a:lnTo>
                        <a:pt x="236" y="216"/>
                      </a:lnTo>
                      <a:lnTo>
                        <a:pt x="202" y="200"/>
                      </a:lnTo>
                      <a:lnTo>
                        <a:pt x="219" y="152"/>
                      </a:lnTo>
                      <a:lnTo>
                        <a:pt x="236" y="152"/>
                      </a:lnTo>
                      <a:lnTo>
                        <a:pt x="270" y="168"/>
                      </a:lnTo>
                      <a:lnTo>
                        <a:pt x="278" y="144"/>
                      </a:lnTo>
                      <a:lnTo>
                        <a:pt x="312" y="136"/>
                      </a:lnTo>
                      <a:lnTo>
                        <a:pt x="354" y="144"/>
                      </a:lnTo>
                      <a:lnTo>
                        <a:pt x="404" y="152"/>
                      </a:lnTo>
                      <a:lnTo>
                        <a:pt x="438" y="144"/>
                      </a:lnTo>
                      <a:lnTo>
                        <a:pt x="472" y="152"/>
                      </a:lnTo>
                      <a:lnTo>
                        <a:pt x="522" y="160"/>
                      </a:lnTo>
                      <a:lnTo>
                        <a:pt x="522" y="128"/>
                      </a:lnTo>
                      <a:lnTo>
                        <a:pt x="548" y="120"/>
                      </a:lnTo>
                      <a:lnTo>
                        <a:pt x="522" y="112"/>
                      </a:lnTo>
                      <a:lnTo>
                        <a:pt x="497" y="80"/>
                      </a:lnTo>
                      <a:lnTo>
                        <a:pt x="480" y="48"/>
                      </a:lnTo>
                      <a:lnTo>
                        <a:pt x="421" y="72"/>
                      </a:lnTo>
                      <a:lnTo>
                        <a:pt x="388" y="72"/>
                      </a:lnTo>
                      <a:lnTo>
                        <a:pt x="379" y="48"/>
                      </a:lnTo>
                      <a:lnTo>
                        <a:pt x="345" y="56"/>
                      </a:lnTo>
                      <a:lnTo>
                        <a:pt x="320" y="40"/>
                      </a:lnTo>
                      <a:lnTo>
                        <a:pt x="295" y="16"/>
                      </a:lnTo>
                      <a:lnTo>
                        <a:pt x="261" y="0"/>
                      </a:lnTo>
                      <a:lnTo>
                        <a:pt x="227" y="8"/>
                      </a:lnTo>
                      <a:lnTo>
                        <a:pt x="194" y="48"/>
                      </a:lnTo>
                      <a:lnTo>
                        <a:pt x="194" y="88"/>
                      </a:lnTo>
                      <a:lnTo>
                        <a:pt x="160" y="96"/>
                      </a:lnTo>
                      <a:lnTo>
                        <a:pt x="143" y="128"/>
                      </a:lnTo>
                      <a:lnTo>
                        <a:pt x="109" y="120"/>
                      </a:lnTo>
                      <a:lnTo>
                        <a:pt x="84" y="104"/>
                      </a:lnTo>
                      <a:lnTo>
                        <a:pt x="42" y="136"/>
                      </a:lnTo>
                      <a:lnTo>
                        <a:pt x="8" y="144"/>
                      </a:lnTo>
                      <a:lnTo>
                        <a:pt x="0" y="144"/>
                      </a:lnTo>
                      <a:lnTo>
                        <a:pt x="0" y="152"/>
                      </a:lnTo>
                      <a:lnTo>
                        <a:pt x="34" y="216"/>
                      </a:lnTo>
                      <a:lnTo>
                        <a:pt x="84" y="152"/>
                      </a:lnTo>
                      <a:lnTo>
                        <a:pt x="84" y="216"/>
                      </a:lnTo>
                      <a:lnTo>
                        <a:pt x="126" y="192"/>
                      </a:lnTo>
                      <a:lnTo>
                        <a:pt x="126" y="240"/>
                      </a:lnTo>
                      <a:lnTo>
                        <a:pt x="177" y="264"/>
                      </a:lnTo>
                      <a:lnTo>
                        <a:pt x="160" y="272"/>
                      </a:lnTo>
                      <a:lnTo>
                        <a:pt x="219" y="312"/>
                      </a:lnTo>
                      <a:lnTo>
                        <a:pt x="227" y="336"/>
                      </a:lnTo>
                      <a:lnTo>
                        <a:pt x="253" y="352"/>
                      </a:lnTo>
                      <a:lnTo>
                        <a:pt x="312" y="360"/>
                      </a:lnTo>
                      <a:lnTo>
                        <a:pt x="371" y="384"/>
                      </a:lnTo>
                      <a:lnTo>
                        <a:pt x="312" y="392"/>
                      </a:lnTo>
                      <a:lnTo>
                        <a:pt x="413" y="416"/>
                      </a:lnTo>
                      <a:lnTo>
                        <a:pt x="413" y="384"/>
                      </a:lnTo>
                      <a:lnTo>
                        <a:pt x="388" y="360"/>
                      </a:lnTo>
                      <a:close/>
                    </a:path>
                  </a:pathLst>
                </a:custGeom>
                <a:solidFill>
                  <a:srgbClr val="B5CAE9"/>
                </a:solidFill>
                <a:ln w="12700">
                  <a:solidFill>
                    <a:srgbClr val="000000"/>
                  </a:solidFill>
                  <a:prstDash val="solid"/>
                  <a:round/>
                  <a:headEnd/>
                  <a:tailEnd/>
                </a:ln>
              </p:spPr>
              <p:txBody>
                <a:bodyPr/>
                <a:lstStyle/>
                <a:p>
                  <a:endParaRPr lang="en-US" dirty="0"/>
                </a:p>
              </p:txBody>
            </p:sp>
            <p:sp>
              <p:nvSpPr>
                <p:cNvPr id="119" name="Freeform 53"/>
                <p:cNvSpPr>
                  <a:spLocks/>
                </p:cNvSpPr>
                <p:nvPr/>
              </p:nvSpPr>
              <p:spPr bwMode="auto">
                <a:xfrm>
                  <a:off x="6838950" y="5067300"/>
                  <a:ext cx="615950" cy="508000"/>
                </a:xfrm>
                <a:custGeom>
                  <a:avLst/>
                  <a:gdLst>
                    <a:gd name="T0" fmla="*/ 287 w 388"/>
                    <a:gd name="T1" fmla="*/ 264 h 320"/>
                    <a:gd name="T2" fmla="*/ 312 w 388"/>
                    <a:gd name="T3" fmla="*/ 248 h 320"/>
                    <a:gd name="T4" fmla="*/ 320 w 388"/>
                    <a:gd name="T5" fmla="*/ 216 h 320"/>
                    <a:gd name="T6" fmla="*/ 346 w 388"/>
                    <a:gd name="T7" fmla="*/ 216 h 320"/>
                    <a:gd name="T8" fmla="*/ 337 w 388"/>
                    <a:gd name="T9" fmla="*/ 192 h 320"/>
                    <a:gd name="T10" fmla="*/ 388 w 388"/>
                    <a:gd name="T11" fmla="*/ 176 h 320"/>
                    <a:gd name="T12" fmla="*/ 362 w 388"/>
                    <a:gd name="T13" fmla="*/ 136 h 320"/>
                    <a:gd name="T14" fmla="*/ 388 w 388"/>
                    <a:gd name="T15" fmla="*/ 120 h 320"/>
                    <a:gd name="T16" fmla="*/ 346 w 388"/>
                    <a:gd name="T17" fmla="*/ 96 h 320"/>
                    <a:gd name="T18" fmla="*/ 337 w 388"/>
                    <a:gd name="T19" fmla="*/ 64 h 320"/>
                    <a:gd name="T20" fmla="*/ 337 w 388"/>
                    <a:gd name="T21" fmla="*/ 32 h 320"/>
                    <a:gd name="T22" fmla="*/ 304 w 388"/>
                    <a:gd name="T23" fmla="*/ 32 h 320"/>
                    <a:gd name="T24" fmla="*/ 295 w 388"/>
                    <a:gd name="T25" fmla="*/ 16 h 320"/>
                    <a:gd name="T26" fmla="*/ 270 w 388"/>
                    <a:gd name="T27" fmla="*/ 16 h 320"/>
                    <a:gd name="T28" fmla="*/ 236 w 388"/>
                    <a:gd name="T29" fmla="*/ 8 h 320"/>
                    <a:gd name="T30" fmla="*/ 202 w 388"/>
                    <a:gd name="T31" fmla="*/ 16 h 320"/>
                    <a:gd name="T32" fmla="*/ 152 w 388"/>
                    <a:gd name="T33" fmla="*/ 8 h 320"/>
                    <a:gd name="T34" fmla="*/ 110 w 388"/>
                    <a:gd name="T35" fmla="*/ 0 h 320"/>
                    <a:gd name="T36" fmla="*/ 76 w 388"/>
                    <a:gd name="T37" fmla="*/ 8 h 320"/>
                    <a:gd name="T38" fmla="*/ 68 w 388"/>
                    <a:gd name="T39" fmla="*/ 32 h 320"/>
                    <a:gd name="T40" fmla="*/ 34 w 388"/>
                    <a:gd name="T41" fmla="*/ 16 h 320"/>
                    <a:gd name="T42" fmla="*/ 17 w 388"/>
                    <a:gd name="T43" fmla="*/ 16 h 320"/>
                    <a:gd name="T44" fmla="*/ 0 w 388"/>
                    <a:gd name="T45" fmla="*/ 64 h 320"/>
                    <a:gd name="T46" fmla="*/ 34 w 388"/>
                    <a:gd name="T47" fmla="*/ 80 h 320"/>
                    <a:gd name="T48" fmla="*/ 68 w 388"/>
                    <a:gd name="T49" fmla="*/ 128 h 320"/>
                    <a:gd name="T50" fmla="*/ 118 w 388"/>
                    <a:gd name="T51" fmla="*/ 160 h 320"/>
                    <a:gd name="T52" fmla="*/ 143 w 388"/>
                    <a:gd name="T53" fmla="*/ 192 h 320"/>
                    <a:gd name="T54" fmla="*/ 177 w 388"/>
                    <a:gd name="T55" fmla="*/ 208 h 320"/>
                    <a:gd name="T56" fmla="*/ 186 w 388"/>
                    <a:gd name="T57" fmla="*/ 224 h 320"/>
                    <a:gd name="T58" fmla="*/ 211 w 388"/>
                    <a:gd name="T59" fmla="*/ 248 h 320"/>
                    <a:gd name="T60" fmla="*/ 211 w 388"/>
                    <a:gd name="T61" fmla="*/ 280 h 320"/>
                    <a:gd name="T62" fmla="*/ 295 w 388"/>
                    <a:gd name="T63" fmla="*/ 320 h 320"/>
                    <a:gd name="T64" fmla="*/ 295 w 388"/>
                    <a:gd name="T65" fmla="*/ 280 h 320"/>
                    <a:gd name="T66" fmla="*/ 287 w 388"/>
                    <a:gd name="T67" fmla="*/ 264 h 32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388" h="320">
                      <a:moveTo>
                        <a:pt x="287" y="264"/>
                      </a:moveTo>
                      <a:lnTo>
                        <a:pt x="312" y="248"/>
                      </a:lnTo>
                      <a:lnTo>
                        <a:pt x="320" y="216"/>
                      </a:lnTo>
                      <a:lnTo>
                        <a:pt x="346" y="216"/>
                      </a:lnTo>
                      <a:lnTo>
                        <a:pt x="337" y="192"/>
                      </a:lnTo>
                      <a:lnTo>
                        <a:pt x="388" y="176"/>
                      </a:lnTo>
                      <a:lnTo>
                        <a:pt x="362" y="136"/>
                      </a:lnTo>
                      <a:lnTo>
                        <a:pt x="388" y="120"/>
                      </a:lnTo>
                      <a:lnTo>
                        <a:pt x="346" y="96"/>
                      </a:lnTo>
                      <a:lnTo>
                        <a:pt x="337" y="64"/>
                      </a:lnTo>
                      <a:lnTo>
                        <a:pt x="337" y="32"/>
                      </a:lnTo>
                      <a:lnTo>
                        <a:pt x="304" y="32"/>
                      </a:lnTo>
                      <a:lnTo>
                        <a:pt x="295" y="16"/>
                      </a:lnTo>
                      <a:lnTo>
                        <a:pt x="270" y="16"/>
                      </a:lnTo>
                      <a:lnTo>
                        <a:pt x="236" y="8"/>
                      </a:lnTo>
                      <a:lnTo>
                        <a:pt x="202" y="16"/>
                      </a:lnTo>
                      <a:lnTo>
                        <a:pt x="152" y="8"/>
                      </a:lnTo>
                      <a:lnTo>
                        <a:pt x="110" y="0"/>
                      </a:lnTo>
                      <a:lnTo>
                        <a:pt x="76" y="8"/>
                      </a:lnTo>
                      <a:lnTo>
                        <a:pt x="68" y="32"/>
                      </a:lnTo>
                      <a:lnTo>
                        <a:pt x="34" y="16"/>
                      </a:lnTo>
                      <a:lnTo>
                        <a:pt x="17" y="16"/>
                      </a:lnTo>
                      <a:lnTo>
                        <a:pt x="0" y="64"/>
                      </a:lnTo>
                      <a:lnTo>
                        <a:pt x="34" y="80"/>
                      </a:lnTo>
                      <a:lnTo>
                        <a:pt x="68" y="128"/>
                      </a:lnTo>
                      <a:lnTo>
                        <a:pt x="118" y="160"/>
                      </a:lnTo>
                      <a:lnTo>
                        <a:pt x="143" y="192"/>
                      </a:lnTo>
                      <a:lnTo>
                        <a:pt x="177" y="208"/>
                      </a:lnTo>
                      <a:lnTo>
                        <a:pt x="186" y="224"/>
                      </a:lnTo>
                      <a:lnTo>
                        <a:pt x="211" y="248"/>
                      </a:lnTo>
                      <a:lnTo>
                        <a:pt x="211" y="280"/>
                      </a:lnTo>
                      <a:lnTo>
                        <a:pt x="295" y="320"/>
                      </a:lnTo>
                      <a:lnTo>
                        <a:pt x="295" y="280"/>
                      </a:lnTo>
                      <a:lnTo>
                        <a:pt x="287" y="264"/>
                      </a:lnTo>
                      <a:close/>
                    </a:path>
                  </a:pathLst>
                </a:custGeom>
                <a:solidFill>
                  <a:srgbClr val="B5CAE9"/>
                </a:solidFill>
                <a:ln>
                  <a:noFill/>
                </a:ln>
              </p:spPr>
              <p:txBody>
                <a:bodyPr/>
                <a:lstStyle/>
                <a:p>
                  <a:endParaRPr lang="en-US" dirty="0"/>
                </a:p>
              </p:txBody>
            </p:sp>
            <p:sp>
              <p:nvSpPr>
                <p:cNvPr id="120" name="Freeform 54"/>
                <p:cNvSpPr>
                  <a:spLocks/>
                </p:cNvSpPr>
                <p:nvPr/>
              </p:nvSpPr>
              <p:spPr bwMode="auto">
                <a:xfrm>
                  <a:off x="6878638" y="4381500"/>
                  <a:ext cx="909638" cy="584200"/>
                </a:xfrm>
                <a:custGeom>
                  <a:avLst/>
                  <a:gdLst>
                    <a:gd name="T0" fmla="*/ 295 w 573"/>
                    <a:gd name="T1" fmla="*/ 320 h 368"/>
                    <a:gd name="T2" fmla="*/ 329 w 573"/>
                    <a:gd name="T3" fmla="*/ 304 h 368"/>
                    <a:gd name="T4" fmla="*/ 380 w 573"/>
                    <a:gd name="T5" fmla="*/ 304 h 368"/>
                    <a:gd name="T6" fmla="*/ 413 w 573"/>
                    <a:gd name="T7" fmla="*/ 288 h 368"/>
                    <a:gd name="T8" fmla="*/ 439 w 573"/>
                    <a:gd name="T9" fmla="*/ 272 h 368"/>
                    <a:gd name="T10" fmla="*/ 455 w 573"/>
                    <a:gd name="T11" fmla="*/ 264 h 368"/>
                    <a:gd name="T12" fmla="*/ 464 w 573"/>
                    <a:gd name="T13" fmla="*/ 224 h 368"/>
                    <a:gd name="T14" fmla="*/ 472 w 573"/>
                    <a:gd name="T15" fmla="*/ 200 h 368"/>
                    <a:gd name="T16" fmla="*/ 498 w 573"/>
                    <a:gd name="T17" fmla="*/ 168 h 368"/>
                    <a:gd name="T18" fmla="*/ 523 w 573"/>
                    <a:gd name="T19" fmla="*/ 112 h 368"/>
                    <a:gd name="T20" fmla="*/ 548 w 573"/>
                    <a:gd name="T21" fmla="*/ 72 h 368"/>
                    <a:gd name="T22" fmla="*/ 573 w 573"/>
                    <a:gd name="T23" fmla="*/ 48 h 368"/>
                    <a:gd name="T24" fmla="*/ 548 w 573"/>
                    <a:gd name="T25" fmla="*/ 24 h 368"/>
                    <a:gd name="T26" fmla="*/ 514 w 573"/>
                    <a:gd name="T27" fmla="*/ 0 h 368"/>
                    <a:gd name="T28" fmla="*/ 472 w 573"/>
                    <a:gd name="T29" fmla="*/ 8 h 368"/>
                    <a:gd name="T30" fmla="*/ 447 w 573"/>
                    <a:gd name="T31" fmla="*/ 0 h 368"/>
                    <a:gd name="T32" fmla="*/ 405 w 573"/>
                    <a:gd name="T33" fmla="*/ 8 h 368"/>
                    <a:gd name="T34" fmla="*/ 371 w 573"/>
                    <a:gd name="T35" fmla="*/ 8 h 368"/>
                    <a:gd name="T36" fmla="*/ 329 w 573"/>
                    <a:gd name="T37" fmla="*/ 56 h 368"/>
                    <a:gd name="T38" fmla="*/ 287 w 573"/>
                    <a:gd name="T39" fmla="*/ 48 h 368"/>
                    <a:gd name="T40" fmla="*/ 279 w 573"/>
                    <a:gd name="T41" fmla="*/ 64 h 368"/>
                    <a:gd name="T42" fmla="*/ 228 w 573"/>
                    <a:gd name="T43" fmla="*/ 80 h 368"/>
                    <a:gd name="T44" fmla="*/ 228 w 573"/>
                    <a:gd name="T45" fmla="*/ 112 h 368"/>
                    <a:gd name="T46" fmla="*/ 110 w 573"/>
                    <a:gd name="T47" fmla="*/ 128 h 368"/>
                    <a:gd name="T48" fmla="*/ 85 w 573"/>
                    <a:gd name="T49" fmla="*/ 112 h 368"/>
                    <a:gd name="T50" fmla="*/ 68 w 573"/>
                    <a:gd name="T51" fmla="*/ 104 h 368"/>
                    <a:gd name="T52" fmla="*/ 68 w 573"/>
                    <a:gd name="T53" fmla="*/ 128 h 368"/>
                    <a:gd name="T54" fmla="*/ 26 w 573"/>
                    <a:gd name="T55" fmla="*/ 144 h 368"/>
                    <a:gd name="T56" fmla="*/ 26 w 573"/>
                    <a:gd name="T57" fmla="*/ 184 h 368"/>
                    <a:gd name="T58" fmla="*/ 17 w 573"/>
                    <a:gd name="T59" fmla="*/ 224 h 368"/>
                    <a:gd name="T60" fmla="*/ 0 w 573"/>
                    <a:gd name="T61" fmla="*/ 240 h 368"/>
                    <a:gd name="T62" fmla="*/ 43 w 573"/>
                    <a:gd name="T63" fmla="*/ 288 h 368"/>
                    <a:gd name="T64" fmla="*/ 34 w 573"/>
                    <a:gd name="T65" fmla="*/ 296 h 368"/>
                    <a:gd name="T66" fmla="*/ 68 w 573"/>
                    <a:gd name="T67" fmla="*/ 312 h 368"/>
                    <a:gd name="T68" fmla="*/ 93 w 573"/>
                    <a:gd name="T69" fmla="*/ 336 h 368"/>
                    <a:gd name="T70" fmla="*/ 118 w 573"/>
                    <a:gd name="T71" fmla="*/ 352 h 368"/>
                    <a:gd name="T72" fmla="*/ 152 w 573"/>
                    <a:gd name="T73" fmla="*/ 344 h 368"/>
                    <a:gd name="T74" fmla="*/ 161 w 573"/>
                    <a:gd name="T75" fmla="*/ 368 h 368"/>
                    <a:gd name="T76" fmla="*/ 194 w 573"/>
                    <a:gd name="T77" fmla="*/ 368 h 368"/>
                    <a:gd name="T78" fmla="*/ 253 w 573"/>
                    <a:gd name="T79" fmla="*/ 344 h 368"/>
                    <a:gd name="T80" fmla="*/ 262 w 573"/>
                    <a:gd name="T81" fmla="*/ 344 h 368"/>
                    <a:gd name="T82" fmla="*/ 270 w 573"/>
                    <a:gd name="T83" fmla="*/ 320 h 368"/>
                    <a:gd name="T84" fmla="*/ 295 w 573"/>
                    <a:gd name="T85" fmla="*/ 320 h 36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573" h="368">
                      <a:moveTo>
                        <a:pt x="295" y="320"/>
                      </a:moveTo>
                      <a:lnTo>
                        <a:pt x="329" y="304"/>
                      </a:lnTo>
                      <a:lnTo>
                        <a:pt x="380" y="304"/>
                      </a:lnTo>
                      <a:lnTo>
                        <a:pt x="413" y="288"/>
                      </a:lnTo>
                      <a:lnTo>
                        <a:pt x="439" y="272"/>
                      </a:lnTo>
                      <a:lnTo>
                        <a:pt x="455" y="264"/>
                      </a:lnTo>
                      <a:lnTo>
                        <a:pt x="464" y="224"/>
                      </a:lnTo>
                      <a:lnTo>
                        <a:pt x="472" y="200"/>
                      </a:lnTo>
                      <a:lnTo>
                        <a:pt x="498" y="168"/>
                      </a:lnTo>
                      <a:lnTo>
                        <a:pt x="523" y="112"/>
                      </a:lnTo>
                      <a:lnTo>
                        <a:pt x="548" y="72"/>
                      </a:lnTo>
                      <a:lnTo>
                        <a:pt x="573" y="48"/>
                      </a:lnTo>
                      <a:lnTo>
                        <a:pt x="548" y="24"/>
                      </a:lnTo>
                      <a:lnTo>
                        <a:pt x="514" y="0"/>
                      </a:lnTo>
                      <a:lnTo>
                        <a:pt x="472" y="8"/>
                      </a:lnTo>
                      <a:lnTo>
                        <a:pt x="447" y="0"/>
                      </a:lnTo>
                      <a:lnTo>
                        <a:pt x="405" y="8"/>
                      </a:lnTo>
                      <a:lnTo>
                        <a:pt x="371" y="8"/>
                      </a:lnTo>
                      <a:lnTo>
                        <a:pt x="329" y="56"/>
                      </a:lnTo>
                      <a:lnTo>
                        <a:pt x="287" y="48"/>
                      </a:lnTo>
                      <a:lnTo>
                        <a:pt x="279" y="64"/>
                      </a:lnTo>
                      <a:lnTo>
                        <a:pt x="228" y="80"/>
                      </a:lnTo>
                      <a:lnTo>
                        <a:pt x="228" y="112"/>
                      </a:lnTo>
                      <a:lnTo>
                        <a:pt x="110" y="128"/>
                      </a:lnTo>
                      <a:lnTo>
                        <a:pt x="85" y="112"/>
                      </a:lnTo>
                      <a:lnTo>
                        <a:pt x="68" y="104"/>
                      </a:lnTo>
                      <a:lnTo>
                        <a:pt x="68" y="128"/>
                      </a:lnTo>
                      <a:lnTo>
                        <a:pt x="26" y="144"/>
                      </a:lnTo>
                      <a:lnTo>
                        <a:pt x="26" y="184"/>
                      </a:lnTo>
                      <a:lnTo>
                        <a:pt x="17" y="224"/>
                      </a:lnTo>
                      <a:lnTo>
                        <a:pt x="0" y="240"/>
                      </a:lnTo>
                      <a:lnTo>
                        <a:pt x="43" y="288"/>
                      </a:lnTo>
                      <a:lnTo>
                        <a:pt x="34" y="296"/>
                      </a:lnTo>
                      <a:lnTo>
                        <a:pt x="68" y="312"/>
                      </a:lnTo>
                      <a:lnTo>
                        <a:pt x="93" y="336"/>
                      </a:lnTo>
                      <a:lnTo>
                        <a:pt x="118" y="352"/>
                      </a:lnTo>
                      <a:lnTo>
                        <a:pt x="152" y="344"/>
                      </a:lnTo>
                      <a:lnTo>
                        <a:pt x="161" y="368"/>
                      </a:lnTo>
                      <a:lnTo>
                        <a:pt x="194" y="368"/>
                      </a:lnTo>
                      <a:lnTo>
                        <a:pt x="253" y="344"/>
                      </a:lnTo>
                      <a:lnTo>
                        <a:pt x="262" y="344"/>
                      </a:lnTo>
                      <a:lnTo>
                        <a:pt x="270" y="320"/>
                      </a:lnTo>
                      <a:lnTo>
                        <a:pt x="295" y="320"/>
                      </a:lnTo>
                      <a:close/>
                    </a:path>
                  </a:pathLst>
                </a:custGeom>
                <a:solidFill>
                  <a:srgbClr val="B5CAE9"/>
                </a:solidFill>
                <a:ln>
                  <a:noFill/>
                </a:ln>
              </p:spPr>
              <p:txBody>
                <a:bodyPr/>
                <a:lstStyle/>
                <a:p>
                  <a:endParaRPr lang="en-US" dirty="0"/>
                </a:p>
              </p:txBody>
            </p:sp>
            <p:sp>
              <p:nvSpPr>
                <p:cNvPr id="121" name="Freeform 55"/>
                <p:cNvSpPr>
                  <a:spLocks/>
                </p:cNvSpPr>
                <p:nvPr/>
              </p:nvSpPr>
              <p:spPr bwMode="auto">
                <a:xfrm>
                  <a:off x="6838950" y="5067300"/>
                  <a:ext cx="615950" cy="508000"/>
                </a:xfrm>
                <a:custGeom>
                  <a:avLst/>
                  <a:gdLst>
                    <a:gd name="T0" fmla="*/ 287 w 388"/>
                    <a:gd name="T1" fmla="*/ 264 h 320"/>
                    <a:gd name="T2" fmla="*/ 312 w 388"/>
                    <a:gd name="T3" fmla="*/ 248 h 320"/>
                    <a:gd name="T4" fmla="*/ 320 w 388"/>
                    <a:gd name="T5" fmla="*/ 216 h 320"/>
                    <a:gd name="T6" fmla="*/ 346 w 388"/>
                    <a:gd name="T7" fmla="*/ 216 h 320"/>
                    <a:gd name="T8" fmla="*/ 337 w 388"/>
                    <a:gd name="T9" fmla="*/ 192 h 320"/>
                    <a:gd name="T10" fmla="*/ 388 w 388"/>
                    <a:gd name="T11" fmla="*/ 176 h 320"/>
                    <a:gd name="T12" fmla="*/ 362 w 388"/>
                    <a:gd name="T13" fmla="*/ 136 h 320"/>
                    <a:gd name="T14" fmla="*/ 388 w 388"/>
                    <a:gd name="T15" fmla="*/ 120 h 320"/>
                    <a:gd name="T16" fmla="*/ 346 w 388"/>
                    <a:gd name="T17" fmla="*/ 96 h 320"/>
                    <a:gd name="T18" fmla="*/ 337 w 388"/>
                    <a:gd name="T19" fmla="*/ 64 h 320"/>
                    <a:gd name="T20" fmla="*/ 337 w 388"/>
                    <a:gd name="T21" fmla="*/ 32 h 320"/>
                    <a:gd name="T22" fmla="*/ 304 w 388"/>
                    <a:gd name="T23" fmla="*/ 32 h 320"/>
                    <a:gd name="T24" fmla="*/ 295 w 388"/>
                    <a:gd name="T25" fmla="*/ 16 h 320"/>
                    <a:gd name="T26" fmla="*/ 270 w 388"/>
                    <a:gd name="T27" fmla="*/ 16 h 320"/>
                    <a:gd name="T28" fmla="*/ 236 w 388"/>
                    <a:gd name="T29" fmla="*/ 8 h 320"/>
                    <a:gd name="T30" fmla="*/ 202 w 388"/>
                    <a:gd name="T31" fmla="*/ 16 h 320"/>
                    <a:gd name="T32" fmla="*/ 152 w 388"/>
                    <a:gd name="T33" fmla="*/ 8 h 320"/>
                    <a:gd name="T34" fmla="*/ 110 w 388"/>
                    <a:gd name="T35" fmla="*/ 0 h 320"/>
                    <a:gd name="T36" fmla="*/ 76 w 388"/>
                    <a:gd name="T37" fmla="*/ 8 h 320"/>
                    <a:gd name="T38" fmla="*/ 68 w 388"/>
                    <a:gd name="T39" fmla="*/ 32 h 320"/>
                    <a:gd name="T40" fmla="*/ 34 w 388"/>
                    <a:gd name="T41" fmla="*/ 16 h 320"/>
                    <a:gd name="T42" fmla="*/ 17 w 388"/>
                    <a:gd name="T43" fmla="*/ 16 h 320"/>
                    <a:gd name="T44" fmla="*/ 0 w 388"/>
                    <a:gd name="T45" fmla="*/ 64 h 320"/>
                    <a:gd name="T46" fmla="*/ 34 w 388"/>
                    <a:gd name="T47" fmla="*/ 80 h 320"/>
                    <a:gd name="T48" fmla="*/ 68 w 388"/>
                    <a:gd name="T49" fmla="*/ 128 h 320"/>
                    <a:gd name="T50" fmla="*/ 118 w 388"/>
                    <a:gd name="T51" fmla="*/ 160 h 320"/>
                    <a:gd name="T52" fmla="*/ 143 w 388"/>
                    <a:gd name="T53" fmla="*/ 192 h 320"/>
                    <a:gd name="T54" fmla="*/ 177 w 388"/>
                    <a:gd name="T55" fmla="*/ 208 h 320"/>
                    <a:gd name="T56" fmla="*/ 186 w 388"/>
                    <a:gd name="T57" fmla="*/ 224 h 320"/>
                    <a:gd name="T58" fmla="*/ 211 w 388"/>
                    <a:gd name="T59" fmla="*/ 248 h 320"/>
                    <a:gd name="T60" fmla="*/ 211 w 388"/>
                    <a:gd name="T61" fmla="*/ 280 h 320"/>
                    <a:gd name="T62" fmla="*/ 295 w 388"/>
                    <a:gd name="T63" fmla="*/ 320 h 320"/>
                    <a:gd name="T64" fmla="*/ 295 w 388"/>
                    <a:gd name="T65" fmla="*/ 280 h 320"/>
                    <a:gd name="T66" fmla="*/ 287 w 388"/>
                    <a:gd name="T67" fmla="*/ 264 h 32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388" h="320">
                      <a:moveTo>
                        <a:pt x="287" y="264"/>
                      </a:moveTo>
                      <a:lnTo>
                        <a:pt x="312" y="248"/>
                      </a:lnTo>
                      <a:lnTo>
                        <a:pt x="320" y="216"/>
                      </a:lnTo>
                      <a:lnTo>
                        <a:pt x="346" y="216"/>
                      </a:lnTo>
                      <a:lnTo>
                        <a:pt x="337" y="192"/>
                      </a:lnTo>
                      <a:lnTo>
                        <a:pt x="388" y="176"/>
                      </a:lnTo>
                      <a:lnTo>
                        <a:pt x="362" y="136"/>
                      </a:lnTo>
                      <a:lnTo>
                        <a:pt x="388" y="120"/>
                      </a:lnTo>
                      <a:lnTo>
                        <a:pt x="346" y="96"/>
                      </a:lnTo>
                      <a:lnTo>
                        <a:pt x="337" y="64"/>
                      </a:lnTo>
                      <a:lnTo>
                        <a:pt x="337" y="32"/>
                      </a:lnTo>
                      <a:lnTo>
                        <a:pt x="304" y="32"/>
                      </a:lnTo>
                      <a:lnTo>
                        <a:pt x="295" y="16"/>
                      </a:lnTo>
                      <a:lnTo>
                        <a:pt x="270" y="16"/>
                      </a:lnTo>
                      <a:lnTo>
                        <a:pt x="236" y="8"/>
                      </a:lnTo>
                      <a:lnTo>
                        <a:pt x="202" y="16"/>
                      </a:lnTo>
                      <a:lnTo>
                        <a:pt x="152" y="8"/>
                      </a:lnTo>
                      <a:lnTo>
                        <a:pt x="110" y="0"/>
                      </a:lnTo>
                      <a:lnTo>
                        <a:pt x="76" y="8"/>
                      </a:lnTo>
                      <a:lnTo>
                        <a:pt x="68" y="32"/>
                      </a:lnTo>
                      <a:lnTo>
                        <a:pt x="34" y="16"/>
                      </a:lnTo>
                      <a:lnTo>
                        <a:pt x="17" y="16"/>
                      </a:lnTo>
                      <a:lnTo>
                        <a:pt x="0" y="64"/>
                      </a:lnTo>
                      <a:lnTo>
                        <a:pt x="34" y="80"/>
                      </a:lnTo>
                      <a:lnTo>
                        <a:pt x="68" y="128"/>
                      </a:lnTo>
                      <a:lnTo>
                        <a:pt x="118" y="160"/>
                      </a:lnTo>
                      <a:lnTo>
                        <a:pt x="143" y="192"/>
                      </a:lnTo>
                      <a:lnTo>
                        <a:pt x="177" y="208"/>
                      </a:lnTo>
                      <a:lnTo>
                        <a:pt x="186" y="224"/>
                      </a:lnTo>
                      <a:lnTo>
                        <a:pt x="211" y="248"/>
                      </a:lnTo>
                      <a:lnTo>
                        <a:pt x="211" y="280"/>
                      </a:lnTo>
                      <a:lnTo>
                        <a:pt x="295" y="320"/>
                      </a:lnTo>
                      <a:lnTo>
                        <a:pt x="295" y="280"/>
                      </a:lnTo>
                      <a:lnTo>
                        <a:pt x="287" y="264"/>
                      </a:lnTo>
                      <a:close/>
                    </a:path>
                  </a:pathLst>
                </a:custGeom>
                <a:solidFill>
                  <a:srgbClr val="B5CAE9"/>
                </a:solidFill>
                <a:ln w="12700">
                  <a:solidFill>
                    <a:srgbClr val="000000"/>
                  </a:solidFill>
                  <a:prstDash val="solid"/>
                  <a:round/>
                  <a:headEnd/>
                  <a:tailEnd/>
                </a:ln>
              </p:spPr>
              <p:txBody>
                <a:bodyPr/>
                <a:lstStyle/>
                <a:p>
                  <a:endParaRPr lang="en-US" dirty="0"/>
                </a:p>
              </p:txBody>
            </p:sp>
            <p:sp>
              <p:nvSpPr>
                <p:cNvPr id="122" name="Freeform 56"/>
                <p:cNvSpPr>
                  <a:spLocks/>
                </p:cNvSpPr>
                <p:nvPr/>
              </p:nvSpPr>
              <p:spPr bwMode="auto">
                <a:xfrm>
                  <a:off x="6878638" y="4381500"/>
                  <a:ext cx="909638" cy="584200"/>
                </a:xfrm>
                <a:custGeom>
                  <a:avLst/>
                  <a:gdLst>
                    <a:gd name="T0" fmla="*/ 295 w 573"/>
                    <a:gd name="T1" fmla="*/ 320 h 368"/>
                    <a:gd name="T2" fmla="*/ 329 w 573"/>
                    <a:gd name="T3" fmla="*/ 304 h 368"/>
                    <a:gd name="T4" fmla="*/ 380 w 573"/>
                    <a:gd name="T5" fmla="*/ 304 h 368"/>
                    <a:gd name="T6" fmla="*/ 413 w 573"/>
                    <a:gd name="T7" fmla="*/ 288 h 368"/>
                    <a:gd name="T8" fmla="*/ 439 w 573"/>
                    <a:gd name="T9" fmla="*/ 272 h 368"/>
                    <a:gd name="T10" fmla="*/ 455 w 573"/>
                    <a:gd name="T11" fmla="*/ 264 h 368"/>
                    <a:gd name="T12" fmla="*/ 464 w 573"/>
                    <a:gd name="T13" fmla="*/ 224 h 368"/>
                    <a:gd name="T14" fmla="*/ 472 w 573"/>
                    <a:gd name="T15" fmla="*/ 200 h 368"/>
                    <a:gd name="T16" fmla="*/ 498 w 573"/>
                    <a:gd name="T17" fmla="*/ 168 h 368"/>
                    <a:gd name="T18" fmla="*/ 523 w 573"/>
                    <a:gd name="T19" fmla="*/ 112 h 368"/>
                    <a:gd name="T20" fmla="*/ 548 w 573"/>
                    <a:gd name="T21" fmla="*/ 72 h 368"/>
                    <a:gd name="T22" fmla="*/ 573 w 573"/>
                    <a:gd name="T23" fmla="*/ 48 h 368"/>
                    <a:gd name="T24" fmla="*/ 548 w 573"/>
                    <a:gd name="T25" fmla="*/ 24 h 368"/>
                    <a:gd name="T26" fmla="*/ 514 w 573"/>
                    <a:gd name="T27" fmla="*/ 0 h 368"/>
                    <a:gd name="T28" fmla="*/ 472 w 573"/>
                    <a:gd name="T29" fmla="*/ 8 h 368"/>
                    <a:gd name="T30" fmla="*/ 447 w 573"/>
                    <a:gd name="T31" fmla="*/ 0 h 368"/>
                    <a:gd name="T32" fmla="*/ 405 w 573"/>
                    <a:gd name="T33" fmla="*/ 8 h 368"/>
                    <a:gd name="T34" fmla="*/ 371 w 573"/>
                    <a:gd name="T35" fmla="*/ 8 h 368"/>
                    <a:gd name="T36" fmla="*/ 329 w 573"/>
                    <a:gd name="T37" fmla="*/ 56 h 368"/>
                    <a:gd name="T38" fmla="*/ 287 w 573"/>
                    <a:gd name="T39" fmla="*/ 48 h 368"/>
                    <a:gd name="T40" fmla="*/ 279 w 573"/>
                    <a:gd name="T41" fmla="*/ 64 h 368"/>
                    <a:gd name="T42" fmla="*/ 228 w 573"/>
                    <a:gd name="T43" fmla="*/ 80 h 368"/>
                    <a:gd name="T44" fmla="*/ 228 w 573"/>
                    <a:gd name="T45" fmla="*/ 112 h 368"/>
                    <a:gd name="T46" fmla="*/ 110 w 573"/>
                    <a:gd name="T47" fmla="*/ 128 h 368"/>
                    <a:gd name="T48" fmla="*/ 85 w 573"/>
                    <a:gd name="T49" fmla="*/ 112 h 368"/>
                    <a:gd name="T50" fmla="*/ 68 w 573"/>
                    <a:gd name="T51" fmla="*/ 104 h 368"/>
                    <a:gd name="T52" fmla="*/ 68 w 573"/>
                    <a:gd name="T53" fmla="*/ 128 h 368"/>
                    <a:gd name="T54" fmla="*/ 26 w 573"/>
                    <a:gd name="T55" fmla="*/ 144 h 368"/>
                    <a:gd name="T56" fmla="*/ 26 w 573"/>
                    <a:gd name="T57" fmla="*/ 184 h 368"/>
                    <a:gd name="T58" fmla="*/ 17 w 573"/>
                    <a:gd name="T59" fmla="*/ 224 h 368"/>
                    <a:gd name="T60" fmla="*/ 0 w 573"/>
                    <a:gd name="T61" fmla="*/ 240 h 368"/>
                    <a:gd name="T62" fmla="*/ 43 w 573"/>
                    <a:gd name="T63" fmla="*/ 288 h 368"/>
                    <a:gd name="T64" fmla="*/ 34 w 573"/>
                    <a:gd name="T65" fmla="*/ 296 h 368"/>
                    <a:gd name="T66" fmla="*/ 68 w 573"/>
                    <a:gd name="T67" fmla="*/ 312 h 368"/>
                    <a:gd name="T68" fmla="*/ 93 w 573"/>
                    <a:gd name="T69" fmla="*/ 336 h 368"/>
                    <a:gd name="T70" fmla="*/ 118 w 573"/>
                    <a:gd name="T71" fmla="*/ 352 h 368"/>
                    <a:gd name="T72" fmla="*/ 152 w 573"/>
                    <a:gd name="T73" fmla="*/ 344 h 368"/>
                    <a:gd name="T74" fmla="*/ 161 w 573"/>
                    <a:gd name="T75" fmla="*/ 368 h 368"/>
                    <a:gd name="T76" fmla="*/ 194 w 573"/>
                    <a:gd name="T77" fmla="*/ 368 h 368"/>
                    <a:gd name="T78" fmla="*/ 253 w 573"/>
                    <a:gd name="T79" fmla="*/ 344 h 368"/>
                    <a:gd name="T80" fmla="*/ 262 w 573"/>
                    <a:gd name="T81" fmla="*/ 344 h 368"/>
                    <a:gd name="T82" fmla="*/ 270 w 573"/>
                    <a:gd name="T83" fmla="*/ 320 h 368"/>
                    <a:gd name="T84" fmla="*/ 295 w 573"/>
                    <a:gd name="T85" fmla="*/ 320 h 36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573" h="368">
                      <a:moveTo>
                        <a:pt x="295" y="320"/>
                      </a:moveTo>
                      <a:lnTo>
                        <a:pt x="329" y="304"/>
                      </a:lnTo>
                      <a:lnTo>
                        <a:pt x="380" y="304"/>
                      </a:lnTo>
                      <a:lnTo>
                        <a:pt x="413" y="288"/>
                      </a:lnTo>
                      <a:lnTo>
                        <a:pt x="439" y="272"/>
                      </a:lnTo>
                      <a:lnTo>
                        <a:pt x="455" y="264"/>
                      </a:lnTo>
                      <a:lnTo>
                        <a:pt x="464" y="224"/>
                      </a:lnTo>
                      <a:lnTo>
                        <a:pt x="472" y="200"/>
                      </a:lnTo>
                      <a:lnTo>
                        <a:pt x="498" y="168"/>
                      </a:lnTo>
                      <a:lnTo>
                        <a:pt x="523" y="112"/>
                      </a:lnTo>
                      <a:lnTo>
                        <a:pt x="548" y="72"/>
                      </a:lnTo>
                      <a:lnTo>
                        <a:pt x="573" y="48"/>
                      </a:lnTo>
                      <a:lnTo>
                        <a:pt x="548" y="24"/>
                      </a:lnTo>
                      <a:lnTo>
                        <a:pt x="514" y="0"/>
                      </a:lnTo>
                      <a:lnTo>
                        <a:pt x="472" y="8"/>
                      </a:lnTo>
                      <a:lnTo>
                        <a:pt x="447" y="0"/>
                      </a:lnTo>
                      <a:lnTo>
                        <a:pt x="405" y="8"/>
                      </a:lnTo>
                      <a:lnTo>
                        <a:pt x="371" y="8"/>
                      </a:lnTo>
                      <a:lnTo>
                        <a:pt x="329" y="56"/>
                      </a:lnTo>
                      <a:lnTo>
                        <a:pt x="287" y="48"/>
                      </a:lnTo>
                      <a:lnTo>
                        <a:pt x="279" y="64"/>
                      </a:lnTo>
                      <a:lnTo>
                        <a:pt x="228" y="80"/>
                      </a:lnTo>
                      <a:lnTo>
                        <a:pt x="228" y="112"/>
                      </a:lnTo>
                      <a:lnTo>
                        <a:pt x="110" y="128"/>
                      </a:lnTo>
                      <a:lnTo>
                        <a:pt x="85" y="112"/>
                      </a:lnTo>
                      <a:lnTo>
                        <a:pt x="68" y="104"/>
                      </a:lnTo>
                      <a:lnTo>
                        <a:pt x="68" y="128"/>
                      </a:lnTo>
                      <a:lnTo>
                        <a:pt x="26" y="144"/>
                      </a:lnTo>
                      <a:lnTo>
                        <a:pt x="26" y="184"/>
                      </a:lnTo>
                      <a:lnTo>
                        <a:pt x="17" y="224"/>
                      </a:lnTo>
                      <a:lnTo>
                        <a:pt x="0" y="240"/>
                      </a:lnTo>
                      <a:lnTo>
                        <a:pt x="43" y="288"/>
                      </a:lnTo>
                      <a:lnTo>
                        <a:pt x="34" y="296"/>
                      </a:lnTo>
                      <a:lnTo>
                        <a:pt x="68" y="312"/>
                      </a:lnTo>
                      <a:lnTo>
                        <a:pt x="93" y="336"/>
                      </a:lnTo>
                      <a:lnTo>
                        <a:pt x="118" y="352"/>
                      </a:lnTo>
                      <a:lnTo>
                        <a:pt x="152" y="344"/>
                      </a:lnTo>
                      <a:lnTo>
                        <a:pt x="161" y="368"/>
                      </a:lnTo>
                      <a:lnTo>
                        <a:pt x="194" y="368"/>
                      </a:lnTo>
                      <a:lnTo>
                        <a:pt x="253" y="344"/>
                      </a:lnTo>
                      <a:lnTo>
                        <a:pt x="262" y="344"/>
                      </a:lnTo>
                      <a:lnTo>
                        <a:pt x="270" y="320"/>
                      </a:lnTo>
                      <a:lnTo>
                        <a:pt x="295" y="320"/>
                      </a:lnTo>
                      <a:close/>
                    </a:path>
                  </a:pathLst>
                </a:custGeom>
                <a:solidFill>
                  <a:srgbClr val="B5CAE9"/>
                </a:solidFill>
                <a:ln w="12700">
                  <a:solidFill>
                    <a:srgbClr val="000000"/>
                  </a:solidFill>
                  <a:prstDash val="solid"/>
                  <a:round/>
                  <a:headEnd/>
                  <a:tailEnd/>
                </a:ln>
              </p:spPr>
              <p:txBody>
                <a:bodyPr/>
                <a:lstStyle/>
                <a:p>
                  <a:endParaRPr lang="en-US" dirty="0"/>
                </a:p>
              </p:txBody>
            </p:sp>
            <p:sp>
              <p:nvSpPr>
                <p:cNvPr id="123" name="Freeform 57"/>
                <p:cNvSpPr>
                  <a:spLocks/>
                </p:cNvSpPr>
                <p:nvPr/>
              </p:nvSpPr>
              <p:spPr bwMode="auto">
                <a:xfrm>
                  <a:off x="7600950" y="4381500"/>
                  <a:ext cx="41275" cy="12700"/>
                </a:xfrm>
                <a:custGeom>
                  <a:avLst/>
                  <a:gdLst>
                    <a:gd name="T0" fmla="*/ 17 w 26"/>
                    <a:gd name="T1" fmla="*/ 8 h 8"/>
                    <a:gd name="T2" fmla="*/ 26 w 26"/>
                    <a:gd name="T3" fmla="*/ 8 h 8"/>
                    <a:gd name="T4" fmla="*/ 0 w 26"/>
                    <a:gd name="T5" fmla="*/ 0 h 8"/>
                    <a:gd name="T6" fmla="*/ 17 w 26"/>
                    <a:gd name="T7" fmla="*/ 8 h 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6" h="8">
                      <a:moveTo>
                        <a:pt x="17" y="8"/>
                      </a:moveTo>
                      <a:lnTo>
                        <a:pt x="26" y="8"/>
                      </a:lnTo>
                      <a:lnTo>
                        <a:pt x="0" y="0"/>
                      </a:lnTo>
                      <a:lnTo>
                        <a:pt x="17" y="8"/>
                      </a:lnTo>
                      <a:close/>
                    </a:path>
                  </a:pathLst>
                </a:custGeom>
                <a:solidFill>
                  <a:srgbClr val="B5CAE9"/>
                </a:solidFill>
                <a:ln w="12700">
                  <a:solidFill>
                    <a:srgbClr val="000000"/>
                  </a:solidFill>
                  <a:prstDash val="solid"/>
                  <a:round/>
                  <a:headEnd/>
                  <a:tailEnd/>
                </a:ln>
              </p:spPr>
              <p:txBody>
                <a:bodyPr/>
                <a:lstStyle/>
                <a:p>
                  <a:endParaRPr lang="en-US" dirty="0"/>
                </a:p>
              </p:txBody>
            </p:sp>
            <p:sp>
              <p:nvSpPr>
                <p:cNvPr id="124" name="Freeform 58"/>
                <p:cNvSpPr>
                  <a:spLocks/>
                </p:cNvSpPr>
                <p:nvPr/>
              </p:nvSpPr>
              <p:spPr bwMode="auto">
                <a:xfrm>
                  <a:off x="7642225" y="4394200"/>
                  <a:ext cx="26988" cy="1588"/>
                </a:xfrm>
                <a:custGeom>
                  <a:avLst/>
                  <a:gdLst>
                    <a:gd name="T0" fmla="*/ 17 w 17"/>
                    <a:gd name="T1" fmla="*/ 0 h 1"/>
                    <a:gd name="T2" fmla="*/ 0 w 17"/>
                    <a:gd name="T3" fmla="*/ 0 h 1"/>
                    <a:gd name="T4" fmla="*/ 17 w 17"/>
                    <a:gd name="T5" fmla="*/ 0 h 1"/>
                    <a:gd name="T6" fmla="*/ 0 60000 65536"/>
                    <a:gd name="T7" fmla="*/ 0 60000 65536"/>
                    <a:gd name="T8" fmla="*/ 0 60000 65536"/>
                  </a:gdLst>
                  <a:ahLst/>
                  <a:cxnLst>
                    <a:cxn ang="T6">
                      <a:pos x="T0" y="T1"/>
                    </a:cxn>
                    <a:cxn ang="T7">
                      <a:pos x="T2" y="T3"/>
                    </a:cxn>
                    <a:cxn ang="T8">
                      <a:pos x="T4" y="T5"/>
                    </a:cxn>
                  </a:cxnLst>
                  <a:rect l="0" t="0" r="r" b="b"/>
                  <a:pathLst>
                    <a:path w="17" h="1">
                      <a:moveTo>
                        <a:pt x="17" y="0"/>
                      </a:moveTo>
                      <a:lnTo>
                        <a:pt x="0" y="0"/>
                      </a:lnTo>
                      <a:lnTo>
                        <a:pt x="17" y="0"/>
                      </a:lnTo>
                      <a:close/>
                    </a:path>
                  </a:pathLst>
                </a:custGeom>
                <a:solidFill>
                  <a:srgbClr val="B5CAE9"/>
                </a:solidFill>
                <a:ln>
                  <a:noFill/>
                </a:ln>
              </p:spPr>
              <p:txBody>
                <a:bodyPr/>
                <a:lstStyle/>
                <a:p>
                  <a:endParaRPr lang="en-US" dirty="0"/>
                </a:p>
              </p:txBody>
            </p:sp>
            <p:sp>
              <p:nvSpPr>
                <p:cNvPr id="125" name="Line 59"/>
                <p:cNvSpPr>
                  <a:spLocks noChangeShapeType="1"/>
                </p:cNvSpPr>
                <p:nvPr/>
              </p:nvSpPr>
              <p:spPr bwMode="auto">
                <a:xfrm flipV="1">
                  <a:off x="7627938" y="4381500"/>
                  <a:ext cx="41275" cy="12700"/>
                </a:xfrm>
                <a:prstGeom prst="line">
                  <a:avLst/>
                </a:prstGeom>
                <a:noFill/>
                <a:ln w="12700">
                  <a:solidFill>
                    <a:srgbClr val="000000"/>
                  </a:solidFill>
                  <a:round/>
                  <a:headEnd/>
                  <a:tailEnd/>
                </a:ln>
                <a:extLst>
                  <a:ext uri="{909E8E84-426E-40DD-AFC4-6F175D3DCCD1}">
                    <a14:hiddenFill xmlns="" xmlns:a14="http://schemas.microsoft.com/office/drawing/2010/main">
                      <a:noFill/>
                    </a14:hiddenFill>
                  </a:ext>
                </a:extLst>
              </p:spPr>
              <p:txBody>
                <a:bodyPr/>
                <a:lstStyle/>
                <a:p>
                  <a:endParaRPr lang="en-US" dirty="0"/>
                </a:p>
              </p:txBody>
            </p:sp>
            <p:sp>
              <p:nvSpPr>
                <p:cNvPr id="126" name="Line 60"/>
                <p:cNvSpPr>
                  <a:spLocks noChangeShapeType="1"/>
                </p:cNvSpPr>
                <p:nvPr/>
              </p:nvSpPr>
              <p:spPr bwMode="auto">
                <a:xfrm flipV="1">
                  <a:off x="7627938" y="4381500"/>
                  <a:ext cx="41275" cy="12700"/>
                </a:xfrm>
                <a:prstGeom prst="line">
                  <a:avLst/>
                </a:prstGeom>
                <a:noFill/>
                <a:ln w="12700">
                  <a:solidFill>
                    <a:srgbClr val="000000"/>
                  </a:solidFill>
                  <a:round/>
                  <a:headEnd/>
                  <a:tailEnd/>
                </a:ln>
                <a:extLst>
                  <a:ext uri="{909E8E84-426E-40DD-AFC4-6F175D3DCCD1}">
                    <a14:hiddenFill xmlns="" xmlns:a14="http://schemas.microsoft.com/office/drawing/2010/main">
                      <a:noFill/>
                    </a14:hiddenFill>
                  </a:ext>
                </a:extLst>
              </p:spPr>
              <p:txBody>
                <a:bodyPr/>
                <a:lstStyle/>
                <a:p>
                  <a:endParaRPr lang="en-US" dirty="0"/>
                </a:p>
              </p:txBody>
            </p:sp>
            <p:sp>
              <p:nvSpPr>
                <p:cNvPr id="127" name="Freeform 61"/>
                <p:cNvSpPr>
                  <a:spLocks/>
                </p:cNvSpPr>
                <p:nvPr/>
              </p:nvSpPr>
              <p:spPr bwMode="auto">
                <a:xfrm>
                  <a:off x="7588250" y="4381500"/>
                  <a:ext cx="12700" cy="1588"/>
                </a:xfrm>
                <a:custGeom>
                  <a:avLst/>
                  <a:gdLst>
                    <a:gd name="T0" fmla="*/ 0 w 8"/>
                    <a:gd name="T1" fmla="*/ 0 h 1"/>
                    <a:gd name="T2" fmla="*/ 8 w 8"/>
                    <a:gd name="T3" fmla="*/ 0 h 1"/>
                    <a:gd name="T4" fmla="*/ 0 w 8"/>
                    <a:gd name="T5" fmla="*/ 0 h 1"/>
                    <a:gd name="T6" fmla="*/ 0 60000 65536"/>
                    <a:gd name="T7" fmla="*/ 0 60000 65536"/>
                    <a:gd name="T8" fmla="*/ 0 60000 65536"/>
                  </a:gdLst>
                  <a:ahLst/>
                  <a:cxnLst>
                    <a:cxn ang="T6">
                      <a:pos x="T0" y="T1"/>
                    </a:cxn>
                    <a:cxn ang="T7">
                      <a:pos x="T2" y="T3"/>
                    </a:cxn>
                    <a:cxn ang="T8">
                      <a:pos x="T4" y="T5"/>
                    </a:cxn>
                  </a:cxnLst>
                  <a:rect l="0" t="0" r="r" b="b"/>
                  <a:pathLst>
                    <a:path w="8" h="1">
                      <a:moveTo>
                        <a:pt x="0" y="0"/>
                      </a:moveTo>
                      <a:lnTo>
                        <a:pt x="8" y="0"/>
                      </a:lnTo>
                      <a:lnTo>
                        <a:pt x="0" y="0"/>
                      </a:lnTo>
                      <a:close/>
                    </a:path>
                  </a:pathLst>
                </a:custGeom>
                <a:solidFill>
                  <a:srgbClr val="B5CAE9"/>
                </a:solidFill>
                <a:ln>
                  <a:noFill/>
                </a:ln>
              </p:spPr>
              <p:txBody>
                <a:bodyPr/>
                <a:lstStyle/>
                <a:p>
                  <a:endParaRPr lang="en-US" dirty="0"/>
                </a:p>
              </p:txBody>
            </p:sp>
            <p:sp>
              <p:nvSpPr>
                <p:cNvPr id="128" name="Freeform 62"/>
                <p:cNvSpPr>
                  <a:spLocks/>
                </p:cNvSpPr>
                <p:nvPr/>
              </p:nvSpPr>
              <p:spPr bwMode="auto">
                <a:xfrm>
                  <a:off x="7186613" y="4229100"/>
                  <a:ext cx="41275" cy="25400"/>
                </a:xfrm>
                <a:custGeom>
                  <a:avLst/>
                  <a:gdLst>
                    <a:gd name="T0" fmla="*/ 26 w 26"/>
                    <a:gd name="T1" fmla="*/ 16 h 16"/>
                    <a:gd name="T2" fmla="*/ 0 w 26"/>
                    <a:gd name="T3" fmla="*/ 0 h 16"/>
                    <a:gd name="T4" fmla="*/ 0 w 26"/>
                    <a:gd name="T5" fmla="*/ 8 h 16"/>
                    <a:gd name="T6" fmla="*/ 17 w 26"/>
                    <a:gd name="T7" fmla="*/ 16 h 16"/>
                    <a:gd name="T8" fmla="*/ 26 w 26"/>
                    <a:gd name="T9" fmla="*/ 16 h 1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6" h="16">
                      <a:moveTo>
                        <a:pt x="26" y="16"/>
                      </a:moveTo>
                      <a:lnTo>
                        <a:pt x="0" y="0"/>
                      </a:lnTo>
                      <a:lnTo>
                        <a:pt x="0" y="8"/>
                      </a:lnTo>
                      <a:lnTo>
                        <a:pt x="17" y="16"/>
                      </a:lnTo>
                      <a:lnTo>
                        <a:pt x="26" y="16"/>
                      </a:lnTo>
                      <a:close/>
                    </a:path>
                  </a:pathLst>
                </a:custGeom>
                <a:solidFill>
                  <a:srgbClr val="B5CAE9"/>
                </a:solidFill>
                <a:ln>
                  <a:noFill/>
                </a:ln>
              </p:spPr>
              <p:txBody>
                <a:bodyPr/>
                <a:lstStyle/>
                <a:p>
                  <a:endParaRPr lang="en-US" dirty="0"/>
                </a:p>
              </p:txBody>
            </p:sp>
            <p:sp>
              <p:nvSpPr>
                <p:cNvPr id="129" name="Freeform 63"/>
                <p:cNvSpPr>
                  <a:spLocks/>
                </p:cNvSpPr>
                <p:nvPr/>
              </p:nvSpPr>
              <p:spPr bwMode="auto">
                <a:xfrm>
                  <a:off x="7588250" y="4381500"/>
                  <a:ext cx="12700" cy="1588"/>
                </a:xfrm>
                <a:custGeom>
                  <a:avLst/>
                  <a:gdLst>
                    <a:gd name="T0" fmla="*/ 0 w 8"/>
                    <a:gd name="T1" fmla="*/ 0 h 1"/>
                    <a:gd name="T2" fmla="*/ 8 w 8"/>
                    <a:gd name="T3" fmla="*/ 0 h 1"/>
                    <a:gd name="T4" fmla="*/ 0 w 8"/>
                    <a:gd name="T5" fmla="*/ 0 h 1"/>
                    <a:gd name="T6" fmla="*/ 0 w 8"/>
                    <a:gd name="T7" fmla="*/ 0 h 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 h="1">
                      <a:moveTo>
                        <a:pt x="0" y="0"/>
                      </a:moveTo>
                      <a:lnTo>
                        <a:pt x="8" y="0"/>
                      </a:lnTo>
                      <a:lnTo>
                        <a:pt x="0" y="0"/>
                      </a:lnTo>
                      <a:close/>
                    </a:path>
                  </a:pathLst>
                </a:custGeom>
                <a:solidFill>
                  <a:srgbClr val="B5CAE9"/>
                </a:solidFill>
                <a:ln w="12700">
                  <a:solidFill>
                    <a:srgbClr val="000000"/>
                  </a:solidFill>
                  <a:prstDash val="solid"/>
                  <a:round/>
                  <a:headEnd/>
                  <a:tailEnd/>
                </a:ln>
              </p:spPr>
              <p:txBody>
                <a:bodyPr/>
                <a:lstStyle/>
                <a:p>
                  <a:endParaRPr lang="en-US" dirty="0"/>
                </a:p>
              </p:txBody>
            </p:sp>
            <p:sp>
              <p:nvSpPr>
                <p:cNvPr id="130" name="Freeform 64"/>
                <p:cNvSpPr>
                  <a:spLocks/>
                </p:cNvSpPr>
                <p:nvPr/>
              </p:nvSpPr>
              <p:spPr bwMode="auto">
                <a:xfrm>
                  <a:off x="7186613" y="4229100"/>
                  <a:ext cx="41275" cy="25400"/>
                </a:xfrm>
                <a:custGeom>
                  <a:avLst/>
                  <a:gdLst>
                    <a:gd name="T0" fmla="*/ 26 w 26"/>
                    <a:gd name="T1" fmla="*/ 16 h 16"/>
                    <a:gd name="T2" fmla="*/ 0 w 26"/>
                    <a:gd name="T3" fmla="*/ 0 h 16"/>
                    <a:gd name="T4" fmla="*/ 0 w 26"/>
                    <a:gd name="T5" fmla="*/ 8 h 16"/>
                    <a:gd name="T6" fmla="*/ 17 w 26"/>
                    <a:gd name="T7" fmla="*/ 16 h 16"/>
                    <a:gd name="T8" fmla="*/ 26 w 26"/>
                    <a:gd name="T9" fmla="*/ 16 h 1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6" h="16">
                      <a:moveTo>
                        <a:pt x="26" y="16"/>
                      </a:moveTo>
                      <a:lnTo>
                        <a:pt x="0" y="0"/>
                      </a:lnTo>
                      <a:lnTo>
                        <a:pt x="0" y="8"/>
                      </a:lnTo>
                      <a:lnTo>
                        <a:pt x="17" y="16"/>
                      </a:lnTo>
                      <a:lnTo>
                        <a:pt x="26" y="16"/>
                      </a:lnTo>
                      <a:close/>
                    </a:path>
                  </a:pathLst>
                </a:custGeom>
                <a:solidFill>
                  <a:srgbClr val="B5CAE9"/>
                </a:solidFill>
                <a:ln w="12700">
                  <a:solidFill>
                    <a:srgbClr val="000000"/>
                  </a:solidFill>
                  <a:prstDash val="solid"/>
                  <a:round/>
                  <a:headEnd/>
                  <a:tailEnd/>
                </a:ln>
              </p:spPr>
              <p:txBody>
                <a:bodyPr/>
                <a:lstStyle/>
                <a:p>
                  <a:endParaRPr lang="en-US" dirty="0"/>
                </a:p>
              </p:txBody>
            </p:sp>
            <p:sp>
              <p:nvSpPr>
                <p:cNvPr id="131" name="Freeform 65"/>
                <p:cNvSpPr>
                  <a:spLocks/>
                </p:cNvSpPr>
                <p:nvPr/>
              </p:nvSpPr>
              <p:spPr bwMode="auto">
                <a:xfrm>
                  <a:off x="6946900" y="4216400"/>
                  <a:ext cx="762000" cy="368300"/>
                </a:xfrm>
                <a:custGeom>
                  <a:avLst/>
                  <a:gdLst>
                    <a:gd name="T0" fmla="*/ 421 w 480"/>
                    <a:gd name="T1" fmla="*/ 8 h 232"/>
                    <a:gd name="T2" fmla="*/ 396 w 480"/>
                    <a:gd name="T3" fmla="*/ 0 h 232"/>
                    <a:gd name="T4" fmla="*/ 353 w 480"/>
                    <a:gd name="T5" fmla="*/ 0 h 232"/>
                    <a:gd name="T6" fmla="*/ 328 w 480"/>
                    <a:gd name="T7" fmla="*/ 16 h 232"/>
                    <a:gd name="T8" fmla="*/ 294 w 480"/>
                    <a:gd name="T9" fmla="*/ 16 h 232"/>
                    <a:gd name="T10" fmla="*/ 269 w 480"/>
                    <a:gd name="T11" fmla="*/ 40 h 232"/>
                    <a:gd name="T12" fmla="*/ 244 w 480"/>
                    <a:gd name="T13" fmla="*/ 40 h 232"/>
                    <a:gd name="T14" fmla="*/ 236 w 480"/>
                    <a:gd name="T15" fmla="*/ 24 h 232"/>
                    <a:gd name="T16" fmla="*/ 210 w 480"/>
                    <a:gd name="T17" fmla="*/ 0 h 232"/>
                    <a:gd name="T18" fmla="*/ 177 w 480"/>
                    <a:gd name="T19" fmla="*/ 24 h 232"/>
                    <a:gd name="T20" fmla="*/ 168 w 480"/>
                    <a:gd name="T21" fmla="*/ 24 h 232"/>
                    <a:gd name="T22" fmla="*/ 151 w 480"/>
                    <a:gd name="T23" fmla="*/ 16 h 232"/>
                    <a:gd name="T24" fmla="*/ 126 w 480"/>
                    <a:gd name="T25" fmla="*/ 32 h 232"/>
                    <a:gd name="T26" fmla="*/ 101 w 480"/>
                    <a:gd name="T27" fmla="*/ 56 h 232"/>
                    <a:gd name="T28" fmla="*/ 67 w 480"/>
                    <a:gd name="T29" fmla="*/ 104 h 232"/>
                    <a:gd name="T30" fmla="*/ 25 w 480"/>
                    <a:gd name="T31" fmla="*/ 104 h 232"/>
                    <a:gd name="T32" fmla="*/ 0 w 480"/>
                    <a:gd name="T33" fmla="*/ 136 h 232"/>
                    <a:gd name="T34" fmla="*/ 0 w 480"/>
                    <a:gd name="T35" fmla="*/ 176 h 232"/>
                    <a:gd name="T36" fmla="*/ 33 w 480"/>
                    <a:gd name="T37" fmla="*/ 200 h 232"/>
                    <a:gd name="T38" fmla="*/ 25 w 480"/>
                    <a:gd name="T39" fmla="*/ 208 h 232"/>
                    <a:gd name="T40" fmla="*/ 42 w 480"/>
                    <a:gd name="T41" fmla="*/ 216 h 232"/>
                    <a:gd name="T42" fmla="*/ 67 w 480"/>
                    <a:gd name="T43" fmla="*/ 232 h 232"/>
                    <a:gd name="T44" fmla="*/ 185 w 480"/>
                    <a:gd name="T45" fmla="*/ 216 h 232"/>
                    <a:gd name="T46" fmla="*/ 185 w 480"/>
                    <a:gd name="T47" fmla="*/ 184 h 232"/>
                    <a:gd name="T48" fmla="*/ 236 w 480"/>
                    <a:gd name="T49" fmla="*/ 168 h 232"/>
                    <a:gd name="T50" fmla="*/ 244 w 480"/>
                    <a:gd name="T51" fmla="*/ 152 h 232"/>
                    <a:gd name="T52" fmla="*/ 286 w 480"/>
                    <a:gd name="T53" fmla="*/ 160 h 232"/>
                    <a:gd name="T54" fmla="*/ 328 w 480"/>
                    <a:gd name="T55" fmla="*/ 112 h 232"/>
                    <a:gd name="T56" fmla="*/ 362 w 480"/>
                    <a:gd name="T57" fmla="*/ 112 h 232"/>
                    <a:gd name="T58" fmla="*/ 404 w 480"/>
                    <a:gd name="T59" fmla="*/ 104 h 232"/>
                    <a:gd name="T60" fmla="*/ 412 w 480"/>
                    <a:gd name="T61" fmla="*/ 104 h 232"/>
                    <a:gd name="T62" fmla="*/ 438 w 480"/>
                    <a:gd name="T63" fmla="*/ 112 h 232"/>
                    <a:gd name="T64" fmla="*/ 455 w 480"/>
                    <a:gd name="T65" fmla="*/ 112 h 232"/>
                    <a:gd name="T66" fmla="*/ 463 w 480"/>
                    <a:gd name="T67" fmla="*/ 64 h 232"/>
                    <a:gd name="T68" fmla="*/ 480 w 480"/>
                    <a:gd name="T69" fmla="*/ 16 h 232"/>
                    <a:gd name="T70" fmla="*/ 421 w 480"/>
                    <a:gd name="T71" fmla="*/ 8 h 23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480" h="232">
                      <a:moveTo>
                        <a:pt x="421" y="8"/>
                      </a:moveTo>
                      <a:lnTo>
                        <a:pt x="396" y="0"/>
                      </a:lnTo>
                      <a:lnTo>
                        <a:pt x="353" y="0"/>
                      </a:lnTo>
                      <a:lnTo>
                        <a:pt x="328" y="16"/>
                      </a:lnTo>
                      <a:lnTo>
                        <a:pt x="294" y="16"/>
                      </a:lnTo>
                      <a:lnTo>
                        <a:pt x="269" y="40"/>
                      </a:lnTo>
                      <a:lnTo>
                        <a:pt x="244" y="40"/>
                      </a:lnTo>
                      <a:lnTo>
                        <a:pt x="236" y="24"/>
                      </a:lnTo>
                      <a:lnTo>
                        <a:pt x="210" y="0"/>
                      </a:lnTo>
                      <a:lnTo>
                        <a:pt x="177" y="24"/>
                      </a:lnTo>
                      <a:lnTo>
                        <a:pt x="168" y="24"/>
                      </a:lnTo>
                      <a:lnTo>
                        <a:pt x="151" y="16"/>
                      </a:lnTo>
                      <a:lnTo>
                        <a:pt x="126" y="32"/>
                      </a:lnTo>
                      <a:lnTo>
                        <a:pt x="101" y="56"/>
                      </a:lnTo>
                      <a:lnTo>
                        <a:pt x="67" y="104"/>
                      </a:lnTo>
                      <a:lnTo>
                        <a:pt x="25" y="104"/>
                      </a:lnTo>
                      <a:lnTo>
                        <a:pt x="0" y="136"/>
                      </a:lnTo>
                      <a:lnTo>
                        <a:pt x="0" y="176"/>
                      </a:lnTo>
                      <a:lnTo>
                        <a:pt x="33" y="200"/>
                      </a:lnTo>
                      <a:lnTo>
                        <a:pt x="25" y="208"/>
                      </a:lnTo>
                      <a:lnTo>
                        <a:pt x="42" y="216"/>
                      </a:lnTo>
                      <a:lnTo>
                        <a:pt x="67" y="232"/>
                      </a:lnTo>
                      <a:lnTo>
                        <a:pt x="185" y="216"/>
                      </a:lnTo>
                      <a:lnTo>
                        <a:pt x="185" y="184"/>
                      </a:lnTo>
                      <a:lnTo>
                        <a:pt x="236" y="168"/>
                      </a:lnTo>
                      <a:lnTo>
                        <a:pt x="244" y="152"/>
                      </a:lnTo>
                      <a:lnTo>
                        <a:pt x="286" y="160"/>
                      </a:lnTo>
                      <a:lnTo>
                        <a:pt x="328" y="112"/>
                      </a:lnTo>
                      <a:lnTo>
                        <a:pt x="362" y="112"/>
                      </a:lnTo>
                      <a:lnTo>
                        <a:pt x="404" y="104"/>
                      </a:lnTo>
                      <a:lnTo>
                        <a:pt x="412" y="104"/>
                      </a:lnTo>
                      <a:lnTo>
                        <a:pt x="438" y="112"/>
                      </a:lnTo>
                      <a:lnTo>
                        <a:pt x="455" y="112"/>
                      </a:lnTo>
                      <a:lnTo>
                        <a:pt x="463" y="64"/>
                      </a:lnTo>
                      <a:lnTo>
                        <a:pt x="480" y="16"/>
                      </a:lnTo>
                      <a:lnTo>
                        <a:pt x="421" y="8"/>
                      </a:lnTo>
                      <a:close/>
                    </a:path>
                  </a:pathLst>
                </a:custGeom>
                <a:solidFill>
                  <a:srgbClr val="B5CAE9"/>
                </a:solidFill>
                <a:ln>
                  <a:noFill/>
                </a:ln>
              </p:spPr>
              <p:txBody>
                <a:bodyPr/>
                <a:lstStyle/>
                <a:p>
                  <a:endParaRPr lang="en-US" dirty="0"/>
                </a:p>
              </p:txBody>
            </p:sp>
            <p:sp>
              <p:nvSpPr>
                <p:cNvPr id="132" name="Freeform 66"/>
                <p:cNvSpPr>
                  <a:spLocks/>
                </p:cNvSpPr>
                <p:nvPr/>
              </p:nvSpPr>
              <p:spPr bwMode="auto">
                <a:xfrm>
                  <a:off x="7294563" y="4851400"/>
                  <a:ext cx="695325" cy="800100"/>
                </a:xfrm>
                <a:custGeom>
                  <a:avLst/>
                  <a:gdLst>
                    <a:gd name="T0" fmla="*/ 126 w 438"/>
                    <a:gd name="T1" fmla="*/ 424 h 504"/>
                    <a:gd name="T2" fmla="*/ 160 w 438"/>
                    <a:gd name="T3" fmla="*/ 440 h 504"/>
                    <a:gd name="T4" fmla="*/ 185 w 438"/>
                    <a:gd name="T5" fmla="*/ 440 h 504"/>
                    <a:gd name="T6" fmla="*/ 202 w 438"/>
                    <a:gd name="T7" fmla="*/ 456 h 504"/>
                    <a:gd name="T8" fmla="*/ 236 w 438"/>
                    <a:gd name="T9" fmla="*/ 496 h 504"/>
                    <a:gd name="T10" fmla="*/ 252 w 438"/>
                    <a:gd name="T11" fmla="*/ 504 h 504"/>
                    <a:gd name="T12" fmla="*/ 261 w 438"/>
                    <a:gd name="T13" fmla="*/ 472 h 504"/>
                    <a:gd name="T14" fmla="*/ 286 w 438"/>
                    <a:gd name="T15" fmla="*/ 464 h 504"/>
                    <a:gd name="T16" fmla="*/ 311 w 438"/>
                    <a:gd name="T17" fmla="*/ 456 h 504"/>
                    <a:gd name="T18" fmla="*/ 370 w 438"/>
                    <a:gd name="T19" fmla="*/ 432 h 504"/>
                    <a:gd name="T20" fmla="*/ 413 w 438"/>
                    <a:gd name="T21" fmla="*/ 432 h 504"/>
                    <a:gd name="T22" fmla="*/ 421 w 438"/>
                    <a:gd name="T23" fmla="*/ 400 h 504"/>
                    <a:gd name="T24" fmla="*/ 404 w 438"/>
                    <a:gd name="T25" fmla="*/ 392 h 504"/>
                    <a:gd name="T26" fmla="*/ 404 w 438"/>
                    <a:gd name="T27" fmla="*/ 360 h 504"/>
                    <a:gd name="T28" fmla="*/ 421 w 438"/>
                    <a:gd name="T29" fmla="*/ 352 h 504"/>
                    <a:gd name="T30" fmla="*/ 438 w 438"/>
                    <a:gd name="T31" fmla="*/ 312 h 504"/>
                    <a:gd name="T32" fmla="*/ 396 w 438"/>
                    <a:gd name="T33" fmla="*/ 280 h 504"/>
                    <a:gd name="T34" fmla="*/ 379 w 438"/>
                    <a:gd name="T35" fmla="*/ 248 h 504"/>
                    <a:gd name="T36" fmla="*/ 370 w 438"/>
                    <a:gd name="T37" fmla="*/ 216 h 504"/>
                    <a:gd name="T38" fmla="*/ 387 w 438"/>
                    <a:gd name="T39" fmla="*/ 184 h 504"/>
                    <a:gd name="T40" fmla="*/ 370 w 438"/>
                    <a:gd name="T41" fmla="*/ 176 h 504"/>
                    <a:gd name="T42" fmla="*/ 370 w 438"/>
                    <a:gd name="T43" fmla="*/ 136 h 504"/>
                    <a:gd name="T44" fmla="*/ 328 w 438"/>
                    <a:gd name="T45" fmla="*/ 160 h 504"/>
                    <a:gd name="T46" fmla="*/ 286 w 438"/>
                    <a:gd name="T47" fmla="*/ 144 h 504"/>
                    <a:gd name="T48" fmla="*/ 244 w 438"/>
                    <a:gd name="T49" fmla="*/ 136 h 504"/>
                    <a:gd name="T50" fmla="*/ 261 w 438"/>
                    <a:gd name="T51" fmla="*/ 104 h 504"/>
                    <a:gd name="T52" fmla="*/ 219 w 438"/>
                    <a:gd name="T53" fmla="*/ 88 h 504"/>
                    <a:gd name="T54" fmla="*/ 185 w 438"/>
                    <a:gd name="T55" fmla="*/ 64 h 504"/>
                    <a:gd name="T56" fmla="*/ 177 w 438"/>
                    <a:gd name="T57" fmla="*/ 40 h 504"/>
                    <a:gd name="T58" fmla="*/ 143 w 438"/>
                    <a:gd name="T59" fmla="*/ 16 h 504"/>
                    <a:gd name="T60" fmla="*/ 126 w 438"/>
                    <a:gd name="T61" fmla="*/ 0 h 504"/>
                    <a:gd name="T62" fmla="*/ 118 w 438"/>
                    <a:gd name="T63" fmla="*/ 8 h 504"/>
                    <a:gd name="T64" fmla="*/ 67 w 438"/>
                    <a:gd name="T65" fmla="*/ 8 h 504"/>
                    <a:gd name="T66" fmla="*/ 33 w 438"/>
                    <a:gd name="T67" fmla="*/ 24 h 504"/>
                    <a:gd name="T68" fmla="*/ 8 w 438"/>
                    <a:gd name="T69" fmla="*/ 24 h 504"/>
                    <a:gd name="T70" fmla="*/ 0 w 438"/>
                    <a:gd name="T71" fmla="*/ 48 h 504"/>
                    <a:gd name="T72" fmla="*/ 8 w 438"/>
                    <a:gd name="T73" fmla="*/ 80 h 504"/>
                    <a:gd name="T74" fmla="*/ 33 w 438"/>
                    <a:gd name="T75" fmla="*/ 112 h 504"/>
                    <a:gd name="T76" fmla="*/ 59 w 438"/>
                    <a:gd name="T77" fmla="*/ 120 h 504"/>
                    <a:gd name="T78" fmla="*/ 33 w 438"/>
                    <a:gd name="T79" fmla="*/ 128 h 504"/>
                    <a:gd name="T80" fmla="*/ 33 w 438"/>
                    <a:gd name="T81" fmla="*/ 160 h 504"/>
                    <a:gd name="T82" fmla="*/ 8 w 438"/>
                    <a:gd name="T83" fmla="*/ 152 h 504"/>
                    <a:gd name="T84" fmla="*/ 17 w 438"/>
                    <a:gd name="T85" fmla="*/ 168 h 504"/>
                    <a:gd name="T86" fmla="*/ 50 w 438"/>
                    <a:gd name="T87" fmla="*/ 168 h 504"/>
                    <a:gd name="T88" fmla="*/ 50 w 438"/>
                    <a:gd name="T89" fmla="*/ 200 h 504"/>
                    <a:gd name="T90" fmla="*/ 59 w 438"/>
                    <a:gd name="T91" fmla="*/ 232 h 504"/>
                    <a:gd name="T92" fmla="*/ 101 w 438"/>
                    <a:gd name="T93" fmla="*/ 256 h 504"/>
                    <a:gd name="T94" fmla="*/ 75 w 438"/>
                    <a:gd name="T95" fmla="*/ 272 h 504"/>
                    <a:gd name="T96" fmla="*/ 101 w 438"/>
                    <a:gd name="T97" fmla="*/ 312 h 504"/>
                    <a:gd name="T98" fmla="*/ 50 w 438"/>
                    <a:gd name="T99" fmla="*/ 328 h 504"/>
                    <a:gd name="T100" fmla="*/ 59 w 438"/>
                    <a:gd name="T101" fmla="*/ 352 h 504"/>
                    <a:gd name="T102" fmla="*/ 33 w 438"/>
                    <a:gd name="T103" fmla="*/ 352 h 504"/>
                    <a:gd name="T104" fmla="*/ 25 w 438"/>
                    <a:gd name="T105" fmla="*/ 384 h 504"/>
                    <a:gd name="T106" fmla="*/ 0 w 438"/>
                    <a:gd name="T107" fmla="*/ 400 h 504"/>
                    <a:gd name="T108" fmla="*/ 8 w 438"/>
                    <a:gd name="T109" fmla="*/ 416 h 504"/>
                    <a:gd name="T110" fmla="*/ 8 w 438"/>
                    <a:gd name="T111" fmla="*/ 456 h 504"/>
                    <a:gd name="T112" fmla="*/ 17 w 438"/>
                    <a:gd name="T113" fmla="*/ 456 h 504"/>
                    <a:gd name="T114" fmla="*/ 101 w 438"/>
                    <a:gd name="T115" fmla="*/ 504 h 504"/>
                    <a:gd name="T116" fmla="*/ 101 w 438"/>
                    <a:gd name="T117" fmla="*/ 496 h 504"/>
                    <a:gd name="T118" fmla="*/ 126 w 438"/>
                    <a:gd name="T119" fmla="*/ 424 h 50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438" h="504">
                      <a:moveTo>
                        <a:pt x="126" y="424"/>
                      </a:moveTo>
                      <a:lnTo>
                        <a:pt x="160" y="440"/>
                      </a:lnTo>
                      <a:lnTo>
                        <a:pt x="185" y="440"/>
                      </a:lnTo>
                      <a:lnTo>
                        <a:pt x="202" y="456"/>
                      </a:lnTo>
                      <a:lnTo>
                        <a:pt x="236" y="496"/>
                      </a:lnTo>
                      <a:lnTo>
                        <a:pt x="252" y="504"/>
                      </a:lnTo>
                      <a:lnTo>
                        <a:pt x="261" y="472"/>
                      </a:lnTo>
                      <a:lnTo>
                        <a:pt x="286" y="464"/>
                      </a:lnTo>
                      <a:lnTo>
                        <a:pt x="311" y="456"/>
                      </a:lnTo>
                      <a:lnTo>
                        <a:pt x="370" y="432"/>
                      </a:lnTo>
                      <a:lnTo>
                        <a:pt x="413" y="432"/>
                      </a:lnTo>
                      <a:lnTo>
                        <a:pt x="421" y="400"/>
                      </a:lnTo>
                      <a:lnTo>
                        <a:pt x="404" y="392"/>
                      </a:lnTo>
                      <a:lnTo>
                        <a:pt x="404" y="360"/>
                      </a:lnTo>
                      <a:lnTo>
                        <a:pt x="421" y="352"/>
                      </a:lnTo>
                      <a:lnTo>
                        <a:pt x="438" y="312"/>
                      </a:lnTo>
                      <a:lnTo>
                        <a:pt x="396" y="280"/>
                      </a:lnTo>
                      <a:lnTo>
                        <a:pt x="379" y="248"/>
                      </a:lnTo>
                      <a:lnTo>
                        <a:pt x="370" y="216"/>
                      </a:lnTo>
                      <a:lnTo>
                        <a:pt x="387" y="184"/>
                      </a:lnTo>
                      <a:lnTo>
                        <a:pt x="370" y="176"/>
                      </a:lnTo>
                      <a:lnTo>
                        <a:pt x="370" y="136"/>
                      </a:lnTo>
                      <a:lnTo>
                        <a:pt x="328" y="160"/>
                      </a:lnTo>
                      <a:lnTo>
                        <a:pt x="286" y="144"/>
                      </a:lnTo>
                      <a:lnTo>
                        <a:pt x="244" y="136"/>
                      </a:lnTo>
                      <a:lnTo>
                        <a:pt x="261" y="104"/>
                      </a:lnTo>
                      <a:lnTo>
                        <a:pt x="219" y="88"/>
                      </a:lnTo>
                      <a:lnTo>
                        <a:pt x="185" y="64"/>
                      </a:lnTo>
                      <a:lnTo>
                        <a:pt x="177" y="40"/>
                      </a:lnTo>
                      <a:lnTo>
                        <a:pt x="143" y="16"/>
                      </a:lnTo>
                      <a:lnTo>
                        <a:pt x="126" y="0"/>
                      </a:lnTo>
                      <a:lnTo>
                        <a:pt x="118" y="8"/>
                      </a:lnTo>
                      <a:lnTo>
                        <a:pt x="67" y="8"/>
                      </a:lnTo>
                      <a:lnTo>
                        <a:pt x="33" y="24"/>
                      </a:lnTo>
                      <a:lnTo>
                        <a:pt x="8" y="24"/>
                      </a:lnTo>
                      <a:lnTo>
                        <a:pt x="0" y="48"/>
                      </a:lnTo>
                      <a:lnTo>
                        <a:pt x="8" y="80"/>
                      </a:lnTo>
                      <a:lnTo>
                        <a:pt x="33" y="112"/>
                      </a:lnTo>
                      <a:lnTo>
                        <a:pt x="59" y="120"/>
                      </a:lnTo>
                      <a:lnTo>
                        <a:pt x="33" y="128"/>
                      </a:lnTo>
                      <a:lnTo>
                        <a:pt x="33" y="160"/>
                      </a:lnTo>
                      <a:lnTo>
                        <a:pt x="8" y="152"/>
                      </a:lnTo>
                      <a:lnTo>
                        <a:pt x="17" y="168"/>
                      </a:lnTo>
                      <a:lnTo>
                        <a:pt x="50" y="168"/>
                      </a:lnTo>
                      <a:lnTo>
                        <a:pt x="50" y="200"/>
                      </a:lnTo>
                      <a:lnTo>
                        <a:pt x="59" y="232"/>
                      </a:lnTo>
                      <a:lnTo>
                        <a:pt x="101" y="256"/>
                      </a:lnTo>
                      <a:lnTo>
                        <a:pt x="75" y="272"/>
                      </a:lnTo>
                      <a:lnTo>
                        <a:pt x="101" y="312"/>
                      </a:lnTo>
                      <a:lnTo>
                        <a:pt x="50" y="328"/>
                      </a:lnTo>
                      <a:lnTo>
                        <a:pt x="59" y="352"/>
                      </a:lnTo>
                      <a:lnTo>
                        <a:pt x="33" y="352"/>
                      </a:lnTo>
                      <a:lnTo>
                        <a:pt x="25" y="384"/>
                      </a:lnTo>
                      <a:lnTo>
                        <a:pt x="0" y="400"/>
                      </a:lnTo>
                      <a:lnTo>
                        <a:pt x="8" y="416"/>
                      </a:lnTo>
                      <a:lnTo>
                        <a:pt x="8" y="456"/>
                      </a:lnTo>
                      <a:lnTo>
                        <a:pt x="17" y="456"/>
                      </a:lnTo>
                      <a:lnTo>
                        <a:pt x="101" y="504"/>
                      </a:lnTo>
                      <a:lnTo>
                        <a:pt x="101" y="496"/>
                      </a:lnTo>
                      <a:lnTo>
                        <a:pt x="126" y="424"/>
                      </a:lnTo>
                      <a:close/>
                    </a:path>
                  </a:pathLst>
                </a:custGeom>
                <a:solidFill>
                  <a:srgbClr val="B5CAE9"/>
                </a:solidFill>
                <a:ln>
                  <a:noFill/>
                </a:ln>
              </p:spPr>
              <p:txBody>
                <a:bodyPr/>
                <a:lstStyle/>
                <a:p>
                  <a:endParaRPr lang="en-US" dirty="0"/>
                </a:p>
              </p:txBody>
            </p:sp>
            <p:sp>
              <p:nvSpPr>
                <p:cNvPr id="133" name="Freeform 67"/>
                <p:cNvSpPr>
                  <a:spLocks/>
                </p:cNvSpPr>
                <p:nvPr/>
              </p:nvSpPr>
              <p:spPr bwMode="auto">
                <a:xfrm>
                  <a:off x="6946900" y="4216400"/>
                  <a:ext cx="762000" cy="368300"/>
                </a:xfrm>
                <a:custGeom>
                  <a:avLst/>
                  <a:gdLst>
                    <a:gd name="T0" fmla="*/ 421 w 480"/>
                    <a:gd name="T1" fmla="*/ 8 h 232"/>
                    <a:gd name="T2" fmla="*/ 396 w 480"/>
                    <a:gd name="T3" fmla="*/ 0 h 232"/>
                    <a:gd name="T4" fmla="*/ 353 w 480"/>
                    <a:gd name="T5" fmla="*/ 0 h 232"/>
                    <a:gd name="T6" fmla="*/ 328 w 480"/>
                    <a:gd name="T7" fmla="*/ 16 h 232"/>
                    <a:gd name="T8" fmla="*/ 294 w 480"/>
                    <a:gd name="T9" fmla="*/ 16 h 232"/>
                    <a:gd name="T10" fmla="*/ 269 w 480"/>
                    <a:gd name="T11" fmla="*/ 40 h 232"/>
                    <a:gd name="T12" fmla="*/ 244 w 480"/>
                    <a:gd name="T13" fmla="*/ 40 h 232"/>
                    <a:gd name="T14" fmla="*/ 236 w 480"/>
                    <a:gd name="T15" fmla="*/ 24 h 232"/>
                    <a:gd name="T16" fmla="*/ 210 w 480"/>
                    <a:gd name="T17" fmla="*/ 0 h 232"/>
                    <a:gd name="T18" fmla="*/ 177 w 480"/>
                    <a:gd name="T19" fmla="*/ 24 h 232"/>
                    <a:gd name="T20" fmla="*/ 168 w 480"/>
                    <a:gd name="T21" fmla="*/ 24 h 232"/>
                    <a:gd name="T22" fmla="*/ 151 w 480"/>
                    <a:gd name="T23" fmla="*/ 16 h 232"/>
                    <a:gd name="T24" fmla="*/ 126 w 480"/>
                    <a:gd name="T25" fmla="*/ 32 h 232"/>
                    <a:gd name="T26" fmla="*/ 101 w 480"/>
                    <a:gd name="T27" fmla="*/ 56 h 232"/>
                    <a:gd name="T28" fmla="*/ 67 w 480"/>
                    <a:gd name="T29" fmla="*/ 104 h 232"/>
                    <a:gd name="T30" fmla="*/ 25 w 480"/>
                    <a:gd name="T31" fmla="*/ 104 h 232"/>
                    <a:gd name="T32" fmla="*/ 0 w 480"/>
                    <a:gd name="T33" fmla="*/ 136 h 232"/>
                    <a:gd name="T34" fmla="*/ 0 w 480"/>
                    <a:gd name="T35" fmla="*/ 176 h 232"/>
                    <a:gd name="T36" fmla="*/ 33 w 480"/>
                    <a:gd name="T37" fmla="*/ 200 h 232"/>
                    <a:gd name="T38" fmla="*/ 25 w 480"/>
                    <a:gd name="T39" fmla="*/ 208 h 232"/>
                    <a:gd name="T40" fmla="*/ 42 w 480"/>
                    <a:gd name="T41" fmla="*/ 216 h 232"/>
                    <a:gd name="T42" fmla="*/ 67 w 480"/>
                    <a:gd name="T43" fmla="*/ 232 h 232"/>
                    <a:gd name="T44" fmla="*/ 185 w 480"/>
                    <a:gd name="T45" fmla="*/ 216 h 232"/>
                    <a:gd name="T46" fmla="*/ 185 w 480"/>
                    <a:gd name="T47" fmla="*/ 184 h 232"/>
                    <a:gd name="T48" fmla="*/ 236 w 480"/>
                    <a:gd name="T49" fmla="*/ 168 h 232"/>
                    <a:gd name="T50" fmla="*/ 244 w 480"/>
                    <a:gd name="T51" fmla="*/ 152 h 232"/>
                    <a:gd name="T52" fmla="*/ 286 w 480"/>
                    <a:gd name="T53" fmla="*/ 160 h 232"/>
                    <a:gd name="T54" fmla="*/ 328 w 480"/>
                    <a:gd name="T55" fmla="*/ 112 h 232"/>
                    <a:gd name="T56" fmla="*/ 362 w 480"/>
                    <a:gd name="T57" fmla="*/ 112 h 232"/>
                    <a:gd name="T58" fmla="*/ 404 w 480"/>
                    <a:gd name="T59" fmla="*/ 104 h 232"/>
                    <a:gd name="T60" fmla="*/ 404 w 480"/>
                    <a:gd name="T61" fmla="*/ 104 h 232"/>
                    <a:gd name="T62" fmla="*/ 412 w 480"/>
                    <a:gd name="T63" fmla="*/ 104 h 232"/>
                    <a:gd name="T64" fmla="*/ 438 w 480"/>
                    <a:gd name="T65" fmla="*/ 112 h 232"/>
                    <a:gd name="T66" fmla="*/ 455 w 480"/>
                    <a:gd name="T67" fmla="*/ 112 h 232"/>
                    <a:gd name="T68" fmla="*/ 463 w 480"/>
                    <a:gd name="T69" fmla="*/ 64 h 232"/>
                    <a:gd name="T70" fmla="*/ 480 w 480"/>
                    <a:gd name="T71" fmla="*/ 16 h 232"/>
                    <a:gd name="T72" fmla="*/ 421 w 480"/>
                    <a:gd name="T73" fmla="*/ 8 h 23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480" h="232">
                      <a:moveTo>
                        <a:pt x="421" y="8"/>
                      </a:moveTo>
                      <a:lnTo>
                        <a:pt x="396" y="0"/>
                      </a:lnTo>
                      <a:lnTo>
                        <a:pt x="353" y="0"/>
                      </a:lnTo>
                      <a:lnTo>
                        <a:pt x="328" y="16"/>
                      </a:lnTo>
                      <a:lnTo>
                        <a:pt x="294" y="16"/>
                      </a:lnTo>
                      <a:lnTo>
                        <a:pt x="269" y="40"/>
                      </a:lnTo>
                      <a:lnTo>
                        <a:pt x="244" y="40"/>
                      </a:lnTo>
                      <a:lnTo>
                        <a:pt x="236" y="24"/>
                      </a:lnTo>
                      <a:lnTo>
                        <a:pt x="210" y="0"/>
                      </a:lnTo>
                      <a:lnTo>
                        <a:pt x="177" y="24"/>
                      </a:lnTo>
                      <a:lnTo>
                        <a:pt x="168" y="24"/>
                      </a:lnTo>
                      <a:lnTo>
                        <a:pt x="151" y="16"/>
                      </a:lnTo>
                      <a:lnTo>
                        <a:pt x="126" y="32"/>
                      </a:lnTo>
                      <a:lnTo>
                        <a:pt x="101" y="56"/>
                      </a:lnTo>
                      <a:lnTo>
                        <a:pt x="67" y="104"/>
                      </a:lnTo>
                      <a:lnTo>
                        <a:pt x="25" y="104"/>
                      </a:lnTo>
                      <a:lnTo>
                        <a:pt x="0" y="136"/>
                      </a:lnTo>
                      <a:lnTo>
                        <a:pt x="0" y="176"/>
                      </a:lnTo>
                      <a:lnTo>
                        <a:pt x="33" y="200"/>
                      </a:lnTo>
                      <a:lnTo>
                        <a:pt x="25" y="208"/>
                      </a:lnTo>
                      <a:lnTo>
                        <a:pt x="42" y="216"/>
                      </a:lnTo>
                      <a:lnTo>
                        <a:pt x="67" y="232"/>
                      </a:lnTo>
                      <a:lnTo>
                        <a:pt x="185" y="216"/>
                      </a:lnTo>
                      <a:lnTo>
                        <a:pt x="185" y="184"/>
                      </a:lnTo>
                      <a:lnTo>
                        <a:pt x="236" y="168"/>
                      </a:lnTo>
                      <a:lnTo>
                        <a:pt x="244" y="152"/>
                      </a:lnTo>
                      <a:lnTo>
                        <a:pt x="286" y="160"/>
                      </a:lnTo>
                      <a:lnTo>
                        <a:pt x="328" y="112"/>
                      </a:lnTo>
                      <a:lnTo>
                        <a:pt x="362" y="112"/>
                      </a:lnTo>
                      <a:lnTo>
                        <a:pt x="404" y="104"/>
                      </a:lnTo>
                      <a:lnTo>
                        <a:pt x="412" y="104"/>
                      </a:lnTo>
                      <a:lnTo>
                        <a:pt x="438" y="112"/>
                      </a:lnTo>
                      <a:lnTo>
                        <a:pt x="455" y="112"/>
                      </a:lnTo>
                      <a:lnTo>
                        <a:pt x="463" y="64"/>
                      </a:lnTo>
                      <a:lnTo>
                        <a:pt x="480" y="16"/>
                      </a:lnTo>
                      <a:lnTo>
                        <a:pt x="421" y="8"/>
                      </a:lnTo>
                      <a:close/>
                    </a:path>
                  </a:pathLst>
                </a:custGeom>
                <a:solidFill>
                  <a:srgbClr val="B5CAE9"/>
                </a:solidFill>
                <a:ln w="12700">
                  <a:solidFill>
                    <a:srgbClr val="000000"/>
                  </a:solidFill>
                  <a:prstDash val="solid"/>
                  <a:round/>
                  <a:headEnd/>
                  <a:tailEnd/>
                </a:ln>
              </p:spPr>
              <p:txBody>
                <a:bodyPr/>
                <a:lstStyle/>
                <a:p>
                  <a:endParaRPr lang="en-US" dirty="0"/>
                </a:p>
              </p:txBody>
            </p:sp>
            <p:sp>
              <p:nvSpPr>
                <p:cNvPr id="134" name="Freeform 68"/>
                <p:cNvSpPr>
                  <a:spLocks/>
                </p:cNvSpPr>
                <p:nvPr/>
              </p:nvSpPr>
              <p:spPr bwMode="auto">
                <a:xfrm>
                  <a:off x="7294563" y="4851400"/>
                  <a:ext cx="695325" cy="800100"/>
                </a:xfrm>
                <a:custGeom>
                  <a:avLst/>
                  <a:gdLst>
                    <a:gd name="T0" fmla="*/ 126 w 438"/>
                    <a:gd name="T1" fmla="*/ 424 h 504"/>
                    <a:gd name="T2" fmla="*/ 160 w 438"/>
                    <a:gd name="T3" fmla="*/ 440 h 504"/>
                    <a:gd name="T4" fmla="*/ 185 w 438"/>
                    <a:gd name="T5" fmla="*/ 440 h 504"/>
                    <a:gd name="T6" fmla="*/ 202 w 438"/>
                    <a:gd name="T7" fmla="*/ 456 h 504"/>
                    <a:gd name="T8" fmla="*/ 236 w 438"/>
                    <a:gd name="T9" fmla="*/ 496 h 504"/>
                    <a:gd name="T10" fmla="*/ 252 w 438"/>
                    <a:gd name="T11" fmla="*/ 504 h 504"/>
                    <a:gd name="T12" fmla="*/ 261 w 438"/>
                    <a:gd name="T13" fmla="*/ 472 h 504"/>
                    <a:gd name="T14" fmla="*/ 286 w 438"/>
                    <a:gd name="T15" fmla="*/ 464 h 504"/>
                    <a:gd name="T16" fmla="*/ 311 w 438"/>
                    <a:gd name="T17" fmla="*/ 456 h 504"/>
                    <a:gd name="T18" fmla="*/ 370 w 438"/>
                    <a:gd name="T19" fmla="*/ 432 h 504"/>
                    <a:gd name="T20" fmla="*/ 413 w 438"/>
                    <a:gd name="T21" fmla="*/ 432 h 504"/>
                    <a:gd name="T22" fmla="*/ 421 w 438"/>
                    <a:gd name="T23" fmla="*/ 400 h 504"/>
                    <a:gd name="T24" fmla="*/ 404 w 438"/>
                    <a:gd name="T25" fmla="*/ 392 h 504"/>
                    <a:gd name="T26" fmla="*/ 404 w 438"/>
                    <a:gd name="T27" fmla="*/ 360 h 504"/>
                    <a:gd name="T28" fmla="*/ 421 w 438"/>
                    <a:gd name="T29" fmla="*/ 352 h 504"/>
                    <a:gd name="T30" fmla="*/ 438 w 438"/>
                    <a:gd name="T31" fmla="*/ 312 h 504"/>
                    <a:gd name="T32" fmla="*/ 396 w 438"/>
                    <a:gd name="T33" fmla="*/ 280 h 504"/>
                    <a:gd name="T34" fmla="*/ 379 w 438"/>
                    <a:gd name="T35" fmla="*/ 248 h 504"/>
                    <a:gd name="T36" fmla="*/ 370 w 438"/>
                    <a:gd name="T37" fmla="*/ 216 h 504"/>
                    <a:gd name="T38" fmla="*/ 387 w 438"/>
                    <a:gd name="T39" fmla="*/ 184 h 504"/>
                    <a:gd name="T40" fmla="*/ 370 w 438"/>
                    <a:gd name="T41" fmla="*/ 176 h 504"/>
                    <a:gd name="T42" fmla="*/ 370 w 438"/>
                    <a:gd name="T43" fmla="*/ 136 h 504"/>
                    <a:gd name="T44" fmla="*/ 328 w 438"/>
                    <a:gd name="T45" fmla="*/ 160 h 504"/>
                    <a:gd name="T46" fmla="*/ 286 w 438"/>
                    <a:gd name="T47" fmla="*/ 144 h 504"/>
                    <a:gd name="T48" fmla="*/ 244 w 438"/>
                    <a:gd name="T49" fmla="*/ 136 h 504"/>
                    <a:gd name="T50" fmla="*/ 261 w 438"/>
                    <a:gd name="T51" fmla="*/ 104 h 504"/>
                    <a:gd name="T52" fmla="*/ 219 w 438"/>
                    <a:gd name="T53" fmla="*/ 88 h 504"/>
                    <a:gd name="T54" fmla="*/ 185 w 438"/>
                    <a:gd name="T55" fmla="*/ 64 h 504"/>
                    <a:gd name="T56" fmla="*/ 177 w 438"/>
                    <a:gd name="T57" fmla="*/ 40 h 504"/>
                    <a:gd name="T58" fmla="*/ 143 w 438"/>
                    <a:gd name="T59" fmla="*/ 16 h 504"/>
                    <a:gd name="T60" fmla="*/ 126 w 438"/>
                    <a:gd name="T61" fmla="*/ 0 h 504"/>
                    <a:gd name="T62" fmla="*/ 118 w 438"/>
                    <a:gd name="T63" fmla="*/ 8 h 504"/>
                    <a:gd name="T64" fmla="*/ 67 w 438"/>
                    <a:gd name="T65" fmla="*/ 8 h 504"/>
                    <a:gd name="T66" fmla="*/ 33 w 438"/>
                    <a:gd name="T67" fmla="*/ 24 h 504"/>
                    <a:gd name="T68" fmla="*/ 8 w 438"/>
                    <a:gd name="T69" fmla="*/ 24 h 504"/>
                    <a:gd name="T70" fmla="*/ 0 w 438"/>
                    <a:gd name="T71" fmla="*/ 48 h 504"/>
                    <a:gd name="T72" fmla="*/ 8 w 438"/>
                    <a:gd name="T73" fmla="*/ 80 h 504"/>
                    <a:gd name="T74" fmla="*/ 33 w 438"/>
                    <a:gd name="T75" fmla="*/ 112 h 504"/>
                    <a:gd name="T76" fmla="*/ 59 w 438"/>
                    <a:gd name="T77" fmla="*/ 120 h 504"/>
                    <a:gd name="T78" fmla="*/ 33 w 438"/>
                    <a:gd name="T79" fmla="*/ 128 h 504"/>
                    <a:gd name="T80" fmla="*/ 33 w 438"/>
                    <a:gd name="T81" fmla="*/ 160 h 504"/>
                    <a:gd name="T82" fmla="*/ 8 w 438"/>
                    <a:gd name="T83" fmla="*/ 152 h 504"/>
                    <a:gd name="T84" fmla="*/ 17 w 438"/>
                    <a:gd name="T85" fmla="*/ 168 h 504"/>
                    <a:gd name="T86" fmla="*/ 50 w 438"/>
                    <a:gd name="T87" fmla="*/ 168 h 504"/>
                    <a:gd name="T88" fmla="*/ 50 w 438"/>
                    <a:gd name="T89" fmla="*/ 200 h 504"/>
                    <a:gd name="T90" fmla="*/ 59 w 438"/>
                    <a:gd name="T91" fmla="*/ 232 h 504"/>
                    <a:gd name="T92" fmla="*/ 101 w 438"/>
                    <a:gd name="T93" fmla="*/ 256 h 504"/>
                    <a:gd name="T94" fmla="*/ 75 w 438"/>
                    <a:gd name="T95" fmla="*/ 272 h 504"/>
                    <a:gd name="T96" fmla="*/ 101 w 438"/>
                    <a:gd name="T97" fmla="*/ 312 h 504"/>
                    <a:gd name="T98" fmla="*/ 50 w 438"/>
                    <a:gd name="T99" fmla="*/ 328 h 504"/>
                    <a:gd name="T100" fmla="*/ 59 w 438"/>
                    <a:gd name="T101" fmla="*/ 352 h 504"/>
                    <a:gd name="T102" fmla="*/ 33 w 438"/>
                    <a:gd name="T103" fmla="*/ 352 h 504"/>
                    <a:gd name="T104" fmla="*/ 25 w 438"/>
                    <a:gd name="T105" fmla="*/ 384 h 504"/>
                    <a:gd name="T106" fmla="*/ 0 w 438"/>
                    <a:gd name="T107" fmla="*/ 400 h 504"/>
                    <a:gd name="T108" fmla="*/ 8 w 438"/>
                    <a:gd name="T109" fmla="*/ 416 h 504"/>
                    <a:gd name="T110" fmla="*/ 8 w 438"/>
                    <a:gd name="T111" fmla="*/ 456 h 504"/>
                    <a:gd name="T112" fmla="*/ 17 w 438"/>
                    <a:gd name="T113" fmla="*/ 456 h 504"/>
                    <a:gd name="T114" fmla="*/ 101 w 438"/>
                    <a:gd name="T115" fmla="*/ 504 h 504"/>
                    <a:gd name="T116" fmla="*/ 101 w 438"/>
                    <a:gd name="T117" fmla="*/ 496 h 504"/>
                    <a:gd name="T118" fmla="*/ 126 w 438"/>
                    <a:gd name="T119" fmla="*/ 424 h 50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438" h="504">
                      <a:moveTo>
                        <a:pt x="126" y="424"/>
                      </a:moveTo>
                      <a:lnTo>
                        <a:pt x="160" y="440"/>
                      </a:lnTo>
                      <a:lnTo>
                        <a:pt x="185" y="440"/>
                      </a:lnTo>
                      <a:lnTo>
                        <a:pt x="202" y="456"/>
                      </a:lnTo>
                      <a:lnTo>
                        <a:pt x="236" y="496"/>
                      </a:lnTo>
                      <a:lnTo>
                        <a:pt x="252" y="504"/>
                      </a:lnTo>
                      <a:lnTo>
                        <a:pt x="261" y="472"/>
                      </a:lnTo>
                      <a:lnTo>
                        <a:pt x="286" y="464"/>
                      </a:lnTo>
                      <a:lnTo>
                        <a:pt x="311" y="456"/>
                      </a:lnTo>
                      <a:lnTo>
                        <a:pt x="370" y="432"/>
                      </a:lnTo>
                      <a:lnTo>
                        <a:pt x="413" y="432"/>
                      </a:lnTo>
                      <a:lnTo>
                        <a:pt x="421" y="400"/>
                      </a:lnTo>
                      <a:lnTo>
                        <a:pt x="404" y="392"/>
                      </a:lnTo>
                      <a:lnTo>
                        <a:pt x="404" y="360"/>
                      </a:lnTo>
                      <a:lnTo>
                        <a:pt x="421" y="352"/>
                      </a:lnTo>
                      <a:lnTo>
                        <a:pt x="438" y="312"/>
                      </a:lnTo>
                      <a:lnTo>
                        <a:pt x="396" y="280"/>
                      </a:lnTo>
                      <a:lnTo>
                        <a:pt x="379" y="248"/>
                      </a:lnTo>
                      <a:lnTo>
                        <a:pt x="370" y="216"/>
                      </a:lnTo>
                      <a:lnTo>
                        <a:pt x="387" y="184"/>
                      </a:lnTo>
                      <a:lnTo>
                        <a:pt x="370" y="176"/>
                      </a:lnTo>
                      <a:lnTo>
                        <a:pt x="370" y="136"/>
                      </a:lnTo>
                      <a:lnTo>
                        <a:pt x="328" y="160"/>
                      </a:lnTo>
                      <a:lnTo>
                        <a:pt x="286" y="144"/>
                      </a:lnTo>
                      <a:lnTo>
                        <a:pt x="244" y="136"/>
                      </a:lnTo>
                      <a:lnTo>
                        <a:pt x="261" y="104"/>
                      </a:lnTo>
                      <a:lnTo>
                        <a:pt x="219" y="88"/>
                      </a:lnTo>
                      <a:lnTo>
                        <a:pt x="185" y="64"/>
                      </a:lnTo>
                      <a:lnTo>
                        <a:pt x="177" y="40"/>
                      </a:lnTo>
                      <a:lnTo>
                        <a:pt x="143" y="16"/>
                      </a:lnTo>
                      <a:lnTo>
                        <a:pt x="126" y="0"/>
                      </a:lnTo>
                      <a:lnTo>
                        <a:pt x="118" y="8"/>
                      </a:lnTo>
                      <a:lnTo>
                        <a:pt x="67" y="8"/>
                      </a:lnTo>
                      <a:lnTo>
                        <a:pt x="33" y="24"/>
                      </a:lnTo>
                      <a:lnTo>
                        <a:pt x="8" y="24"/>
                      </a:lnTo>
                      <a:lnTo>
                        <a:pt x="0" y="48"/>
                      </a:lnTo>
                      <a:lnTo>
                        <a:pt x="8" y="80"/>
                      </a:lnTo>
                      <a:lnTo>
                        <a:pt x="33" y="112"/>
                      </a:lnTo>
                      <a:lnTo>
                        <a:pt x="59" y="120"/>
                      </a:lnTo>
                      <a:lnTo>
                        <a:pt x="33" y="128"/>
                      </a:lnTo>
                      <a:lnTo>
                        <a:pt x="33" y="160"/>
                      </a:lnTo>
                      <a:lnTo>
                        <a:pt x="8" y="152"/>
                      </a:lnTo>
                      <a:lnTo>
                        <a:pt x="17" y="168"/>
                      </a:lnTo>
                      <a:lnTo>
                        <a:pt x="50" y="168"/>
                      </a:lnTo>
                      <a:lnTo>
                        <a:pt x="50" y="200"/>
                      </a:lnTo>
                      <a:lnTo>
                        <a:pt x="59" y="232"/>
                      </a:lnTo>
                      <a:lnTo>
                        <a:pt x="101" y="256"/>
                      </a:lnTo>
                      <a:lnTo>
                        <a:pt x="75" y="272"/>
                      </a:lnTo>
                      <a:lnTo>
                        <a:pt x="101" y="312"/>
                      </a:lnTo>
                      <a:lnTo>
                        <a:pt x="50" y="328"/>
                      </a:lnTo>
                      <a:lnTo>
                        <a:pt x="59" y="352"/>
                      </a:lnTo>
                      <a:lnTo>
                        <a:pt x="33" y="352"/>
                      </a:lnTo>
                      <a:lnTo>
                        <a:pt x="25" y="384"/>
                      </a:lnTo>
                      <a:lnTo>
                        <a:pt x="0" y="400"/>
                      </a:lnTo>
                      <a:lnTo>
                        <a:pt x="8" y="416"/>
                      </a:lnTo>
                      <a:lnTo>
                        <a:pt x="8" y="456"/>
                      </a:lnTo>
                      <a:lnTo>
                        <a:pt x="17" y="456"/>
                      </a:lnTo>
                      <a:lnTo>
                        <a:pt x="101" y="504"/>
                      </a:lnTo>
                      <a:lnTo>
                        <a:pt x="101" y="496"/>
                      </a:lnTo>
                      <a:lnTo>
                        <a:pt x="126" y="424"/>
                      </a:lnTo>
                      <a:close/>
                    </a:path>
                  </a:pathLst>
                </a:custGeom>
                <a:solidFill>
                  <a:srgbClr val="B5CAE9"/>
                </a:solidFill>
                <a:ln w="12700">
                  <a:solidFill>
                    <a:srgbClr val="000000"/>
                  </a:solidFill>
                  <a:prstDash val="solid"/>
                  <a:round/>
                  <a:headEnd/>
                  <a:tailEnd/>
                </a:ln>
              </p:spPr>
              <p:txBody>
                <a:bodyPr/>
                <a:lstStyle/>
                <a:p>
                  <a:endParaRPr lang="en-US" dirty="0"/>
                </a:p>
              </p:txBody>
            </p:sp>
            <p:sp>
              <p:nvSpPr>
                <p:cNvPr id="135" name="Freeform 69"/>
                <p:cNvSpPr>
                  <a:spLocks/>
                </p:cNvSpPr>
                <p:nvPr/>
              </p:nvSpPr>
              <p:spPr bwMode="auto">
                <a:xfrm>
                  <a:off x="7454900" y="5524500"/>
                  <a:ext cx="333375" cy="558800"/>
                </a:xfrm>
                <a:custGeom>
                  <a:avLst/>
                  <a:gdLst>
                    <a:gd name="T0" fmla="*/ 151 w 210"/>
                    <a:gd name="T1" fmla="*/ 304 h 352"/>
                    <a:gd name="T2" fmla="*/ 185 w 210"/>
                    <a:gd name="T3" fmla="*/ 288 h 352"/>
                    <a:gd name="T4" fmla="*/ 185 w 210"/>
                    <a:gd name="T5" fmla="*/ 248 h 352"/>
                    <a:gd name="T6" fmla="*/ 210 w 210"/>
                    <a:gd name="T7" fmla="*/ 232 h 352"/>
                    <a:gd name="T8" fmla="*/ 194 w 210"/>
                    <a:gd name="T9" fmla="*/ 192 h 352"/>
                    <a:gd name="T10" fmla="*/ 168 w 210"/>
                    <a:gd name="T11" fmla="*/ 184 h 352"/>
                    <a:gd name="T12" fmla="*/ 143 w 210"/>
                    <a:gd name="T13" fmla="*/ 152 h 352"/>
                    <a:gd name="T14" fmla="*/ 135 w 210"/>
                    <a:gd name="T15" fmla="*/ 96 h 352"/>
                    <a:gd name="T16" fmla="*/ 135 w 210"/>
                    <a:gd name="T17" fmla="*/ 72 h 352"/>
                    <a:gd name="T18" fmla="*/ 101 w 210"/>
                    <a:gd name="T19" fmla="*/ 32 h 352"/>
                    <a:gd name="T20" fmla="*/ 84 w 210"/>
                    <a:gd name="T21" fmla="*/ 16 h 352"/>
                    <a:gd name="T22" fmla="*/ 59 w 210"/>
                    <a:gd name="T23" fmla="*/ 16 h 352"/>
                    <a:gd name="T24" fmla="*/ 25 w 210"/>
                    <a:gd name="T25" fmla="*/ 0 h 352"/>
                    <a:gd name="T26" fmla="*/ 0 w 210"/>
                    <a:gd name="T27" fmla="*/ 72 h 352"/>
                    <a:gd name="T28" fmla="*/ 0 w 210"/>
                    <a:gd name="T29" fmla="*/ 80 h 352"/>
                    <a:gd name="T30" fmla="*/ 17 w 210"/>
                    <a:gd name="T31" fmla="*/ 88 h 352"/>
                    <a:gd name="T32" fmla="*/ 33 w 210"/>
                    <a:gd name="T33" fmla="*/ 104 h 352"/>
                    <a:gd name="T34" fmla="*/ 33 w 210"/>
                    <a:gd name="T35" fmla="*/ 120 h 352"/>
                    <a:gd name="T36" fmla="*/ 33 w 210"/>
                    <a:gd name="T37" fmla="*/ 160 h 352"/>
                    <a:gd name="T38" fmla="*/ 42 w 210"/>
                    <a:gd name="T39" fmla="*/ 248 h 352"/>
                    <a:gd name="T40" fmla="*/ 67 w 210"/>
                    <a:gd name="T41" fmla="*/ 288 h 352"/>
                    <a:gd name="T42" fmla="*/ 109 w 210"/>
                    <a:gd name="T43" fmla="*/ 320 h 352"/>
                    <a:gd name="T44" fmla="*/ 135 w 210"/>
                    <a:gd name="T45" fmla="*/ 352 h 352"/>
                    <a:gd name="T46" fmla="*/ 151 w 210"/>
                    <a:gd name="T47" fmla="*/ 344 h 352"/>
                    <a:gd name="T48" fmla="*/ 151 w 210"/>
                    <a:gd name="T49" fmla="*/ 304 h 35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10" h="352">
                      <a:moveTo>
                        <a:pt x="151" y="304"/>
                      </a:moveTo>
                      <a:lnTo>
                        <a:pt x="185" y="288"/>
                      </a:lnTo>
                      <a:lnTo>
                        <a:pt x="185" y="248"/>
                      </a:lnTo>
                      <a:lnTo>
                        <a:pt x="210" y="232"/>
                      </a:lnTo>
                      <a:lnTo>
                        <a:pt x="194" y="192"/>
                      </a:lnTo>
                      <a:lnTo>
                        <a:pt x="168" y="184"/>
                      </a:lnTo>
                      <a:lnTo>
                        <a:pt x="143" y="152"/>
                      </a:lnTo>
                      <a:lnTo>
                        <a:pt x="135" y="96"/>
                      </a:lnTo>
                      <a:lnTo>
                        <a:pt x="135" y="72"/>
                      </a:lnTo>
                      <a:lnTo>
                        <a:pt x="101" y="32"/>
                      </a:lnTo>
                      <a:lnTo>
                        <a:pt x="84" y="16"/>
                      </a:lnTo>
                      <a:lnTo>
                        <a:pt x="59" y="16"/>
                      </a:lnTo>
                      <a:lnTo>
                        <a:pt x="25" y="0"/>
                      </a:lnTo>
                      <a:lnTo>
                        <a:pt x="0" y="72"/>
                      </a:lnTo>
                      <a:lnTo>
                        <a:pt x="0" y="80"/>
                      </a:lnTo>
                      <a:lnTo>
                        <a:pt x="17" y="88"/>
                      </a:lnTo>
                      <a:lnTo>
                        <a:pt x="33" y="104"/>
                      </a:lnTo>
                      <a:lnTo>
                        <a:pt x="33" y="120"/>
                      </a:lnTo>
                      <a:lnTo>
                        <a:pt x="33" y="160"/>
                      </a:lnTo>
                      <a:lnTo>
                        <a:pt x="42" y="248"/>
                      </a:lnTo>
                      <a:lnTo>
                        <a:pt x="67" y="288"/>
                      </a:lnTo>
                      <a:lnTo>
                        <a:pt x="109" y="320"/>
                      </a:lnTo>
                      <a:lnTo>
                        <a:pt x="135" y="352"/>
                      </a:lnTo>
                      <a:lnTo>
                        <a:pt x="151" y="344"/>
                      </a:lnTo>
                      <a:lnTo>
                        <a:pt x="151" y="304"/>
                      </a:lnTo>
                      <a:close/>
                    </a:path>
                  </a:pathLst>
                </a:custGeom>
                <a:solidFill>
                  <a:srgbClr val="B5CAE9"/>
                </a:solidFill>
                <a:ln>
                  <a:noFill/>
                </a:ln>
              </p:spPr>
              <p:txBody>
                <a:bodyPr/>
                <a:lstStyle/>
                <a:p>
                  <a:endParaRPr lang="en-US" dirty="0"/>
                </a:p>
              </p:txBody>
            </p:sp>
            <p:sp>
              <p:nvSpPr>
                <p:cNvPr id="136" name="Freeform 70"/>
                <p:cNvSpPr>
                  <a:spLocks/>
                </p:cNvSpPr>
                <p:nvPr/>
              </p:nvSpPr>
              <p:spPr bwMode="auto">
                <a:xfrm>
                  <a:off x="7669213" y="5524500"/>
                  <a:ext cx="962025" cy="1117600"/>
                </a:xfrm>
                <a:custGeom>
                  <a:avLst/>
                  <a:gdLst>
                    <a:gd name="T0" fmla="*/ 606 w 606"/>
                    <a:gd name="T1" fmla="*/ 24 h 704"/>
                    <a:gd name="T2" fmla="*/ 556 w 606"/>
                    <a:gd name="T3" fmla="*/ 0 h 704"/>
                    <a:gd name="T4" fmla="*/ 530 w 606"/>
                    <a:gd name="T5" fmla="*/ 56 h 704"/>
                    <a:gd name="T6" fmla="*/ 446 w 606"/>
                    <a:gd name="T7" fmla="*/ 72 h 704"/>
                    <a:gd name="T8" fmla="*/ 379 w 606"/>
                    <a:gd name="T9" fmla="*/ 56 h 704"/>
                    <a:gd name="T10" fmla="*/ 286 w 606"/>
                    <a:gd name="T11" fmla="*/ 104 h 704"/>
                    <a:gd name="T12" fmla="*/ 236 w 606"/>
                    <a:gd name="T13" fmla="*/ 136 h 704"/>
                    <a:gd name="T14" fmla="*/ 134 w 606"/>
                    <a:gd name="T15" fmla="*/ 184 h 704"/>
                    <a:gd name="T16" fmla="*/ 75 w 606"/>
                    <a:gd name="T17" fmla="*/ 200 h 704"/>
                    <a:gd name="T18" fmla="*/ 75 w 606"/>
                    <a:gd name="T19" fmla="*/ 232 h 704"/>
                    <a:gd name="T20" fmla="*/ 50 w 606"/>
                    <a:gd name="T21" fmla="*/ 288 h 704"/>
                    <a:gd name="T22" fmla="*/ 16 w 606"/>
                    <a:gd name="T23" fmla="*/ 344 h 704"/>
                    <a:gd name="T24" fmla="*/ 33 w 606"/>
                    <a:gd name="T25" fmla="*/ 392 h 704"/>
                    <a:gd name="T26" fmla="*/ 59 w 606"/>
                    <a:gd name="T27" fmla="*/ 464 h 704"/>
                    <a:gd name="T28" fmla="*/ 118 w 606"/>
                    <a:gd name="T29" fmla="*/ 480 h 704"/>
                    <a:gd name="T30" fmla="*/ 286 w 606"/>
                    <a:gd name="T31" fmla="*/ 472 h 704"/>
                    <a:gd name="T32" fmla="*/ 337 w 606"/>
                    <a:gd name="T33" fmla="*/ 496 h 704"/>
                    <a:gd name="T34" fmla="*/ 294 w 606"/>
                    <a:gd name="T35" fmla="*/ 512 h 704"/>
                    <a:gd name="T36" fmla="*/ 210 w 606"/>
                    <a:gd name="T37" fmla="*/ 488 h 704"/>
                    <a:gd name="T38" fmla="*/ 160 w 606"/>
                    <a:gd name="T39" fmla="*/ 512 h 704"/>
                    <a:gd name="T40" fmla="*/ 160 w 606"/>
                    <a:gd name="T41" fmla="*/ 568 h 704"/>
                    <a:gd name="T42" fmla="*/ 202 w 606"/>
                    <a:gd name="T43" fmla="*/ 592 h 704"/>
                    <a:gd name="T44" fmla="*/ 236 w 606"/>
                    <a:gd name="T45" fmla="*/ 672 h 704"/>
                    <a:gd name="T46" fmla="*/ 278 w 606"/>
                    <a:gd name="T47" fmla="*/ 656 h 704"/>
                    <a:gd name="T48" fmla="*/ 337 w 606"/>
                    <a:gd name="T49" fmla="*/ 656 h 704"/>
                    <a:gd name="T50" fmla="*/ 328 w 606"/>
                    <a:gd name="T51" fmla="*/ 568 h 704"/>
                    <a:gd name="T52" fmla="*/ 370 w 606"/>
                    <a:gd name="T53" fmla="*/ 584 h 704"/>
                    <a:gd name="T54" fmla="*/ 387 w 606"/>
                    <a:gd name="T55" fmla="*/ 576 h 704"/>
                    <a:gd name="T56" fmla="*/ 353 w 606"/>
                    <a:gd name="T57" fmla="*/ 528 h 704"/>
                    <a:gd name="T58" fmla="*/ 455 w 606"/>
                    <a:gd name="T59" fmla="*/ 528 h 704"/>
                    <a:gd name="T60" fmla="*/ 438 w 606"/>
                    <a:gd name="T61" fmla="*/ 464 h 704"/>
                    <a:gd name="T62" fmla="*/ 438 w 606"/>
                    <a:gd name="T63" fmla="*/ 448 h 704"/>
                    <a:gd name="T64" fmla="*/ 480 w 606"/>
                    <a:gd name="T65" fmla="*/ 480 h 704"/>
                    <a:gd name="T66" fmla="*/ 463 w 606"/>
                    <a:gd name="T67" fmla="*/ 440 h 704"/>
                    <a:gd name="T68" fmla="*/ 353 w 606"/>
                    <a:gd name="T69" fmla="*/ 384 h 704"/>
                    <a:gd name="T70" fmla="*/ 337 w 606"/>
                    <a:gd name="T71" fmla="*/ 400 h 704"/>
                    <a:gd name="T72" fmla="*/ 311 w 606"/>
                    <a:gd name="T73" fmla="*/ 408 h 704"/>
                    <a:gd name="T74" fmla="*/ 294 w 606"/>
                    <a:gd name="T75" fmla="*/ 376 h 704"/>
                    <a:gd name="T76" fmla="*/ 337 w 606"/>
                    <a:gd name="T77" fmla="*/ 360 h 704"/>
                    <a:gd name="T78" fmla="*/ 320 w 606"/>
                    <a:gd name="T79" fmla="*/ 320 h 704"/>
                    <a:gd name="T80" fmla="*/ 236 w 606"/>
                    <a:gd name="T81" fmla="*/ 240 h 704"/>
                    <a:gd name="T82" fmla="*/ 261 w 606"/>
                    <a:gd name="T83" fmla="*/ 200 h 704"/>
                    <a:gd name="T84" fmla="*/ 294 w 606"/>
                    <a:gd name="T85" fmla="*/ 232 h 704"/>
                    <a:gd name="T86" fmla="*/ 337 w 606"/>
                    <a:gd name="T87" fmla="*/ 264 h 704"/>
                    <a:gd name="T88" fmla="*/ 362 w 606"/>
                    <a:gd name="T89" fmla="*/ 208 h 704"/>
                    <a:gd name="T90" fmla="*/ 387 w 606"/>
                    <a:gd name="T91" fmla="*/ 144 h 704"/>
                    <a:gd name="T92" fmla="*/ 497 w 606"/>
                    <a:gd name="T93" fmla="*/ 112 h 704"/>
                    <a:gd name="T94" fmla="*/ 564 w 606"/>
                    <a:gd name="T95" fmla="*/ 112 h 704"/>
                    <a:gd name="T96" fmla="*/ 598 w 606"/>
                    <a:gd name="T97" fmla="*/ 96 h 704"/>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606" h="704">
                      <a:moveTo>
                        <a:pt x="589" y="72"/>
                      </a:moveTo>
                      <a:lnTo>
                        <a:pt x="606" y="24"/>
                      </a:lnTo>
                      <a:lnTo>
                        <a:pt x="581" y="0"/>
                      </a:lnTo>
                      <a:lnTo>
                        <a:pt x="556" y="0"/>
                      </a:lnTo>
                      <a:lnTo>
                        <a:pt x="564" y="40"/>
                      </a:lnTo>
                      <a:lnTo>
                        <a:pt x="530" y="56"/>
                      </a:lnTo>
                      <a:lnTo>
                        <a:pt x="471" y="72"/>
                      </a:lnTo>
                      <a:lnTo>
                        <a:pt x="446" y="72"/>
                      </a:lnTo>
                      <a:lnTo>
                        <a:pt x="412" y="72"/>
                      </a:lnTo>
                      <a:lnTo>
                        <a:pt x="379" y="56"/>
                      </a:lnTo>
                      <a:lnTo>
                        <a:pt x="328" y="88"/>
                      </a:lnTo>
                      <a:lnTo>
                        <a:pt x="286" y="104"/>
                      </a:lnTo>
                      <a:lnTo>
                        <a:pt x="244" y="104"/>
                      </a:lnTo>
                      <a:lnTo>
                        <a:pt x="236" y="136"/>
                      </a:lnTo>
                      <a:lnTo>
                        <a:pt x="168" y="144"/>
                      </a:lnTo>
                      <a:lnTo>
                        <a:pt x="134" y="184"/>
                      </a:lnTo>
                      <a:lnTo>
                        <a:pt x="109" y="184"/>
                      </a:lnTo>
                      <a:lnTo>
                        <a:pt x="75" y="200"/>
                      </a:lnTo>
                      <a:lnTo>
                        <a:pt x="67" y="200"/>
                      </a:lnTo>
                      <a:lnTo>
                        <a:pt x="75" y="232"/>
                      </a:lnTo>
                      <a:lnTo>
                        <a:pt x="50" y="248"/>
                      </a:lnTo>
                      <a:lnTo>
                        <a:pt x="50" y="288"/>
                      </a:lnTo>
                      <a:lnTo>
                        <a:pt x="16" y="304"/>
                      </a:lnTo>
                      <a:lnTo>
                        <a:pt x="16" y="344"/>
                      </a:lnTo>
                      <a:lnTo>
                        <a:pt x="0" y="352"/>
                      </a:lnTo>
                      <a:lnTo>
                        <a:pt x="33" y="392"/>
                      </a:lnTo>
                      <a:lnTo>
                        <a:pt x="75" y="424"/>
                      </a:lnTo>
                      <a:lnTo>
                        <a:pt x="59" y="464"/>
                      </a:lnTo>
                      <a:lnTo>
                        <a:pt x="92" y="464"/>
                      </a:lnTo>
                      <a:lnTo>
                        <a:pt x="118" y="480"/>
                      </a:lnTo>
                      <a:lnTo>
                        <a:pt x="202" y="480"/>
                      </a:lnTo>
                      <a:lnTo>
                        <a:pt x="286" y="472"/>
                      </a:lnTo>
                      <a:lnTo>
                        <a:pt x="362" y="480"/>
                      </a:lnTo>
                      <a:lnTo>
                        <a:pt x="337" y="496"/>
                      </a:lnTo>
                      <a:lnTo>
                        <a:pt x="328" y="512"/>
                      </a:lnTo>
                      <a:lnTo>
                        <a:pt x="294" y="512"/>
                      </a:lnTo>
                      <a:lnTo>
                        <a:pt x="261" y="504"/>
                      </a:lnTo>
                      <a:lnTo>
                        <a:pt x="210" y="488"/>
                      </a:lnTo>
                      <a:lnTo>
                        <a:pt x="185" y="504"/>
                      </a:lnTo>
                      <a:lnTo>
                        <a:pt x="160" y="512"/>
                      </a:lnTo>
                      <a:lnTo>
                        <a:pt x="134" y="552"/>
                      </a:lnTo>
                      <a:lnTo>
                        <a:pt x="160" y="568"/>
                      </a:lnTo>
                      <a:lnTo>
                        <a:pt x="185" y="584"/>
                      </a:lnTo>
                      <a:lnTo>
                        <a:pt x="202" y="592"/>
                      </a:lnTo>
                      <a:lnTo>
                        <a:pt x="210" y="624"/>
                      </a:lnTo>
                      <a:lnTo>
                        <a:pt x="236" y="672"/>
                      </a:lnTo>
                      <a:lnTo>
                        <a:pt x="252" y="648"/>
                      </a:lnTo>
                      <a:lnTo>
                        <a:pt x="278" y="656"/>
                      </a:lnTo>
                      <a:lnTo>
                        <a:pt x="311" y="704"/>
                      </a:lnTo>
                      <a:lnTo>
                        <a:pt x="337" y="656"/>
                      </a:lnTo>
                      <a:lnTo>
                        <a:pt x="396" y="688"/>
                      </a:lnTo>
                      <a:lnTo>
                        <a:pt x="328" y="568"/>
                      </a:lnTo>
                      <a:lnTo>
                        <a:pt x="353" y="576"/>
                      </a:lnTo>
                      <a:lnTo>
                        <a:pt x="370" y="584"/>
                      </a:lnTo>
                      <a:lnTo>
                        <a:pt x="370" y="600"/>
                      </a:lnTo>
                      <a:lnTo>
                        <a:pt x="387" y="576"/>
                      </a:lnTo>
                      <a:lnTo>
                        <a:pt x="412" y="560"/>
                      </a:lnTo>
                      <a:lnTo>
                        <a:pt x="353" y="528"/>
                      </a:lnTo>
                      <a:lnTo>
                        <a:pt x="404" y="512"/>
                      </a:lnTo>
                      <a:lnTo>
                        <a:pt x="455" y="528"/>
                      </a:lnTo>
                      <a:lnTo>
                        <a:pt x="446" y="488"/>
                      </a:lnTo>
                      <a:lnTo>
                        <a:pt x="438" y="464"/>
                      </a:lnTo>
                      <a:lnTo>
                        <a:pt x="412" y="448"/>
                      </a:lnTo>
                      <a:lnTo>
                        <a:pt x="438" y="448"/>
                      </a:lnTo>
                      <a:lnTo>
                        <a:pt x="455" y="464"/>
                      </a:lnTo>
                      <a:lnTo>
                        <a:pt x="480" y="480"/>
                      </a:lnTo>
                      <a:lnTo>
                        <a:pt x="514" y="472"/>
                      </a:lnTo>
                      <a:lnTo>
                        <a:pt x="463" y="440"/>
                      </a:lnTo>
                      <a:lnTo>
                        <a:pt x="421" y="408"/>
                      </a:lnTo>
                      <a:lnTo>
                        <a:pt x="353" y="384"/>
                      </a:lnTo>
                      <a:lnTo>
                        <a:pt x="337" y="384"/>
                      </a:lnTo>
                      <a:lnTo>
                        <a:pt x="337" y="400"/>
                      </a:lnTo>
                      <a:lnTo>
                        <a:pt x="345" y="416"/>
                      </a:lnTo>
                      <a:lnTo>
                        <a:pt x="311" y="408"/>
                      </a:lnTo>
                      <a:lnTo>
                        <a:pt x="294" y="400"/>
                      </a:lnTo>
                      <a:lnTo>
                        <a:pt x="294" y="376"/>
                      </a:lnTo>
                      <a:lnTo>
                        <a:pt x="294" y="352"/>
                      </a:lnTo>
                      <a:lnTo>
                        <a:pt x="337" y="360"/>
                      </a:lnTo>
                      <a:lnTo>
                        <a:pt x="337" y="336"/>
                      </a:lnTo>
                      <a:lnTo>
                        <a:pt x="320" y="320"/>
                      </a:lnTo>
                      <a:lnTo>
                        <a:pt x="269" y="288"/>
                      </a:lnTo>
                      <a:lnTo>
                        <a:pt x="236" y="240"/>
                      </a:lnTo>
                      <a:lnTo>
                        <a:pt x="244" y="224"/>
                      </a:lnTo>
                      <a:lnTo>
                        <a:pt x="261" y="200"/>
                      </a:lnTo>
                      <a:lnTo>
                        <a:pt x="269" y="224"/>
                      </a:lnTo>
                      <a:lnTo>
                        <a:pt x="294" y="232"/>
                      </a:lnTo>
                      <a:lnTo>
                        <a:pt x="320" y="240"/>
                      </a:lnTo>
                      <a:lnTo>
                        <a:pt x="337" y="264"/>
                      </a:lnTo>
                      <a:lnTo>
                        <a:pt x="337" y="232"/>
                      </a:lnTo>
                      <a:lnTo>
                        <a:pt x="362" y="208"/>
                      </a:lnTo>
                      <a:lnTo>
                        <a:pt x="370" y="160"/>
                      </a:lnTo>
                      <a:lnTo>
                        <a:pt x="387" y="144"/>
                      </a:lnTo>
                      <a:lnTo>
                        <a:pt x="412" y="136"/>
                      </a:lnTo>
                      <a:lnTo>
                        <a:pt x="497" y="112"/>
                      </a:lnTo>
                      <a:lnTo>
                        <a:pt x="539" y="112"/>
                      </a:lnTo>
                      <a:lnTo>
                        <a:pt x="564" y="112"/>
                      </a:lnTo>
                      <a:lnTo>
                        <a:pt x="573" y="128"/>
                      </a:lnTo>
                      <a:lnTo>
                        <a:pt x="598" y="96"/>
                      </a:lnTo>
                      <a:lnTo>
                        <a:pt x="589" y="72"/>
                      </a:lnTo>
                      <a:close/>
                    </a:path>
                  </a:pathLst>
                </a:custGeom>
                <a:solidFill>
                  <a:srgbClr val="B5CAE9"/>
                </a:solidFill>
                <a:ln>
                  <a:noFill/>
                </a:ln>
              </p:spPr>
              <p:txBody>
                <a:bodyPr/>
                <a:lstStyle/>
                <a:p>
                  <a:endParaRPr lang="en-US" dirty="0"/>
                </a:p>
              </p:txBody>
            </p:sp>
            <p:sp>
              <p:nvSpPr>
                <p:cNvPr id="137" name="Freeform 71"/>
                <p:cNvSpPr>
                  <a:spLocks/>
                </p:cNvSpPr>
                <p:nvPr/>
              </p:nvSpPr>
              <p:spPr bwMode="auto">
                <a:xfrm>
                  <a:off x="7454900" y="5524500"/>
                  <a:ext cx="333375" cy="558800"/>
                </a:xfrm>
                <a:custGeom>
                  <a:avLst/>
                  <a:gdLst>
                    <a:gd name="T0" fmla="*/ 151 w 210"/>
                    <a:gd name="T1" fmla="*/ 304 h 352"/>
                    <a:gd name="T2" fmla="*/ 185 w 210"/>
                    <a:gd name="T3" fmla="*/ 288 h 352"/>
                    <a:gd name="T4" fmla="*/ 185 w 210"/>
                    <a:gd name="T5" fmla="*/ 248 h 352"/>
                    <a:gd name="T6" fmla="*/ 210 w 210"/>
                    <a:gd name="T7" fmla="*/ 232 h 352"/>
                    <a:gd name="T8" fmla="*/ 194 w 210"/>
                    <a:gd name="T9" fmla="*/ 192 h 352"/>
                    <a:gd name="T10" fmla="*/ 168 w 210"/>
                    <a:gd name="T11" fmla="*/ 184 h 352"/>
                    <a:gd name="T12" fmla="*/ 143 w 210"/>
                    <a:gd name="T13" fmla="*/ 152 h 352"/>
                    <a:gd name="T14" fmla="*/ 135 w 210"/>
                    <a:gd name="T15" fmla="*/ 96 h 352"/>
                    <a:gd name="T16" fmla="*/ 135 w 210"/>
                    <a:gd name="T17" fmla="*/ 72 h 352"/>
                    <a:gd name="T18" fmla="*/ 135 w 210"/>
                    <a:gd name="T19" fmla="*/ 72 h 352"/>
                    <a:gd name="T20" fmla="*/ 101 w 210"/>
                    <a:gd name="T21" fmla="*/ 32 h 352"/>
                    <a:gd name="T22" fmla="*/ 84 w 210"/>
                    <a:gd name="T23" fmla="*/ 16 h 352"/>
                    <a:gd name="T24" fmla="*/ 59 w 210"/>
                    <a:gd name="T25" fmla="*/ 16 h 352"/>
                    <a:gd name="T26" fmla="*/ 25 w 210"/>
                    <a:gd name="T27" fmla="*/ 0 h 352"/>
                    <a:gd name="T28" fmla="*/ 0 w 210"/>
                    <a:gd name="T29" fmla="*/ 72 h 352"/>
                    <a:gd name="T30" fmla="*/ 0 w 210"/>
                    <a:gd name="T31" fmla="*/ 80 h 352"/>
                    <a:gd name="T32" fmla="*/ 17 w 210"/>
                    <a:gd name="T33" fmla="*/ 88 h 352"/>
                    <a:gd name="T34" fmla="*/ 33 w 210"/>
                    <a:gd name="T35" fmla="*/ 104 h 352"/>
                    <a:gd name="T36" fmla="*/ 33 w 210"/>
                    <a:gd name="T37" fmla="*/ 120 h 352"/>
                    <a:gd name="T38" fmla="*/ 33 w 210"/>
                    <a:gd name="T39" fmla="*/ 160 h 352"/>
                    <a:gd name="T40" fmla="*/ 42 w 210"/>
                    <a:gd name="T41" fmla="*/ 248 h 352"/>
                    <a:gd name="T42" fmla="*/ 67 w 210"/>
                    <a:gd name="T43" fmla="*/ 288 h 352"/>
                    <a:gd name="T44" fmla="*/ 109 w 210"/>
                    <a:gd name="T45" fmla="*/ 320 h 352"/>
                    <a:gd name="T46" fmla="*/ 135 w 210"/>
                    <a:gd name="T47" fmla="*/ 352 h 352"/>
                    <a:gd name="T48" fmla="*/ 151 w 210"/>
                    <a:gd name="T49" fmla="*/ 344 h 352"/>
                    <a:gd name="T50" fmla="*/ 151 w 210"/>
                    <a:gd name="T51" fmla="*/ 304 h 35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10" h="352">
                      <a:moveTo>
                        <a:pt x="151" y="304"/>
                      </a:moveTo>
                      <a:lnTo>
                        <a:pt x="185" y="288"/>
                      </a:lnTo>
                      <a:lnTo>
                        <a:pt x="185" y="248"/>
                      </a:lnTo>
                      <a:lnTo>
                        <a:pt x="210" y="232"/>
                      </a:lnTo>
                      <a:lnTo>
                        <a:pt x="194" y="192"/>
                      </a:lnTo>
                      <a:lnTo>
                        <a:pt x="168" y="184"/>
                      </a:lnTo>
                      <a:lnTo>
                        <a:pt x="143" y="152"/>
                      </a:lnTo>
                      <a:lnTo>
                        <a:pt x="135" y="96"/>
                      </a:lnTo>
                      <a:lnTo>
                        <a:pt x="135" y="72"/>
                      </a:lnTo>
                      <a:lnTo>
                        <a:pt x="101" y="32"/>
                      </a:lnTo>
                      <a:lnTo>
                        <a:pt x="84" y="16"/>
                      </a:lnTo>
                      <a:lnTo>
                        <a:pt x="59" y="16"/>
                      </a:lnTo>
                      <a:lnTo>
                        <a:pt x="25" y="0"/>
                      </a:lnTo>
                      <a:lnTo>
                        <a:pt x="0" y="72"/>
                      </a:lnTo>
                      <a:lnTo>
                        <a:pt x="0" y="80"/>
                      </a:lnTo>
                      <a:lnTo>
                        <a:pt x="17" y="88"/>
                      </a:lnTo>
                      <a:lnTo>
                        <a:pt x="33" y="104"/>
                      </a:lnTo>
                      <a:lnTo>
                        <a:pt x="33" y="120"/>
                      </a:lnTo>
                      <a:lnTo>
                        <a:pt x="33" y="160"/>
                      </a:lnTo>
                      <a:lnTo>
                        <a:pt x="42" y="248"/>
                      </a:lnTo>
                      <a:lnTo>
                        <a:pt x="67" y="288"/>
                      </a:lnTo>
                      <a:lnTo>
                        <a:pt x="109" y="320"/>
                      </a:lnTo>
                      <a:lnTo>
                        <a:pt x="135" y="352"/>
                      </a:lnTo>
                      <a:lnTo>
                        <a:pt x="151" y="344"/>
                      </a:lnTo>
                      <a:lnTo>
                        <a:pt x="151" y="304"/>
                      </a:lnTo>
                      <a:close/>
                    </a:path>
                  </a:pathLst>
                </a:custGeom>
                <a:solidFill>
                  <a:srgbClr val="B5CAE9"/>
                </a:solidFill>
                <a:ln w="12700">
                  <a:solidFill>
                    <a:srgbClr val="000000"/>
                  </a:solidFill>
                  <a:prstDash val="solid"/>
                  <a:round/>
                  <a:headEnd/>
                  <a:tailEnd/>
                </a:ln>
              </p:spPr>
              <p:txBody>
                <a:bodyPr/>
                <a:lstStyle/>
                <a:p>
                  <a:endParaRPr lang="en-US" dirty="0"/>
                </a:p>
              </p:txBody>
            </p:sp>
            <p:sp>
              <p:nvSpPr>
                <p:cNvPr id="138" name="Freeform 72"/>
                <p:cNvSpPr>
                  <a:spLocks/>
                </p:cNvSpPr>
                <p:nvPr/>
              </p:nvSpPr>
              <p:spPr bwMode="auto">
                <a:xfrm>
                  <a:off x="7669213" y="5524500"/>
                  <a:ext cx="962025" cy="1117600"/>
                </a:xfrm>
                <a:custGeom>
                  <a:avLst/>
                  <a:gdLst>
                    <a:gd name="T0" fmla="*/ 606 w 606"/>
                    <a:gd name="T1" fmla="*/ 24 h 704"/>
                    <a:gd name="T2" fmla="*/ 556 w 606"/>
                    <a:gd name="T3" fmla="*/ 0 h 704"/>
                    <a:gd name="T4" fmla="*/ 530 w 606"/>
                    <a:gd name="T5" fmla="*/ 56 h 704"/>
                    <a:gd name="T6" fmla="*/ 446 w 606"/>
                    <a:gd name="T7" fmla="*/ 72 h 704"/>
                    <a:gd name="T8" fmla="*/ 379 w 606"/>
                    <a:gd name="T9" fmla="*/ 56 h 704"/>
                    <a:gd name="T10" fmla="*/ 286 w 606"/>
                    <a:gd name="T11" fmla="*/ 104 h 704"/>
                    <a:gd name="T12" fmla="*/ 236 w 606"/>
                    <a:gd name="T13" fmla="*/ 136 h 704"/>
                    <a:gd name="T14" fmla="*/ 134 w 606"/>
                    <a:gd name="T15" fmla="*/ 184 h 704"/>
                    <a:gd name="T16" fmla="*/ 75 w 606"/>
                    <a:gd name="T17" fmla="*/ 200 h 704"/>
                    <a:gd name="T18" fmla="*/ 75 w 606"/>
                    <a:gd name="T19" fmla="*/ 232 h 704"/>
                    <a:gd name="T20" fmla="*/ 50 w 606"/>
                    <a:gd name="T21" fmla="*/ 288 h 704"/>
                    <a:gd name="T22" fmla="*/ 16 w 606"/>
                    <a:gd name="T23" fmla="*/ 344 h 704"/>
                    <a:gd name="T24" fmla="*/ 33 w 606"/>
                    <a:gd name="T25" fmla="*/ 392 h 704"/>
                    <a:gd name="T26" fmla="*/ 59 w 606"/>
                    <a:gd name="T27" fmla="*/ 464 h 704"/>
                    <a:gd name="T28" fmla="*/ 118 w 606"/>
                    <a:gd name="T29" fmla="*/ 480 h 704"/>
                    <a:gd name="T30" fmla="*/ 286 w 606"/>
                    <a:gd name="T31" fmla="*/ 472 h 704"/>
                    <a:gd name="T32" fmla="*/ 337 w 606"/>
                    <a:gd name="T33" fmla="*/ 496 h 704"/>
                    <a:gd name="T34" fmla="*/ 294 w 606"/>
                    <a:gd name="T35" fmla="*/ 512 h 704"/>
                    <a:gd name="T36" fmla="*/ 210 w 606"/>
                    <a:gd name="T37" fmla="*/ 488 h 704"/>
                    <a:gd name="T38" fmla="*/ 160 w 606"/>
                    <a:gd name="T39" fmla="*/ 512 h 704"/>
                    <a:gd name="T40" fmla="*/ 160 w 606"/>
                    <a:gd name="T41" fmla="*/ 568 h 704"/>
                    <a:gd name="T42" fmla="*/ 202 w 606"/>
                    <a:gd name="T43" fmla="*/ 592 h 704"/>
                    <a:gd name="T44" fmla="*/ 236 w 606"/>
                    <a:gd name="T45" fmla="*/ 672 h 704"/>
                    <a:gd name="T46" fmla="*/ 278 w 606"/>
                    <a:gd name="T47" fmla="*/ 656 h 704"/>
                    <a:gd name="T48" fmla="*/ 337 w 606"/>
                    <a:gd name="T49" fmla="*/ 656 h 704"/>
                    <a:gd name="T50" fmla="*/ 328 w 606"/>
                    <a:gd name="T51" fmla="*/ 568 h 704"/>
                    <a:gd name="T52" fmla="*/ 370 w 606"/>
                    <a:gd name="T53" fmla="*/ 584 h 704"/>
                    <a:gd name="T54" fmla="*/ 387 w 606"/>
                    <a:gd name="T55" fmla="*/ 576 h 704"/>
                    <a:gd name="T56" fmla="*/ 353 w 606"/>
                    <a:gd name="T57" fmla="*/ 528 h 704"/>
                    <a:gd name="T58" fmla="*/ 455 w 606"/>
                    <a:gd name="T59" fmla="*/ 528 h 704"/>
                    <a:gd name="T60" fmla="*/ 438 w 606"/>
                    <a:gd name="T61" fmla="*/ 464 h 704"/>
                    <a:gd name="T62" fmla="*/ 438 w 606"/>
                    <a:gd name="T63" fmla="*/ 448 h 704"/>
                    <a:gd name="T64" fmla="*/ 480 w 606"/>
                    <a:gd name="T65" fmla="*/ 480 h 704"/>
                    <a:gd name="T66" fmla="*/ 463 w 606"/>
                    <a:gd name="T67" fmla="*/ 440 h 704"/>
                    <a:gd name="T68" fmla="*/ 353 w 606"/>
                    <a:gd name="T69" fmla="*/ 384 h 704"/>
                    <a:gd name="T70" fmla="*/ 337 w 606"/>
                    <a:gd name="T71" fmla="*/ 400 h 704"/>
                    <a:gd name="T72" fmla="*/ 311 w 606"/>
                    <a:gd name="T73" fmla="*/ 408 h 704"/>
                    <a:gd name="T74" fmla="*/ 294 w 606"/>
                    <a:gd name="T75" fmla="*/ 376 h 704"/>
                    <a:gd name="T76" fmla="*/ 337 w 606"/>
                    <a:gd name="T77" fmla="*/ 360 h 704"/>
                    <a:gd name="T78" fmla="*/ 320 w 606"/>
                    <a:gd name="T79" fmla="*/ 320 h 704"/>
                    <a:gd name="T80" fmla="*/ 236 w 606"/>
                    <a:gd name="T81" fmla="*/ 240 h 704"/>
                    <a:gd name="T82" fmla="*/ 261 w 606"/>
                    <a:gd name="T83" fmla="*/ 200 h 704"/>
                    <a:gd name="T84" fmla="*/ 294 w 606"/>
                    <a:gd name="T85" fmla="*/ 232 h 704"/>
                    <a:gd name="T86" fmla="*/ 337 w 606"/>
                    <a:gd name="T87" fmla="*/ 264 h 704"/>
                    <a:gd name="T88" fmla="*/ 362 w 606"/>
                    <a:gd name="T89" fmla="*/ 208 h 704"/>
                    <a:gd name="T90" fmla="*/ 387 w 606"/>
                    <a:gd name="T91" fmla="*/ 144 h 704"/>
                    <a:gd name="T92" fmla="*/ 497 w 606"/>
                    <a:gd name="T93" fmla="*/ 112 h 704"/>
                    <a:gd name="T94" fmla="*/ 564 w 606"/>
                    <a:gd name="T95" fmla="*/ 112 h 704"/>
                    <a:gd name="T96" fmla="*/ 598 w 606"/>
                    <a:gd name="T97" fmla="*/ 96 h 704"/>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606" h="704">
                      <a:moveTo>
                        <a:pt x="589" y="72"/>
                      </a:moveTo>
                      <a:lnTo>
                        <a:pt x="606" y="24"/>
                      </a:lnTo>
                      <a:lnTo>
                        <a:pt x="581" y="0"/>
                      </a:lnTo>
                      <a:lnTo>
                        <a:pt x="556" y="0"/>
                      </a:lnTo>
                      <a:lnTo>
                        <a:pt x="564" y="40"/>
                      </a:lnTo>
                      <a:lnTo>
                        <a:pt x="530" y="56"/>
                      </a:lnTo>
                      <a:lnTo>
                        <a:pt x="471" y="72"/>
                      </a:lnTo>
                      <a:lnTo>
                        <a:pt x="446" y="72"/>
                      </a:lnTo>
                      <a:lnTo>
                        <a:pt x="412" y="72"/>
                      </a:lnTo>
                      <a:lnTo>
                        <a:pt x="379" y="56"/>
                      </a:lnTo>
                      <a:lnTo>
                        <a:pt x="328" y="88"/>
                      </a:lnTo>
                      <a:lnTo>
                        <a:pt x="286" y="104"/>
                      </a:lnTo>
                      <a:lnTo>
                        <a:pt x="244" y="104"/>
                      </a:lnTo>
                      <a:lnTo>
                        <a:pt x="236" y="136"/>
                      </a:lnTo>
                      <a:lnTo>
                        <a:pt x="168" y="144"/>
                      </a:lnTo>
                      <a:lnTo>
                        <a:pt x="134" y="184"/>
                      </a:lnTo>
                      <a:lnTo>
                        <a:pt x="109" y="184"/>
                      </a:lnTo>
                      <a:lnTo>
                        <a:pt x="75" y="200"/>
                      </a:lnTo>
                      <a:lnTo>
                        <a:pt x="67" y="200"/>
                      </a:lnTo>
                      <a:lnTo>
                        <a:pt x="75" y="232"/>
                      </a:lnTo>
                      <a:lnTo>
                        <a:pt x="50" y="248"/>
                      </a:lnTo>
                      <a:lnTo>
                        <a:pt x="50" y="288"/>
                      </a:lnTo>
                      <a:lnTo>
                        <a:pt x="16" y="304"/>
                      </a:lnTo>
                      <a:lnTo>
                        <a:pt x="16" y="344"/>
                      </a:lnTo>
                      <a:lnTo>
                        <a:pt x="0" y="352"/>
                      </a:lnTo>
                      <a:lnTo>
                        <a:pt x="33" y="392"/>
                      </a:lnTo>
                      <a:lnTo>
                        <a:pt x="75" y="424"/>
                      </a:lnTo>
                      <a:lnTo>
                        <a:pt x="59" y="464"/>
                      </a:lnTo>
                      <a:lnTo>
                        <a:pt x="92" y="464"/>
                      </a:lnTo>
                      <a:lnTo>
                        <a:pt x="118" y="480"/>
                      </a:lnTo>
                      <a:lnTo>
                        <a:pt x="202" y="480"/>
                      </a:lnTo>
                      <a:lnTo>
                        <a:pt x="286" y="472"/>
                      </a:lnTo>
                      <a:lnTo>
                        <a:pt x="362" y="480"/>
                      </a:lnTo>
                      <a:lnTo>
                        <a:pt x="337" y="496"/>
                      </a:lnTo>
                      <a:lnTo>
                        <a:pt x="328" y="512"/>
                      </a:lnTo>
                      <a:lnTo>
                        <a:pt x="294" y="512"/>
                      </a:lnTo>
                      <a:lnTo>
                        <a:pt x="261" y="504"/>
                      </a:lnTo>
                      <a:lnTo>
                        <a:pt x="210" y="488"/>
                      </a:lnTo>
                      <a:lnTo>
                        <a:pt x="185" y="504"/>
                      </a:lnTo>
                      <a:lnTo>
                        <a:pt x="160" y="512"/>
                      </a:lnTo>
                      <a:lnTo>
                        <a:pt x="134" y="552"/>
                      </a:lnTo>
                      <a:lnTo>
                        <a:pt x="160" y="568"/>
                      </a:lnTo>
                      <a:lnTo>
                        <a:pt x="185" y="584"/>
                      </a:lnTo>
                      <a:lnTo>
                        <a:pt x="202" y="592"/>
                      </a:lnTo>
                      <a:lnTo>
                        <a:pt x="210" y="624"/>
                      </a:lnTo>
                      <a:lnTo>
                        <a:pt x="236" y="672"/>
                      </a:lnTo>
                      <a:lnTo>
                        <a:pt x="252" y="648"/>
                      </a:lnTo>
                      <a:lnTo>
                        <a:pt x="278" y="656"/>
                      </a:lnTo>
                      <a:lnTo>
                        <a:pt x="311" y="704"/>
                      </a:lnTo>
                      <a:lnTo>
                        <a:pt x="337" y="656"/>
                      </a:lnTo>
                      <a:lnTo>
                        <a:pt x="396" y="688"/>
                      </a:lnTo>
                      <a:lnTo>
                        <a:pt x="328" y="568"/>
                      </a:lnTo>
                      <a:lnTo>
                        <a:pt x="353" y="576"/>
                      </a:lnTo>
                      <a:lnTo>
                        <a:pt x="370" y="584"/>
                      </a:lnTo>
                      <a:lnTo>
                        <a:pt x="370" y="600"/>
                      </a:lnTo>
                      <a:lnTo>
                        <a:pt x="387" y="576"/>
                      </a:lnTo>
                      <a:lnTo>
                        <a:pt x="412" y="560"/>
                      </a:lnTo>
                      <a:lnTo>
                        <a:pt x="353" y="528"/>
                      </a:lnTo>
                      <a:lnTo>
                        <a:pt x="404" y="512"/>
                      </a:lnTo>
                      <a:lnTo>
                        <a:pt x="455" y="528"/>
                      </a:lnTo>
                      <a:lnTo>
                        <a:pt x="446" y="488"/>
                      </a:lnTo>
                      <a:lnTo>
                        <a:pt x="438" y="464"/>
                      </a:lnTo>
                      <a:lnTo>
                        <a:pt x="412" y="448"/>
                      </a:lnTo>
                      <a:lnTo>
                        <a:pt x="438" y="448"/>
                      </a:lnTo>
                      <a:lnTo>
                        <a:pt x="455" y="464"/>
                      </a:lnTo>
                      <a:lnTo>
                        <a:pt x="480" y="480"/>
                      </a:lnTo>
                      <a:lnTo>
                        <a:pt x="514" y="472"/>
                      </a:lnTo>
                      <a:lnTo>
                        <a:pt x="463" y="440"/>
                      </a:lnTo>
                      <a:lnTo>
                        <a:pt x="421" y="408"/>
                      </a:lnTo>
                      <a:lnTo>
                        <a:pt x="353" y="384"/>
                      </a:lnTo>
                      <a:lnTo>
                        <a:pt x="337" y="384"/>
                      </a:lnTo>
                      <a:lnTo>
                        <a:pt x="337" y="400"/>
                      </a:lnTo>
                      <a:lnTo>
                        <a:pt x="345" y="416"/>
                      </a:lnTo>
                      <a:lnTo>
                        <a:pt x="311" y="408"/>
                      </a:lnTo>
                      <a:lnTo>
                        <a:pt x="294" y="400"/>
                      </a:lnTo>
                      <a:lnTo>
                        <a:pt x="294" y="376"/>
                      </a:lnTo>
                      <a:lnTo>
                        <a:pt x="294" y="352"/>
                      </a:lnTo>
                      <a:lnTo>
                        <a:pt x="337" y="360"/>
                      </a:lnTo>
                      <a:lnTo>
                        <a:pt x="337" y="336"/>
                      </a:lnTo>
                      <a:lnTo>
                        <a:pt x="320" y="320"/>
                      </a:lnTo>
                      <a:lnTo>
                        <a:pt x="269" y="288"/>
                      </a:lnTo>
                      <a:lnTo>
                        <a:pt x="236" y="240"/>
                      </a:lnTo>
                      <a:lnTo>
                        <a:pt x="244" y="224"/>
                      </a:lnTo>
                      <a:lnTo>
                        <a:pt x="261" y="200"/>
                      </a:lnTo>
                      <a:lnTo>
                        <a:pt x="269" y="224"/>
                      </a:lnTo>
                      <a:lnTo>
                        <a:pt x="294" y="232"/>
                      </a:lnTo>
                      <a:lnTo>
                        <a:pt x="320" y="240"/>
                      </a:lnTo>
                      <a:lnTo>
                        <a:pt x="337" y="264"/>
                      </a:lnTo>
                      <a:lnTo>
                        <a:pt x="337" y="232"/>
                      </a:lnTo>
                      <a:lnTo>
                        <a:pt x="362" y="208"/>
                      </a:lnTo>
                      <a:lnTo>
                        <a:pt x="370" y="160"/>
                      </a:lnTo>
                      <a:lnTo>
                        <a:pt x="387" y="144"/>
                      </a:lnTo>
                      <a:lnTo>
                        <a:pt x="412" y="136"/>
                      </a:lnTo>
                      <a:lnTo>
                        <a:pt x="497" y="112"/>
                      </a:lnTo>
                      <a:lnTo>
                        <a:pt x="539" y="112"/>
                      </a:lnTo>
                      <a:lnTo>
                        <a:pt x="564" y="112"/>
                      </a:lnTo>
                      <a:lnTo>
                        <a:pt x="573" y="128"/>
                      </a:lnTo>
                      <a:lnTo>
                        <a:pt x="598" y="96"/>
                      </a:lnTo>
                      <a:lnTo>
                        <a:pt x="589" y="72"/>
                      </a:lnTo>
                      <a:close/>
                    </a:path>
                  </a:pathLst>
                </a:custGeom>
                <a:solidFill>
                  <a:srgbClr val="B5CAE9"/>
                </a:solidFill>
                <a:ln w="12700">
                  <a:solidFill>
                    <a:srgbClr val="000000"/>
                  </a:solidFill>
                  <a:prstDash val="solid"/>
                  <a:round/>
                  <a:headEnd/>
                  <a:tailEnd/>
                </a:ln>
              </p:spPr>
              <p:txBody>
                <a:bodyPr/>
                <a:lstStyle/>
                <a:p>
                  <a:endParaRPr lang="en-US" dirty="0"/>
                </a:p>
              </p:txBody>
            </p:sp>
            <p:sp>
              <p:nvSpPr>
                <p:cNvPr id="139" name="Freeform 73"/>
                <p:cNvSpPr>
                  <a:spLocks/>
                </p:cNvSpPr>
                <p:nvPr/>
              </p:nvSpPr>
              <p:spPr bwMode="auto">
                <a:xfrm>
                  <a:off x="7669213" y="5537200"/>
                  <a:ext cx="387350" cy="304800"/>
                </a:xfrm>
                <a:custGeom>
                  <a:avLst/>
                  <a:gdLst>
                    <a:gd name="T0" fmla="*/ 227 w 244"/>
                    <a:gd name="T1" fmla="*/ 32 h 192"/>
                    <a:gd name="T2" fmla="*/ 185 w 244"/>
                    <a:gd name="T3" fmla="*/ 16 h 192"/>
                    <a:gd name="T4" fmla="*/ 177 w 244"/>
                    <a:gd name="T5" fmla="*/ 0 h 192"/>
                    <a:gd name="T6" fmla="*/ 134 w 244"/>
                    <a:gd name="T7" fmla="*/ 0 h 192"/>
                    <a:gd name="T8" fmla="*/ 75 w 244"/>
                    <a:gd name="T9" fmla="*/ 24 h 192"/>
                    <a:gd name="T10" fmla="*/ 50 w 244"/>
                    <a:gd name="T11" fmla="*/ 32 h 192"/>
                    <a:gd name="T12" fmla="*/ 25 w 244"/>
                    <a:gd name="T13" fmla="*/ 40 h 192"/>
                    <a:gd name="T14" fmla="*/ 16 w 244"/>
                    <a:gd name="T15" fmla="*/ 72 h 192"/>
                    <a:gd name="T16" fmla="*/ 0 w 244"/>
                    <a:gd name="T17" fmla="*/ 64 h 192"/>
                    <a:gd name="T18" fmla="*/ 0 w 244"/>
                    <a:gd name="T19" fmla="*/ 88 h 192"/>
                    <a:gd name="T20" fmla="*/ 8 w 244"/>
                    <a:gd name="T21" fmla="*/ 144 h 192"/>
                    <a:gd name="T22" fmla="*/ 33 w 244"/>
                    <a:gd name="T23" fmla="*/ 176 h 192"/>
                    <a:gd name="T24" fmla="*/ 59 w 244"/>
                    <a:gd name="T25" fmla="*/ 184 h 192"/>
                    <a:gd name="T26" fmla="*/ 67 w 244"/>
                    <a:gd name="T27" fmla="*/ 192 h 192"/>
                    <a:gd name="T28" fmla="*/ 75 w 244"/>
                    <a:gd name="T29" fmla="*/ 192 h 192"/>
                    <a:gd name="T30" fmla="*/ 109 w 244"/>
                    <a:gd name="T31" fmla="*/ 176 h 192"/>
                    <a:gd name="T32" fmla="*/ 134 w 244"/>
                    <a:gd name="T33" fmla="*/ 176 h 192"/>
                    <a:gd name="T34" fmla="*/ 168 w 244"/>
                    <a:gd name="T35" fmla="*/ 136 h 192"/>
                    <a:gd name="T36" fmla="*/ 236 w 244"/>
                    <a:gd name="T37" fmla="*/ 128 h 192"/>
                    <a:gd name="T38" fmla="*/ 244 w 244"/>
                    <a:gd name="T39" fmla="*/ 104 h 192"/>
                    <a:gd name="T40" fmla="*/ 244 w 244"/>
                    <a:gd name="T41" fmla="*/ 64 h 192"/>
                    <a:gd name="T42" fmla="*/ 227 w 244"/>
                    <a:gd name="T43" fmla="*/ 32 h 19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44" h="192">
                      <a:moveTo>
                        <a:pt x="227" y="32"/>
                      </a:moveTo>
                      <a:lnTo>
                        <a:pt x="185" y="16"/>
                      </a:lnTo>
                      <a:lnTo>
                        <a:pt x="177" y="0"/>
                      </a:lnTo>
                      <a:lnTo>
                        <a:pt x="134" y="0"/>
                      </a:lnTo>
                      <a:lnTo>
                        <a:pt x="75" y="24"/>
                      </a:lnTo>
                      <a:lnTo>
                        <a:pt x="50" y="32"/>
                      </a:lnTo>
                      <a:lnTo>
                        <a:pt x="25" y="40"/>
                      </a:lnTo>
                      <a:lnTo>
                        <a:pt x="16" y="72"/>
                      </a:lnTo>
                      <a:lnTo>
                        <a:pt x="0" y="64"/>
                      </a:lnTo>
                      <a:lnTo>
                        <a:pt x="0" y="88"/>
                      </a:lnTo>
                      <a:lnTo>
                        <a:pt x="8" y="144"/>
                      </a:lnTo>
                      <a:lnTo>
                        <a:pt x="33" y="176"/>
                      </a:lnTo>
                      <a:lnTo>
                        <a:pt x="59" y="184"/>
                      </a:lnTo>
                      <a:lnTo>
                        <a:pt x="67" y="192"/>
                      </a:lnTo>
                      <a:lnTo>
                        <a:pt x="75" y="192"/>
                      </a:lnTo>
                      <a:lnTo>
                        <a:pt x="109" y="176"/>
                      </a:lnTo>
                      <a:lnTo>
                        <a:pt x="134" y="176"/>
                      </a:lnTo>
                      <a:lnTo>
                        <a:pt x="168" y="136"/>
                      </a:lnTo>
                      <a:lnTo>
                        <a:pt x="236" y="128"/>
                      </a:lnTo>
                      <a:lnTo>
                        <a:pt x="244" y="104"/>
                      </a:lnTo>
                      <a:lnTo>
                        <a:pt x="244" y="64"/>
                      </a:lnTo>
                      <a:lnTo>
                        <a:pt x="227" y="32"/>
                      </a:lnTo>
                      <a:close/>
                    </a:path>
                  </a:pathLst>
                </a:custGeom>
                <a:solidFill>
                  <a:srgbClr val="B5CAE9"/>
                </a:solidFill>
                <a:ln>
                  <a:noFill/>
                </a:ln>
              </p:spPr>
              <p:txBody>
                <a:bodyPr/>
                <a:lstStyle/>
                <a:p>
                  <a:endParaRPr lang="en-US" dirty="0"/>
                </a:p>
              </p:txBody>
            </p:sp>
            <p:sp>
              <p:nvSpPr>
                <p:cNvPr id="140" name="Freeform 74"/>
                <p:cNvSpPr>
                  <a:spLocks/>
                </p:cNvSpPr>
                <p:nvPr/>
              </p:nvSpPr>
              <p:spPr bwMode="auto">
                <a:xfrm>
                  <a:off x="7881938" y="5054600"/>
                  <a:ext cx="936625" cy="647700"/>
                </a:xfrm>
                <a:custGeom>
                  <a:avLst/>
                  <a:gdLst>
                    <a:gd name="T0" fmla="*/ 455 w 590"/>
                    <a:gd name="T1" fmla="*/ 256 h 408"/>
                    <a:gd name="T2" fmla="*/ 489 w 590"/>
                    <a:gd name="T3" fmla="*/ 248 h 408"/>
                    <a:gd name="T4" fmla="*/ 514 w 590"/>
                    <a:gd name="T5" fmla="*/ 232 h 408"/>
                    <a:gd name="T6" fmla="*/ 565 w 590"/>
                    <a:gd name="T7" fmla="*/ 240 h 408"/>
                    <a:gd name="T8" fmla="*/ 590 w 590"/>
                    <a:gd name="T9" fmla="*/ 232 h 408"/>
                    <a:gd name="T10" fmla="*/ 565 w 590"/>
                    <a:gd name="T11" fmla="*/ 200 h 408"/>
                    <a:gd name="T12" fmla="*/ 523 w 590"/>
                    <a:gd name="T13" fmla="*/ 176 h 408"/>
                    <a:gd name="T14" fmla="*/ 548 w 590"/>
                    <a:gd name="T15" fmla="*/ 144 h 408"/>
                    <a:gd name="T16" fmla="*/ 548 w 590"/>
                    <a:gd name="T17" fmla="*/ 104 h 408"/>
                    <a:gd name="T18" fmla="*/ 548 w 590"/>
                    <a:gd name="T19" fmla="*/ 72 h 408"/>
                    <a:gd name="T20" fmla="*/ 573 w 590"/>
                    <a:gd name="T21" fmla="*/ 64 h 408"/>
                    <a:gd name="T22" fmla="*/ 582 w 590"/>
                    <a:gd name="T23" fmla="*/ 48 h 408"/>
                    <a:gd name="T24" fmla="*/ 582 w 590"/>
                    <a:gd name="T25" fmla="*/ 32 h 408"/>
                    <a:gd name="T26" fmla="*/ 582 w 590"/>
                    <a:gd name="T27" fmla="*/ 16 h 408"/>
                    <a:gd name="T28" fmla="*/ 531 w 590"/>
                    <a:gd name="T29" fmla="*/ 16 h 408"/>
                    <a:gd name="T30" fmla="*/ 523 w 590"/>
                    <a:gd name="T31" fmla="*/ 0 h 408"/>
                    <a:gd name="T32" fmla="*/ 481 w 590"/>
                    <a:gd name="T33" fmla="*/ 8 h 408"/>
                    <a:gd name="T34" fmla="*/ 455 w 590"/>
                    <a:gd name="T35" fmla="*/ 0 h 408"/>
                    <a:gd name="T36" fmla="*/ 413 w 590"/>
                    <a:gd name="T37" fmla="*/ 8 h 408"/>
                    <a:gd name="T38" fmla="*/ 363 w 590"/>
                    <a:gd name="T39" fmla="*/ 24 h 408"/>
                    <a:gd name="T40" fmla="*/ 321 w 590"/>
                    <a:gd name="T41" fmla="*/ 80 h 408"/>
                    <a:gd name="T42" fmla="*/ 270 w 590"/>
                    <a:gd name="T43" fmla="*/ 88 h 408"/>
                    <a:gd name="T44" fmla="*/ 219 w 590"/>
                    <a:gd name="T45" fmla="*/ 88 h 408"/>
                    <a:gd name="T46" fmla="*/ 194 w 590"/>
                    <a:gd name="T47" fmla="*/ 88 h 408"/>
                    <a:gd name="T48" fmla="*/ 169 w 590"/>
                    <a:gd name="T49" fmla="*/ 112 h 408"/>
                    <a:gd name="T50" fmla="*/ 76 w 590"/>
                    <a:gd name="T51" fmla="*/ 112 h 408"/>
                    <a:gd name="T52" fmla="*/ 43 w 590"/>
                    <a:gd name="T53" fmla="*/ 104 h 408"/>
                    <a:gd name="T54" fmla="*/ 43 w 590"/>
                    <a:gd name="T55" fmla="*/ 80 h 408"/>
                    <a:gd name="T56" fmla="*/ 9 w 590"/>
                    <a:gd name="T57" fmla="*/ 64 h 408"/>
                    <a:gd name="T58" fmla="*/ 0 w 590"/>
                    <a:gd name="T59" fmla="*/ 88 h 408"/>
                    <a:gd name="T60" fmla="*/ 9 w 590"/>
                    <a:gd name="T61" fmla="*/ 120 h 408"/>
                    <a:gd name="T62" fmla="*/ 26 w 590"/>
                    <a:gd name="T63" fmla="*/ 152 h 408"/>
                    <a:gd name="T64" fmla="*/ 68 w 590"/>
                    <a:gd name="T65" fmla="*/ 184 h 408"/>
                    <a:gd name="T66" fmla="*/ 51 w 590"/>
                    <a:gd name="T67" fmla="*/ 224 h 408"/>
                    <a:gd name="T68" fmla="*/ 34 w 590"/>
                    <a:gd name="T69" fmla="*/ 232 h 408"/>
                    <a:gd name="T70" fmla="*/ 34 w 590"/>
                    <a:gd name="T71" fmla="*/ 264 h 408"/>
                    <a:gd name="T72" fmla="*/ 51 w 590"/>
                    <a:gd name="T73" fmla="*/ 272 h 408"/>
                    <a:gd name="T74" fmla="*/ 43 w 590"/>
                    <a:gd name="T75" fmla="*/ 304 h 408"/>
                    <a:gd name="T76" fmla="*/ 51 w 590"/>
                    <a:gd name="T77" fmla="*/ 320 h 408"/>
                    <a:gd name="T78" fmla="*/ 93 w 590"/>
                    <a:gd name="T79" fmla="*/ 336 h 408"/>
                    <a:gd name="T80" fmla="*/ 110 w 590"/>
                    <a:gd name="T81" fmla="*/ 368 h 408"/>
                    <a:gd name="T82" fmla="*/ 110 w 590"/>
                    <a:gd name="T83" fmla="*/ 408 h 408"/>
                    <a:gd name="T84" fmla="*/ 110 w 590"/>
                    <a:gd name="T85" fmla="*/ 400 h 408"/>
                    <a:gd name="T86" fmla="*/ 152 w 590"/>
                    <a:gd name="T87" fmla="*/ 400 h 408"/>
                    <a:gd name="T88" fmla="*/ 194 w 590"/>
                    <a:gd name="T89" fmla="*/ 384 h 408"/>
                    <a:gd name="T90" fmla="*/ 245 w 590"/>
                    <a:gd name="T91" fmla="*/ 352 h 408"/>
                    <a:gd name="T92" fmla="*/ 278 w 590"/>
                    <a:gd name="T93" fmla="*/ 368 h 408"/>
                    <a:gd name="T94" fmla="*/ 312 w 590"/>
                    <a:gd name="T95" fmla="*/ 368 h 408"/>
                    <a:gd name="T96" fmla="*/ 337 w 590"/>
                    <a:gd name="T97" fmla="*/ 368 h 408"/>
                    <a:gd name="T98" fmla="*/ 396 w 590"/>
                    <a:gd name="T99" fmla="*/ 352 h 408"/>
                    <a:gd name="T100" fmla="*/ 430 w 590"/>
                    <a:gd name="T101" fmla="*/ 336 h 408"/>
                    <a:gd name="T102" fmla="*/ 422 w 590"/>
                    <a:gd name="T103" fmla="*/ 296 h 408"/>
                    <a:gd name="T104" fmla="*/ 447 w 590"/>
                    <a:gd name="T105" fmla="*/ 296 h 408"/>
                    <a:gd name="T106" fmla="*/ 455 w 590"/>
                    <a:gd name="T107" fmla="*/ 280 h 408"/>
                    <a:gd name="T108" fmla="*/ 455 w 590"/>
                    <a:gd name="T109" fmla="*/ 256 h 40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590" h="408">
                      <a:moveTo>
                        <a:pt x="455" y="256"/>
                      </a:moveTo>
                      <a:lnTo>
                        <a:pt x="489" y="248"/>
                      </a:lnTo>
                      <a:lnTo>
                        <a:pt x="514" y="232"/>
                      </a:lnTo>
                      <a:lnTo>
                        <a:pt x="565" y="240"/>
                      </a:lnTo>
                      <a:lnTo>
                        <a:pt x="590" y="232"/>
                      </a:lnTo>
                      <a:lnTo>
                        <a:pt x="565" y="200"/>
                      </a:lnTo>
                      <a:lnTo>
                        <a:pt x="523" y="176"/>
                      </a:lnTo>
                      <a:lnTo>
                        <a:pt x="548" y="144"/>
                      </a:lnTo>
                      <a:lnTo>
                        <a:pt x="548" y="104"/>
                      </a:lnTo>
                      <a:lnTo>
                        <a:pt x="548" y="72"/>
                      </a:lnTo>
                      <a:lnTo>
                        <a:pt x="573" y="64"/>
                      </a:lnTo>
                      <a:lnTo>
                        <a:pt x="582" y="48"/>
                      </a:lnTo>
                      <a:lnTo>
                        <a:pt x="582" y="32"/>
                      </a:lnTo>
                      <a:lnTo>
                        <a:pt x="582" y="16"/>
                      </a:lnTo>
                      <a:lnTo>
                        <a:pt x="531" y="16"/>
                      </a:lnTo>
                      <a:lnTo>
                        <a:pt x="523" y="0"/>
                      </a:lnTo>
                      <a:lnTo>
                        <a:pt x="481" y="8"/>
                      </a:lnTo>
                      <a:lnTo>
                        <a:pt x="455" y="0"/>
                      </a:lnTo>
                      <a:lnTo>
                        <a:pt x="413" y="8"/>
                      </a:lnTo>
                      <a:lnTo>
                        <a:pt x="363" y="24"/>
                      </a:lnTo>
                      <a:lnTo>
                        <a:pt x="321" y="80"/>
                      </a:lnTo>
                      <a:lnTo>
                        <a:pt x="270" y="88"/>
                      </a:lnTo>
                      <a:lnTo>
                        <a:pt x="219" y="88"/>
                      </a:lnTo>
                      <a:lnTo>
                        <a:pt x="194" y="88"/>
                      </a:lnTo>
                      <a:lnTo>
                        <a:pt x="169" y="112"/>
                      </a:lnTo>
                      <a:lnTo>
                        <a:pt x="76" y="112"/>
                      </a:lnTo>
                      <a:lnTo>
                        <a:pt x="43" y="104"/>
                      </a:lnTo>
                      <a:lnTo>
                        <a:pt x="43" y="80"/>
                      </a:lnTo>
                      <a:lnTo>
                        <a:pt x="9" y="64"/>
                      </a:lnTo>
                      <a:lnTo>
                        <a:pt x="0" y="88"/>
                      </a:lnTo>
                      <a:lnTo>
                        <a:pt x="9" y="120"/>
                      </a:lnTo>
                      <a:lnTo>
                        <a:pt x="26" y="152"/>
                      </a:lnTo>
                      <a:lnTo>
                        <a:pt x="68" y="184"/>
                      </a:lnTo>
                      <a:lnTo>
                        <a:pt x="51" y="224"/>
                      </a:lnTo>
                      <a:lnTo>
                        <a:pt x="34" y="232"/>
                      </a:lnTo>
                      <a:lnTo>
                        <a:pt x="34" y="264"/>
                      </a:lnTo>
                      <a:lnTo>
                        <a:pt x="51" y="272"/>
                      </a:lnTo>
                      <a:lnTo>
                        <a:pt x="43" y="304"/>
                      </a:lnTo>
                      <a:lnTo>
                        <a:pt x="51" y="320"/>
                      </a:lnTo>
                      <a:lnTo>
                        <a:pt x="93" y="336"/>
                      </a:lnTo>
                      <a:lnTo>
                        <a:pt x="110" y="368"/>
                      </a:lnTo>
                      <a:lnTo>
                        <a:pt x="110" y="408"/>
                      </a:lnTo>
                      <a:lnTo>
                        <a:pt x="110" y="400"/>
                      </a:lnTo>
                      <a:lnTo>
                        <a:pt x="152" y="400"/>
                      </a:lnTo>
                      <a:lnTo>
                        <a:pt x="194" y="384"/>
                      </a:lnTo>
                      <a:lnTo>
                        <a:pt x="245" y="352"/>
                      </a:lnTo>
                      <a:lnTo>
                        <a:pt x="278" y="368"/>
                      </a:lnTo>
                      <a:lnTo>
                        <a:pt x="312" y="368"/>
                      </a:lnTo>
                      <a:lnTo>
                        <a:pt x="337" y="368"/>
                      </a:lnTo>
                      <a:lnTo>
                        <a:pt x="396" y="352"/>
                      </a:lnTo>
                      <a:lnTo>
                        <a:pt x="430" y="336"/>
                      </a:lnTo>
                      <a:lnTo>
                        <a:pt x="422" y="296"/>
                      </a:lnTo>
                      <a:lnTo>
                        <a:pt x="447" y="296"/>
                      </a:lnTo>
                      <a:lnTo>
                        <a:pt x="455" y="280"/>
                      </a:lnTo>
                      <a:lnTo>
                        <a:pt x="455" y="256"/>
                      </a:lnTo>
                      <a:close/>
                    </a:path>
                  </a:pathLst>
                </a:custGeom>
                <a:solidFill>
                  <a:srgbClr val="B5CAE9"/>
                </a:solidFill>
                <a:ln>
                  <a:noFill/>
                </a:ln>
              </p:spPr>
              <p:txBody>
                <a:bodyPr/>
                <a:lstStyle/>
                <a:p>
                  <a:endParaRPr lang="en-US" dirty="0"/>
                </a:p>
              </p:txBody>
            </p:sp>
            <p:sp>
              <p:nvSpPr>
                <p:cNvPr id="141" name="Freeform 75"/>
                <p:cNvSpPr>
                  <a:spLocks/>
                </p:cNvSpPr>
                <p:nvPr/>
              </p:nvSpPr>
              <p:spPr bwMode="auto">
                <a:xfrm>
                  <a:off x="7669213" y="5537200"/>
                  <a:ext cx="387350" cy="304800"/>
                </a:xfrm>
                <a:custGeom>
                  <a:avLst/>
                  <a:gdLst>
                    <a:gd name="T0" fmla="*/ 227 w 244"/>
                    <a:gd name="T1" fmla="*/ 32 h 192"/>
                    <a:gd name="T2" fmla="*/ 185 w 244"/>
                    <a:gd name="T3" fmla="*/ 16 h 192"/>
                    <a:gd name="T4" fmla="*/ 177 w 244"/>
                    <a:gd name="T5" fmla="*/ 0 h 192"/>
                    <a:gd name="T6" fmla="*/ 177 w 244"/>
                    <a:gd name="T7" fmla="*/ 0 h 192"/>
                    <a:gd name="T8" fmla="*/ 134 w 244"/>
                    <a:gd name="T9" fmla="*/ 0 h 192"/>
                    <a:gd name="T10" fmla="*/ 75 w 244"/>
                    <a:gd name="T11" fmla="*/ 24 h 192"/>
                    <a:gd name="T12" fmla="*/ 50 w 244"/>
                    <a:gd name="T13" fmla="*/ 32 h 192"/>
                    <a:gd name="T14" fmla="*/ 25 w 244"/>
                    <a:gd name="T15" fmla="*/ 40 h 192"/>
                    <a:gd name="T16" fmla="*/ 16 w 244"/>
                    <a:gd name="T17" fmla="*/ 72 h 192"/>
                    <a:gd name="T18" fmla="*/ 0 w 244"/>
                    <a:gd name="T19" fmla="*/ 64 h 192"/>
                    <a:gd name="T20" fmla="*/ 0 w 244"/>
                    <a:gd name="T21" fmla="*/ 88 h 192"/>
                    <a:gd name="T22" fmla="*/ 8 w 244"/>
                    <a:gd name="T23" fmla="*/ 144 h 192"/>
                    <a:gd name="T24" fmla="*/ 33 w 244"/>
                    <a:gd name="T25" fmla="*/ 176 h 192"/>
                    <a:gd name="T26" fmla="*/ 59 w 244"/>
                    <a:gd name="T27" fmla="*/ 184 h 192"/>
                    <a:gd name="T28" fmla="*/ 67 w 244"/>
                    <a:gd name="T29" fmla="*/ 192 h 192"/>
                    <a:gd name="T30" fmla="*/ 75 w 244"/>
                    <a:gd name="T31" fmla="*/ 192 h 192"/>
                    <a:gd name="T32" fmla="*/ 109 w 244"/>
                    <a:gd name="T33" fmla="*/ 176 h 192"/>
                    <a:gd name="T34" fmla="*/ 134 w 244"/>
                    <a:gd name="T35" fmla="*/ 176 h 192"/>
                    <a:gd name="T36" fmla="*/ 168 w 244"/>
                    <a:gd name="T37" fmla="*/ 136 h 192"/>
                    <a:gd name="T38" fmla="*/ 236 w 244"/>
                    <a:gd name="T39" fmla="*/ 128 h 192"/>
                    <a:gd name="T40" fmla="*/ 244 w 244"/>
                    <a:gd name="T41" fmla="*/ 104 h 192"/>
                    <a:gd name="T42" fmla="*/ 244 w 244"/>
                    <a:gd name="T43" fmla="*/ 64 h 192"/>
                    <a:gd name="T44" fmla="*/ 227 w 244"/>
                    <a:gd name="T45" fmla="*/ 32 h 19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44" h="192">
                      <a:moveTo>
                        <a:pt x="227" y="32"/>
                      </a:moveTo>
                      <a:lnTo>
                        <a:pt x="185" y="16"/>
                      </a:lnTo>
                      <a:lnTo>
                        <a:pt x="177" y="0"/>
                      </a:lnTo>
                      <a:lnTo>
                        <a:pt x="134" y="0"/>
                      </a:lnTo>
                      <a:lnTo>
                        <a:pt x="75" y="24"/>
                      </a:lnTo>
                      <a:lnTo>
                        <a:pt x="50" y="32"/>
                      </a:lnTo>
                      <a:lnTo>
                        <a:pt x="25" y="40"/>
                      </a:lnTo>
                      <a:lnTo>
                        <a:pt x="16" y="72"/>
                      </a:lnTo>
                      <a:lnTo>
                        <a:pt x="0" y="64"/>
                      </a:lnTo>
                      <a:lnTo>
                        <a:pt x="0" y="88"/>
                      </a:lnTo>
                      <a:lnTo>
                        <a:pt x="8" y="144"/>
                      </a:lnTo>
                      <a:lnTo>
                        <a:pt x="33" y="176"/>
                      </a:lnTo>
                      <a:lnTo>
                        <a:pt x="59" y="184"/>
                      </a:lnTo>
                      <a:lnTo>
                        <a:pt x="67" y="192"/>
                      </a:lnTo>
                      <a:lnTo>
                        <a:pt x="75" y="192"/>
                      </a:lnTo>
                      <a:lnTo>
                        <a:pt x="109" y="176"/>
                      </a:lnTo>
                      <a:lnTo>
                        <a:pt x="134" y="176"/>
                      </a:lnTo>
                      <a:lnTo>
                        <a:pt x="168" y="136"/>
                      </a:lnTo>
                      <a:lnTo>
                        <a:pt x="236" y="128"/>
                      </a:lnTo>
                      <a:lnTo>
                        <a:pt x="244" y="104"/>
                      </a:lnTo>
                      <a:lnTo>
                        <a:pt x="244" y="64"/>
                      </a:lnTo>
                      <a:lnTo>
                        <a:pt x="227" y="32"/>
                      </a:lnTo>
                      <a:close/>
                    </a:path>
                  </a:pathLst>
                </a:custGeom>
                <a:solidFill>
                  <a:srgbClr val="B5CAE9"/>
                </a:solidFill>
                <a:ln w="12700">
                  <a:solidFill>
                    <a:srgbClr val="000000"/>
                  </a:solidFill>
                  <a:prstDash val="solid"/>
                  <a:round/>
                  <a:headEnd/>
                  <a:tailEnd/>
                </a:ln>
              </p:spPr>
              <p:txBody>
                <a:bodyPr/>
                <a:lstStyle/>
                <a:p>
                  <a:endParaRPr lang="en-US" dirty="0"/>
                </a:p>
              </p:txBody>
            </p:sp>
            <p:sp>
              <p:nvSpPr>
                <p:cNvPr id="142" name="Freeform 76"/>
                <p:cNvSpPr>
                  <a:spLocks/>
                </p:cNvSpPr>
                <p:nvPr/>
              </p:nvSpPr>
              <p:spPr bwMode="auto">
                <a:xfrm>
                  <a:off x="7881938" y="5054600"/>
                  <a:ext cx="936625" cy="647700"/>
                </a:xfrm>
                <a:custGeom>
                  <a:avLst/>
                  <a:gdLst>
                    <a:gd name="T0" fmla="*/ 455 w 590"/>
                    <a:gd name="T1" fmla="*/ 256 h 408"/>
                    <a:gd name="T2" fmla="*/ 489 w 590"/>
                    <a:gd name="T3" fmla="*/ 248 h 408"/>
                    <a:gd name="T4" fmla="*/ 514 w 590"/>
                    <a:gd name="T5" fmla="*/ 232 h 408"/>
                    <a:gd name="T6" fmla="*/ 565 w 590"/>
                    <a:gd name="T7" fmla="*/ 240 h 408"/>
                    <a:gd name="T8" fmla="*/ 590 w 590"/>
                    <a:gd name="T9" fmla="*/ 232 h 408"/>
                    <a:gd name="T10" fmla="*/ 565 w 590"/>
                    <a:gd name="T11" fmla="*/ 200 h 408"/>
                    <a:gd name="T12" fmla="*/ 523 w 590"/>
                    <a:gd name="T13" fmla="*/ 176 h 408"/>
                    <a:gd name="T14" fmla="*/ 548 w 590"/>
                    <a:gd name="T15" fmla="*/ 144 h 408"/>
                    <a:gd name="T16" fmla="*/ 548 w 590"/>
                    <a:gd name="T17" fmla="*/ 104 h 408"/>
                    <a:gd name="T18" fmla="*/ 548 w 590"/>
                    <a:gd name="T19" fmla="*/ 72 h 408"/>
                    <a:gd name="T20" fmla="*/ 573 w 590"/>
                    <a:gd name="T21" fmla="*/ 64 h 408"/>
                    <a:gd name="T22" fmla="*/ 582 w 590"/>
                    <a:gd name="T23" fmla="*/ 48 h 408"/>
                    <a:gd name="T24" fmla="*/ 582 w 590"/>
                    <a:gd name="T25" fmla="*/ 32 h 408"/>
                    <a:gd name="T26" fmla="*/ 582 w 590"/>
                    <a:gd name="T27" fmla="*/ 16 h 408"/>
                    <a:gd name="T28" fmla="*/ 531 w 590"/>
                    <a:gd name="T29" fmla="*/ 16 h 408"/>
                    <a:gd name="T30" fmla="*/ 523 w 590"/>
                    <a:gd name="T31" fmla="*/ 0 h 408"/>
                    <a:gd name="T32" fmla="*/ 481 w 590"/>
                    <a:gd name="T33" fmla="*/ 8 h 408"/>
                    <a:gd name="T34" fmla="*/ 455 w 590"/>
                    <a:gd name="T35" fmla="*/ 0 h 408"/>
                    <a:gd name="T36" fmla="*/ 413 w 590"/>
                    <a:gd name="T37" fmla="*/ 8 h 408"/>
                    <a:gd name="T38" fmla="*/ 363 w 590"/>
                    <a:gd name="T39" fmla="*/ 24 h 408"/>
                    <a:gd name="T40" fmla="*/ 321 w 590"/>
                    <a:gd name="T41" fmla="*/ 80 h 408"/>
                    <a:gd name="T42" fmla="*/ 270 w 590"/>
                    <a:gd name="T43" fmla="*/ 88 h 408"/>
                    <a:gd name="T44" fmla="*/ 219 w 590"/>
                    <a:gd name="T45" fmla="*/ 88 h 408"/>
                    <a:gd name="T46" fmla="*/ 194 w 590"/>
                    <a:gd name="T47" fmla="*/ 88 h 408"/>
                    <a:gd name="T48" fmla="*/ 169 w 590"/>
                    <a:gd name="T49" fmla="*/ 112 h 408"/>
                    <a:gd name="T50" fmla="*/ 76 w 590"/>
                    <a:gd name="T51" fmla="*/ 112 h 408"/>
                    <a:gd name="T52" fmla="*/ 43 w 590"/>
                    <a:gd name="T53" fmla="*/ 104 h 408"/>
                    <a:gd name="T54" fmla="*/ 43 w 590"/>
                    <a:gd name="T55" fmla="*/ 80 h 408"/>
                    <a:gd name="T56" fmla="*/ 9 w 590"/>
                    <a:gd name="T57" fmla="*/ 64 h 408"/>
                    <a:gd name="T58" fmla="*/ 0 w 590"/>
                    <a:gd name="T59" fmla="*/ 88 h 408"/>
                    <a:gd name="T60" fmla="*/ 9 w 590"/>
                    <a:gd name="T61" fmla="*/ 120 h 408"/>
                    <a:gd name="T62" fmla="*/ 26 w 590"/>
                    <a:gd name="T63" fmla="*/ 152 h 408"/>
                    <a:gd name="T64" fmla="*/ 68 w 590"/>
                    <a:gd name="T65" fmla="*/ 184 h 408"/>
                    <a:gd name="T66" fmla="*/ 51 w 590"/>
                    <a:gd name="T67" fmla="*/ 224 h 408"/>
                    <a:gd name="T68" fmla="*/ 34 w 590"/>
                    <a:gd name="T69" fmla="*/ 232 h 408"/>
                    <a:gd name="T70" fmla="*/ 34 w 590"/>
                    <a:gd name="T71" fmla="*/ 264 h 408"/>
                    <a:gd name="T72" fmla="*/ 51 w 590"/>
                    <a:gd name="T73" fmla="*/ 272 h 408"/>
                    <a:gd name="T74" fmla="*/ 43 w 590"/>
                    <a:gd name="T75" fmla="*/ 304 h 408"/>
                    <a:gd name="T76" fmla="*/ 51 w 590"/>
                    <a:gd name="T77" fmla="*/ 320 h 408"/>
                    <a:gd name="T78" fmla="*/ 93 w 590"/>
                    <a:gd name="T79" fmla="*/ 336 h 408"/>
                    <a:gd name="T80" fmla="*/ 110 w 590"/>
                    <a:gd name="T81" fmla="*/ 368 h 408"/>
                    <a:gd name="T82" fmla="*/ 110 w 590"/>
                    <a:gd name="T83" fmla="*/ 408 h 408"/>
                    <a:gd name="T84" fmla="*/ 110 w 590"/>
                    <a:gd name="T85" fmla="*/ 400 h 408"/>
                    <a:gd name="T86" fmla="*/ 152 w 590"/>
                    <a:gd name="T87" fmla="*/ 400 h 408"/>
                    <a:gd name="T88" fmla="*/ 194 w 590"/>
                    <a:gd name="T89" fmla="*/ 384 h 408"/>
                    <a:gd name="T90" fmla="*/ 245 w 590"/>
                    <a:gd name="T91" fmla="*/ 352 h 408"/>
                    <a:gd name="T92" fmla="*/ 278 w 590"/>
                    <a:gd name="T93" fmla="*/ 368 h 408"/>
                    <a:gd name="T94" fmla="*/ 312 w 590"/>
                    <a:gd name="T95" fmla="*/ 368 h 408"/>
                    <a:gd name="T96" fmla="*/ 337 w 590"/>
                    <a:gd name="T97" fmla="*/ 368 h 408"/>
                    <a:gd name="T98" fmla="*/ 396 w 590"/>
                    <a:gd name="T99" fmla="*/ 352 h 408"/>
                    <a:gd name="T100" fmla="*/ 430 w 590"/>
                    <a:gd name="T101" fmla="*/ 336 h 408"/>
                    <a:gd name="T102" fmla="*/ 422 w 590"/>
                    <a:gd name="T103" fmla="*/ 296 h 408"/>
                    <a:gd name="T104" fmla="*/ 447 w 590"/>
                    <a:gd name="T105" fmla="*/ 296 h 408"/>
                    <a:gd name="T106" fmla="*/ 447 w 590"/>
                    <a:gd name="T107" fmla="*/ 296 h 408"/>
                    <a:gd name="T108" fmla="*/ 455 w 590"/>
                    <a:gd name="T109" fmla="*/ 280 h 408"/>
                    <a:gd name="T110" fmla="*/ 455 w 590"/>
                    <a:gd name="T111" fmla="*/ 256 h 408"/>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590" h="408">
                      <a:moveTo>
                        <a:pt x="455" y="256"/>
                      </a:moveTo>
                      <a:lnTo>
                        <a:pt x="489" y="248"/>
                      </a:lnTo>
                      <a:lnTo>
                        <a:pt x="514" y="232"/>
                      </a:lnTo>
                      <a:lnTo>
                        <a:pt x="565" y="240"/>
                      </a:lnTo>
                      <a:lnTo>
                        <a:pt x="590" y="232"/>
                      </a:lnTo>
                      <a:lnTo>
                        <a:pt x="565" y="200"/>
                      </a:lnTo>
                      <a:lnTo>
                        <a:pt x="523" y="176"/>
                      </a:lnTo>
                      <a:lnTo>
                        <a:pt x="548" y="144"/>
                      </a:lnTo>
                      <a:lnTo>
                        <a:pt x="548" y="104"/>
                      </a:lnTo>
                      <a:lnTo>
                        <a:pt x="548" y="72"/>
                      </a:lnTo>
                      <a:lnTo>
                        <a:pt x="573" y="64"/>
                      </a:lnTo>
                      <a:lnTo>
                        <a:pt x="582" y="48"/>
                      </a:lnTo>
                      <a:lnTo>
                        <a:pt x="582" y="32"/>
                      </a:lnTo>
                      <a:lnTo>
                        <a:pt x="582" y="16"/>
                      </a:lnTo>
                      <a:lnTo>
                        <a:pt x="531" y="16"/>
                      </a:lnTo>
                      <a:lnTo>
                        <a:pt x="523" y="0"/>
                      </a:lnTo>
                      <a:lnTo>
                        <a:pt x="481" y="8"/>
                      </a:lnTo>
                      <a:lnTo>
                        <a:pt x="455" y="0"/>
                      </a:lnTo>
                      <a:lnTo>
                        <a:pt x="413" y="8"/>
                      </a:lnTo>
                      <a:lnTo>
                        <a:pt x="363" y="24"/>
                      </a:lnTo>
                      <a:lnTo>
                        <a:pt x="321" y="80"/>
                      </a:lnTo>
                      <a:lnTo>
                        <a:pt x="270" y="88"/>
                      </a:lnTo>
                      <a:lnTo>
                        <a:pt x="219" y="88"/>
                      </a:lnTo>
                      <a:lnTo>
                        <a:pt x="194" y="88"/>
                      </a:lnTo>
                      <a:lnTo>
                        <a:pt x="169" y="112"/>
                      </a:lnTo>
                      <a:lnTo>
                        <a:pt x="76" y="112"/>
                      </a:lnTo>
                      <a:lnTo>
                        <a:pt x="43" y="104"/>
                      </a:lnTo>
                      <a:lnTo>
                        <a:pt x="43" y="80"/>
                      </a:lnTo>
                      <a:lnTo>
                        <a:pt x="9" y="64"/>
                      </a:lnTo>
                      <a:lnTo>
                        <a:pt x="0" y="88"/>
                      </a:lnTo>
                      <a:lnTo>
                        <a:pt x="9" y="120"/>
                      </a:lnTo>
                      <a:lnTo>
                        <a:pt x="26" y="152"/>
                      </a:lnTo>
                      <a:lnTo>
                        <a:pt x="68" y="184"/>
                      </a:lnTo>
                      <a:lnTo>
                        <a:pt x="51" y="224"/>
                      </a:lnTo>
                      <a:lnTo>
                        <a:pt x="34" y="232"/>
                      </a:lnTo>
                      <a:lnTo>
                        <a:pt x="34" y="264"/>
                      </a:lnTo>
                      <a:lnTo>
                        <a:pt x="51" y="272"/>
                      </a:lnTo>
                      <a:lnTo>
                        <a:pt x="43" y="304"/>
                      </a:lnTo>
                      <a:lnTo>
                        <a:pt x="51" y="320"/>
                      </a:lnTo>
                      <a:lnTo>
                        <a:pt x="93" y="336"/>
                      </a:lnTo>
                      <a:lnTo>
                        <a:pt x="110" y="368"/>
                      </a:lnTo>
                      <a:lnTo>
                        <a:pt x="110" y="408"/>
                      </a:lnTo>
                      <a:lnTo>
                        <a:pt x="110" y="400"/>
                      </a:lnTo>
                      <a:lnTo>
                        <a:pt x="152" y="400"/>
                      </a:lnTo>
                      <a:lnTo>
                        <a:pt x="194" y="384"/>
                      </a:lnTo>
                      <a:lnTo>
                        <a:pt x="245" y="352"/>
                      </a:lnTo>
                      <a:lnTo>
                        <a:pt x="278" y="368"/>
                      </a:lnTo>
                      <a:lnTo>
                        <a:pt x="312" y="368"/>
                      </a:lnTo>
                      <a:lnTo>
                        <a:pt x="337" y="368"/>
                      </a:lnTo>
                      <a:lnTo>
                        <a:pt x="396" y="352"/>
                      </a:lnTo>
                      <a:lnTo>
                        <a:pt x="430" y="336"/>
                      </a:lnTo>
                      <a:lnTo>
                        <a:pt x="422" y="296"/>
                      </a:lnTo>
                      <a:lnTo>
                        <a:pt x="447" y="296"/>
                      </a:lnTo>
                      <a:lnTo>
                        <a:pt x="455" y="280"/>
                      </a:lnTo>
                      <a:lnTo>
                        <a:pt x="455" y="256"/>
                      </a:lnTo>
                      <a:close/>
                    </a:path>
                  </a:pathLst>
                </a:custGeom>
                <a:solidFill>
                  <a:srgbClr val="B5CAE9"/>
                </a:solidFill>
                <a:ln w="12700">
                  <a:solidFill>
                    <a:srgbClr val="000000"/>
                  </a:solidFill>
                  <a:prstDash val="solid"/>
                  <a:round/>
                  <a:headEnd/>
                  <a:tailEnd/>
                </a:ln>
              </p:spPr>
              <p:txBody>
                <a:bodyPr/>
                <a:lstStyle/>
                <a:p>
                  <a:endParaRPr lang="en-US" dirty="0"/>
                </a:p>
              </p:txBody>
            </p:sp>
            <p:sp>
              <p:nvSpPr>
                <p:cNvPr id="143" name="Freeform 77"/>
                <p:cNvSpPr>
                  <a:spLocks/>
                </p:cNvSpPr>
                <p:nvPr/>
              </p:nvSpPr>
              <p:spPr bwMode="auto">
                <a:xfrm>
                  <a:off x="8578850" y="5422900"/>
                  <a:ext cx="577850" cy="977900"/>
                </a:xfrm>
                <a:custGeom>
                  <a:avLst/>
                  <a:gdLst>
                    <a:gd name="T0" fmla="*/ 219 w 364"/>
                    <a:gd name="T1" fmla="*/ 40 h 616"/>
                    <a:gd name="T2" fmla="*/ 151 w 364"/>
                    <a:gd name="T3" fmla="*/ 0 h 616"/>
                    <a:gd name="T4" fmla="*/ 75 w 364"/>
                    <a:gd name="T5" fmla="*/ 0 h 616"/>
                    <a:gd name="T6" fmla="*/ 16 w 364"/>
                    <a:gd name="T7" fmla="*/ 24 h 616"/>
                    <a:gd name="T8" fmla="*/ 8 w 364"/>
                    <a:gd name="T9" fmla="*/ 64 h 616"/>
                    <a:gd name="T10" fmla="*/ 16 w 364"/>
                    <a:gd name="T11" fmla="*/ 136 h 616"/>
                    <a:gd name="T12" fmla="*/ 0 w 364"/>
                    <a:gd name="T13" fmla="*/ 192 h 616"/>
                    <a:gd name="T14" fmla="*/ 67 w 364"/>
                    <a:gd name="T15" fmla="*/ 184 h 616"/>
                    <a:gd name="T16" fmla="*/ 33 w 364"/>
                    <a:gd name="T17" fmla="*/ 256 h 616"/>
                    <a:gd name="T18" fmla="*/ 118 w 364"/>
                    <a:gd name="T19" fmla="*/ 312 h 616"/>
                    <a:gd name="T20" fmla="*/ 160 w 364"/>
                    <a:gd name="T21" fmla="*/ 384 h 616"/>
                    <a:gd name="T22" fmla="*/ 168 w 364"/>
                    <a:gd name="T23" fmla="*/ 432 h 616"/>
                    <a:gd name="T24" fmla="*/ 101 w 364"/>
                    <a:gd name="T25" fmla="*/ 440 h 616"/>
                    <a:gd name="T26" fmla="*/ 126 w 364"/>
                    <a:gd name="T27" fmla="*/ 496 h 616"/>
                    <a:gd name="T28" fmla="*/ 168 w 364"/>
                    <a:gd name="T29" fmla="*/ 480 h 616"/>
                    <a:gd name="T30" fmla="*/ 219 w 364"/>
                    <a:gd name="T31" fmla="*/ 504 h 616"/>
                    <a:gd name="T32" fmla="*/ 235 w 364"/>
                    <a:gd name="T33" fmla="*/ 560 h 616"/>
                    <a:gd name="T34" fmla="*/ 244 w 364"/>
                    <a:gd name="T35" fmla="*/ 592 h 616"/>
                    <a:gd name="T36" fmla="*/ 261 w 364"/>
                    <a:gd name="T37" fmla="*/ 600 h 616"/>
                    <a:gd name="T38" fmla="*/ 337 w 364"/>
                    <a:gd name="T39" fmla="*/ 616 h 616"/>
                    <a:gd name="T40" fmla="*/ 360 w 364"/>
                    <a:gd name="T41" fmla="*/ 578 h 616"/>
                    <a:gd name="T42" fmla="*/ 303 w 364"/>
                    <a:gd name="T43" fmla="*/ 56 h 616"/>
                    <a:gd name="T44" fmla="*/ 320 w 364"/>
                    <a:gd name="T45" fmla="*/ 152 h 616"/>
                    <a:gd name="T46" fmla="*/ 244 w 364"/>
                    <a:gd name="T47" fmla="*/ 168 h 616"/>
                    <a:gd name="T48" fmla="*/ 151 w 364"/>
                    <a:gd name="T49" fmla="*/ 200 h 616"/>
                    <a:gd name="T50" fmla="*/ 92 w 364"/>
                    <a:gd name="T51" fmla="*/ 208 h 616"/>
                    <a:gd name="T52" fmla="*/ 42 w 364"/>
                    <a:gd name="T53" fmla="*/ 264 h 616"/>
                    <a:gd name="T54" fmla="*/ 59 w 364"/>
                    <a:gd name="T55" fmla="*/ 232 h 616"/>
                    <a:gd name="T56" fmla="*/ 126 w 364"/>
                    <a:gd name="T57" fmla="*/ 168 h 616"/>
                    <a:gd name="T58" fmla="*/ 185 w 364"/>
                    <a:gd name="T59" fmla="*/ 104 h 616"/>
                    <a:gd name="T60" fmla="*/ 286 w 364"/>
                    <a:gd name="T61" fmla="*/ 80 h 616"/>
                    <a:gd name="T62" fmla="*/ 303 w 364"/>
                    <a:gd name="T63" fmla="*/ 96 h 616"/>
                    <a:gd name="T64" fmla="*/ 328 w 364"/>
                    <a:gd name="T65" fmla="*/ 112 h 616"/>
                    <a:gd name="T66" fmla="*/ 303 w 364"/>
                    <a:gd name="T67" fmla="*/ 56 h 61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364" h="616">
                      <a:moveTo>
                        <a:pt x="303" y="56"/>
                      </a:moveTo>
                      <a:lnTo>
                        <a:pt x="219" y="40"/>
                      </a:lnTo>
                      <a:lnTo>
                        <a:pt x="185" y="24"/>
                      </a:lnTo>
                      <a:lnTo>
                        <a:pt x="151" y="0"/>
                      </a:lnTo>
                      <a:lnTo>
                        <a:pt x="126" y="8"/>
                      </a:lnTo>
                      <a:lnTo>
                        <a:pt x="75" y="0"/>
                      </a:lnTo>
                      <a:lnTo>
                        <a:pt x="50" y="16"/>
                      </a:lnTo>
                      <a:lnTo>
                        <a:pt x="16" y="24"/>
                      </a:lnTo>
                      <a:lnTo>
                        <a:pt x="16" y="48"/>
                      </a:lnTo>
                      <a:lnTo>
                        <a:pt x="8" y="64"/>
                      </a:lnTo>
                      <a:lnTo>
                        <a:pt x="33" y="88"/>
                      </a:lnTo>
                      <a:lnTo>
                        <a:pt x="16" y="136"/>
                      </a:lnTo>
                      <a:lnTo>
                        <a:pt x="25" y="160"/>
                      </a:lnTo>
                      <a:lnTo>
                        <a:pt x="0" y="192"/>
                      </a:lnTo>
                      <a:lnTo>
                        <a:pt x="0" y="200"/>
                      </a:lnTo>
                      <a:lnTo>
                        <a:pt x="67" y="184"/>
                      </a:lnTo>
                      <a:lnTo>
                        <a:pt x="42" y="216"/>
                      </a:lnTo>
                      <a:lnTo>
                        <a:pt x="33" y="256"/>
                      </a:lnTo>
                      <a:lnTo>
                        <a:pt x="50" y="328"/>
                      </a:lnTo>
                      <a:lnTo>
                        <a:pt x="118" y="312"/>
                      </a:lnTo>
                      <a:lnTo>
                        <a:pt x="118" y="352"/>
                      </a:lnTo>
                      <a:lnTo>
                        <a:pt x="160" y="384"/>
                      </a:lnTo>
                      <a:lnTo>
                        <a:pt x="151" y="408"/>
                      </a:lnTo>
                      <a:lnTo>
                        <a:pt x="168" y="432"/>
                      </a:lnTo>
                      <a:lnTo>
                        <a:pt x="134" y="448"/>
                      </a:lnTo>
                      <a:lnTo>
                        <a:pt x="101" y="440"/>
                      </a:lnTo>
                      <a:lnTo>
                        <a:pt x="101" y="472"/>
                      </a:lnTo>
                      <a:lnTo>
                        <a:pt x="126" y="496"/>
                      </a:lnTo>
                      <a:lnTo>
                        <a:pt x="151" y="480"/>
                      </a:lnTo>
                      <a:lnTo>
                        <a:pt x="168" y="480"/>
                      </a:lnTo>
                      <a:lnTo>
                        <a:pt x="185" y="488"/>
                      </a:lnTo>
                      <a:lnTo>
                        <a:pt x="219" y="504"/>
                      </a:lnTo>
                      <a:lnTo>
                        <a:pt x="227" y="528"/>
                      </a:lnTo>
                      <a:lnTo>
                        <a:pt x="235" y="560"/>
                      </a:lnTo>
                      <a:lnTo>
                        <a:pt x="269" y="576"/>
                      </a:lnTo>
                      <a:lnTo>
                        <a:pt x="244" y="592"/>
                      </a:lnTo>
                      <a:lnTo>
                        <a:pt x="244" y="600"/>
                      </a:lnTo>
                      <a:lnTo>
                        <a:pt x="261" y="600"/>
                      </a:lnTo>
                      <a:lnTo>
                        <a:pt x="345" y="584"/>
                      </a:lnTo>
                      <a:lnTo>
                        <a:pt x="337" y="616"/>
                      </a:lnTo>
                      <a:lnTo>
                        <a:pt x="364" y="602"/>
                      </a:lnTo>
                      <a:lnTo>
                        <a:pt x="360" y="578"/>
                      </a:lnTo>
                      <a:lnTo>
                        <a:pt x="354" y="56"/>
                      </a:lnTo>
                      <a:lnTo>
                        <a:pt x="303" y="56"/>
                      </a:lnTo>
                      <a:lnTo>
                        <a:pt x="286" y="136"/>
                      </a:lnTo>
                      <a:lnTo>
                        <a:pt x="320" y="152"/>
                      </a:lnTo>
                      <a:lnTo>
                        <a:pt x="286" y="168"/>
                      </a:lnTo>
                      <a:lnTo>
                        <a:pt x="244" y="168"/>
                      </a:lnTo>
                      <a:lnTo>
                        <a:pt x="176" y="200"/>
                      </a:lnTo>
                      <a:lnTo>
                        <a:pt x="151" y="200"/>
                      </a:lnTo>
                      <a:lnTo>
                        <a:pt x="134" y="200"/>
                      </a:lnTo>
                      <a:lnTo>
                        <a:pt x="92" y="208"/>
                      </a:lnTo>
                      <a:lnTo>
                        <a:pt x="67" y="232"/>
                      </a:lnTo>
                      <a:lnTo>
                        <a:pt x="42" y="264"/>
                      </a:lnTo>
                      <a:lnTo>
                        <a:pt x="42" y="248"/>
                      </a:lnTo>
                      <a:lnTo>
                        <a:pt x="59" y="232"/>
                      </a:lnTo>
                      <a:lnTo>
                        <a:pt x="84" y="200"/>
                      </a:lnTo>
                      <a:lnTo>
                        <a:pt x="126" y="168"/>
                      </a:lnTo>
                      <a:lnTo>
                        <a:pt x="134" y="120"/>
                      </a:lnTo>
                      <a:lnTo>
                        <a:pt x="185" y="104"/>
                      </a:lnTo>
                      <a:lnTo>
                        <a:pt x="235" y="96"/>
                      </a:lnTo>
                      <a:lnTo>
                        <a:pt x="286" y="80"/>
                      </a:lnTo>
                      <a:lnTo>
                        <a:pt x="294" y="80"/>
                      </a:lnTo>
                      <a:lnTo>
                        <a:pt x="303" y="96"/>
                      </a:lnTo>
                      <a:lnTo>
                        <a:pt x="345" y="104"/>
                      </a:lnTo>
                      <a:lnTo>
                        <a:pt x="328" y="112"/>
                      </a:lnTo>
                      <a:lnTo>
                        <a:pt x="286" y="136"/>
                      </a:lnTo>
                      <a:lnTo>
                        <a:pt x="303" y="56"/>
                      </a:lnTo>
                      <a:close/>
                    </a:path>
                  </a:pathLst>
                </a:custGeom>
                <a:solidFill>
                  <a:srgbClr val="B5CAE9"/>
                </a:solidFill>
                <a:ln>
                  <a:noFill/>
                </a:ln>
              </p:spPr>
              <p:txBody>
                <a:bodyPr/>
                <a:lstStyle/>
                <a:p>
                  <a:endParaRPr lang="en-US" dirty="0"/>
                </a:p>
              </p:txBody>
            </p:sp>
            <p:sp>
              <p:nvSpPr>
                <p:cNvPr id="144" name="Freeform 78"/>
                <p:cNvSpPr>
                  <a:spLocks/>
                </p:cNvSpPr>
                <p:nvPr/>
              </p:nvSpPr>
              <p:spPr bwMode="auto">
                <a:xfrm>
                  <a:off x="8578850" y="5422900"/>
                  <a:ext cx="574675" cy="977900"/>
                </a:xfrm>
                <a:custGeom>
                  <a:avLst/>
                  <a:gdLst>
                    <a:gd name="T0" fmla="*/ 303 w 362"/>
                    <a:gd name="T1" fmla="*/ 56 h 616"/>
                    <a:gd name="T2" fmla="*/ 219 w 362"/>
                    <a:gd name="T3" fmla="*/ 40 h 616"/>
                    <a:gd name="T4" fmla="*/ 185 w 362"/>
                    <a:gd name="T5" fmla="*/ 24 h 616"/>
                    <a:gd name="T6" fmla="*/ 151 w 362"/>
                    <a:gd name="T7" fmla="*/ 0 h 616"/>
                    <a:gd name="T8" fmla="*/ 126 w 362"/>
                    <a:gd name="T9" fmla="*/ 8 h 616"/>
                    <a:gd name="T10" fmla="*/ 75 w 362"/>
                    <a:gd name="T11" fmla="*/ 0 h 616"/>
                    <a:gd name="T12" fmla="*/ 50 w 362"/>
                    <a:gd name="T13" fmla="*/ 16 h 616"/>
                    <a:gd name="T14" fmla="*/ 16 w 362"/>
                    <a:gd name="T15" fmla="*/ 24 h 616"/>
                    <a:gd name="T16" fmla="*/ 16 w 362"/>
                    <a:gd name="T17" fmla="*/ 48 h 616"/>
                    <a:gd name="T18" fmla="*/ 8 w 362"/>
                    <a:gd name="T19" fmla="*/ 64 h 616"/>
                    <a:gd name="T20" fmla="*/ 33 w 362"/>
                    <a:gd name="T21" fmla="*/ 88 h 616"/>
                    <a:gd name="T22" fmla="*/ 16 w 362"/>
                    <a:gd name="T23" fmla="*/ 136 h 616"/>
                    <a:gd name="T24" fmla="*/ 25 w 362"/>
                    <a:gd name="T25" fmla="*/ 160 h 616"/>
                    <a:gd name="T26" fmla="*/ 0 w 362"/>
                    <a:gd name="T27" fmla="*/ 192 h 616"/>
                    <a:gd name="T28" fmla="*/ 0 w 362"/>
                    <a:gd name="T29" fmla="*/ 200 h 616"/>
                    <a:gd name="T30" fmla="*/ 67 w 362"/>
                    <a:gd name="T31" fmla="*/ 184 h 616"/>
                    <a:gd name="T32" fmla="*/ 42 w 362"/>
                    <a:gd name="T33" fmla="*/ 216 h 616"/>
                    <a:gd name="T34" fmla="*/ 33 w 362"/>
                    <a:gd name="T35" fmla="*/ 256 h 616"/>
                    <a:gd name="T36" fmla="*/ 50 w 362"/>
                    <a:gd name="T37" fmla="*/ 328 h 616"/>
                    <a:gd name="T38" fmla="*/ 118 w 362"/>
                    <a:gd name="T39" fmla="*/ 312 h 616"/>
                    <a:gd name="T40" fmla="*/ 118 w 362"/>
                    <a:gd name="T41" fmla="*/ 352 h 616"/>
                    <a:gd name="T42" fmla="*/ 160 w 362"/>
                    <a:gd name="T43" fmla="*/ 384 h 616"/>
                    <a:gd name="T44" fmla="*/ 151 w 362"/>
                    <a:gd name="T45" fmla="*/ 408 h 616"/>
                    <a:gd name="T46" fmla="*/ 168 w 362"/>
                    <a:gd name="T47" fmla="*/ 432 h 616"/>
                    <a:gd name="T48" fmla="*/ 134 w 362"/>
                    <a:gd name="T49" fmla="*/ 448 h 616"/>
                    <a:gd name="T50" fmla="*/ 101 w 362"/>
                    <a:gd name="T51" fmla="*/ 440 h 616"/>
                    <a:gd name="T52" fmla="*/ 101 w 362"/>
                    <a:gd name="T53" fmla="*/ 472 h 616"/>
                    <a:gd name="T54" fmla="*/ 126 w 362"/>
                    <a:gd name="T55" fmla="*/ 496 h 616"/>
                    <a:gd name="T56" fmla="*/ 151 w 362"/>
                    <a:gd name="T57" fmla="*/ 480 h 616"/>
                    <a:gd name="T58" fmla="*/ 168 w 362"/>
                    <a:gd name="T59" fmla="*/ 480 h 616"/>
                    <a:gd name="T60" fmla="*/ 185 w 362"/>
                    <a:gd name="T61" fmla="*/ 488 h 616"/>
                    <a:gd name="T62" fmla="*/ 219 w 362"/>
                    <a:gd name="T63" fmla="*/ 504 h 616"/>
                    <a:gd name="T64" fmla="*/ 227 w 362"/>
                    <a:gd name="T65" fmla="*/ 528 h 616"/>
                    <a:gd name="T66" fmla="*/ 235 w 362"/>
                    <a:gd name="T67" fmla="*/ 560 h 616"/>
                    <a:gd name="T68" fmla="*/ 269 w 362"/>
                    <a:gd name="T69" fmla="*/ 576 h 616"/>
                    <a:gd name="T70" fmla="*/ 244 w 362"/>
                    <a:gd name="T71" fmla="*/ 592 h 616"/>
                    <a:gd name="T72" fmla="*/ 244 w 362"/>
                    <a:gd name="T73" fmla="*/ 600 h 616"/>
                    <a:gd name="T74" fmla="*/ 261 w 362"/>
                    <a:gd name="T75" fmla="*/ 600 h 616"/>
                    <a:gd name="T76" fmla="*/ 345 w 362"/>
                    <a:gd name="T77" fmla="*/ 584 h 616"/>
                    <a:gd name="T78" fmla="*/ 337 w 362"/>
                    <a:gd name="T79" fmla="*/ 616 h 616"/>
                    <a:gd name="T80" fmla="*/ 362 w 362"/>
                    <a:gd name="T81" fmla="*/ 600 h 616"/>
                    <a:gd name="T82" fmla="*/ 354 w 362"/>
                    <a:gd name="T83" fmla="*/ 50 h 616"/>
                    <a:gd name="T84" fmla="*/ 303 w 362"/>
                    <a:gd name="T85" fmla="*/ 56 h 616"/>
                    <a:gd name="T86" fmla="*/ 303 w 362"/>
                    <a:gd name="T87" fmla="*/ 56 h 61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362" h="616">
                      <a:moveTo>
                        <a:pt x="303" y="56"/>
                      </a:moveTo>
                      <a:lnTo>
                        <a:pt x="219" y="40"/>
                      </a:lnTo>
                      <a:lnTo>
                        <a:pt x="185" y="24"/>
                      </a:lnTo>
                      <a:lnTo>
                        <a:pt x="151" y="0"/>
                      </a:lnTo>
                      <a:lnTo>
                        <a:pt x="126" y="8"/>
                      </a:lnTo>
                      <a:lnTo>
                        <a:pt x="75" y="0"/>
                      </a:lnTo>
                      <a:lnTo>
                        <a:pt x="50" y="16"/>
                      </a:lnTo>
                      <a:lnTo>
                        <a:pt x="16" y="24"/>
                      </a:lnTo>
                      <a:lnTo>
                        <a:pt x="16" y="48"/>
                      </a:lnTo>
                      <a:lnTo>
                        <a:pt x="8" y="64"/>
                      </a:lnTo>
                      <a:lnTo>
                        <a:pt x="33" y="88"/>
                      </a:lnTo>
                      <a:lnTo>
                        <a:pt x="16" y="136"/>
                      </a:lnTo>
                      <a:lnTo>
                        <a:pt x="25" y="160"/>
                      </a:lnTo>
                      <a:lnTo>
                        <a:pt x="0" y="192"/>
                      </a:lnTo>
                      <a:lnTo>
                        <a:pt x="0" y="200"/>
                      </a:lnTo>
                      <a:lnTo>
                        <a:pt x="67" y="184"/>
                      </a:lnTo>
                      <a:lnTo>
                        <a:pt x="42" y="216"/>
                      </a:lnTo>
                      <a:lnTo>
                        <a:pt x="33" y="256"/>
                      </a:lnTo>
                      <a:lnTo>
                        <a:pt x="50" y="328"/>
                      </a:lnTo>
                      <a:lnTo>
                        <a:pt x="118" y="312"/>
                      </a:lnTo>
                      <a:lnTo>
                        <a:pt x="118" y="352"/>
                      </a:lnTo>
                      <a:lnTo>
                        <a:pt x="160" y="384"/>
                      </a:lnTo>
                      <a:lnTo>
                        <a:pt x="151" y="408"/>
                      </a:lnTo>
                      <a:lnTo>
                        <a:pt x="168" y="432"/>
                      </a:lnTo>
                      <a:lnTo>
                        <a:pt x="134" y="448"/>
                      </a:lnTo>
                      <a:lnTo>
                        <a:pt x="101" y="440"/>
                      </a:lnTo>
                      <a:lnTo>
                        <a:pt x="101" y="472"/>
                      </a:lnTo>
                      <a:lnTo>
                        <a:pt x="126" y="496"/>
                      </a:lnTo>
                      <a:lnTo>
                        <a:pt x="151" y="480"/>
                      </a:lnTo>
                      <a:lnTo>
                        <a:pt x="168" y="480"/>
                      </a:lnTo>
                      <a:lnTo>
                        <a:pt x="185" y="488"/>
                      </a:lnTo>
                      <a:lnTo>
                        <a:pt x="219" y="504"/>
                      </a:lnTo>
                      <a:lnTo>
                        <a:pt x="227" y="528"/>
                      </a:lnTo>
                      <a:lnTo>
                        <a:pt x="235" y="560"/>
                      </a:lnTo>
                      <a:lnTo>
                        <a:pt x="269" y="576"/>
                      </a:lnTo>
                      <a:lnTo>
                        <a:pt x="244" y="592"/>
                      </a:lnTo>
                      <a:lnTo>
                        <a:pt x="244" y="600"/>
                      </a:lnTo>
                      <a:lnTo>
                        <a:pt x="261" y="600"/>
                      </a:lnTo>
                      <a:lnTo>
                        <a:pt x="345" y="584"/>
                      </a:lnTo>
                      <a:lnTo>
                        <a:pt x="337" y="616"/>
                      </a:lnTo>
                      <a:lnTo>
                        <a:pt x="362" y="600"/>
                      </a:lnTo>
                      <a:lnTo>
                        <a:pt x="354" y="50"/>
                      </a:lnTo>
                      <a:lnTo>
                        <a:pt x="303" y="56"/>
                      </a:lnTo>
                      <a:close/>
                    </a:path>
                  </a:pathLst>
                </a:custGeom>
                <a:solidFill>
                  <a:srgbClr val="B5CAE9"/>
                </a:solidFill>
                <a:ln w="12700">
                  <a:solidFill>
                    <a:srgbClr val="000000"/>
                  </a:solidFill>
                  <a:prstDash val="solid"/>
                  <a:round/>
                  <a:headEnd/>
                  <a:tailEnd/>
                </a:ln>
              </p:spPr>
              <p:txBody>
                <a:bodyPr/>
                <a:lstStyle/>
                <a:p>
                  <a:endParaRPr lang="en-US" dirty="0"/>
                </a:p>
              </p:txBody>
            </p:sp>
            <p:sp>
              <p:nvSpPr>
                <p:cNvPr id="145" name="Freeform 79"/>
                <p:cNvSpPr>
                  <a:spLocks/>
                </p:cNvSpPr>
                <p:nvPr/>
              </p:nvSpPr>
              <p:spPr bwMode="auto">
                <a:xfrm>
                  <a:off x="8645525" y="5549900"/>
                  <a:ext cx="488950" cy="292100"/>
                </a:xfrm>
                <a:custGeom>
                  <a:avLst/>
                  <a:gdLst>
                    <a:gd name="T0" fmla="*/ 244 w 308"/>
                    <a:gd name="T1" fmla="*/ 56 h 184"/>
                    <a:gd name="T2" fmla="*/ 278 w 308"/>
                    <a:gd name="T3" fmla="*/ 72 h 184"/>
                    <a:gd name="T4" fmla="*/ 244 w 308"/>
                    <a:gd name="T5" fmla="*/ 88 h 184"/>
                    <a:gd name="T6" fmla="*/ 202 w 308"/>
                    <a:gd name="T7" fmla="*/ 88 h 184"/>
                    <a:gd name="T8" fmla="*/ 134 w 308"/>
                    <a:gd name="T9" fmla="*/ 120 h 184"/>
                    <a:gd name="T10" fmla="*/ 109 w 308"/>
                    <a:gd name="T11" fmla="*/ 120 h 184"/>
                    <a:gd name="T12" fmla="*/ 92 w 308"/>
                    <a:gd name="T13" fmla="*/ 120 h 184"/>
                    <a:gd name="T14" fmla="*/ 50 w 308"/>
                    <a:gd name="T15" fmla="*/ 128 h 184"/>
                    <a:gd name="T16" fmla="*/ 25 w 308"/>
                    <a:gd name="T17" fmla="*/ 152 h 184"/>
                    <a:gd name="T18" fmla="*/ 0 w 308"/>
                    <a:gd name="T19" fmla="*/ 184 h 184"/>
                    <a:gd name="T20" fmla="*/ 0 w 308"/>
                    <a:gd name="T21" fmla="*/ 168 h 184"/>
                    <a:gd name="T22" fmla="*/ 17 w 308"/>
                    <a:gd name="T23" fmla="*/ 152 h 184"/>
                    <a:gd name="T24" fmla="*/ 42 w 308"/>
                    <a:gd name="T25" fmla="*/ 120 h 184"/>
                    <a:gd name="T26" fmla="*/ 84 w 308"/>
                    <a:gd name="T27" fmla="*/ 88 h 184"/>
                    <a:gd name="T28" fmla="*/ 92 w 308"/>
                    <a:gd name="T29" fmla="*/ 40 h 184"/>
                    <a:gd name="T30" fmla="*/ 143 w 308"/>
                    <a:gd name="T31" fmla="*/ 24 h 184"/>
                    <a:gd name="T32" fmla="*/ 193 w 308"/>
                    <a:gd name="T33" fmla="*/ 16 h 184"/>
                    <a:gd name="T34" fmla="*/ 244 w 308"/>
                    <a:gd name="T35" fmla="*/ 0 h 184"/>
                    <a:gd name="T36" fmla="*/ 252 w 308"/>
                    <a:gd name="T37" fmla="*/ 0 h 184"/>
                    <a:gd name="T38" fmla="*/ 261 w 308"/>
                    <a:gd name="T39" fmla="*/ 16 h 184"/>
                    <a:gd name="T40" fmla="*/ 303 w 308"/>
                    <a:gd name="T41" fmla="*/ 24 h 184"/>
                    <a:gd name="T42" fmla="*/ 308 w 308"/>
                    <a:gd name="T43" fmla="*/ 24 h 184"/>
                    <a:gd name="T44" fmla="*/ 286 w 308"/>
                    <a:gd name="T45" fmla="*/ 32 h 184"/>
                    <a:gd name="T46" fmla="*/ 244 w 308"/>
                    <a:gd name="T47" fmla="*/ 56 h 184"/>
                    <a:gd name="T48" fmla="*/ 244 w 308"/>
                    <a:gd name="T49" fmla="*/ 56 h 18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308" h="184">
                      <a:moveTo>
                        <a:pt x="244" y="56"/>
                      </a:moveTo>
                      <a:lnTo>
                        <a:pt x="278" y="72"/>
                      </a:lnTo>
                      <a:lnTo>
                        <a:pt x="244" y="88"/>
                      </a:lnTo>
                      <a:lnTo>
                        <a:pt x="202" y="88"/>
                      </a:lnTo>
                      <a:lnTo>
                        <a:pt x="134" y="120"/>
                      </a:lnTo>
                      <a:lnTo>
                        <a:pt x="109" y="120"/>
                      </a:lnTo>
                      <a:lnTo>
                        <a:pt x="92" y="120"/>
                      </a:lnTo>
                      <a:lnTo>
                        <a:pt x="50" y="128"/>
                      </a:lnTo>
                      <a:lnTo>
                        <a:pt x="25" y="152"/>
                      </a:lnTo>
                      <a:lnTo>
                        <a:pt x="0" y="184"/>
                      </a:lnTo>
                      <a:lnTo>
                        <a:pt x="0" y="168"/>
                      </a:lnTo>
                      <a:lnTo>
                        <a:pt x="17" y="152"/>
                      </a:lnTo>
                      <a:lnTo>
                        <a:pt x="42" y="120"/>
                      </a:lnTo>
                      <a:lnTo>
                        <a:pt x="84" y="88"/>
                      </a:lnTo>
                      <a:lnTo>
                        <a:pt x="92" y="40"/>
                      </a:lnTo>
                      <a:lnTo>
                        <a:pt x="143" y="24"/>
                      </a:lnTo>
                      <a:lnTo>
                        <a:pt x="193" y="16"/>
                      </a:lnTo>
                      <a:lnTo>
                        <a:pt x="244" y="0"/>
                      </a:lnTo>
                      <a:lnTo>
                        <a:pt x="252" y="0"/>
                      </a:lnTo>
                      <a:lnTo>
                        <a:pt x="261" y="16"/>
                      </a:lnTo>
                      <a:lnTo>
                        <a:pt x="303" y="24"/>
                      </a:lnTo>
                      <a:lnTo>
                        <a:pt x="308" y="24"/>
                      </a:lnTo>
                      <a:lnTo>
                        <a:pt x="286" y="32"/>
                      </a:lnTo>
                      <a:lnTo>
                        <a:pt x="244" y="56"/>
                      </a:lnTo>
                      <a:close/>
                    </a:path>
                  </a:pathLst>
                </a:custGeom>
                <a:solidFill>
                  <a:srgbClr val="B5CAE9"/>
                </a:solidFill>
                <a:ln w="12700">
                  <a:solidFill>
                    <a:srgbClr val="000000"/>
                  </a:solidFill>
                  <a:prstDash val="solid"/>
                  <a:round/>
                  <a:headEnd/>
                  <a:tailEnd/>
                </a:ln>
              </p:spPr>
              <p:txBody>
                <a:bodyPr/>
                <a:lstStyle/>
                <a:p>
                  <a:endParaRPr lang="en-US" dirty="0"/>
                </a:p>
              </p:txBody>
            </p:sp>
            <p:sp>
              <p:nvSpPr>
                <p:cNvPr id="146" name="Freeform 80"/>
                <p:cNvSpPr>
                  <a:spLocks/>
                </p:cNvSpPr>
                <p:nvPr/>
              </p:nvSpPr>
              <p:spPr bwMode="auto">
                <a:xfrm>
                  <a:off x="7494588" y="4292600"/>
                  <a:ext cx="1417638" cy="939800"/>
                </a:xfrm>
                <a:custGeom>
                  <a:avLst/>
                  <a:gdLst>
                    <a:gd name="T0" fmla="*/ 784 w 893"/>
                    <a:gd name="T1" fmla="*/ 312 h 592"/>
                    <a:gd name="T2" fmla="*/ 725 w 893"/>
                    <a:gd name="T3" fmla="*/ 280 h 592"/>
                    <a:gd name="T4" fmla="*/ 708 w 893"/>
                    <a:gd name="T5" fmla="*/ 208 h 592"/>
                    <a:gd name="T6" fmla="*/ 708 w 893"/>
                    <a:gd name="T7" fmla="*/ 168 h 592"/>
                    <a:gd name="T8" fmla="*/ 666 w 893"/>
                    <a:gd name="T9" fmla="*/ 120 h 592"/>
                    <a:gd name="T10" fmla="*/ 632 w 893"/>
                    <a:gd name="T11" fmla="*/ 96 h 592"/>
                    <a:gd name="T12" fmla="*/ 581 w 893"/>
                    <a:gd name="T13" fmla="*/ 56 h 592"/>
                    <a:gd name="T14" fmla="*/ 548 w 893"/>
                    <a:gd name="T15" fmla="*/ 16 h 592"/>
                    <a:gd name="T16" fmla="*/ 506 w 893"/>
                    <a:gd name="T17" fmla="*/ 0 h 592"/>
                    <a:gd name="T18" fmla="*/ 472 w 893"/>
                    <a:gd name="T19" fmla="*/ 48 h 592"/>
                    <a:gd name="T20" fmla="*/ 396 w 893"/>
                    <a:gd name="T21" fmla="*/ 72 h 592"/>
                    <a:gd name="T22" fmla="*/ 371 w 893"/>
                    <a:gd name="T23" fmla="*/ 96 h 592"/>
                    <a:gd name="T24" fmla="*/ 337 w 893"/>
                    <a:gd name="T25" fmla="*/ 80 h 592"/>
                    <a:gd name="T26" fmla="*/ 287 w 893"/>
                    <a:gd name="T27" fmla="*/ 88 h 592"/>
                    <a:gd name="T28" fmla="*/ 253 w 893"/>
                    <a:gd name="T29" fmla="*/ 88 h 592"/>
                    <a:gd name="T30" fmla="*/ 219 w 893"/>
                    <a:gd name="T31" fmla="*/ 80 h 592"/>
                    <a:gd name="T32" fmla="*/ 185 w 893"/>
                    <a:gd name="T33" fmla="*/ 104 h 592"/>
                    <a:gd name="T34" fmla="*/ 160 w 893"/>
                    <a:gd name="T35" fmla="*/ 128 h 592"/>
                    <a:gd name="T36" fmla="*/ 135 w 893"/>
                    <a:gd name="T37" fmla="*/ 168 h 592"/>
                    <a:gd name="T38" fmla="*/ 110 w 893"/>
                    <a:gd name="T39" fmla="*/ 224 h 592"/>
                    <a:gd name="T40" fmla="*/ 84 w 893"/>
                    <a:gd name="T41" fmla="*/ 256 h 592"/>
                    <a:gd name="T42" fmla="*/ 76 w 893"/>
                    <a:gd name="T43" fmla="*/ 280 h 592"/>
                    <a:gd name="T44" fmla="*/ 67 w 893"/>
                    <a:gd name="T45" fmla="*/ 320 h 592"/>
                    <a:gd name="T46" fmla="*/ 51 w 893"/>
                    <a:gd name="T47" fmla="*/ 328 h 592"/>
                    <a:gd name="T48" fmla="*/ 25 w 893"/>
                    <a:gd name="T49" fmla="*/ 344 h 592"/>
                    <a:gd name="T50" fmla="*/ 0 w 893"/>
                    <a:gd name="T51" fmla="*/ 352 h 592"/>
                    <a:gd name="T52" fmla="*/ 17 w 893"/>
                    <a:gd name="T53" fmla="*/ 368 h 592"/>
                    <a:gd name="T54" fmla="*/ 51 w 893"/>
                    <a:gd name="T55" fmla="*/ 392 h 592"/>
                    <a:gd name="T56" fmla="*/ 59 w 893"/>
                    <a:gd name="T57" fmla="*/ 416 h 592"/>
                    <a:gd name="T58" fmla="*/ 93 w 893"/>
                    <a:gd name="T59" fmla="*/ 440 h 592"/>
                    <a:gd name="T60" fmla="*/ 135 w 893"/>
                    <a:gd name="T61" fmla="*/ 456 h 592"/>
                    <a:gd name="T62" fmla="*/ 118 w 893"/>
                    <a:gd name="T63" fmla="*/ 488 h 592"/>
                    <a:gd name="T64" fmla="*/ 160 w 893"/>
                    <a:gd name="T65" fmla="*/ 496 h 592"/>
                    <a:gd name="T66" fmla="*/ 202 w 893"/>
                    <a:gd name="T67" fmla="*/ 512 h 592"/>
                    <a:gd name="T68" fmla="*/ 244 w 893"/>
                    <a:gd name="T69" fmla="*/ 488 h 592"/>
                    <a:gd name="T70" fmla="*/ 244 w 893"/>
                    <a:gd name="T71" fmla="*/ 528 h 592"/>
                    <a:gd name="T72" fmla="*/ 261 w 893"/>
                    <a:gd name="T73" fmla="*/ 536 h 592"/>
                    <a:gd name="T74" fmla="*/ 253 w 893"/>
                    <a:gd name="T75" fmla="*/ 544 h 592"/>
                    <a:gd name="T76" fmla="*/ 287 w 893"/>
                    <a:gd name="T77" fmla="*/ 560 h 592"/>
                    <a:gd name="T78" fmla="*/ 287 w 893"/>
                    <a:gd name="T79" fmla="*/ 584 h 592"/>
                    <a:gd name="T80" fmla="*/ 320 w 893"/>
                    <a:gd name="T81" fmla="*/ 592 h 592"/>
                    <a:gd name="T82" fmla="*/ 413 w 893"/>
                    <a:gd name="T83" fmla="*/ 592 h 592"/>
                    <a:gd name="T84" fmla="*/ 438 w 893"/>
                    <a:gd name="T85" fmla="*/ 568 h 592"/>
                    <a:gd name="T86" fmla="*/ 463 w 893"/>
                    <a:gd name="T87" fmla="*/ 568 h 592"/>
                    <a:gd name="T88" fmla="*/ 514 w 893"/>
                    <a:gd name="T89" fmla="*/ 568 h 592"/>
                    <a:gd name="T90" fmla="*/ 565 w 893"/>
                    <a:gd name="T91" fmla="*/ 560 h 592"/>
                    <a:gd name="T92" fmla="*/ 607 w 893"/>
                    <a:gd name="T93" fmla="*/ 504 h 592"/>
                    <a:gd name="T94" fmla="*/ 657 w 893"/>
                    <a:gd name="T95" fmla="*/ 488 h 592"/>
                    <a:gd name="T96" fmla="*/ 699 w 893"/>
                    <a:gd name="T97" fmla="*/ 480 h 592"/>
                    <a:gd name="T98" fmla="*/ 725 w 893"/>
                    <a:gd name="T99" fmla="*/ 488 h 592"/>
                    <a:gd name="T100" fmla="*/ 767 w 893"/>
                    <a:gd name="T101" fmla="*/ 480 h 592"/>
                    <a:gd name="T102" fmla="*/ 775 w 893"/>
                    <a:gd name="T103" fmla="*/ 496 h 592"/>
                    <a:gd name="T104" fmla="*/ 826 w 893"/>
                    <a:gd name="T105" fmla="*/ 496 h 592"/>
                    <a:gd name="T106" fmla="*/ 834 w 893"/>
                    <a:gd name="T107" fmla="*/ 416 h 592"/>
                    <a:gd name="T108" fmla="*/ 851 w 893"/>
                    <a:gd name="T109" fmla="*/ 376 h 592"/>
                    <a:gd name="T110" fmla="*/ 885 w 893"/>
                    <a:gd name="T111" fmla="*/ 336 h 592"/>
                    <a:gd name="T112" fmla="*/ 893 w 893"/>
                    <a:gd name="T113" fmla="*/ 312 h 592"/>
                    <a:gd name="T114" fmla="*/ 876 w 893"/>
                    <a:gd name="T115" fmla="*/ 288 h 592"/>
                    <a:gd name="T116" fmla="*/ 834 w 893"/>
                    <a:gd name="T117" fmla="*/ 288 h 592"/>
                    <a:gd name="T118" fmla="*/ 784 w 893"/>
                    <a:gd name="T119" fmla="*/ 312 h 592"/>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893" h="592">
                      <a:moveTo>
                        <a:pt x="784" y="312"/>
                      </a:moveTo>
                      <a:lnTo>
                        <a:pt x="725" y="280"/>
                      </a:lnTo>
                      <a:lnTo>
                        <a:pt x="708" y="208"/>
                      </a:lnTo>
                      <a:lnTo>
                        <a:pt x="708" y="168"/>
                      </a:lnTo>
                      <a:lnTo>
                        <a:pt x="666" y="120"/>
                      </a:lnTo>
                      <a:lnTo>
                        <a:pt x="632" y="96"/>
                      </a:lnTo>
                      <a:lnTo>
                        <a:pt x="581" y="56"/>
                      </a:lnTo>
                      <a:lnTo>
                        <a:pt x="548" y="16"/>
                      </a:lnTo>
                      <a:lnTo>
                        <a:pt x="506" y="0"/>
                      </a:lnTo>
                      <a:lnTo>
                        <a:pt x="472" y="48"/>
                      </a:lnTo>
                      <a:lnTo>
                        <a:pt x="396" y="72"/>
                      </a:lnTo>
                      <a:lnTo>
                        <a:pt x="371" y="96"/>
                      </a:lnTo>
                      <a:lnTo>
                        <a:pt x="337" y="80"/>
                      </a:lnTo>
                      <a:lnTo>
                        <a:pt x="287" y="88"/>
                      </a:lnTo>
                      <a:lnTo>
                        <a:pt x="253" y="88"/>
                      </a:lnTo>
                      <a:lnTo>
                        <a:pt x="219" y="80"/>
                      </a:lnTo>
                      <a:lnTo>
                        <a:pt x="185" y="104"/>
                      </a:lnTo>
                      <a:lnTo>
                        <a:pt x="160" y="128"/>
                      </a:lnTo>
                      <a:lnTo>
                        <a:pt x="135" y="168"/>
                      </a:lnTo>
                      <a:lnTo>
                        <a:pt x="110" y="224"/>
                      </a:lnTo>
                      <a:lnTo>
                        <a:pt x="84" y="256"/>
                      </a:lnTo>
                      <a:lnTo>
                        <a:pt x="76" y="280"/>
                      </a:lnTo>
                      <a:lnTo>
                        <a:pt x="67" y="320"/>
                      </a:lnTo>
                      <a:lnTo>
                        <a:pt x="51" y="328"/>
                      </a:lnTo>
                      <a:lnTo>
                        <a:pt x="25" y="344"/>
                      </a:lnTo>
                      <a:lnTo>
                        <a:pt x="0" y="352"/>
                      </a:lnTo>
                      <a:lnTo>
                        <a:pt x="17" y="368"/>
                      </a:lnTo>
                      <a:lnTo>
                        <a:pt x="51" y="392"/>
                      </a:lnTo>
                      <a:lnTo>
                        <a:pt x="59" y="416"/>
                      </a:lnTo>
                      <a:lnTo>
                        <a:pt x="93" y="440"/>
                      </a:lnTo>
                      <a:lnTo>
                        <a:pt x="135" y="456"/>
                      </a:lnTo>
                      <a:lnTo>
                        <a:pt x="118" y="488"/>
                      </a:lnTo>
                      <a:lnTo>
                        <a:pt x="160" y="496"/>
                      </a:lnTo>
                      <a:lnTo>
                        <a:pt x="202" y="512"/>
                      </a:lnTo>
                      <a:lnTo>
                        <a:pt x="244" y="488"/>
                      </a:lnTo>
                      <a:lnTo>
                        <a:pt x="244" y="528"/>
                      </a:lnTo>
                      <a:lnTo>
                        <a:pt x="261" y="536"/>
                      </a:lnTo>
                      <a:lnTo>
                        <a:pt x="253" y="544"/>
                      </a:lnTo>
                      <a:lnTo>
                        <a:pt x="287" y="560"/>
                      </a:lnTo>
                      <a:lnTo>
                        <a:pt x="287" y="584"/>
                      </a:lnTo>
                      <a:lnTo>
                        <a:pt x="320" y="592"/>
                      </a:lnTo>
                      <a:lnTo>
                        <a:pt x="413" y="592"/>
                      </a:lnTo>
                      <a:lnTo>
                        <a:pt x="438" y="568"/>
                      </a:lnTo>
                      <a:lnTo>
                        <a:pt x="463" y="568"/>
                      </a:lnTo>
                      <a:lnTo>
                        <a:pt x="514" y="568"/>
                      </a:lnTo>
                      <a:lnTo>
                        <a:pt x="565" y="560"/>
                      </a:lnTo>
                      <a:lnTo>
                        <a:pt x="607" y="504"/>
                      </a:lnTo>
                      <a:lnTo>
                        <a:pt x="657" y="488"/>
                      </a:lnTo>
                      <a:lnTo>
                        <a:pt x="699" y="480"/>
                      </a:lnTo>
                      <a:lnTo>
                        <a:pt x="725" y="488"/>
                      </a:lnTo>
                      <a:lnTo>
                        <a:pt x="767" y="480"/>
                      </a:lnTo>
                      <a:lnTo>
                        <a:pt x="775" y="496"/>
                      </a:lnTo>
                      <a:lnTo>
                        <a:pt x="826" y="496"/>
                      </a:lnTo>
                      <a:lnTo>
                        <a:pt x="834" y="416"/>
                      </a:lnTo>
                      <a:lnTo>
                        <a:pt x="851" y="376"/>
                      </a:lnTo>
                      <a:lnTo>
                        <a:pt x="885" y="336"/>
                      </a:lnTo>
                      <a:lnTo>
                        <a:pt x="893" y="312"/>
                      </a:lnTo>
                      <a:lnTo>
                        <a:pt x="876" y="288"/>
                      </a:lnTo>
                      <a:lnTo>
                        <a:pt x="834" y="288"/>
                      </a:lnTo>
                      <a:lnTo>
                        <a:pt x="784" y="312"/>
                      </a:lnTo>
                      <a:close/>
                    </a:path>
                  </a:pathLst>
                </a:custGeom>
                <a:solidFill>
                  <a:srgbClr val="B5CAE9"/>
                </a:solidFill>
                <a:ln>
                  <a:noFill/>
                </a:ln>
              </p:spPr>
              <p:txBody>
                <a:bodyPr/>
                <a:lstStyle/>
                <a:p>
                  <a:endParaRPr lang="en-US" dirty="0"/>
                </a:p>
              </p:txBody>
            </p:sp>
            <p:sp>
              <p:nvSpPr>
                <p:cNvPr id="147" name="Freeform 81"/>
                <p:cNvSpPr>
                  <a:spLocks/>
                </p:cNvSpPr>
                <p:nvPr/>
              </p:nvSpPr>
              <p:spPr bwMode="auto">
                <a:xfrm>
                  <a:off x="8310563" y="4229100"/>
                  <a:ext cx="561975" cy="533400"/>
                </a:xfrm>
                <a:custGeom>
                  <a:avLst/>
                  <a:gdLst>
                    <a:gd name="T0" fmla="*/ 270 w 354"/>
                    <a:gd name="T1" fmla="*/ 248 h 336"/>
                    <a:gd name="T2" fmla="*/ 253 w 354"/>
                    <a:gd name="T3" fmla="*/ 224 h 336"/>
                    <a:gd name="T4" fmla="*/ 278 w 354"/>
                    <a:gd name="T5" fmla="*/ 200 h 336"/>
                    <a:gd name="T6" fmla="*/ 354 w 354"/>
                    <a:gd name="T7" fmla="*/ 184 h 336"/>
                    <a:gd name="T8" fmla="*/ 337 w 354"/>
                    <a:gd name="T9" fmla="*/ 152 h 336"/>
                    <a:gd name="T10" fmla="*/ 303 w 354"/>
                    <a:gd name="T11" fmla="*/ 120 h 336"/>
                    <a:gd name="T12" fmla="*/ 287 w 354"/>
                    <a:gd name="T13" fmla="*/ 88 h 336"/>
                    <a:gd name="T14" fmla="*/ 236 w 354"/>
                    <a:gd name="T15" fmla="*/ 72 h 336"/>
                    <a:gd name="T16" fmla="*/ 211 w 354"/>
                    <a:gd name="T17" fmla="*/ 24 h 336"/>
                    <a:gd name="T18" fmla="*/ 152 w 354"/>
                    <a:gd name="T19" fmla="*/ 24 h 336"/>
                    <a:gd name="T20" fmla="*/ 84 w 354"/>
                    <a:gd name="T21" fmla="*/ 0 h 336"/>
                    <a:gd name="T22" fmla="*/ 59 w 354"/>
                    <a:gd name="T23" fmla="*/ 24 h 336"/>
                    <a:gd name="T24" fmla="*/ 8 w 354"/>
                    <a:gd name="T25" fmla="*/ 32 h 336"/>
                    <a:gd name="T26" fmla="*/ 0 w 354"/>
                    <a:gd name="T27" fmla="*/ 40 h 336"/>
                    <a:gd name="T28" fmla="*/ 34 w 354"/>
                    <a:gd name="T29" fmla="*/ 56 h 336"/>
                    <a:gd name="T30" fmla="*/ 67 w 354"/>
                    <a:gd name="T31" fmla="*/ 96 h 336"/>
                    <a:gd name="T32" fmla="*/ 118 w 354"/>
                    <a:gd name="T33" fmla="*/ 136 h 336"/>
                    <a:gd name="T34" fmla="*/ 152 w 354"/>
                    <a:gd name="T35" fmla="*/ 160 h 336"/>
                    <a:gd name="T36" fmla="*/ 194 w 354"/>
                    <a:gd name="T37" fmla="*/ 208 h 336"/>
                    <a:gd name="T38" fmla="*/ 194 w 354"/>
                    <a:gd name="T39" fmla="*/ 248 h 336"/>
                    <a:gd name="T40" fmla="*/ 211 w 354"/>
                    <a:gd name="T41" fmla="*/ 320 h 336"/>
                    <a:gd name="T42" fmla="*/ 236 w 354"/>
                    <a:gd name="T43" fmla="*/ 336 h 336"/>
                    <a:gd name="T44" fmla="*/ 253 w 354"/>
                    <a:gd name="T45" fmla="*/ 312 h 336"/>
                    <a:gd name="T46" fmla="*/ 270 w 354"/>
                    <a:gd name="T47" fmla="*/ 248 h 3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354" h="336">
                      <a:moveTo>
                        <a:pt x="270" y="248"/>
                      </a:moveTo>
                      <a:lnTo>
                        <a:pt x="253" y="224"/>
                      </a:lnTo>
                      <a:lnTo>
                        <a:pt x="278" y="200"/>
                      </a:lnTo>
                      <a:lnTo>
                        <a:pt x="354" y="184"/>
                      </a:lnTo>
                      <a:lnTo>
                        <a:pt x="337" y="152"/>
                      </a:lnTo>
                      <a:lnTo>
                        <a:pt x="303" y="120"/>
                      </a:lnTo>
                      <a:lnTo>
                        <a:pt x="287" y="88"/>
                      </a:lnTo>
                      <a:lnTo>
                        <a:pt x="236" y="72"/>
                      </a:lnTo>
                      <a:lnTo>
                        <a:pt x="211" y="24"/>
                      </a:lnTo>
                      <a:lnTo>
                        <a:pt x="152" y="24"/>
                      </a:lnTo>
                      <a:lnTo>
                        <a:pt x="84" y="0"/>
                      </a:lnTo>
                      <a:lnTo>
                        <a:pt x="59" y="24"/>
                      </a:lnTo>
                      <a:lnTo>
                        <a:pt x="8" y="32"/>
                      </a:lnTo>
                      <a:lnTo>
                        <a:pt x="0" y="40"/>
                      </a:lnTo>
                      <a:lnTo>
                        <a:pt x="34" y="56"/>
                      </a:lnTo>
                      <a:lnTo>
                        <a:pt x="67" y="96"/>
                      </a:lnTo>
                      <a:lnTo>
                        <a:pt x="118" y="136"/>
                      </a:lnTo>
                      <a:lnTo>
                        <a:pt x="152" y="160"/>
                      </a:lnTo>
                      <a:lnTo>
                        <a:pt x="194" y="208"/>
                      </a:lnTo>
                      <a:lnTo>
                        <a:pt x="194" y="248"/>
                      </a:lnTo>
                      <a:lnTo>
                        <a:pt x="211" y="320"/>
                      </a:lnTo>
                      <a:lnTo>
                        <a:pt x="236" y="336"/>
                      </a:lnTo>
                      <a:lnTo>
                        <a:pt x="253" y="312"/>
                      </a:lnTo>
                      <a:lnTo>
                        <a:pt x="270" y="248"/>
                      </a:lnTo>
                      <a:close/>
                    </a:path>
                  </a:pathLst>
                </a:custGeom>
                <a:solidFill>
                  <a:srgbClr val="B5CAE9"/>
                </a:solidFill>
                <a:ln>
                  <a:noFill/>
                </a:ln>
              </p:spPr>
              <p:txBody>
                <a:bodyPr/>
                <a:lstStyle/>
                <a:p>
                  <a:endParaRPr lang="en-US" dirty="0"/>
                </a:p>
              </p:txBody>
            </p:sp>
            <p:sp>
              <p:nvSpPr>
                <p:cNvPr id="148" name="Freeform 82"/>
                <p:cNvSpPr>
                  <a:spLocks/>
                </p:cNvSpPr>
                <p:nvPr/>
              </p:nvSpPr>
              <p:spPr bwMode="auto">
                <a:xfrm>
                  <a:off x="7494588" y="4292600"/>
                  <a:ext cx="1417638" cy="939800"/>
                </a:xfrm>
                <a:custGeom>
                  <a:avLst/>
                  <a:gdLst>
                    <a:gd name="T0" fmla="*/ 784 w 893"/>
                    <a:gd name="T1" fmla="*/ 312 h 592"/>
                    <a:gd name="T2" fmla="*/ 725 w 893"/>
                    <a:gd name="T3" fmla="*/ 280 h 592"/>
                    <a:gd name="T4" fmla="*/ 708 w 893"/>
                    <a:gd name="T5" fmla="*/ 208 h 592"/>
                    <a:gd name="T6" fmla="*/ 708 w 893"/>
                    <a:gd name="T7" fmla="*/ 168 h 592"/>
                    <a:gd name="T8" fmla="*/ 666 w 893"/>
                    <a:gd name="T9" fmla="*/ 120 h 592"/>
                    <a:gd name="T10" fmla="*/ 632 w 893"/>
                    <a:gd name="T11" fmla="*/ 96 h 592"/>
                    <a:gd name="T12" fmla="*/ 581 w 893"/>
                    <a:gd name="T13" fmla="*/ 56 h 592"/>
                    <a:gd name="T14" fmla="*/ 548 w 893"/>
                    <a:gd name="T15" fmla="*/ 16 h 592"/>
                    <a:gd name="T16" fmla="*/ 506 w 893"/>
                    <a:gd name="T17" fmla="*/ 0 h 592"/>
                    <a:gd name="T18" fmla="*/ 472 w 893"/>
                    <a:gd name="T19" fmla="*/ 48 h 592"/>
                    <a:gd name="T20" fmla="*/ 396 w 893"/>
                    <a:gd name="T21" fmla="*/ 72 h 592"/>
                    <a:gd name="T22" fmla="*/ 371 w 893"/>
                    <a:gd name="T23" fmla="*/ 96 h 592"/>
                    <a:gd name="T24" fmla="*/ 337 w 893"/>
                    <a:gd name="T25" fmla="*/ 80 h 592"/>
                    <a:gd name="T26" fmla="*/ 287 w 893"/>
                    <a:gd name="T27" fmla="*/ 88 h 592"/>
                    <a:gd name="T28" fmla="*/ 253 w 893"/>
                    <a:gd name="T29" fmla="*/ 88 h 592"/>
                    <a:gd name="T30" fmla="*/ 219 w 893"/>
                    <a:gd name="T31" fmla="*/ 80 h 592"/>
                    <a:gd name="T32" fmla="*/ 185 w 893"/>
                    <a:gd name="T33" fmla="*/ 104 h 592"/>
                    <a:gd name="T34" fmla="*/ 185 w 893"/>
                    <a:gd name="T35" fmla="*/ 104 h 592"/>
                    <a:gd name="T36" fmla="*/ 160 w 893"/>
                    <a:gd name="T37" fmla="*/ 128 h 592"/>
                    <a:gd name="T38" fmla="*/ 135 w 893"/>
                    <a:gd name="T39" fmla="*/ 168 h 592"/>
                    <a:gd name="T40" fmla="*/ 110 w 893"/>
                    <a:gd name="T41" fmla="*/ 224 h 592"/>
                    <a:gd name="T42" fmla="*/ 84 w 893"/>
                    <a:gd name="T43" fmla="*/ 256 h 592"/>
                    <a:gd name="T44" fmla="*/ 76 w 893"/>
                    <a:gd name="T45" fmla="*/ 280 h 592"/>
                    <a:gd name="T46" fmla="*/ 67 w 893"/>
                    <a:gd name="T47" fmla="*/ 320 h 592"/>
                    <a:gd name="T48" fmla="*/ 51 w 893"/>
                    <a:gd name="T49" fmla="*/ 328 h 592"/>
                    <a:gd name="T50" fmla="*/ 25 w 893"/>
                    <a:gd name="T51" fmla="*/ 344 h 592"/>
                    <a:gd name="T52" fmla="*/ 0 w 893"/>
                    <a:gd name="T53" fmla="*/ 352 h 592"/>
                    <a:gd name="T54" fmla="*/ 17 w 893"/>
                    <a:gd name="T55" fmla="*/ 368 h 592"/>
                    <a:gd name="T56" fmla="*/ 51 w 893"/>
                    <a:gd name="T57" fmla="*/ 392 h 592"/>
                    <a:gd name="T58" fmla="*/ 59 w 893"/>
                    <a:gd name="T59" fmla="*/ 416 h 592"/>
                    <a:gd name="T60" fmla="*/ 93 w 893"/>
                    <a:gd name="T61" fmla="*/ 440 h 592"/>
                    <a:gd name="T62" fmla="*/ 135 w 893"/>
                    <a:gd name="T63" fmla="*/ 456 h 592"/>
                    <a:gd name="T64" fmla="*/ 118 w 893"/>
                    <a:gd name="T65" fmla="*/ 488 h 592"/>
                    <a:gd name="T66" fmla="*/ 160 w 893"/>
                    <a:gd name="T67" fmla="*/ 496 h 592"/>
                    <a:gd name="T68" fmla="*/ 202 w 893"/>
                    <a:gd name="T69" fmla="*/ 512 h 592"/>
                    <a:gd name="T70" fmla="*/ 244 w 893"/>
                    <a:gd name="T71" fmla="*/ 488 h 592"/>
                    <a:gd name="T72" fmla="*/ 244 w 893"/>
                    <a:gd name="T73" fmla="*/ 528 h 592"/>
                    <a:gd name="T74" fmla="*/ 261 w 893"/>
                    <a:gd name="T75" fmla="*/ 536 h 592"/>
                    <a:gd name="T76" fmla="*/ 253 w 893"/>
                    <a:gd name="T77" fmla="*/ 544 h 592"/>
                    <a:gd name="T78" fmla="*/ 287 w 893"/>
                    <a:gd name="T79" fmla="*/ 560 h 592"/>
                    <a:gd name="T80" fmla="*/ 287 w 893"/>
                    <a:gd name="T81" fmla="*/ 584 h 592"/>
                    <a:gd name="T82" fmla="*/ 320 w 893"/>
                    <a:gd name="T83" fmla="*/ 592 h 592"/>
                    <a:gd name="T84" fmla="*/ 413 w 893"/>
                    <a:gd name="T85" fmla="*/ 592 h 592"/>
                    <a:gd name="T86" fmla="*/ 438 w 893"/>
                    <a:gd name="T87" fmla="*/ 568 h 592"/>
                    <a:gd name="T88" fmla="*/ 463 w 893"/>
                    <a:gd name="T89" fmla="*/ 568 h 592"/>
                    <a:gd name="T90" fmla="*/ 514 w 893"/>
                    <a:gd name="T91" fmla="*/ 568 h 592"/>
                    <a:gd name="T92" fmla="*/ 565 w 893"/>
                    <a:gd name="T93" fmla="*/ 560 h 592"/>
                    <a:gd name="T94" fmla="*/ 607 w 893"/>
                    <a:gd name="T95" fmla="*/ 504 h 592"/>
                    <a:gd name="T96" fmla="*/ 657 w 893"/>
                    <a:gd name="T97" fmla="*/ 488 h 592"/>
                    <a:gd name="T98" fmla="*/ 699 w 893"/>
                    <a:gd name="T99" fmla="*/ 480 h 592"/>
                    <a:gd name="T100" fmla="*/ 725 w 893"/>
                    <a:gd name="T101" fmla="*/ 488 h 592"/>
                    <a:gd name="T102" fmla="*/ 767 w 893"/>
                    <a:gd name="T103" fmla="*/ 480 h 592"/>
                    <a:gd name="T104" fmla="*/ 775 w 893"/>
                    <a:gd name="T105" fmla="*/ 496 h 592"/>
                    <a:gd name="T106" fmla="*/ 826 w 893"/>
                    <a:gd name="T107" fmla="*/ 496 h 592"/>
                    <a:gd name="T108" fmla="*/ 834 w 893"/>
                    <a:gd name="T109" fmla="*/ 416 h 592"/>
                    <a:gd name="T110" fmla="*/ 851 w 893"/>
                    <a:gd name="T111" fmla="*/ 376 h 592"/>
                    <a:gd name="T112" fmla="*/ 885 w 893"/>
                    <a:gd name="T113" fmla="*/ 336 h 592"/>
                    <a:gd name="T114" fmla="*/ 893 w 893"/>
                    <a:gd name="T115" fmla="*/ 312 h 592"/>
                    <a:gd name="T116" fmla="*/ 876 w 893"/>
                    <a:gd name="T117" fmla="*/ 288 h 592"/>
                    <a:gd name="T118" fmla="*/ 834 w 893"/>
                    <a:gd name="T119" fmla="*/ 288 h 592"/>
                    <a:gd name="T120" fmla="*/ 784 w 893"/>
                    <a:gd name="T121" fmla="*/ 312 h 592"/>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893" h="592">
                      <a:moveTo>
                        <a:pt x="784" y="312"/>
                      </a:moveTo>
                      <a:lnTo>
                        <a:pt x="725" y="280"/>
                      </a:lnTo>
                      <a:lnTo>
                        <a:pt x="708" y="208"/>
                      </a:lnTo>
                      <a:lnTo>
                        <a:pt x="708" y="168"/>
                      </a:lnTo>
                      <a:lnTo>
                        <a:pt x="666" y="120"/>
                      </a:lnTo>
                      <a:lnTo>
                        <a:pt x="632" y="96"/>
                      </a:lnTo>
                      <a:lnTo>
                        <a:pt x="581" y="56"/>
                      </a:lnTo>
                      <a:lnTo>
                        <a:pt x="548" y="16"/>
                      </a:lnTo>
                      <a:lnTo>
                        <a:pt x="506" y="0"/>
                      </a:lnTo>
                      <a:lnTo>
                        <a:pt x="472" y="48"/>
                      </a:lnTo>
                      <a:lnTo>
                        <a:pt x="396" y="72"/>
                      </a:lnTo>
                      <a:lnTo>
                        <a:pt x="371" y="96"/>
                      </a:lnTo>
                      <a:lnTo>
                        <a:pt x="337" y="80"/>
                      </a:lnTo>
                      <a:lnTo>
                        <a:pt x="287" y="88"/>
                      </a:lnTo>
                      <a:lnTo>
                        <a:pt x="253" y="88"/>
                      </a:lnTo>
                      <a:lnTo>
                        <a:pt x="219" y="80"/>
                      </a:lnTo>
                      <a:lnTo>
                        <a:pt x="185" y="104"/>
                      </a:lnTo>
                      <a:lnTo>
                        <a:pt x="160" y="128"/>
                      </a:lnTo>
                      <a:lnTo>
                        <a:pt x="135" y="168"/>
                      </a:lnTo>
                      <a:lnTo>
                        <a:pt x="110" y="224"/>
                      </a:lnTo>
                      <a:lnTo>
                        <a:pt x="84" y="256"/>
                      </a:lnTo>
                      <a:lnTo>
                        <a:pt x="76" y="280"/>
                      </a:lnTo>
                      <a:lnTo>
                        <a:pt x="67" y="320"/>
                      </a:lnTo>
                      <a:lnTo>
                        <a:pt x="51" y="328"/>
                      </a:lnTo>
                      <a:lnTo>
                        <a:pt x="25" y="344"/>
                      </a:lnTo>
                      <a:lnTo>
                        <a:pt x="0" y="352"/>
                      </a:lnTo>
                      <a:lnTo>
                        <a:pt x="17" y="368"/>
                      </a:lnTo>
                      <a:lnTo>
                        <a:pt x="51" y="392"/>
                      </a:lnTo>
                      <a:lnTo>
                        <a:pt x="59" y="416"/>
                      </a:lnTo>
                      <a:lnTo>
                        <a:pt x="93" y="440"/>
                      </a:lnTo>
                      <a:lnTo>
                        <a:pt x="135" y="456"/>
                      </a:lnTo>
                      <a:lnTo>
                        <a:pt x="118" y="488"/>
                      </a:lnTo>
                      <a:lnTo>
                        <a:pt x="160" y="496"/>
                      </a:lnTo>
                      <a:lnTo>
                        <a:pt x="202" y="512"/>
                      </a:lnTo>
                      <a:lnTo>
                        <a:pt x="244" y="488"/>
                      </a:lnTo>
                      <a:lnTo>
                        <a:pt x="244" y="528"/>
                      </a:lnTo>
                      <a:lnTo>
                        <a:pt x="261" y="536"/>
                      </a:lnTo>
                      <a:lnTo>
                        <a:pt x="253" y="544"/>
                      </a:lnTo>
                      <a:lnTo>
                        <a:pt x="287" y="560"/>
                      </a:lnTo>
                      <a:lnTo>
                        <a:pt x="287" y="584"/>
                      </a:lnTo>
                      <a:lnTo>
                        <a:pt x="320" y="592"/>
                      </a:lnTo>
                      <a:lnTo>
                        <a:pt x="413" y="592"/>
                      </a:lnTo>
                      <a:lnTo>
                        <a:pt x="438" y="568"/>
                      </a:lnTo>
                      <a:lnTo>
                        <a:pt x="463" y="568"/>
                      </a:lnTo>
                      <a:lnTo>
                        <a:pt x="514" y="568"/>
                      </a:lnTo>
                      <a:lnTo>
                        <a:pt x="565" y="560"/>
                      </a:lnTo>
                      <a:lnTo>
                        <a:pt x="607" y="504"/>
                      </a:lnTo>
                      <a:lnTo>
                        <a:pt x="657" y="488"/>
                      </a:lnTo>
                      <a:lnTo>
                        <a:pt x="699" y="480"/>
                      </a:lnTo>
                      <a:lnTo>
                        <a:pt x="725" y="488"/>
                      </a:lnTo>
                      <a:lnTo>
                        <a:pt x="767" y="480"/>
                      </a:lnTo>
                      <a:lnTo>
                        <a:pt x="775" y="496"/>
                      </a:lnTo>
                      <a:lnTo>
                        <a:pt x="826" y="496"/>
                      </a:lnTo>
                      <a:lnTo>
                        <a:pt x="834" y="416"/>
                      </a:lnTo>
                      <a:lnTo>
                        <a:pt x="851" y="376"/>
                      </a:lnTo>
                      <a:lnTo>
                        <a:pt x="885" y="336"/>
                      </a:lnTo>
                      <a:lnTo>
                        <a:pt x="893" y="312"/>
                      </a:lnTo>
                      <a:lnTo>
                        <a:pt x="876" y="288"/>
                      </a:lnTo>
                      <a:lnTo>
                        <a:pt x="834" y="288"/>
                      </a:lnTo>
                      <a:lnTo>
                        <a:pt x="784" y="312"/>
                      </a:lnTo>
                      <a:close/>
                    </a:path>
                  </a:pathLst>
                </a:custGeom>
                <a:solidFill>
                  <a:srgbClr val="B5CAE9"/>
                </a:solidFill>
                <a:ln w="12700">
                  <a:solidFill>
                    <a:srgbClr val="000000"/>
                  </a:solidFill>
                  <a:prstDash val="solid"/>
                  <a:round/>
                  <a:headEnd/>
                  <a:tailEnd/>
                </a:ln>
              </p:spPr>
              <p:txBody>
                <a:bodyPr/>
                <a:lstStyle/>
                <a:p>
                  <a:endParaRPr lang="en-US" dirty="0"/>
                </a:p>
              </p:txBody>
            </p:sp>
            <p:sp>
              <p:nvSpPr>
                <p:cNvPr id="149" name="Freeform 83"/>
                <p:cNvSpPr>
                  <a:spLocks/>
                </p:cNvSpPr>
                <p:nvPr/>
              </p:nvSpPr>
              <p:spPr bwMode="auto">
                <a:xfrm>
                  <a:off x="8310563" y="4229100"/>
                  <a:ext cx="561975" cy="533400"/>
                </a:xfrm>
                <a:custGeom>
                  <a:avLst/>
                  <a:gdLst>
                    <a:gd name="T0" fmla="*/ 270 w 354"/>
                    <a:gd name="T1" fmla="*/ 248 h 336"/>
                    <a:gd name="T2" fmla="*/ 253 w 354"/>
                    <a:gd name="T3" fmla="*/ 224 h 336"/>
                    <a:gd name="T4" fmla="*/ 278 w 354"/>
                    <a:gd name="T5" fmla="*/ 200 h 336"/>
                    <a:gd name="T6" fmla="*/ 354 w 354"/>
                    <a:gd name="T7" fmla="*/ 184 h 336"/>
                    <a:gd name="T8" fmla="*/ 337 w 354"/>
                    <a:gd name="T9" fmla="*/ 152 h 336"/>
                    <a:gd name="T10" fmla="*/ 303 w 354"/>
                    <a:gd name="T11" fmla="*/ 120 h 336"/>
                    <a:gd name="T12" fmla="*/ 287 w 354"/>
                    <a:gd name="T13" fmla="*/ 88 h 336"/>
                    <a:gd name="T14" fmla="*/ 236 w 354"/>
                    <a:gd name="T15" fmla="*/ 72 h 336"/>
                    <a:gd name="T16" fmla="*/ 211 w 354"/>
                    <a:gd name="T17" fmla="*/ 24 h 336"/>
                    <a:gd name="T18" fmla="*/ 152 w 354"/>
                    <a:gd name="T19" fmla="*/ 24 h 336"/>
                    <a:gd name="T20" fmla="*/ 84 w 354"/>
                    <a:gd name="T21" fmla="*/ 0 h 336"/>
                    <a:gd name="T22" fmla="*/ 59 w 354"/>
                    <a:gd name="T23" fmla="*/ 24 h 336"/>
                    <a:gd name="T24" fmla="*/ 8 w 354"/>
                    <a:gd name="T25" fmla="*/ 32 h 336"/>
                    <a:gd name="T26" fmla="*/ 0 w 354"/>
                    <a:gd name="T27" fmla="*/ 40 h 336"/>
                    <a:gd name="T28" fmla="*/ 34 w 354"/>
                    <a:gd name="T29" fmla="*/ 56 h 336"/>
                    <a:gd name="T30" fmla="*/ 67 w 354"/>
                    <a:gd name="T31" fmla="*/ 96 h 336"/>
                    <a:gd name="T32" fmla="*/ 118 w 354"/>
                    <a:gd name="T33" fmla="*/ 136 h 336"/>
                    <a:gd name="T34" fmla="*/ 152 w 354"/>
                    <a:gd name="T35" fmla="*/ 160 h 336"/>
                    <a:gd name="T36" fmla="*/ 194 w 354"/>
                    <a:gd name="T37" fmla="*/ 208 h 336"/>
                    <a:gd name="T38" fmla="*/ 194 w 354"/>
                    <a:gd name="T39" fmla="*/ 248 h 336"/>
                    <a:gd name="T40" fmla="*/ 211 w 354"/>
                    <a:gd name="T41" fmla="*/ 320 h 336"/>
                    <a:gd name="T42" fmla="*/ 236 w 354"/>
                    <a:gd name="T43" fmla="*/ 336 h 336"/>
                    <a:gd name="T44" fmla="*/ 253 w 354"/>
                    <a:gd name="T45" fmla="*/ 312 h 336"/>
                    <a:gd name="T46" fmla="*/ 270 w 354"/>
                    <a:gd name="T47" fmla="*/ 248 h 3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354" h="336">
                      <a:moveTo>
                        <a:pt x="270" y="248"/>
                      </a:moveTo>
                      <a:lnTo>
                        <a:pt x="253" y="224"/>
                      </a:lnTo>
                      <a:lnTo>
                        <a:pt x="278" y="200"/>
                      </a:lnTo>
                      <a:lnTo>
                        <a:pt x="354" y="184"/>
                      </a:lnTo>
                      <a:lnTo>
                        <a:pt x="337" y="152"/>
                      </a:lnTo>
                      <a:lnTo>
                        <a:pt x="303" y="120"/>
                      </a:lnTo>
                      <a:lnTo>
                        <a:pt x="287" y="88"/>
                      </a:lnTo>
                      <a:lnTo>
                        <a:pt x="236" y="72"/>
                      </a:lnTo>
                      <a:lnTo>
                        <a:pt x="211" y="24"/>
                      </a:lnTo>
                      <a:lnTo>
                        <a:pt x="152" y="24"/>
                      </a:lnTo>
                      <a:lnTo>
                        <a:pt x="84" y="0"/>
                      </a:lnTo>
                      <a:lnTo>
                        <a:pt x="59" y="24"/>
                      </a:lnTo>
                      <a:lnTo>
                        <a:pt x="8" y="32"/>
                      </a:lnTo>
                      <a:lnTo>
                        <a:pt x="0" y="40"/>
                      </a:lnTo>
                      <a:lnTo>
                        <a:pt x="34" y="56"/>
                      </a:lnTo>
                      <a:lnTo>
                        <a:pt x="67" y="96"/>
                      </a:lnTo>
                      <a:lnTo>
                        <a:pt x="118" y="136"/>
                      </a:lnTo>
                      <a:lnTo>
                        <a:pt x="152" y="160"/>
                      </a:lnTo>
                      <a:lnTo>
                        <a:pt x="194" y="208"/>
                      </a:lnTo>
                      <a:lnTo>
                        <a:pt x="194" y="248"/>
                      </a:lnTo>
                      <a:lnTo>
                        <a:pt x="211" y="320"/>
                      </a:lnTo>
                      <a:lnTo>
                        <a:pt x="236" y="336"/>
                      </a:lnTo>
                      <a:lnTo>
                        <a:pt x="253" y="312"/>
                      </a:lnTo>
                      <a:lnTo>
                        <a:pt x="270" y="248"/>
                      </a:lnTo>
                      <a:close/>
                    </a:path>
                  </a:pathLst>
                </a:custGeom>
                <a:solidFill>
                  <a:srgbClr val="B5CAE9"/>
                </a:solidFill>
                <a:ln w="12700">
                  <a:solidFill>
                    <a:srgbClr val="000000"/>
                  </a:solidFill>
                  <a:prstDash val="solid"/>
                  <a:round/>
                  <a:headEnd/>
                  <a:tailEnd/>
                </a:ln>
              </p:spPr>
              <p:txBody>
                <a:bodyPr/>
                <a:lstStyle/>
                <a:p>
                  <a:endParaRPr lang="en-US" dirty="0"/>
                </a:p>
              </p:txBody>
            </p:sp>
            <p:sp>
              <p:nvSpPr>
                <p:cNvPr id="150" name="Freeform 84"/>
                <p:cNvSpPr>
                  <a:spLocks/>
                </p:cNvSpPr>
                <p:nvPr/>
              </p:nvSpPr>
              <p:spPr bwMode="auto">
                <a:xfrm>
                  <a:off x="6491288" y="3238500"/>
                  <a:ext cx="1365250" cy="1041400"/>
                </a:xfrm>
                <a:custGeom>
                  <a:avLst/>
                  <a:gdLst>
                    <a:gd name="T0" fmla="*/ 775 w 860"/>
                    <a:gd name="T1" fmla="*/ 560 h 656"/>
                    <a:gd name="T2" fmla="*/ 826 w 860"/>
                    <a:gd name="T3" fmla="*/ 464 h 656"/>
                    <a:gd name="T4" fmla="*/ 860 w 860"/>
                    <a:gd name="T5" fmla="*/ 456 h 656"/>
                    <a:gd name="T6" fmla="*/ 851 w 860"/>
                    <a:gd name="T7" fmla="*/ 416 h 656"/>
                    <a:gd name="T8" fmla="*/ 817 w 860"/>
                    <a:gd name="T9" fmla="*/ 352 h 656"/>
                    <a:gd name="T10" fmla="*/ 792 w 860"/>
                    <a:gd name="T11" fmla="*/ 320 h 656"/>
                    <a:gd name="T12" fmla="*/ 784 w 860"/>
                    <a:gd name="T13" fmla="*/ 264 h 656"/>
                    <a:gd name="T14" fmla="*/ 750 w 860"/>
                    <a:gd name="T15" fmla="*/ 256 h 656"/>
                    <a:gd name="T16" fmla="*/ 750 w 860"/>
                    <a:gd name="T17" fmla="*/ 232 h 656"/>
                    <a:gd name="T18" fmla="*/ 792 w 860"/>
                    <a:gd name="T19" fmla="*/ 184 h 656"/>
                    <a:gd name="T20" fmla="*/ 750 w 860"/>
                    <a:gd name="T21" fmla="*/ 104 h 656"/>
                    <a:gd name="T22" fmla="*/ 725 w 860"/>
                    <a:gd name="T23" fmla="*/ 40 h 656"/>
                    <a:gd name="T24" fmla="*/ 666 w 860"/>
                    <a:gd name="T25" fmla="*/ 16 h 656"/>
                    <a:gd name="T26" fmla="*/ 531 w 860"/>
                    <a:gd name="T27" fmla="*/ 40 h 656"/>
                    <a:gd name="T28" fmla="*/ 447 w 860"/>
                    <a:gd name="T29" fmla="*/ 24 h 656"/>
                    <a:gd name="T30" fmla="*/ 405 w 860"/>
                    <a:gd name="T31" fmla="*/ 48 h 656"/>
                    <a:gd name="T32" fmla="*/ 362 w 860"/>
                    <a:gd name="T33" fmla="*/ 40 h 656"/>
                    <a:gd name="T34" fmla="*/ 329 w 860"/>
                    <a:gd name="T35" fmla="*/ 24 h 656"/>
                    <a:gd name="T36" fmla="*/ 295 w 860"/>
                    <a:gd name="T37" fmla="*/ 0 h 656"/>
                    <a:gd name="T38" fmla="*/ 253 w 860"/>
                    <a:gd name="T39" fmla="*/ 8 h 656"/>
                    <a:gd name="T40" fmla="*/ 177 w 860"/>
                    <a:gd name="T41" fmla="*/ 40 h 656"/>
                    <a:gd name="T42" fmla="*/ 169 w 860"/>
                    <a:gd name="T43" fmla="*/ 72 h 656"/>
                    <a:gd name="T44" fmla="*/ 126 w 860"/>
                    <a:gd name="T45" fmla="*/ 88 h 656"/>
                    <a:gd name="T46" fmla="*/ 25 w 860"/>
                    <a:gd name="T47" fmla="*/ 128 h 656"/>
                    <a:gd name="T48" fmla="*/ 9 w 860"/>
                    <a:gd name="T49" fmla="*/ 128 h 656"/>
                    <a:gd name="T50" fmla="*/ 17 w 860"/>
                    <a:gd name="T51" fmla="*/ 176 h 656"/>
                    <a:gd name="T52" fmla="*/ 25 w 860"/>
                    <a:gd name="T53" fmla="*/ 208 h 656"/>
                    <a:gd name="T54" fmla="*/ 0 w 860"/>
                    <a:gd name="T55" fmla="*/ 256 h 656"/>
                    <a:gd name="T56" fmla="*/ 51 w 860"/>
                    <a:gd name="T57" fmla="*/ 288 h 656"/>
                    <a:gd name="T58" fmla="*/ 51 w 860"/>
                    <a:gd name="T59" fmla="*/ 320 h 656"/>
                    <a:gd name="T60" fmla="*/ 76 w 860"/>
                    <a:gd name="T61" fmla="*/ 360 h 656"/>
                    <a:gd name="T62" fmla="*/ 59 w 860"/>
                    <a:gd name="T63" fmla="*/ 400 h 656"/>
                    <a:gd name="T64" fmla="*/ 84 w 860"/>
                    <a:gd name="T65" fmla="*/ 432 h 656"/>
                    <a:gd name="T66" fmla="*/ 84 w 860"/>
                    <a:gd name="T67" fmla="*/ 472 h 656"/>
                    <a:gd name="T68" fmla="*/ 126 w 860"/>
                    <a:gd name="T69" fmla="*/ 496 h 656"/>
                    <a:gd name="T70" fmla="*/ 169 w 860"/>
                    <a:gd name="T71" fmla="*/ 512 h 656"/>
                    <a:gd name="T72" fmla="*/ 211 w 860"/>
                    <a:gd name="T73" fmla="*/ 512 h 656"/>
                    <a:gd name="T74" fmla="*/ 202 w 860"/>
                    <a:gd name="T75" fmla="*/ 544 h 656"/>
                    <a:gd name="T76" fmla="*/ 244 w 860"/>
                    <a:gd name="T77" fmla="*/ 576 h 656"/>
                    <a:gd name="T78" fmla="*/ 270 w 860"/>
                    <a:gd name="T79" fmla="*/ 560 h 656"/>
                    <a:gd name="T80" fmla="*/ 270 w 860"/>
                    <a:gd name="T81" fmla="*/ 536 h 656"/>
                    <a:gd name="T82" fmla="*/ 320 w 860"/>
                    <a:gd name="T83" fmla="*/ 552 h 656"/>
                    <a:gd name="T84" fmla="*/ 337 w 860"/>
                    <a:gd name="T85" fmla="*/ 576 h 656"/>
                    <a:gd name="T86" fmla="*/ 379 w 860"/>
                    <a:gd name="T87" fmla="*/ 584 h 656"/>
                    <a:gd name="T88" fmla="*/ 421 w 860"/>
                    <a:gd name="T89" fmla="*/ 592 h 656"/>
                    <a:gd name="T90" fmla="*/ 438 w 860"/>
                    <a:gd name="T91" fmla="*/ 624 h 656"/>
                    <a:gd name="T92" fmla="*/ 464 w 860"/>
                    <a:gd name="T93" fmla="*/ 640 h 656"/>
                    <a:gd name="T94" fmla="*/ 497 w 860"/>
                    <a:gd name="T95" fmla="*/ 616 h 656"/>
                    <a:gd name="T96" fmla="*/ 523 w 860"/>
                    <a:gd name="T97" fmla="*/ 640 h 656"/>
                    <a:gd name="T98" fmla="*/ 531 w 860"/>
                    <a:gd name="T99" fmla="*/ 656 h 656"/>
                    <a:gd name="T100" fmla="*/ 556 w 860"/>
                    <a:gd name="T101" fmla="*/ 656 h 656"/>
                    <a:gd name="T102" fmla="*/ 581 w 860"/>
                    <a:gd name="T103" fmla="*/ 632 h 656"/>
                    <a:gd name="T104" fmla="*/ 615 w 860"/>
                    <a:gd name="T105" fmla="*/ 632 h 656"/>
                    <a:gd name="T106" fmla="*/ 640 w 860"/>
                    <a:gd name="T107" fmla="*/ 616 h 656"/>
                    <a:gd name="T108" fmla="*/ 683 w 860"/>
                    <a:gd name="T109" fmla="*/ 616 h 656"/>
                    <a:gd name="T110" fmla="*/ 708 w 860"/>
                    <a:gd name="T111" fmla="*/ 624 h 656"/>
                    <a:gd name="T112" fmla="*/ 767 w 860"/>
                    <a:gd name="T113" fmla="*/ 632 h 656"/>
                    <a:gd name="T114" fmla="*/ 758 w 860"/>
                    <a:gd name="T115" fmla="*/ 640 h 656"/>
                    <a:gd name="T116" fmla="*/ 792 w 860"/>
                    <a:gd name="T117" fmla="*/ 632 h 656"/>
                    <a:gd name="T118" fmla="*/ 775 w 860"/>
                    <a:gd name="T119" fmla="*/ 560 h 65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860" h="656">
                      <a:moveTo>
                        <a:pt x="775" y="560"/>
                      </a:moveTo>
                      <a:lnTo>
                        <a:pt x="826" y="464"/>
                      </a:lnTo>
                      <a:lnTo>
                        <a:pt x="860" y="456"/>
                      </a:lnTo>
                      <a:lnTo>
                        <a:pt x="851" y="416"/>
                      </a:lnTo>
                      <a:lnTo>
                        <a:pt x="817" y="352"/>
                      </a:lnTo>
                      <a:lnTo>
                        <a:pt x="792" y="320"/>
                      </a:lnTo>
                      <a:lnTo>
                        <a:pt x="784" y="264"/>
                      </a:lnTo>
                      <a:lnTo>
                        <a:pt x="750" y="256"/>
                      </a:lnTo>
                      <a:lnTo>
                        <a:pt x="750" y="232"/>
                      </a:lnTo>
                      <a:lnTo>
                        <a:pt x="792" y="184"/>
                      </a:lnTo>
                      <a:lnTo>
                        <a:pt x="750" y="104"/>
                      </a:lnTo>
                      <a:lnTo>
                        <a:pt x="725" y="40"/>
                      </a:lnTo>
                      <a:lnTo>
                        <a:pt x="666" y="16"/>
                      </a:lnTo>
                      <a:lnTo>
                        <a:pt x="531" y="40"/>
                      </a:lnTo>
                      <a:lnTo>
                        <a:pt x="447" y="24"/>
                      </a:lnTo>
                      <a:lnTo>
                        <a:pt x="405" y="48"/>
                      </a:lnTo>
                      <a:lnTo>
                        <a:pt x="362" y="40"/>
                      </a:lnTo>
                      <a:lnTo>
                        <a:pt x="329" y="24"/>
                      </a:lnTo>
                      <a:lnTo>
                        <a:pt x="295" y="0"/>
                      </a:lnTo>
                      <a:lnTo>
                        <a:pt x="253" y="8"/>
                      </a:lnTo>
                      <a:lnTo>
                        <a:pt x="177" y="40"/>
                      </a:lnTo>
                      <a:lnTo>
                        <a:pt x="169" y="72"/>
                      </a:lnTo>
                      <a:lnTo>
                        <a:pt x="126" y="88"/>
                      </a:lnTo>
                      <a:lnTo>
                        <a:pt x="25" y="128"/>
                      </a:lnTo>
                      <a:lnTo>
                        <a:pt x="9" y="128"/>
                      </a:lnTo>
                      <a:lnTo>
                        <a:pt x="17" y="176"/>
                      </a:lnTo>
                      <a:lnTo>
                        <a:pt x="25" y="208"/>
                      </a:lnTo>
                      <a:lnTo>
                        <a:pt x="0" y="256"/>
                      </a:lnTo>
                      <a:lnTo>
                        <a:pt x="51" y="288"/>
                      </a:lnTo>
                      <a:lnTo>
                        <a:pt x="51" y="320"/>
                      </a:lnTo>
                      <a:lnTo>
                        <a:pt x="76" y="360"/>
                      </a:lnTo>
                      <a:lnTo>
                        <a:pt x="59" y="400"/>
                      </a:lnTo>
                      <a:lnTo>
                        <a:pt x="84" y="432"/>
                      </a:lnTo>
                      <a:lnTo>
                        <a:pt x="84" y="472"/>
                      </a:lnTo>
                      <a:lnTo>
                        <a:pt x="126" y="496"/>
                      </a:lnTo>
                      <a:lnTo>
                        <a:pt x="169" y="512"/>
                      </a:lnTo>
                      <a:lnTo>
                        <a:pt x="211" y="512"/>
                      </a:lnTo>
                      <a:lnTo>
                        <a:pt x="202" y="544"/>
                      </a:lnTo>
                      <a:lnTo>
                        <a:pt x="244" y="576"/>
                      </a:lnTo>
                      <a:lnTo>
                        <a:pt x="270" y="560"/>
                      </a:lnTo>
                      <a:lnTo>
                        <a:pt x="270" y="536"/>
                      </a:lnTo>
                      <a:lnTo>
                        <a:pt x="320" y="552"/>
                      </a:lnTo>
                      <a:lnTo>
                        <a:pt x="337" y="576"/>
                      </a:lnTo>
                      <a:lnTo>
                        <a:pt x="379" y="584"/>
                      </a:lnTo>
                      <a:lnTo>
                        <a:pt x="421" y="592"/>
                      </a:lnTo>
                      <a:lnTo>
                        <a:pt x="438" y="624"/>
                      </a:lnTo>
                      <a:lnTo>
                        <a:pt x="464" y="640"/>
                      </a:lnTo>
                      <a:lnTo>
                        <a:pt x="497" y="616"/>
                      </a:lnTo>
                      <a:lnTo>
                        <a:pt x="523" y="640"/>
                      </a:lnTo>
                      <a:lnTo>
                        <a:pt x="531" y="656"/>
                      </a:lnTo>
                      <a:lnTo>
                        <a:pt x="556" y="656"/>
                      </a:lnTo>
                      <a:lnTo>
                        <a:pt x="581" y="632"/>
                      </a:lnTo>
                      <a:lnTo>
                        <a:pt x="615" y="632"/>
                      </a:lnTo>
                      <a:lnTo>
                        <a:pt x="640" y="616"/>
                      </a:lnTo>
                      <a:lnTo>
                        <a:pt x="683" y="616"/>
                      </a:lnTo>
                      <a:lnTo>
                        <a:pt x="708" y="624"/>
                      </a:lnTo>
                      <a:lnTo>
                        <a:pt x="767" y="632"/>
                      </a:lnTo>
                      <a:lnTo>
                        <a:pt x="758" y="640"/>
                      </a:lnTo>
                      <a:lnTo>
                        <a:pt x="792" y="632"/>
                      </a:lnTo>
                      <a:lnTo>
                        <a:pt x="775" y="560"/>
                      </a:lnTo>
                      <a:close/>
                    </a:path>
                  </a:pathLst>
                </a:custGeom>
                <a:solidFill>
                  <a:srgbClr val="B5CAE9"/>
                </a:solidFill>
                <a:ln>
                  <a:noFill/>
                </a:ln>
              </p:spPr>
              <p:txBody>
                <a:bodyPr/>
                <a:lstStyle/>
                <a:p>
                  <a:endParaRPr lang="en-US" dirty="0"/>
                </a:p>
              </p:txBody>
            </p:sp>
            <p:sp>
              <p:nvSpPr>
                <p:cNvPr id="151" name="Freeform 85"/>
                <p:cNvSpPr>
                  <a:spLocks/>
                </p:cNvSpPr>
                <p:nvPr/>
              </p:nvSpPr>
              <p:spPr bwMode="auto">
                <a:xfrm>
                  <a:off x="7200900" y="3136900"/>
                  <a:ext cx="333375" cy="177800"/>
                </a:xfrm>
                <a:custGeom>
                  <a:avLst/>
                  <a:gdLst>
                    <a:gd name="T0" fmla="*/ 168 w 210"/>
                    <a:gd name="T1" fmla="*/ 8 h 112"/>
                    <a:gd name="T2" fmla="*/ 109 w 210"/>
                    <a:gd name="T3" fmla="*/ 8 h 112"/>
                    <a:gd name="T4" fmla="*/ 76 w 210"/>
                    <a:gd name="T5" fmla="*/ 0 h 112"/>
                    <a:gd name="T6" fmla="*/ 67 w 210"/>
                    <a:gd name="T7" fmla="*/ 24 h 112"/>
                    <a:gd name="T8" fmla="*/ 42 w 210"/>
                    <a:gd name="T9" fmla="*/ 32 h 112"/>
                    <a:gd name="T10" fmla="*/ 8 w 210"/>
                    <a:gd name="T11" fmla="*/ 48 h 112"/>
                    <a:gd name="T12" fmla="*/ 8 w 210"/>
                    <a:gd name="T13" fmla="*/ 72 h 112"/>
                    <a:gd name="T14" fmla="*/ 0 w 210"/>
                    <a:gd name="T15" fmla="*/ 96 h 112"/>
                    <a:gd name="T16" fmla="*/ 84 w 210"/>
                    <a:gd name="T17" fmla="*/ 112 h 112"/>
                    <a:gd name="T18" fmla="*/ 210 w 210"/>
                    <a:gd name="T19" fmla="*/ 88 h 112"/>
                    <a:gd name="T20" fmla="*/ 193 w 210"/>
                    <a:gd name="T21" fmla="*/ 16 h 112"/>
                    <a:gd name="T22" fmla="*/ 168 w 210"/>
                    <a:gd name="T23" fmla="*/ 8 h 11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10" h="112">
                      <a:moveTo>
                        <a:pt x="168" y="8"/>
                      </a:moveTo>
                      <a:lnTo>
                        <a:pt x="109" y="8"/>
                      </a:lnTo>
                      <a:lnTo>
                        <a:pt x="76" y="0"/>
                      </a:lnTo>
                      <a:lnTo>
                        <a:pt x="67" y="24"/>
                      </a:lnTo>
                      <a:lnTo>
                        <a:pt x="42" y="32"/>
                      </a:lnTo>
                      <a:lnTo>
                        <a:pt x="8" y="48"/>
                      </a:lnTo>
                      <a:lnTo>
                        <a:pt x="8" y="72"/>
                      </a:lnTo>
                      <a:lnTo>
                        <a:pt x="0" y="96"/>
                      </a:lnTo>
                      <a:lnTo>
                        <a:pt x="84" y="112"/>
                      </a:lnTo>
                      <a:lnTo>
                        <a:pt x="210" y="88"/>
                      </a:lnTo>
                      <a:lnTo>
                        <a:pt x="193" y="16"/>
                      </a:lnTo>
                      <a:lnTo>
                        <a:pt x="168" y="8"/>
                      </a:lnTo>
                      <a:close/>
                    </a:path>
                  </a:pathLst>
                </a:custGeom>
                <a:solidFill>
                  <a:srgbClr val="B5CAE9"/>
                </a:solidFill>
                <a:ln>
                  <a:noFill/>
                </a:ln>
              </p:spPr>
              <p:txBody>
                <a:bodyPr/>
                <a:lstStyle/>
                <a:p>
                  <a:endParaRPr lang="en-US" dirty="0"/>
                </a:p>
              </p:txBody>
            </p:sp>
            <p:sp>
              <p:nvSpPr>
                <p:cNvPr id="152" name="Freeform 86"/>
                <p:cNvSpPr>
                  <a:spLocks/>
                </p:cNvSpPr>
                <p:nvPr/>
              </p:nvSpPr>
              <p:spPr bwMode="auto">
                <a:xfrm>
                  <a:off x="6491288" y="3238500"/>
                  <a:ext cx="1365250" cy="1041400"/>
                </a:xfrm>
                <a:custGeom>
                  <a:avLst/>
                  <a:gdLst>
                    <a:gd name="T0" fmla="*/ 775 w 860"/>
                    <a:gd name="T1" fmla="*/ 560 h 656"/>
                    <a:gd name="T2" fmla="*/ 826 w 860"/>
                    <a:gd name="T3" fmla="*/ 464 h 656"/>
                    <a:gd name="T4" fmla="*/ 860 w 860"/>
                    <a:gd name="T5" fmla="*/ 456 h 656"/>
                    <a:gd name="T6" fmla="*/ 851 w 860"/>
                    <a:gd name="T7" fmla="*/ 416 h 656"/>
                    <a:gd name="T8" fmla="*/ 817 w 860"/>
                    <a:gd name="T9" fmla="*/ 352 h 656"/>
                    <a:gd name="T10" fmla="*/ 792 w 860"/>
                    <a:gd name="T11" fmla="*/ 320 h 656"/>
                    <a:gd name="T12" fmla="*/ 784 w 860"/>
                    <a:gd name="T13" fmla="*/ 264 h 656"/>
                    <a:gd name="T14" fmla="*/ 750 w 860"/>
                    <a:gd name="T15" fmla="*/ 256 h 656"/>
                    <a:gd name="T16" fmla="*/ 750 w 860"/>
                    <a:gd name="T17" fmla="*/ 232 h 656"/>
                    <a:gd name="T18" fmla="*/ 792 w 860"/>
                    <a:gd name="T19" fmla="*/ 184 h 656"/>
                    <a:gd name="T20" fmla="*/ 750 w 860"/>
                    <a:gd name="T21" fmla="*/ 104 h 656"/>
                    <a:gd name="T22" fmla="*/ 725 w 860"/>
                    <a:gd name="T23" fmla="*/ 40 h 656"/>
                    <a:gd name="T24" fmla="*/ 666 w 860"/>
                    <a:gd name="T25" fmla="*/ 16 h 656"/>
                    <a:gd name="T26" fmla="*/ 531 w 860"/>
                    <a:gd name="T27" fmla="*/ 40 h 656"/>
                    <a:gd name="T28" fmla="*/ 447 w 860"/>
                    <a:gd name="T29" fmla="*/ 24 h 656"/>
                    <a:gd name="T30" fmla="*/ 405 w 860"/>
                    <a:gd name="T31" fmla="*/ 48 h 656"/>
                    <a:gd name="T32" fmla="*/ 362 w 860"/>
                    <a:gd name="T33" fmla="*/ 40 h 656"/>
                    <a:gd name="T34" fmla="*/ 329 w 860"/>
                    <a:gd name="T35" fmla="*/ 24 h 656"/>
                    <a:gd name="T36" fmla="*/ 295 w 860"/>
                    <a:gd name="T37" fmla="*/ 0 h 656"/>
                    <a:gd name="T38" fmla="*/ 253 w 860"/>
                    <a:gd name="T39" fmla="*/ 8 h 656"/>
                    <a:gd name="T40" fmla="*/ 177 w 860"/>
                    <a:gd name="T41" fmla="*/ 40 h 656"/>
                    <a:gd name="T42" fmla="*/ 169 w 860"/>
                    <a:gd name="T43" fmla="*/ 72 h 656"/>
                    <a:gd name="T44" fmla="*/ 126 w 860"/>
                    <a:gd name="T45" fmla="*/ 88 h 656"/>
                    <a:gd name="T46" fmla="*/ 25 w 860"/>
                    <a:gd name="T47" fmla="*/ 128 h 656"/>
                    <a:gd name="T48" fmla="*/ 9 w 860"/>
                    <a:gd name="T49" fmla="*/ 128 h 656"/>
                    <a:gd name="T50" fmla="*/ 17 w 860"/>
                    <a:gd name="T51" fmla="*/ 176 h 656"/>
                    <a:gd name="T52" fmla="*/ 25 w 860"/>
                    <a:gd name="T53" fmla="*/ 208 h 656"/>
                    <a:gd name="T54" fmla="*/ 0 w 860"/>
                    <a:gd name="T55" fmla="*/ 256 h 656"/>
                    <a:gd name="T56" fmla="*/ 51 w 860"/>
                    <a:gd name="T57" fmla="*/ 288 h 656"/>
                    <a:gd name="T58" fmla="*/ 51 w 860"/>
                    <a:gd name="T59" fmla="*/ 320 h 656"/>
                    <a:gd name="T60" fmla="*/ 76 w 860"/>
                    <a:gd name="T61" fmla="*/ 360 h 656"/>
                    <a:gd name="T62" fmla="*/ 59 w 860"/>
                    <a:gd name="T63" fmla="*/ 400 h 656"/>
                    <a:gd name="T64" fmla="*/ 84 w 860"/>
                    <a:gd name="T65" fmla="*/ 432 h 656"/>
                    <a:gd name="T66" fmla="*/ 84 w 860"/>
                    <a:gd name="T67" fmla="*/ 472 h 656"/>
                    <a:gd name="T68" fmla="*/ 126 w 860"/>
                    <a:gd name="T69" fmla="*/ 496 h 656"/>
                    <a:gd name="T70" fmla="*/ 169 w 860"/>
                    <a:gd name="T71" fmla="*/ 512 h 656"/>
                    <a:gd name="T72" fmla="*/ 211 w 860"/>
                    <a:gd name="T73" fmla="*/ 512 h 656"/>
                    <a:gd name="T74" fmla="*/ 202 w 860"/>
                    <a:gd name="T75" fmla="*/ 544 h 656"/>
                    <a:gd name="T76" fmla="*/ 244 w 860"/>
                    <a:gd name="T77" fmla="*/ 576 h 656"/>
                    <a:gd name="T78" fmla="*/ 270 w 860"/>
                    <a:gd name="T79" fmla="*/ 560 h 656"/>
                    <a:gd name="T80" fmla="*/ 270 w 860"/>
                    <a:gd name="T81" fmla="*/ 536 h 656"/>
                    <a:gd name="T82" fmla="*/ 320 w 860"/>
                    <a:gd name="T83" fmla="*/ 552 h 656"/>
                    <a:gd name="T84" fmla="*/ 337 w 860"/>
                    <a:gd name="T85" fmla="*/ 576 h 656"/>
                    <a:gd name="T86" fmla="*/ 379 w 860"/>
                    <a:gd name="T87" fmla="*/ 584 h 656"/>
                    <a:gd name="T88" fmla="*/ 421 w 860"/>
                    <a:gd name="T89" fmla="*/ 592 h 656"/>
                    <a:gd name="T90" fmla="*/ 438 w 860"/>
                    <a:gd name="T91" fmla="*/ 624 h 656"/>
                    <a:gd name="T92" fmla="*/ 438 w 860"/>
                    <a:gd name="T93" fmla="*/ 624 h 656"/>
                    <a:gd name="T94" fmla="*/ 464 w 860"/>
                    <a:gd name="T95" fmla="*/ 640 h 656"/>
                    <a:gd name="T96" fmla="*/ 497 w 860"/>
                    <a:gd name="T97" fmla="*/ 616 h 656"/>
                    <a:gd name="T98" fmla="*/ 523 w 860"/>
                    <a:gd name="T99" fmla="*/ 640 h 656"/>
                    <a:gd name="T100" fmla="*/ 531 w 860"/>
                    <a:gd name="T101" fmla="*/ 656 h 656"/>
                    <a:gd name="T102" fmla="*/ 556 w 860"/>
                    <a:gd name="T103" fmla="*/ 656 h 656"/>
                    <a:gd name="T104" fmla="*/ 581 w 860"/>
                    <a:gd name="T105" fmla="*/ 632 h 656"/>
                    <a:gd name="T106" fmla="*/ 615 w 860"/>
                    <a:gd name="T107" fmla="*/ 632 h 656"/>
                    <a:gd name="T108" fmla="*/ 640 w 860"/>
                    <a:gd name="T109" fmla="*/ 616 h 656"/>
                    <a:gd name="T110" fmla="*/ 683 w 860"/>
                    <a:gd name="T111" fmla="*/ 616 h 656"/>
                    <a:gd name="T112" fmla="*/ 708 w 860"/>
                    <a:gd name="T113" fmla="*/ 624 h 656"/>
                    <a:gd name="T114" fmla="*/ 767 w 860"/>
                    <a:gd name="T115" fmla="*/ 632 h 656"/>
                    <a:gd name="T116" fmla="*/ 758 w 860"/>
                    <a:gd name="T117" fmla="*/ 640 h 656"/>
                    <a:gd name="T118" fmla="*/ 792 w 860"/>
                    <a:gd name="T119" fmla="*/ 632 h 656"/>
                    <a:gd name="T120" fmla="*/ 775 w 860"/>
                    <a:gd name="T121" fmla="*/ 560 h 65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860" h="656">
                      <a:moveTo>
                        <a:pt x="775" y="560"/>
                      </a:moveTo>
                      <a:lnTo>
                        <a:pt x="826" y="464"/>
                      </a:lnTo>
                      <a:lnTo>
                        <a:pt x="860" y="456"/>
                      </a:lnTo>
                      <a:lnTo>
                        <a:pt x="851" y="416"/>
                      </a:lnTo>
                      <a:lnTo>
                        <a:pt x="817" y="352"/>
                      </a:lnTo>
                      <a:lnTo>
                        <a:pt x="792" y="320"/>
                      </a:lnTo>
                      <a:lnTo>
                        <a:pt x="784" y="264"/>
                      </a:lnTo>
                      <a:lnTo>
                        <a:pt x="750" y="256"/>
                      </a:lnTo>
                      <a:lnTo>
                        <a:pt x="750" y="232"/>
                      </a:lnTo>
                      <a:lnTo>
                        <a:pt x="792" y="184"/>
                      </a:lnTo>
                      <a:lnTo>
                        <a:pt x="750" y="104"/>
                      </a:lnTo>
                      <a:lnTo>
                        <a:pt x="725" y="40"/>
                      </a:lnTo>
                      <a:lnTo>
                        <a:pt x="666" y="16"/>
                      </a:lnTo>
                      <a:lnTo>
                        <a:pt x="531" y="40"/>
                      </a:lnTo>
                      <a:lnTo>
                        <a:pt x="447" y="24"/>
                      </a:lnTo>
                      <a:lnTo>
                        <a:pt x="405" y="48"/>
                      </a:lnTo>
                      <a:lnTo>
                        <a:pt x="362" y="40"/>
                      </a:lnTo>
                      <a:lnTo>
                        <a:pt x="329" y="24"/>
                      </a:lnTo>
                      <a:lnTo>
                        <a:pt x="295" y="0"/>
                      </a:lnTo>
                      <a:lnTo>
                        <a:pt x="253" y="8"/>
                      </a:lnTo>
                      <a:lnTo>
                        <a:pt x="177" y="40"/>
                      </a:lnTo>
                      <a:lnTo>
                        <a:pt x="169" y="72"/>
                      </a:lnTo>
                      <a:lnTo>
                        <a:pt x="126" y="88"/>
                      </a:lnTo>
                      <a:lnTo>
                        <a:pt x="25" y="128"/>
                      </a:lnTo>
                      <a:lnTo>
                        <a:pt x="9" y="128"/>
                      </a:lnTo>
                      <a:lnTo>
                        <a:pt x="17" y="176"/>
                      </a:lnTo>
                      <a:lnTo>
                        <a:pt x="25" y="208"/>
                      </a:lnTo>
                      <a:lnTo>
                        <a:pt x="0" y="256"/>
                      </a:lnTo>
                      <a:lnTo>
                        <a:pt x="51" y="288"/>
                      </a:lnTo>
                      <a:lnTo>
                        <a:pt x="51" y="320"/>
                      </a:lnTo>
                      <a:lnTo>
                        <a:pt x="76" y="360"/>
                      </a:lnTo>
                      <a:lnTo>
                        <a:pt x="59" y="400"/>
                      </a:lnTo>
                      <a:lnTo>
                        <a:pt x="84" y="432"/>
                      </a:lnTo>
                      <a:lnTo>
                        <a:pt x="84" y="472"/>
                      </a:lnTo>
                      <a:lnTo>
                        <a:pt x="126" y="496"/>
                      </a:lnTo>
                      <a:lnTo>
                        <a:pt x="169" y="512"/>
                      </a:lnTo>
                      <a:lnTo>
                        <a:pt x="211" y="512"/>
                      </a:lnTo>
                      <a:lnTo>
                        <a:pt x="202" y="544"/>
                      </a:lnTo>
                      <a:lnTo>
                        <a:pt x="244" y="576"/>
                      </a:lnTo>
                      <a:lnTo>
                        <a:pt x="270" y="560"/>
                      </a:lnTo>
                      <a:lnTo>
                        <a:pt x="270" y="536"/>
                      </a:lnTo>
                      <a:lnTo>
                        <a:pt x="320" y="552"/>
                      </a:lnTo>
                      <a:lnTo>
                        <a:pt x="337" y="576"/>
                      </a:lnTo>
                      <a:lnTo>
                        <a:pt x="379" y="584"/>
                      </a:lnTo>
                      <a:lnTo>
                        <a:pt x="421" y="592"/>
                      </a:lnTo>
                      <a:lnTo>
                        <a:pt x="438" y="624"/>
                      </a:lnTo>
                      <a:lnTo>
                        <a:pt x="464" y="640"/>
                      </a:lnTo>
                      <a:lnTo>
                        <a:pt x="497" y="616"/>
                      </a:lnTo>
                      <a:lnTo>
                        <a:pt x="523" y="640"/>
                      </a:lnTo>
                      <a:lnTo>
                        <a:pt x="531" y="656"/>
                      </a:lnTo>
                      <a:lnTo>
                        <a:pt x="556" y="656"/>
                      </a:lnTo>
                      <a:lnTo>
                        <a:pt x="581" y="632"/>
                      </a:lnTo>
                      <a:lnTo>
                        <a:pt x="615" y="632"/>
                      </a:lnTo>
                      <a:lnTo>
                        <a:pt x="640" y="616"/>
                      </a:lnTo>
                      <a:lnTo>
                        <a:pt x="683" y="616"/>
                      </a:lnTo>
                      <a:lnTo>
                        <a:pt x="708" y="624"/>
                      </a:lnTo>
                      <a:lnTo>
                        <a:pt x="767" y="632"/>
                      </a:lnTo>
                      <a:lnTo>
                        <a:pt x="758" y="640"/>
                      </a:lnTo>
                      <a:lnTo>
                        <a:pt x="792" y="632"/>
                      </a:lnTo>
                      <a:lnTo>
                        <a:pt x="775" y="560"/>
                      </a:lnTo>
                      <a:close/>
                    </a:path>
                  </a:pathLst>
                </a:custGeom>
                <a:solidFill>
                  <a:srgbClr val="B5CAE9"/>
                </a:solidFill>
                <a:ln w="12700">
                  <a:solidFill>
                    <a:srgbClr val="000000"/>
                  </a:solidFill>
                  <a:prstDash val="solid"/>
                  <a:round/>
                  <a:headEnd/>
                  <a:tailEnd/>
                </a:ln>
              </p:spPr>
              <p:txBody>
                <a:bodyPr/>
                <a:lstStyle/>
                <a:p>
                  <a:endParaRPr lang="en-US" dirty="0"/>
                </a:p>
              </p:txBody>
            </p:sp>
            <p:sp>
              <p:nvSpPr>
                <p:cNvPr id="153" name="Freeform 87"/>
                <p:cNvSpPr>
                  <a:spLocks/>
                </p:cNvSpPr>
                <p:nvPr/>
              </p:nvSpPr>
              <p:spPr bwMode="auto">
                <a:xfrm>
                  <a:off x="7200900" y="3124200"/>
                  <a:ext cx="333375" cy="177800"/>
                </a:xfrm>
                <a:custGeom>
                  <a:avLst/>
                  <a:gdLst>
                    <a:gd name="T0" fmla="*/ 168 w 210"/>
                    <a:gd name="T1" fmla="*/ 8 h 112"/>
                    <a:gd name="T2" fmla="*/ 109 w 210"/>
                    <a:gd name="T3" fmla="*/ 8 h 112"/>
                    <a:gd name="T4" fmla="*/ 76 w 210"/>
                    <a:gd name="T5" fmla="*/ 0 h 112"/>
                    <a:gd name="T6" fmla="*/ 67 w 210"/>
                    <a:gd name="T7" fmla="*/ 24 h 112"/>
                    <a:gd name="T8" fmla="*/ 42 w 210"/>
                    <a:gd name="T9" fmla="*/ 32 h 112"/>
                    <a:gd name="T10" fmla="*/ 8 w 210"/>
                    <a:gd name="T11" fmla="*/ 48 h 112"/>
                    <a:gd name="T12" fmla="*/ 8 w 210"/>
                    <a:gd name="T13" fmla="*/ 72 h 112"/>
                    <a:gd name="T14" fmla="*/ 0 w 210"/>
                    <a:gd name="T15" fmla="*/ 96 h 112"/>
                    <a:gd name="T16" fmla="*/ 84 w 210"/>
                    <a:gd name="T17" fmla="*/ 112 h 112"/>
                    <a:gd name="T18" fmla="*/ 210 w 210"/>
                    <a:gd name="T19" fmla="*/ 88 h 112"/>
                    <a:gd name="T20" fmla="*/ 193 w 210"/>
                    <a:gd name="T21" fmla="*/ 16 h 112"/>
                    <a:gd name="T22" fmla="*/ 168 w 210"/>
                    <a:gd name="T23" fmla="*/ 8 h 11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10" h="112">
                      <a:moveTo>
                        <a:pt x="168" y="8"/>
                      </a:moveTo>
                      <a:lnTo>
                        <a:pt x="109" y="8"/>
                      </a:lnTo>
                      <a:lnTo>
                        <a:pt x="76" y="0"/>
                      </a:lnTo>
                      <a:lnTo>
                        <a:pt x="67" y="24"/>
                      </a:lnTo>
                      <a:lnTo>
                        <a:pt x="42" y="32"/>
                      </a:lnTo>
                      <a:lnTo>
                        <a:pt x="8" y="48"/>
                      </a:lnTo>
                      <a:lnTo>
                        <a:pt x="8" y="72"/>
                      </a:lnTo>
                      <a:lnTo>
                        <a:pt x="0" y="96"/>
                      </a:lnTo>
                      <a:lnTo>
                        <a:pt x="84" y="112"/>
                      </a:lnTo>
                      <a:lnTo>
                        <a:pt x="210" y="88"/>
                      </a:lnTo>
                      <a:lnTo>
                        <a:pt x="193" y="16"/>
                      </a:lnTo>
                      <a:lnTo>
                        <a:pt x="168" y="8"/>
                      </a:lnTo>
                      <a:close/>
                    </a:path>
                  </a:pathLst>
                </a:custGeom>
                <a:solidFill>
                  <a:srgbClr val="B5CAE9"/>
                </a:solidFill>
                <a:ln w="12700">
                  <a:solidFill>
                    <a:srgbClr val="000000"/>
                  </a:solidFill>
                  <a:prstDash val="solid"/>
                  <a:round/>
                  <a:headEnd/>
                  <a:tailEnd/>
                </a:ln>
              </p:spPr>
              <p:txBody>
                <a:bodyPr/>
                <a:lstStyle/>
                <a:p>
                  <a:endParaRPr lang="en-US" dirty="0"/>
                </a:p>
              </p:txBody>
            </p:sp>
            <p:sp>
              <p:nvSpPr>
                <p:cNvPr id="154" name="Freeform 88"/>
                <p:cNvSpPr>
                  <a:spLocks/>
                </p:cNvSpPr>
                <p:nvPr/>
              </p:nvSpPr>
              <p:spPr bwMode="auto">
                <a:xfrm>
                  <a:off x="7267575" y="2844800"/>
                  <a:ext cx="722313" cy="508000"/>
                </a:xfrm>
                <a:custGeom>
                  <a:avLst/>
                  <a:gdLst>
                    <a:gd name="T0" fmla="*/ 312 w 455"/>
                    <a:gd name="T1" fmla="*/ 304 h 320"/>
                    <a:gd name="T2" fmla="*/ 328 w 455"/>
                    <a:gd name="T3" fmla="*/ 296 h 320"/>
                    <a:gd name="T4" fmla="*/ 320 w 455"/>
                    <a:gd name="T5" fmla="*/ 272 h 320"/>
                    <a:gd name="T6" fmla="*/ 354 w 455"/>
                    <a:gd name="T7" fmla="*/ 264 h 320"/>
                    <a:gd name="T8" fmla="*/ 379 w 455"/>
                    <a:gd name="T9" fmla="*/ 248 h 320"/>
                    <a:gd name="T10" fmla="*/ 404 w 455"/>
                    <a:gd name="T11" fmla="*/ 256 h 320"/>
                    <a:gd name="T12" fmla="*/ 387 w 455"/>
                    <a:gd name="T13" fmla="*/ 224 h 320"/>
                    <a:gd name="T14" fmla="*/ 387 w 455"/>
                    <a:gd name="T15" fmla="*/ 192 h 320"/>
                    <a:gd name="T16" fmla="*/ 387 w 455"/>
                    <a:gd name="T17" fmla="*/ 160 h 320"/>
                    <a:gd name="T18" fmla="*/ 413 w 455"/>
                    <a:gd name="T19" fmla="*/ 152 h 320"/>
                    <a:gd name="T20" fmla="*/ 421 w 455"/>
                    <a:gd name="T21" fmla="*/ 128 h 320"/>
                    <a:gd name="T22" fmla="*/ 446 w 455"/>
                    <a:gd name="T23" fmla="*/ 120 h 320"/>
                    <a:gd name="T24" fmla="*/ 455 w 455"/>
                    <a:gd name="T25" fmla="*/ 104 h 320"/>
                    <a:gd name="T26" fmla="*/ 430 w 455"/>
                    <a:gd name="T27" fmla="*/ 96 h 320"/>
                    <a:gd name="T28" fmla="*/ 430 w 455"/>
                    <a:gd name="T29" fmla="*/ 64 h 320"/>
                    <a:gd name="T30" fmla="*/ 396 w 455"/>
                    <a:gd name="T31" fmla="*/ 56 h 320"/>
                    <a:gd name="T32" fmla="*/ 371 w 455"/>
                    <a:gd name="T33" fmla="*/ 40 h 320"/>
                    <a:gd name="T34" fmla="*/ 337 w 455"/>
                    <a:gd name="T35" fmla="*/ 24 h 320"/>
                    <a:gd name="T36" fmla="*/ 286 w 455"/>
                    <a:gd name="T37" fmla="*/ 16 h 320"/>
                    <a:gd name="T38" fmla="*/ 278 w 455"/>
                    <a:gd name="T39" fmla="*/ 0 h 320"/>
                    <a:gd name="T40" fmla="*/ 227 w 455"/>
                    <a:gd name="T41" fmla="*/ 32 h 320"/>
                    <a:gd name="T42" fmla="*/ 185 w 455"/>
                    <a:gd name="T43" fmla="*/ 24 h 320"/>
                    <a:gd name="T44" fmla="*/ 143 w 455"/>
                    <a:gd name="T45" fmla="*/ 32 h 320"/>
                    <a:gd name="T46" fmla="*/ 84 w 455"/>
                    <a:gd name="T47" fmla="*/ 32 h 320"/>
                    <a:gd name="T48" fmla="*/ 25 w 455"/>
                    <a:gd name="T49" fmla="*/ 64 h 320"/>
                    <a:gd name="T50" fmla="*/ 0 w 455"/>
                    <a:gd name="T51" fmla="*/ 88 h 320"/>
                    <a:gd name="T52" fmla="*/ 8 w 455"/>
                    <a:gd name="T53" fmla="*/ 104 h 320"/>
                    <a:gd name="T54" fmla="*/ 25 w 455"/>
                    <a:gd name="T55" fmla="*/ 168 h 320"/>
                    <a:gd name="T56" fmla="*/ 34 w 455"/>
                    <a:gd name="T57" fmla="*/ 184 h 320"/>
                    <a:gd name="T58" fmla="*/ 67 w 455"/>
                    <a:gd name="T59" fmla="*/ 192 h 320"/>
                    <a:gd name="T60" fmla="*/ 126 w 455"/>
                    <a:gd name="T61" fmla="*/ 192 h 320"/>
                    <a:gd name="T62" fmla="*/ 151 w 455"/>
                    <a:gd name="T63" fmla="*/ 200 h 320"/>
                    <a:gd name="T64" fmla="*/ 168 w 455"/>
                    <a:gd name="T65" fmla="*/ 272 h 320"/>
                    <a:gd name="T66" fmla="*/ 177 w 455"/>
                    <a:gd name="T67" fmla="*/ 272 h 320"/>
                    <a:gd name="T68" fmla="*/ 236 w 455"/>
                    <a:gd name="T69" fmla="*/ 296 h 320"/>
                    <a:gd name="T70" fmla="*/ 244 w 455"/>
                    <a:gd name="T71" fmla="*/ 320 h 320"/>
                    <a:gd name="T72" fmla="*/ 278 w 455"/>
                    <a:gd name="T73" fmla="*/ 296 h 320"/>
                    <a:gd name="T74" fmla="*/ 312 w 455"/>
                    <a:gd name="T75" fmla="*/ 304 h 32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455" h="320">
                      <a:moveTo>
                        <a:pt x="312" y="304"/>
                      </a:moveTo>
                      <a:lnTo>
                        <a:pt x="328" y="296"/>
                      </a:lnTo>
                      <a:lnTo>
                        <a:pt x="320" y="272"/>
                      </a:lnTo>
                      <a:lnTo>
                        <a:pt x="354" y="264"/>
                      </a:lnTo>
                      <a:lnTo>
                        <a:pt x="379" y="248"/>
                      </a:lnTo>
                      <a:lnTo>
                        <a:pt x="404" y="256"/>
                      </a:lnTo>
                      <a:lnTo>
                        <a:pt x="387" y="224"/>
                      </a:lnTo>
                      <a:lnTo>
                        <a:pt x="387" y="192"/>
                      </a:lnTo>
                      <a:lnTo>
                        <a:pt x="387" y="160"/>
                      </a:lnTo>
                      <a:lnTo>
                        <a:pt x="413" y="152"/>
                      </a:lnTo>
                      <a:lnTo>
                        <a:pt x="421" y="128"/>
                      </a:lnTo>
                      <a:lnTo>
                        <a:pt x="446" y="120"/>
                      </a:lnTo>
                      <a:lnTo>
                        <a:pt x="455" y="104"/>
                      </a:lnTo>
                      <a:lnTo>
                        <a:pt x="430" y="96"/>
                      </a:lnTo>
                      <a:lnTo>
                        <a:pt x="430" y="64"/>
                      </a:lnTo>
                      <a:lnTo>
                        <a:pt x="396" y="56"/>
                      </a:lnTo>
                      <a:lnTo>
                        <a:pt x="371" y="40"/>
                      </a:lnTo>
                      <a:lnTo>
                        <a:pt x="337" y="24"/>
                      </a:lnTo>
                      <a:lnTo>
                        <a:pt x="286" y="16"/>
                      </a:lnTo>
                      <a:lnTo>
                        <a:pt x="278" y="0"/>
                      </a:lnTo>
                      <a:lnTo>
                        <a:pt x="227" y="32"/>
                      </a:lnTo>
                      <a:lnTo>
                        <a:pt x="185" y="24"/>
                      </a:lnTo>
                      <a:lnTo>
                        <a:pt x="143" y="32"/>
                      </a:lnTo>
                      <a:lnTo>
                        <a:pt x="84" y="32"/>
                      </a:lnTo>
                      <a:lnTo>
                        <a:pt x="25" y="64"/>
                      </a:lnTo>
                      <a:lnTo>
                        <a:pt x="0" y="88"/>
                      </a:lnTo>
                      <a:lnTo>
                        <a:pt x="8" y="104"/>
                      </a:lnTo>
                      <a:lnTo>
                        <a:pt x="25" y="168"/>
                      </a:lnTo>
                      <a:lnTo>
                        <a:pt x="34" y="184"/>
                      </a:lnTo>
                      <a:lnTo>
                        <a:pt x="67" y="192"/>
                      </a:lnTo>
                      <a:lnTo>
                        <a:pt x="126" y="192"/>
                      </a:lnTo>
                      <a:lnTo>
                        <a:pt x="151" y="200"/>
                      </a:lnTo>
                      <a:lnTo>
                        <a:pt x="168" y="272"/>
                      </a:lnTo>
                      <a:lnTo>
                        <a:pt x="177" y="272"/>
                      </a:lnTo>
                      <a:lnTo>
                        <a:pt x="236" y="296"/>
                      </a:lnTo>
                      <a:lnTo>
                        <a:pt x="244" y="320"/>
                      </a:lnTo>
                      <a:lnTo>
                        <a:pt x="278" y="296"/>
                      </a:lnTo>
                      <a:lnTo>
                        <a:pt x="312" y="304"/>
                      </a:lnTo>
                      <a:close/>
                    </a:path>
                  </a:pathLst>
                </a:custGeom>
                <a:solidFill>
                  <a:srgbClr val="B5CAE9"/>
                </a:solidFill>
                <a:ln>
                  <a:noFill/>
                </a:ln>
              </p:spPr>
              <p:txBody>
                <a:bodyPr/>
                <a:lstStyle/>
                <a:p>
                  <a:endParaRPr lang="en-US" dirty="0"/>
                </a:p>
              </p:txBody>
            </p:sp>
            <p:sp>
              <p:nvSpPr>
                <p:cNvPr id="155" name="Freeform 89"/>
                <p:cNvSpPr>
                  <a:spLocks/>
                </p:cNvSpPr>
                <p:nvPr/>
              </p:nvSpPr>
              <p:spPr bwMode="auto">
                <a:xfrm>
                  <a:off x="7669213" y="3327400"/>
                  <a:ext cx="1538288" cy="1473200"/>
                </a:xfrm>
                <a:custGeom>
                  <a:avLst/>
                  <a:gdLst>
                    <a:gd name="T0" fmla="*/ 910 w 969"/>
                    <a:gd name="T1" fmla="*/ 96 h 928"/>
                    <a:gd name="T2" fmla="*/ 910 w 969"/>
                    <a:gd name="T3" fmla="*/ 40 h 928"/>
                    <a:gd name="T4" fmla="*/ 825 w 969"/>
                    <a:gd name="T5" fmla="*/ 0 h 928"/>
                    <a:gd name="T6" fmla="*/ 733 w 969"/>
                    <a:gd name="T7" fmla="*/ 32 h 928"/>
                    <a:gd name="T8" fmla="*/ 691 w 969"/>
                    <a:gd name="T9" fmla="*/ 72 h 928"/>
                    <a:gd name="T10" fmla="*/ 615 w 969"/>
                    <a:gd name="T11" fmla="*/ 160 h 928"/>
                    <a:gd name="T12" fmla="*/ 573 w 969"/>
                    <a:gd name="T13" fmla="*/ 176 h 928"/>
                    <a:gd name="T14" fmla="*/ 505 w 969"/>
                    <a:gd name="T15" fmla="*/ 184 h 928"/>
                    <a:gd name="T16" fmla="*/ 446 w 969"/>
                    <a:gd name="T17" fmla="*/ 200 h 928"/>
                    <a:gd name="T18" fmla="*/ 387 w 969"/>
                    <a:gd name="T19" fmla="*/ 224 h 928"/>
                    <a:gd name="T20" fmla="*/ 294 w 969"/>
                    <a:gd name="T21" fmla="*/ 208 h 928"/>
                    <a:gd name="T22" fmla="*/ 143 w 969"/>
                    <a:gd name="T23" fmla="*/ 224 h 928"/>
                    <a:gd name="T24" fmla="*/ 84 w 969"/>
                    <a:gd name="T25" fmla="*/ 272 h 928"/>
                    <a:gd name="T26" fmla="*/ 75 w 969"/>
                    <a:gd name="T27" fmla="*/ 304 h 928"/>
                    <a:gd name="T28" fmla="*/ 118 w 969"/>
                    <a:gd name="T29" fmla="*/ 408 h 928"/>
                    <a:gd name="T30" fmla="*/ 33 w 969"/>
                    <a:gd name="T31" fmla="*/ 512 h 928"/>
                    <a:gd name="T32" fmla="*/ 16 w 969"/>
                    <a:gd name="T33" fmla="*/ 592 h 928"/>
                    <a:gd name="T34" fmla="*/ 0 w 969"/>
                    <a:gd name="T35" fmla="*/ 680 h 928"/>
                    <a:gd name="T36" fmla="*/ 50 w 969"/>
                    <a:gd name="T37" fmla="*/ 696 h 928"/>
                    <a:gd name="T38" fmla="*/ 109 w 969"/>
                    <a:gd name="T39" fmla="*/ 696 h 928"/>
                    <a:gd name="T40" fmla="*/ 177 w 969"/>
                    <a:gd name="T41" fmla="*/ 704 h 928"/>
                    <a:gd name="T42" fmla="*/ 261 w 969"/>
                    <a:gd name="T43" fmla="*/ 712 h 928"/>
                    <a:gd name="T44" fmla="*/ 362 w 969"/>
                    <a:gd name="T45" fmla="*/ 664 h 928"/>
                    <a:gd name="T46" fmla="*/ 404 w 969"/>
                    <a:gd name="T47" fmla="*/ 616 h 928"/>
                    <a:gd name="T48" fmla="*/ 463 w 969"/>
                    <a:gd name="T49" fmla="*/ 600 h 928"/>
                    <a:gd name="T50" fmla="*/ 556 w 969"/>
                    <a:gd name="T51" fmla="*/ 600 h 928"/>
                    <a:gd name="T52" fmla="*/ 640 w 969"/>
                    <a:gd name="T53" fmla="*/ 648 h 928"/>
                    <a:gd name="T54" fmla="*/ 707 w 969"/>
                    <a:gd name="T55" fmla="*/ 696 h 928"/>
                    <a:gd name="T56" fmla="*/ 758 w 969"/>
                    <a:gd name="T57" fmla="*/ 760 h 928"/>
                    <a:gd name="T58" fmla="*/ 657 w 969"/>
                    <a:gd name="T59" fmla="*/ 800 h 928"/>
                    <a:gd name="T60" fmla="*/ 657 w 969"/>
                    <a:gd name="T61" fmla="*/ 888 h 928"/>
                    <a:gd name="T62" fmla="*/ 674 w 969"/>
                    <a:gd name="T63" fmla="*/ 928 h 928"/>
                    <a:gd name="T64" fmla="*/ 766 w 969"/>
                    <a:gd name="T65" fmla="*/ 904 h 928"/>
                    <a:gd name="T66" fmla="*/ 808 w 969"/>
                    <a:gd name="T67" fmla="*/ 768 h 928"/>
                    <a:gd name="T68" fmla="*/ 867 w 969"/>
                    <a:gd name="T69" fmla="*/ 704 h 928"/>
                    <a:gd name="T70" fmla="*/ 969 w 969"/>
                    <a:gd name="T71" fmla="*/ 688 h 928"/>
                    <a:gd name="T72" fmla="*/ 935 w 969"/>
                    <a:gd name="T73" fmla="*/ 104 h 92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969" h="928">
                      <a:moveTo>
                        <a:pt x="935" y="104"/>
                      </a:moveTo>
                      <a:lnTo>
                        <a:pt x="910" y="96"/>
                      </a:lnTo>
                      <a:lnTo>
                        <a:pt x="893" y="56"/>
                      </a:lnTo>
                      <a:lnTo>
                        <a:pt x="910" y="40"/>
                      </a:lnTo>
                      <a:lnTo>
                        <a:pt x="867" y="16"/>
                      </a:lnTo>
                      <a:lnTo>
                        <a:pt x="825" y="0"/>
                      </a:lnTo>
                      <a:lnTo>
                        <a:pt x="766" y="32"/>
                      </a:lnTo>
                      <a:lnTo>
                        <a:pt x="733" y="32"/>
                      </a:lnTo>
                      <a:lnTo>
                        <a:pt x="724" y="72"/>
                      </a:lnTo>
                      <a:lnTo>
                        <a:pt x="691" y="72"/>
                      </a:lnTo>
                      <a:lnTo>
                        <a:pt x="632" y="96"/>
                      </a:lnTo>
                      <a:lnTo>
                        <a:pt x="615" y="160"/>
                      </a:lnTo>
                      <a:lnTo>
                        <a:pt x="623" y="192"/>
                      </a:lnTo>
                      <a:lnTo>
                        <a:pt x="573" y="176"/>
                      </a:lnTo>
                      <a:lnTo>
                        <a:pt x="530" y="200"/>
                      </a:lnTo>
                      <a:lnTo>
                        <a:pt x="505" y="184"/>
                      </a:lnTo>
                      <a:lnTo>
                        <a:pt x="480" y="216"/>
                      </a:lnTo>
                      <a:lnTo>
                        <a:pt x="446" y="200"/>
                      </a:lnTo>
                      <a:lnTo>
                        <a:pt x="412" y="200"/>
                      </a:lnTo>
                      <a:lnTo>
                        <a:pt x="387" y="224"/>
                      </a:lnTo>
                      <a:lnTo>
                        <a:pt x="353" y="200"/>
                      </a:lnTo>
                      <a:lnTo>
                        <a:pt x="294" y="208"/>
                      </a:lnTo>
                      <a:lnTo>
                        <a:pt x="202" y="216"/>
                      </a:lnTo>
                      <a:lnTo>
                        <a:pt x="143" y="224"/>
                      </a:lnTo>
                      <a:lnTo>
                        <a:pt x="101" y="248"/>
                      </a:lnTo>
                      <a:lnTo>
                        <a:pt x="84" y="272"/>
                      </a:lnTo>
                      <a:lnTo>
                        <a:pt x="50" y="272"/>
                      </a:lnTo>
                      <a:lnTo>
                        <a:pt x="75" y="304"/>
                      </a:lnTo>
                      <a:lnTo>
                        <a:pt x="109" y="368"/>
                      </a:lnTo>
                      <a:lnTo>
                        <a:pt x="118" y="408"/>
                      </a:lnTo>
                      <a:lnTo>
                        <a:pt x="84" y="416"/>
                      </a:lnTo>
                      <a:lnTo>
                        <a:pt x="33" y="512"/>
                      </a:lnTo>
                      <a:lnTo>
                        <a:pt x="50" y="584"/>
                      </a:lnTo>
                      <a:lnTo>
                        <a:pt x="16" y="592"/>
                      </a:lnTo>
                      <a:lnTo>
                        <a:pt x="8" y="632"/>
                      </a:lnTo>
                      <a:lnTo>
                        <a:pt x="0" y="680"/>
                      </a:lnTo>
                      <a:lnTo>
                        <a:pt x="16" y="672"/>
                      </a:lnTo>
                      <a:lnTo>
                        <a:pt x="50" y="696"/>
                      </a:lnTo>
                      <a:lnTo>
                        <a:pt x="75" y="720"/>
                      </a:lnTo>
                      <a:lnTo>
                        <a:pt x="109" y="696"/>
                      </a:lnTo>
                      <a:lnTo>
                        <a:pt x="143" y="704"/>
                      </a:lnTo>
                      <a:lnTo>
                        <a:pt x="177" y="704"/>
                      </a:lnTo>
                      <a:lnTo>
                        <a:pt x="227" y="696"/>
                      </a:lnTo>
                      <a:lnTo>
                        <a:pt x="261" y="712"/>
                      </a:lnTo>
                      <a:lnTo>
                        <a:pt x="286" y="688"/>
                      </a:lnTo>
                      <a:lnTo>
                        <a:pt x="362" y="664"/>
                      </a:lnTo>
                      <a:lnTo>
                        <a:pt x="396" y="616"/>
                      </a:lnTo>
                      <a:lnTo>
                        <a:pt x="404" y="616"/>
                      </a:lnTo>
                      <a:lnTo>
                        <a:pt x="412" y="608"/>
                      </a:lnTo>
                      <a:lnTo>
                        <a:pt x="463" y="600"/>
                      </a:lnTo>
                      <a:lnTo>
                        <a:pt x="488" y="576"/>
                      </a:lnTo>
                      <a:lnTo>
                        <a:pt x="556" y="600"/>
                      </a:lnTo>
                      <a:lnTo>
                        <a:pt x="615" y="600"/>
                      </a:lnTo>
                      <a:lnTo>
                        <a:pt x="640" y="648"/>
                      </a:lnTo>
                      <a:lnTo>
                        <a:pt x="691" y="664"/>
                      </a:lnTo>
                      <a:lnTo>
                        <a:pt x="707" y="696"/>
                      </a:lnTo>
                      <a:lnTo>
                        <a:pt x="741" y="728"/>
                      </a:lnTo>
                      <a:lnTo>
                        <a:pt x="758" y="760"/>
                      </a:lnTo>
                      <a:lnTo>
                        <a:pt x="682" y="776"/>
                      </a:lnTo>
                      <a:lnTo>
                        <a:pt x="657" y="800"/>
                      </a:lnTo>
                      <a:lnTo>
                        <a:pt x="674" y="824"/>
                      </a:lnTo>
                      <a:lnTo>
                        <a:pt x="657" y="888"/>
                      </a:lnTo>
                      <a:lnTo>
                        <a:pt x="640" y="912"/>
                      </a:lnTo>
                      <a:lnTo>
                        <a:pt x="674" y="928"/>
                      </a:lnTo>
                      <a:lnTo>
                        <a:pt x="724" y="904"/>
                      </a:lnTo>
                      <a:lnTo>
                        <a:pt x="766" y="904"/>
                      </a:lnTo>
                      <a:lnTo>
                        <a:pt x="766" y="872"/>
                      </a:lnTo>
                      <a:lnTo>
                        <a:pt x="808" y="768"/>
                      </a:lnTo>
                      <a:lnTo>
                        <a:pt x="834" y="736"/>
                      </a:lnTo>
                      <a:lnTo>
                        <a:pt x="867" y="704"/>
                      </a:lnTo>
                      <a:lnTo>
                        <a:pt x="918" y="680"/>
                      </a:lnTo>
                      <a:lnTo>
                        <a:pt x="969" y="688"/>
                      </a:lnTo>
                      <a:lnTo>
                        <a:pt x="969" y="104"/>
                      </a:lnTo>
                      <a:lnTo>
                        <a:pt x="935" y="104"/>
                      </a:lnTo>
                      <a:close/>
                    </a:path>
                  </a:pathLst>
                </a:custGeom>
                <a:solidFill>
                  <a:srgbClr val="B5CAE9"/>
                </a:solidFill>
                <a:ln>
                  <a:noFill/>
                </a:ln>
              </p:spPr>
              <p:txBody>
                <a:bodyPr/>
                <a:lstStyle/>
                <a:p>
                  <a:endParaRPr lang="en-US" dirty="0"/>
                </a:p>
              </p:txBody>
            </p:sp>
            <p:sp>
              <p:nvSpPr>
                <p:cNvPr id="156" name="Freeform 90"/>
                <p:cNvSpPr>
                  <a:spLocks/>
                </p:cNvSpPr>
                <p:nvPr/>
              </p:nvSpPr>
              <p:spPr bwMode="auto">
                <a:xfrm>
                  <a:off x="7267575" y="2832100"/>
                  <a:ext cx="722313" cy="508000"/>
                </a:xfrm>
                <a:custGeom>
                  <a:avLst/>
                  <a:gdLst>
                    <a:gd name="T0" fmla="*/ 312 w 455"/>
                    <a:gd name="T1" fmla="*/ 304 h 320"/>
                    <a:gd name="T2" fmla="*/ 328 w 455"/>
                    <a:gd name="T3" fmla="*/ 296 h 320"/>
                    <a:gd name="T4" fmla="*/ 320 w 455"/>
                    <a:gd name="T5" fmla="*/ 272 h 320"/>
                    <a:gd name="T6" fmla="*/ 354 w 455"/>
                    <a:gd name="T7" fmla="*/ 264 h 320"/>
                    <a:gd name="T8" fmla="*/ 379 w 455"/>
                    <a:gd name="T9" fmla="*/ 248 h 320"/>
                    <a:gd name="T10" fmla="*/ 404 w 455"/>
                    <a:gd name="T11" fmla="*/ 256 h 320"/>
                    <a:gd name="T12" fmla="*/ 387 w 455"/>
                    <a:gd name="T13" fmla="*/ 224 h 320"/>
                    <a:gd name="T14" fmla="*/ 387 w 455"/>
                    <a:gd name="T15" fmla="*/ 192 h 320"/>
                    <a:gd name="T16" fmla="*/ 387 w 455"/>
                    <a:gd name="T17" fmla="*/ 160 h 320"/>
                    <a:gd name="T18" fmla="*/ 413 w 455"/>
                    <a:gd name="T19" fmla="*/ 152 h 320"/>
                    <a:gd name="T20" fmla="*/ 421 w 455"/>
                    <a:gd name="T21" fmla="*/ 128 h 320"/>
                    <a:gd name="T22" fmla="*/ 446 w 455"/>
                    <a:gd name="T23" fmla="*/ 120 h 320"/>
                    <a:gd name="T24" fmla="*/ 455 w 455"/>
                    <a:gd name="T25" fmla="*/ 104 h 320"/>
                    <a:gd name="T26" fmla="*/ 430 w 455"/>
                    <a:gd name="T27" fmla="*/ 96 h 320"/>
                    <a:gd name="T28" fmla="*/ 430 w 455"/>
                    <a:gd name="T29" fmla="*/ 64 h 320"/>
                    <a:gd name="T30" fmla="*/ 396 w 455"/>
                    <a:gd name="T31" fmla="*/ 56 h 320"/>
                    <a:gd name="T32" fmla="*/ 371 w 455"/>
                    <a:gd name="T33" fmla="*/ 40 h 320"/>
                    <a:gd name="T34" fmla="*/ 337 w 455"/>
                    <a:gd name="T35" fmla="*/ 24 h 320"/>
                    <a:gd name="T36" fmla="*/ 286 w 455"/>
                    <a:gd name="T37" fmla="*/ 16 h 320"/>
                    <a:gd name="T38" fmla="*/ 278 w 455"/>
                    <a:gd name="T39" fmla="*/ 0 h 320"/>
                    <a:gd name="T40" fmla="*/ 227 w 455"/>
                    <a:gd name="T41" fmla="*/ 32 h 320"/>
                    <a:gd name="T42" fmla="*/ 185 w 455"/>
                    <a:gd name="T43" fmla="*/ 24 h 320"/>
                    <a:gd name="T44" fmla="*/ 143 w 455"/>
                    <a:gd name="T45" fmla="*/ 32 h 320"/>
                    <a:gd name="T46" fmla="*/ 84 w 455"/>
                    <a:gd name="T47" fmla="*/ 32 h 320"/>
                    <a:gd name="T48" fmla="*/ 25 w 455"/>
                    <a:gd name="T49" fmla="*/ 64 h 320"/>
                    <a:gd name="T50" fmla="*/ 0 w 455"/>
                    <a:gd name="T51" fmla="*/ 88 h 320"/>
                    <a:gd name="T52" fmla="*/ 8 w 455"/>
                    <a:gd name="T53" fmla="*/ 104 h 320"/>
                    <a:gd name="T54" fmla="*/ 25 w 455"/>
                    <a:gd name="T55" fmla="*/ 168 h 320"/>
                    <a:gd name="T56" fmla="*/ 34 w 455"/>
                    <a:gd name="T57" fmla="*/ 184 h 320"/>
                    <a:gd name="T58" fmla="*/ 67 w 455"/>
                    <a:gd name="T59" fmla="*/ 192 h 320"/>
                    <a:gd name="T60" fmla="*/ 126 w 455"/>
                    <a:gd name="T61" fmla="*/ 192 h 320"/>
                    <a:gd name="T62" fmla="*/ 151 w 455"/>
                    <a:gd name="T63" fmla="*/ 200 h 320"/>
                    <a:gd name="T64" fmla="*/ 168 w 455"/>
                    <a:gd name="T65" fmla="*/ 272 h 320"/>
                    <a:gd name="T66" fmla="*/ 177 w 455"/>
                    <a:gd name="T67" fmla="*/ 272 h 320"/>
                    <a:gd name="T68" fmla="*/ 236 w 455"/>
                    <a:gd name="T69" fmla="*/ 296 h 320"/>
                    <a:gd name="T70" fmla="*/ 244 w 455"/>
                    <a:gd name="T71" fmla="*/ 320 h 320"/>
                    <a:gd name="T72" fmla="*/ 278 w 455"/>
                    <a:gd name="T73" fmla="*/ 296 h 320"/>
                    <a:gd name="T74" fmla="*/ 312 w 455"/>
                    <a:gd name="T75" fmla="*/ 304 h 32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455" h="320">
                      <a:moveTo>
                        <a:pt x="312" y="304"/>
                      </a:moveTo>
                      <a:lnTo>
                        <a:pt x="328" y="296"/>
                      </a:lnTo>
                      <a:lnTo>
                        <a:pt x="320" y="272"/>
                      </a:lnTo>
                      <a:lnTo>
                        <a:pt x="354" y="264"/>
                      </a:lnTo>
                      <a:lnTo>
                        <a:pt x="379" y="248"/>
                      </a:lnTo>
                      <a:lnTo>
                        <a:pt x="404" y="256"/>
                      </a:lnTo>
                      <a:lnTo>
                        <a:pt x="387" y="224"/>
                      </a:lnTo>
                      <a:lnTo>
                        <a:pt x="387" y="192"/>
                      </a:lnTo>
                      <a:lnTo>
                        <a:pt x="387" y="160"/>
                      </a:lnTo>
                      <a:lnTo>
                        <a:pt x="413" y="152"/>
                      </a:lnTo>
                      <a:lnTo>
                        <a:pt x="421" y="128"/>
                      </a:lnTo>
                      <a:lnTo>
                        <a:pt x="446" y="120"/>
                      </a:lnTo>
                      <a:lnTo>
                        <a:pt x="455" y="104"/>
                      </a:lnTo>
                      <a:lnTo>
                        <a:pt x="430" y="96"/>
                      </a:lnTo>
                      <a:lnTo>
                        <a:pt x="430" y="64"/>
                      </a:lnTo>
                      <a:lnTo>
                        <a:pt x="396" y="56"/>
                      </a:lnTo>
                      <a:lnTo>
                        <a:pt x="371" y="40"/>
                      </a:lnTo>
                      <a:lnTo>
                        <a:pt x="337" y="24"/>
                      </a:lnTo>
                      <a:lnTo>
                        <a:pt x="286" y="16"/>
                      </a:lnTo>
                      <a:lnTo>
                        <a:pt x="278" y="0"/>
                      </a:lnTo>
                      <a:lnTo>
                        <a:pt x="227" y="32"/>
                      </a:lnTo>
                      <a:lnTo>
                        <a:pt x="185" y="24"/>
                      </a:lnTo>
                      <a:lnTo>
                        <a:pt x="143" y="32"/>
                      </a:lnTo>
                      <a:lnTo>
                        <a:pt x="84" y="32"/>
                      </a:lnTo>
                      <a:lnTo>
                        <a:pt x="25" y="64"/>
                      </a:lnTo>
                      <a:lnTo>
                        <a:pt x="0" y="88"/>
                      </a:lnTo>
                      <a:lnTo>
                        <a:pt x="8" y="104"/>
                      </a:lnTo>
                      <a:lnTo>
                        <a:pt x="25" y="168"/>
                      </a:lnTo>
                      <a:lnTo>
                        <a:pt x="34" y="184"/>
                      </a:lnTo>
                      <a:lnTo>
                        <a:pt x="67" y="192"/>
                      </a:lnTo>
                      <a:lnTo>
                        <a:pt x="126" y="192"/>
                      </a:lnTo>
                      <a:lnTo>
                        <a:pt x="151" y="200"/>
                      </a:lnTo>
                      <a:lnTo>
                        <a:pt x="168" y="272"/>
                      </a:lnTo>
                      <a:lnTo>
                        <a:pt x="177" y="272"/>
                      </a:lnTo>
                      <a:lnTo>
                        <a:pt x="236" y="296"/>
                      </a:lnTo>
                      <a:lnTo>
                        <a:pt x="244" y="320"/>
                      </a:lnTo>
                      <a:lnTo>
                        <a:pt x="278" y="296"/>
                      </a:lnTo>
                      <a:lnTo>
                        <a:pt x="312" y="304"/>
                      </a:lnTo>
                      <a:close/>
                    </a:path>
                  </a:pathLst>
                </a:custGeom>
                <a:solidFill>
                  <a:srgbClr val="B5CAE9"/>
                </a:solidFill>
                <a:ln w="12700">
                  <a:solidFill>
                    <a:srgbClr val="000000"/>
                  </a:solidFill>
                  <a:prstDash val="solid"/>
                  <a:round/>
                  <a:headEnd/>
                  <a:tailEnd/>
                </a:ln>
              </p:spPr>
              <p:txBody>
                <a:bodyPr/>
                <a:lstStyle/>
                <a:p>
                  <a:endParaRPr lang="en-US" dirty="0"/>
                </a:p>
              </p:txBody>
            </p:sp>
            <p:sp>
              <p:nvSpPr>
                <p:cNvPr id="157" name="Freeform 91"/>
                <p:cNvSpPr>
                  <a:spLocks/>
                </p:cNvSpPr>
                <p:nvPr/>
              </p:nvSpPr>
              <p:spPr bwMode="auto">
                <a:xfrm>
                  <a:off x="7669213" y="3314700"/>
                  <a:ext cx="1538288" cy="1473200"/>
                </a:xfrm>
                <a:custGeom>
                  <a:avLst/>
                  <a:gdLst>
                    <a:gd name="T0" fmla="*/ 910 w 969"/>
                    <a:gd name="T1" fmla="*/ 96 h 928"/>
                    <a:gd name="T2" fmla="*/ 910 w 969"/>
                    <a:gd name="T3" fmla="*/ 40 h 928"/>
                    <a:gd name="T4" fmla="*/ 825 w 969"/>
                    <a:gd name="T5" fmla="*/ 0 h 928"/>
                    <a:gd name="T6" fmla="*/ 733 w 969"/>
                    <a:gd name="T7" fmla="*/ 32 h 928"/>
                    <a:gd name="T8" fmla="*/ 691 w 969"/>
                    <a:gd name="T9" fmla="*/ 72 h 928"/>
                    <a:gd name="T10" fmla="*/ 615 w 969"/>
                    <a:gd name="T11" fmla="*/ 160 h 928"/>
                    <a:gd name="T12" fmla="*/ 573 w 969"/>
                    <a:gd name="T13" fmla="*/ 176 h 928"/>
                    <a:gd name="T14" fmla="*/ 505 w 969"/>
                    <a:gd name="T15" fmla="*/ 184 h 928"/>
                    <a:gd name="T16" fmla="*/ 446 w 969"/>
                    <a:gd name="T17" fmla="*/ 200 h 928"/>
                    <a:gd name="T18" fmla="*/ 387 w 969"/>
                    <a:gd name="T19" fmla="*/ 224 h 928"/>
                    <a:gd name="T20" fmla="*/ 294 w 969"/>
                    <a:gd name="T21" fmla="*/ 208 h 928"/>
                    <a:gd name="T22" fmla="*/ 143 w 969"/>
                    <a:gd name="T23" fmla="*/ 224 h 928"/>
                    <a:gd name="T24" fmla="*/ 84 w 969"/>
                    <a:gd name="T25" fmla="*/ 272 h 928"/>
                    <a:gd name="T26" fmla="*/ 75 w 969"/>
                    <a:gd name="T27" fmla="*/ 304 h 928"/>
                    <a:gd name="T28" fmla="*/ 118 w 969"/>
                    <a:gd name="T29" fmla="*/ 408 h 928"/>
                    <a:gd name="T30" fmla="*/ 33 w 969"/>
                    <a:gd name="T31" fmla="*/ 512 h 928"/>
                    <a:gd name="T32" fmla="*/ 16 w 969"/>
                    <a:gd name="T33" fmla="*/ 592 h 928"/>
                    <a:gd name="T34" fmla="*/ 0 w 969"/>
                    <a:gd name="T35" fmla="*/ 680 h 928"/>
                    <a:gd name="T36" fmla="*/ 50 w 969"/>
                    <a:gd name="T37" fmla="*/ 696 h 928"/>
                    <a:gd name="T38" fmla="*/ 109 w 969"/>
                    <a:gd name="T39" fmla="*/ 696 h 928"/>
                    <a:gd name="T40" fmla="*/ 177 w 969"/>
                    <a:gd name="T41" fmla="*/ 704 h 928"/>
                    <a:gd name="T42" fmla="*/ 261 w 969"/>
                    <a:gd name="T43" fmla="*/ 712 h 928"/>
                    <a:gd name="T44" fmla="*/ 362 w 969"/>
                    <a:gd name="T45" fmla="*/ 664 h 928"/>
                    <a:gd name="T46" fmla="*/ 404 w 969"/>
                    <a:gd name="T47" fmla="*/ 616 h 928"/>
                    <a:gd name="T48" fmla="*/ 463 w 969"/>
                    <a:gd name="T49" fmla="*/ 600 h 928"/>
                    <a:gd name="T50" fmla="*/ 556 w 969"/>
                    <a:gd name="T51" fmla="*/ 600 h 928"/>
                    <a:gd name="T52" fmla="*/ 640 w 969"/>
                    <a:gd name="T53" fmla="*/ 648 h 928"/>
                    <a:gd name="T54" fmla="*/ 707 w 969"/>
                    <a:gd name="T55" fmla="*/ 696 h 928"/>
                    <a:gd name="T56" fmla="*/ 758 w 969"/>
                    <a:gd name="T57" fmla="*/ 760 h 928"/>
                    <a:gd name="T58" fmla="*/ 657 w 969"/>
                    <a:gd name="T59" fmla="*/ 800 h 928"/>
                    <a:gd name="T60" fmla="*/ 657 w 969"/>
                    <a:gd name="T61" fmla="*/ 888 h 928"/>
                    <a:gd name="T62" fmla="*/ 674 w 969"/>
                    <a:gd name="T63" fmla="*/ 928 h 928"/>
                    <a:gd name="T64" fmla="*/ 766 w 969"/>
                    <a:gd name="T65" fmla="*/ 904 h 928"/>
                    <a:gd name="T66" fmla="*/ 808 w 969"/>
                    <a:gd name="T67" fmla="*/ 768 h 928"/>
                    <a:gd name="T68" fmla="*/ 867 w 969"/>
                    <a:gd name="T69" fmla="*/ 704 h 928"/>
                    <a:gd name="T70" fmla="*/ 969 w 969"/>
                    <a:gd name="T71" fmla="*/ 688 h 928"/>
                    <a:gd name="T72" fmla="*/ 935 w 969"/>
                    <a:gd name="T73" fmla="*/ 104 h 92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969" h="928">
                      <a:moveTo>
                        <a:pt x="935" y="104"/>
                      </a:moveTo>
                      <a:lnTo>
                        <a:pt x="910" y="96"/>
                      </a:lnTo>
                      <a:lnTo>
                        <a:pt x="893" y="56"/>
                      </a:lnTo>
                      <a:lnTo>
                        <a:pt x="910" y="40"/>
                      </a:lnTo>
                      <a:lnTo>
                        <a:pt x="867" y="16"/>
                      </a:lnTo>
                      <a:lnTo>
                        <a:pt x="825" y="0"/>
                      </a:lnTo>
                      <a:lnTo>
                        <a:pt x="766" y="32"/>
                      </a:lnTo>
                      <a:lnTo>
                        <a:pt x="733" y="32"/>
                      </a:lnTo>
                      <a:lnTo>
                        <a:pt x="724" y="72"/>
                      </a:lnTo>
                      <a:lnTo>
                        <a:pt x="691" y="72"/>
                      </a:lnTo>
                      <a:lnTo>
                        <a:pt x="632" y="96"/>
                      </a:lnTo>
                      <a:lnTo>
                        <a:pt x="615" y="160"/>
                      </a:lnTo>
                      <a:lnTo>
                        <a:pt x="623" y="192"/>
                      </a:lnTo>
                      <a:lnTo>
                        <a:pt x="573" y="176"/>
                      </a:lnTo>
                      <a:lnTo>
                        <a:pt x="530" y="200"/>
                      </a:lnTo>
                      <a:lnTo>
                        <a:pt x="505" y="184"/>
                      </a:lnTo>
                      <a:lnTo>
                        <a:pt x="480" y="216"/>
                      </a:lnTo>
                      <a:lnTo>
                        <a:pt x="446" y="200"/>
                      </a:lnTo>
                      <a:lnTo>
                        <a:pt x="412" y="200"/>
                      </a:lnTo>
                      <a:lnTo>
                        <a:pt x="387" y="224"/>
                      </a:lnTo>
                      <a:lnTo>
                        <a:pt x="353" y="200"/>
                      </a:lnTo>
                      <a:lnTo>
                        <a:pt x="294" y="208"/>
                      </a:lnTo>
                      <a:lnTo>
                        <a:pt x="202" y="216"/>
                      </a:lnTo>
                      <a:lnTo>
                        <a:pt x="143" y="224"/>
                      </a:lnTo>
                      <a:lnTo>
                        <a:pt x="101" y="248"/>
                      </a:lnTo>
                      <a:lnTo>
                        <a:pt x="84" y="272"/>
                      </a:lnTo>
                      <a:lnTo>
                        <a:pt x="50" y="272"/>
                      </a:lnTo>
                      <a:lnTo>
                        <a:pt x="75" y="304"/>
                      </a:lnTo>
                      <a:lnTo>
                        <a:pt x="109" y="368"/>
                      </a:lnTo>
                      <a:lnTo>
                        <a:pt x="118" y="408"/>
                      </a:lnTo>
                      <a:lnTo>
                        <a:pt x="84" y="416"/>
                      </a:lnTo>
                      <a:lnTo>
                        <a:pt x="33" y="512"/>
                      </a:lnTo>
                      <a:lnTo>
                        <a:pt x="50" y="584"/>
                      </a:lnTo>
                      <a:lnTo>
                        <a:pt x="16" y="592"/>
                      </a:lnTo>
                      <a:lnTo>
                        <a:pt x="8" y="632"/>
                      </a:lnTo>
                      <a:lnTo>
                        <a:pt x="0" y="680"/>
                      </a:lnTo>
                      <a:lnTo>
                        <a:pt x="16" y="672"/>
                      </a:lnTo>
                      <a:lnTo>
                        <a:pt x="50" y="696"/>
                      </a:lnTo>
                      <a:lnTo>
                        <a:pt x="75" y="720"/>
                      </a:lnTo>
                      <a:lnTo>
                        <a:pt x="109" y="696"/>
                      </a:lnTo>
                      <a:lnTo>
                        <a:pt x="143" y="704"/>
                      </a:lnTo>
                      <a:lnTo>
                        <a:pt x="177" y="704"/>
                      </a:lnTo>
                      <a:lnTo>
                        <a:pt x="227" y="696"/>
                      </a:lnTo>
                      <a:lnTo>
                        <a:pt x="261" y="712"/>
                      </a:lnTo>
                      <a:lnTo>
                        <a:pt x="286" y="688"/>
                      </a:lnTo>
                      <a:lnTo>
                        <a:pt x="362" y="664"/>
                      </a:lnTo>
                      <a:lnTo>
                        <a:pt x="396" y="616"/>
                      </a:lnTo>
                      <a:lnTo>
                        <a:pt x="404" y="616"/>
                      </a:lnTo>
                      <a:lnTo>
                        <a:pt x="412" y="608"/>
                      </a:lnTo>
                      <a:lnTo>
                        <a:pt x="463" y="600"/>
                      </a:lnTo>
                      <a:lnTo>
                        <a:pt x="488" y="576"/>
                      </a:lnTo>
                      <a:lnTo>
                        <a:pt x="556" y="600"/>
                      </a:lnTo>
                      <a:lnTo>
                        <a:pt x="615" y="600"/>
                      </a:lnTo>
                      <a:lnTo>
                        <a:pt x="640" y="648"/>
                      </a:lnTo>
                      <a:lnTo>
                        <a:pt x="691" y="664"/>
                      </a:lnTo>
                      <a:lnTo>
                        <a:pt x="707" y="696"/>
                      </a:lnTo>
                      <a:lnTo>
                        <a:pt x="741" y="728"/>
                      </a:lnTo>
                      <a:lnTo>
                        <a:pt x="758" y="760"/>
                      </a:lnTo>
                      <a:lnTo>
                        <a:pt x="682" y="776"/>
                      </a:lnTo>
                      <a:lnTo>
                        <a:pt x="657" y="800"/>
                      </a:lnTo>
                      <a:lnTo>
                        <a:pt x="674" y="824"/>
                      </a:lnTo>
                      <a:lnTo>
                        <a:pt x="657" y="888"/>
                      </a:lnTo>
                      <a:lnTo>
                        <a:pt x="640" y="912"/>
                      </a:lnTo>
                      <a:lnTo>
                        <a:pt x="674" y="928"/>
                      </a:lnTo>
                      <a:lnTo>
                        <a:pt x="724" y="904"/>
                      </a:lnTo>
                      <a:lnTo>
                        <a:pt x="766" y="904"/>
                      </a:lnTo>
                      <a:lnTo>
                        <a:pt x="766" y="872"/>
                      </a:lnTo>
                      <a:lnTo>
                        <a:pt x="808" y="768"/>
                      </a:lnTo>
                      <a:lnTo>
                        <a:pt x="834" y="736"/>
                      </a:lnTo>
                      <a:lnTo>
                        <a:pt x="867" y="704"/>
                      </a:lnTo>
                      <a:lnTo>
                        <a:pt x="918" y="680"/>
                      </a:lnTo>
                      <a:lnTo>
                        <a:pt x="969" y="688"/>
                      </a:lnTo>
                      <a:lnTo>
                        <a:pt x="969" y="104"/>
                      </a:lnTo>
                      <a:lnTo>
                        <a:pt x="935" y="104"/>
                      </a:lnTo>
                      <a:close/>
                    </a:path>
                  </a:pathLst>
                </a:custGeom>
                <a:solidFill>
                  <a:srgbClr val="B5CAE9"/>
                </a:solidFill>
                <a:ln w="12700">
                  <a:solidFill>
                    <a:srgbClr val="000000"/>
                  </a:solidFill>
                  <a:prstDash val="solid"/>
                  <a:round/>
                  <a:headEnd/>
                  <a:tailEnd/>
                </a:ln>
              </p:spPr>
              <p:txBody>
                <a:bodyPr/>
                <a:lstStyle/>
                <a:p>
                  <a:endParaRPr lang="en-US" dirty="0"/>
                </a:p>
              </p:txBody>
            </p:sp>
            <p:sp>
              <p:nvSpPr>
                <p:cNvPr id="158" name="Freeform 92"/>
                <p:cNvSpPr>
                  <a:spLocks/>
                </p:cNvSpPr>
                <p:nvPr/>
              </p:nvSpPr>
              <p:spPr bwMode="auto">
                <a:xfrm>
                  <a:off x="7654925" y="2806700"/>
                  <a:ext cx="1150938" cy="952500"/>
                </a:xfrm>
                <a:custGeom>
                  <a:avLst/>
                  <a:gdLst>
                    <a:gd name="T0" fmla="*/ 657 w 725"/>
                    <a:gd name="T1" fmla="*/ 320 h 600"/>
                    <a:gd name="T2" fmla="*/ 641 w 725"/>
                    <a:gd name="T3" fmla="*/ 280 h 600"/>
                    <a:gd name="T4" fmla="*/ 708 w 725"/>
                    <a:gd name="T5" fmla="*/ 256 h 600"/>
                    <a:gd name="T6" fmla="*/ 700 w 725"/>
                    <a:gd name="T7" fmla="*/ 208 h 600"/>
                    <a:gd name="T8" fmla="*/ 624 w 725"/>
                    <a:gd name="T9" fmla="*/ 168 h 600"/>
                    <a:gd name="T10" fmla="*/ 548 w 725"/>
                    <a:gd name="T11" fmla="*/ 136 h 600"/>
                    <a:gd name="T12" fmla="*/ 514 w 725"/>
                    <a:gd name="T13" fmla="*/ 104 h 600"/>
                    <a:gd name="T14" fmla="*/ 506 w 725"/>
                    <a:gd name="T15" fmla="*/ 40 h 600"/>
                    <a:gd name="T16" fmla="*/ 438 w 725"/>
                    <a:gd name="T17" fmla="*/ 8 h 600"/>
                    <a:gd name="T18" fmla="*/ 379 w 725"/>
                    <a:gd name="T19" fmla="*/ 16 h 600"/>
                    <a:gd name="T20" fmla="*/ 329 w 725"/>
                    <a:gd name="T21" fmla="*/ 16 h 600"/>
                    <a:gd name="T22" fmla="*/ 278 w 725"/>
                    <a:gd name="T23" fmla="*/ 0 h 600"/>
                    <a:gd name="T24" fmla="*/ 202 w 725"/>
                    <a:gd name="T25" fmla="*/ 64 h 600"/>
                    <a:gd name="T26" fmla="*/ 186 w 725"/>
                    <a:gd name="T27" fmla="*/ 88 h 600"/>
                    <a:gd name="T28" fmla="*/ 211 w 725"/>
                    <a:gd name="T29" fmla="*/ 128 h 600"/>
                    <a:gd name="T30" fmla="*/ 177 w 725"/>
                    <a:gd name="T31" fmla="*/ 152 h 600"/>
                    <a:gd name="T32" fmla="*/ 143 w 725"/>
                    <a:gd name="T33" fmla="*/ 184 h 600"/>
                    <a:gd name="T34" fmla="*/ 143 w 725"/>
                    <a:gd name="T35" fmla="*/ 248 h 600"/>
                    <a:gd name="T36" fmla="*/ 135 w 725"/>
                    <a:gd name="T37" fmla="*/ 272 h 600"/>
                    <a:gd name="T38" fmla="*/ 76 w 725"/>
                    <a:gd name="T39" fmla="*/ 296 h 600"/>
                    <a:gd name="T40" fmla="*/ 68 w 725"/>
                    <a:gd name="T41" fmla="*/ 328 h 600"/>
                    <a:gd name="T42" fmla="*/ 0 w 725"/>
                    <a:gd name="T43" fmla="*/ 344 h 600"/>
                    <a:gd name="T44" fmla="*/ 59 w 725"/>
                    <a:gd name="T45" fmla="*/ 464 h 600"/>
                    <a:gd name="T46" fmla="*/ 17 w 725"/>
                    <a:gd name="T47" fmla="*/ 536 h 600"/>
                    <a:gd name="T48" fmla="*/ 59 w 725"/>
                    <a:gd name="T49" fmla="*/ 600 h 600"/>
                    <a:gd name="T50" fmla="*/ 110 w 725"/>
                    <a:gd name="T51" fmla="*/ 576 h 600"/>
                    <a:gd name="T52" fmla="*/ 211 w 725"/>
                    <a:gd name="T53" fmla="*/ 544 h 600"/>
                    <a:gd name="T54" fmla="*/ 362 w 725"/>
                    <a:gd name="T55" fmla="*/ 528 h 600"/>
                    <a:gd name="T56" fmla="*/ 421 w 725"/>
                    <a:gd name="T57" fmla="*/ 528 h 600"/>
                    <a:gd name="T58" fmla="*/ 489 w 725"/>
                    <a:gd name="T59" fmla="*/ 544 h 600"/>
                    <a:gd name="T60" fmla="*/ 539 w 725"/>
                    <a:gd name="T61" fmla="*/ 528 h 600"/>
                    <a:gd name="T62" fmla="*/ 632 w 725"/>
                    <a:gd name="T63" fmla="*/ 520 h 600"/>
                    <a:gd name="T64" fmla="*/ 641 w 725"/>
                    <a:gd name="T65" fmla="*/ 424 h 600"/>
                    <a:gd name="T66" fmla="*/ 674 w 725"/>
                    <a:gd name="T67" fmla="*/ 368 h 60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25" h="600">
                      <a:moveTo>
                        <a:pt x="657" y="344"/>
                      </a:moveTo>
                      <a:lnTo>
                        <a:pt x="657" y="320"/>
                      </a:lnTo>
                      <a:lnTo>
                        <a:pt x="632" y="304"/>
                      </a:lnTo>
                      <a:lnTo>
                        <a:pt x="641" y="280"/>
                      </a:lnTo>
                      <a:lnTo>
                        <a:pt x="691" y="272"/>
                      </a:lnTo>
                      <a:lnTo>
                        <a:pt x="708" y="256"/>
                      </a:lnTo>
                      <a:lnTo>
                        <a:pt x="725" y="232"/>
                      </a:lnTo>
                      <a:lnTo>
                        <a:pt x="700" y="208"/>
                      </a:lnTo>
                      <a:lnTo>
                        <a:pt x="632" y="192"/>
                      </a:lnTo>
                      <a:lnTo>
                        <a:pt x="624" y="168"/>
                      </a:lnTo>
                      <a:lnTo>
                        <a:pt x="582" y="160"/>
                      </a:lnTo>
                      <a:lnTo>
                        <a:pt x="548" y="136"/>
                      </a:lnTo>
                      <a:lnTo>
                        <a:pt x="548" y="120"/>
                      </a:lnTo>
                      <a:lnTo>
                        <a:pt x="514" y="104"/>
                      </a:lnTo>
                      <a:lnTo>
                        <a:pt x="514" y="72"/>
                      </a:lnTo>
                      <a:lnTo>
                        <a:pt x="506" y="40"/>
                      </a:lnTo>
                      <a:lnTo>
                        <a:pt x="472" y="16"/>
                      </a:lnTo>
                      <a:lnTo>
                        <a:pt x="438" y="8"/>
                      </a:lnTo>
                      <a:lnTo>
                        <a:pt x="396" y="32"/>
                      </a:lnTo>
                      <a:lnTo>
                        <a:pt x="379" y="16"/>
                      </a:lnTo>
                      <a:lnTo>
                        <a:pt x="346" y="8"/>
                      </a:lnTo>
                      <a:lnTo>
                        <a:pt x="329" y="16"/>
                      </a:lnTo>
                      <a:lnTo>
                        <a:pt x="303" y="0"/>
                      </a:lnTo>
                      <a:lnTo>
                        <a:pt x="278" y="0"/>
                      </a:lnTo>
                      <a:lnTo>
                        <a:pt x="245" y="64"/>
                      </a:lnTo>
                      <a:lnTo>
                        <a:pt x="202" y="64"/>
                      </a:lnTo>
                      <a:lnTo>
                        <a:pt x="177" y="80"/>
                      </a:lnTo>
                      <a:lnTo>
                        <a:pt x="186" y="88"/>
                      </a:lnTo>
                      <a:lnTo>
                        <a:pt x="186" y="120"/>
                      </a:lnTo>
                      <a:lnTo>
                        <a:pt x="211" y="128"/>
                      </a:lnTo>
                      <a:lnTo>
                        <a:pt x="202" y="144"/>
                      </a:lnTo>
                      <a:lnTo>
                        <a:pt x="177" y="152"/>
                      </a:lnTo>
                      <a:lnTo>
                        <a:pt x="169" y="176"/>
                      </a:lnTo>
                      <a:lnTo>
                        <a:pt x="143" y="184"/>
                      </a:lnTo>
                      <a:lnTo>
                        <a:pt x="143" y="216"/>
                      </a:lnTo>
                      <a:lnTo>
                        <a:pt x="143" y="248"/>
                      </a:lnTo>
                      <a:lnTo>
                        <a:pt x="160" y="280"/>
                      </a:lnTo>
                      <a:lnTo>
                        <a:pt x="135" y="272"/>
                      </a:lnTo>
                      <a:lnTo>
                        <a:pt x="110" y="288"/>
                      </a:lnTo>
                      <a:lnTo>
                        <a:pt x="76" y="296"/>
                      </a:lnTo>
                      <a:lnTo>
                        <a:pt x="84" y="320"/>
                      </a:lnTo>
                      <a:lnTo>
                        <a:pt x="68" y="328"/>
                      </a:lnTo>
                      <a:lnTo>
                        <a:pt x="34" y="320"/>
                      </a:lnTo>
                      <a:lnTo>
                        <a:pt x="0" y="344"/>
                      </a:lnTo>
                      <a:lnTo>
                        <a:pt x="17" y="384"/>
                      </a:lnTo>
                      <a:lnTo>
                        <a:pt x="59" y="464"/>
                      </a:lnTo>
                      <a:lnTo>
                        <a:pt x="17" y="512"/>
                      </a:lnTo>
                      <a:lnTo>
                        <a:pt x="17" y="536"/>
                      </a:lnTo>
                      <a:lnTo>
                        <a:pt x="51" y="544"/>
                      </a:lnTo>
                      <a:lnTo>
                        <a:pt x="59" y="600"/>
                      </a:lnTo>
                      <a:lnTo>
                        <a:pt x="93" y="600"/>
                      </a:lnTo>
                      <a:lnTo>
                        <a:pt x="110" y="576"/>
                      </a:lnTo>
                      <a:lnTo>
                        <a:pt x="152" y="552"/>
                      </a:lnTo>
                      <a:lnTo>
                        <a:pt x="211" y="544"/>
                      </a:lnTo>
                      <a:lnTo>
                        <a:pt x="303" y="536"/>
                      </a:lnTo>
                      <a:lnTo>
                        <a:pt x="362" y="528"/>
                      </a:lnTo>
                      <a:lnTo>
                        <a:pt x="396" y="552"/>
                      </a:lnTo>
                      <a:lnTo>
                        <a:pt x="421" y="528"/>
                      </a:lnTo>
                      <a:lnTo>
                        <a:pt x="455" y="528"/>
                      </a:lnTo>
                      <a:lnTo>
                        <a:pt x="489" y="544"/>
                      </a:lnTo>
                      <a:lnTo>
                        <a:pt x="514" y="512"/>
                      </a:lnTo>
                      <a:lnTo>
                        <a:pt x="539" y="528"/>
                      </a:lnTo>
                      <a:lnTo>
                        <a:pt x="582" y="504"/>
                      </a:lnTo>
                      <a:lnTo>
                        <a:pt x="632" y="520"/>
                      </a:lnTo>
                      <a:lnTo>
                        <a:pt x="624" y="488"/>
                      </a:lnTo>
                      <a:lnTo>
                        <a:pt x="641" y="424"/>
                      </a:lnTo>
                      <a:lnTo>
                        <a:pt x="700" y="400"/>
                      </a:lnTo>
                      <a:lnTo>
                        <a:pt x="674" y="368"/>
                      </a:lnTo>
                      <a:lnTo>
                        <a:pt x="657" y="344"/>
                      </a:lnTo>
                      <a:close/>
                    </a:path>
                  </a:pathLst>
                </a:custGeom>
                <a:solidFill>
                  <a:srgbClr val="B5CAE9"/>
                </a:solidFill>
                <a:ln>
                  <a:noFill/>
                </a:ln>
              </p:spPr>
              <p:txBody>
                <a:bodyPr/>
                <a:lstStyle/>
                <a:p>
                  <a:endParaRPr lang="en-US" dirty="0"/>
                </a:p>
              </p:txBody>
            </p:sp>
            <p:sp>
              <p:nvSpPr>
                <p:cNvPr id="159" name="Freeform 93"/>
                <p:cNvSpPr>
                  <a:spLocks/>
                </p:cNvSpPr>
                <p:nvPr/>
              </p:nvSpPr>
              <p:spPr bwMode="auto">
                <a:xfrm>
                  <a:off x="7253288" y="2540000"/>
                  <a:ext cx="842963" cy="444500"/>
                </a:xfrm>
                <a:custGeom>
                  <a:avLst/>
                  <a:gdLst>
                    <a:gd name="T0" fmla="*/ 472 w 531"/>
                    <a:gd name="T1" fmla="*/ 80 h 280"/>
                    <a:gd name="T2" fmla="*/ 464 w 531"/>
                    <a:gd name="T3" fmla="*/ 40 h 280"/>
                    <a:gd name="T4" fmla="*/ 413 w 531"/>
                    <a:gd name="T5" fmla="*/ 32 h 280"/>
                    <a:gd name="T6" fmla="*/ 371 w 531"/>
                    <a:gd name="T7" fmla="*/ 40 h 280"/>
                    <a:gd name="T8" fmla="*/ 304 w 531"/>
                    <a:gd name="T9" fmla="*/ 0 h 280"/>
                    <a:gd name="T10" fmla="*/ 262 w 531"/>
                    <a:gd name="T11" fmla="*/ 0 h 280"/>
                    <a:gd name="T12" fmla="*/ 211 w 531"/>
                    <a:gd name="T13" fmla="*/ 32 h 280"/>
                    <a:gd name="T14" fmla="*/ 211 w 531"/>
                    <a:gd name="T15" fmla="*/ 40 h 280"/>
                    <a:gd name="T16" fmla="*/ 219 w 531"/>
                    <a:gd name="T17" fmla="*/ 72 h 280"/>
                    <a:gd name="T18" fmla="*/ 219 w 531"/>
                    <a:gd name="T19" fmla="*/ 104 h 280"/>
                    <a:gd name="T20" fmla="*/ 211 w 531"/>
                    <a:gd name="T21" fmla="*/ 128 h 280"/>
                    <a:gd name="T22" fmla="*/ 194 w 531"/>
                    <a:gd name="T23" fmla="*/ 128 h 280"/>
                    <a:gd name="T24" fmla="*/ 160 w 531"/>
                    <a:gd name="T25" fmla="*/ 128 h 280"/>
                    <a:gd name="T26" fmla="*/ 110 w 531"/>
                    <a:gd name="T27" fmla="*/ 80 h 280"/>
                    <a:gd name="T28" fmla="*/ 76 w 531"/>
                    <a:gd name="T29" fmla="*/ 64 h 280"/>
                    <a:gd name="T30" fmla="*/ 43 w 531"/>
                    <a:gd name="T31" fmla="*/ 88 h 280"/>
                    <a:gd name="T32" fmla="*/ 17 w 531"/>
                    <a:gd name="T33" fmla="*/ 160 h 280"/>
                    <a:gd name="T34" fmla="*/ 0 w 531"/>
                    <a:gd name="T35" fmla="*/ 192 h 280"/>
                    <a:gd name="T36" fmla="*/ 0 w 531"/>
                    <a:gd name="T37" fmla="*/ 224 h 280"/>
                    <a:gd name="T38" fmla="*/ 9 w 531"/>
                    <a:gd name="T39" fmla="*/ 280 h 280"/>
                    <a:gd name="T40" fmla="*/ 34 w 531"/>
                    <a:gd name="T41" fmla="*/ 256 h 280"/>
                    <a:gd name="T42" fmla="*/ 93 w 531"/>
                    <a:gd name="T43" fmla="*/ 224 h 280"/>
                    <a:gd name="T44" fmla="*/ 152 w 531"/>
                    <a:gd name="T45" fmla="*/ 224 h 280"/>
                    <a:gd name="T46" fmla="*/ 194 w 531"/>
                    <a:gd name="T47" fmla="*/ 216 h 280"/>
                    <a:gd name="T48" fmla="*/ 236 w 531"/>
                    <a:gd name="T49" fmla="*/ 224 h 280"/>
                    <a:gd name="T50" fmla="*/ 287 w 531"/>
                    <a:gd name="T51" fmla="*/ 192 h 280"/>
                    <a:gd name="T52" fmla="*/ 295 w 531"/>
                    <a:gd name="T53" fmla="*/ 208 h 280"/>
                    <a:gd name="T54" fmla="*/ 346 w 531"/>
                    <a:gd name="T55" fmla="*/ 216 h 280"/>
                    <a:gd name="T56" fmla="*/ 380 w 531"/>
                    <a:gd name="T57" fmla="*/ 232 h 280"/>
                    <a:gd name="T58" fmla="*/ 405 w 531"/>
                    <a:gd name="T59" fmla="*/ 248 h 280"/>
                    <a:gd name="T60" fmla="*/ 430 w 531"/>
                    <a:gd name="T61" fmla="*/ 248 h 280"/>
                    <a:gd name="T62" fmla="*/ 455 w 531"/>
                    <a:gd name="T63" fmla="*/ 232 h 280"/>
                    <a:gd name="T64" fmla="*/ 498 w 531"/>
                    <a:gd name="T65" fmla="*/ 232 h 280"/>
                    <a:gd name="T66" fmla="*/ 531 w 531"/>
                    <a:gd name="T67" fmla="*/ 176 h 280"/>
                    <a:gd name="T68" fmla="*/ 506 w 531"/>
                    <a:gd name="T69" fmla="*/ 112 h 280"/>
                    <a:gd name="T70" fmla="*/ 472 w 531"/>
                    <a:gd name="T71" fmla="*/ 80 h 28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31" h="280">
                      <a:moveTo>
                        <a:pt x="472" y="80"/>
                      </a:moveTo>
                      <a:lnTo>
                        <a:pt x="464" y="40"/>
                      </a:lnTo>
                      <a:lnTo>
                        <a:pt x="413" y="32"/>
                      </a:lnTo>
                      <a:lnTo>
                        <a:pt x="371" y="40"/>
                      </a:lnTo>
                      <a:lnTo>
                        <a:pt x="304" y="0"/>
                      </a:lnTo>
                      <a:lnTo>
                        <a:pt x="262" y="0"/>
                      </a:lnTo>
                      <a:lnTo>
                        <a:pt x="211" y="32"/>
                      </a:lnTo>
                      <a:lnTo>
                        <a:pt x="211" y="40"/>
                      </a:lnTo>
                      <a:lnTo>
                        <a:pt x="219" y="72"/>
                      </a:lnTo>
                      <a:lnTo>
                        <a:pt x="219" y="104"/>
                      </a:lnTo>
                      <a:lnTo>
                        <a:pt x="211" y="128"/>
                      </a:lnTo>
                      <a:lnTo>
                        <a:pt x="194" y="128"/>
                      </a:lnTo>
                      <a:lnTo>
                        <a:pt x="160" y="128"/>
                      </a:lnTo>
                      <a:lnTo>
                        <a:pt x="110" y="80"/>
                      </a:lnTo>
                      <a:lnTo>
                        <a:pt x="76" y="64"/>
                      </a:lnTo>
                      <a:lnTo>
                        <a:pt x="43" y="88"/>
                      </a:lnTo>
                      <a:lnTo>
                        <a:pt x="17" y="160"/>
                      </a:lnTo>
                      <a:lnTo>
                        <a:pt x="0" y="192"/>
                      </a:lnTo>
                      <a:lnTo>
                        <a:pt x="0" y="224"/>
                      </a:lnTo>
                      <a:lnTo>
                        <a:pt x="9" y="280"/>
                      </a:lnTo>
                      <a:lnTo>
                        <a:pt x="34" y="256"/>
                      </a:lnTo>
                      <a:lnTo>
                        <a:pt x="93" y="224"/>
                      </a:lnTo>
                      <a:lnTo>
                        <a:pt x="152" y="224"/>
                      </a:lnTo>
                      <a:lnTo>
                        <a:pt x="194" y="216"/>
                      </a:lnTo>
                      <a:lnTo>
                        <a:pt x="236" y="224"/>
                      </a:lnTo>
                      <a:lnTo>
                        <a:pt x="287" y="192"/>
                      </a:lnTo>
                      <a:lnTo>
                        <a:pt x="295" y="208"/>
                      </a:lnTo>
                      <a:lnTo>
                        <a:pt x="346" y="216"/>
                      </a:lnTo>
                      <a:lnTo>
                        <a:pt x="380" y="232"/>
                      </a:lnTo>
                      <a:lnTo>
                        <a:pt x="405" y="248"/>
                      </a:lnTo>
                      <a:lnTo>
                        <a:pt x="430" y="248"/>
                      </a:lnTo>
                      <a:lnTo>
                        <a:pt x="455" y="232"/>
                      </a:lnTo>
                      <a:lnTo>
                        <a:pt x="498" y="232"/>
                      </a:lnTo>
                      <a:lnTo>
                        <a:pt x="531" y="176"/>
                      </a:lnTo>
                      <a:lnTo>
                        <a:pt x="506" y="112"/>
                      </a:lnTo>
                      <a:lnTo>
                        <a:pt x="472" y="80"/>
                      </a:lnTo>
                      <a:close/>
                    </a:path>
                  </a:pathLst>
                </a:custGeom>
                <a:solidFill>
                  <a:srgbClr val="B5CAE9"/>
                </a:solidFill>
                <a:ln>
                  <a:noFill/>
                </a:ln>
              </p:spPr>
              <p:txBody>
                <a:bodyPr/>
                <a:lstStyle/>
                <a:p>
                  <a:endParaRPr lang="en-US" dirty="0"/>
                </a:p>
              </p:txBody>
            </p:sp>
            <p:sp>
              <p:nvSpPr>
                <p:cNvPr id="160" name="Freeform 94"/>
                <p:cNvSpPr>
                  <a:spLocks/>
                </p:cNvSpPr>
                <p:nvPr/>
              </p:nvSpPr>
              <p:spPr bwMode="auto">
                <a:xfrm>
                  <a:off x="7654925" y="2794000"/>
                  <a:ext cx="1150938" cy="952500"/>
                </a:xfrm>
                <a:custGeom>
                  <a:avLst/>
                  <a:gdLst>
                    <a:gd name="T0" fmla="*/ 657 w 725"/>
                    <a:gd name="T1" fmla="*/ 320 h 600"/>
                    <a:gd name="T2" fmla="*/ 641 w 725"/>
                    <a:gd name="T3" fmla="*/ 280 h 600"/>
                    <a:gd name="T4" fmla="*/ 708 w 725"/>
                    <a:gd name="T5" fmla="*/ 256 h 600"/>
                    <a:gd name="T6" fmla="*/ 700 w 725"/>
                    <a:gd name="T7" fmla="*/ 208 h 600"/>
                    <a:gd name="T8" fmla="*/ 624 w 725"/>
                    <a:gd name="T9" fmla="*/ 168 h 600"/>
                    <a:gd name="T10" fmla="*/ 548 w 725"/>
                    <a:gd name="T11" fmla="*/ 136 h 600"/>
                    <a:gd name="T12" fmla="*/ 514 w 725"/>
                    <a:gd name="T13" fmla="*/ 104 h 600"/>
                    <a:gd name="T14" fmla="*/ 506 w 725"/>
                    <a:gd name="T15" fmla="*/ 40 h 600"/>
                    <a:gd name="T16" fmla="*/ 438 w 725"/>
                    <a:gd name="T17" fmla="*/ 8 h 600"/>
                    <a:gd name="T18" fmla="*/ 379 w 725"/>
                    <a:gd name="T19" fmla="*/ 16 h 600"/>
                    <a:gd name="T20" fmla="*/ 329 w 725"/>
                    <a:gd name="T21" fmla="*/ 16 h 600"/>
                    <a:gd name="T22" fmla="*/ 278 w 725"/>
                    <a:gd name="T23" fmla="*/ 0 h 600"/>
                    <a:gd name="T24" fmla="*/ 202 w 725"/>
                    <a:gd name="T25" fmla="*/ 64 h 600"/>
                    <a:gd name="T26" fmla="*/ 186 w 725"/>
                    <a:gd name="T27" fmla="*/ 88 h 600"/>
                    <a:gd name="T28" fmla="*/ 211 w 725"/>
                    <a:gd name="T29" fmla="*/ 128 h 600"/>
                    <a:gd name="T30" fmla="*/ 177 w 725"/>
                    <a:gd name="T31" fmla="*/ 152 h 600"/>
                    <a:gd name="T32" fmla="*/ 143 w 725"/>
                    <a:gd name="T33" fmla="*/ 184 h 600"/>
                    <a:gd name="T34" fmla="*/ 143 w 725"/>
                    <a:gd name="T35" fmla="*/ 248 h 600"/>
                    <a:gd name="T36" fmla="*/ 135 w 725"/>
                    <a:gd name="T37" fmla="*/ 272 h 600"/>
                    <a:gd name="T38" fmla="*/ 76 w 725"/>
                    <a:gd name="T39" fmla="*/ 296 h 600"/>
                    <a:gd name="T40" fmla="*/ 68 w 725"/>
                    <a:gd name="T41" fmla="*/ 328 h 600"/>
                    <a:gd name="T42" fmla="*/ 0 w 725"/>
                    <a:gd name="T43" fmla="*/ 344 h 600"/>
                    <a:gd name="T44" fmla="*/ 59 w 725"/>
                    <a:gd name="T45" fmla="*/ 464 h 600"/>
                    <a:gd name="T46" fmla="*/ 17 w 725"/>
                    <a:gd name="T47" fmla="*/ 536 h 600"/>
                    <a:gd name="T48" fmla="*/ 59 w 725"/>
                    <a:gd name="T49" fmla="*/ 600 h 600"/>
                    <a:gd name="T50" fmla="*/ 93 w 725"/>
                    <a:gd name="T51" fmla="*/ 600 h 600"/>
                    <a:gd name="T52" fmla="*/ 152 w 725"/>
                    <a:gd name="T53" fmla="*/ 552 h 600"/>
                    <a:gd name="T54" fmla="*/ 303 w 725"/>
                    <a:gd name="T55" fmla="*/ 536 h 600"/>
                    <a:gd name="T56" fmla="*/ 396 w 725"/>
                    <a:gd name="T57" fmla="*/ 552 h 600"/>
                    <a:gd name="T58" fmla="*/ 455 w 725"/>
                    <a:gd name="T59" fmla="*/ 528 h 600"/>
                    <a:gd name="T60" fmla="*/ 514 w 725"/>
                    <a:gd name="T61" fmla="*/ 512 h 600"/>
                    <a:gd name="T62" fmla="*/ 582 w 725"/>
                    <a:gd name="T63" fmla="*/ 504 h 600"/>
                    <a:gd name="T64" fmla="*/ 624 w 725"/>
                    <a:gd name="T65" fmla="*/ 488 h 600"/>
                    <a:gd name="T66" fmla="*/ 700 w 725"/>
                    <a:gd name="T67" fmla="*/ 400 h 600"/>
                    <a:gd name="T68" fmla="*/ 657 w 725"/>
                    <a:gd name="T69" fmla="*/ 344 h 60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725" h="600">
                      <a:moveTo>
                        <a:pt x="657" y="344"/>
                      </a:moveTo>
                      <a:lnTo>
                        <a:pt x="657" y="320"/>
                      </a:lnTo>
                      <a:lnTo>
                        <a:pt x="632" y="304"/>
                      </a:lnTo>
                      <a:lnTo>
                        <a:pt x="641" y="280"/>
                      </a:lnTo>
                      <a:lnTo>
                        <a:pt x="691" y="272"/>
                      </a:lnTo>
                      <a:lnTo>
                        <a:pt x="708" y="256"/>
                      </a:lnTo>
                      <a:lnTo>
                        <a:pt x="725" y="232"/>
                      </a:lnTo>
                      <a:lnTo>
                        <a:pt x="700" y="208"/>
                      </a:lnTo>
                      <a:lnTo>
                        <a:pt x="632" y="192"/>
                      </a:lnTo>
                      <a:lnTo>
                        <a:pt x="624" y="168"/>
                      </a:lnTo>
                      <a:lnTo>
                        <a:pt x="582" y="160"/>
                      </a:lnTo>
                      <a:lnTo>
                        <a:pt x="548" y="136"/>
                      </a:lnTo>
                      <a:lnTo>
                        <a:pt x="548" y="120"/>
                      </a:lnTo>
                      <a:lnTo>
                        <a:pt x="514" y="104"/>
                      </a:lnTo>
                      <a:lnTo>
                        <a:pt x="514" y="72"/>
                      </a:lnTo>
                      <a:lnTo>
                        <a:pt x="506" y="40"/>
                      </a:lnTo>
                      <a:lnTo>
                        <a:pt x="472" y="16"/>
                      </a:lnTo>
                      <a:lnTo>
                        <a:pt x="438" y="8"/>
                      </a:lnTo>
                      <a:lnTo>
                        <a:pt x="396" y="32"/>
                      </a:lnTo>
                      <a:lnTo>
                        <a:pt x="379" y="16"/>
                      </a:lnTo>
                      <a:lnTo>
                        <a:pt x="346" y="8"/>
                      </a:lnTo>
                      <a:lnTo>
                        <a:pt x="329" y="16"/>
                      </a:lnTo>
                      <a:lnTo>
                        <a:pt x="303" y="0"/>
                      </a:lnTo>
                      <a:lnTo>
                        <a:pt x="278" y="0"/>
                      </a:lnTo>
                      <a:lnTo>
                        <a:pt x="245" y="64"/>
                      </a:lnTo>
                      <a:lnTo>
                        <a:pt x="202" y="64"/>
                      </a:lnTo>
                      <a:lnTo>
                        <a:pt x="177" y="80"/>
                      </a:lnTo>
                      <a:lnTo>
                        <a:pt x="186" y="88"/>
                      </a:lnTo>
                      <a:lnTo>
                        <a:pt x="186" y="120"/>
                      </a:lnTo>
                      <a:lnTo>
                        <a:pt x="211" y="128"/>
                      </a:lnTo>
                      <a:lnTo>
                        <a:pt x="202" y="144"/>
                      </a:lnTo>
                      <a:lnTo>
                        <a:pt x="177" y="152"/>
                      </a:lnTo>
                      <a:lnTo>
                        <a:pt x="169" y="176"/>
                      </a:lnTo>
                      <a:lnTo>
                        <a:pt x="143" y="184"/>
                      </a:lnTo>
                      <a:lnTo>
                        <a:pt x="143" y="216"/>
                      </a:lnTo>
                      <a:lnTo>
                        <a:pt x="143" y="248"/>
                      </a:lnTo>
                      <a:lnTo>
                        <a:pt x="160" y="280"/>
                      </a:lnTo>
                      <a:lnTo>
                        <a:pt x="135" y="272"/>
                      </a:lnTo>
                      <a:lnTo>
                        <a:pt x="110" y="288"/>
                      </a:lnTo>
                      <a:lnTo>
                        <a:pt x="76" y="296"/>
                      </a:lnTo>
                      <a:lnTo>
                        <a:pt x="84" y="320"/>
                      </a:lnTo>
                      <a:lnTo>
                        <a:pt x="68" y="328"/>
                      </a:lnTo>
                      <a:lnTo>
                        <a:pt x="34" y="320"/>
                      </a:lnTo>
                      <a:lnTo>
                        <a:pt x="0" y="344"/>
                      </a:lnTo>
                      <a:lnTo>
                        <a:pt x="17" y="384"/>
                      </a:lnTo>
                      <a:lnTo>
                        <a:pt x="59" y="464"/>
                      </a:lnTo>
                      <a:lnTo>
                        <a:pt x="17" y="512"/>
                      </a:lnTo>
                      <a:lnTo>
                        <a:pt x="17" y="536"/>
                      </a:lnTo>
                      <a:lnTo>
                        <a:pt x="51" y="544"/>
                      </a:lnTo>
                      <a:lnTo>
                        <a:pt x="59" y="600"/>
                      </a:lnTo>
                      <a:lnTo>
                        <a:pt x="93" y="600"/>
                      </a:lnTo>
                      <a:lnTo>
                        <a:pt x="110" y="576"/>
                      </a:lnTo>
                      <a:lnTo>
                        <a:pt x="152" y="552"/>
                      </a:lnTo>
                      <a:lnTo>
                        <a:pt x="211" y="544"/>
                      </a:lnTo>
                      <a:lnTo>
                        <a:pt x="303" y="536"/>
                      </a:lnTo>
                      <a:lnTo>
                        <a:pt x="362" y="528"/>
                      </a:lnTo>
                      <a:lnTo>
                        <a:pt x="396" y="552"/>
                      </a:lnTo>
                      <a:lnTo>
                        <a:pt x="421" y="528"/>
                      </a:lnTo>
                      <a:lnTo>
                        <a:pt x="455" y="528"/>
                      </a:lnTo>
                      <a:lnTo>
                        <a:pt x="489" y="544"/>
                      </a:lnTo>
                      <a:lnTo>
                        <a:pt x="514" y="512"/>
                      </a:lnTo>
                      <a:lnTo>
                        <a:pt x="539" y="528"/>
                      </a:lnTo>
                      <a:lnTo>
                        <a:pt x="582" y="504"/>
                      </a:lnTo>
                      <a:lnTo>
                        <a:pt x="632" y="520"/>
                      </a:lnTo>
                      <a:lnTo>
                        <a:pt x="624" y="488"/>
                      </a:lnTo>
                      <a:lnTo>
                        <a:pt x="641" y="424"/>
                      </a:lnTo>
                      <a:lnTo>
                        <a:pt x="700" y="400"/>
                      </a:lnTo>
                      <a:lnTo>
                        <a:pt x="674" y="368"/>
                      </a:lnTo>
                      <a:lnTo>
                        <a:pt x="657" y="344"/>
                      </a:lnTo>
                      <a:close/>
                    </a:path>
                  </a:pathLst>
                </a:custGeom>
                <a:solidFill>
                  <a:srgbClr val="B5CAE9"/>
                </a:solidFill>
                <a:ln w="12700">
                  <a:solidFill>
                    <a:srgbClr val="000000"/>
                  </a:solidFill>
                  <a:prstDash val="solid"/>
                  <a:round/>
                  <a:headEnd/>
                  <a:tailEnd/>
                </a:ln>
              </p:spPr>
              <p:txBody>
                <a:bodyPr/>
                <a:lstStyle/>
                <a:p>
                  <a:endParaRPr lang="en-US" dirty="0"/>
                </a:p>
              </p:txBody>
            </p:sp>
            <p:sp>
              <p:nvSpPr>
                <p:cNvPr id="161" name="Freeform 95"/>
                <p:cNvSpPr>
                  <a:spLocks/>
                </p:cNvSpPr>
                <p:nvPr/>
              </p:nvSpPr>
              <p:spPr bwMode="auto">
                <a:xfrm>
                  <a:off x="7253288" y="2527300"/>
                  <a:ext cx="842963" cy="444500"/>
                </a:xfrm>
                <a:custGeom>
                  <a:avLst/>
                  <a:gdLst>
                    <a:gd name="T0" fmla="*/ 472 w 531"/>
                    <a:gd name="T1" fmla="*/ 80 h 280"/>
                    <a:gd name="T2" fmla="*/ 464 w 531"/>
                    <a:gd name="T3" fmla="*/ 40 h 280"/>
                    <a:gd name="T4" fmla="*/ 413 w 531"/>
                    <a:gd name="T5" fmla="*/ 32 h 280"/>
                    <a:gd name="T6" fmla="*/ 371 w 531"/>
                    <a:gd name="T7" fmla="*/ 40 h 280"/>
                    <a:gd name="T8" fmla="*/ 304 w 531"/>
                    <a:gd name="T9" fmla="*/ 0 h 280"/>
                    <a:gd name="T10" fmla="*/ 262 w 531"/>
                    <a:gd name="T11" fmla="*/ 0 h 280"/>
                    <a:gd name="T12" fmla="*/ 211 w 531"/>
                    <a:gd name="T13" fmla="*/ 32 h 280"/>
                    <a:gd name="T14" fmla="*/ 211 w 531"/>
                    <a:gd name="T15" fmla="*/ 40 h 280"/>
                    <a:gd name="T16" fmla="*/ 219 w 531"/>
                    <a:gd name="T17" fmla="*/ 72 h 280"/>
                    <a:gd name="T18" fmla="*/ 219 w 531"/>
                    <a:gd name="T19" fmla="*/ 104 h 280"/>
                    <a:gd name="T20" fmla="*/ 211 w 531"/>
                    <a:gd name="T21" fmla="*/ 128 h 280"/>
                    <a:gd name="T22" fmla="*/ 194 w 531"/>
                    <a:gd name="T23" fmla="*/ 128 h 280"/>
                    <a:gd name="T24" fmla="*/ 160 w 531"/>
                    <a:gd name="T25" fmla="*/ 128 h 280"/>
                    <a:gd name="T26" fmla="*/ 110 w 531"/>
                    <a:gd name="T27" fmla="*/ 80 h 280"/>
                    <a:gd name="T28" fmla="*/ 76 w 531"/>
                    <a:gd name="T29" fmla="*/ 64 h 280"/>
                    <a:gd name="T30" fmla="*/ 43 w 531"/>
                    <a:gd name="T31" fmla="*/ 88 h 280"/>
                    <a:gd name="T32" fmla="*/ 17 w 531"/>
                    <a:gd name="T33" fmla="*/ 160 h 280"/>
                    <a:gd name="T34" fmla="*/ 0 w 531"/>
                    <a:gd name="T35" fmla="*/ 192 h 280"/>
                    <a:gd name="T36" fmla="*/ 0 w 531"/>
                    <a:gd name="T37" fmla="*/ 224 h 280"/>
                    <a:gd name="T38" fmla="*/ 9 w 531"/>
                    <a:gd name="T39" fmla="*/ 280 h 280"/>
                    <a:gd name="T40" fmla="*/ 34 w 531"/>
                    <a:gd name="T41" fmla="*/ 256 h 280"/>
                    <a:gd name="T42" fmla="*/ 93 w 531"/>
                    <a:gd name="T43" fmla="*/ 224 h 280"/>
                    <a:gd name="T44" fmla="*/ 152 w 531"/>
                    <a:gd name="T45" fmla="*/ 224 h 280"/>
                    <a:gd name="T46" fmla="*/ 194 w 531"/>
                    <a:gd name="T47" fmla="*/ 216 h 280"/>
                    <a:gd name="T48" fmla="*/ 236 w 531"/>
                    <a:gd name="T49" fmla="*/ 224 h 280"/>
                    <a:gd name="T50" fmla="*/ 287 w 531"/>
                    <a:gd name="T51" fmla="*/ 192 h 280"/>
                    <a:gd name="T52" fmla="*/ 295 w 531"/>
                    <a:gd name="T53" fmla="*/ 208 h 280"/>
                    <a:gd name="T54" fmla="*/ 346 w 531"/>
                    <a:gd name="T55" fmla="*/ 216 h 280"/>
                    <a:gd name="T56" fmla="*/ 380 w 531"/>
                    <a:gd name="T57" fmla="*/ 232 h 280"/>
                    <a:gd name="T58" fmla="*/ 405 w 531"/>
                    <a:gd name="T59" fmla="*/ 248 h 280"/>
                    <a:gd name="T60" fmla="*/ 430 w 531"/>
                    <a:gd name="T61" fmla="*/ 248 h 280"/>
                    <a:gd name="T62" fmla="*/ 455 w 531"/>
                    <a:gd name="T63" fmla="*/ 232 h 280"/>
                    <a:gd name="T64" fmla="*/ 498 w 531"/>
                    <a:gd name="T65" fmla="*/ 232 h 280"/>
                    <a:gd name="T66" fmla="*/ 531 w 531"/>
                    <a:gd name="T67" fmla="*/ 176 h 280"/>
                    <a:gd name="T68" fmla="*/ 506 w 531"/>
                    <a:gd name="T69" fmla="*/ 112 h 280"/>
                    <a:gd name="T70" fmla="*/ 472 w 531"/>
                    <a:gd name="T71" fmla="*/ 80 h 28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31" h="280">
                      <a:moveTo>
                        <a:pt x="472" y="80"/>
                      </a:moveTo>
                      <a:lnTo>
                        <a:pt x="464" y="40"/>
                      </a:lnTo>
                      <a:lnTo>
                        <a:pt x="413" y="32"/>
                      </a:lnTo>
                      <a:lnTo>
                        <a:pt x="371" y="40"/>
                      </a:lnTo>
                      <a:lnTo>
                        <a:pt x="304" y="0"/>
                      </a:lnTo>
                      <a:lnTo>
                        <a:pt x="262" y="0"/>
                      </a:lnTo>
                      <a:lnTo>
                        <a:pt x="211" y="32"/>
                      </a:lnTo>
                      <a:lnTo>
                        <a:pt x="211" y="40"/>
                      </a:lnTo>
                      <a:lnTo>
                        <a:pt x="219" y="72"/>
                      </a:lnTo>
                      <a:lnTo>
                        <a:pt x="219" y="104"/>
                      </a:lnTo>
                      <a:lnTo>
                        <a:pt x="211" y="128"/>
                      </a:lnTo>
                      <a:lnTo>
                        <a:pt x="194" y="128"/>
                      </a:lnTo>
                      <a:lnTo>
                        <a:pt x="160" y="128"/>
                      </a:lnTo>
                      <a:lnTo>
                        <a:pt x="110" y="80"/>
                      </a:lnTo>
                      <a:lnTo>
                        <a:pt x="76" y="64"/>
                      </a:lnTo>
                      <a:lnTo>
                        <a:pt x="43" y="88"/>
                      </a:lnTo>
                      <a:lnTo>
                        <a:pt x="17" y="160"/>
                      </a:lnTo>
                      <a:lnTo>
                        <a:pt x="0" y="192"/>
                      </a:lnTo>
                      <a:lnTo>
                        <a:pt x="0" y="224"/>
                      </a:lnTo>
                      <a:lnTo>
                        <a:pt x="9" y="280"/>
                      </a:lnTo>
                      <a:lnTo>
                        <a:pt x="34" y="256"/>
                      </a:lnTo>
                      <a:lnTo>
                        <a:pt x="93" y="224"/>
                      </a:lnTo>
                      <a:lnTo>
                        <a:pt x="152" y="224"/>
                      </a:lnTo>
                      <a:lnTo>
                        <a:pt x="194" y="216"/>
                      </a:lnTo>
                      <a:lnTo>
                        <a:pt x="236" y="224"/>
                      </a:lnTo>
                      <a:lnTo>
                        <a:pt x="287" y="192"/>
                      </a:lnTo>
                      <a:lnTo>
                        <a:pt x="295" y="208"/>
                      </a:lnTo>
                      <a:lnTo>
                        <a:pt x="346" y="216"/>
                      </a:lnTo>
                      <a:lnTo>
                        <a:pt x="380" y="232"/>
                      </a:lnTo>
                      <a:lnTo>
                        <a:pt x="405" y="248"/>
                      </a:lnTo>
                      <a:lnTo>
                        <a:pt x="430" y="248"/>
                      </a:lnTo>
                      <a:lnTo>
                        <a:pt x="455" y="232"/>
                      </a:lnTo>
                      <a:lnTo>
                        <a:pt x="498" y="232"/>
                      </a:lnTo>
                      <a:lnTo>
                        <a:pt x="531" y="176"/>
                      </a:lnTo>
                      <a:lnTo>
                        <a:pt x="506" y="112"/>
                      </a:lnTo>
                      <a:lnTo>
                        <a:pt x="472" y="80"/>
                      </a:lnTo>
                      <a:close/>
                    </a:path>
                  </a:pathLst>
                </a:custGeom>
                <a:solidFill>
                  <a:srgbClr val="FF0000"/>
                </a:solidFill>
                <a:ln w="12700">
                  <a:solidFill>
                    <a:srgbClr val="000000"/>
                  </a:solidFill>
                  <a:prstDash val="solid"/>
                  <a:round/>
                  <a:headEnd/>
                  <a:tailEnd/>
                </a:ln>
              </p:spPr>
              <p:txBody>
                <a:bodyPr/>
                <a:lstStyle/>
                <a:p>
                  <a:endParaRPr lang="en-US" dirty="0"/>
                </a:p>
              </p:txBody>
            </p:sp>
            <p:sp>
              <p:nvSpPr>
                <p:cNvPr id="162" name="Freeform 96"/>
                <p:cNvSpPr>
                  <a:spLocks/>
                </p:cNvSpPr>
                <p:nvPr/>
              </p:nvSpPr>
              <p:spPr bwMode="auto">
                <a:xfrm>
                  <a:off x="7427913" y="2209800"/>
                  <a:ext cx="534988" cy="393700"/>
                </a:xfrm>
                <a:custGeom>
                  <a:avLst/>
                  <a:gdLst>
                    <a:gd name="T0" fmla="*/ 295 w 337"/>
                    <a:gd name="T1" fmla="*/ 128 h 248"/>
                    <a:gd name="T2" fmla="*/ 295 w 337"/>
                    <a:gd name="T3" fmla="*/ 64 h 248"/>
                    <a:gd name="T4" fmla="*/ 295 w 337"/>
                    <a:gd name="T5" fmla="*/ 16 h 248"/>
                    <a:gd name="T6" fmla="*/ 286 w 337"/>
                    <a:gd name="T7" fmla="*/ 0 h 248"/>
                    <a:gd name="T8" fmla="*/ 236 w 337"/>
                    <a:gd name="T9" fmla="*/ 8 h 248"/>
                    <a:gd name="T10" fmla="*/ 126 w 337"/>
                    <a:gd name="T11" fmla="*/ 16 h 248"/>
                    <a:gd name="T12" fmla="*/ 67 w 337"/>
                    <a:gd name="T13" fmla="*/ 40 h 248"/>
                    <a:gd name="T14" fmla="*/ 25 w 337"/>
                    <a:gd name="T15" fmla="*/ 64 h 248"/>
                    <a:gd name="T16" fmla="*/ 8 w 337"/>
                    <a:gd name="T17" fmla="*/ 88 h 248"/>
                    <a:gd name="T18" fmla="*/ 0 w 337"/>
                    <a:gd name="T19" fmla="*/ 112 h 248"/>
                    <a:gd name="T20" fmla="*/ 25 w 337"/>
                    <a:gd name="T21" fmla="*/ 128 h 248"/>
                    <a:gd name="T22" fmla="*/ 17 w 337"/>
                    <a:gd name="T23" fmla="*/ 152 h 248"/>
                    <a:gd name="T24" fmla="*/ 25 w 337"/>
                    <a:gd name="T25" fmla="*/ 176 h 248"/>
                    <a:gd name="T26" fmla="*/ 42 w 337"/>
                    <a:gd name="T27" fmla="*/ 184 h 248"/>
                    <a:gd name="T28" fmla="*/ 67 w 337"/>
                    <a:gd name="T29" fmla="*/ 184 h 248"/>
                    <a:gd name="T30" fmla="*/ 93 w 337"/>
                    <a:gd name="T31" fmla="*/ 176 h 248"/>
                    <a:gd name="T32" fmla="*/ 101 w 337"/>
                    <a:gd name="T33" fmla="*/ 240 h 248"/>
                    <a:gd name="T34" fmla="*/ 152 w 337"/>
                    <a:gd name="T35" fmla="*/ 208 h 248"/>
                    <a:gd name="T36" fmla="*/ 194 w 337"/>
                    <a:gd name="T37" fmla="*/ 208 h 248"/>
                    <a:gd name="T38" fmla="*/ 261 w 337"/>
                    <a:gd name="T39" fmla="*/ 248 h 248"/>
                    <a:gd name="T40" fmla="*/ 303 w 337"/>
                    <a:gd name="T41" fmla="*/ 240 h 248"/>
                    <a:gd name="T42" fmla="*/ 320 w 337"/>
                    <a:gd name="T43" fmla="*/ 240 h 248"/>
                    <a:gd name="T44" fmla="*/ 337 w 337"/>
                    <a:gd name="T45" fmla="*/ 176 h 248"/>
                    <a:gd name="T46" fmla="*/ 295 w 337"/>
                    <a:gd name="T47" fmla="*/ 128 h 24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337" h="248">
                      <a:moveTo>
                        <a:pt x="295" y="128"/>
                      </a:moveTo>
                      <a:lnTo>
                        <a:pt x="295" y="64"/>
                      </a:lnTo>
                      <a:lnTo>
                        <a:pt x="295" y="16"/>
                      </a:lnTo>
                      <a:lnTo>
                        <a:pt x="286" y="0"/>
                      </a:lnTo>
                      <a:lnTo>
                        <a:pt x="236" y="8"/>
                      </a:lnTo>
                      <a:lnTo>
                        <a:pt x="126" y="16"/>
                      </a:lnTo>
                      <a:lnTo>
                        <a:pt x="67" y="40"/>
                      </a:lnTo>
                      <a:lnTo>
                        <a:pt x="25" y="64"/>
                      </a:lnTo>
                      <a:lnTo>
                        <a:pt x="8" y="88"/>
                      </a:lnTo>
                      <a:lnTo>
                        <a:pt x="0" y="112"/>
                      </a:lnTo>
                      <a:lnTo>
                        <a:pt x="25" y="128"/>
                      </a:lnTo>
                      <a:lnTo>
                        <a:pt x="17" y="152"/>
                      </a:lnTo>
                      <a:lnTo>
                        <a:pt x="25" y="176"/>
                      </a:lnTo>
                      <a:lnTo>
                        <a:pt x="42" y="184"/>
                      </a:lnTo>
                      <a:lnTo>
                        <a:pt x="67" y="184"/>
                      </a:lnTo>
                      <a:lnTo>
                        <a:pt x="93" y="176"/>
                      </a:lnTo>
                      <a:lnTo>
                        <a:pt x="101" y="240"/>
                      </a:lnTo>
                      <a:lnTo>
                        <a:pt x="152" y="208"/>
                      </a:lnTo>
                      <a:lnTo>
                        <a:pt x="194" y="208"/>
                      </a:lnTo>
                      <a:lnTo>
                        <a:pt x="261" y="248"/>
                      </a:lnTo>
                      <a:lnTo>
                        <a:pt x="303" y="240"/>
                      </a:lnTo>
                      <a:lnTo>
                        <a:pt x="320" y="240"/>
                      </a:lnTo>
                      <a:lnTo>
                        <a:pt x="337" y="176"/>
                      </a:lnTo>
                      <a:lnTo>
                        <a:pt x="295" y="128"/>
                      </a:lnTo>
                      <a:close/>
                    </a:path>
                  </a:pathLst>
                </a:custGeom>
                <a:solidFill>
                  <a:srgbClr val="B5CAE9"/>
                </a:solidFill>
                <a:ln>
                  <a:noFill/>
                </a:ln>
              </p:spPr>
              <p:txBody>
                <a:bodyPr/>
                <a:lstStyle/>
                <a:p>
                  <a:endParaRPr lang="en-US" dirty="0"/>
                </a:p>
              </p:txBody>
            </p:sp>
            <p:sp>
              <p:nvSpPr>
                <p:cNvPr id="163" name="Freeform 98"/>
                <p:cNvSpPr>
                  <a:spLocks/>
                </p:cNvSpPr>
                <p:nvPr/>
              </p:nvSpPr>
              <p:spPr bwMode="auto">
                <a:xfrm>
                  <a:off x="7427913" y="2197100"/>
                  <a:ext cx="534988" cy="393700"/>
                </a:xfrm>
                <a:custGeom>
                  <a:avLst/>
                  <a:gdLst>
                    <a:gd name="T0" fmla="*/ 295 w 337"/>
                    <a:gd name="T1" fmla="*/ 128 h 248"/>
                    <a:gd name="T2" fmla="*/ 295 w 337"/>
                    <a:gd name="T3" fmla="*/ 64 h 248"/>
                    <a:gd name="T4" fmla="*/ 295 w 337"/>
                    <a:gd name="T5" fmla="*/ 16 h 248"/>
                    <a:gd name="T6" fmla="*/ 286 w 337"/>
                    <a:gd name="T7" fmla="*/ 0 h 248"/>
                    <a:gd name="T8" fmla="*/ 236 w 337"/>
                    <a:gd name="T9" fmla="*/ 8 h 248"/>
                    <a:gd name="T10" fmla="*/ 126 w 337"/>
                    <a:gd name="T11" fmla="*/ 16 h 248"/>
                    <a:gd name="T12" fmla="*/ 67 w 337"/>
                    <a:gd name="T13" fmla="*/ 40 h 248"/>
                    <a:gd name="T14" fmla="*/ 25 w 337"/>
                    <a:gd name="T15" fmla="*/ 64 h 248"/>
                    <a:gd name="T16" fmla="*/ 8 w 337"/>
                    <a:gd name="T17" fmla="*/ 88 h 248"/>
                    <a:gd name="T18" fmla="*/ 0 w 337"/>
                    <a:gd name="T19" fmla="*/ 112 h 248"/>
                    <a:gd name="T20" fmla="*/ 25 w 337"/>
                    <a:gd name="T21" fmla="*/ 128 h 248"/>
                    <a:gd name="T22" fmla="*/ 17 w 337"/>
                    <a:gd name="T23" fmla="*/ 152 h 248"/>
                    <a:gd name="T24" fmla="*/ 25 w 337"/>
                    <a:gd name="T25" fmla="*/ 176 h 248"/>
                    <a:gd name="T26" fmla="*/ 42 w 337"/>
                    <a:gd name="T27" fmla="*/ 184 h 248"/>
                    <a:gd name="T28" fmla="*/ 67 w 337"/>
                    <a:gd name="T29" fmla="*/ 184 h 248"/>
                    <a:gd name="T30" fmla="*/ 93 w 337"/>
                    <a:gd name="T31" fmla="*/ 176 h 248"/>
                    <a:gd name="T32" fmla="*/ 101 w 337"/>
                    <a:gd name="T33" fmla="*/ 240 h 248"/>
                    <a:gd name="T34" fmla="*/ 152 w 337"/>
                    <a:gd name="T35" fmla="*/ 208 h 248"/>
                    <a:gd name="T36" fmla="*/ 194 w 337"/>
                    <a:gd name="T37" fmla="*/ 208 h 248"/>
                    <a:gd name="T38" fmla="*/ 261 w 337"/>
                    <a:gd name="T39" fmla="*/ 248 h 248"/>
                    <a:gd name="T40" fmla="*/ 303 w 337"/>
                    <a:gd name="T41" fmla="*/ 240 h 248"/>
                    <a:gd name="T42" fmla="*/ 320 w 337"/>
                    <a:gd name="T43" fmla="*/ 240 h 248"/>
                    <a:gd name="T44" fmla="*/ 337 w 337"/>
                    <a:gd name="T45" fmla="*/ 176 h 248"/>
                    <a:gd name="T46" fmla="*/ 295 w 337"/>
                    <a:gd name="T47" fmla="*/ 128 h 24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337" h="248">
                      <a:moveTo>
                        <a:pt x="295" y="128"/>
                      </a:moveTo>
                      <a:lnTo>
                        <a:pt x="295" y="64"/>
                      </a:lnTo>
                      <a:lnTo>
                        <a:pt x="295" y="16"/>
                      </a:lnTo>
                      <a:lnTo>
                        <a:pt x="286" y="0"/>
                      </a:lnTo>
                      <a:lnTo>
                        <a:pt x="236" y="8"/>
                      </a:lnTo>
                      <a:lnTo>
                        <a:pt x="126" y="16"/>
                      </a:lnTo>
                      <a:lnTo>
                        <a:pt x="67" y="40"/>
                      </a:lnTo>
                      <a:lnTo>
                        <a:pt x="25" y="64"/>
                      </a:lnTo>
                      <a:lnTo>
                        <a:pt x="8" y="88"/>
                      </a:lnTo>
                      <a:lnTo>
                        <a:pt x="0" y="112"/>
                      </a:lnTo>
                      <a:lnTo>
                        <a:pt x="25" y="128"/>
                      </a:lnTo>
                      <a:lnTo>
                        <a:pt x="17" y="152"/>
                      </a:lnTo>
                      <a:lnTo>
                        <a:pt x="25" y="176"/>
                      </a:lnTo>
                      <a:lnTo>
                        <a:pt x="42" y="184"/>
                      </a:lnTo>
                      <a:lnTo>
                        <a:pt x="67" y="184"/>
                      </a:lnTo>
                      <a:lnTo>
                        <a:pt x="93" y="176"/>
                      </a:lnTo>
                      <a:lnTo>
                        <a:pt x="101" y="240"/>
                      </a:lnTo>
                      <a:lnTo>
                        <a:pt x="152" y="208"/>
                      </a:lnTo>
                      <a:lnTo>
                        <a:pt x="194" y="208"/>
                      </a:lnTo>
                      <a:lnTo>
                        <a:pt x="261" y="248"/>
                      </a:lnTo>
                      <a:lnTo>
                        <a:pt x="303" y="240"/>
                      </a:lnTo>
                      <a:lnTo>
                        <a:pt x="320" y="240"/>
                      </a:lnTo>
                      <a:lnTo>
                        <a:pt x="337" y="176"/>
                      </a:lnTo>
                      <a:lnTo>
                        <a:pt x="295" y="128"/>
                      </a:lnTo>
                      <a:close/>
                    </a:path>
                  </a:pathLst>
                </a:custGeom>
                <a:solidFill>
                  <a:srgbClr val="B5CAE9"/>
                </a:solidFill>
                <a:ln w="12700">
                  <a:solidFill>
                    <a:srgbClr val="000000"/>
                  </a:solidFill>
                  <a:prstDash val="solid"/>
                  <a:round/>
                  <a:headEnd/>
                  <a:tailEnd/>
                </a:ln>
              </p:spPr>
              <p:txBody>
                <a:bodyPr/>
                <a:lstStyle/>
                <a:p>
                  <a:endParaRPr lang="en-US" dirty="0"/>
                </a:p>
              </p:txBody>
            </p:sp>
            <p:sp>
              <p:nvSpPr>
                <p:cNvPr id="164" name="Freeform 100"/>
                <p:cNvSpPr>
                  <a:spLocks/>
                </p:cNvSpPr>
                <p:nvPr/>
              </p:nvSpPr>
              <p:spPr bwMode="auto">
                <a:xfrm>
                  <a:off x="6784975" y="215900"/>
                  <a:ext cx="1271588" cy="2019300"/>
                </a:xfrm>
                <a:custGeom>
                  <a:avLst/>
                  <a:gdLst>
                    <a:gd name="T0" fmla="*/ 683 w 801"/>
                    <a:gd name="T1" fmla="*/ 720 h 1272"/>
                    <a:gd name="T2" fmla="*/ 658 w 801"/>
                    <a:gd name="T3" fmla="*/ 616 h 1272"/>
                    <a:gd name="T4" fmla="*/ 582 w 801"/>
                    <a:gd name="T5" fmla="*/ 520 h 1272"/>
                    <a:gd name="T6" fmla="*/ 557 w 801"/>
                    <a:gd name="T7" fmla="*/ 408 h 1272"/>
                    <a:gd name="T8" fmla="*/ 523 w 801"/>
                    <a:gd name="T9" fmla="*/ 256 h 1272"/>
                    <a:gd name="T10" fmla="*/ 439 w 801"/>
                    <a:gd name="T11" fmla="*/ 200 h 1272"/>
                    <a:gd name="T12" fmla="*/ 422 w 801"/>
                    <a:gd name="T13" fmla="*/ 88 h 1272"/>
                    <a:gd name="T14" fmla="*/ 413 w 801"/>
                    <a:gd name="T15" fmla="*/ 32 h 1272"/>
                    <a:gd name="T16" fmla="*/ 295 w 801"/>
                    <a:gd name="T17" fmla="*/ 0 h 1272"/>
                    <a:gd name="T18" fmla="*/ 262 w 801"/>
                    <a:gd name="T19" fmla="*/ 112 h 1272"/>
                    <a:gd name="T20" fmla="*/ 186 w 801"/>
                    <a:gd name="T21" fmla="*/ 168 h 1272"/>
                    <a:gd name="T22" fmla="*/ 43 w 801"/>
                    <a:gd name="T23" fmla="*/ 136 h 1272"/>
                    <a:gd name="T24" fmla="*/ 51 w 801"/>
                    <a:gd name="T25" fmla="*/ 216 h 1272"/>
                    <a:gd name="T26" fmla="*/ 177 w 801"/>
                    <a:gd name="T27" fmla="*/ 296 h 1272"/>
                    <a:gd name="T28" fmla="*/ 220 w 801"/>
                    <a:gd name="T29" fmla="*/ 368 h 1272"/>
                    <a:gd name="T30" fmla="*/ 228 w 801"/>
                    <a:gd name="T31" fmla="*/ 464 h 1272"/>
                    <a:gd name="T32" fmla="*/ 262 w 801"/>
                    <a:gd name="T33" fmla="*/ 552 h 1272"/>
                    <a:gd name="T34" fmla="*/ 329 w 801"/>
                    <a:gd name="T35" fmla="*/ 576 h 1272"/>
                    <a:gd name="T36" fmla="*/ 354 w 801"/>
                    <a:gd name="T37" fmla="*/ 600 h 1272"/>
                    <a:gd name="T38" fmla="*/ 354 w 801"/>
                    <a:gd name="T39" fmla="*/ 632 h 1272"/>
                    <a:gd name="T40" fmla="*/ 236 w 801"/>
                    <a:gd name="T41" fmla="*/ 832 h 1272"/>
                    <a:gd name="T42" fmla="*/ 177 w 801"/>
                    <a:gd name="T43" fmla="*/ 896 h 1272"/>
                    <a:gd name="T44" fmla="*/ 186 w 801"/>
                    <a:gd name="T45" fmla="*/ 976 h 1272"/>
                    <a:gd name="T46" fmla="*/ 228 w 801"/>
                    <a:gd name="T47" fmla="*/ 1080 h 1272"/>
                    <a:gd name="T48" fmla="*/ 236 w 801"/>
                    <a:gd name="T49" fmla="*/ 1160 h 1272"/>
                    <a:gd name="T50" fmla="*/ 287 w 801"/>
                    <a:gd name="T51" fmla="*/ 1208 h 1272"/>
                    <a:gd name="T52" fmla="*/ 312 w 801"/>
                    <a:gd name="T53" fmla="*/ 1272 h 1272"/>
                    <a:gd name="T54" fmla="*/ 380 w 801"/>
                    <a:gd name="T55" fmla="*/ 1264 h 1272"/>
                    <a:gd name="T56" fmla="*/ 506 w 801"/>
                    <a:gd name="T57" fmla="*/ 1192 h 1272"/>
                    <a:gd name="T58" fmla="*/ 675 w 801"/>
                    <a:gd name="T59" fmla="*/ 1112 h 1272"/>
                    <a:gd name="T60" fmla="*/ 750 w 801"/>
                    <a:gd name="T61" fmla="*/ 944 h 1272"/>
                    <a:gd name="T62" fmla="*/ 801 w 801"/>
                    <a:gd name="T63" fmla="*/ 808 h 127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801" h="1272">
                      <a:moveTo>
                        <a:pt x="750" y="760"/>
                      </a:moveTo>
                      <a:lnTo>
                        <a:pt x="683" y="720"/>
                      </a:lnTo>
                      <a:lnTo>
                        <a:pt x="700" y="672"/>
                      </a:lnTo>
                      <a:lnTo>
                        <a:pt x="658" y="616"/>
                      </a:lnTo>
                      <a:lnTo>
                        <a:pt x="590" y="576"/>
                      </a:lnTo>
                      <a:lnTo>
                        <a:pt x="582" y="520"/>
                      </a:lnTo>
                      <a:lnTo>
                        <a:pt x="624" y="472"/>
                      </a:lnTo>
                      <a:lnTo>
                        <a:pt x="557" y="408"/>
                      </a:lnTo>
                      <a:lnTo>
                        <a:pt x="506" y="312"/>
                      </a:lnTo>
                      <a:lnTo>
                        <a:pt x="523" y="256"/>
                      </a:lnTo>
                      <a:lnTo>
                        <a:pt x="481" y="216"/>
                      </a:lnTo>
                      <a:lnTo>
                        <a:pt x="439" y="200"/>
                      </a:lnTo>
                      <a:lnTo>
                        <a:pt x="413" y="136"/>
                      </a:lnTo>
                      <a:lnTo>
                        <a:pt x="422" y="88"/>
                      </a:lnTo>
                      <a:lnTo>
                        <a:pt x="430" y="72"/>
                      </a:lnTo>
                      <a:lnTo>
                        <a:pt x="413" y="32"/>
                      </a:lnTo>
                      <a:lnTo>
                        <a:pt x="346" y="0"/>
                      </a:lnTo>
                      <a:lnTo>
                        <a:pt x="295" y="0"/>
                      </a:lnTo>
                      <a:lnTo>
                        <a:pt x="262" y="40"/>
                      </a:lnTo>
                      <a:lnTo>
                        <a:pt x="262" y="112"/>
                      </a:lnTo>
                      <a:lnTo>
                        <a:pt x="245" y="184"/>
                      </a:lnTo>
                      <a:lnTo>
                        <a:pt x="186" y="168"/>
                      </a:lnTo>
                      <a:lnTo>
                        <a:pt x="144" y="184"/>
                      </a:lnTo>
                      <a:lnTo>
                        <a:pt x="43" y="136"/>
                      </a:lnTo>
                      <a:lnTo>
                        <a:pt x="0" y="160"/>
                      </a:lnTo>
                      <a:lnTo>
                        <a:pt x="51" y="216"/>
                      </a:lnTo>
                      <a:lnTo>
                        <a:pt x="144" y="256"/>
                      </a:lnTo>
                      <a:lnTo>
                        <a:pt x="177" y="296"/>
                      </a:lnTo>
                      <a:lnTo>
                        <a:pt x="177" y="336"/>
                      </a:lnTo>
                      <a:lnTo>
                        <a:pt x="220" y="368"/>
                      </a:lnTo>
                      <a:lnTo>
                        <a:pt x="220" y="416"/>
                      </a:lnTo>
                      <a:lnTo>
                        <a:pt x="228" y="464"/>
                      </a:lnTo>
                      <a:lnTo>
                        <a:pt x="245" y="504"/>
                      </a:lnTo>
                      <a:lnTo>
                        <a:pt x="262" y="552"/>
                      </a:lnTo>
                      <a:lnTo>
                        <a:pt x="295" y="560"/>
                      </a:lnTo>
                      <a:lnTo>
                        <a:pt x="329" y="576"/>
                      </a:lnTo>
                      <a:lnTo>
                        <a:pt x="354" y="584"/>
                      </a:lnTo>
                      <a:lnTo>
                        <a:pt x="354" y="600"/>
                      </a:lnTo>
                      <a:lnTo>
                        <a:pt x="363" y="616"/>
                      </a:lnTo>
                      <a:lnTo>
                        <a:pt x="354" y="632"/>
                      </a:lnTo>
                      <a:lnTo>
                        <a:pt x="321" y="696"/>
                      </a:lnTo>
                      <a:lnTo>
                        <a:pt x="236" y="832"/>
                      </a:lnTo>
                      <a:lnTo>
                        <a:pt x="203" y="864"/>
                      </a:lnTo>
                      <a:lnTo>
                        <a:pt x="177" y="896"/>
                      </a:lnTo>
                      <a:lnTo>
                        <a:pt x="177" y="936"/>
                      </a:lnTo>
                      <a:lnTo>
                        <a:pt x="186" y="976"/>
                      </a:lnTo>
                      <a:lnTo>
                        <a:pt x="211" y="1048"/>
                      </a:lnTo>
                      <a:lnTo>
                        <a:pt x="228" y="1080"/>
                      </a:lnTo>
                      <a:lnTo>
                        <a:pt x="228" y="1120"/>
                      </a:lnTo>
                      <a:lnTo>
                        <a:pt x="236" y="1160"/>
                      </a:lnTo>
                      <a:lnTo>
                        <a:pt x="253" y="1192"/>
                      </a:lnTo>
                      <a:lnTo>
                        <a:pt x="287" y="1208"/>
                      </a:lnTo>
                      <a:lnTo>
                        <a:pt x="321" y="1224"/>
                      </a:lnTo>
                      <a:lnTo>
                        <a:pt x="312" y="1272"/>
                      </a:lnTo>
                      <a:lnTo>
                        <a:pt x="363" y="1272"/>
                      </a:lnTo>
                      <a:lnTo>
                        <a:pt x="380" y="1264"/>
                      </a:lnTo>
                      <a:lnTo>
                        <a:pt x="405" y="1248"/>
                      </a:lnTo>
                      <a:lnTo>
                        <a:pt x="506" y="1192"/>
                      </a:lnTo>
                      <a:lnTo>
                        <a:pt x="599" y="1152"/>
                      </a:lnTo>
                      <a:lnTo>
                        <a:pt x="675" y="1112"/>
                      </a:lnTo>
                      <a:lnTo>
                        <a:pt x="700" y="1016"/>
                      </a:lnTo>
                      <a:lnTo>
                        <a:pt x="750" y="944"/>
                      </a:lnTo>
                      <a:lnTo>
                        <a:pt x="793" y="872"/>
                      </a:lnTo>
                      <a:lnTo>
                        <a:pt x="801" y="808"/>
                      </a:lnTo>
                      <a:lnTo>
                        <a:pt x="750" y="760"/>
                      </a:lnTo>
                      <a:close/>
                    </a:path>
                  </a:pathLst>
                </a:custGeom>
                <a:solidFill>
                  <a:srgbClr val="B5CAE9"/>
                </a:solidFill>
                <a:ln>
                  <a:noFill/>
                </a:ln>
              </p:spPr>
              <p:txBody>
                <a:bodyPr/>
                <a:lstStyle/>
                <a:p>
                  <a:endParaRPr lang="en-US" dirty="0"/>
                </a:p>
              </p:txBody>
            </p:sp>
            <p:sp>
              <p:nvSpPr>
                <p:cNvPr id="165" name="Freeform 101"/>
                <p:cNvSpPr>
                  <a:spLocks/>
                </p:cNvSpPr>
                <p:nvPr/>
              </p:nvSpPr>
              <p:spPr bwMode="auto">
                <a:xfrm>
                  <a:off x="6103938" y="495300"/>
                  <a:ext cx="1096963" cy="2692400"/>
                </a:xfrm>
                <a:custGeom>
                  <a:avLst/>
                  <a:gdLst>
                    <a:gd name="T0" fmla="*/ 354 w 691"/>
                    <a:gd name="T1" fmla="*/ 72 h 1696"/>
                    <a:gd name="T2" fmla="*/ 295 w 691"/>
                    <a:gd name="T3" fmla="*/ 128 h 1696"/>
                    <a:gd name="T4" fmla="*/ 261 w 691"/>
                    <a:gd name="T5" fmla="*/ 216 h 1696"/>
                    <a:gd name="T6" fmla="*/ 210 w 691"/>
                    <a:gd name="T7" fmla="*/ 312 h 1696"/>
                    <a:gd name="T8" fmla="*/ 168 w 691"/>
                    <a:gd name="T9" fmla="*/ 400 h 1696"/>
                    <a:gd name="T10" fmla="*/ 118 w 691"/>
                    <a:gd name="T11" fmla="*/ 576 h 1696"/>
                    <a:gd name="T12" fmla="*/ 143 w 691"/>
                    <a:gd name="T13" fmla="*/ 656 h 1696"/>
                    <a:gd name="T14" fmla="*/ 33 w 691"/>
                    <a:gd name="T15" fmla="*/ 736 h 1696"/>
                    <a:gd name="T16" fmla="*/ 50 w 691"/>
                    <a:gd name="T17" fmla="*/ 936 h 1696"/>
                    <a:gd name="T18" fmla="*/ 92 w 691"/>
                    <a:gd name="T19" fmla="*/ 1016 h 1696"/>
                    <a:gd name="T20" fmla="*/ 67 w 691"/>
                    <a:gd name="T21" fmla="*/ 1144 h 1696"/>
                    <a:gd name="T22" fmla="*/ 17 w 691"/>
                    <a:gd name="T23" fmla="*/ 1272 h 1696"/>
                    <a:gd name="T24" fmla="*/ 8 w 691"/>
                    <a:gd name="T25" fmla="*/ 1328 h 1696"/>
                    <a:gd name="T26" fmla="*/ 42 w 691"/>
                    <a:gd name="T27" fmla="*/ 1376 h 1696"/>
                    <a:gd name="T28" fmla="*/ 84 w 691"/>
                    <a:gd name="T29" fmla="*/ 1504 h 1696"/>
                    <a:gd name="T30" fmla="*/ 118 w 691"/>
                    <a:gd name="T31" fmla="*/ 1568 h 1696"/>
                    <a:gd name="T32" fmla="*/ 109 w 691"/>
                    <a:gd name="T33" fmla="*/ 1616 h 1696"/>
                    <a:gd name="T34" fmla="*/ 135 w 691"/>
                    <a:gd name="T35" fmla="*/ 1664 h 1696"/>
                    <a:gd name="T36" fmla="*/ 202 w 691"/>
                    <a:gd name="T37" fmla="*/ 1696 h 1696"/>
                    <a:gd name="T38" fmla="*/ 244 w 691"/>
                    <a:gd name="T39" fmla="*/ 1648 h 1696"/>
                    <a:gd name="T40" fmla="*/ 286 w 691"/>
                    <a:gd name="T41" fmla="*/ 1600 h 1696"/>
                    <a:gd name="T42" fmla="*/ 387 w 691"/>
                    <a:gd name="T43" fmla="*/ 1472 h 1696"/>
                    <a:gd name="T44" fmla="*/ 387 w 691"/>
                    <a:gd name="T45" fmla="*/ 1408 h 1696"/>
                    <a:gd name="T46" fmla="*/ 396 w 691"/>
                    <a:gd name="T47" fmla="*/ 1336 h 1696"/>
                    <a:gd name="T48" fmla="*/ 421 w 691"/>
                    <a:gd name="T49" fmla="*/ 1272 h 1696"/>
                    <a:gd name="T50" fmla="*/ 497 w 691"/>
                    <a:gd name="T51" fmla="*/ 1224 h 1696"/>
                    <a:gd name="T52" fmla="*/ 505 w 691"/>
                    <a:gd name="T53" fmla="*/ 1168 h 1696"/>
                    <a:gd name="T54" fmla="*/ 480 w 691"/>
                    <a:gd name="T55" fmla="*/ 1088 h 1696"/>
                    <a:gd name="T56" fmla="*/ 396 w 691"/>
                    <a:gd name="T57" fmla="*/ 1040 h 1696"/>
                    <a:gd name="T58" fmla="*/ 387 w 691"/>
                    <a:gd name="T59" fmla="*/ 984 h 1696"/>
                    <a:gd name="T60" fmla="*/ 387 w 691"/>
                    <a:gd name="T61" fmla="*/ 832 h 1696"/>
                    <a:gd name="T62" fmla="*/ 480 w 691"/>
                    <a:gd name="T63" fmla="*/ 704 h 1696"/>
                    <a:gd name="T64" fmla="*/ 556 w 691"/>
                    <a:gd name="T65" fmla="*/ 624 h 1696"/>
                    <a:gd name="T66" fmla="*/ 581 w 691"/>
                    <a:gd name="T67" fmla="*/ 560 h 1696"/>
                    <a:gd name="T68" fmla="*/ 573 w 691"/>
                    <a:gd name="T69" fmla="*/ 496 h 1696"/>
                    <a:gd name="T70" fmla="*/ 606 w 691"/>
                    <a:gd name="T71" fmla="*/ 424 h 1696"/>
                    <a:gd name="T72" fmla="*/ 682 w 691"/>
                    <a:gd name="T73" fmla="*/ 376 h 1696"/>
                    <a:gd name="T74" fmla="*/ 674 w 691"/>
                    <a:gd name="T75" fmla="*/ 328 h 1696"/>
                    <a:gd name="T76" fmla="*/ 649 w 691"/>
                    <a:gd name="T77" fmla="*/ 240 h 1696"/>
                    <a:gd name="T78" fmla="*/ 606 w 691"/>
                    <a:gd name="T79" fmla="*/ 160 h 1696"/>
                    <a:gd name="T80" fmla="*/ 573 w 691"/>
                    <a:gd name="T81" fmla="*/ 80 h 1696"/>
                    <a:gd name="T82" fmla="*/ 446 w 691"/>
                    <a:gd name="T83" fmla="*/ 0 h 1696"/>
                    <a:gd name="T84" fmla="*/ 429 w 691"/>
                    <a:gd name="T85" fmla="*/ 88 h 169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691" h="1696">
                      <a:moveTo>
                        <a:pt x="429" y="88"/>
                      </a:moveTo>
                      <a:lnTo>
                        <a:pt x="354" y="72"/>
                      </a:lnTo>
                      <a:lnTo>
                        <a:pt x="337" y="128"/>
                      </a:lnTo>
                      <a:lnTo>
                        <a:pt x="295" y="128"/>
                      </a:lnTo>
                      <a:lnTo>
                        <a:pt x="261" y="168"/>
                      </a:lnTo>
                      <a:lnTo>
                        <a:pt x="261" y="216"/>
                      </a:lnTo>
                      <a:lnTo>
                        <a:pt x="269" y="256"/>
                      </a:lnTo>
                      <a:lnTo>
                        <a:pt x="210" y="312"/>
                      </a:lnTo>
                      <a:lnTo>
                        <a:pt x="210" y="376"/>
                      </a:lnTo>
                      <a:lnTo>
                        <a:pt x="168" y="400"/>
                      </a:lnTo>
                      <a:lnTo>
                        <a:pt x="168" y="496"/>
                      </a:lnTo>
                      <a:lnTo>
                        <a:pt x="118" y="576"/>
                      </a:lnTo>
                      <a:lnTo>
                        <a:pt x="160" y="600"/>
                      </a:lnTo>
                      <a:lnTo>
                        <a:pt x="143" y="656"/>
                      </a:lnTo>
                      <a:lnTo>
                        <a:pt x="67" y="664"/>
                      </a:lnTo>
                      <a:lnTo>
                        <a:pt x="33" y="736"/>
                      </a:lnTo>
                      <a:lnTo>
                        <a:pt x="50" y="856"/>
                      </a:lnTo>
                      <a:lnTo>
                        <a:pt x="50" y="936"/>
                      </a:lnTo>
                      <a:lnTo>
                        <a:pt x="92" y="976"/>
                      </a:lnTo>
                      <a:lnTo>
                        <a:pt x="92" y="1016"/>
                      </a:lnTo>
                      <a:lnTo>
                        <a:pt x="67" y="1056"/>
                      </a:lnTo>
                      <a:lnTo>
                        <a:pt x="67" y="1144"/>
                      </a:lnTo>
                      <a:lnTo>
                        <a:pt x="33" y="1176"/>
                      </a:lnTo>
                      <a:lnTo>
                        <a:pt x="17" y="1272"/>
                      </a:lnTo>
                      <a:lnTo>
                        <a:pt x="0" y="1280"/>
                      </a:lnTo>
                      <a:lnTo>
                        <a:pt x="8" y="1328"/>
                      </a:lnTo>
                      <a:lnTo>
                        <a:pt x="33" y="1352"/>
                      </a:lnTo>
                      <a:lnTo>
                        <a:pt x="42" y="1376"/>
                      </a:lnTo>
                      <a:lnTo>
                        <a:pt x="42" y="1440"/>
                      </a:lnTo>
                      <a:lnTo>
                        <a:pt x="84" y="1504"/>
                      </a:lnTo>
                      <a:lnTo>
                        <a:pt x="109" y="1536"/>
                      </a:lnTo>
                      <a:lnTo>
                        <a:pt x="118" y="1568"/>
                      </a:lnTo>
                      <a:lnTo>
                        <a:pt x="109" y="1592"/>
                      </a:lnTo>
                      <a:lnTo>
                        <a:pt x="109" y="1616"/>
                      </a:lnTo>
                      <a:lnTo>
                        <a:pt x="126" y="1632"/>
                      </a:lnTo>
                      <a:lnTo>
                        <a:pt x="135" y="1664"/>
                      </a:lnTo>
                      <a:lnTo>
                        <a:pt x="135" y="1696"/>
                      </a:lnTo>
                      <a:lnTo>
                        <a:pt x="202" y="1696"/>
                      </a:lnTo>
                      <a:lnTo>
                        <a:pt x="236" y="1680"/>
                      </a:lnTo>
                      <a:lnTo>
                        <a:pt x="244" y="1648"/>
                      </a:lnTo>
                      <a:lnTo>
                        <a:pt x="261" y="1616"/>
                      </a:lnTo>
                      <a:lnTo>
                        <a:pt x="286" y="1600"/>
                      </a:lnTo>
                      <a:lnTo>
                        <a:pt x="354" y="1608"/>
                      </a:lnTo>
                      <a:lnTo>
                        <a:pt x="387" y="1472"/>
                      </a:lnTo>
                      <a:lnTo>
                        <a:pt x="396" y="1440"/>
                      </a:lnTo>
                      <a:lnTo>
                        <a:pt x="387" y="1408"/>
                      </a:lnTo>
                      <a:lnTo>
                        <a:pt x="387" y="1368"/>
                      </a:lnTo>
                      <a:lnTo>
                        <a:pt x="396" y="1336"/>
                      </a:lnTo>
                      <a:lnTo>
                        <a:pt x="404" y="1296"/>
                      </a:lnTo>
                      <a:lnTo>
                        <a:pt x="421" y="1272"/>
                      </a:lnTo>
                      <a:lnTo>
                        <a:pt x="472" y="1240"/>
                      </a:lnTo>
                      <a:lnTo>
                        <a:pt x="497" y="1224"/>
                      </a:lnTo>
                      <a:lnTo>
                        <a:pt x="497" y="1192"/>
                      </a:lnTo>
                      <a:lnTo>
                        <a:pt x="505" y="1168"/>
                      </a:lnTo>
                      <a:lnTo>
                        <a:pt x="522" y="1144"/>
                      </a:lnTo>
                      <a:lnTo>
                        <a:pt x="480" y="1088"/>
                      </a:lnTo>
                      <a:lnTo>
                        <a:pt x="413" y="1048"/>
                      </a:lnTo>
                      <a:lnTo>
                        <a:pt x="396" y="1040"/>
                      </a:lnTo>
                      <a:lnTo>
                        <a:pt x="387" y="1024"/>
                      </a:lnTo>
                      <a:lnTo>
                        <a:pt x="387" y="984"/>
                      </a:lnTo>
                      <a:lnTo>
                        <a:pt x="379" y="904"/>
                      </a:lnTo>
                      <a:lnTo>
                        <a:pt x="387" y="832"/>
                      </a:lnTo>
                      <a:lnTo>
                        <a:pt x="429" y="760"/>
                      </a:lnTo>
                      <a:lnTo>
                        <a:pt x="480" y="704"/>
                      </a:lnTo>
                      <a:lnTo>
                        <a:pt x="539" y="648"/>
                      </a:lnTo>
                      <a:lnTo>
                        <a:pt x="556" y="624"/>
                      </a:lnTo>
                      <a:lnTo>
                        <a:pt x="564" y="584"/>
                      </a:lnTo>
                      <a:lnTo>
                        <a:pt x="581" y="560"/>
                      </a:lnTo>
                      <a:lnTo>
                        <a:pt x="581" y="536"/>
                      </a:lnTo>
                      <a:lnTo>
                        <a:pt x="573" y="496"/>
                      </a:lnTo>
                      <a:lnTo>
                        <a:pt x="581" y="464"/>
                      </a:lnTo>
                      <a:lnTo>
                        <a:pt x="606" y="424"/>
                      </a:lnTo>
                      <a:lnTo>
                        <a:pt x="615" y="384"/>
                      </a:lnTo>
                      <a:lnTo>
                        <a:pt x="682" y="376"/>
                      </a:lnTo>
                      <a:lnTo>
                        <a:pt x="691" y="376"/>
                      </a:lnTo>
                      <a:lnTo>
                        <a:pt x="674" y="328"/>
                      </a:lnTo>
                      <a:lnTo>
                        <a:pt x="657" y="288"/>
                      </a:lnTo>
                      <a:lnTo>
                        <a:pt x="649" y="240"/>
                      </a:lnTo>
                      <a:lnTo>
                        <a:pt x="649" y="192"/>
                      </a:lnTo>
                      <a:lnTo>
                        <a:pt x="606" y="160"/>
                      </a:lnTo>
                      <a:lnTo>
                        <a:pt x="606" y="120"/>
                      </a:lnTo>
                      <a:lnTo>
                        <a:pt x="573" y="80"/>
                      </a:lnTo>
                      <a:lnTo>
                        <a:pt x="480" y="40"/>
                      </a:lnTo>
                      <a:lnTo>
                        <a:pt x="446" y="0"/>
                      </a:lnTo>
                      <a:lnTo>
                        <a:pt x="429" y="8"/>
                      </a:lnTo>
                      <a:lnTo>
                        <a:pt x="429" y="88"/>
                      </a:lnTo>
                      <a:close/>
                    </a:path>
                  </a:pathLst>
                </a:custGeom>
                <a:solidFill>
                  <a:srgbClr val="B5CAE9"/>
                </a:solidFill>
                <a:ln>
                  <a:noFill/>
                </a:ln>
              </p:spPr>
              <p:txBody>
                <a:bodyPr/>
                <a:lstStyle/>
                <a:p>
                  <a:endParaRPr lang="en-US" dirty="0"/>
                </a:p>
              </p:txBody>
            </p:sp>
            <p:sp>
              <p:nvSpPr>
                <p:cNvPr id="166" name="Freeform 102"/>
                <p:cNvSpPr>
                  <a:spLocks/>
                </p:cNvSpPr>
                <p:nvPr/>
              </p:nvSpPr>
              <p:spPr bwMode="auto">
                <a:xfrm>
                  <a:off x="6784975" y="203200"/>
                  <a:ext cx="1271588" cy="2019300"/>
                </a:xfrm>
                <a:custGeom>
                  <a:avLst/>
                  <a:gdLst>
                    <a:gd name="T0" fmla="*/ 683 w 801"/>
                    <a:gd name="T1" fmla="*/ 720 h 1272"/>
                    <a:gd name="T2" fmla="*/ 658 w 801"/>
                    <a:gd name="T3" fmla="*/ 616 h 1272"/>
                    <a:gd name="T4" fmla="*/ 582 w 801"/>
                    <a:gd name="T5" fmla="*/ 520 h 1272"/>
                    <a:gd name="T6" fmla="*/ 557 w 801"/>
                    <a:gd name="T7" fmla="*/ 408 h 1272"/>
                    <a:gd name="T8" fmla="*/ 523 w 801"/>
                    <a:gd name="T9" fmla="*/ 256 h 1272"/>
                    <a:gd name="T10" fmla="*/ 439 w 801"/>
                    <a:gd name="T11" fmla="*/ 200 h 1272"/>
                    <a:gd name="T12" fmla="*/ 422 w 801"/>
                    <a:gd name="T13" fmla="*/ 88 h 1272"/>
                    <a:gd name="T14" fmla="*/ 413 w 801"/>
                    <a:gd name="T15" fmla="*/ 32 h 1272"/>
                    <a:gd name="T16" fmla="*/ 295 w 801"/>
                    <a:gd name="T17" fmla="*/ 0 h 1272"/>
                    <a:gd name="T18" fmla="*/ 262 w 801"/>
                    <a:gd name="T19" fmla="*/ 112 h 1272"/>
                    <a:gd name="T20" fmla="*/ 186 w 801"/>
                    <a:gd name="T21" fmla="*/ 168 h 1272"/>
                    <a:gd name="T22" fmla="*/ 43 w 801"/>
                    <a:gd name="T23" fmla="*/ 136 h 1272"/>
                    <a:gd name="T24" fmla="*/ 51 w 801"/>
                    <a:gd name="T25" fmla="*/ 216 h 1272"/>
                    <a:gd name="T26" fmla="*/ 177 w 801"/>
                    <a:gd name="T27" fmla="*/ 296 h 1272"/>
                    <a:gd name="T28" fmla="*/ 220 w 801"/>
                    <a:gd name="T29" fmla="*/ 368 h 1272"/>
                    <a:gd name="T30" fmla="*/ 228 w 801"/>
                    <a:gd name="T31" fmla="*/ 464 h 1272"/>
                    <a:gd name="T32" fmla="*/ 262 w 801"/>
                    <a:gd name="T33" fmla="*/ 552 h 1272"/>
                    <a:gd name="T34" fmla="*/ 329 w 801"/>
                    <a:gd name="T35" fmla="*/ 576 h 1272"/>
                    <a:gd name="T36" fmla="*/ 354 w 801"/>
                    <a:gd name="T37" fmla="*/ 600 h 1272"/>
                    <a:gd name="T38" fmla="*/ 354 w 801"/>
                    <a:gd name="T39" fmla="*/ 632 h 1272"/>
                    <a:gd name="T40" fmla="*/ 236 w 801"/>
                    <a:gd name="T41" fmla="*/ 832 h 1272"/>
                    <a:gd name="T42" fmla="*/ 177 w 801"/>
                    <a:gd name="T43" fmla="*/ 896 h 1272"/>
                    <a:gd name="T44" fmla="*/ 186 w 801"/>
                    <a:gd name="T45" fmla="*/ 976 h 1272"/>
                    <a:gd name="T46" fmla="*/ 228 w 801"/>
                    <a:gd name="T47" fmla="*/ 1080 h 1272"/>
                    <a:gd name="T48" fmla="*/ 236 w 801"/>
                    <a:gd name="T49" fmla="*/ 1160 h 1272"/>
                    <a:gd name="T50" fmla="*/ 287 w 801"/>
                    <a:gd name="T51" fmla="*/ 1208 h 1272"/>
                    <a:gd name="T52" fmla="*/ 312 w 801"/>
                    <a:gd name="T53" fmla="*/ 1272 h 1272"/>
                    <a:gd name="T54" fmla="*/ 380 w 801"/>
                    <a:gd name="T55" fmla="*/ 1264 h 1272"/>
                    <a:gd name="T56" fmla="*/ 506 w 801"/>
                    <a:gd name="T57" fmla="*/ 1192 h 1272"/>
                    <a:gd name="T58" fmla="*/ 675 w 801"/>
                    <a:gd name="T59" fmla="*/ 1112 h 1272"/>
                    <a:gd name="T60" fmla="*/ 750 w 801"/>
                    <a:gd name="T61" fmla="*/ 944 h 1272"/>
                    <a:gd name="T62" fmla="*/ 801 w 801"/>
                    <a:gd name="T63" fmla="*/ 808 h 127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801" h="1272">
                      <a:moveTo>
                        <a:pt x="750" y="760"/>
                      </a:moveTo>
                      <a:lnTo>
                        <a:pt x="683" y="720"/>
                      </a:lnTo>
                      <a:lnTo>
                        <a:pt x="700" y="672"/>
                      </a:lnTo>
                      <a:lnTo>
                        <a:pt x="658" y="616"/>
                      </a:lnTo>
                      <a:lnTo>
                        <a:pt x="590" y="576"/>
                      </a:lnTo>
                      <a:lnTo>
                        <a:pt x="582" y="520"/>
                      </a:lnTo>
                      <a:lnTo>
                        <a:pt x="624" y="472"/>
                      </a:lnTo>
                      <a:lnTo>
                        <a:pt x="557" y="408"/>
                      </a:lnTo>
                      <a:lnTo>
                        <a:pt x="506" y="312"/>
                      </a:lnTo>
                      <a:lnTo>
                        <a:pt x="523" y="256"/>
                      </a:lnTo>
                      <a:lnTo>
                        <a:pt x="481" y="216"/>
                      </a:lnTo>
                      <a:lnTo>
                        <a:pt x="439" y="200"/>
                      </a:lnTo>
                      <a:lnTo>
                        <a:pt x="413" y="136"/>
                      </a:lnTo>
                      <a:lnTo>
                        <a:pt x="422" y="88"/>
                      </a:lnTo>
                      <a:lnTo>
                        <a:pt x="430" y="72"/>
                      </a:lnTo>
                      <a:lnTo>
                        <a:pt x="413" y="32"/>
                      </a:lnTo>
                      <a:lnTo>
                        <a:pt x="346" y="0"/>
                      </a:lnTo>
                      <a:lnTo>
                        <a:pt x="295" y="0"/>
                      </a:lnTo>
                      <a:lnTo>
                        <a:pt x="262" y="40"/>
                      </a:lnTo>
                      <a:lnTo>
                        <a:pt x="262" y="112"/>
                      </a:lnTo>
                      <a:lnTo>
                        <a:pt x="245" y="184"/>
                      </a:lnTo>
                      <a:lnTo>
                        <a:pt x="186" y="168"/>
                      </a:lnTo>
                      <a:lnTo>
                        <a:pt x="144" y="184"/>
                      </a:lnTo>
                      <a:lnTo>
                        <a:pt x="43" y="136"/>
                      </a:lnTo>
                      <a:lnTo>
                        <a:pt x="0" y="160"/>
                      </a:lnTo>
                      <a:lnTo>
                        <a:pt x="51" y="216"/>
                      </a:lnTo>
                      <a:lnTo>
                        <a:pt x="144" y="256"/>
                      </a:lnTo>
                      <a:lnTo>
                        <a:pt x="177" y="296"/>
                      </a:lnTo>
                      <a:lnTo>
                        <a:pt x="177" y="336"/>
                      </a:lnTo>
                      <a:lnTo>
                        <a:pt x="220" y="368"/>
                      </a:lnTo>
                      <a:lnTo>
                        <a:pt x="220" y="416"/>
                      </a:lnTo>
                      <a:lnTo>
                        <a:pt x="228" y="464"/>
                      </a:lnTo>
                      <a:lnTo>
                        <a:pt x="245" y="504"/>
                      </a:lnTo>
                      <a:lnTo>
                        <a:pt x="262" y="552"/>
                      </a:lnTo>
                      <a:lnTo>
                        <a:pt x="295" y="560"/>
                      </a:lnTo>
                      <a:lnTo>
                        <a:pt x="329" y="576"/>
                      </a:lnTo>
                      <a:lnTo>
                        <a:pt x="354" y="584"/>
                      </a:lnTo>
                      <a:lnTo>
                        <a:pt x="354" y="600"/>
                      </a:lnTo>
                      <a:lnTo>
                        <a:pt x="363" y="616"/>
                      </a:lnTo>
                      <a:lnTo>
                        <a:pt x="354" y="632"/>
                      </a:lnTo>
                      <a:lnTo>
                        <a:pt x="321" y="696"/>
                      </a:lnTo>
                      <a:lnTo>
                        <a:pt x="236" y="832"/>
                      </a:lnTo>
                      <a:lnTo>
                        <a:pt x="203" y="864"/>
                      </a:lnTo>
                      <a:lnTo>
                        <a:pt x="177" y="896"/>
                      </a:lnTo>
                      <a:lnTo>
                        <a:pt x="177" y="936"/>
                      </a:lnTo>
                      <a:lnTo>
                        <a:pt x="186" y="976"/>
                      </a:lnTo>
                      <a:lnTo>
                        <a:pt x="211" y="1048"/>
                      </a:lnTo>
                      <a:lnTo>
                        <a:pt x="228" y="1080"/>
                      </a:lnTo>
                      <a:lnTo>
                        <a:pt x="228" y="1120"/>
                      </a:lnTo>
                      <a:lnTo>
                        <a:pt x="236" y="1160"/>
                      </a:lnTo>
                      <a:lnTo>
                        <a:pt x="253" y="1192"/>
                      </a:lnTo>
                      <a:lnTo>
                        <a:pt x="287" y="1208"/>
                      </a:lnTo>
                      <a:lnTo>
                        <a:pt x="321" y="1224"/>
                      </a:lnTo>
                      <a:lnTo>
                        <a:pt x="312" y="1272"/>
                      </a:lnTo>
                      <a:lnTo>
                        <a:pt x="363" y="1272"/>
                      </a:lnTo>
                      <a:lnTo>
                        <a:pt x="380" y="1264"/>
                      </a:lnTo>
                      <a:lnTo>
                        <a:pt x="405" y="1248"/>
                      </a:lnTo>
                      <a:lnTo>
                        <a:pt x="506" y="1192"/>
                      </a:lnTo>
                      <a:lnTo>
                        <a:pt x="599" y="1152"/>
                      </a:lnTo>
                      <a:lnTo>
                        <a:pt x="675" y="1112"/>
                      </a:lnTo>
                      <a:lnTo>
                        <a:pt x="700" y="1016"/>
                      </a:lnTo>
                      <a:lnTo>
                        <a:pt x="750" y="944"/>
                      </a:lnTo>
                      <a:lnTo>
                        <a:pt x="793" y="872"/>
                      </a:lnTo>
                      <a:lnTo>
                        <a:pt x="801" y="808"/>
                      </a:lnTo>
                      <a:lnTo>
                        <a:pt x="750" y="760"/>
                      </a:lnTo>
                      <a:close/>
                    </a:path>
                  </a:pathLst>
                </a:custGeom>
                <a:solidFill>
                  <a:srgbClr val="B5CAE9"/>
                </a:solidFill>
                <a:ln w="12700">
                  <a:solidFill>
                    <a:srgbClr val="000000"/>
                  </a:solidFill>
                  <a:prstDash val="solid"/>
                  <a:round/>
                  <a:headEnd/>
                  <a:tailEnd/>
                </a:ln>
              </p:spPr>
              <p:txBody>
                <a:bodyPr/>
                <a:lstStyle/>
                <a:p>
                  <a:endParaRPr lang="en-US" dirty="0"/>
                </a:p>
              </p:txBody>
            </p:sp>
            <p:sp>
              <p:nvSpPr>
                <p:cNvPr id="167" name="Freeform 103"/>
                <p:cNvSpPr>
                  <a:spLocks/>
                </p:cNvSpPr>
                <p:nvPr/>
              </p:nvSpPr>
              <p:spPr bwMode="auto">
                <a:xfrm>
                  <a:off x="6103938" y="482600"/>
                  <a:ext cx="1096963" cy="2692400"/>
                </a:xfrm>
                <a:custGeom>
                  <a:avLst/>
                  <a:gdLst>
                    <a:gd name="T0" fmla="*/ 354 w 691"/>
                    <a:gd name="T1" fmla="*/ 72 h 1696"/>
                    <a:gd name="T2" fmla="*/ 295 w 691"/>
                    <a:gd name="T3" fmla="*/ 128 h 1696"/>
                    <a:gd name="T4" fmla="*/ 261 w 691"/>
                    <a:gd name="T5" fmla="*/ 216 h 1696"/>
                    <a:gd name="T6" fmla="*/ 210 w 691"/>
                    <a:gd name="T7" fmla="*/ 312 h 1696"/>
                    <a:gd name="T8" fmla="*/ 168 w 691"/>
                    <a:gd name="T9" fmla="*/ 400 h 1696"/>
                    <a:gd name="T10" fmla="*/ 118 w 691"/>
                    <a:gd name="T11" fmla="*/ 576 h 1696"/>
                    <a:gd name="T12" fmla="*/ 143 w 691"/>
                    <a:gd name="T13" fmla="*/ 656 h 1696"/>
                    <a:gd name="T14" fmla="*/ 33 w 691"/>
                    <a:gd name="T15" fmla="*/ 736 h 1696"/>
                    <a:gd name="T16" fmla="*/ 50 w 691"/>
                    <a:gd name="T17" fmla="*/ 936 h 1696"/>
                    <a:gd name="T18" fmla="*/ 92 w 691"/>
                    <a:gd name="T19" fmla="*/ 1016 h 1696"/>
                    <a:gd name="T20" fmla="*/ 67 w 691"/>
                    <a:gd name="T21" fmla="*/ 1144 h 1696"/>
                    <a:gd name="T22" fmla="*/ 17 w 691"/>
                    <a:gd name="T23" fmla="*/ 1272 h 1696"/>
                    <a:gd name="T24" fmla="*/ 8 w 691"/>
                    <a:gd name="T25" fmla="*/ 1328 h 1696"/>
                    <a:gd name="T26" fmla="*/ 42 w 691"/>
                    <a:gd name="T27" fmla="*/ 1376 h 1696"/>
                    <a:gd name="T28" fmla="*/ 84 w 691"/>
                    <a:gd name="T29" fmla="*/ 1504 h 1696"/>
                    <a:gd name="T30" fmla="*/ 118 w 691"/>
                    <a:gd name="T31" fmla="*/ 1568 h 1696"/>
                    <a:gd name="T32" fmla="*/ 109 w 691"/>
                    <a:gd name="T33" fmla="*/ 1616 h 1696"/>
                    <a:gd name="T34" fmla="*/ 135 w 691"/>
                    <a:gd name="T35" fmla="*/ 1664 h 1696"/>
                    <a:gd name="T36" fmla="*/ 202 w 691"/>
                    <a:gd name="T37" fmla="*/ 1696 h 1696"/>
                    <a:gd name="T38" fmla="*/ 244 w 691"/>
                    <a:gd name="T39" fmla="*/ 1648 h 1696"/>
                    <a:gd name="T40" fmla="*/ 286 w 691"/>
                    <a:gd name="T41" fmla="*/ 1600 h 1696"/>
                    <a:gd name="T42" fmla="*/ 387 w 691"/>
                    <a:gd name="T43" fmla="*/ 1472 h 1696"/>
                    <a:gd name="T44" fmla="*/ 387 w 691"/>
                    <a:gd name="T45" fmla="*/ 1408 h 1696"/>
                    <a:gd name="T46" fmla="*/ 396 w 691"/>
                    <a:gd name="T47" fmla="*/ 1336 h 1696"/>
                    <a:gd name="T48" fmla="*/ 421 w 691"/>
                    <a:gd name="T49" fmla="*/ 1272 h 1696"/>
                    <a:gd name="T50" fmla="*/ 497 w 691"/>
                    <a:gd name="T51" fmla="*/ 1224 h 1696"/>
                    <a:gd name="T52" fmla="*/ 505 w 691"/>
                    <a:gd name="T53" fmla="*/ 1168 h 1696"/>
                    <a:gd name="T54" fmla="*/ 480 w 691"/>
                    <a:gd name="T55" fmla="*/ 1088 h 1696"/>
                    <a:gd name="T56" fmla="*/ 396 w 691"/>
                    <a:gd name="T57" fmla="*/ 1040 h 1696"/>
                    <a:gd name="T58" fmla="*/ 387 w 691"/>
                    <a:gd name="T59" fmla="*/ 984 h 1696"/>
                    <a:gd name="T60" fmla="*/ 387 w 691"/>
                    <a:gd name="T61" fmla="*/ 832 h 1696"/>
                    <a:gd name="T62" fmla="*/ 480 w 691"/>
                    <a:gd name="T63" fmla="*/ 704 h 1696"/>
                    <a:gd name="T64" fmla="*/ 556 w 691"/>
                    <a:gd name="T65" fmla="*/ 624 h 1696"/>
                    <a:gd name="T66" fmla="*/ 581 w 691"/>
                    <a:gd name="T67" fmla="*/ 560 h 1696"/>
                    <a:gd name="T68" fmla="*/ 573 w 691"/>
                    <a:gd name="T69" fmla="*/ 496 h 1696"/>
                    <a:gd name="T70" fmla="*/ 606 w 691"/>
                    <a:gd name="T71" fmla="*/ 424 h 1696"/>
                    <a:gd name="T72" fmla="*/ 682 w 691"/>
                    <a:gd name="T73" fmla="*/ 376 h 1696"/>
                    <a:gd name="T74" fmla="*/ 674 w 691"/>
                    <a:gd name="T75" fmla="*/ 328 h 1696"/>
                    <a:gd name="T76" fmla="*/ 649 w 691"/>
                    <a:gd name="T77" fmla="*/ 240 h 1696"/>
                    <a:gd name="T78" fmla="*/ 606 w 691"/>
                    <a:gd name="T79" fmla="*/ 160 h 1696"/>
                    <a:gd name="T80" fmla="*/ 573 w 691"/>
                    <a:gd name="T81" fmla="*/ 80 h 1696"/>
                    <a:gd name="T82" fmla="*/ 446 w 691"/>
                    <a:gd name="T83" fmla="*/ 0 h 1696"/>
                    <a:gd name="T84" fmla="*/ 429 w 691"/>
                    <a:gd name="T85" fmla="*/ 88 h 169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691" h="1696">
                      <a:moveTo>
                        <a:pt x="429" y="88"/>
                      </a:moveTo>
                      <a:lnTo>
                        <a:pt x="354" y="72"/>
                      </a:lnTo>
                      <a:lnTo>
                        <a:pt x="337" y="128"/>
                      </a:lnTo>
                      <a:lnTo>
                        <a:pt x="295" y="128"/>
                      </a:lnTo>
                      <a:lnTo>
                        <a:pt x="261" y="168"/>
                      </a:lnTo>
                      <a:lnTo>
                        <a:pt x="261" y="216"/>
                      </a:lnTo>
                      <a:lnTo>
                        <a:pt x="269" y="256"/>
                      </a:lnTo>
                      <a:lnTo>
                        <a:pt x="210" y="312"/>
                      </a:lnTo>
                      <a:lnTo>
                        <a:pt x="210" y="376"/>
                      </a:lnTo>
                      <a:lnTo>
                        <a:pt x="168" y="400"/>
                      </a:lnTo>
                      <a:lnTo>
                        <a:pt x="168" y="496"/>
                      </a:lnTo>
                      <a:lnTo>
                        <a:pt x="118" y="576"/>
                      </a:lnTo>
                      <a:lnTo>
                        <a:pt x="160" y="600"/>
                      </a:lnTo>
                      <a:lnTo>
                        <a:pt x="143" y="656"/>
                      </a:lnTo>
                      <a:lnTo>
                        <a:pt x="67" y="664"/>
                      </a:lnTo>
                      <a:lnTo>
                        <a:pt x="33" y="736"/>
                      </a:lnTo>
                      <a:lnTo>
                        <a:pt x="50" y="856"/>
                      </a:lnTo>
                      <a:lnTo>
                        <a:pt x="50" y="936"/>
                      </a:lnTo>
                      <a:lnTo>
                        <a:pt x="92" y="976"/>
                      </a:lnTo>
                      <a:lnTo>
                        <a:pt x="92" y="1016"/>
                      </a:lnTo>
                      <a:lnTo>
                        <a:pt x="67" y="1056"/>
                      </a:lnTo>
                      <a:lnTo>
                        <a:pt x="67" y="1144"/>
                      </a:lnTo>
                      <a:lnTo>
                        <a:pt x="33" y="1176"/>
                      </a:lnTo>
                      <a:lnTo>
                        <a:pt x="17" y="1272"/>
                      </a:lnTo>
                      <a:lnTo>
                        <a:pt x="0" y="1280"/>
                      </a:lnTo>
                      <a:lnTo>
                        <a:pt x="8" y="1328"/>
                      </a:lnTo>
                      <a:lnTo>
                        <a:pt x="33" y="1352"/>
                      </a:lnTo>
                      <a:lnTo>
                        <a:pt x="42" y="1376"/>
                      </a:lnTo>
                      <a:lnTo>
                        <a:pt x="42" y="1440"/>
                      </a:lnTo>
                      <a:lnTo>
                        <a:pt x="84" y="1504"/>
                      </a:lnTo>
                      <a:lnTo>
                        <a:pt x="109" y="1536"/>
                      </a:lnTo>
                      <a:lnTo>
                        <a:pt x="118" y="1568"/>
                      </a:lnTo>
                      <a:lnTo>
                        <a:pt x="109" y="1592"/>
                      </a:lnTo>
                      <a:lnTo>
                        <a:pt x="109" y="1616"/>
                      </a:lnTo>
                      <a:lnTo>
                        <a:pt x="126" y="1632"/>
                      </a:lnTo>
                      <a:lnTo>
                        <a:pt x="135" y="1664"/>
                      </a:lnTo>
                      <a:lnTo>
                        <a:pt x="135" y="1696"/>
                      </a:lnTo>
                      <a:lnTo>
                        <a:pt x="202" y="1696"/>
                      </a:lnTo>
                      <a:lnTo>
                        <a:pt x="236" y="1680"/>
                      </a:lnTo>
                      <a:lnTo>
                        <a:pt x="244" y="1648"/>
                      </a:lnTo>
                      <a:lnTo>
                        <a:pt x="261" y="1616"/>
                      </a:lnTo>
                      <a:lnTo>
                        <a:pt x="286" y="1600"/>
                      </a:lnTo>
                      <a:lnTo>
                        <a:pt x="354" y="1608"/>
                      </a:lnTo>
                      <a:lnTo>
                        <a:pt x="387" y="1472"/>
                      </a:lnTo>
                      <a:lnTo>
                        <a:pt x="396" y="1440"/>
                      </a:lnTo>
                      <a:lnTo>
                        <a:pt x="387" y="1408"/>
                      </a:lnTo>
                      <a:lnTo>
                        <a:pt x="387" y="1368"/>
                      </a:lnTo>
                      <a:lnTo>
                        <a:pt x="396" y="1336"/>
                      </a:lnTo>
                      <a:lnTo>
                        <a:pt x="404" y="1296"/>
                      </a:lnTo>
                      <a:lnTo>
                        <a:pt x="421" y="1272"/>
                      </a:lnTo>
                      <a:lnTo>
                        <a:pt x="472" y="1240"/>
                      </a:lnTo>
                      <a:lnTo>
                        <a:pt x="497" y="1224"/>
                      </a:lnTo>
                      <a:lnTo>
                        <a:pt x="497" y="1192"/>
                      </a:lnTo>
                      <a:lnTo>
                        <a:pt x="505" y="1168"/>
                      </a:lnTo>
                      <a:lnTo>
                        <a:pt x="522" y="1144"/>
                      </a:lnTo>
                      <a:lnTo>
                        <a:pt x="480" y="1088"/>
                      </a:lnTo>
                      <a:lnTo>
                        <a:pt x="413" y="1048"/>
                      </a:lnTo>
                      <a:lnTo>
                        <a:pt x="396" y="1040"/>
                      </a:lnTo>
                      <a:lnTo>
                        <a:pt x="387" y="1024"/>
                      </a:lnTo>
                      <a:lnTo>
                        <a:pt x="387" y="984"/>
                      </a:lnTo>
                      <a:lnTo>
                        <a:pt x="379" y="904"/>
                      </a:lnTo>
                      <a:lnTo>
                        <a:pt x="387" y="832"/>
                      </a:lnTo>
                      <a:lnTo>
                        <a:pt x="429" y="760"/>
                      </a:lnTo>
                      <a:lnTo>
                        <a:pt x="480" y="704"/>
                      </a:lnTo>
                      <a:lnTo>
                        <a:pt x="539" y="648"/>
                      </a:lnTo>
                      <a:lnTo>
                        <a:pt x="556" y="624"/>
                      </a:lnTo>
                      <a:lnTo>
                        <a:pt x="564" y="584"/>
                      </a:lnTo>
                      <a:lnTo>
                        <a:pt x="581" y="560"/>
                      </a:lnTo>
                      <a:lnTo>
                        <a:pt x="581" y="536"/>
                      </a:lnTo>
                      <a:lnTo>
                        <a:pt x="573" y="496"/>
                      </a:lnTo>
                      <a:lnTo>
                        <a:pt x="581" y="464"/>
                      </a:lnTo>
                      <a:lnTo>
                        <a:pt x="606" y="424"/>
                      </a:lnTo>
                      <a:lnTo>
                        <a:pt x="615" y="384"/>
                      </a:lnTo>
                      <a:lnTo>
                        <a:pt x="682" y="376"/>
                      </a:lnTo>
                      <a:lnTo>
                        <a:pt x="691" y="376"/>
                      </a:lnTo>
                      <a:lnTo>
                        <a:pt x="674" y="328"/>
                      </a:lnTo>
                      <a:lnTo>
                        <a:pt x="657" y="288"/>
                      </a:lnTo>
                      <a:lnTo>
                        <a:pt x="649" y="240"/>
                      </a:lnTo>
                      <a:lnTo>
                        <a:pt x="649" y="192"/>
                      </a:lnTo>
                      <a:lnTo>
                        <a:pt x="606" y="160"/>
                      </a:lnTo>
                      <a:lnTo>
                        <a:pt x="606" y="120"/>
                      </a:lnTo>
                      <a:lnTo>
                        <a:pt x="573" y="80"/>
                      </a:lnTo>
                      <a:lnTo>
                        <a:pt x="480" y="40"/>
                      </a:lnTo>
                      <a:lnTo>
                        <a:pt x="446" y="0"/>
                      </a:lnTo>
                      <a:lnTo>
                        <a:pt x="429" y="8"/>
                      </a:lnTo>
                      <a:lnTo>
                        <a:pt x="429" y="88"/>
                      </a:lnTo>
                      <a:close/>
                    </a:path>
                  </a:pathLst>
                </a:custGeom>
                <a:solidFill>
                  <a:srgbClr val="B5CAE9"/>
                </a:solidFill>
                <a:ln w="12700">
                  <a:solidFill>
                    <a:srgbClr val="000000"/>
                  </a:solidFill>
                  <a:prstDash val="solid"/>
                  <a:round/>
                  <a:headEnd/>
                  <a:tailEnd/>
                </a:ln>
              </p:spPr>
              <p:txBody>
                <a:bodyPr/>
                <a:lstStyle/>
                <a:p>
                  <a:endParaRPr lang="en-US" dirty="0"/>
                </a:p>
              </p:txBody>
            </p:sp>
            <p:pic>
              <p:nvPicPr>
                <p:cNvPr id="168" name="Picture 128" descr="red"/>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6554787" y="1724025"/>
                  <a:ext cx="1246188" cy="10128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grpSp>
    </p:spTree>
    <p:extLst>
      <p:ext uri="{BB962C8B-B14F-4D97-AF65-F5344CB8AC3E}">
        <p14:creationId xmlns="" xmlns:p14="http://schemas.microsoft.com/office/powerpoint/2010/main" val="313186160"/>
      </p:ext>
    </p:extLst>
  </p:cSld>
  <p:clrMapOvr>
    <a:masterClrMapping/>
  </p:clrMapOvr>
  <p:transition spd="slow" advTm="1377"/>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19"/>
          <p:cNvSpPr>
            <a:spLocks noChangeArrowheads="1"/>
          </p:cNvSpPr>
          <p:nvPr/>
        </p:nvSpPr>
        <p:spPr bwMode="auto">
          <a:xfrm>
            <a:off x="654050" y="557213"/>
            <a:ext cx="6646863" cy="1063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lstStyle>
            <a:lvl1pPr defTabSz="839788">
              <a:spcBef>
                <a:spcPct val="20000"/>
              </a:spcBef>
              <a:buChar char="•"/>
              <a:defRPr sz="3200">
                <a:solidFill>
                  <a:schemeClr val="tx1"/>
                </a:solidFill>
                <a:latin typeface="Arial" panose="020B0604020202020204" pitchFamily="34" charset="0"/>
              </a:defRPr>
            </a:lvl1pPr>
            <a:lvl2pPr marL="742950" indent="-285750" defTabSz="839788">
              <a:spcBef>
                <a:spcPct val="20000"/>
              </a:spcBef>
              <a:buChar char="–"/>
              <a:defRPr sz="2800">
                <a:solidFill>
                  <a:schemeClr val="tx1"/>
                </a:solidFill>
                <a:latin typeface="Arial" panose="020B0604020202020204" pitchFamily="34" charset="0"/>
              </a:defRPr>
            </a:lvl2pPr>
            <a:lvl3pPr marL="1143000" indent="-228600" defTabSz="839788">
              <a:spcBef>
                <a:spcPct val="20000"/>
              </a:spcBef>
              <a:buChar char="•"/>
              <a:defRPr sz="2400">
                <a:solidFill>
                  <a:schemeClr val="tx1"/>
                </a:solidFill>
                <a:latin typeface="Arial" panose="020B0604020202020204" pitchFamily="34" charset="0"/>
              </a:defRPr>
            </a:lvl3pPr>
            <a:lvl4pPr marL="1600200" indent="-228600" defTabSz="839788">
              <a:spcBef>
                <a:spcPct val="20000"/>
              </a:spcBef>
              <a:buChar char="–"/>
              <a:defRPr sz="2000">
                <a:solidFill>
                  <a:schemeClr val="tx1"/>
                </a:solidFill>
                <a:latin typeface="Arial" panose="020B0604020202020204" pitchFamily="34" charset="0"/>
              </a:defRPr>
            </a:lvl4pPr>
            <a:lvl5pPr marL="2057400" indent="-228600" defTabSz="839788">
              <a:spcBef>
                <a:spcPct val="20000"/>
              </a:spcBef>
              <a:buChar char="»"/>
              <a:defRPr sz="2000">
                <a:solidFill>
                  <a:schemeClr val="tx1"/>
                </a:solidFill>
                <a:latin typeface="Arial" panose="020B0604020202020204" pitchFamily="34" charset="0"/>
              </a:defRPr>
            </a:lvl5pPr>
            <a:lvl6pPr marL="2514600" indent="-228600" defTabSz="839788"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839788"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839788"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839788"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800" b="0">
              <a:solidFill>
                <a:schemeClr val="bg1"/>
              </a:solidFill>
              <a:ea typeface="MS PGothic" panose="020B0600070205080204" pitchFamily="34" charset="-128"/>
              <a:cs typeface="Arial" panose="020B0604020202020204" pitchFamily="34" charset="0"/>
            </a:endParaRPr>
          </a:p>
        </p:txBody>
      </p:sp>
      <p:sp>
        <p:nvSpPr>
          <p:cNvPr id="21507" name="Rectangle 4"/>
          <p:cNvSpPr>
            <a:spLocks noGrp="1" noChangeArrowheads="1"/>
          </p:cNvSpPr>
          <p:nvPr>
            <p:ph type="title"/>
          </p:nvPr>
        </p:nvSpPr>
        <p:spPr/>
        <p:txBody>
          <a:bodyPr>
            <a:normAutofit fontScale="90000"/>
          </a:bodyPr>
          <a:lstStyle/>
          <a:p>
            <a:r>
              <a:rPr lang="en-US" altLang="en-US" noProof="0" dirty="0" smtClean="0">
                <a:latin typeface="+mn-lt"/>
              </a:rPr>
              <a:t>RIS3 objectives and instruments</a:t>
            </a:r>
            <a:br>
              <a:rPr lang="en-US" altLang="en-US" noProof="0" dirty="0" smtClean="0">
                <a:latin typeface="+mn-lt"/>
              </a:rPr>
            </a:br>
            <a:r>
              <a:rPr lang="en-US" altLang="en-US" noProof="0" dirty="0" smtClean="0">
                <a:latin typeface="+mn-lt"/>
              </a:rPr>
              <a:t>- cont.</a:t>
            </a:r>
          </a:p>
        </p:txBody>
      </p:sp>
      <p:sp>
        <p:nvSpPr>
          <p:cNvPr id="3076" name="Rectangle 6"/>
          <p:cNvSpPr>
            <a:spLocks noGrp="1" noChangeArrowheads="1"/>
          </p:cNvSpPr>
          <p:nvPr>
            <p:ph idx="1"/>
          </p:nvPr>
        </p:nvSpPr>
        <p:spPr/>
        <p:txBody>
          <a:bodyPr>
            <a:normAutofit fontScale="85000" lnSpcReduction="20000"/>
          </a:bodyPr>
          <a:lstStyle/>
          <a:p>
            <a:r>
              <a:rPr lang="en-US" altLang="en-US" noProof="0" dirty="0" smtClean="0">
                <a:latin typeface="+mn-lt"/>
              </a:rPr>
              <a:t>Building innovation capacity of industry</a:t>
            </a:r>
          </a:p>
          <a:p>
            <a:pPr lvl="1"/>
            <a:r>
              <a:rPr lang="en-US" altLang="en-US" noProof="0" dirty="0" smtClean="0">
                <a:latin typeface="+mn-lt"/>
              </a:rPr>
              <a:t>New tax relief to support industry investments in R&amp;D</a:t>
            </a:r>
          </a:p>
          <a:p>
            <a:pPr lvl="1"/>
            <a:r>
              <a:rPr lang="en-US" altLang="en-US" noProof="0" dirty="0" smtClean="0">
                <a:latin typeface="+mn-lt"/>
              </a:rPr>
              <a:t>Support to SMEs to acquire knowledge for development of new products and technologies (innovation vouchers)</a:t>
            </a:r>
          </a:p>
          <a:p>
            <a:pPr lvl="1"/>
            <a:r>
              <a:rPr lang="en-US" altLang="en-US" noProof="0" dirty="0" smtClean="0">
                <a:latin typeface="+mn-lt"/>
              </a:rPr>
              <a:t>Support for development of enterprises, especially newly established </a:t>
            </a:r>
            <a:r>
              <a:rPr lang="en-US" noProof="0" dirty="0" smtClean="0">
                <a:latin typeface="+mn-lt"/>
              </a:rPr>
              <a:t>businesses formed on the basis of research results</a:t>
            </a:r>
          </a:p>
          <a:p>
            <a:pPr lvl="1"/>
            <a:r>
              <a:rPr lang="en-US" noProof="0" dirty="0" smtClean="0">
                <a:latin typeface="+mn-lt"/>
              </a:rPr>
              <a:t>Support for business with fast growth potential via early stage  investment instruments</a:t>
            </a:r>
          </a:p>
          <a:p>
            <a:pPr lvl="1"/>
            <a:r>
              <a:rPr lang="en-US" altLang="en-US" noProof="0" dirty="0" smtClean="0">
                <a:latin typeface="+mn-lt"/>
              </a:rPr>
              <a:t>Support for non-technological innovation and creative industries</a:t>
            </a:r>
          </a:p>
          <a:p>
            <a:pPr lvl="1"/>
            <a:endParaRPr lang="en-US" altLang="en-US" noProof="0" dirty="0">
              <a:latin typeface="+mn-lt"/>
            </a:endParaRPr>
          </a:p>
        </p:txBody>
      </p:sp>
      <p:sp>
        <p:nvSpPr>
          <p:cNvPr id="2" name="Date Placeholder 1"/>
          <p:cNvSpPr>
            <a:spLocks noGrp="1"/>
          </p:cNvSpPr>
          <p:nvPr>
            <p:ph type="dt" sz="half" idx="10"/>
          </p:nvPr>
        </p:nvSpPr>
        <p:spPr/>
        <p:txBody>
          <a:bodyPr/>
          <a:lstStyle/>
          <a:p>
            <a:fld id="{B8062454-483D-4868-BBBF-77658C096EEB}" type="datetime1">
              <a:rPr lang="en-US" smtClean="0"/>
              <a:pPr/>
              <a:t>25.02.2014</a:t>
            </a:fld>
            <a:endParaRPr lang="en-GB"/>
          </a:p>
        </p:txBody>
      </p:sp>
      <p:pic>
        <p:nvPicPr>
          <p:cNvPr id="21509" name="Picture 10"/>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6588125" y="0"/>
            <a:ext cx="2555875" cy="15573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19"/>
          <p:cNvSpPr>
            <a:spLocks noChangeArrowheads="1"/>
          </p:cNvSpPr>
          <p:nvPr/>
        </p:nvSpPr>
        <p:spPr bwMode="auto">
          <a:xfrm>
            <a:off x="654050" y="557213"/>
            <a:ext cx="6646863" cy="1063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lstStyle>
            <a:lvl1pPr defTabSz="839788">
              <a:spcBef>
                <a:spcPct val="20000"/>
              </a:spcBef>
              <a:buChar char="•"/>
              <a:defRPr sz="3200">
                <a:solidFill>
                  <a:schemeClr val="tx1"/>
                </a:solidFill>
                <a:latin typeface="Arial" panose="020B0604020202020204" pitchFamily="34" charset="0"/>
              </a:defRPr>
            </a:lvl1pPr>
            <a:lvl2pPr marL="742950" indent="-285750" defTabSz="839788">
              <a:spcBef>
                <a:spcPct val="20000"/>
              </a:spcBef>
              <a:buChar char="–"/>
              <a:defRPr sz="2800">
                <a:solidFill>
                  <a:schemeClr val="tx1"/>
                </a:solidFill>
                <a:latin typeface="Arial" panose="020B0604020202020204" pitchFamily="34" charset="0"/>
              </a:defRPr>
            </a:lvl2pPr>
            <a:lvl3pPr marL="1143000" indent="-228600" defTabSz="839788">
              <a:spcBef>
                <a:spcPct val="20000"/>
              </a:spcBef>
              <a:buChar char="•"/>
              <a:defRPr sz="2400">
                <a:solidFill>
                  <a:schemeClr val="tx1"/>
                </a:solidFill>
                <a:latin typeface="Arial" panose="020B0604020202020204" pitchFamily="34" charset="0"/>
              </a:defRPr>
            </a:lvl3pPr>
            <a:lvl4pPr marL="1600200" indent="-228600" defTabSz="839788">
              <a:spcBef>
                <a:spcPct val="20000"/>
              </a:spcBef>
              <a:buChar char="–"/>
              <a:defRPr sz="2000">
                <a:solidFill>
                  <a:schemeClr val="tx1"/>
                </a:solidFill>
                <a:latin typeface="Arial" panose="020B0604020202020204" pitchFamily="34" charset="0"/>
              </a:defRPr>
            </a:lvl4pPr>
            <a:lvl5pPr marL="2057400" indent="-228600" defTabSz="839788">
              <a:spcBef>
                <a:spcPct val="20000"/>
              </a:spcBef>
              <a:buChar char="»"/>
              <a:defRPr sz="2000">
                <a:solidFill>
                  <a:schemeClr val="tx1"/>
                </a:solidFill>
                <a:latin typeface="Arial" panose="020B0604020202020204" pitchFamily="34" charset="0"/>
              </a:defRPr>
            </a:lvl5pPr>
            <a:lvl6pPr marL="2514600" indent="-228600" defTabSz="839788"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839788"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839788"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839788"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800" b="0">
              <a:solidFill>
                <a:schemeClr val="bg1"/>
              </a:solidFill>
              <a:ea typeface="MS PGothic" panose="020B0600070205080204" pitchFamily="34" charset="-128"/>
              <a:cs typeface="Arial" panose="020B0604020202020204" pitchFamily="34" charset="0"/>
            </a:endParaRPr>
          </a:p>
        </p:txBody>
      </p:sp>
      <p:sp>
        <p:nvSpPr>
          <p:cNvPr id="23558" name="Rectangle 4"/>
          <p:cNvSpPr>
            <a:spLocks noGrp="1" noChangeArrowheads="1"/>
          </p:cNvSpPr>
          <p:nvPr>
            <p:ph type="title"/>
          </p:nvPr>
        </p:nvSpPr>
        <p:spPr/>
        <p:txBody>
          <a:bodyPr>
            <a:normAutofit fontScale="90000"/>
          </a:bodyPr>
          <a:lstStyle/>
          <a:p>
            <a:r>
              <a:rPr lang="en-US" altLang="en-US" noProof="0" dirty="0" smtClean="0">
                <a:latin typeface="+mn-lt"/>
              </a:rPr>
              <a:t>Strategic governance to support S3 priorities</a:t>
            </a:r>
          </a:p>
        </p:txBody>
      </p:sp>
      <p:sp>
        <p:nvSpPr>
          <p:cNvPr id="3076" name="Rectangle 6"/>
          <p:cNvSpPr>
            <a:spLocks noGrp="1" noChangeArrowheads="1"/>
          </p:cNvSpPr>
          <p:nvPr>
            <p:ph idx="1"/>
          </p:nvPr>
        </p:nvSpPr>
        <p:spPr/>
        <p:txBody>
          <a:bodyPr>
            <a:normAutofit fontScale="70000" lnSpcReduction="20000"/>
          </a:bodyPr>
          <a:lstStyle/>
          <a:p>
            <a:r>
              <a:rPr lang="en-US" altLang="en-US" noProof="0" dirty="0" smtClean="0">
                <a:latin typeface="+mn-lt"/>
              </a:rPr>
              <a:t>Actors involved in S3 priorities </a:t>
            </a:r>
          </a:p>
          <a:p>
            <a:pPr lvl="1"/>
            <a:r>
              <a:rPr lang="en-US" altLang="en-US" noProof="0" dirty="0" smtClean="0">
                <a:latin typeface="+mn-lt"/>
              </a:rPr>
              <a:t>Industry (companies, associations, Chamber of Commerce)</a:t>
            </a:r>
          </a:p>
          <a:p>
            <a:pPr lvl="1"/>
            <a:r>
              <a:rPr lang="en-US" altLang="en-US" noProof="0" dirty="0" smtClean="0">
                <a:latin typeface="+mn-lt"/>
              </a:rPr>
              <a:t>Scientists and researchers (institutes, universities, individual scientists, Science Council)</a:t>
            </a:r>
          </a:p>
          <a:p>
            <a:pPr lvl="1"/>
            <a:r>
              <a:rPr lang="en-US" altLang="en-US" noProof="0" dirty="0" smtClean="0">
                <a:latin typeface="+mn-lt"/>
              </a:rPr>
              <a:t>Clusters, research and industry association (BIRTI)</a:t>
            </a:r>
          </a:p>
          <a:p>
            <a:pPr lvl="1"/>
            <a:r>
              <a:rPr lang="en-US" altLang="en-US" noProof="0" dirty="0" smtClean="0">
                <a:latin typeface="+mn-lt"/>
              </a:rPr>
              <a:t>Ministries</a:t>
            </a:r>
          </a:p>
          <a:p>
            <a:r>
              <a:rPr lang="en-US" altLang="en-US" noProof="0" dirty="0" smtClean="0">
                <a:latin typeface="+mn-lt"/>
              </a:rPr>
              <a:t>Coordination mechanisms</a:t>
            </a:r>
          </a:p>
          <a:p>
            <a:pPr lvl="1"/>
            <a:r>
              <a:rPr lang="en-US" altLang="en-US" noProof="0" dirty="0" smtClean="0">
                <a:latin typeface="+mn-lt"/>
              </a:rPr>
              <a:t>Innovation Council, Economic Council, Consultations with industry and science</a:t>
            </a:r>
          </a:p>
          <a:p>
            <a:r>
              <a:rPr lang="en-US" noProof="0" dirty="0" smtClean="0">
                <a:latin typeface="+mn-lt"/>
              </a:rPr>
              <a:t>RIS3 governance ensuring a continued process of entrepreneurial discovery</a:t>
            </a:r>
          </a:p>
          <a:p>
            <a:pPr lvl="1"/>
            <a:r>
              <a:rPr lang="en-US" altLang="en-US" noProof="0" dirty="0" smtClean="0">
                <a:latin typeface="+mn-lt"/>
              </a:rPr>
              <a:t>Development mainly bottom-up initiatives for Project proposals</a:t>
            </a:r>
          </a:p>
        </p:txBody>
      </p:sp>
      <p:sp>
        <p:nvSpPr>
          <p:cNvPr id="2" name="Date Placeholder 1"/>
          <p:cNvSpPr>
            <a:spLocks noGrp="1"/>
          </p:cNvSpPr>
          <p:nvPr>
            <p:ph type="dt" sz="half" idx="10"/>
          </p:nvPr>
        </p:nvSpPr>
        <p:spPr/>
        <p:txBody>
          <a:bodyPr/>
          <a:lstStyle/>
          <a:p>
            <a:fld id="{B5FA525F-546B-4579-866D-B0C4BB165AA2}" type="datetime1">
              <a:rPr lang="en-US" smtClean="0"/>
              <a:pPr/>
              <a:t>25.02.2014</a:t>
            </a:fld>
            <a:endParaRPr lang="en-GB"/>
          </a:p>
        </p:txBody>
      </p:sp>
      <p:pic>
        <p:nvPicPr>
          <p:cNvPr id="23556" name="Picture 10"/>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6588125" y="0"/>
            <a:ext cx="2555875" cy="15573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19"/>
          <p:cNvSpPr>
            <a:spLocks noChangeArrowheads="1"/>
          </p:cNvSpPr>
          <p:nvPr/>
        </p:nvSpPr>
        <p:spPr bwMode="auto">
          <a:xfrm>
            <a:off x="654050" y="557213"/>
            <a:ext cx="6646863" cy="1063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lstStyle>
            <a:lvl1pPr defTabSz="839788">
              <a:spcBef>
                <a:spcPct val="20000"/>
              </a:spcBef>
              <a:buChar char="•"/>
              <a:defRPr sz="3200">
                <a:solidFill>
                  <a:schemeClr val="tx1"/>
                </a:solidFill>
                <a:latin typeface="Arial" panose="020B0604020202020204" pitchFamily="34" charset="0"/>
              </a:defRPr>
            </a:lvl1pPr>
            <a:lvl2pPr marL="742950" indent="-285750" defTabSz="839788">
              <a:spcBef>
                <a:spcPct val="20000"/>
              </a:spcBef>
              <a:buChar char="–"/>
              <a:defRPr sz="2800">
                <a:solidFill>
                  <a:schemeClr val="tx1"/>
                </a:solidFill>
                <a:latin typeface="Arial" panose="020B0604020202020204" pitchFamily="34" charset="0"/>
              </a:defRPr>
            </a:lvl2pPr>
            <a:lvl3pPr marL="1143000" indent="-228600" defTabSz="839788">
              <a:spcBef>
                <a:spcPct val="20000"/>
              </a:spcBef>
              <a:buChar char="•"/>
              <a:defRPr sz="2400">
                <a:solidFill>
                  <a:schemeClr val="tx1"/>
                </a:solidFill>
                <a:latin typeface="Arial" panose="020B0604020202020204" pitchFamily="34" charset="0"/>
              </a:defRPr>
            </a:lvl3pPr>
            <a:lvl4pPr marL="1600200" indent="-228600" defTabSz="839788">
              <a:spcBef>
                <a:spcPct val="20000"/>
              </a:spcBef>
              <a:buChar char="–"/>
              <a:defRPr sz="2000">
                <a:solidFill>
                  <a:schemeClr val="tx1"/>
                </a:solidFill>
                <a:latin typeface="Arial" panose="020B0604020202020204" pitchFamily="34" charset="0"/>
              </a:defRPr>
            </a:lvl4pPr>
            <a:lvl5pPr marL="2057400" indent="-228600" defTabSz="839788">
              <a:spcBef>
                <a:spcPct val="20000"/>
              </a:spcBef>
              <a:buChar char="»"/>
              <a:defRPr sz="2000">
                <a:solidFill>
                  <a:schemeClr val="tx1"/>
                </a:solidFill>
                <a:latin typeface="Arial" panose="020B0604020202020204" pitchFamily="34" charset="0"/>
              </a:defRPr>
            </a:lvl5pPr>
            <a:lvl6pPr marL="2514600" indent="-228600" defTabSz="839788"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839788"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839788"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839788"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800" b="0">
              <a:solidFill>
                <a:schemeClr val="bg1"/>
              </a:solidFill>
              <a:ea typeface="MS PGothic" panose="020B0600070205080204" pitchFamily="34" charset="-128"/>
              <a:cs typeface="Arial" panose="020B0604020202020204" pitchFamily="34" charset="0"/>
            </a:endParaRPr>
          </a:p>
        </p:txBody>
      </p:sp>
      <p:sp>
        <p:nvSpPr>
          <p:cNvPr id="25606" name="Rectangle 4"/>
          <p:cNvSpPr>
            <a:spLocks noGrp="1" noChangeArrowheads="1"/>
          </p:cNvSpPr>
          <p:nvPr>
            <p:ph type="title"/>
          </p:nvPr>
        </p:nvSpPr>
        <p:spPr>
          <a:xfrm>
            <a:off x="467544" y="260648"/>
            <a:ext cx="6275040" cy="1647056"/>
          </a:xfrm>
        </p:spPr>
        <p:txBody>
          <a:bodyPr>
            <a:normAutofit fontScale="90000"/>
          </a:bodyPr>
          <a:lstStyle/>
          <a:p>
            <a:r>
              <a:rPr lang="en-US" altLang="en-US" b="1" noProof="0" dirty="0" smtClean="0">
                <a:latin typeface="+mn-lt"/>
              </a:rPr>
              <a:t>Towards a strategic policy</a:t>
            </a:r>
            <a:r>
              <a:rPr lang="en-US" altLang="en-US" b="1" dirty="0" smtClean="0">
                <a:latin typeface="+mn-lt"/>
              </a:rPr>
              <a:t>: </a:t>
            </a:r>
            <a:r>
              <a:rPr lang="en-US" altLang="en-US" b="1" noProof="0" dirty="0" smtClean="0">
                <a:latin typeface="+mn-lt"/>
              </a:rPr>
              <a:t>mix to support RIS3 priorities</a:t>
            </a:r>
          </a:p>
        </p:txBody>
      </p:sp>
      <p:sp>
        <p:nvSpPr>
          <p:cNvPr id="3076" name="Rectangle 6"/>
          <p:cNvSpPr>
            <a:spLocks noGrp="1" noChangeArrowheads="1"/>
          </p:cNvSpPr>
          <p:nvPr>
            <p:ph idx="1"/>
          </p:nvPr>
        </p:nvSpPr>
        <p:spPr>
          <a:xfrm>
            <a:off x="467544" y="2636912"/>
            <a:ext cx="8229600" cy="3556992"/>
          </a:xfrm>
        </p:spPr>
        <p:txBody>
          <a:bodyPr>
            <a:normAutofit/>
          </a:bodyPr>
          <a:lstStyle/>
          <a:p>
            <a:pPr lvl="0"/>
            <a:r>
              <a:rPr lang="en-US" altLang="en-US" sz="2400" dirty="0" smtClean="0">
                <a:latin typeface="+mn-lt"/>
              </a:rPr>
              <a:t>RIS3 budget  </a:t>
            </a:r>
          </a:p>
          <a:p>
            <a:pPr lvl="1"/>
            <a:r>
              <a:rPr lang="en-US" altLang="en-US" sz="2400" dirty="0" smtClean="0">
                <a:latin typeface="+mn-lt"/>
              </a:rPr>
              <a:t>National, EU Funds and private investments</a:t>
            </a:r>
          </a:p>
          <a:p>
            <a:pPr lvl="1"/>
            <a:r>
              <a:rPr lang="en-US" altLang="en-US" sz="2400" dirty="0" smtClean="0">
                <a:latin typeface="+mn-lt"/>
              </a:rPr>
              <a:t>Private R&amp;D&amp;I investment stimulation is one of the main tasks of policy mix as currently the level is critically low</a:t>
            </a:r>
          </a:p>
          <a:p>
            <a:r>
              <a:rPr lang="en-US" altLang="en-US" sz="2400" dirty="0" smtClean="0">
                <a:latin typeface="+mn-lt"/>
              </a:rPr>
              <a:t>Link between RIS3 and H2020</a:t>
            </a:r>
          </a:p>
          <a:p>
            <a:pPr lvl="1"/>
            <a:r>
              <a:rPr lang="en-US" altLang="en-US" sz="2400" dirty="0" smtClean="0">
                <a:latin typeface="+mn-lt"/>
              </a:rPr>
              <a:t>RIS3 priorities are directly linked with national science priorities and thus H2020 priorities</a:t>
            </a:r>
          </a:p>
        </p:txBody>
      </p:sp>
      <p:sp>
        <p:nvSpPr>
          <p:cNvPr id="2" name="Date Placeholder 1"/>
          <p:cNvSpPr>
            <a:spLocks noGrp="1"/>
          </p:cNvSpPr>
          <p:nvPr>
            <p:ph type="dt" sz="half" idx="10"/>
          </p:nvPr>
        </p:nvSpPr>
        <p:spPr/>
        <p:txBody>
          <a:bodyPr/>
          <a:lstStyle/>
          <a:p>
            <a:fld id="{DE6B6D51-3435-41AD-A0FF-0EE26A133D76}" type="datetime1">
              <a:rPr lang="en-US" smtClean="0"/>
              <a:pPr/>
              <a:t>25.02.2014</a:t>
            </a:fld>
            <a:endParaRPr lang="en-GB" dirty="0"/>
          </a:p>
        </p:txBody>
      </p:sp>
      <p:pic>
        <p:nvPicPr>
          <p:cNvPr id="25604" name="Picture 10"/>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6588125" y="0"/>
            <a:ext cx="2555875" cy="15573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4"/>
          <p:cNvSpPr>
            <a:spLocks noGrp="1" noChangeArrowheads="1"/>
          </p:cNvSpPr>
          <p:nvPr>
            <p:ph type="title"/>
          </p:nvPr>
        </p:nvSpPr>
        <p:spPr/>
        <p:txBody>
          <a:bodyPr>
            <a:normAutofit fontScale="90000"/>
          </a:bodyPr>
          <a:lstStyle/>
          <a:p>
            <a:r>
              <a:rPr lang="en-US" altLang="en-US" b="1" noProof="0" dirty="0" smtClean="0">
                <a:latin typeface="+mn-lt"/>
              </a:rPr>
              <a:t>Measuring and assessing RIS3</a:t>
            </a:r>
          </a:p>
        </p:txBody>
      </p:sp>
      <p:sp>
        <p:nvSpPr>
          <p:cNvPr id="11267" name="Rectangle 6"/>
          <p:cNvSpPr>
            <a:spLocks noGrp="1" noChangeArrowheads="1"/>
          </p:cNvSpPr>
          <p:nvPr>
            <p:ph idx="1"/>
          </p:nvPr>
        </p:nvSpPr>
        <p:spPr/>
        <p:txBody>
          <a:bodyPr>
            <a:normAutofit fontScale="70000" lnSpcReduction="20000"/>
          </a:bodyPr>
          <a:lstStyle/>
          <a:p>
            <a:r>
              <a:rPr lang="en-US" altLang="en-US" noProof="0" dirty="0" smtClean="0">
                <a:latin typeface="+mn-lt"/>
              </a:rPr>
              <a:t>Indicators</a:t>
            </a:r>
          </a:p>
          <a:p>
            <a:pPr lvl="1"/>
            <a:r>
              <a:rPr lang="en-US" altLang="en-US" noProof="0" dirty="0" smtClean="0">
                <a:latin typeface="+mn-lt"/>
              </a:rPr>
              <a:t>What outcome and impact indicators do you use/plan to use to measure the success? </a:t>
            </a:r>
          </a:p>
          <a:p>
            <a:pPr lvl="2"/>
            <a:r>
              <a:rPr lang="en-US" altLang="en-US" noProof="0" dirty="0" smtClean="0">
                <a:latin typeface="+mn-lt"/>
              </a:rPr>
              <a:t>Strategic goal - Investment in R&amp;D – 1,5% of GDP by 2020 </a:t>
            </a:r>
          </a:p>
          <a:p>
            <a:pPr lvl="2"/>
            <a:r>
              <a:rPr lang="en-US" altLang="en-US" noProof="0" dirty="0" smtClean="0">
                <a:latin typeface="+mn-lt"/>
              </a:rPr>
              <a:t>High-tech and medium-tech share in export – 31% by 2020 (23,8% in 2012)</a:t>
            </a:r>
          </a:p>
          <a:p>
            <a:pPr lvl="2"/>
            <a:r>
              <a:rPr lang="en-US" altLang="en-US" noProof="0" dirty="0" smtClean="0">
                <a:latin typeface="+mn-lt"/>
              </a:rPr>
              <a:t>Private sector investments in R&amp;D – 48% by 2020 (25% in 2012)</a:t>
            </a:r>
          </a:p>
          <a:p>
            <a:pPr lvl="2"/>
            <a:r>
              <a:rPr lang="en-US" altLang="en-US" noProof="0" dirty="0" smtClean="0">
                <a:latin typeface="+mn-lt"/>
              </a:rPr>
              <a:t>Number of scientists and researchers – 7000 by 2020 (5593 in 2013)</a:t>
            </a:r>
          </a:p>
          <a:p>
            <a:pPr lvl="2"/>
            <a:r>
              <a:rPr lang="en-US" altLang="en-US" noProof="0" dirty="0" smtClean="0">
                <a:latin typeface="+mn-lt"/>
              </a:rPr>
              <a:t>Scientists and researchers in private sector – 23% by 2020 (18%  in 2014)</a:t>
            </a:r>
          </a:p>
          <a:p>
            <a:pPr lvl="2"/>
            <a:r>
              <a:rPr lang="en-US" altLang="en-US" noProof="0" dirty="0" smtClean="0">
                <a:latin typeface="+mn-lt"/>
              </a:rPr>
              <a:t>People with highest education 30-34 years old – 40% by 2020 (36% in 2012)</a:t>
            </a:r>
          </a:p>
          <a:p>
            <a:pPr lvl="2"/>
            <a:r>
              <a:rPr lang="en-US" altLang="en-US" noProof="0" dirty="0" smtClean="0">
                <a:latin typeface="+mn-lt"/>
              </a:rPr>
              <a:t>Number of patents (EPB) – 50 by 2020 (11 in 2011)</a:t>
            </a:r>
          </a:p>
          <a:p>
            <a:pPr lvl="2"/>
            <a:r>
              <a:rPr lang="en-US" altLang="en-US" noProof="0" dirty="0" smtClean="0">
                <a:latin typeface="+mn-lt"/>
              </a:rPr>
              <a:t>% of innovative companies – 40% by 2020 (30%-2010)</a:t>
            </a:r>
          </a:p>
          <a:p>
            <a:r>
              <a:rPr lang="en-US" altLang="en-US" noProof="0" dirty="0" smtClean="0">
                <a:latin typeface="+mn-lt"/>
              </a:rPr>
              <a:t>Follow up</a:t>
            </a:r>
          </a:p>
          <a:p>
            <a:pPr lvl="2"/>
            <a:r>
              <a:rPr lang="en-US" altLang="en-US" noProof="0" dirty="0" smtClean="0">
                <a:latin typeface="+mn-lt"/>
              </a:rPr>
              <a:t>Once in two years</a:t>
            </a:r>
            <a:endParaRPr lang="en-US" altLang="en-US" noProof="0" dirty="0">
              <a:latin typeface="+mn-lt"/>
            </a:endParaRPr>
          </a:p>
        </p:txBody>
      </p:sp>
      <p:sp>
        <p:nvSpPr>
          <p:cNvPr id="2" name="Date Placeholder 1"/>
          <p:cNvSpPr>
            <a:spLocks noGrp="1"/>
          </p:cNvSpPr>
          <p:nvPr>
            <p:ph type="dt" sz="half" idx="10"/>
          </p:nvPr>
        </p:nvSpPr>
        <p:spPr/>
        <p:txBody>
          <a:bodyPr/>
          <a:lstStyle/>
          <a:p>
            <a:fld id="{AB2501BF-9C8B-494F-896E-C40DD4F15E9B}" type="datetime1">
              <a:rPr lang="en-US" smtClean="0"/>
              <a:pPr/>
              <a:t>25.02.2014</a:t>
            </a:fld>
            <a:endParaRPr lang="en-GB"/>
          </a:p>
        </p:txBody>
      </p:sp>
      <p:pic>
        <p:nvPicPr>
          <p:cNvPr id="27652" name="Picture 8"/>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6588125" y="0"/>
            <a:ext cx="2555875" cy="15573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normAutofit/>
          </a:bodyPr>
          <a:lstStyle/>
          <a:p>
            <a:r>
              <a:rPr lang="en-US" altLang="en-US" sz="3800" b="1" noProof="0" dirty="0" smtClean="0">
                <a:latin typeface="+mn-lt"/>
              </a:rPr>
              <a:t>Questions to discuss</a:t>
            </a:r>
            <a:endParaRPr lang="en-US" sz="3800" b="1" noProof="0" dirty="0" smtClean="0">
              <a:latin typeface="+mn-lt"/>
            </a:endParaRPr>
          </a:p>
        </p:txBody>
      </p:sp>
      <p:sp>
        <p:nvSpPr>
          <p:cNvPr id="29699" name="Content Placeholder 2"/>
          <p:cNvSpPr>
            <a:spLocks noGrp="1"/>
          </p:cNvSpPr>
          <p:nvPr>
            <p:ph idx="1"/>
          </p:nvPr>
        </p:nvSpPr>
        <p:spPr/>
        <p:txBody>
          <a:bodyPr>
            <a:normAutofit fontScale="55000" lnSpcReduction="20000"/>
          </a:bodyPr>
          <a:lstStyle/>
          <a:p>
            <a:pPr marL="0" indent="0">
              <a:spcBef>
                <a:spcPts val="1200"/>
              </a:spcBef>
              <a:buNone/>
            </a:pPr>
            <a:r>
              <a:rPr lang="en-US" altLang="en-US" dirty="0" smtClean="0">
                <a:latin typeface="+mn-lt"/>
              </a:rPr>
              <a:t>1. </a:t>
            </a:r>
            <a:r>
              <a:rPr lang="en-US" altLang="en-US" noProof="0" dirty="0" smtClean="0">
                <a:latin typeface="+mn-lt"/>
              </a:rPr>
              <a:t>What is the best decision making model to get to consensus while supporting entrepreneurial discovery and at the same time staying close to specialization areas (top-down vs. bottom-up or combination of both)?</a:t>
            </a:r>
          </a:p>
          <a:p>
            <a:pPr marL="0" indent="0">
              <a:spcBef>
                <a:spcPts val="1200"/>
              </a:spcBef>
              <a:buNone/>
            </a:pPr>
            <a:r>
              <a:rPr lang="en-US" dirty="0" smtClean="0">
                <a:latin typeface="+mn-lt"/>
              </a:rPr>
              <a:t>2. </a:t>
            </a:r>
            <a:r>
              <a:rPr lang="en-US" noProof="0" dirty="0" smtClean="0">
                <a:latin typeface="+mn-lt"/>
              </a:rPr>
              <a:t>What could be the control mechanisms to ensure coordination of institutions in such way that implementation of RIS3 priorities are successful. What pitfalls should be avoided?</a:t>
            </a:r>
          </a:p>
          <a:p>
            <a:pPr marL="0" indent="0">
              <a:spcBef>
                <a:spcPts val="1200"/>
              </a:spcBef>
              <a:buNone/>
            </a:pPr>
            <a:r>
              <a:rPr lang="en-US" altLang="en-US" dirty="0" smtClean="0">
                <a:latin typeface="+mn-lt"/>
              </a:rPr>
              <a:t>3. </a:t>
            </a:r>
            <a:r>
              <a:rPr lang="en-US" altLang="en-US" noProof="0" dirty="0" smtClean="0">
                <a:latin typeface="+mn-lt"/>
              </a:rPr>
              <a:t>What are the main criteria for revision of policy mix?</a:t>
            </a:r>
            <a:r>
              <a:rPr lang="en-US" altLang="en-US" dirty="0" smtClean="0">
                <a:latin typeface="+mn-lt"/>
              </a:rPr>
              <a:t> How often such revision should be done?</a:t>
            </a:r>
            <a:endParaRPr lang="en-US" altLang="en-US" noProof="0" dirty="0" smtClean="0">
              <a:latin typeface="+mn-lt"/>
            </a:endParaRPr>
          </a:p>
          <a:p>
            <a:pPr marL="0" indent="0">
              <a:spcBef>
                <a:spcPts val="1200"/>
              </a:spcBef>
              <a:buNone/>
            </a:pPr>
            <a:r>
              <a:rPr lang="en-US" dirty="0" smtClean="0">
                <a:latin typeface="+mn-lt"/>
              </a:rPr>
              <a:t>4. </a:t>
            </a:r>
            <a:r>
              <a:rPr lang="en-US" noProof="0" dirty="0" smtClean="0">
                <a:latin typeface="+mn-lt"/>
              </a:rPr>
              <a:t>How to make sure that RIS3 supports overall country development not only </a:t>
            </a:r>
            <a:r>
              <a:rPr lang="en-US" dirty="0" smtClean="0">
                <a:latin typeface="+mn-lt"/>
              </a:rPr>
              <a:t>Capital area as there are</a:t>
            </a:r>
            <a:r>
              <a:rPr lang="en-US" noProof="0" dirty="0" smtClean="0">
                <a:latin typeface="+mn-lt"/>
              </a:rPr>
              <a:t>e substantial economic and social disparities between Capital area and the rest of the country? Is it possible at </a:t>
            </a:r>
            <a:r>
              <a:rPr lang="en-US" dirty="0" smtClean="0">
                <a:latin typeface="+mn-lt"/>
              </a:rPr>
              <a:t>all? </a:t>
            </a:r>
          </a:p>
          <a:p>
            <a:pPr marL="0" indent="0">
              <a:spcBef>
                <a:spcPts val="1200"/>
              </a:spcBef>
              <a:buNone/>
            </a:pPr>
            <a:r>
              <a:rPr lang="en-US" dirty="0" smtClean="0">
                <a:latin typeface="+mn-lt"/>
              </a:rPr>
              <a:t>5. How can we facilitate development such of framework conditions that enables innovation culture. What could be those framework conditions? How to avoid rent seeking while not limiting private and public actors participation in shaping decisions?</a:t>
            </a:r>
          </a:p>
          <a:p>
            <a:pPr marL="0" indent="0">
              <a:spcBef>
                <a:spcPts val="1200"/>
              </a:spcBef>
              <a:buNone/>
            </a:pPr>
            <a:endParaRPr lang="en-US" noProof="0" dirty="0" smtClean="0">
              <a:latin typeface="+mn-lt"/>
            </a:endParaRPr>
          </a:p>
        </p:txBody>
      </p:sp>
      <p:sp>
        <p:nvSpPr>
          <p:cNvPr id="2" name="Date Placeholder 1"/>
          <p:cNvSpPr>
            <a:spLocks noGrp="1"/>
          </p:cNvSpPr>
          <p:nvPr>
            <p:ph type="dt" sz="half" idx="10"/>
          </p:nvPr>
        </p:nvSpPr>
        <p:spPr/>
        <p:txBody>
          <a:bodyPr/>
          <a:lstStyle/>
          <a:p>
            <a:fld id="{784BAC90-1460-4053-AA46-6F6AE6E60731}" type="datetime1">
              <a:rPr lang="en-US" smtClean="0"/>
              <a:pPr/>
              <a:t>25.02.2014</a:t>
            </a:fld>
            <a:endParaRPr lang="en-GB"/>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b="1" dirty="0" smtClean="0">
                <a:latin typeface="+mn-lt"/>
              </a:rPr>
              <a:t>Questions for Peers (1)</a:t>
            </a:r>
            <a:endParaRPr lang="en-US" sz="3800" b="1" dirty="0">
              <a:latin typeface="+mn-lt"/>
            </a:endParaRPr>
          </a:p>
        </p:txBody>
      </p:sp>
      <p:sp>
        <p:nvSpPr>
          <p:cNvPr id="3" name="Content Placeholder 2"/>
          <p:cNvSpPr>
            <a:spLocks noGrp="1"/>
          </p:cNvSpPr>
          <p:nvPr>
            <p:ph idx="1"/>
          </p:nvPr>
        </p:nvSpPr>
        <p:spPr/>
        <p:txBody>
          <a:bodyPr>
            <a:normAutofit fontScale="70000" lnSpcReduction="20000"/>
          </a:bodyPr>
          <a:lstStyle/>
          <a:p>
            <a:pPr marL="0" indent="0">
              <a:spcBef>
                <a:spcPts val="1200"/>
              </a:spcBef>
              <a:buNone/>
            </a:pPr>
            <a:r>
              <a:rPr lang="en-US" altLang="en-US" dirty="0" smtClean="0">
                <a:latin typeface="+mn-lt"/>
              </a:rPr>
              <a:t>1. What is the best decision making model to get to consensus while supporting entrepreneurial discovery and at the same time staying close to specialization areas (top-down vs. bottom-up or combination of both)?</a:t>
            </a:r>
          </a:p>
          <a:p>
            <a:r>
              <a:rPr lang="en-US" dirty="0" smtClean="0">
                <a:latin typeface="+mn-lt"/>
              </a:rPr>
              <a:t>Why?</a:t>
            </a:r>
          </a:p>
          <a:p>
            <a:pPr lvl="1"/>
            <a:r>
              <a:rPr lang="en-US" dirty="0" smtClean="0">
                <a:latin typeface="+mn-lt"/>
              </a:rPr>
              <a:t>Different objectives and priorities for scientists and industry </a:t>
            </a:r>
          </a:p>
          <a:p>
            <a:r>
              <a:rPr lang="en-US" dirty="0" smtClean="0">
                <a:latin typeface="+mn-lt"/>
              </a:rPr>
              <a:t>What has been done?</a:t>
            </a:r>
          </a:p>
          <a:p>
            <a:pPr lvl="1"/>
            <a:r>
              <a:rPr lang="en-US" dirty="0" smtClean="0">
                <a:latin typeface="+mn-lt"/>
              </a:rPr>
              <a:t> Involvement of scientists and entrepreneurs as well as hard data analysis</a:t>
            </a:r>
          </a:p>
          <a:p>
            <a:r>
              <a:rPr lang="en-US" dirty="0" smtClean="0">
                <a:latin typeface="+mn-lt"/>
              </a:rPr>
              <a:t>Challenge</a:t>
            </a:r>
          </a:p>
          <a:p>
            <a:pPr lvl="1"/>
            <a:r>
              <a:rPr lang="en-US" dirty="0" smtClean="0">
                <a:latin typeface="+mn-lt"/>
              </a:rPr>
              <a:t>Consensus building. Is it possible to have consensus with bottom-up approach?</a:t>
            </a:r>
          </a:p>
          <a:p>
            <a:pPr marL="0" indent="0">
              <a:buNone/>
            </a:pPr>
            <a:endParaRPr lang="en-US" dirty="0">
              <a:latin typeface="+mn-lt"/>
            </a:endParaRPr>
          </a:p>
        </p:txBody>
      </p:sp>
      <p:sp>
        <p:nvSpPr>
          <p:cNvPr id="4" name="Date Placeholder 3"/>
          <p:cNvSpPr>
            <a:spLocks noGrp="1"/>
          </p:cNvSpPr>
          <p:nvPr>
            <p:ph type="dt" sz="half" idx="10"/>
          </p:nvPr>
        </p:nvSpPr>
        <p:spPr/>
        <p:txBody>
          <a:bodyPr/>
          <a:lstStyle/>
          <a:p>
            <a:pPr>
              <a:defRPr/>
            </a:pPr>
            <a:fld id="{7D44527E-6689-4A3C-8C8D-5176E0104AAC}" type="datetime1">
              <a:rPr lang="en-US" smtClean="0"/>
              <a:pPr>
                <a:defRPr/>
              </a:pPr>
              <a:t>25.02.2014</a:t>
            </a:fld>
            <a:endParaRPr lang="en-GB"/>
          </a:p>
        </p:txBody>
      </p:sp>
      <p:sp>
        <p:nvSpPr>
          <p:cNvPr id="5" name="Slide Number Placeholder 4"/>
          <p:cNvSpPr>
            <a:spLocks noGrp="1"/>
          </p:cNvSpPr>
          <p:nvPr>
            <p:ph type="sldNum" sz="quarter" idx="12"/>
          </p:nvPr>
        </p:nvSpPr>
        <p:spPr/>
        <p:txBody>
          <a:bodyPr/>
          <a:lstStyle/>
          <a:p>
            <a:pPr>
              <a:defRPr/>
            </a:pPr>
            <a:fld id="{D7F97A2A-FD6D-4322-92AD-87729169EC86}" type="slidenum">
              <a:rPr lang="en-GB" smtClean="0"/>
              <a:pPr>
                <a:defRPr/>
              </a:pPr>
              <a:t>15</a:t>
            </a:fld>
            <a:endParaRPr lang="en-GB"/>
          </a:p>
        </p:txBody>
      </p:sp>
    </p:spTree>
    <p:extLst>
      <p:ext uri="{BB962C8B-B14F-4D97-AF65-F5344CB8AC3E}">
        <p14:creationId xmlns="" xmlns:p14="http://schemas.microsoft.com/office/powerpoint/2010/main" val="3815179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b="1" dirty="0" smtClean="0">
                <a:latin typeface="+mn-lt"/>
              </a:rPr>
              <a:t>Questions for Peers (2)</a:t>
            </a:r>
            <a:endParaRPr lang="en-US" sz="3800" b="1" dirty="0">
              <a:latin typeface="+mn-lt"/>
            </a:endParaRPr>
          </a:p>
        </p:txBody>
      </p:sp>
      <p:sp>
        <p:nvSpPr>
          <p:cNvPr id="3" name="Content Placeholder 2"/>
          <p:cNvSpPr>
            <a:spLocks noGrp="1"/>
          </p:cNvSpPr>
          <p:nvPr>
            <p:ph idx="1"/>
          </p:nvPr>
        </p:nvSpPr>
        <p:spPr/>
        <p:txBody>
          <a:bodyPr>
            <a:normAutofit/>
          </a:bodyPr>
          <a:lstStyle/>
          <a:p>
            <a:pPr marL="0" indent="0">
              <a:spcBef>
                <a:spcPts val="1200"/>
              </a:spcBef>
              <a:buNone/>
            </a:pPr>
            <a:r>
              <a:rPr lang="en-US" dirty="0" smtClean="0">
                <a:latin typeface="+mn-lt"/>
              </a:rPr>
              <a:t>2. What could be the control mechanisms to ensure coordination of institutions in such way that implementation of RIS3 priorities are successful. What pitfalls should be avoided?</a:t>
            </a:r>
          </a:p>
          <a:p>
            <a:r>
              <a:rPr lang="en-US" dirty="0" smtClean="0">
                <a:latin typeface="+mn-lt"/>
              </a:rPr>
              <a:t>Why?</a:t>
            </a:r>
          </a:p>
          <a:p>
            <a:pPr lvl="1"/>
            <a:r>
              <a:rPr lang="en-US" dirty="0" smtClean="0">
                <a:latin typeface="+mn-lt"/>
              </a:rPr>
              <a:t>Not sure which mechanisms are effective. </a:t>
            </a:r>
            <a:endParaRPr lang="en-US" dirty="0">
              <a:latin typeface="+mn-lt"/>
            </a:endParaRPr>
          </a:p>
        </p:txBody>
      </p:sp>
      <p:sp>
        <p:nvSpPr>
          <p:cNvPr id="4" name="Date Placeholder 3"/>
          <p:cNvSpPr>
            <a:spLocks noGrp="1"/>
          </p:cNvSpPr>
          <p:nvPr>
            <p:ph type="dt" sz="half" idx="10"/>
          </p:nvPr>
        </p:nvSpPr>
        <p:spPr/>
        <p:txBody>
          <a:bodyPr/>
          <a:lstStyle/>
          <a:p>
            <a:pPr>
              <a:defRPr/>
            </a:pPr>
            <a:fld id="{7D44527E-6689-4A3C-8C8D-5176E0104AAC}" type="datetime1">
              <a:rPr lang="en-US" smtClean="0"/>
              <a:pPr>
                <a:defRPr/>
              </a:pPr>
              <a:t>25.02.2014</a:t>
            </a:fld>
            <a:endParaRPr lang="en-GB" dirty="0"/>
          </a:p>
        </p:txBody>
      </p:sp>
      <p:sp>
        <p:nvSpPr>
          <p:cNvPr id="5" name="Slide Number Placeholder 4"/>
          <p:cNvSpPr>
            <a:spLocks noGrp="1"/>
          </p:cNvSpPr>
          <p:nvPr>
            <p:ph type="sldNum" sz="quarter" idx="12"/>
          </p:nvPr>
        </p:nvSpPr>
        <p:spPr/>
        <p:txBody>
          <a:bodyPr/>
          <a:lstStyle/>
          <a:p>
            <a:pPr>
              <a:defRPr/>
            </a:pPr>
            <a:fld id="{D7F97A2A-FD6D-4322-92AD-87729169EC86}" type="slidenum">
              <a:rPr lang="en-GB" smtClean="0"/>
              <a:pPr>
                <a:defRPr/>
              </a:pPr>
              <a:t>16</a:t>
            </a:fld>
            <a:endParaRPr lang="en-GB"/>
          </a:p>
        </p:txBody>
      </p:sp>
    </p:spTree>
    <p:extLst>
      <p:ext uri="{BB962C8B-B14F-4D97-AF65-F5344CB8AC3E}">
        <p14:creationId xmlns="" xmlns:p14="http://schemas.microsoft.com/office/powerpoint/2010/main" val="1078180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b="1" dirty="0" smtClean="0">
                <a:latin typeface="+mn-lt"/>
              </a:rPr>
              <a:t>Question for Peers (3)</a:t>
            </a:r>
            <a:endParaRPr lang="en-US" sz="3800" b="1" dirty="0">
              <a:latin typeface="+mn-lt"/>
            </a:endParaRPr>
          </a:p>
        </p:txBody>
      </p:sp>
      <p:sp>
        <p:nvSpPr>
          <p:cNvPr id="3" name="Content Placeholder 2"/>
          <p:cNvSpPr>
            <a:spLocks noGrp="1"/>
          </p:cNvSpPr>
          <p:nvPr>
            <p:ph idx="1"/>
          </p:nvPr>
        </p:nvSpPr>
        <p:spPr/>
        <p:txBody>
          <a:bodyPr>
            <a:normAutofit/>
          </a:bodyPr>
          <a:lstStyle/>
          <a:p>
            <a:pPr marL="0" indent="0">
              <a:spcBef>
                <a:spcPts val="1200"/>
              </a:spcBef>
              <a:buNone/>
            </a:pPr>
            <a:r>
              <a:rPr lang="en-US" altLang="en-US" sz="2400" dirty="0" smtClean="0">
                <a:latin typeface="+mn-lt"/>
              </a:rPr>
              <a:t>3. What are the main criteria for revision of policy mix? How often such revision should be done?</a:t>
            </a:r>
          </a:p>
          <a:p>
            <a:r>
              <a:rPr lang="en-US" sz="2400" dirty="0" smtClean="0">
                <a:latin typeface="+mn-lt"/>
              </a:rPr>
              <a:t>Why?</a:t>
            </a:r>
          </a:p>
          <a:p>
            <a:pPr lvl="1"/>
            <a:r>
              <a:rPr lang="en-US" sz="2400" dirty="0" smtClean="0">
                <a:latin typeface="+mn-lt"/>
              </a:rPr>
              <a:t>Should entrepreneurial discovery be the only criteria or there should be some more?</a:t>
            </a:r>
          </a:p>
          <a:p>
            <a:pPr marL="0" indent="0">
              <a:spcBef>
                <a:spcPts val="1200"/>
              </a:spcBef>
              <a:buNone/>
            </a:pPr>
            <a:endParaRPr lang="en-US" altLang="en-US" sz="2400" dirty="0" smtClean="0">
              <a:latin typeface="+mn-lt"/>
            </a:endParaRPr>
          </a:p>
          <a:p>
            <a:endParaRPr lang="en-US" sz="2400" dirty="0">
              <a:latin typeface="+mn-lt"/>
            </a:endParaRPr>
          </a:p>
        </p:txBody>
      </p:sp>
      <p:sp>
        <p:nvSpPr>
          <p:cNvPr id="4" name="Date Placeholder 3"/>
          <p:cNvSpPr>
            <a:spLocks noGrp="1"/>
          </p:cNvSpPr>
          <p:nvPr>
            <p:ph type="dt" sz="half" idx="10"/>
          </p:nvPr>
        </p:nvSpPr>
        <p:spPr/>
        <p:txBody>
          <a:bodyPr/>
          <a:lstStyle/>
          <a:p>
            <a:pPr>
              <a:defRPr/>
            </a:pPr>
            <a:fld id="{7D44527E-6689-4A3C-8C8D-5176E0104AAC}" type="datetime1">
              <a:rPr lang="en-US" smtClean="0"/>
              <a:pPr>
                <a:defRPr/>
              </a:pPr>
              <a:t>25.02.2014</a:t>
            </a:fld>
            <a:endParaRPr lang="en-GB"/>
          </a:p>
        </p:txBody>
      </p:sp>
      <p:sp>
        <p:nvSpPr>
          <p:cNvPr id="5" name="Slide Number Placeholder 4"/>
          <p:cNvSpPr>
            <a:spLocks noGrp="1"/>
          </p:cNvSpPr>
          <p:nvPr>
            <p:ph type="sldNum" sz="quarter" idx="12"/>
          </p:nvPr>
        </p:nvSpPr>
        <p:spPr/>
        <p:txBody>
          <a:bodyPr/>
          <a:lstStyle/>
          <a:p>
            <a:pPr>
              <a:defRPr/>
            </a:pPr>
            <a:fld id="{D7F97A2A-FD6D-4322-92AD-87729169EC86}" type="slidenum">
              <a:rPr lang="en-GB" smtClean="0"/>
              <a:pPr>
                <a:defRPr/>
              </a:pPr>
              <a:t>17</a:t>
            </a:fld>
            <a:endParaRPr lang="en-GB"/>
          </a:p>
        </p:txBody>
      </p:sp>
    </p:spTree>
    <p:extLst>
      <p:ext uri="{BB962C8B-B14F-4D97-AF65-F5344CB8AC3E}">
        <p14:creationId xmlns="" xmlns:p14="http://schemas.microsoft.com/office/powerpoint/2010/main" val="27893032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b="1" dirty="0" smtClean="0">
                <a:latin typeface="+mn-lt"/>
              </a:rPr>
              <a:t>Questions for Peers (4)</a:t>
            </a:r>
            <a:endParaRPr lang="en-US" sz="3800" b="1" dirty="0">
              <a:latin typeface="+mn-lt"/>
            </a:endParaRPr>
          </a:p>
        </p:txBody>
      </p:sp>
      <p:sp>
        <p:nvSpPr>
          <p:cNvPr id="3" name="Content Placeholder 2"/>
          <p:cNvSpPr>
            <a:spLocks noGrp="1"/>
          </p:cNvSpPr>
          <p:nvPr>
            <p:ph idx="1"/>
          </p:nvPr>
        </p:nvSpPr>
        <p:spPr/>
        <p:txBody>
          <a:bodyPr>
            <a:normAutofit fontScale="85000" lnSpcReduction="10000"/>
          </a:bodyPr>
          <a:lstStyle/>
          <a:p>
            <a:pPr marL="0" indent="0">
              <a:spcBef>
                <a:spcPts val="1200"/>
              </a:spcBef>
              <a:buNone/>
            </a:pPr>
            <a:r>
              <a:rPr lang="en-US" dirty="0" smtClean="0">
                <a:latin typeface="+mn-lt"/>
              </a:rPr>
              <a:t>4. How to make sure that RIS3 supports overall country development not only Capital area as there are substantial economic and social disparities between Capital area and the rest of the country? Is it possible at all?</a:t>
            </a:r>
          </a:p>
          <a:p>
            <a:r>
              <a:rPr lang="en-US" dirty="0" smtClean="0">
                <a:latin typeface="+mn-lt"/>
              </a:rPr>
              <a:t>Why?</a:t>
            </a:r>
          </a:p>
          <a:p>
            <a:pPr lvl="1"/>
            <a:r>
              <a:rPr lang="en-US" dirty="0" smtClean="0">
                <a:latin typeface="+mn-lt"/>
              </a:rPr>
              <a:t>There are significant disparities between area around capital and rest of the country in situation of Latvia. How to make sure that RIS3 doesn’t accelerate growth of such disparities? How to ensure development of rural areas as well?</a:t>
            </a:r>
          </a:p>
          <a:p>
            <a:pPr marL="0" indent="0">
              <a:spcBef>
                <a:spcPts val="1200"/>
              </a:spcBef>
              <a:buNone/>
            </a:pPr>
            <a:endParaRPr lang="en-US" dirty="0" smtClean="0">
              <a:latin typeface="+mn-lt"/>
            </a:endParaRPr>
          </a:p>
          <a:p>
            <a:endParaRPr lang="en-US" dirty="0">
              <a:latin typeface="+mn-lt"/>
            </a:endParaRPr>
          </a:p>
        </p:txBody>
      </p:sp>
      <p:sp>
        <p:nvSpPr>
          <p:cNvPr id="4" name="Date Placeholder 3"/>
          <p:cNvSpPr>
            <a:spLocks noGrp="1"/>
          </p:cNvSpPr>
          <p:nvPr>
            <p:ph type="dt" sz="half" idx="10"/>
          </p:nvPr>
        </p:nvSpPr>
        <p:spPr/>
        <p:txBody>
          <a:bodyPr/>
          <a:lstStyle/>
          <a:p>
            <a:pPr>
              <a:defRPr/>
            </a:pPr>
            <a:fld id="{7D44527E-6689-4A3C-8C8D-5176E0104AAC}" type="datetime1">
              <a:rPr lang="en-US" smtClean="0"/>
              <a:pPr>
                <a:defRPr/>
              </a:pPr>
              <a:t>25.02.2014</a:t>
            </a:fld>
            <a:endParaRPr lang="en-GB"/>
          </a:p>
        </p:txBody>
      </p:sp>
      <p:sp>
        <p:nvSpPr>
          <p:cNvPr id="5" name="Slide Number Placeholder 4"/>
          <p:cNvSpPr>
            <a:spLocks noGrp="1"/>
          </p:cNvSpPr>
          <p:nvPr>
            <p:ph type="sldNum" sz="quarter" idx="12"/>
          </p:nvPr>
        </p:nvSpPr>
        <p:spPr/>
        <p:txBody>
          <a:bodyPr/>
          <a:lstStyle/>
          <a:p>
            <a:pPr>
              <a:defRPr/>
            </a:pPr>
            <a:fld id="{D7F97A2A-FD6D-4322-92AD-87729169EC86}" type="slidenum">
              <a:rPr lang="en-GB" smtClean="0"/>
              <a:pPr>
                <a:defRPr/>
              </a:pPr>
              <a:t>18</a:t>
            </a:fld>
            <a:endParaRPr lang="en-GB"/>
          </a:p>
        </p:txBody>
      </p:sp>
    </p:spTree>
    <p:extLst>
      <p:ext uri="{BB962C8B-B14F-4D97-AF65-F5344CB8AC3E}">
        <p14:creationId xmlns="" xmlns:p14="http://schemas.microsoft.com/office/powerpoint/2010/main" val="40724396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b="1" dirty="0" smtClean="0">
                <a:latin typeface="+mn-lt"/>
              </a:rPr>
              <a:t>Questions for Peers (5)</a:t>
            </a:r>
            <a:endParaRPr lang="en-US" sz="3800" b="1" dirty="0">
              <a:latin typeface="+mn-lt"/>
            </a:endParaRPr>
          </a:p>
        </p:txBody>
      </p:sp>
      <p:sp>
        <p:nvSpPr>
          <p:cNvPr id="3" name="Content Placeholder 2"/>
          <p:cNvSpPr>
            <a:spLocks noGrp="1"/>
          </p:cNvSpPr>
          <p:nvPr>
            <p:ph idx="1"/>
          </p:nvPr>
        </p:nvSpPr>
        <p:spPr/>
        <p:txBody>
          <a:bodyPr>
            <a:normAutofit fontScale="62500" lnSpcReduction="20000"/>
          </a:bodyPr>
          <a:lstStyle/>
          <a:p>
            <a:pPr marL="0" indent="0">
              <a:spcBef>
                <a:spcPts val="1200"/>
              </a:spcBef>
              <a:buNone/>
            </a:pPr>
            <a:r>
              <a:rPr lang="en-US" dirty="0" smtClean="0">
                <a:latin typeface="+mn-lt"/>
              </a:rPr>
              <a:t>5. How can we facilitate development such of framework conditions that enables innovation culture. What could be those framework conditions? How to avoid rent seeking while not limiting private and public actors participation in shaping decisions?</a:t>
            </a:r>
          </a:p>
          <a:p>
            <a:r>
              <a:rPr lang="en-US" dirty="0" smtClean="0">
                <a:latin typeface="+mn-lt"/>
              </a:rPr>
              <a:t>Why?</a:t>
            </a:r>
          </a:p>
          <a:p>
            <a:pPr lvl="1"/>
            <a:r>
              <a:rPr lang="en-US" dirty="0" smtClean="0">
                <a:latin typeface="+mn-lt"/>
              </a:rPr>
              <a:t>Innovation culture, culture of failure are not traditions in Latvian business and science</a:t>
            </a:r>
          </a:p>
          <a:p>
            <a:r>
              <a:rPr lang="en-US" dirty="0" smtClean="0">
                <a:latin typeface="+mn-lt"/>
              </a:rPr>
              <a:t>What has been done?</a:t>
            </a:r>
          </a:p>
          <a:p>
            <a:pPr lvl="1"/>
            <a:r>
              <a:rPr lang="en-US" dirty="0" smtClean="0">
                <a:latin typeface="+mn-lt"/>
              </a:rPr>
              <a:t>Involvement of both industry and science has been significant</a:t>
            </a:r>
          </a:p>
          <a:p>
            <a:r>
              <a:rPr lang="en-US" dirty="0" smtClean="0">
                <a:latin typeface="+mn-lt"/>
              </a:rPr>
              <a:t>What worked?</a:t>
            </a:r>
          </a:p>
          <a:p>
            <a:pPr lvl="1"/>
            <a:r>
              <a:rPr lang="en-US" dirty="0" smtClean="0">
                <a:latin typeface="+mn-lt"/>
              </a:rPr>
              <a:t>Slowly companies have changed their attitude towards more cooperation and discussions on business development</a:t>
            </a:r>
          </a:p>
          <a:p>
            <a:r>
              <a:rPr lang="en-US" dirty="0" smtClean="0">
                <a:latin typeface="+mn-lt"/>
              </a:rPr>
              <a:t>What did not work?</a:t>
            </a:r>
          </a:p>
          <a:p>
            <a:pPr lvl="1"/>
            <a:r>
              <a:rPr lang="en-US" dirty="0" smtClean="0">
                <a:latin typeface="+mn-lt"/>
              </a:rPr>
              <a:t>There are always «rent seekers», how to avoid it or how to challenge them creating framework conditions? What should they be?</a:t>
            </a:r>
            <a:endParaRPr lang="en-US" dirty="0">
              <a:latin typeface="+mn-lt"/>
            </a:endParaRPr>
          </a:p>
        </p:txBody>
      </p:sp>
      <p:sp>
        <p:nvSpPr>
          <p:cNvPr id="4" name="Date Placeholder 3"/>
          <p:cNvSpPr>
            <a:spLocks noGrp="1"/>
          </p:cNvSpPr>
          <p:nvPr>
            <p:ph type="dt" sz="half" idx="10"/>
          </p:nvPr>
        </p:nvSpPr>
        <p:spPr/>
        <p:txBody>
          <a:bodyPr/>
          <a:lstStyle/>
          <a:p>
            <a:pPr>
              <a:defRPr/>
            </a:pPr>
            <a:fld id="{7D44527E-6689-4A3C-8C8D-5176E0104AAC}" type="datetime1">
              <a:rPr lang="en-US" smtClean="0"/>
              <a:pPr>
                <a:defRPr/>
              </a:pPr>
              <a:t>25.02.2014</a:t>
            </a:fld>
            <a:endParaRPr lang="en-GB"/>
          </a:p>
        </p:txBody>
      </p:sp>
      <p:sp>
        <p:nvSpPr>
          <p:cNvPr id="5" name="Slide Number Placeholder 4"/>
          <p:cNvSpPr>
            <a:spLocks noGrp="1"/>
          </p:cNvSpPr>
          <p:nvPr>
            <p:ph type="sldNum" sz="quarter" idx="12"/>
          </p:nvPr>
        </p:nvSpPr>
        <p:spPr/>
        <p:txBody>
          <a:bodyPr/>
          <a:lstStyle/>
          <a:p>
            <a:pPr>
              <a:defRPr/>
            </a:pPr>
            <a:fld id="{D7F97A2A-FD6D-4322-92AD-87729169EC86}" type="slidenum">
              <a:rPr lang="en-GB" smtClean="0"/>
              <a:pPr>
                <a:defRPr/>
              </a:pPr>
              <a:t>19</a:t>
            </a:fld>
            <a:endParaRPr lang="en-GB"/>
          </a:p>
        </p:txBody>
      </p:sp>
    </p:spTree>
    <p:extLst>
      <p:ext uri="{BB962C8B-B14F-4D97-AF65-F5344CB8AC3E}">
        <p14:creationId xmlns="" xmlns:p14="http://schemas.microsoft.com/office/powerpoint/2010/main" val="7029506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RIS3</a:t>
            </a:r>
            <a:r>
              <a:rPr lang="en-US" baseline="0" dirty="0" smtClean="0">
                <a:latin typeface="+mn-lt"/>
              </a:rPr>
              <a:t> Latvia</a:t>
            </a:r>
            <a:endParaRPr lang="en-US" dirty="0">
              <a:latin typeface="+mn-lt"/>
            </a:endParaRPr>
          </a:p>
        </p:txBody>
      </p:sp>
      <p:sp>
        <p:nvSpPr>
          <p:cNvPr id="3" name="Content Placeholder 2"/>
          <p:cNvSpPr>
            <a:spLocks noGrp="1"/>
          </p:cNvSpPr>
          <p:nvPr>
            <p:ph idx="1"/>
          </p:nvPr>
        </p:nvSpPr>
        <p:spPr/>
        <p:txBody>
          <a:bodyPr>
            <a:normAutofit/>
          </a:bodyPr>
          <a:lstStyle/>
          <a:p>
            <a:pPr lvl="0"/>
            <a:r>
              <a:rPr lang="en-US" altLang="en-US" sz="2400" noProof="0" dirty="0" smtClean="0">
                <a:latin typeface="+mn-lt"/>
              </a:rPr>
              <a:t>RIS3 goal is economic</a:t>
            </a:r>
            <a:r>
              <a:rPr lang="en-US" altLang="en-US" sz="2400" baseline="0" noProof="0" dirty="0" smtClean="0">
                <a:latin typeface="+mn-lt"/>
              </a:rPr>
              <a:t> transformation towards higher added value, productivity and more effective usage of resources</a:t>
            </a:r>
          </a:p>
          <a:p>
            <a:pPr lvl="0"/>
            <a:endParaRPr lang="en-US" altLang="en-US" sz="2400" noProof="0" dirty="0" smtClean="0">
              <a:latin typeface="+mn-lt"/>
            </a:endParaRPr>
          </a:p>
          <a:p>
            <a:pPr lvl="0"/>
            <a:r>
              <a:rPr lang="en-US" altLang="en-US" sz="2400" noProof="0" dirty="0" smtClean="0">
                <a:latin typeface="+mn-lt"/>
              </a:rPr>
              <a:t>Building i</a:t>
            </a:r>
            <a:r>
              <a:rPr lang="en-US" altLang="en-US" sz="2400" baseline="0" noProof="0" dirty="0" smtClean="0">
                <a:latin typeface="+mn-lt"/>
              </a:rPr>
              <a:t>nnovation and human capacity for solving future innovation challenges when they arrive</a:t>
            </a:r>
          </a:p>
          <a:p>
            <a:pPr lvl="0"/>
            <a:r>
              <a:rPr lang="en-US" altLang="en-US" sz="2400" noProof="0" dirty="0" smtClean="0">
                <a:latin typeface="+mn-lt"/>
              </a:rPr>
              <a:t>Analysis of regional</a:t>
            </a:r>
            <a:r>
              <a:rPr lang="en-US" altLang="en-US" sz="2400" baseline="0" noProof="0" dirty="0" smtClean="0">
                <a:latin typeface="+mn-lt"/>
              </a:rPr>
              <a:t> assets and innovation potential assessment based on hard data</a:t>
            </a:r>
            <a:endParaRPr lang="en-US" altLang="en-US" sz="2400" noProof="0" dirty="0" smtClean="0">
              <a:latin typeface="+mn-lt"/>
            </a:endParaRPr>
          </a:p>
          <a:p>
            <a:pPr lvl="0"/>
            <a:r>
              <a:rPr lang="en-US" altLang="en-US" sz="2400" noProof="0" dirty="0" smtClean="0">
                <a:latin typeface="+mn-lt"/>
              </a:rPr>
              <a:t>Selection of priorities based on analysis, stakeholder consultation and consensus</a:t>
            </a:r>
          </a:p>
        </p:txBody>
      </p:sp>
      <p:sp>
        <p:nvSpPr>
          <p:cNvPr id="4" name="Date Placeholder 3"/>
          <p:cNvSpPr>
            <a:spLocks noGrp="1"/>
          </p:cNvSpPr>
          <p:nvPr>
            <p:ph type="dt" sz="half" idx="10"/>
          </p:nvPr>
        </p:nvSpPr>
        <p:spPr/>
        <p:txBody>
          <a:bodyPr/>
          <a:lstStyle/>
          <a:p>
            <a:pPr>
              <a:defRPr/>
            </a:pPr>
            <a:fld id="{7D44527E-6689-4A3C-8C8D-5176E0104AAC}" type="datetime1">
              <a:rPr lang="en-US" smtClean="0"/>
              <a:pPr>
                <a:defRPr/>
              </a:pPr>
              <a:t>25.02.2014</a:t>
            </a:fld>
            <a:endParaRPr lang="en-GB" dirty="0"/>
          </a:p>
        </p:txBody>
      </p:sp>
      <p:sp>
        <p:nvSpPr>
          <p:cNvPr id="5" name="Slide Number Placeholder 4"/>
          <p:cNvSpPr>
            <a:spLocks noGrp="1"/>
          </p:cNvSpPr>
          <p:nvPr>
            <p:ph type="sldNum" sz="quarter" idx="12"/>
          </p:nvPr>
        </p:nvSpPr>
        <p:spPr/>
        <p:txBody>
          <a:bodyPr/>
          <a:lstStyle/>
          <a:p>
            <a:pPr>
              <a:defRPr/>
            </a:pPr>
            <a:fld id="{D7F97A2A-FD6D-4322-92AD-87729169EC86}" type="slidenum">
              <a:rPr lang="en-GB" smtClean="0"/>
              <a:pPr>
                <a:defRPr/>
              </a:pPr>
              <a:t>2</a:t>
            </a:fld>
            <a:endParaRPr lang="en-GB" dirty="0"/>
          </a:p>
        </p:txBody>
      </p:sp>
    </p:spTree>
    <p:extLst>
      <p:ext uri="{BB962C8B-B14F-4D97-AF65-F5344CB8AC3E}">
        <p14:creationId xmlns="" xmlns:p14="http://schemas.microsoft.com/office/powerpoint/2010/main" val="38812605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5"/>
          <p:cNvSpPr>
            <a:spLocks noGrp="1"/>
          </p:cNvSpPr>
          <p:nvPr>
            <p:ph type="title"/>
          </p:nvPr>
        </p:nvSpPr>
        <p:spPr>
          <a:xfrm>
            <a:off x="179512" y="476672"/>
            <a:ext cx="7344816" cy="1143000"/>
          </a:xfrm>
        </p:spPr>
        <p:txBody>
          <a:bodyPr>
            <a:normAutofit fontScale="90000"/>
          </a:bodyPr>
          <a:lstStyle/>
          <a:p>
            <a:r>
              <a:rPr lang="en-US" altLang="en-US" noProof="0" dirty="0" smtClean="0">
                <a:latin typeface="+mn-lt"/>
              </a:rPr>
              <a:t>Existing problems</a:t>
            </a:r>
            <a:r>
              <a:rPr lang="en-US" altLang="en-US" dirty="0" smtClean="0">
                <a:latin typeface="+mn-lt"/>
              </a:rPr>
              <a:t>: background for RIS3 development</a:t>
            </a:r>
            <a:endParaRPr lang="en-US" dirty="0" smtClean="0">
              <a:latin typeface="+mn-lt"/>
            </a:endParaRPr>
          </a:p>
        </p:txBody>
      </p:sp>
      <p:sp>
        <p:nvSpPr>
          <p:cNvPr id="15363" name="Content Placeholder 6"/>
          <p:cNvSpPr>
            <a:spLocks noGrp="1"/>
          </p:cNvSpPr>
          <p:nvPr>
            <p:ph idx="1"/>
          </p:nvPr>
        </p:nvSpPr>
        <p:spPr>
          <a:xfrm>
            <a:off x="467544" y="1916832"/>
            <a:ext cx="8229600" cy="4525963"/>
          </a:xfrm>
        </p:spPr>
        <p:txBody>
          <a:bodyPr>
            <a:noAutofit/>
          </a:bodyPr>
          <a:lstStyle/>
          <a:p>
            <a:r>
              <a:rPr lang="en-US" sz="2400" noProof="0" dirty="0" smtClean="0">
                <a:latin typeface="+mn-lt"/>
              </a:rPr>
              <a:t>Current prevalent business model of Latvian companies is not oriented toward innovation</a:t>
            </a:r>
          </a:p>
          <a:p>
            <a:pPr lvl="1"/>
            <a:r>
              <a:rPr lang="en-US" sz="2400" noProof="0" dirty="0" smtClean="0">
                <a:latin typeface="+mn-lt"/>
              </a:rPr>
              <a:t>Oriented on cheap labor and exploiting natural resources</a:t>
            </a:r>
          </a:p>
          <a:p>
            <a:r>
              <a:rPr lang="en-US" sz="2400" noProof="0" dirty="0" smtClean="0">
                <a:latin typeface="+mn-lt"/>
              </a:rPr>
              <a:t>Weak cooperation between industry and science</a:t>
            </a:r>
          </a:p>
          <a:p>
            <a:r>
              <a:rPr lang="en-US" sz="2400" noProof="0" dirty="0" smtClean="0">
                <a:latin typeface="+mn-lt"/>
              </a:rPr>
              <a:t>Existing education system does not match demand and supply of labor</a:t>
            </a:r>
          </a:p>
          <a:p>
            <a:pPr lvl="1"/>
            <a:r>
              <a:rPr lang="en-US" sz="2400" noProof="0" dirty="0" smtClean="0">
                <a:latin typeface="+mn-lt"/>
              </a:rPr>
              <a:t>Especially in STEM</a:t>
            </a:r>
          </a:p>
          <a:p>
            <a:r>
              <a:rPr lang="en-US" sz="2400" noProof="0" dirty="0" smtClean="0">
                <a:latin typeface="+mn-lt"/>
              </a:rPr>
              <a:t>Not enough science and research capacity</a:t>
            </a:r>
          </a:p>
          <a:p>
            <a:r>
              <a:rPr lang="en-US" sz="2400" noProof="0" dirty="0" smtClean="0">
                <a:latin typeface="+mn-lt"/>
              </a:rPr>
              <a:t>Monocentric regional development</a:t>
            </a:r>
          </a:p>
        </p:txBody>
      </p:sp>
      <p:sp>
        <p:nvSpPr>
          <p:cNvPr id="2" name="Date Placeholder 1"/>
          <p:cNvSpPr>
            <a:spLocks noGrp="1"/>
          </p:cNvSpPr>
          <p:nvPr>
            <p:ph type="dt" sz="half" idx="10"/>
          </p:nvPr>
        </p:nvSpPr>
        <p:spPr/>
        <p:txBody>
          <a:bodyPr/>
          <a:lstStyle/>
          <a:p>
            <a:fld id="{FA300774-39FD-444D-A507-0294AED4D569}" type="datetime1">
              <a:rPr lang="en-US" smtClean="0"/>
              <a:pPr/>
              <a:t>25.02.2014</a:t>
            </a:fld>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0"/>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956550" y="0"/>
            <a:ext cx="1187450" cy="723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6387" name="Title 10"/>
          <p:cNvSpPr>
            <a:spLocks noGrp="1"/>
          </p:cNvSpPr>
          <p:nvPr>
            <p:ph type="title"/>
          </p:nvPr>
        </p:nvSpPr>
        <p:spPr/>
        <p:txBody>
          <a:bodyPr/>
          <a:lstStyle/>
          <a:p>
            <a:r>
              <a:rPr lang="en-US" noProof="0" dirty="0" smtClean="0">
                <a:latin typeface="+mn-lt"/>
              </a:rPr>
              <a:t>RIS3 priority: transformation of economy</a:t>
            </a:r>
          </a:p>
        </p:txBody>
      </p:sp>
      <p:graphicFrame>
        <p:nvGraphicFramePr>
          <p:cNvPr id="16" name="Content Placeholder 3"/>
          <p:cNvGraphicFramePr>
            <a:graphicFrameLocks/>
          </p:cNvGraphicFramePr>
          <p:nvPr>
            <p:extLst>
              <p:ext uri="{D42A27DB-BD31-4B8C-83A1-F6EECF244321}">
                <p14:modId xmlns="" xmlns:p14="http://schemas.microsoft.com/office/powerpoint/2010/main" val="4141546803"/>
              </p:ext>
            </p:extLst>
          </p:nvPr>
        </p:nvGraphicFramePr>
        <p:xfrm>
          <a:off x="611560" y="1556792"/>
          <a:ext cx="8132103" cy="496855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19"/>
          <p:cNvSpPr>
            <a:spLocks noChangeArrowheads="1"/>
          </p:cNvSpPr>
          <p:nvPr/>
        </p:nvSpPr>
        <p:spPr bwMode="auto">
          <a:xfrm>
            <a:off x="654050" y="557213"/>
            <a:ext cx="6646863" cy="1063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lstStyle>
            <a:lvl1pPr defTabSz="839788">
              <a:spcBef>
                <a:spcPct val="20000"/>
              </a:spcBef>
              <a:buChar char="•"/>
              <a:defRPr sz="3200">
                <a:solidFill>
                  <a:schemeClr val="tx1"/>
                </a:solidFill>
                <a:latin typeface="Arial" panose="020B0604020202020204" pitchFamily="34" charset="0"/>
              </a:defRPr>
            </a:lvl1pPr>
            <a:lvl2pPr marL="742950" indent="-285750" defTabSz="839788">
              <a:spcBef>
                <a:spcPct val="20000"/>
              </a:spcBef>
              <a:buChar char="–"/>
              <a:defRPr sz="2800">
                <a:solidFill>
                  <a:schemeClr val="tx1"/>
                </a:solidFill>
                <a:latin typeface="Arial" panose="020B0604020202020204" pitchFamily="34" charset="0"/>
              </a:defRPr>
            </a:lvl2pPr>
            <a:lvl3pPr marL="1143000" indent="-228600" defTabSz="839788">
              <a:spcBef>
                <a:spcPct val="20000"/>
              </a:spcBef>
              <a:buChar char="•"/>
              <a:defRPr sz="2400">
                <a:solidFill>
                  <a:schemeClr val="tx1"/>
                </a:solidFill>
                <a:latin typeface="Arial" panose="020B0604020202020204" pitchFamily="34" charset="0"/>
              </a:defRPr>
            </a:lvl3pPr>
            <a:lvl4pPr marL="1600200" indent="-228600" defTabSz="839788">
              <a:spcBef>
                <a:spcPct val="20000"/>
              </a:spcBef>
              <a:buChar char="–"/>
              <a:defRPr sz="2000">
                <a:solidFill>
                  <a:schemeClr val="tx1"/>
                </a:solidFill>
                <a:latin typeface="Arial" panose="020B0604020202020204" pitchFamily="34" charset="0"/>
              </a:defRPr>
            </a:lvl4pPr>
            <a:lvl5pPr marL="2057400" indent="-228600" defTabSz="839788">
              <a:spcBef>
                <a:spcPct val="20000"/>
              </a:spcBef>
              <a:buChar char="»"/>
              <a:defRPr sz="2000">
                <a:solidFill>
                  <a:schemeClr val="tx1"/>
                </a:solidFill>
                <a:latin typeface="Arial" panose="020B0604020202020204" pitchFamily="34" charset="0"/>
              </a:defRPr>
            </a:lvl5pPr>
            <a:lvl6pPr marL="2514600" indent="-228600" defTabSz="839788"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839788"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839788"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839788"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800" b="0">
              <a:solidFill>
                <a:schemeClr val="bg1"/>
              </a:solidFill>
              <a:ea typeface="MS PGothic" panose="020B0600070205080204" pitchFamily="34" charset="-128"/>
              <a:cs typeface="Arial" panose="020B0604020202020204" pitchFamily="34" charset="0"/>
            </a:endParaRPr>
          </a:p>
        </p:txBody>
      </p:sp>
      <p:sp>
        <p:nvSpPr>
          <p:cNvPr id="9219" name="Rectangle 4"/>
          <p:cNvSpPr>
            <a:spLocks noGrp="1" noChangeArrowheads="1"/>
          </p:cNvSpPr>
          <p:nvPr>
            <p:ph type="title"/>
          </p:nvPr>
        </p:nvSpPr>
        <p:spPr/>
        <p:txBody>
          <a:bodyPr>
            <a:normAutofit fontScale="90000"/>
          </a:bodyPr>
          <a:lstStyle/>
          <a:p>
            <a:r>
              <a:rPr lang="en-US" altLang="en-US" noProof="0" dirty="0" smtClean="0">
                <a:latin typeface="+mn-lt"/>
              </a:rPr>
              <a:t>RIS3 status and</a:t>
            </a:r>
            <a:r>
              <a:rPr lang="en-US" altLang="en-US" baseline="0" noProof="0" dirty="0" smtClean="0">
                <a:latin typeface="+mn-lt"/>
              </a:rPr>
              <a:t> governance</a:t>
            </a:r>
            <a:endParaRPr lang="en-US" altLang="en-US" noProof="0" dirty="0" smtClean="0">
              <a:latin typeface="+mn-lt"/>
            </a:endParaRPr>
          </a:p>
        </p:txBody>
      </p:sp>
      <p:sp>
        <p:nvSpPr>
          <p:cNvPr id="4100" name="Rectangle 6"/>
          <p:cNvSpPr>
            <a:spLocks noGrp="1" noChangeArrowheads="1"/>
          </p:cNvSpPr>
          <p:nvPr>
            <p:ph idx="1"/>
          </p:nvPr>
        </p:nvSpPr>
        <p:spPr/>
        <p:txBody>
          <a:bodyPr>
            <a:normAutofit/>
          </a:bodyPr>
          <a:lstStyle/>
          <a:p>
            <a:pPr lvl="0"/>
            <a:r>
              <a:rPr lang="en-US" sz="2400" dirty="0" smtClean="0">
                <a:solidFill>
                  <a:schemeClr val="accent2">
                    <a:lumMod val="75000"/>
                  </a:schemeClr>
                </a:solidFill>
                <a:effectLst/>
                <a:latin typeface="+mn-lt"/>
                <a:ea typeface="+mj-ea"/>
                <a:cs typeface="+mj-cs"/>
              </a:rPr>
              <a:t>RIS3 Latvia have national policy status</a:t>
            </a:r>
          </a:p>
          <a:p>
            <a:pPr lvl="1"/>
            <a:r>
              <a:rPr lang="en-US" altLang="en-US" sz="2400" noProof="0" dirty="0" smtClean="0">
                <a:latin typeface="+mn-lt"/>
              </a:rPr>
              <a:t>RIS3 accepted by Cabinet of Ministers</a:t>
            </a:r>
          </a:p>
          <a:p>
            <a:pPr lvl="2"/>
            <a:r>
              <a:rPr lang="en-US" altLang="en-US" dirty="0" smtClean="0"/>
              <a:t>I</a:t>
            </a:r>
            <a:r>
              <a:rPr lang="en-US" altLang="en-US" noProof="0" dirty="0" smtClean="0">
                <a:latin typeface="+mn-lt"/>
              </a:rPr>
              <a:t>mplementation plan and monitoring system</a:t>
            </a:r>
          </a:p>
          <a:p>
            <a:r>
              <a:rPr lang="en-US" altLang="en-US" sz="2400" noProof="0" dirty="0" smtClean="0">
                <a:latin typeface="+mn-lt"/>
              </a:rPr>
              <a:t>RIS3 Governance</a:t>
            </a:r>
          </a:p>
          <a:p>
            <a:pPr lvl="1"/>
            <a:r>
              <a:rPr lang="en-US" altLang="en-US" sz="2400" noProof="0" dirty="0" smtClean="0">
                <a:latin typeface="+mn-lt"/>
              </a:rPr>
              <a:t>Ministry of Education and Science and Ministry of Economics are both responsible for the RIS3 design as well as implementation process.</a:t>
            </a:r>
          </a:p>
          <a:p>
            <a:pPr lvl="1"/>
            <a:r>
              <a:rPr lang="en-US" altLang="en-US" sz="2400" noProof="0" dirty="0" smtClean="0">
                <a:latin typeface="+mn-lt"/>
              </a:rPr>
              <a:t>Innovation Council will be lead by Prime Minister </a:t>
            </a:r>
          </a:p>
        </p:txBody>
      </p:sp>
      <p:sp>
        <p:nvSpPr>
          <p:cNvPr id="8" name="Date Placeholder 7"/>
          <p:cNvSpPr>
            <a:spLocks noGrp="1"/>
          </p:cNvSpPr>
          <p:nvPr>
            <p:ph type="dt" sz="half" idx="10"/>
          </p:nvPr>
        </p:nvSpPr>
        <p:spPr/>
        <p:txBody>
          <a:bodyPr/>
          <a:lstStyle/>
          <a:p>
            <a:pPr>
              <a:defRPr/>
            </a:pPr>
            <a:fld id="{60EBCF84-B44D-4E7E-9143-4D9C558886DA}" type="datetime1">
              <a:rPr lang="en-US" smtClean="0"/>
              <a:pPr>
                <a:defRPr/>
              </a:pPr>
              <a:t>25.02.2014</a:t>
            </a:fld>
            <a:endParaRPr lang="en-GB"/>
          </a:p>
        </p:txBody>
      </p:sp>
    </p:spTree>
  </p:cSld>
  <p:clrMapOvr>
    <a:masterClrMapping/>
  </p:clrMapOvr>
  <p:transition spd="slow" advTm="1705"/>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19"/>
          <p:cNvSpPr>
            <a:spLocks noChangeArrowheads="1"/>
          </p:cNvSpPr>
          <p:nvPr/>
        </p:nvSpPr>
        <p:spPr bwMode="auto">
          <a:xfrm>
            <a:off x="654050" y="557213"/>
            <a:ext cx="6646863" cy="1063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lstStyle>
            <a:lvl1pPr defTabSz="839788">
              <a:spcBef>
                <a:spcPct val="20000"/>
              </a:spcBef>
              <a:buChar char="•"/>
              <a:defRPr sz="3200">
                <a:solidFill>
                  <a:schemeClr val="tx1"/>
                </a:solidFill>
                <a:latin typeface="Arial" panose="020B0604020202020204" pitchFamily="34" charset="0"/>
              </a:defRPr>
            </a:lvl1pPr>
            <a:lvl2pPr marL="742950" indent="-285750" defTabSz="839788">
              <a:spcBef>
                <a:spcPct val="20000"/>
              </a:spcBef>
              <a:buChar char="–"/>
              <a:defRPr sz="2800">
                <a:solidFill>
                  <a:schemeClr val="tx1"/>
                </a:solidFill>
                <a:latin typeface="Arial" panose="020B0604020202020204" pitchFamily="34" charset="0"/>
              </a:defRPr>
            </a:lvl2pPr>
            <a:lvl3pPr marL="1143000" indent="-228600" defTabSz="839788">
              <a:spcBef>
                <a:spcPct val="20000"/>
              </a:spcBef>
              <a:buChar char="•"/>
              <a:defRPr sz="2400">
                <a:solidFill>
                  <a:schemeClr val="tx1"/>
                </a:solidFill>
                <a:latin typeface="Arial" panose="020B0604020202020204" pitchFamily="34" charset="0"/>
              </a:defRPr>
            </a:lvl3pPr>
            <a:lvl4pPr marL="1600200" indent="-228600" defTabSz="839788">
              <a:spcBef>
                <a:spcPct val="20000"/>
              </a:spcBef>
              <a:buChar char="–"/>
              <a:defRPr sz="2000">
                <a:solidFill>
                  <a:schemeClr val="tx1"/>
                </a:solidFill>
                <a:latin typeface="Arial" panose="020B0604020202020204" pitchFamily="34" charset="0"/>
              </a:defRPr>
            </a:lvl4pPr>
            <a:lvl5pPr marL="2057400" indent="-228600" defTabSz="839788">
              <a:spcBef>
                <a:spcPct val="20000"/>
              </a:spcBef>
              <a:buChar char="»"/>
              <a:defRPr sz="2000">
                <a:solidFill>
                  <a:schemeClr val="tx1"/>
                </a:solidFill>
                <a:latin typeface="Arial" panose="020B0604020202020204" pitchFamily="34" charset="0"/>
              </a:defRPr>
            </a:lvl5pPr>
            <a:lvl6pPr marL="2514600" indent="-228600" defTabSz="839788"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839788"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839788"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839788"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800" b="0">
              <a:solidFill>
                <a:schemeClr val="bg1"/>
              </a:solidFill>
              <a:ea typeface="MS PGothic" panose="020B0600070205080204" pitchFamily="34" charset="-128"/>
              <a:cs typeface="Arial" panose="020B0604020202020204" pitchFamily="34" charset="0"/>
            </a:endParaRPr>
          </a:p>
        </p:txBody>
      </p:sp>
      <p:sp>
        <p:nvSpPr>
          <p:cNvPr id="6147" name="Rectangle 4"/>
          <p:cNvSpPr>
            <a:spLocks noGrp="1" noChangeArrowheads="1"/>
          </p:cNvSpPr>
          <p:nvPr>
            <p:ph type="title"/>
          </p:nvPr>
        </p:nvSpPr>
        <p:spPr/>
        <p:txBody>
          <a:bodyPr>
            <a:normAutofit fontScale="90000"/>
          </a:bodyPr>
          <a:lstStyle/>
          <a:p>
            <a:r>
              <a:rPr lang="en-US" altLang="en-US" noProof="0" dirty="0" smtClean="0">
                <a:latin typeface="+mn-lt"/>
              </a:rPr>
              <a:t>Successes and bottlenecks</a:t>
            </a:r>
          </a:p>
        </p:txBody>
      </p:sp>
      <p:sp>
        <p:nvSpPr>
          <p:cNvPr id="6148" name="Rectangle 6"/>
          <p:cNvSpPr>
            <a:spLocks noGrp="1" noChangeArrowheads="1"/>
          </p:cNvSpPr>
          <p:nvPr>
            <p:ph idx="1"/>
          </p:nvPr>
        </p:nvSpPr>
        <p:spPr/>
        <p:txBody>
          <a:bodyPr>
            <a:normAutofit fontScale="70000" lnSpcReduction="20000"/>
          </a:bodyPr>
          <a:lstStyle/>
          <a:p>
            <a:r>
              <a:rPr lang="en-US" altLang="en-US" noProof="0" dirty="0" smtClean="0">
                <a:latin typeface="+mn-lt"/>
              </a:rPr>
              <a:t>Successes</a:t>
            </a:r>
          </a:p>
          <a:p>
            <a:pPr lvl="1"/>
            <a:r>
              <a:rPr lang="en-US" altLang="en-US" noProof="0" dirty="0" smtClean="0">
                <a:latin typeface="+mn-lt"/>
              </a:rPr>
              <a:t>Hard data based analytical</a:t>
            </a:r>
            <a:r>
              <a:rPr lang="en-US" altLang="en-US" baseline="0" noProof="0" dirty="0" smtClean="0">
                <a:latin typeface="+mn-lt"/>
              </a:rPr>
              <a:t> approach</a:t>
            </a:r>
            <a:endParaRPr lang="en-US" altLang="en-US" noProof="0" dirty="0" smtClean="0">
              <a:latin typeface="+mn-lt"/>
            </a:endParaRPr>
          </a:p>
          <a:p>
            <a:pPr lvl="1"/>
            <a:r>
              <a:rPr lang="en-US" altLang="en-US" noProof="0" dirty="0" smtClean="0">
                <a:latin typeface="+mn-lt"/>
              </a:rPr>
              <a:t>Provided participatory process</a:t>
            </a:r>
          </a:p>
          <a:p>
            <a:pPr lvl="1"/>
            <a:r>
              <a:rPr lang="en-US" altLang="en-US" noProof="0" dirty="0" smtClean="0">
                <a:latin typeface="+mn-lt"/>
              </a:rPr>
              <a:t>Industry was assured that it is real process («no talking»)</a:t>
            </a:r>
          </a:p>
          <a:p>
            <a:pPr lvl="1"/>
            <a:r>
              <a:rPr lang="en-US" altLang="en-US" noProof="0" dirty="0" smtClean="0">
                <a:latin typeface="+mn-lt"/>
              </a:rPr>
              <a:t>Entrepreneurial discovery as vital part of innovation policy</a:t>
            </a:r>
          </a:p>
          <a:p>
            <a:pPr lvl="1"/>
            <a:r>
              <a:rPr lang="en-US" altLang="en-US" noProof="0" dirty="0" smtClean="0">
                <a:latin typeface="+mn-lt"/>
              </a:rPr>
              <a:t>Revealed active participation from scientists</a:t>
            </a:r>
          </a:p>
          <a:p>
            <a:pPr lvl="1"/>
            <a:r>
              <a:rPr lang="en-US" altLang="en-US" noProof="0" dirty="0" smtClean="0">
                <a:latin typeface="+mn-lt"/>
              </a:rPr>
              <a:t>Established dynamic coordination among the main ministries</a:t>
            </a:r>
          </a:p>
          <a:p>
            <a:r>
              <a:rPr lang="en-US" altLang="en-US" noProof="0" dirty="0" smtClean="0">
                <a:latin typeface="+mn-lt"/>
              </a:rPr>
              <a:t>Bottlenecks</a:t>
            </a:r>
          </a:p>
          <a:p>
            <a:pPr lvl="1"/>
            <a:r>
              <a:rPr lang="en-US" altLang="en-US" noProof="0" dirty="0" smtClean="0">
                <a:latin typeface="+mn-lt"/>
              </a:rPr>
              <a:t>Resilience of change</a:t>
            </a:r>
          </a:p>
          <a:p>
            <a:pPr lvl="1"/>
            <a:r>
              <a:rPr lang="en-US" altLang="en-US" noProof="0" dirty="0" smtClean="0">
                <a:latin typeface="+mn-lt"/>
              </a:rPr>
              <a:t>Consensus building</a:t>
            </a:r>
          </a:p>
          <a:p>
            <a:pPr lvl="1"/>
            <a:r>
              <a:rPr lang="en-US" altLang="en-US" noProof="0" dirty="0" smtClean="0">
                <a:latin typeface="+mn-lt"/>
              </a:rPr>
              <a:t>Rent-seeking</a:t>
            </a:r>
          </a:p>
        </p:txBody>
      </p:sp>
      <p:sp>
        <p:nvSpPr>
          <p:cNvPr id="8" name="Date Placeholder 7"/>
          <p:cNvSpPr>
            <a:spLocks noGrp="1"/>
          </p:cNvSpPr>
          <p:nvPr>
            <p:ph type="dt" sz="half" idx="10"/>
          </p:nvPr>
        </p:nvSpPr>
        <p:spPr/>
        <p:txBody>
          <a:bodyPr/>
          <a:lstStyle/>
          <a:p>
            <a:fld id="{393F2856-A6B3-405E-B9AD-2A5C84E15415}" type="datetime1">
              <a:rPr lang="en-US" smtClean="0"/>
              <a:pPr/>
              <a:t>25.02.2014</a:t>
            </a:fld>
            <a:endParaRPr lang="en-GB"/>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19"/>
          <p:cNvSpPr>
            <a:spLocks noChangeArrowheads="1"/>
          </p:cNvSpPr>
          <p:nvPr/>
        </p:nvSpPr>
        <p:spPr bwMode="auto">
          <a:xfrm>
            <a:off x="654050" y="557213"/>
            <a:ext cx="6646863" cy="1063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lstStyle>
            <a:lvl1pPr defTabSz="839788">
              <a:spcBef>
                <a:spcPct val="20000"/>
              </a:spcBef>
              <a:buChar char="•"/>
              <a:defRPr sz="3200">
                <a:solidFill>
                  <a:schemeClr val="tx1"/>
                </a:solidFill>
                <a:latin typeface="Arial" panose="020B0604020202020204" pitchFamily="34" charset="0"/>
              </a:defRPr>
            </a:lvl1pPr>
            <a:lvl2pPr marL="742950" indent="-285750" defTabSz="839788">
              <a:spcBef>
                <a:spcPct val="20000"/>
              </a:spcBef>
              <a:buChar char="–"/>
              <a:defRPr sz="2800">
                <a:solidFill>
                  <a:schemeClr val="tx1"/>
                </a:solidFill>
                <a:latin typeface="Arial" panose="020B0604020202020204" pitchFamily="34" charset="0"/>
              </a:defRPr>
            </a:lvl2pPr>
            <a:lvl3pPr marL="1143000" indent="-228600" defTabSz="839788">
              <a:spcBef>
                <a:spcPct val="20000"/>
              </a:spcBef>
              <a:buChar char="•"/>
              <a:defRPr sz="2400">
                <a:solidFill>
                  <a:schemeClr val="tx1"/>
                </a:solidFill>
                <a:latin typeface="Arial" panose="020B0604020202020204" pitchFamily="34" charset="0"/>
              </a:defRPr>
            </a:lvl3pPr>
            <a:lvl4pPr marL="1600200" indent="-228600" defTabSz="839788">
              <a:spcBef>
                <a:spcPct val="20000"/>
              </a:spcBef>
              <a:buChar char="–"/>
              <a:defRPr sz="2000">
                <a:solidFill>
                  <a:schemeClr val="tx1"/>
                </a:solidFill>
                <a:latin typeface="Arial" panose="020B0604020202020204" pitchFamily="34" charset="0"/>
              </a:defRPr>
            </a:lvl4pPr>
            <a:lvl5pPr marL="2057400" indent="-228600" defTabSz="839788">
              <a:spcBef>
                <a:spcPct val="20000"/>
              </a:spcBef>
              <a:buChar char="»"/>
              <a:defRPr sz="2000">
                <a:solidFill>
                  <a:schemeClr val="tx1"/>
                </a:solidFill>
                <a:latin typeface="Arial" panose="020B0604020202020204" pitchFamily="34" charset="0"/>
              </a:defRPr>
            </a:lvl5pPr>
            <a:lvl6pPr marL="2514600" indent="-228600" defTabSz="839788"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839788"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839788"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839788"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800" b="0">
              <a:solidFill>
                <a:schemeClr val="bg1"/>
              </a:solidFill>
              <a:ea typeface="MS PGothic" panose="020B0600070205080204" pitchFamily="34" charset="-128"/>
              <a:cs typeface="Arial" panose="020B0604020202020204" pitchFamily="34" charset="0"/>
            </a:endParaRPr>
          </a:p>
        </p:txBody>
      </p:sp>
      <p:sp>
        <p:nvSpPr>
          <p:cNvPr id="11267" name="Rectangle 4"/>
          <p:cNvSpPr>
            <a:spLocks noGrp="1" noChangeArrowheads="1"/>
          </p:cNvSpPr>
          <p:nvPr>
            <p:ph type="title"/>
          </p:nvPr>
        </p:nvSpPr>
        <p:spPr/>
        <p:txBody>
          <a:bodyPr/>
          <a:lstStyle/>
          <a:p>
            <a:r>
              <a:rPr lang="en-US" altLang="en-US" noProof="0" dirty="0" smtClean="0">
                <a:latin typeface="+mn-lt"/>
              </a:rPr>
              <a:t>Innovation Council</a:t>
            </a:r>
          </a:p>
        </p:txBody>
      </p:sp>
      <p:sp>
        <p:nvSpPr>
          <p:cNvPr id="4" name="Content Placeholder 3"/>
          <p:cNvSpPr>
            <a:spLocks noGrp="1"/>
          </p:cNvSpPr>
          <p:nvPr>
            <p:ph idx="1"/>
          </p:nvPr>
        </p:nvSpPr>
        <p:spPr/>
        <p:txBody>
          <a:bodyPr>
            <a:normAutofit fontScale="85000" lnSpcReduction="10000"/>
          </a:bodyPr>
          <a:lstStyle/>
          <a:p>
            <a:r>
              <a:rPr lang="en-US" sz="2800" noProof="0" dirty="0" smtClean="0">
                <a:latin typeface="+mn-lt"/>
              </a:rPr>
              <a:t>Strategic</a:t>
            </a:r>
            <a:r>
              <a:rPr lang="en-US" sz="2800" baseline="0" noProof="0" dirty="0" smtClean="0">
                <a:latin typeface="+mn-lt"/>
              </a:rPr>
              <a:t> decision making body on RIS3 priorities setting, evaluation and changing</a:t>
            </a:r>
            <a:endParaRPr lang="en-US" sz="2800" noProof="0" dirty="0" smtClean="0">
              <a:latin typeface="+mn-lt"/>
            </a:endParaRPr>
          </a:p>
          <a:p>
            <a:pPr lvl="1"/>
            <a:r>
              <a:rPr lang="en-US" noProof="0" dirty="0" smtClean="0">
                <a:latin typeface="+mn-lt"/>
              </a:rPr>
              <a:t>Chaired by Prime Minister</a:t>
            </a:r>
          </a:p>
          <a:p>
            <a:pPr lvl="1"/>
            <a:r>
              <a:rPr lang="en-US" noProof="0" dirty="0" smtClean="0">
                <a:latin typeface="+mn-lt"/>
              </a:rPr>
              <a:t>Representation of Government</a:t>
            </a:r>
          </a:p>
          <a:p>
            <a:pPr lvl="2"/>
            <a:r>
              <a:rPr lang="en-US" noProof="0" dirty="0" smtClean="0">
                <a:latin typeface="+mn-lt"/>
              </a:rPr>
              <a:t>Minister of Science and Education</a:t>
            </a:r>
          </a:p>
          <a:p>
            <a:pPr lvl="2"/>
            <a:r>
              <a:rPr lang="en-US" noProof="0" dirty="0" smtClean="0">
                <a:latin typeface="+mn-lt"/>
              </a:rPr>
              <a:t>Minister of Economics</a:t>
            </a:r>
          </a:p>
          <a:p>
            <a:pPr lvl="1"/>
            <a:r>
              <a:rPr lang="en-US" sz="2800" dirty="0" smtClean="0">
                <a:solidFill>
                  <a:schemeClr val="accent2">
                    <a:lumMod val="75000"/>
                  </a:schemeClr>
                </a:solidFill>
                <a:effectLst/>
                <a:latin typeface="+mn-lt"/>
                <a:ea typeface="+mn-ea"/>
                <a:cs typeface="+mn-cs"/>
              </a:rPr>
              <a:t>Representation of </a:t>
            </a:r>
            <a:r>
              <a:rPr lang="en-US" noProof="0" dirty="0" smtClean="0">
                <a:latin typeface="+mn-lt"/>
              </a:rPr>
              <a:t>Industry </a:t>
            </a:r>
          </a:p>
          <a:p>
            <a:pPr lvl="2"/>
            <a:r>
              <a:rPr lang="en-US" noProof="0" dirty="0" smtClean="0">
                <a:latin typeface="+mn-lt"/>
              </a:rPr>
              <a:t>Employer’s Confederation</a:t>
            </a:r>
          </a:p>
          <a:p>
            <a:pPr lvl="2"/>
            <a:r>
              <a:rPr lang="en-US" noProof="0" dirty="0" smtClean="0">
                <a:latin typeface="+mn-lt"/>
              </a:rPr>
              <a:t>Chamber of Commerce</a:t>
            </a:r>
          </a:p>
          <a:p>
            <a:pPr lvl="1"/>
            <a:r>
              <a:rPr lang="en-US" sz="2800" dirty="0" smtClean="0">
                <a:solidFill>
                  <a:schemeClr val="accent2">
                    <a:lumMod val="75000"/>
                  </a:schemeClr>
                </a:solidFill>
                <a:effectLst/>
                <a:latin typeface="+mn-lt"/>
                <a:ea typeface="+mn-ea"/>
                <a:cs typeface="+mn-cs"/>
              </a:rPr>
              <a:t>Representation of </a:t>
            </a:r>
            <a:r>
              <a:rPr lang="en-US" noProof="0" dirty="0" smtClean="0">
                <a:latin typeface="+mn-lt"/>
              </a:rPr>
              <a:t>Science and Education sector</a:t>
            </a:r>
          </a:p>
          <a:p>
            <a:pPr lvl="2"/>
            <a:r>
              <a:rPr lang="en-US" noProof="0" dirty="0" smtClean="0">
                <a:latin typeface="+mn-lt"/>
              </a:rPr>
              <a:t>Association of Universities</a:t>
            </a:r>
          </a:p>
          <a:p>
            <a:pPr lvl="2"/>
            <a:r>
              <a:rPr lang="en-US" noProof="0" dirty="0" smtClean="0">
                <a:latin typeface="+mn-lt"/>
              </a:rPr>
              <a:t>Association of Research institutions</a:t>
            </a:r>
          </a:p>
        </p:txBody>
      </p:sp>
      <p:sp>
        <p:nvSpPr>
          <p:cNvPr id="9" name="Date Placeholder 8"/>
          <p:cNvSpPr>
            <a:spLocks noGrp="1"/>
          </p:cNvSpPr>
          <p:nvPr>
            <p:ph type="dt" sz="half" idx="10"/>
          </p:nvPr>
        </p:nvSpPr>
        <p:spPr/>
        <p:txBody>
          <a:bodyPr/>
          <a:lstStyle/>
          <a:p>
            <a:pPr>
              <a:defRPr/>
            </a:pPr>
            <a:fld id="{A66EACD3-0E6F-456E-8B07-DFCCBD6B9A7D}" type="datetime1">
              <a:rPr lang="en-US" smtClean="0"/>
              <a:pPr>
                <a:defRPr/>
              </a:pPr>
              <a:t>25.02.2014</a:t>
            </a:fld>
            <a:endParaRPr lang="en-GB"/>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19"/>
          <p:cNvSpPr>
            <a:spLocks noChangeArrowheads="1"/>
          </p:cNvSpPr>
          <p:nvPr/>
        </p:nvSpPr>
        <p:spPr bwMode="auto">
          <a:xfrm>
            <a:off x="654050" y="557213"/>
            <a:ext cx="6646863" cy="1063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lstStyle>
            <a:lvl1pPr defTabSz="839788">
              <a:spcBef>
                <a:spcPct val="20000"/>
              </a:spcBef>
              <a:buChar char="•"/>
              <a:defRPr sz="3200">
                <a:solidFill>
                  <a:schemeClr val="tx1"/>
                </a:solidFill>
                <a:latin typeface="Arial" panose="020B0604020202020204" pitchFamily="34" charset="0"/>
              </a:defRPr>
            </a:lvl1pPr>
            <a:lvl2pPr marL="742950" indent="-285750" defTabSz="839788">
              <a:spcBef>
                <a:spcPct val="20000"/>
              </a:spcBef>
              <a:buChar char="–"/>
              <a:defRPr sz="2800">
                <a:solidFill>
                  <a:schemeClr val="tx1"/>
                </a:solidFill>
                <a:latin typeface="Arial" panose="020B0604020202020204" pitchFamily="34" charset="0"/>
              </a:defRPr>
            </a:lvl2pPr>
            <a:lvl3pPr marL="1143000" indent="-228600" defTabSz="839788">
              <a:spcBef>
                <a:spcPct val="20000"/>
              </a:spcBef>
              <a:buChar char="•"/>
              <a:defRPr sz="2400">
                <a:solidFill>
                  <a:schemeClr val="tx1"/>
                </a:solidFill>
                <a:latin typeface="Arial" panose="020B0604020202020204" pitchFamily="34" charset="0"/>
              </a:defRPr>
            </a:lvl3pPr>
            <a:lvl4pPr marL="1600200" indent="-228600" defTabSz="839788">
              <a:spcBef>
                <a:spcPct val="20000"/>
              </a:spcBef>
              <a:buChar char="–"/>
              <a:defRPr sz="2000">
                <a:solidFill>
                  <a:schemeClr val="tx1"/>
                </a:solidFill>
                <a:latin typeface="Arial" panose="020B0604020202020204" pitchFamily="34" charset="0"/>
              </a:defRPr>
            </a:lvl4pPr>
            <a:lvl5pPr marL="2057400" indent="-228600" defTabSz="839788">
              <a:spcBef>
                <a:spcPct val="20000"/>
              </a:spcBef>
              <a:buChar char="»"/>
              <a:defRPr sz="2000">
                <a:solidFill>
                  <a:schemeClr val="tx1"/>
                </a:solidFill>
                <a:latin typeface="Arial" panose="020B0604020202020204" pitchFamily="34" charset="0"/>
              </a:defRPr>
            </a:lvl5pPr>
            <a:lvl6pPr marL="2514600" indent="-228600" defTabSz="839788"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839788"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839788"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839788"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800" b="0">
              <a:solidFill>
                <a:schemeClr val="bg1"/>
              </a:solidFill>
              <a:ea typeface="MS PGothic" panose="020B0600070205080204" pitchFamily="34" charset="-128"/>
              <a:cs typeface="Arial" panose="020B0604020202020204" pitchFamily="34" charset="0"/>
            </a:endParaRPr>
          </a:p>
        </p:txBody>
      </p:sp>
      <p:sp>
        <p:nvSpPr>
          <p:cNvPr id="13320" name="Rectangle 4"/>
          <p:cNvSpPr>
            <a:spLocks noGrp="1" noChangeArrowheads="1"/>
          </p:cNvSpPr>
          <p:nvPr>
            <p:ph type="title"/>
          </p:nvPr>
        </p:nvSpPr>
        <p:spPr/>
        <p:txBody>
          <a:bodyPr/>
          <a:lstStyle/>
          <a:p>
            <a:r>
              <a:rPr lang="en-US" altLang="en-US" noProof="0" dirty="0" smtClean="0">
                <a:latin typeface="+mn-lt"/>
              </a:rPr>
              <a:t>Informal self-assessment on Latvia’s work on RIS3 </a:t>
            </a:r>
          </a:p>
        </p:txBody>
      </p:sp>
      <p:sp>
        <p:nvSpPr>
          <p:cNvPr id="13317" name="Picture 17"/>
          <p:cNvSpPr>
            <a:spLocks noChangeAspect="1" noChangeArrowheads="1"/>
          </p:cNvSpPr>
          <p:nvPr/>
        </p:nvSpPr>
        <p:spPr bwMode="auto">
          <a:xfrm>
            <a:off x="1587500" y="3644900"/>
            <a:ext cx="6121400" cy="16557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3318" name="TextBox 5"/>
          <p:cNvSpPr txBox="1">
            <a:spLocks noChangeArrowheads="1"/>
          </p:cNvSpPr>
          <p:nvPr/>
        </p:nvSpPr>
        <p:spPr bwMode="auto">
          <a:xfrm>
            <a:off x="2843213" y="6276975"/>
            <a:ext cx="5516562" cy="5540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GB" altLang="en-US" sz="1000" b="0" dirty="0">
                <a:latin typeface="Verdana" panose="020B0604030504040204" pitchFamily="34" charset="0"/>
              </a:rPr>
              <a:t>Source: S3 Platform</a:t>
            </a:r>
            <a:r>
              <a:rPr lang="nb-NO" altLang="en-US" sz="1000" b="0" dirty="0">
                <a:latin typeface="Verdana" panose="020B0604030504040204" pitchFamily="34" charset="0"/>
              </a:rPr>
              <a:t>/</a:t>
            </a:r>
            <a:r>
              <a:rPr lang="en-GB" altLang="en-US" sz="1000" b="0" dirty="0">
                <a:latin typeface="Verdana" panose="020B0604030504040204" pitchFamily="34" charset="0"/>
              </a:rPr>
              <a:t>EURADA</a:t>
            </a:r>
            <a:endParaRPr lang="lv-LV" altLang="en-US" sz="1000" b="0" dirty="0">
              <a:latin typeface="Verdana" panose="020B0604030504040204" pitchFamily="34" charset="0"/>
            </a:endParaRPr>
          </a:p>
          <a:p>
            <a:pPr algn="r" eaLnBrk="1" hangingPunct="1">
              <a:spcBef>
                <a:spcPct val="0"/>
              </a:spcBef>
              <a:buFontTx/>
              <a:buNone/>
            </a:pPr>
            <a:r>
              <a:rPr lang="lv-LV" altLang="en-US" sz="1000" b="0" dirty="0" err="1">
                <a:latin typeface="Verdana" panose="020B0604030504040204" pitchFamily="34" charset="0"/>
              </a:rPr>
              <a:t>Informal</a:t>
            </a:r>
            <a:r>
              <a:rPr lang="lv-LV" altLang="en-US" sz="1000" b="0" dirty="0">
                <a:latin typeface="Verdana" panose="020B0604030504040204" pitchFamily="34" charset="0"/>
              </a:rPr>
              <a:t> </a:t>
            </a:r>
            <a:r>
              <a:rPr lang="lv-LV" altLang="en-US" sz="1000" b="0" dirty="0" err="1">
                <a:latin typeface="Verdana" panose="020B0604030504040204" pitchFamily="34" charset="0"/>
              </a:rPr>
              <a:t>self-assessment</a:t>
            </a:r>
            <a:r>
              <a:rPr lang="lv-LV" altLang="en-US" sz="1000" b="0" dirty="0">
                <a:latin typeface="Verdana" panose="020B0604030504040204" pitchFamily="34" charset="0"/>
              </a:rPr>
              <a:t> </a:t>
            </a:r>
            <a:r>
              <a:rPr lang="lv-LV" altLang="en-US" sz="1000" b="0" dirty="0" err="1">
                <a:latin typeface="Verdana" panose="020B0604030504040204" pitchFamily="34" charset="0"/>
              </a:rPr>
              <a:t>of</a:t>
            </a:r>
            <a:r>
              <a:rPr lang="lv-LV" altLang="en-US" sz="1000" b="0" dirty="0">
                <a:latin typeface="Verdana" panose="020B0604030504040204" pitchFamily="34" charset="0"/>
              </a:rPr>
              <a:t> LATVIA</a:t>
            </a:r>
            <a:r>
              <a:rPr lang="en-GB" altLang="en-US" sz="1000" b="0" dirty="0">
                <a:latin typeface="Verdana" panose="020B0604030504040204" pitchFamily="34" charset="0"/>
              </a:rPr>
              <a:t>  </a:t>
            </a:r>
          </a:p>
          <a:p>
            <a:pPr eaLnBrk="1" hangingPunct="1">
              <a:spcBef>
                <a:spcPct val="0"/>
              </a:spcBef>
              <a:buFontTx/>
              <a:buNone/>
            </a:pPr>
            <a:endParaRPr lang="en-GB" altLang="en-US" sz="1000" b="0" dirty="0">
              <a:latin typeface="Verdana" panose="020B0604030504040204" pitchFamily="34" charset="0"/>
            </a:endParaRPr>
          </a:p>
        </p:txBody>
      </p:sp>
      <p:graphicFrame>
        <p:nvGraphicFramePr>
          <p:cNvPr id="10" name="Chart 9"/>
          <p:cNvGraphicFramePr>
            <a:graphicFrameLocks/>
          </p:cNvGraphicFramePr>
          <p:nvPr/>
        </p:nvGraphicFramePr>
        <p:xfrm>
          <a:off x="1605431" y="1326848"/>
          <a:ext cx="5922415" cy="4847257"/>
        </p:xfrm>
        <a:graphic>
          <a:graphicData uri="http://schemas.openxmlformats.org/drawingml/2006/chart">
            <c:chart xmlns:c="http://schemas.openxmlformats.org/drawingml/2006/chart" xmlns:r="http://schemas.openxmlformats.org/officeDocument/2006/relationships" r:id="rId3"/>
          </a:graphicData>
        </a:graphic>
      </p:graphicFrame>
      <p:sp>
        <p:nvSpPr>
          <p:cNvPr id="6" name="Date Placeholder 5"/>
          <p:cNvSpPr>
            <a:spLocks noGrp="1"/>
          </p:cNvSpPr>
          <p:nvPr>
            <p:ph type="dt" sz="half" idx="10"/>
          </p:nvPr>
        </p:nvSpPr>
        <p:spPr/>
        <p:txBody>
          <a:bodyPr/>
          <a:lstStyle/>
          <a:p>
            <a:pPr>
              <a:defRPr/>
            </a:pPr>
            <a:fld id="{99468171-87A1-4739-BFBB-3D44B0079A6F}" type="datetime1">
              <a:rPr lang="en-US" smtClean="0"/>
              <a:pPr>
                <a:defRPr/>
              </a:pPr>
              <a:t>25.02.2014</a:t>
            </a:fld>
            <a:endParaRPr lang="en-GB"/>
          </a:p>
        </p:txBody>
      </p:sp>
    </p:spTree>
  </p:cSld>
  <p:clrMapOvr>
    <a:masterClrMapping/>
  </p:clrMapOvr>
  <p:transition spd="slow" advTm="1705"/>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5"/>
          <p:cNvSpPr>
            <a:spLocks noGrp="1"/>
          </p:cNvSpPr>
          <p:nvPr>
            <p:ph type="title"/>
          </p:nvPr>
        </p:nvSpPr>
        <p:spPr/>
        <p:txBody>
          <a:bodyPr>
            <a:normAutofit fontScale="90000"/>
          </a:bodyPr>
          <a:lstStyle/>
          <a:p>
            <a:r>
              <a:rPr lang="en-US" altLang="en-US" noProof="0" dirty="0" smtClean="0">
                <a:latin typeface="+mn-lt"/>
              </a:rPr>
              <a:t>RIS3 objectives and instruments</a:t>
            </a:r>
            <a:endParaRPr lang="en-US" noProof="0" dirty="0" smtClean="0">
              <a:latin typeface="+mn-lt"/>
            </a:endParaRPr>
          </a:p>
        </p:txBody>
      </p:sp>
      <p:sp>
        <p:nvSpPr>
          <p:cNvPr id="7" name="Content Placeholder 6"/>
          <p:cNvSpPr>
            <a:spLocks noGrp="1"/>
          </p:cNvSpPr>
          <p:nvPr>
            <p:ph idx="1"/>
          </p:nvPr>
        </p:nvSpPr>
        <p:spPr/>
        <p:txBody>
          <a:bodyPr>
            <a:normAutofit fontScale="62500" lnSpcReduction="20000"/>
          </a:bodyPr>
          <a:lstStyle/>
          <a:p>
            <a:r>
              <a:rPr lang="en-US" noProof="0" dirty="0" smtClean="0">
                <a:latin typeface="+mn-lt"/>
              </a:rPr>
              <a:t>Development of human capital</a:t>
            </a:r>
          </a:p>
          <a:p>
            <a:pPr lvl="1"/>
            <a:r>
              <a:rPr lang="en-US" noProof="0" dirty="0" smtClean="0">
                <a:latin typeface="+mn-lt"/>
              </a:rPr>
              <a:t>Attracting young scientists</a:t>
            </a:r>
          </a:p>
          <a:p>
            <a:pPr lvl="1"/>
            <a:r>
              <a:rPr lang="en-US" noProof="0" dirty="0" smtClean="0">
                <a:latin typeface="+mn-lt"/>
              </a:rPr>
              <a:t>Avoid fragmentation of resources (more consolidation)</a:t>
            </a:r>
          </a:p>
          <a:p>
            <a:pPr lvl="1"/>
            <a:r>
              <a:rPr lang="en-US" noProof="0" dirty="0" smtClean="0">
                <a:latin typeface="+mn-lt"/>
              </a:rPr>
              <a:t>Internationalization of science (support of cooperation programs)</a:t>
            </a:r>
          </a:p>
          <a:p>
            <a:pPr lvl="1">
              <a:buNone/>
            </a:pPr>
            <a:endParaRPr lang="en-US" noProof="0" dirty="0" smtClean="0">
              <a:latin typeface="+mn-lt"/>
            </a:endParaRPr>
          </a:p>
          <a:p>
            <a:r>
              <a:rPr lang="en-US" altLang="en-US" noProof="0" dirty="0" smtClean="0">
                <a:latin typeface="+mn-lt"/>
              </a:rPr>
              <a:t>Closer integration of education, science and industry sectors</a:t>
            </a:r>
          </a:p>
          <a:p>
            <a:pPr lvl="1"/>
            <a:r>
              <a:rPr lang="en-US" altLang="en-US" noProof="0" dirty="0" smtClean="0">
                <a:latin typeface="+mn-lt"/>
              </a:rPr>
              <a:t>Facilitate technology transfer via attraction of technology transfer experts in universities and introducing new transfer services (proof-of-concept), better linkages with instruments oriented to support creation of new businesses</a:t>
            </a:r>
          </a:p>
          <a:p>
            <a:pPr lvl="1"/>
            <a:r>
              <a:rPr lang="en-US" altLang="en-US" noProof="0" dirty="0" smtClean="0">
                <a:latin typeface="+mn-lt"/>
              </a:rPr>
              <a:t>Continue to develop Competence Centers, especially in specialization areas, as long-term collaboration platforms between industry and academia and coordination platform among industry players themselves</a:t>
            </a:r>
          </a:p>
          <a:p>
            <a:pPr lvl="1"/>
            <a:r>
              <a:rPr lang="en-US" altLang="en-US" noProof="0" dirty="0" smtClean="0">
                <a:latin typeface="+mn-lt"/>
              </a:rPr>
              <a:t>Support for development of technology transfer infrastructure (open labs, prototyping labs, living labs) in universities and research organizations</a:t>
            </a:r>
          </a:p>
        </p:txBody>
      </p:sp>
      <p:sp>
        <p:nvSpPr>
          <p:cNvPr id="2" name="Date Placeholder 1"/>
          <p:cNvSpPr>
            <a:spLocks noGrp="1"/>
          </p:cNvSpPr>
          <p:nvPr>
            <p:ph type="dt" sz="half" idx="10"/>
          </p:nvPr>
        </p:nvSpPr>
        <p:spPr/>
        <p:txBody>
          <a:bodyPr/>
          <a:lstStyle/>
          <a:p>
            <a:fld id="{DBFAE9BC-769F-4A4F-987E-915792FE53AF}" type="datetime1">
              <a:rPr lang="en-US" smtClean="0"/>
              <a:pPr/>
              <a:t>25.02.2014</a:t>
            </a:fld>
            <a:endParaRPr lang="en-GB"/>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2">
      <a:majorFont>
        <a:latin typeface="Times New Roman"/>
        <a:ea typeface=""/>
        <a:cs typeface=""/>
      </a:majorFont>
      <a:minorFont>
        <a:latin typeface="Euphem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1"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tatuss xmlns="58a5323c-72ac-4ab4-a9cd-9c3fb0b52b19">Sagatavošanā</Statuss>
    <_dlc_DocId xmlns="58a5323c-72ac-4ab4-a9cd-9c3fb0b52b19">FT4M3ZN43RRY-32-471</_dlc_DocId>
    <_dlc_DocIdUrl xmlns="58a5323c-72ac-4ab4-a9cd-9c3fb0b52b19">
      <Url>https://fidea.sharepoint.com/projects/ris3_industry_assesment/_layouts/15/DocIdRedir.aspx?ID=FT4M3ZN43RRY-32-471</Url>
      <Description>FT4M3ZN43RRY-32-471</Description>
    </_dlc_DocIdUrl>
  </documentManagement>
</p:properti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Fidea projekta pamata informācija" ma:contentTypeID="0x010100196B78652E5E7A42A458883B83E2D3740035856787A63BCB4A8503E6E4FC921592" ma:contentTypeVersion="14" ma:contentTypeDescription="Dokumenta bāzes tips, kas ir saistīts ar konkrētu projektu." ma:contentTypeScope="" ma:versionID="84a5b4251f5e27009077db17b43d398f">
  <xsd:schema xmlns:xsd="http://www.w3.org/2001/XMLSchema" xmlns:xs="http://www.w3.org/2001/XMLSchema" xmlns:p="http://schemas.microsoft.com/office/2006/metadata/properties" xmlns:ns2="58a5323c-72ac-4ab4-a9cd-9c3fb0b52b19" targetNamespace="http://schemas.microsoft.com/office/2006/metadata/properties" ma:root="true" ma:fieldsID="be7e9fbe3b55a61520be719034040c6f" ns2:_="">
    <xsd:import namespace="58a5323c-72ac-4ab4-a9cd-9c3fb0b52b19"/>
    <xsd:element name="properties">
      <xsd:complexType>
        <xsd:sequence>
          <xsd:element name="documentManagement">
            <xsd:complexType>
              <xsd:all>
                <xsd:element ref="ns2:_dlc_DocId" minOccurs="0"/>
                <xsd:element ref="ns2:_dlc_DocIdUrl" minOccurs="0"/>
                <xsd:element ref="ns2:_dlc_DocIdPersistId" minOccurs="0"/>
                <xsd:element ref="ns2:Status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8a5323c-72ac-4ab4-a9cd-9c3fb0b52b19" elementFormDefault="qualified">
    <xsd:import namespace="http://schemas.microsoft.com/office/2006/documentManagement/types"/>
    <xsd:import namespace="http://schemas.microsoft.com/office/infopath/2007/PartnerControls"/>
    <xsd:element name="_dlc_DocId" ma:index="8" nillable="true" ma:displayName="Dokumenta ID vērtība" ma:description="Šim vienumam piešķirtā dokumenta ID vērtība." ma:internalName="_dlc_DocId" ma:readOnly="true">
      <xsd:simpleType>
        <xsd:restriction base="dms:Text"/>
      </xsd:simpleType>
    </xsd:element>
    <xsd:element name="_dlc_DocIdUrl" ma:index="9" nillable="true" ma:displayName="Dokumenta ID" ma:description="Pastāvīga saite uz šo dokumentu."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tatuss" ma:index="11" nillable="true" ma:displayName="Statuss" ma:default="Sagatavošanā" ma:description="Sagatavošanā ir visi dokumenti ar kuriem vēl strādā FIDEA un kuri nav nodoti gala versijā.&#10;Pabeigti ir dokumenti, kuri ir gala versijā, un kuru iespējamie labojumi būs jauni dokumenti&#10;-Informācija - visi dokumenti, kuri ir ienākošie un uz kuriem neattiecas apstrādes statuss, piemēram ārēji pētījumi, likumi, no klienta saņemtā informācija" ma:format="Dropdown" ma:internalName="Statuss">
      <xsd:simpleType>
        <xsd:union memberTypes="dms:Text">
          <xsd:simpleType>
            <xsd:restriction base="dms:Choice">
              <xsd:enumeration value="Sagatavošanā"/>
              <xsd:enumeration value="Pabeigts"/>
              <xsd:enumeration value="-Info-"/>
            </xsd:restriction>
          </xsd:simpleType>
        </xsd:un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atura tips"/>
        <xsd:element ref="dc:title" minOccurs="0" maxOccurs="1" ma:index="4" ma:displayName="Virsraksts"/>
        <xsd:element ref="dc:subject" minOccurs="0" maxOccurs="1"/>
        <xsd:element ref="dc:description" minOccurs="0" maxOccurs="1" ma:index="12" ma:displayName="Piezīmes"/>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LongProperties xmlns="http://schemas.microsoft.com/office/2006/metadata/longProperties"/>
</file>

<file path=customXml/itemProps1.xml><?xml version="1.0" encoding="utf-8"?>
<ds:datastoreItem xmlns:ds="http://schemas.openxmlformats.org/officeDocument/2006/customXml" ds:itemID="{728018CB-6AA4-4CED-8092-F4F14DA402EB}"/>
</file>

<file path=customXml/itemProps2.xml><?xml version="1.0" encoding="utf-8"?>
<ds:datastoreItem xmlns:ds="http://schemas.openxmlformats.org/officeDocument/2006/customXml" ds:itemID="{9BC66907-7E1C-42D5-A001-4C1480775889}"/>
</file>

<file path=customXml/itemProps3.xml><?xml version="1.0" encoding="utf-8"?>
<ds:datastoreItem xmlns:ds="http://schemas.openxmlformats.org/officeDocument/2006/customXml" ds:itemID="{A63EEA71-416E-4FC5-9276-81B7D240F773}"/>
</file>

<file path=customXml/itemProps4.xml><?xml version="1.0" encoding="utf-8"?>
<ds:datastoreItem xmlns:ds="http://schemas.openxmlformats.org/officeDocument/2006/customXml" ds:itemID="{CA963631-B04E-4394-B8D4-8C800152C4BF}"/>
</file>

<file path=customXml/itemProps5.xml><?xml version="1.0" encoding="utf-8"?>
<ds:datastoreItem xmlns:ds="http://schemas.openxmlformats.org/officeDocument/2006/customXml" ds:itemID="{F190F6B4-A63B-4066-A061-60B1B7D52BD3}"/>
</file>

<file path=docProps/app.xml><?xml version="1.0" encoding="utf-8"?>
<Properties xmlns="http://schemas.openxmlformats.org/officeDocument/2006/extended-properties" xmlns:vt="http://schemas.openxmlformats.org/officeDocument/2006/docPropsVTypes">
  <Template/>
  <TotalTime>10729</TotalTime>
  <Words>2200</Words>
  <Application>Microsoft Office PowerPoint</Application>
  <PresentationFormat>On-screen Show (4:3)</PresentationFormat>
  <Paragraphs>275</Paragraphs>
  <Slides>19</Slides>
  <Notes>10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Default Design</vt:lpstr>
      <vt:lpstr>LATVIA: Policy mix and implementation of the RIS3</vt:lpstr>
      <vt:lpstr>RIS3 Latvia</vt:lpstr>
      <vt:lpstr>Existing problems: background for RIS3 development</vt:lpstr>
      <vt:lpstr>RIS3 priority: transformation of economy</vt:lpstr>
      <vt:lpstr>RIS3 status and governance</vt:lpstr>
      <vt:lpstr>Successes and bottlenecks</vt:lpstr>
      <vt:lpstr>Innovation Council</vt:lpstr>
      <vt:lpstr>Informal self-assessment on Latvia’s work on RIS3 </vt:lpstr>
      <vt:lpstr>RIS3 objectives and instruments</vt:lpstr>
      <vt:lpstr>RIS3 objectives and instruments - cont.</vt:lpstr>
      <vt:lpstr>Strategic governance to support S3 priorities</vt:lpstr>
      <vt:lpstr>Towards a strategic policy: mix to support RIS3 priorities</vt:lpstr>
      <vt:lpstr>Measuring and assessing RIS3</vt:lpstr>
      <vt:lpstr>Questions to discuss</vt:lpstr>
      <vt:lpstr>Questions for Peers (1)</vt:lpstr>
      <vt:lpstr>Questions for Peers (2)</vt:lpstr>
      <vt:lpstr>Question for Peers (3)</vt:lpstr>
      <vt:lpstr>Questions for Peers (4)</vt:lpstr>
      <vt:lpstr>Questions for Peers (5)</vt:lpstr>
    </vt:vector>
  </TitlesOfParts>
  <Company>European Commission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RIS3 prezentācija</dc:title>
  <dc:creator>midtkin</dc:creator>
  <cp:lastModifiedBy>akiopa</cp:lastModifiedBy>
  <cp:revision>397</cp:revision>
  <cp:lastPrinted>2014-02-12T15:53:15Z</cp:lastPrinted>
  <dcterms:created xsi:type="dcterms:W3CDTF">2011-11-30T16:24:36Z</dcterms:created>
  <dcterms:modified xsi:type="dcterms:W3CDTF">2014-02-25T07:06:11Z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0x010100196B78652E5E7A42A458883B83E2D3740035856787A63BCB4A8503E6E4FC921592</vt:lpwstr>
  </property>
  <property fmtid="{D5CDD505-2E9C-101B-9397-08002B2CF9AE}" pid="3" name="_dlc_DocId">
    <vt:lpwstr>FT4M3ZN43RRY-32-454</vt:lpwstr>
  </property>
  <property fmtid="{D5CDD505-2E9C-101B-9397-08002B2CF9AE}" pid="4" name="_dlc_DocIdItemGuid">
    <vt:lpwstr>be489e0b-41dc-47a5-bfc0-f490b4ecfe52</vt:lpwstr>
  </property>
  <property fmtid="{D5CDD505-2E9C-101B-9397-08002B2CF9AE}" pid="5" name="_dlc_DocIdUrl">
    <vt:lpwstr>https://fidea.sharepoint.com/projects/ris3_industry_assesment/_layouts/15/DocIdRedir.aspx?ID=FT4M3ZN43RRY-32-454, FT4M3ZN43RRY-32-454</vt:lpwstr>
  </property>
</Properties>
</file>