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diagrams/layout9.xml" ContentType="application/vnd.openxmlformats-officedocument.drawingml.diagram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56" r:id="rId2"/>
    <p:sldId id="283" r:id="rId3"/>
    <p:sldId id="272" r:id="rId4"/>
    <p:sldId id="259" r:id="rId5"/>
    <p:sldId id="265" r:id="rId6"/>
    <p:sldId id="276" r:id="rId7"/>
    <p:sldId id="274" r:id="rId8"/>
    <p:sldId id="275" r:id="rId9"/>
    <p:sldId id="260" r:id="rId10"/>
    <p:sldId id="261" r:id="rId11"/>
    <p:sldId id="262" r:id="rId12"/>
    <p:sldId id="277" r:id="rId13"/>
    <p:sldId id="266" r:id="rId14"/>
    <p:sldId id="264" r:id="rId15"/>
    <p:sldId id="271" r:id="rId16"/>
    <p:sldId id="278" r:id="rId17"/>
    <p:sldId id="280" r:id="rId18"/>
    <p:sldId id="273" r:id="rId1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VJ"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20" autoAdjust="0"/>
  </p:normalViewPr>
  <p:slideViewPr>
    <p:cSldViewPr>
      <p:cViewPr varScale="1">
        <p:scale>
          <a:sx n="93" d="100"/>
          <a:sy n="93" d="100"/>
        </p:scale>
        <p:origin x="-634" y="-58"/>
      </p:cViewPr>
      <p:guideLst>
        <p:guide orient="horz" pos="2160"/>
        <p:guide pos="2880"/>
      </p:guideLst>
    </p:cSldViewPr>
  </p:slideViewPr>
  <p:outlineViewPr>
    <p:cViewPr>
      <p:scale>
        <a:sx n="33" d="100"/>
        <a:sy n="33" d="100"/>
      </p:scale>
      <p:origin x="22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image" Target="../media/image50.jpeg"/><Relationship Id="rId4" Type="http://schemas.openxmlformats.org/officeDocument/2006/relationships/image" Target="../media/image53.jpe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diagrams/_rels/data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5" Type="http://schemas.openxmlformats.org/officeDocument/2006/relationships/image" Target="../media/image29.jpeg"/><Relationship Id="rId4" Type="http://schemas.openxmlformats.org/officeDocument/2006/relationships/image" Target="../media/image28.jpeg"/></Relationships>
</file>

<file path=ppt/diagrams/_rels/data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image" Target="../media/image31.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diagrams/_rels/data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ata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877E8-0CD7-46EC-BD91-407B8A01DDEC}" type="doc">
      <dgm:prSet loTypeId="urn:microsoft.com/office/officeart/2008/layout/BendingPictureBlocks" loCatId="picture" qsTypeId="urn:microsoft.com/office/officeart/2005/8/quickstyle/3d3" qsCatId="3D" csTypeId="urn:microsoft.com/office/officeart/2005/8/colors/accent0_3" csCatId="mainScheme" phldr="1"/>
      <dgm:spPr/>
      <dgm:t>
        <a:bodyPr/>
        <a:lstStyle/>
        <a:p>
          <a:endParaRPr lang="ru-RU"/>
        </a:p>
      </dgm:t>
    </dgm:pt>
    <dgm:pt modelId="{F5B96D07-511F-4EAC-B99E-54E1733C324C}">
      <dgm:prSet phldrT="[Текст]" custT="1"/>
      <dgm:spPr/>
      <dgm:t>
        <a:bodyPr/>
        <a:lstStyle/>
        <a:p>
          <a:r>
            <a:rPr lang="en-US" sz="900" smtClean="0">
              <a:latin typeface="Arial Black" panose="020B0A04020102020204" pitchFamily="34" charset="0"/>
            </a:rPr>
            <a:t>Area: 603,500 km2</a:t>
          </a:r>
          <a:endParaRPr lang="ru-RU" sz="900" dirty="0">
            <a:latin typeface="Arial Black" panose="020B0A04020102020204" pitchFamily="34" charset="0"/>
          </a:endParaRPr>
        </a:p>
      </dgm:t>
    </dgm:pt>
    <dgm:pt modelId="{1FF48B96-44DA-4BA9-8DCF-F89CFECBA4AD}" type="parTrans" cxnId="{78961724-CF85-4D18-A797-C45B3C75ACF1}">
      <dgm:prSet/>
      <dgm:spPr/>
      <dgm:t>
        <a:bodyPr/>
        <a:lstStyle/>
        <a:p>
          <a:endParaRPr lang="ru-RU"/>
        </a:p>
      </dgm:t>
    </dgm:pt>
    <dgm:pt modelId="{71EB6A2B-2814-46AD-AEFC-1F260E823E57}" type="sibTrans" cxnId="{78961724-CF85-4D18-A797-C45B3C75ACF1}">
      <dgm:prSet/>
      <dgm:spPr/>
      <dgm:t>
        <a:bodyPr/>
        <a:lstStyle/>
        <a:p>
          <a:endParaRPr lang="ru-RU"/>
        </a:p>
      </dgm:t>
    </dgm:pt>
    <dgm:pt modelId="{5C131A83-2AD4-4798-B7A9-7025A4FD2C79}">
      <dgm:prSet phldrT="[Текст]" custT="1"/>
      <dgm:spPr/>
      <dgm:t>
        <a:bodyPr/>
        <a:lstStyle/>
        <a:p>
          <a:r>
            <a:rPr lang="en-US" sz="900" smtClean="0">
              <a:latin typeface="Arial Black" panose="020B0A04020102020204" pitchFamily="34" charset="0"/>
            </a:rPr>
            <a:t>Population: 44,429,471</a:t>
          </a:r>
          <a:endParaRPr lang="ru-RU" sz="900" dirty="0">
            <a:latin typeface="Arial Black" panose="020B0A04020102020204" pitchFamily="34" charset="0"/>
          </a:endParaRPr>
        </a:p>
      </dgm:t>
    </dgm:pt>
    <dgm:pt modelId="{14C551ED-BE5A-468A-B69D-3C9027D72A91}" type="parTrans" cxnId="{1CD77E96-29A2-40C5-AC8E-47D43DF399E4}">
      <dgm:prSet/>
      <dgm:spPr/>
      <dgm:t>
        <a:bodyPr/>
        <a:lstStyle/>
        <a:p>
          <a:endParaRPr lang="ru-RU"/>
        </a:p>
      </dgm:t>
    </dgm:pt>
    <dgm:pt modelId="{D8285531-44F2-4129-8093-D66070419C1A}" type="sibTrans" cxnId="{1CD77E96-29A2-40C5-AC8E-47D43DF399E4}">
      <dgm:prSet/>
      <dgm:spPr/>
      <dgm:t>
        <a:bodyPr/>
        <a:lstStyle/>
        <a:p>
          <a:endParaRPr lang="ru-RU"/>
        </a:p>
      </dgm:t>
    </dgm:pt>
    <dgm:pt modelId="{607C08EC-E7D0-48C6-822E-2750FF65A90D}">
      <dgm:prSet phldrT="[Текст]" custT="1"/>
      <dgm:spPr/>
      <dgm:t>
        <a:bodyPr/>
        <a:lstStyle/>
        <a:p>
          <a:pPr algn="ctr"/>
          <a:r>
            <a:rPr lang="en-US" sz="900" dirty="0" smtClean="0">
              <a:latin typeface="Arial Black" panose="020B0A04020102020204" pitchFamily="34" charset="0"/>
            </a:rPr>
            <a:t>GDP (PPP): $341.489</a:t>
          </a:r>
        </a:p>
        <a:p>
          <a:pPr algn="r"/>
          <a:r>
            <a:rPr lang="en-US" sz="900" dirty="0" smtClean="0">
              <a:latin typeface="Arial Black" panose="020B0A04020102020204" pitchFamily="34" charset="0"/>
            </a:rPr>
            <a:t>     billion  	</a:t>
          </a:r>
          <a:endParaRPr lang="ru-RU" sz="900" dirty="0">
            <a:latin typeface="Arial Black" panose="020B0A04020102020204" pitchFamily="34" charset="0"/>
          </a:endParaRPr>
        </a:p>
      </dgm:t>
    </dgm:pt>
    <dgm:pt modelId="{8D8057A0-C3E5-4A39-B963-ED922969352E}" type="parTrans" cxnId="{2FAF57FC-36C1-43FC-8655-297B88FC60A5}">
      <dgm:prSet/>
      <dgm:spPr/>
      <dgm:t>
        <a:bodyPr/>
        <a:lstStyle/>
        <a:p>
          <a:endParaRPr lang="ru-RU"/>
        </a:p>
      </dgm:t>
    </dgm:pt>
    <dgm:pt modelId="{6E7FAEBC-3498-4348-9F09-512D007A2CA8}" type="sibTrans" cxnId="{2FAF57FC-36C1-43FC-8655-297B88FC60A5}">
      <dgm:prSet/>
      <dgm:spPr/>
      <dgm:t>
        <a:bodyPr/>
        <a:lstStyle/>
        <a:p>
          <a:endParaRPr lang="ru-RU"/>
        </a:p>
      </dgm:t>
    </dgm:pt>
    <dgm:pt modelId="{1B9F3AEE-BA1D-4FCB-A611-AC60146BC7D2}" type="pres">
      <dgm:prSet presAssocID="{356877E8-0CD7-46EC-BD91-407B8A01DDEC}" presName="Name0" presStyleCnt="0">
        <dgm:presLayoutVars>
          <dgm:dir/>
          <dgm:resizeHandles/>
        </dgm:presLayoutVars>
      </dgm:prSet>
      <dgm:spPr/>
      <dgm:t>
        <a:bodyPr/>
        <a:lstStyle/>
        <a:p>
          <a:endParaRPr lang="uk-UA"/>
        </a:p>
      </dgm:t>
    </dgm:pt>
    <dgm:pt modelId="{887D2139-9AD6-47A0-9074-4FE1F3BC073A}" type="pres">
      <dgm:prSet presAssocID="{F5B96D07-511F-4EAC-B99E-54E1733C324C}" presName="composite" presStyleCnt="0"/>
      <dgm:spPr/>
    </dgm:pt>
    <dgm:pt modelId="{7E70965F-998B-4AD6-B83D-DA8965C8E1ED}" type="pres">
      <dgm:prSet presAssocID="{F5B96D07-511F-4EAC-B99E-54E1733C324C}" presName="rect1" presStyleLbl="bgImgPlace1" presStyleIdx="0" presStyleCnt="3"/>
      <dgm:spPr>
        <a:blipFill>
          <a:blip xmlns:r="http://schemas.openxmlformats.org/officeDocument/2006/relationships" r:embed="rId1" cstate="print">
            <a:extLst>
              <a:ext uri="{28A0092B-C50C-407E-A947-70E740481C1C}"/>
            </a:extLst>
          </a:blip>
          <a:srcRect/>
          <a:stretch>
            <a:fillRect l="-13000" r="-13000"/>
          </a:stretch>
        </a:blipFill>
      </dgm:spPr>
    </dgm:pt>
    <dgm:pt modelId="{1A91ADB9-B73B-4DC8-9769-C4ABB8B109D1}" type="pres">
      <dgm:prSet presAssocID="{F5B96D07-511F-4EAC-B99E-54E1733C324C}" presName="rect2" presStyleLbl="node1" presStyleIdx="0" presStyleCnt="3">
        <dgm:presLayoutVars>
          <dgm:bulletEnabled val="1"/>
        </dgm:presLayoutVars>
      </dgm:prSet>
      <dgm:spPr/>
      <dgm:t>
        <a:bodyPr/>
        <a:lstStyle/>
        <a:p>
          <a:endParaRPr lang="ru-RU"/>
        </a:p>
      </dgm:t>
    </dgm:pt>
    <dgm:pt modelId="{072B629E-BB0A-4FC4-AD22-446F10DE25D2}" type="pres">
      <dgm:prSet presAssocID="{71EB6A2B-2814-46AD-AEFC-1F260E823E57}" presName="sibTrans" presStyleCnt="0"/>
      <dgm:spPr/>
    </dgm:pt>
    <dgm:pt modelId="{F1547309-1D50-414C-98F4-C111055B7CA2}" type="pres">
      <dgm:prSet presAssocID="{5C131A83-2AD4-4798-B7A9-7025A4FD2C79}" presName="composite" presStyleCnt="0"/>
      <dgm:spPr/>
    </dgm:pt>
    <dgm:pt modelId="{8DD86AED-2B9A-4921-AD0F-730EE53CC3A2}" type="pres">
      <dgm:prSet presAssocID="{5C131A83-2AD4-4798-B7A9-7025A4FD2C79}" presName="rect1" presStyleLbl="bgImgPlace1" presStyleIdx="1" presStyleCnt="3"/>
      <dgm:spPr>
        <a:blipFill>
          <a:blip xmlns:r="http://schemas.openxmlformats.org/officeDocument/2006/relationships" r:embed="rId2" cstate="print">
            <a:extLst>
              <a:ext uri="{28A0092B-C50C-407E-A947-70E740481C1C}"/>
            </a:extLst>
          </a:blip>
          <a:srcRect/>
          <a:stretch>
            <a:fillRect l="-13000" r="-13000"/>
          </a:stretch>
        </a:blipFill>
      </dgm:spPr>
    </dgm:pt>
    <dgm:pt modelId="{84640FEC-CDA5-48A0-BEBC-C85FD6982005}" type="pres">
      <dgm:prSet presAssocID="{5C131A83-2AD4-4798-B7A9-7025A4FD2C79}" presName="rect2" presStyleLbl="node1" presStyleIdx="1" presStyleCnt="3">
        <dgm:presLayoutVars>
          <dgm:bulletEnabled val="1"/>
        </dgm:presLayoutVars>
      </dgm:prSet>
      <dgm:spPr/>
      <dgm:t>
        <a:bodyPr/>
        <a:lstStyle/>
        <a:p>
          <a:endParaRPr lang="uk-UA"/>
        </a:p>
      </dgm:t>
    </dgm:pt>
    <dgm:pt modelId="{4112B5D4-F899-4AC4-BB15-2A4B92D806A6}" type="pres">
      <dgm:prSet presAssocID="{D8285531-44F2-4129-8093-D66070419C1A}" presName="sibTrans" presStyleCnt="0"/>
      <dgm:spPr/>
    </dgm:pt>
    <dgm:pt modelId="{08D2D445-4919-4DD9-8A7C-95CA8DACEA0C}" type="pres">
      <dgm:prSet presAssocID="{607C08EC-E7D0-48C6-822E-2750FF65A90D}" presName="composite" presStyleCnt="0"/>
      <dgm:spPr/>
    </dgm:pt>
    <dgm:pt modelId="{4AFA85FE-6FA1-41C3-B419-9C350F935AC7}" type="pres">
      <dgm:prSet presAssocID="{607C08EC-E7D0-48C6-822E-2750FF65A90D}" presName="rect1" presStyleLbl="bgImgPlace1" presStyleIdx="2" presStyleCnt="3"/>
      <dgm:spPr>
        <a:blipFill>
          <a:blip xmlns:r="http://schemas.openxmlformats.org/officeDocument/2006/relationships" r:embed="rId3" cstate="print">
            <a:extLst>
              <a:ext uri="{28A0092B-C50C-407E-A947-70E740481C1C}"/>
            </a:extLst>
          </a:blip>
          <a:srcRect/>
          <a:stretch>
            <a:fillRect l="-8000" r="-8000"/>
          </a:stretch>
        </a:blipFill>
      </dgm:spPr>
    </dgm:pt>
    <dgm:pt modelId="{A8ADAC95-9753-43EA-BA7B-7FDEE04AC5AA}" type="pres">
      <dgm:prSet presAssocID="{607C08EC-E7D0-48C6-822E-2750FF65A90D}" presName="rect2" presStyleLbl="node1" presStyleIdx="2" presStyleCnt="3">
        <dgm:presLayoutVars>
          <dgm:bulletEnabled val="1"/>
        </dgm:presLayoutVars>
      </dgm:prSet>
      <dgm:spPr/>
      <dgm:t>
        <a:bodyPr/>
        <a:lstStyle/>
        <a:p>
          <a:endParaRPr lang="ru-RU"/>
        </a:p>
      </dgm:t>
    </dgm:pt>
  </dgm:ptLst>
  <dgm:cxnLst>
    <dgm:cxn modelId="{78961724-CF85-4D18-A797-C45B3C75ACF1}" srcId="{356877E8-0CD7-46EC-BD91-407B8A01DDEC}" destId="{F5B96D07-511F-4EAC-B99E-54E1733C324C}" srcOrd="0" destOrd="0" parTransId="{1FF48B96-44DA-4BA9-8DCF-F89CFECBA4AD}" sibTransId="{71EB6A2B-2814-46AD-AEFC-1F260E823E57}"/>
    <dgm:cxn modelId="{C9AC40C8-4163-41F3-AC55-B89B748599BC}" type="presOf" srcId="{356877E8-0CD7-46EC-BD91-407B8A01DDEC}" destId="{1B9F3AEE-BA1D-4FCB-A611-AC60146BC7D2}" srcOrd="0" destOrd="0" presId="urn:microsoft.com/office/officeart/2008/layout/BendingPictureBlocks"/>
    <dgm:cxn modelId="{194B2FC8-534E-47C7-82F5-FE9271DC0F13}" type="presOf" srcId="{F5B96D07-511F-4EAC-B99E-54E1733C324C}" destId="{1A91ADB9-B73B-4DC8-9769-C4ABB8B109D1}" srcOrd="0" destOrd="0" presId="urn:microsoft.com/office/officeart/2008/layout/BendingPictureBlocks"/>
    <dgm:cxn modelId="{CA8B1D07-8F36-43C6-B8D3-E232F4B37F28}" type="presOf" srcId="{5C131A83-2AD4-4798-B7A9-7025A4FD2C79}" destId="{84640FEC-CDA5-48A0-BEBC-C85FD6982005}" srcOrd="0" destOrd="0" presId="urn:microsoft.com/office/officeart/2008/layout/BendingPictureBlocks"/>
    <dgm:cxn modelId="{4CDA5FCC-35A5-430E-8CC9-5D9EE75CFD67}" type="presOf" srcId="{607C08EC-E7D0-48C6-822E-2750FF65A90D}" destId="{A8ADAC95-9753-43EA-BA7B-7FDEE04AC5AA}" srcOrd="0" destOrd="0" presId="urn:microsoft.com/office/officeart/2008/layout/BendingPictureBlocks"/>
    <dgm:cxn modelId="{1CD77E96-29A2-40C5-AC8E-47D43DF399E4}" srcId="{356877E8-0CD7-46EC-BD91-407B8A01DDEC}" destId="{5C131A83-2AD4-4798-B7A9-7025A4FD2C79}" srcOrd="1" destOrd="0" parTransId="{14C551ED-BE5A-468A-B69D-3C9027D72A91}" sibTransId="{D8285531-44F2-4129-8093-D66070419C1A}"/>
    <dgm:cxn modelId="{2FAF57FC-36C1-43FC-8655-297B88FC60A5}" srcId="{356877E8-0CD7-46EC-BD91-407B8A01DDEC}" destId="{607C08EC-E7D0-48C6-822E-2750FF65A90D}" srcOrd="2" destOrd="0" parTransId="{8D8057A0-C3E5-4A39-B963-ED922969352E}" sibTransId="{6E7FAEBC-3498-4348-9F09-512D007A2CA8}"/>
    <dgm:cxn modelId="{44AA0E4F-40F1-4602-9DC7-D95ECCFF863D}" type="presParOf" srcId="{1B9F3AEE-BA1D-4FCB-A611-AC60146BC7D2}" destId="{887D2139-9AD6-47A0-9074-4FE1F3BC073A}" srcOrd="0" destOrd="0" presId="urn:microsoft.com/office/officeart/2008/layout/BendingPictureBlocks"/>
    <dgm:cxn modelId="{0BCA36B7-ABF1-41F9-8859-9420F2CA6E96}" type="presParOf" srcId="{887D2139-9AD6-47A0-9074-4FE1F3BC073A}" destId="{7E70965F-998B-4AD6-B83D-DA8965C8E1ED}" srcOrd="0" destOrd="0" presId="urn:microsoft.com/office/officeart/2008/layout/BendingPictureBlocks"/>
    <dgm:cxn modelId="{F57D8FDA-D10E-453B-96BC-C916A8808285}" type="presParOf" srcId="{887D2139-9AD6-47A0-9074-4FE1F3BC073A}" destId="{1A91ADB9-B73B-4DC8-9769-C4ABB8B109D1}" srcOrd="1" destOrd="0" presId="urn:microsoft.com/office/officeart/2008/layout/BendingPictureBlocks"/>
    <dgm:cxn modelId="{3F873F09-6E44-4281-B989-0D161C5C02A5}" type="presParOf" srcId="{1B9F3AEE-BA1D-4FCB-A611-AC60146BC7D2}" destId="{072B629E-BB0A-4FC4-AD22-446F10DE25D2}" srcOrd="1" destOrd="0" presId="urn:microsoft.com/office/officeart/2008/layout/BendingPictureBlocks"/>
    <dgm:cxn modelId="{3306924B-DD7E-4AEF-A4B2-1A69DF531FF5}" type="presParOf" srcId="{1B9F3AEE-BA1D-4FCB-A611-AC60146BC7D2}" destId="{F1547309-1D50-414C-98F4-C111055B7CA2}" srcOrd="2" destOrd="0" presId="urn:microsoft.com/office/officeart/2008/layout/BendingPictureBlocks"/>
    <dgm:cxn modelId="{B05D12B7-B889-4DFB-B314-9DD01BF2AB2D}" type="presParOf" srcId="{F1547309-1D50-414C-98F4-C111055B7CA2}" destId="{8DD86AED-2B9A-4921-AD0F-730EE53CC3A2}" srcOrd="0" destOrd="0" presId="urn:microsoft.com/office/officeart/2008/layout/BendingPictureBlocks"/>
    <dgm:cxn modelId="{92E3157A-9D76-49AA-9E93-F8A7926A2499}" type="presParOf" srcId="{F1547309-1D50-414C-98F4-C111055B7CA2}" destId="{84640FEC-CDA5-48A0-BEBC-C85FD6982005}" srcOrd="1" destOrd="0" presId="urn:microsoft.com/office/officeart/2008/layout/BendingPictureBlocks"/>
    <dgm:cxn modelId="{0A86C9AC-2E24-426B-8351-07A1C7AC4E49}" type="presParOf" srcId="{1B9F3AEE-BA1D-4FCB-A611-AC60146BC7D2}" destId="{4112B5D4-F899-4AC4-BB15-2A4B92D806A6}" srcOrd="3" destOrd="0" presId="urn:microsoft.com/office/officeart/2008/layout/BendingPictureBlocks"/>
    <dgm:cxn modelId="{BF191F16-CCFB-4928-81D9-9F70EB3461DC}" type="presParOf" srcId="{1B9F3AEE-BA1D-4FCB-A611-AC60146BC7D2}" destId="{08D2D445-4919-4DD9-8A7C-95CA8DACEA0C}" srcOrd="4" destOrd="0" presId="urn:microsoft.com/office/officeart/2008/layout/BendingPictureBlocks"/>
    <dgm:cxn modelId="{92CFCF9D-A3B2-444A-9A05-D65136A47CE3}" type="presParOf" srcId="{08D2D445-4919-4DD9-8A7C-95CA8DACEA0C}" destId="{4AFA85FE-6FA1-41C3-B419-9C350F935AC7}" srcOrd="0" destOrd="0" presId="urn:microsoft.com/office/officeart/2008/layout/BendingPictureBlocks"/>
    <dgm:cxn modelId="{7F6CC9A0-B637-45E4-B001-E01F21259E47}" type="presParOf" srcId="{08D2D445-4919-4DD9-8A7C-95CA8DACEA0C}" destId="{A8ADAC95-9753-43EA-BA7B-7FDEE04AC5AA}" srcOrd="1" destOrd="0" presId="urn:microsoft.com/office/officeart/2008/layout/Bend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5153EA-AFAD-4E00-AABA-2A2253DAFF82}" type="doc">
      <dgm:prSet loTypeId="urn:microsoft.com/office/officeart/2005/8/layout/vList4#1" loCatId="list" qsTypeId="urn:microsoft.com/office/officeart/2005/8/quickstyle/3d3" qsCatId="3D" csTypeId="urn:microsoft.com/office/officeart/2005/8/colors/accent0_3" csCatId="mainScheme" phldr="1"/>
      <dgm:spPr/>
      <dgm:t>
        <a:bodyPr/>
        <a:lstStyle/>
        <a:p>
          <a:endParaRPr lang="uk-UA"/>
        </a:p>
      </dgm:t>
    </dgm:pt>
    <dgm:pt modelId="{AE89C6B5-EC5C-41F4-952D-66A7292A5F52}">
      <dgm:prSet phldrT="[Текст]"/>
      <dgm:spPr/>
      <dgm:t>
        <a:bodyPr/>
        <a:lstStyle/>
        <a:p>
          <a:r>
            <a:rPr lang="en-US" dirty="0" smtClean="0">
              <a:latin typeface="Arial Black" pitchFamily="34" charset="0"/>
            </a:rPr>
            <a:t>Horizon 2020 (Ukraine – associated member since 17/08/2015)</a:t>
          </a:r>
          <a:endParaRPr lang="uk-UA" dirty="0">
            <a:latin typeface="Arial Black" pitchFamily="34" charset="0"/>
          </a:endParaRPr>
        </a:p>
      </dgm:t>
    </dgm:pt>
    <dgm:pt modelId="{7B53CF95-ABAB-4D90-BB92-072C4F0BA2C8}" type="parTrans" cxnId="{099FE783-674E-49AF-A9DD-579E08E816CC}">
      <dgm:prSet/>
      <dgm:spPr/>
      <dgm:t>
        <a:bodyPr/>
        <a:lstStyle/>
        <a:p>
          <a:endParaRPr lang="uk-UA"/>
        </a:p>
      </dgm:t>
    </dgm:pt>
    <dgm:pt modelId="{EFD0B2DA-F84E-4BFD-ADBE-474A6B443E8A}" type="sibTrans" cxnId="{099FE783-674E-49AF-A9DD-579E08E816CC}">
      <dgm:prSet/>
      <dgm:spPr/>
      <dgm:t>
        <a:bodyPr/>
        <a:lstStyle/>
        <a:p>
          <a:endParaRPr lang="uk-UA"/>
        </a:p>
      </dgm:t>
    </dgm:pt>
    <dgm:pt modelId="{F6F28C94-9700-4FD0-89E3-03E3AE615D1F}">
      <dgm:prSet phldrT="[Текст]"/>
      <dgm:spPr/>
      <dgm:t>
        <a:bodyPr/>
        <a:lstStyle/>
        <a:p>
          <a:r>
            <a:rPr lang="en-US" b="0" dirty="0" smtClean="0">
              <a:latin typeface="Arial Black" pitchFamily="34" charset="0"/>
            </a:rPr>
            <a:t>STCU tools (Ukraine, UE, USA participates in STCU, Moldova benefits STCU tools) </a:t>
          </a:r>
          <a:endParaRPr lang="uk-UA" b="0" dirty="0">
            <a:latin typeface="Arial Black" pitchFamily="34" charset="0"/>
          </a:endParaRPr>
        </a:p>
      </dgm:t>
    </dgm:pt>
    <dgm:pt modelId="{7FA58837-4DC0-46B1-A713-414ABDF98EBE}" type="parTrans" cxnId="{E7E2D4EC-3466-4FF4-B84C-DE340A4AD2D6}">
      <dgm:prSet/>
      <dgm:spPr/>
      <dgm:t>
        <a:bodyPr/>
        <a:lstStyle/>
        <a:p>
          <a:endParaRPr lang="uk-UA"/>
        </a:p>
      </dgm:t>
    </dgm:pt>
    <dgm:pt modelId="{8C8084E4-D904-419E-86FE-3BFDD0FEC3FC}" type="sibTrans" cxnId="{E7E2D4EC-3466-4FF4-B84C-DE340A4AD2D6}">
      <dgm:prSet/>
      <dgm:spPr/>
      <dgm:t>
        <a:bodyPr/>
        <a:lstStyle/>
        <a:p>
          <a:endParaRPr lang="uk-UA"/>
        </a:p>
      </dgm:t>
    </dgm:pt>
    <dgm:pt modelId="{3091863C-CECD-4EA2-B5A4-4E582D81ADA9}">
      <dgm:prSet phldrT="[Текст]"/>
      <dgm:spPr/>
      <dgm:t>
        <a:bodyPr/>
        <a:lstStyle/>
        <a:p>
          <a:r>
            <a:rPr lang="en-US" b="0" dirty="0" smtClean="0">
              <a:latin typeface="Arial Black" pitchFamily="34" charset="0"/>
            </a:rPr>
            <a:t>CRDF, NATO and other international organization</a:t>
          </a:r>
          <a:endParaRPr lang="uk-UA" b="0" dirty="0">
            <a:latin typeface="Arial Black" pitchFamily="34" charset="0"/>
          </a:endParaRPr>
        </a:p>
      </dgm:t>
    </dgm:pt>
    <dgm:pt modelId="{15E4966A-70B5-4CE6-BF25-D748062E95AE}" type="parTrans" cxnId="{CA4DCD2D-99E1-43A1-B1B1-64FA7A154265}">
      <dgm:prSet/>
      <dgm:spPr/>
      <dgm:t>
        <a:bodyPr/>
        <a:lstStyle/>
        <a:p>
          <a:endParaRPr lang="ru-RU"/>
        </a:p>
      </dgm:t>
    </dgm:pt>
    <dgm:pt modelId="{7D7F4300-B99A-4E76-BDDE-5D4F2D0DF02B}" type="sibTrans" cxnId="{CA4DCD2D-99E1-43A1-B1B1-64FA7A154265}">
      <dgm:prSet/>
      <dgm:spPr/>
      <dgm:t>
        <a:bodyPr/>
        <a:lstStyle/>
        <a:p>
          <a:endParaRPr lang="ru-RU"/>
        </a:p>
      </dgm:t>
    </dgm:pt>
    <dgm:pt modelId="{09DBF38A-206D-41D4-943C-757CA9A708A2}">
      <dgm:prSet phldrT="[Текст]"/>
      <dgm:spPr/>
      <dgm:t>
        <a:bodyPr/>
        <a:lstStyle/>
        <a:p>
          <a:r>
            <a:rPr lang="en-US" b="0" dirty="0" smtClean="0">
              <a:latin typeface="Arial Black" pitchFamily="34" charset="0"/>
            </a:rPr>
            <a:t>Bilateral cooperation</a:t>
          </a:r>
          <a:endParaRPr lang="uk-UA" b="0" dirty="0">
            <a:latin typeface="Arial Black" pitchFamily="34" charset="0"/>
          </a:endParaRPr>
        </a:p>
      </dgm:t>
    </dgm:pt>
    <dgm:pt modelId="{15A17C21-6E1F-4FD1-AECB-DFDF606BB078}" type="parTrans" cxnId="{FD7E59E2-5172-463B-A494-F1EECC075A45}">
      <dgm:prSet/>
      <dgm:spPr/>
      <dgm:t>
        <a:bodyPr/>
        <a:lstStyle/>
        <a:p>
          <a:endParaRPr lang="ru-RU"/>
        </a:p>
      </dgm:t>
    </dgm:pt>
    <dgm:pt modelId="{BCCF5C50-EACE-4372-8B7D-B56CEE71A624}" type="sibTrans" cxnId="{FD7E59E2-5172-463B-A494-F1EECC075A45}">
      <dgm:prSet/>
      <dgm:spPr/>
      <dgm:t>
        <a:bodyPr/>
        <a:lstStyle/>
        <a:p>
          <a:endParaRPr lang="ru-RU"/>
        </a:p>
      </dgm:t>
    </dgm:pt>
    <dgm:pt modelId="{274BF08D-64AA-4CEE-96BA-E95C5B92BB3A}" type="pres">
      <dgm:prSet presAssocID="{F95153EA-AFAD-4E00-AABA-2A2253DAFF82}" presName="linear" presStyleCnt="0">
        <dgm:presLayoutVars>
          <dgm:dir/>
          <dgm:resizeHandles val="exact"/>
        </dgm:presLayoutVars>
      </dgm:prSet>
      <dgm:spPr/>
      <dgm:t>
        <a:bodyPr/>
        <a:lstStyle/>
        <a:p>
          <a:endParaRPr lang="uk-UA"/>
        </a:p>
      </dgm:t>
    </dgm:pt>
    <dgm:pt modelId="{36EAB9A2-A13E-408F-ADCD-47F04EF34A5E}" type="pres">
      <dgm:prSet presAssocID="{AE89C6B5-EC5C-41F4-952D-66A7292A5F52}" presName="comp" presStyleCnt="0"/>
      <dgm:spPr/>
      <dgm:t>
        <a:bodyPr/>
        <a:lstStyle/>
        <a:p>
          <a:endParaRPr lang="ru-RU"/>
        </a:p>
      </dgm:t>
    </dgm:pt>
    <dgm:pt modelId="{BF3AF569-0629-49D6-ACDD-6512D576F1F3}" type="pres">
      <dgm:prSet presAssocID="{AE89C6B5-EC5C-41F4-952D-66A7292A5F52}" presName="box" presStyleLbl="node1" presStyleIdx="0" presStyleCnt="4"/>
      <dgm:spPr/>
      <dgm:t>
        <a:bodyPr/>
        <a:lstStyle/>
        <a:p>
          <a:endParaRPr lang="uk-UA"/>
        </a:p>
      </dgm:t>
    </dgm:pt>
    <dgm:pt modelId="{5BD61313-7AE3-4133-8074-BF3671488B7E}" type="pres">
      <dgm:prSet presAssocID="{AE89C6B5-EC5C-41F4-952D-66A7292A5F52}" presName="img" presStyleLbl="fgImgPlace1" presStyleIdx="0" presStyleCnt="4"/>
      <dgm:spPr>
        <a:blipFill rotWithShape="0">
          <a:blip xmlns:r="http://schemas.openxmlformats.org/officeDocument/2006/relationships" r:embed="rId1"/>
          <a:stretch>
            <a:fillRect/>
          </a:stretch>
        </a:blipFill>
      </dgm:spPr>
      <dgm:t>
        <a:bodyPr/>
        <a:lstStyle/>
        <a:p>
          <a:endParaRPr lang="ru-RU"/>
        </a:p>
      </dgm:t>
    </dgm:pt>
    <dgm:pt modelId="{216F2DF7-0A4F-49A3-B89D-6982E3D65639}" type="pres">
      <dgm:prSet presAssocID="{AE89C6B5-EC5C-41F4-952D-66A7292A5F52}" presName="text" presStyleLbl="node1" presStyleIdx="0" presStyleCnt="4">
        <dgm:presLayoutVars>
          <dgm:bulletEnabled val="1"/>
        </dgm:presLayoutVars>
      </dgm:prSet>
      <dgm:spPr/>
      <dgm:t>
        <a:bodyPr/>
        <a:lstStyle/>
        <a:p>
          <a:endParaRPr lang="uk-UA"/>
        </a:p>
      </dgm:t>
    </dgm:pt>
    <dgm:pt modelId="{F84DDFEB-7843-4E7E-8172-EA438232126E}" type="pres">
      <dgm:prSet presAssocID="{EFD0B2DA-F84E-4BFD-ADBE-474A6B443E8A}" presName="spacer" presStyleCnt="0"/>
      <dgm:spPr/>
      <dgm:t>
        <a:bodyPr/>
        <a:lstStyle/>
        <a:p>
          <a:endParaRPr lang="ru-RU"/>
        </a:p>
      </dgm:t>
    </dgm:pt>
    <dgm:pt modelId="{FDBE3C32-D865-412C-B522-E37B10C49254}" type="pres">
      <dgm:prSet presAssocID="{F6F28C94-9700-4FD0-89E3-03E3AE615D1F}" presName="comp" presStyleCnt="0"/>
      <dgm:spPr/>
      <dgm:t>
        <a:bodyPr/>
        <a:lstStyle/>
        <a:p>
          <a:endParaRPr lang="ru-RU"/>
        </a:p>
      </dgm:t>
    </dgm:pt>
    <dgm:pt modelId="{9ECF6197-68DF-46BF-A0B0-B52552D4EB5D}" type="pres">
      <dgm:prSet presAssocID="{F6F28C94-9700-4FD0-89E3-03E3AE615D1F}" presName="box" presStyleLbl="node1" presStyleIdx="1" presStyleCnt="4"/>
      <dgm:spPr/>
      <dgm:t>
        <a:bodyPr/>
        <a:lstStyle/>
        <a:p>
          <a:endParaRPr lang="uk-UA"/>
        </a:p>
      </dgm:t>
    </dgm:pt>
    <dgm:pt modelId="{A5FAAF7B-6A02-45B5-BEB3-AA863BBABE48}" type="pres">
      <dgm:prSet presAssocID="{F6F28C94-9700-4FD0-89E3-03E3AE615D1F}" presName="img" presStyleLbl="fgImgPlace1" presStyleIdx="1" presStyleCnt="4"/>
      <dgm:spPr>
        <a:blipFill rotWithShape="0">
          <a:blip xmlns:r="http://schemas.openxmlformats.org/officeDocument/2006/relationships" r:embed="rId2"/>
          <a:stretch>
            <a:fillRect/>
          </a:stretch>
        </a:blipFill>
      </dgm:spPr>
      <dgm:t>
        <a:bodyPr/>
        <a:lstStyle/>
        <a:p>
          <a:endParaRPr lang="ru-RU"/>
        </a:p>
      </dgm:t>
    </dgm:pt>
    <dgm:pt modelId="{371469F6-9E40-40D0-882B-7BFBC2EFDB09}" type="pres">
      <dgm:prSet presAssocID="{F6F28C94-9700-4FD0-89E3-03E3AE615D1F}" presName="text" presStyleLbl="node1" presStyleIdx="1" presStyleCnt="4">
        <dgm:presLayoutVars>
          <dgm:bulletEnabled val="1"/>
        </dgm:presLayoutVars>
      </dgm:prSet>
      <dgm:spPr/>
      <dgm:t>
        <a:bodyPr/>
        <a:lstStyle/>
        <a:p>
          <a:endParaRPr lang="uk-UA"/>
        </a:p>
      </dgm:t>
    </dgm:pt>
    <dgm:pt modelId="{7614121F-7521-4AF4-92EB-AE2B7266C65C}" type="pres">
      <dgm:prSet presAssocID="{8C8084E4-D904-419E-86FE-3BFDD0FEC3FC}" presName="spacer" presStyleCnt="0"/>
      <dgm:spPr/>
      <dgm:t>
        <a:bodyPr/>
        <a:lstStyle/>
        <a:p>
          <a:endParaRPr lang="ru-RU"/>
        </a:p>
      </dgm:t>
    </dgm:pt>
    <dgm:pt modelId="{5A86ACEB-176D-4505-90ED-955790296ACD}" type="pres">
      <dgm:prSet presAssocID="{3091863C-CECD-4EA2-B5A4-4E582D81ADA9}" presName="comp" presStyleCnt="0"/>
      <dgm:spPr/>
      <dgm:t>
        <a:bodyPr/>
        <a:lstStyle/>
        <a:p>
          <a:endParaRPr lang="ru-RU"/>
        </a:p>
      </dgm:t>
    </dgm:pt>
    <dgm:pt modelId="{191D3B79-8E48-4C27-8DC7-C7DEC5DCCE31}" type="pres">
      <dgm:prSet presAssocID="{3091863C-CECD-4EA2-B5A4-4E582D81ADA9}" presName="box" presStyleLbl="node1" presStyleIdx="2" presStyleCnt="4"/>
      <dgm:spPr/>
      <dgm:t>
        <a:bodyPr/>
        <a:lstStyle/>
        <a:p>
          <a:endParaRPr lang="ru-RU"/>
        </a:p>
      </dgm:t>
    </dgm:pt>
    <dgm:pt modelId="{7BA9955F-B21F-494F-9379-C5D71B9F14F6}" type="pres">
      <dgm:prSet presAssocID="{3091863C-CECD-4EA2-B5A4-4E582D81ADA9}" presName="img" presStyleLbl="fgImgPlace1" presStyleIdx="2" presStyleCnt="4"/>
      <dgm:spPr>
        <a:blipFill>
          <a:blip xmlns:r="http://schemas.openxmlformats.org/officeDocument/2006/relationships" r:embed="rId3" cstate="print">
            <a:extLst>
              <a:ext uri="{28A0092B-C50C-407E-A947-70E740481C1C}"/>
            </a:extLst>
          </a:blip>
          <a:srcRect/>
          <a:stretch>
            <a:fillRect t="-27000" b="-27000"/>
          </a:stretch>
        </a:blipFill>
      </dgm:spPr>
      <dgm:t>
        <a:bodyPr/>
        <a:lstStyle/>
        <a:p>
          <a:endParaRPr lang="ru-RU"/>
        </a:p>
      </dgm:t>
    </dgm:pt>
    <dgm:pt modelId="{0A95124B-F37B-43F4-8BF8-EECB22232075}" type="pres">
      <dgm:prSet presAssocID="{3091863C-CECD-4EA2-B5A4-4E582D81ADA9}" presName="text" presStyleLbl="node1" presStyleIdx="2" presStyleCnt="4">
        <dgm:presLayoutVars>
          <dgm:bulletEnabled val="1"/>
        </dgm:presLayoutVars>
      </dgm:prSet>
      <dgm:spPr/>
      <dgm:t>
        <a:bodyPr/>
        <a:lstStyle/>
        <a:p>
          <a:endParaRPr lang="ru-RU"/>
        </a:p>
      </dgm:t>
    </dgm:pt>
    <dgm:pt modelId="{D0E65BE8-1E66-47DB-8463-3A50D5E80B9B}" type="pres">
      <dgm:prSet presAssocID="{7D7F4300-B99A-4E76-BDDE-5D4F2D0DF02B}" presName="spacer" presStyleCnt="0"/>
      <dgm:spPr/>
      <dgm:t>
        <a:bodyPr/>
        <a:lstStyle/>
        <a:p>
          <a:endParaRPr lang="ru-RU"/>
        </a:p>
      </dgm:t>
    </dgm:pt>
    <dgm:pt modelId="{C36EFEBA-0AB3-4FDC-805B-D43B27CEAF87}" type="pres">
      <dgm:prSet presAssocID="{09DBF38A-206D-41D4-943C-757CA9A708A2}" presName="comp" presStyleCnt="0"/>
      <dgm:spPr/>
      <dgm:t>
        <a:bodyPr/>
        <a:lstStyle/>
        <a:p>
          <a:endParaRPr lang="ru-RU"/>
        </a:p>
      </dgm:t>
    </dgm:pt>
    <dgm:pt modelId="{4530517F-F0CC-43E1-A057-57B620E63754}" type="pres">
      <dgm:prSet presAssocID="{09DBF38A-206D-41D4-943C-757CA9A708A2}" presName="box" presStyleLbl="node1" presStyleIdx="3" presStyleCnt="4"/>
      <dgm:spPr/>
      <dgm:t>
        <a:bodyPr/>
        <a:lstStyle/>
        <a:p>
          <a:endParaRPr lang="ru-RU"/>
        </a:p>
      </dgm:t>
    </dgm:pt>
    <dgm:pt modelId="{FE1C1B16-2530-487D-8309-F4697CD884F4}" type="pres">
      <dgm:prSet presAssocID="{09DBF38A-206D-41D4-943C-757CA9A708A2}" presName="img" presStyleLbl="fgImgPlace1" presStyleIdx="3" presStyleCnt="4"/>
      <dgm:spPr>
        <a:blipFill>
          <a:blip xmlns:r="http://schemas.openxmlformats.org/officeDocument/2006/relationships" r:embed="rId4">
            <a:extLst>
              <a:ext uri="{28A0092B-C50C-407E-A947-70E740481C1C}"/>
            </a:extLst>
          </a:blip>
          <a:srcRect/>
          <a:stretch>
            <a:fillRect t="-10000" b="-10000"/>
          </a:stretch>
        </a:blipFill>
      </dgm:spPr>
      <dgm:t>
        <a:bodyPr/>
        <a:lstStyle/>
        <a:p>
          <a:endParaRPr lang="ru-RU"/>
        </a:p>
      </dgm:t>
    </dgm:pt>
    <dgm:pt modelId="{184046FE-E3DC-4236-A73C-BDEBCB5ACC2A}" type="pres">
      <dgm:prSet presAssocID="{09DBF38A-206D-41D4-943C-757CA9A708A2}" presName="text" presStyleLbl="node1" presStyleIdx="3" presStyleCnt="4">
        <dgm:presLayoutVars>
          <dgm:bulletEnabled val="1"/>
        </dgm:presLayoutVars>
      </dgm:prSet>
      <dgm:spPr/>
      <dgm:t>
        <a:bodyPr/>
        <a:lstStyle/>
        <a:p>
          <a:endParaRPr lang="ru-RU"/>
        </a:p>
      </dgm:t>
    </dgm:pt>
  </dgm:ptLst>
  <dgm:cxnLst>
    <dgm:cxn modelId="{89D4EAB6-FA26-42B3-80C1-92F7862E9291}" type="presOf" srcId="{AE89C6B5-EC5C-41F4-952D-66A7292A5F52}" destId="{216F2DF7-0A4F-49A3-B89D-6982E3D65639}" srcOrd="1" destOrd="0" presId="urn:microsoft.com/office/officeart/2005/8/layout/vList4#1"/>
    <dgm:cxn modelId="{DB96795C-26A5-44F7-AD6B-3B1DCCAA2BC4}" type="presOf" srcId="{09DBF38A-206D-41D4-943C-757CA9A708A2}" destId="{184046FE-E3DC-4236-A73C-BDEBCB5ACC2A}" srcOrd="1" destOrd="0" presId="urn:microsoft.com/office/officeart/2005/8/layout/vList4#1"/>
    <dgm:cxn modelId="{A7481E01-AC9C-45A9-B215-F8797945F2C6}" type="presOf" srcId="{F95153EA-AFAD-4E00-AABA-2A2253DAFF82}" destId="{274BF08D-64AA-4CEE-96BA-E95C5B92BB3A}" srcOrd="0" destOrd="0" presId="urn:microsoft.com/office/officeart/2005/8/layout/vList4#1"/>
    <dgm:cxn modelId="{6BD1FDA0-B39A-43BA-875A-1B51B1074B54}" type="presOf" srcId="{3091863C-CECD-4EA2-B5A4-4E582D81ADA9}" destId="{191D3B79-8E48-4C27-8DC7-C7DEC5DCCE31}" srcOrd="0" destOrd="0" presId="urn:microsoft.com/office/officeart/2005/8/layout/vList4#1"/>
    <dgm:cxn modelId="{FD7E59E2-5172-463B-A494-F1EECC075A45}" srcId="{F95153EA-AFAD-4E00-AABA-2A2253DAFF82}" destId="{09DBF38A-206D-41D4-943C-757CA9A708A2}" srcOrd="3" destOrd="0" parTransId="{15A17C21-6E1F-4FD1-AECB-DFDF606BB078}" sibTransId="{BCCF5C50-EACE-4372-8B7D-B56CEE71A624}"/>
    <dgm:cxn modelId="{AFA3D56C-09ED-40AA-8E0A-4C3AF1198914}" type="presOf" srcId="{F6F28C94-9700-4FD0-89E3-03E3AE615D1F}" destId="{9ECF6197-68DF-46BF-A0B0-B52552D4EB5D}" srcOrd="0" destOrd="0" presId="urn:microsoft.com/office/officeart/2005/8/layout/vList4#1"/>
    <dgm:cxn modelId="{CA4DCD2D-99E1-43A1-B1B1-64FA7A154265}" srcId="{F95153EA-AFAD-4E00-AABA-2A2253DAFF82}" destId="{3091863C-CECD-4EA2-B5A4-4E582D81ADA9}" srcOrd="2" destOrd="0" parTransId="{15E4966A-70B5-4CE6-BF25-D748062E95AE}" sibTransId="{7D7F4300-B99A-4E76-BDDE-5D4F2D0DF02B}"/>
    <dgm:cxn modelId="{0306A75B-2314-44D6-9387-FFF571485B4C}" type="presOf" srcId="{AE89C6B5-EC5C-41F4-952D-66A7292A5F52}" destId="{BF3AF569-0629-49D6-ACDD-6512D576F1F3}" srcOrd="0" destOrd="0" presId="urn:microsoft.com/office/officeart/2005/8/layout/vList4#1"/>
    <dgm:cxn modelId="{DE690C59-5057-492B-B9AE-3156EF7D037F}" type="presOf" srcId="{3091863C-CECD-4EA2-B5A4-4E582D81ADA9}" destId="{0A95124B-F37B-43F4-8BF8-EECB22232075}" srcOrd="1" destOrd="0" presId="urn:microsoft.com/office/officeart/2005/8/layout/vList4#1"/>
    <dgm:cxn modelId="{BD588F17-311D-4B5D-859E-6F25823025FA}" type="presOf" srcId="{F6F28C94-9700-4FD0-89E3-03E3AE615D1F}" destId="{371469F6-9E40-40D0-882B-7BFBC2EFDB09}" srcOrd="1" destOrd="0" presId="urn:microsoft.com/office/officeart/2005/8/layout/vList4#1"/>
    <dgm:cxn modelId="{E7E2D4EC-3466-4FF4-B84C-DE340A4AD2D6}" srcId="{F95153EA-AFAD-4E00-AABA-2A2253DAFF82}" destId="{F6F28C94-9700-4FD0-89E3-03E3AE615D1F}" srcOrd="1" destOrd="0" parTransId="{7FA58837-4DC0-46B1-A713-414ABDF98EBE}" sibTransId="{8C8084E4-D904-419E-86FE-3BFDD0FEC3FC}"/>
    <dgm:cxn modelId="{099FE783-674E-49AF-A9DD-579E08E816CC}" srcId="{F95153EA-AFAD-4E00-AABA-2A2253DAFF82}" destId="{AE89C6B5-EC5C-41F4-952D-66A7292A5F52}" srcOrd="0" destOrd="0" parTransId="{7B53CF95-ABAB-4D90-BB92-072C4F0BA2C8}" sibTransId="{EFD0B2DA-F84E-4BFD-ADBE-474A6B443E8A}"/>
    <dgm:cxn modelId="{75D4716E-DB35-4239-8F1F-C70F42DC81AB}" type="presOf" srcId="{09DBF38A-206D-41D4-943C-757CA9A708A2}" destId="{4530517F-F0CC-43E1-A057-57B620E63754}" srcOrd="0" destOrd="0" presId="urn:microsoft.com/office/officeart/2005/8/layout/vList4#1"/>
    <dgm:cxn modelId="{55BA972B-9C34-4002-ADB7-1E65DC16E360}" type="presParOf" srcId="{274BF08D-64AA-4CEE-96BA-E95C5B92BB3A}" destId="{36EAB9A2-A13E-408F-ADCD-47F04EF34A5E}" srcOrd="0" destOrd="0" presId="urn:microsoft.com/office/officeart/2005/8/layout/vList4#1"/>
    <dgm:cxn modelId="{6C2F463B-4E6C-4784-B984-49E94F5AD41C}" type="presParOf" srcId="{36EAB9A2-A13E-408F-ADCD-47F04EF34A5E}" destId="{BF3AF569-0629-49D6-ACDD-6512D576F1F3}" srcOrd="0" destOrd="0" presId="urn:microsoft.com/office/officeart/2005/8/layout/vList4#1"/>
    <dgm:cxn modelId="{3C3F4D14-0F3E-475F-B277-E0C128669CAC}" type="presParOf" srcId="{36EAB9A2-A13E-408F-ADCD-47F04EF34A5E}" destId="{5BD61313-7AE3-4133-8074-BF3671488B7E}" srcOrd="1" destOrd="0" presId="urn:microsoft.com/office/officeart/2005/8/layout/vList4#1"/>
    <dgm:cxn modelId="{B651A019-39CA-4A90-ABFE-4673DE396246}" type="presParOf" srcId="{36EAB9A2-A13E-408F-ADCD-47F04EF34A5E}" destId="{216F2DF7-0A4F-49A3-B89D-6982E3D65639}" srcOrd="2" destOrd="0" presId="urn:microsoft.com/office/officeart/2005/8/layout/vList4#1"/>
    <dgm:cxn modelId="{4B68AAB0-79FD-4445-9576-9477AF59AFBA}" type="presParOf" srcId="{274BF08D-64AA-4CEE-96BA-E95C5B92BB3A}" destId="{F84DDFEB-7843-4E7E-8172-EA438232126E}" srcOrd="1" destOrd="0" presId="urn:microsoft.com/office/officeart/2005/8/layout/vList4#1"/>
    <dgm:cxn modelId="{C111BD37-8B14-4B2B-8B89-970F93C97DF5}" type="presParOf" srcId="{274BF08D-64AA-4CEE-96BA-E95C5B92BB3A}" destId="{FDBE3C32-D865-412C-B522-E37B10C49254}" srcOrd="2" destOrd="0" presId="urn:microsoft.com/office/officeart/2005/8/layout/vList4#1"/>
    <dgm:cxn modelId="{F7A1D480-D604-419B-925E-9D585D4CEACA}" type="presParOf" srcId="{FDBE3C32-D865-412C-B522-E37B10C49254}" destId="{9ECF6197-68DF-46BF-A0B0-B52552D4EB5D}" srcOrd="0" destOrd="0" presId="urn:microsoft.com/office/officeart/2005/8/layout/vList4#1"/>
    <dgm:cxn modelId="{12ADB7C4-40DB-4BB1-848E-A3722B4D8F7C}" type="presParOf" srcId="{FDBE3C32-D865-412C-B522-E37B10C49254}" destId="{A5FAAF7B-6A02-45B5-BEB3-AA863BBABE48}" srcOrd="1" destOrd="0" presId="urn:microsoft.com/office/officeart/2005/8/layout/vList4#1"/>
    <dgm:cxn modelId="{108708FD-267D-4E92-BB31-76A46B9C3E3F}" type="presParOf" srcId="{FDBE3C32-D865-412C-B522-E37B10C49254}" destId="{371469F6-9E40-40D0-882B-7BFBC2EFDB09}" srcOrd="2" destOrd="0" presId="urn:microsoft.com/office/officeart/2005/8/layout/vList4#1"/>
    <dgm:cxn modelId="{F305F87A-1CFE-4FA1-A996-DA87D644D7B8}" type="presParOf" srcId="{274BF08D-64AA-4CEE-96BA-E95C5B92BB3A}" destId="{7614121F-7521-4AF4-92EB-AE2B7266C65C}" srcOrd="3" destOrd="0" presId="urn:microsoft.com/office/officeart/2005/8/layout/vList4#1"/>
    <dgm:cxn modelId="{6C3966D1-2B43-4012-BEC0-79C1895F139A}" type="presParOf" srcId="{274BF08D-64AA-4CEE-96BA-E95C5B92BB3A}" destId="{5A86ACEB-176D-4505-90ED-955790296ACD}" srcOrd="4" destOrd="0" presId="urn:microsoft.com/office/officeart/2005/8/layout/vList4#1"/>
    <dgm:cxn modelId="{90CE9C62-DBE8-44C9-BA6C-2907BFB627A1}" type="presParOf" srcId="{5A86ACEB-176D-4505-90ED-955790296ACD}" destId="{191D3B79-8E48-4C27-8DC7-C7DEC5DCCE31}" srcOrd="0" destOrd="0" presId="urn:microsoft.com/office/officeart/2005/8/layout/vList4#1"/>
    <dgm:cxn modelId="{49A8457F-EB0F-4ED6-985C-AF9F80D2DE3B}" type="presParOf" srcId="{5A86ACEB-176D-4505-90ED-955790296ACD}" destId="{7BA9955F-B21F-494F-9379-C5D71B9F14F6}" srcOrd="1" destOrd="0" presId="urn:microsoft.com/office/officeart/2005/8/layout/vList4#1"/>
    <dgm:cxn modelId="{9F79F052-DA76-47BE-BF27-3AFD26CD329B}" type="presParOf" srcId="{5A86ACEB-176D-4505-90ED-955790296ACD}" destId="{0A95124B-F37B-43F4-8BF8-EECB22232075}" srcOrd="2" destOrd="0" presId="urn:microsoft.com/office/officeart/2005/8/layout/vList4#1"/>
    <dgm:cxn modelId="{81E4FE93-2562-45C5-80DD-E668F0165327}" type="presParOf" srcId="{274BF08D-64AA-4CEE-96BA-E95C5B92BB3A}" destId="{D0E65BE8-1E66-47DB-8463-3A50D5E80B9B}" srcOrd="5" destOrd="0" presId="urn:microsoft.com/office/officeart/2005/8/layout/vList4#1"/>
    <dgm:cxn modelId="{74A69400-41D0-4882-9904-512B2A7676E2}" type="presParOf" srcId="{274BF08D-64AA-4CEE-96BA-E95C5B92BB3A}" destId="{C36EFEBA-0AB3-4FDC-805B-D43B27CEAF87}" srcOrd="6" destOrd="0" presId="urn:microsoft.com/office/officeart/2005/8/layout/vList4#1"/>
    <dgm:cxn modelId="{8A3E9818-8C2A-4776-A47A-E31048404E88}" type="presParOf" srcId="{C36EFEBA-0AB3-4FDC-805B-D43B27CEAF87}" destId="{4530517F-F0CC-43E1-A057-57B620E63754}" srcOrd="0" destOrd="0" presId="urn:microsoft.com/office/officeart/2005/8/layout/vList4#1"/>
    <dgm:cxn modelId="{90C7745D-E1B9-43FF-8492-FCA193626EAE}" type="presParOf" srcId="{C36EFEBA-0AB3-4FDC-805B-D43B27CEAF87}" destId="{FE1C1B16-2530-487D-8309-F4697CD884F4}" srcOrd="1" destOrd="0" presId="urn:microsoft.com/office/officeart/2005/8/layout/vList4#1"/>
    <dgm:cxn modelId="{E070F1A9-7E10-4450-A282-BA3556B2F70F}" type="presParOf" srcId="{C36EFEBA-0AB3-4FDC-805B-D43B27CEAF87}" destId="{184046FE-E3DC-4236-A73C-BDEBCB5ACC2A}"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C3C05-B009-43BB-A1CD-0074E1EA9FDC}" type="doc">
      <dgm:prSet loTypeId="urn:microsoft.com/office/officeart/2005/8/layout/vList4#1" loCatId="list" qsTypeId="urn:microsoft.com/office/officeart/2005/8/quickstyle/3d3" qsCatId="3D" csTypeId="urn:microsoft.com/office/officeart/2005/8/colors/colorful1#1" csCatId="colorful" phldr="1"/>
      <dgm:spPr/>
      <dgm:t>
        <a:bodyPr/>
        <a:lstStyle/>
        <a:p>
          <a:endParaRPr lang="ru-RU"/>
        </a:p>
      </dgm:t>
    </dgm:pt>
    <dgm:pt modelId="{FFCBFE5D-C9E3-47B7-935E-29F744738744}">
      <dgm:prSet phldrT="[Текст]"/>
      <dgm:spPr/>
      <dgm:t>
        <a:bodyPr/>
        <a:lstStyle/>
        <a:p>
          <a:r>
            <a:rPr lang="en-US" b="1" dirty="0" smtClean="0">
              <a:latin typeface="Arial Black" panose="020B0A04020102020204" pitchFamily="34" charset="0"/>
            </a:rPr>
            <a:t>1,506 scientific institutions and organizations</a:t>
          </a:r>
          <a:endParaRPr lang="ru-RU" b="1" dirty="0">
            <a:latin typeface="Arial Black" panose="020B0A04020102020204" pitchFamily="34" charset="0"/>
          </a:endParaRPr>
        </a:p>
      </dgm:t>
    </dgm:pt>
    <dgm:pt modelId="{CFCF8B12-D1AF-4E40-8650-9A02FD72E7CE}" type="parTrans" cxnId="{FD43ECC6-5018-4BA5-B142-93EC0A4321BF}">
      <dgm:prSet/>
      <dgm:spPr/>
      <dgm:t>
        <a:bodyPr/>
        <a:lstStyle/>
        <a:p>
          <a:endParaRPr lang="ru-RU"/>
        </a:p>
      </dgm:t>
    </dgm:pt>
    <dgm:pt modelId="{1F231DB6-BAF7-4252-8607-0526C271AB68}" type="sibTrans" cxnId="{FD43ECC6-5018-4BA5-B142-93EC0A4321BF}">
      <dgm:prSet/>
      <dgm:spPr/>
      <dgm:t>
        <a:bodyPr/>
        <a:lstStyle/>
        <a:p>
          <a:endParaRPr lang="ru-RU"/>
        </a:p>
      </dgm:t>
    </dgm:pt>
    <dgm:pt modelId="{8C776C5B-3DE7-42DD-ABF2-781EEC161BFB}">
      <dgm:prSet phldrT="[Текст]"/>
      <dgm:spPr/>
      <dgm:t>
        <a:bodyPr/>
        <a:lstStyle/>
        <a:p>
          <a:r>
            <a:rPr lang="en-US" b="1" dirty="0" smtClean="0">
              <a:latin typeface="Arial Black" panose="020B0A04020102020204" pitchFamily="34" charset="0"/>
            </a:rPr>
            <a:t>126,000 persons are directly engaged in research and engineering activities</a:t>
          </a:r>
          <a:endParaRPr lang="ru-RU" b="1" dirty="0">
            <a:latin typeface="Arial Black" panose="020B0A04020102020204" pitchFamily="34" charset="0"/>
          </a:endParaRPr>
        </a:p>
      </dgm:t>
    </dgm:pt>
    <dgm:pt modelId="{B137C816-538A-4B5C-8749-D6E29DD6B65F}" type="parTrans" cxnId="{E74C81F5-0966-4D80-8A11-140D5F0BE77B}">
      <dgm:prSet/>
      <dgm:spPr/>
      <dgm:t>
        <a:bodyPr/>
        <a:lstStyle/>
        <a:p>
          <a:endParaRPr lang="ru-RU"/>
        </a:p>
      </dgm:t>
    </dgm:pt>
    <dgm:pt modelId="{8EB1D32A-1466-48EC-9C65-436AD8EA6106}" type="sibTrans" cxnId="{E74C81F5-0966-4D80-8A11-140D5F0BE77B}">
      <dgm:prSet/>
      <dgm:spPr/>
      <dgm:t>
        <a:bodyPr/>
        <a:lstStyle/>
        <a:p>
          <a:endParaRPr lang="ru-RU"/>
        </a:p>
      </dgm:t>
    </dgm:pt>
    <dgm:pt modelId="{33F64193-B0C2-44A0-B3F1-BC6BFDD59DE0}">
      <dgm:prSet phldrT="[Текст]"/>
      <dgm:spPr/>
      <dgm:t>
        <a:bodyPr/>
        <a:lstStyle/>
        <a:p>
          <a:r>
            <a:rPr lang="en-US" b="1" dirty="0" smtClean="0">
              <a:latin typeface="Arial Black" panose="020B0A04020102020204" pitchFamily="34" charset="0"/>
            </a:rPr>
            <a:t>4,132 doctors and over 20,000 candidates of science</a:t>
          </a:r>
          <a:endParaRPr lang="ru-RU" b="1" dirty="0">
            <a:latin typeface="Arial Black" panose="020B0A04020102020204" pitchFamily="34" charset="0"/>
          </a:endParaRPr>
        </a:p>
      </dgm:t>
    </dgm:pt>
    <dgm:pt modelId="{F8EB34C0-902F-4391-A47F-418CF6C3C5B0}" type="parTrans" cxnId="{449D60EE-B356-494E-82A0-15C9D0F0AA75}">
      <dgm:prSet/>
      <dgm:spPr/>
      <dgm:t>
        <a:bodyPr/>
        <a:lstStyle/>
        <a:p>
          <a:endParaRPr lang="ru-RU"/>
        </a:p>
      </dgm:t>
    </dgm:pt>
    <dgm:pt modelId="{228E526A-2586-4602-A697-CF3ADCFE015D}" type="sibTrans" cxnId="{449D60EE-B356-494E-82A0-15C9D0F0AA75}">
      <dgm:prSet/>
      <dgm:spPr/>
      <dgm:t>
        <a:bodyPr/>
        <a:lstStyle/>
        <a:p>
          <a:endParaRPr lang="ru-RU"/>
        </a:p>
      </dgm:t>
    </dgm:pt>
    <dgm:pt modelId="{9FC014C0-07A9-4B16-AE25-569C1084ADE0}" type="pres">
      <dgm:prSet presAssocID="{E58C3C05-B009-43BB-A1CD-0074E1EA9FDC}" presName="linear" presStyleCnt="0">
        <dgm:presLayoutVars>
          <dgm:dir/>
          <dgm:resizeHandles val="exact"/>
        </dgm:presLayoutVars>
      </dgm:prSet>
      <dgm:spPr/>
      <dgm:t>
        <a:bodyPr/>
        <a:lstStyle/>
        <a:p>
          <a:endParaRPr lang="uk-UA"/>
        </a:p>
      </dgm:t>
    </dgm:pt>
    <dgm:pt modelId="{8D9C8ABC-6A61-469C-9207-9D5FF9E3E5A2}" type="pres">
      <dgm:prSet presAssocID="{FFCBFE5D-C9E3-47B7-935E-29F744738744}" presName="comp" presStyleCnt="0"/>
      <dgm:spPr/>
      <dgm:t>
        <a:bodyPr/>
        <a:lstStyle/>
        <a:p>
          <a:endParaRPr lang="uk-UA"/>
        </a:p>
      </dgm:t>
    </dgm:pt>
    <dgm:pt modelId="{6E4ED838-7BB7-4579-90CC-60A3E127B50A}" type="pres">
      <dgm:prSet presAssocID="{FFCBFE5D-C9E3-47B7-935E-29F744738744}" presName="box" presStyleLbl="node1" presStyleIdx="0" presStyleCnt="3"/>
      <dgm:spPr/>
      <dgm:t>
        <a:bodyPr/>
        <a:lstStyle/>
        <a:p>
          <a:endParaRPr lang="uk-UA"/>
        </a:p>
      </dgm:t>
    </dgm:pt>
    <dgm:pt modelId="{5D93DF52-27BA-427B-9080-00B8A3B4DC79}" type="pres">
      <dgm:prSet presAssocID="{FFCBFE5D-C9E3-47B7-935E-29F744738744}" presName="img" presStyleLbl="fgImgPlace1" presStyleIdx="0" presStyleCnt="3"/>
      <dgm:spPr>
        <a:blipFill rotWithShape="0">
          <a:blip xmlns:r="http://schemas.openxmlformats.org/officeDocument/2006/relationships" r:embed="rId1"/>
          <a:stretch>
            <a:fillRect/>
          </a:stretch>
        </a:blipFill>
      </dgm:spPr>
      <dgm:t>
        <a:bodyPr/>
        <a:lstStyle/>
        <a:p>
          <a:endParaRPr lang="uk-UA"/>
        </a:p>
      </dgm:t>
    </dgm:pt>
    <dgm:pt modelId="{F5B2139E-07F1-480E-A30B-CA6E25721F85}" type="pres">
      <dgm:prSet presAssocID="{FFCBFE5D-C9E3-47B7-935E-29F744738744}" presName="text" presStyleLbl="node1" presStyleIdx="0" presStyleCnt="3">
        <dgm:presLayoutVars>
          <dgm:bulletEnabled val="1"/>
        </dgm:presLayoutVars>
      </dgm:prSet>
      <dgm:spPr/>
      <dgm:t>
        <a:bodyPr/>
        <a:lstStyle/>
        <a:p>
          <a:endParaRPr lang="uk-UA"/>
        </a:p>
      </dgm:t>
    </dgm:pt>
    <dgm:pt modelId="{30DF9512-7F23-4993-B3F0-533B458AA3A0}" type="pres">
      <dgm:prSet presAssocID="{1F231DB6-BAF7-4252-8607-0526C271AB68}" presName="spacer" presStyleCnt="0"/>
      <dgm:spPr/>
      <dgm:t>
        <a:bodyPr/>
        <a:lstStyle/>
        <a:p>
          <a:endParaRPr lang="uk-UA"/>
        </a:p>
      </dgm:t>
    </dgm:pt>
    <dgm:pt modelId="{543980C2-5DFF-4501-99BA-76E3FFE04373}" type="pres">
      <dgm:prSet presAssocID="{8C776C5B-3DE7-42DD-ABF2-781EEC161BFB}" presName="comp" presStyleCnt="0"/>
      <dgm:spPr/>
      <dgm:t>
        <a:bodyPr/>
        <a:lstStyle/>
        <a:p>
          <a:endParaRPr lang="uk-UA"/>
        </a:p>
      </dgm:t>
    </dgm:pt>
    <dgm:pt modelId="{DEA1667F-CC0A-49E9-BDDD-D79D65D029C6}" type="pres">
      <dgm:prSet presAssocID="{8C776C5B-3DE7-42DD-ABF2-781EEC161BFB}" presName="box" presStyleLbl="node1" presStyleIdx="1" presStyleCnt="3"/>
      <dgm:spPr/>
      <dgm:t>
        <a:bodyPr/>
        <a:lstStyle/>
        <a:p>
          <a:endParaRPr lang="uk-UA"/>
        </a:p>
      </dgm:t>
    </dgm:pt>
    <dgm:pt modelId="{3001CCAE-505A-4A9F-98B4-A1B8177EA600}" type="pres">
      <dgm:prSet presAssocID="{8C776C5B-3DE7-42DD-ABF2-781EEC161BFB}" presName="img" presStyleLbl="fgImgPlace1" presStyleIdx="1" presStyleCnt="3"/>
      <dgm:spPr>
        <a:blipFill rotWithShape="0">
          <a:blip xmlns:r="http://schemas.openxmlformats.org/officeDocument/2006/relationships" r:embed="rId2"/>
          <a:stretch>
            <a:fillRect/>
          </a:stretch>
        </a:blipFill>
      </dgm:spPr>
      <dgm:t>
        <a:bodyPr/>
        <a:lstStyle/>
        <a:p>
          <a:endParaRPr lang="uk-UA"/>
        </a:p>
      </dgm:t>
    </dgm:pt>
    <dgm:pt modelId="{F8170AE5-F8E5-49F0-B5D1-1D796E20828A}" type="pres">
      <dgm:prSet presAssocID="{8C776C5B-3DE7-42DD-ABF2-781EEC161BFB}" presName="text" presStyleLbl="node1" presStyleIdx="1" presStyleCnt="3">
        <dgm:presLayoutVars>
          <dgm:bulletEnabled val="1"/>
        </dgm:presLayoutVars>
      </dgm:prSet>
      <dgm:spPr/>
      <dgm:t>
        <a:bodyPr/>
        <a:lstStyle/>
        <a:p>
          <a:endParaRPr lang="uk-UA"/>
        </a:p>
      </dgm:t>
    </dgm:pt>
    <dgm:pt modelId="{ADF004EB-3DF8-40F4-B4E4-91435A3A58C1}" type="pres">
      <dgm:prSet presAssocID="{8EB1D32A-1466-48EC-9C65-436AD8EA6106}" presName="spacer" presStyleCnt="0"/>
      <dgm:spPr/>
      <dgm:t>
        <a:bodyPr/>
        <a:lstStyle/>
        <a:p>
          <a:endParaRPr lang="uk-UA"/>
        </a:p>
      </dgm:t>
    </dgm:pt>
    <dgm:pt modelId="{3239401C-53E8-4CCF-A039-20C52BBCAC0D}" type="pres">
      <dgm:prSet presAssocID="{33F64193-B0C2-44A0-B3F1-BC6BFDD59DE0}" presName="comp" presStyleCnt="0"/>
      <dgm:spPr/>
      <dgm:t>
        <a:bodyPr/>
        <a:lstStyle/>
        <a:p>
          <a:endParaRPr lang="uk-UA"/>
        </a:p>
      </dgm:t>
    </dgm:pt>
    <dgm:pt modelId="{D900ABA2-CC2D-4177-BBB2-92A8937932A1}" type="pres">
      <dgm:prSet presAssocID="{33F64193-B0C2-44A0-B3F1-BC6BFDD59DE0}" presName="box" presStyleLbl="node1" presStyleIdx="2" presStyleCnt="3"/>
      <dgm:spPr/>
      <dgm:t>
        <a:bodyPr/>
        <a:lstStyle/>
        <a:p>
          <a:endParaRPr lang="uk-UA"/>
        </a:p>
      </dgm:t>
    </dgm:pt>
    <dgm:pt modelId="{C9693500-A12F-4AD1-BA92-46286FBC7FA9}" type="pres">
      <dgm:prSet presAssocID="{33F64193-B0C2-44A0-B3F1-BC6BFDD59DE0}" presName="img" presStyleLbl="fgImgPlace1" presStyleIdx="2" presStyleCnt="3"/>
      <dgm:spPr>
        <a:blipFill rotWithShape="0">
          <a:blip xmlns:r="http://schemas.openxmlformats.org/officeDocument/2006/relationships" r:embed="rId3"/>
          <a:stretch>
            <a:fillRect/>
          </a:stretch>
        </a:blipFill>
      </dgm:spPr>
      <dgm:t>
        <a:bodyPr/>
        <a:lstStyle/>
        <a:p>
          <a:endParaRPr lang="uk-UA"/>
        </a:p>
      </dgm:t>
    </dgm:pt>
    <dgm:pt modelId="{A82AF82C-1BF3-49CA-BA63-50AE84551E3A}" type="pres">
      <dgm:prSet presAssocID="{33F64193-B0C2-44A0-B3F1-BC6BFDD59DE0}" presName="text" presStyleLbl="node1" presStyleIdx="2" presStyleCnt="3">
        <dgm:presLayoutVars>
          <dgm:bulletEnabled val="1"/>
        </dgm:presLayoutVars>
      </dgm:prSet>
      <dgm:spPr/>
      <dgm:t>
        <a:bodyPr/>
        <a:lstStyle/>
        <a:p>
          <a:endParaRPr lang="uk-UA"/>
        </a:p>
      </dgm:t>
    </dgm:pt>
  </dgm:ptLst>
  <dgm:cxnLst>
    <dgm:cxn modelId="{1581995A-FF66-461C-8202-9330715B21C7}" type="presOf" srcId="{33F64193-B0C2-44A0-B3F1-BC6BFDD59DE0}" destId="{D900ABA2-CC2D-4177-BBB2-92A8937932A1}" srcOrd="0" destOrd="0" presId="urn:microsoft.com/office/officeart/2005/8/layout/vList4#1"/>
    <dgm:cxn modelId="{449D60EE-B356-494E-82A0-15C9D0F0AA75}" srcId="{E58C3C05-B009-43BB-A1CD-0074E1EA9FDC}" destId="{33F64193-B0C2-44A0-B3F1-BC6BFDD59DE0}" srcOrd="2" destOrd="0" parTransId="{F8EB34C0-902F-4391-A47F-418CF6C3C5B0}" sibTransId="{228E526A-2586-4602-A697-CF3ADCFE015D}"/>
    <dgm:cxn modelId="{503EC6D3-23CD-4796-90E8-1FC3ED29F7B0}" type="presOf" srcId="{8C776C5B-3DE7-42DD-ABF2-781EEC161BFB}" destId="{F8170AE5-F8E5-49F0-B5D1-1D796E20828A}" srcOrd="1" destOrd="0" presId="urn:microsoft.com/office/officeart/2005/8/layout/vList4#1"/>
    <dgm:cxn modelId="{64CAC90E-37FC-4500-A37C-469E6156281C}" type="presOf" srcId="{FFCBFE5D-C9E3-47B7-935E-29F744738744}" destId="{6E4ED838-7BB7-4579-90CC-60A3E127B50A}" srcOrd="0" destOrd="0" presId="urn:microsoft.com/office/officeart/2005/8/layout/vList4#1"/>
    <dgm:cxn modelId="{E74C81F5-0966-4D80-8A11-140D5F0BE77B}" srcId="{E58C3C05-B009-43BB-A1CD-0074E1EA9FDC}" destId="{8C776C5B-3DE7-42DD-ABF2-781EEC161BFB}" srcOrd="1" destOrd="0" parTransId="{B137C816-538A-4B5C-8749-D6E29DD6B65F}" sibTransId="{8EB1D32A-1466-48EC-9C65-436AD8EA6106}"/>
    <dgm:cxn modelId="{15028278-8AA8-4FB4-8E98-D03DA4DD8246}" type="presOf" srcId="{E58C3C05-B009-43BB-A1CD-0074E1EA9FDC}" destId="{9FC014C0-07A9-4B16-AE25-569C1084ADE0}" srcOrd="0" destOrd="0" presId="urn:microsoft.com/office/officeart/2005/8/layout/vList4#1"/>
    <dgm:cxn modelId="{FD43ECC6-5018-4BA5-B142-93EC0A4321BF}" srcId="{E58C3C05-B009-43BB-A1CD-0074E1EA9FDC}" destId="{FFCBFE5D-C9E3-47B7-935E-29F744738744}" srcOrd="0" destOrd="0" parTransId="{CFCF8B12-D1AF-4E40-8650-9A02FD72E7CE}" sibTransId="{1F231DB6-BAF7-4252-8607-0526C271AB68}"/>
    <dgm:cxn modelId="{13289CEE-213D-403F-AB00-762F77588B02}" type="presOf" srcId="{33F64193-B0C2-44A0-B3F1-BC6BFDD59DE0}" destId="{A82AF82C-1BF3-49CA-BA63-50AE84551E3A}" srcOrd="1" destOrd="0" presId="urn:microsoft.com/office/officeart/2005/8/layout/vList4#1"/>
    <dgm:cxn modelId="{8546043F-7BA9-4269-BEF0-D0801978A773}" type="presOf" srcId="{8C776C5B-3DE7-42DD-ABF2-781EEC161BFB}" destId="{DEA1667F-CC0A-49E9-BDDD-D79D65D029C6}" srcOrd="0" destOrd="0" presId="urn:microsoft.com/office/officeart/2005/8/layout/vList4#1"/>
    <dgm:cxn modelId="{11255074-C37B-485B-9C40-2B3659DA1BE0}" type="presOf" srcId="{FFCBFE5D-C9E3-47B7-935E-29F744738744}" destId="{F5B2139E-07F1-480E-A30B-CA6E25721F85}" srcOrd="1" destOrd="0" presId="urn:microsoft.com/office/officeart/2005/8/layout/vList4#1"/>
    <dgm:cxn modelId="{37EB2792-8BB2-421D-A06F-306F6D280AD4}" type="presParOf" srcId="{9FC014C0-07A9-4B16-AE25-569C1084ADE0}" destId="{8D9C8ABC-6A61-469C-9207-9D5FF9E3E5A2}" srcOrd="0" destOrd="0" presId="urn:microsoft.com/office/officeart/2005/8/layout/vList4#1"/>
    <dgm:cxn modelId="{9E9E26CE-B44A-4FCC-96FD-43B66DBC69DD}" type="presParOf" srcId="{8D9C8ABC-6A61-469C-9207-9D5FF9E3E5A2}" destId="{6E4ED838-7BB7-4579-90CC-60A3E127B50A}" srcOrd="0" destOrd="0" presId="urn:microsoft.com/office/officeart/2005/8/layout/vList4#1"/>
    <dgm:cxn modelId="{CDBA7361-05B7-4219-821E-00B0A6581939}" type="presParOf" srcId="{8D9C8ABC-6A61-469C-9207-9D5FF9E3E5A2}" destId="{5D93DF52-27BA-427B-9080-00B8A3B4DC79}" srcOrd="1" destOrd="0" presId="urn:microsoft.com/office/officeart/2005/8/layout/vList4#1"/>
    <dgm:cxn modelId="{0E5E1525-377D-4C00-B79B-6EED4CF6849B}" type="presParOf" srcId="{8D9C8ABC-6A61-469C-9207-9D5FF9E3E5A2}" destId="{F5B2139E-07F1-480E-A30B-CA6E25721F85}" srcOrd="2" destOrd="0" presId="urn:microsoft.com/office/officeart/2005/8/layout/vList4#1"/>
    <dgm:cxn modelId="{4F7D2C01-037F-4161-B16E-89849ACAD0BC}" type="presParOf" srcId="{9FC014C0-07A9-4B16-AE25-569C1084ADE0}" destId="{30DF9512-7F23-4993-B3F0-533B458AA3A0}" srcOrd="1" destOrd="0" presId="urn:microsoft.com/office/officeart/2005/8/layout/vList4#1"/>
    <dgm:cxn modelId="{563121A4-FB93-40B5-884A-CC7B3A27FEE1}" type="presParOf" srcId="{9FC014C0-07A9-4B16-AE25-569C1084ADE0}" destId="{543980C2-5DFF-4501-99BA-76E3FFE04373}" srcOrd="2" destOrd="0" presId="urn:microsoft.com/office/officeart/2005/8/layout/vList4#1"/>
    <dgm:cxn modelId="{D3F41994-D6D7-4C52-96AD-A744952D24DA}" type="presParOf" srcId="{543980C2-5DFF-4501-99BA-76E3FFE04373}" destId="{DEA1667F-CC0A-49E9-BDDD-D79D65D029C6}" srcOrd="0" destOrd="0" presId="urn:microsoft.com/office/officeart/2005/8/layout/vList4#1"/>
    <dgm:cxn modelId="{538D9082-519B-4752-8F5D-3CA56038EE68}" type="presParOf" srcId="{543980C2-5DFF-4501-99BA-76E3FFE04373}" destId="{3001CCAE-505A-4A9F-98B4-A1B8177EA600}" srcOrd="1" destOrd="0" presId="urn:microsoft.com/office/officeart/2005/8/layout/vList4#1"/>
    <dgm:cxn modelId="{A5A19424-EBD1-47C7-A6BA-6F460CC288E7}" type="presParOf" srcId="{543980C2-5DFF-4501-99BA-76E3FFE04373}" destId="{F8170AE5-F8E5-49F0-B5D1-1D796E20828A}" srcOrd="2" destOrd="0" presId="urn:microsoft.com/office/officeart/2005/8/layout/vList4#1"/>
    <dgm:cxn modelId="{44C68910-DBE8-4ACF-B56C-4C60336A49BE}" type="presParOf" srcId="{9FC014C0-07A9-4B16-AE25-569C1084ADE0}" destId="{ADF004EB-3DF8-40F4-B4E4-91435A3A58C1}" srcOrd="3" destOrd="0" presId="urn:microsoft.com/office/officeart/2005/8/layout/vList4#1"/>
    <dgm:cxn modelId="{84D60469-495C-4F77-A568-4C2DE7D12713}" type="presParOf" srcId="{9FC014C0-07A9-4B16-AE25-569C1084ADE0}" destId="{3239401C-53E8-4CCF-A039-20C52BBCAC0D}" srcOrd="4" destOrd="0" presId="urn:microsoft.com/office/officeart/2005/8/layout/vList4#1"/>
    <dgm:cxn modelId="{43C7AC13-3485-4D37-B3AA-AC8724DD13C6}" type="presParOf" srcId="{3239401C-53E8-4CCF-A039-20C52BBCAC0D}" destId="{D900ABA2-CC2D-4177-BBB2-92A8937932A1}" srcOrd="0" destOrd="0" presId="urn:microsoft.com/office/officeart/2005/8/layout/vList4#1"/>
    <dgm:cxn modelId="{526E802D-2001-4867-B300-22067D513832}" type="presParOf" srcId="{3239401C-53E8-4CCF-A039-20C52BBCAC0D}" destId="{C9693500-A12F-4AD1-BA92-46286FBC7FA9}" srcOrd="1" destOrd="0" presId="urn:microsoft.com/office/officeart/2005/8/layout/vList4#1"/>
    <dgm:cxn modelId="{EB127CD8-825F-490E-BE09-BAE4FBDA4C56}" type="presParOf" srcId="{3239401C-53E8-4CCF-A039-20C52BBCAC0D}" destId="{A82AF82C-1BF3-49CA-BA63-50AE84551E3A}"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1C3FF3-036D-43B3-84E3-F8B3B66C7CFF}" type="doc">
      <dgm:prSet loTypeId="urn:microsoft.com/office/officeart/2005/8/layout/vList4#2" loCatId="list" qsTypeId="urn:microsoft.com/office/officeart/2005/8/quickstyle/3d3" qsCatId="3D" csTypeId="urn:microsoft.com/office/officeart/2005/8/colors/colorful5" csCatId="colorful" phldr="1"/>
      <dgm:spPr/>
      <dgm:t>
        <a:bodyPr/>
        <a:lstStyle/>
        <a:p>
          <a:endParaRPr lang="ru-RU"/>
        </a:p>
      </dgm:t>
    </dgm:pt>
    <dgm:pt modelId="{2B0CD59B-2E03-4DF4-AF47-C4F598F55BCD}">
      <dgm:prSet phldrT="[Текст]" custT="1"/>
      <dgm:spPr/>
      <dgm:t>
        <a:bodyPr/>
        <a:lstStyle/>
        <a:p>
          <a:r>
            <a:rPr lang="en-US" sz="1600" b="1" dirty="0" smtClean="0">
              <a:latin typeface="Arial Black" panose="020B0A04020102020204" pitchFamily="34" charset="0"/>
            </a:rPr>
            <a:t>Research and technology parks (16)</a:t>
          </a:r>
          <a:endParaRPr lang="ru-RU" sz="1600" b="1" dirty="0">
            <a:latin typeface="Arial Black" panose="020B0A04020102020204" pitchFamily="34" charset="0"/>
          </a:endParaRPr>
        </a:p>
      </dgm:t>
    </dgm:pt>
    <dgm:pt modelId="{339CB0F9-DD2C-47FB-8E5E-557E9263BD15}" type="parTrans" cxnId="{F244A9B6-D1D4-4977-B00F-F20FF3B9FA8D}">
      <dgm:prSet/>
      <dgm:spPr/>
      <dgm:t>
        <a:bodyPr/>
        <a:lstStyle/>
        <a:p>
          <a:endParaRPr lang="ru-RU"/>
        </a:p>
      </dgm:t>
    </dgm:pt>
    <dgm:pt modelId="{3BF4F0B3-3B87-4873-B784-625986E72237}" type="sibTrans" cxnId="{F244A9B6-D1D4-4977-B00F-F20FF3B9FA8D}">
      <dgm:prSet/>
      <dgm:spPr/>
      <dgm:t>
        <a:bodyPr/>
        <a:lstStyle/>
        <a:p>
          <a:endParaRPr lang="ru-RU"/>
        </a:p>
      </dgm:t>
    </dgm:pt>
    <dgm:pt modelId="{CFA4FCF6-3B0C-4B95-9AB0-21B59ECC8092}">
      <dgm:prSet phldrT="[Текст]" custT="1"/>
      <dgm:spPr/>
      <dgm:t>
        <a:bodyPr/>
        <a:lstStyle/>
        <a:p>
          <a:r>
            <a:rPr lang="en-US" sz="1600" b="1" dirty="0" smtClean="0">
              <a:latin typeface="Arial Black" panose="020B0A04020102020204" pitchFamily="34" charset="0"/>
            </a:rPr>
            <a:t>Innovation business incubators (28)</a:t>
          </a:r>
          <a:endParaRPr lang="ru-RU" sz="1600" b="1" dirty="0">
            <a:latin typeface="Arial Black" panose="020B0A04020102020204" pitchFamily="34" charset="0"/>
          </a:endParaRPr>
        </a:p>
      </dgm:t>
    </dgm:pt>
    <dgm:pt modelId="{0A21C156-89AF-46EA-9CB1-1C4B57614A79}" type="parTrans" cxnId="{B359C9B3-01DF-4A1A-A372-E3FA0951D2EC}">
      <dgm:prSet/>
      <dgm:spPr/>
      <dgm:t>
        <a:bodyPr/>
        <a:lstStyle/>
        <a:p>
          <a:endParaRPr lang="ru-RU"/>
        </a:p>
      </dgm:t>
    </dgm:pt>
    <dgm:pt modelId="{7F0BD1D8-973B-4C6A-8769-34C15EA8B932}" type="sibTrans" cxnId="{B359C9B3-01DF-4A1A-A372-E3FA0951D2EC}">
      <dgm:prSet/>
      <dgm:spPr/>
      <dgm:t>
        <a:bodyPr/>
        <a:lstStyle/>
        <a:p>
          <a:endParaRPr lang="ru-RU"/>
        </a:p>
      </dgm:t>
    </dgm:pt>
    <dgm:pt modelId="{9854EC73-25E9-4506-BFFC-D328953685F1}">
      <dgm:prSet phldrT="[Текст]" custT="1"/>
      <dgm:spPr/>
      <dgm:t>
        <a:bodyPr/>
        <a:lstStyle/>
        <a:p>
          <a:r>
            <a:rPr lang="en-US" sz="1600" b="1" dirty="0" smtClean="0">
              <a:latin typeface="Arial Black" panose="020B0A04020102020204" pitchFamily="34" charset="0"/>
            </a:rPr>
            <a:t>Innovation centers (25)</a:t>
          </a:r>
          <a:endParaRPr lang="ru-RU" sz="1600" b="1" dirty="0">
            <a:latin typeface="Arial Black" panose="020B0A04020102020204" pitchFamily="34" charset="0"/>
          </a:endParaRPr>
        </a:p>
      </dgm:t>
    </dgm:pt>
    <dgm:pt modelId="{607F2D1A-B205-443C-8654-C4198FA864D2}" type="sibTrans" cxnId="{8760CD9F-57C4-45E4-A8DF-063446FB22EE}">
      <dgm:prSet/>
      <dgm:spPr/>
      <dgm:t>
        <a:bodyPr/>
        <a:lstStyle/>
        <a:p>
          <a:endParaRPr lang="ru-RU"/>
        </a:p>
      </dgm:t>
    </dgm:pt>
    <dgm:pt modelId="{D61DA16B-A0AE-4FF5-9883-518409A84AEC}" type="parTrans" cxnId="{8760CD9F-57C4-45E4-A8DF-063446FB22EE}">
      <dgm:prSet/>
      <dgm:spPr/>
      <dgm:t>
        <a:bodyPr/>
        <a:lstStyle/>
        <a:p>
          <a:endParaRPr lang="ru-RU"/>
        </a:p>
      </dgm:t>
    </dgm:pt>
    <dgm:pt modelId="{19FD5638-4C20-4615-A26D-999FBB384279}" type="pres">
      <dgm:prSet presAssocID="{AE1C3FF3-036D-43B3-84E3-F8B3B66C7CFF}" presName="linear" presStyleCnt="0">
        <dgm:presLayoutVars>
          <dgm:dir/>
          <dgm:resizeHandles val="exact"/>
        </dgm:presLayoutVars>
      </dgm:prSet>
      <dgm:spPr/>
      <dgm:t>
        <a:bodyPr/>
        <a:lstStyle/>
        <a:p>
          <a:endParaRPr lang="uk-UA"/>
        </a:p>
      </dgm:t>
    </dgm:pt>
    <dgm:pt modelId="{F0D3F998-39AB-474F-89D5-AA3C3A3028FD}" type="pres">
      <dgm:prSet presAssocID="{2B0CD59B-2E03-4DF4-AF47-C4F598F55BCD}" presName="comp" presStyleCnt="0"/>
      <dgm:spPr/>
      <dgm:t>
        <a:bodyPr/>
        <a:lstStyle/>
        <a:p>
          <a:endParaRPr lang="uk-UA"/>
        </a:p>
      </dgm:t>
    </dgm:pt>
    <dgm:pt modelId="{2C0BC0FB-1926-4CF2-AB98-3F1443A3FCA4}" type="pres">
      <dgm:prSet presAssocID="{2B0CD59B-2E03-4DF4-AF47-C4F598F55BCD}" presName="box" presStyleLbl="node1" presStyleIdx="0" presStyleCnt="3"/>
      <dgm:spPr/>
      <dgm:t>
        <a:bodyPr/>
        <a:lstStyle/>
        <a:p>
          <a:endParaRPr lang="uk-UA"/>
        </a:p>
      </dgm:t>
    </dgm:pt>
    <dgm:pt modelId="{03A26C0C-C5D1-48CF-8DE0-F0E6346B1398}" type="pres">
      <dgm:prSet presAssocID="{2B0CD59B-2E03-4DF4-AF47-C4F598F55BCD}" presName="img" presStyleLbl="fgImgPlace1" presStyleIdx="0" presStyleCnt="3"/>
      <dgm:spPr>
        <a:blipFill rotWithShape="0">
          <a:blip xmlns:r="http://schemas.openxmlformats.org/officeDocument/2006/relationships" r:embed="rId1"/>
          <a:stretch>
            <a:fillRect/>
          </a:stretch>
        </a:blipFill>
      </dgm:spPr>
      <dgm:t>
        <a:bodyPr/>
        <a:lstStyle/>
        <a:p>
          <a:endParaRPr lang="uk-UA"/>
        </a:p>
      </dgm:t>
    </dgm:pt>
    <dgm:pt modelId="{DBB47E32-2628-4267-8D83-554C031BD85D}" type="pres">
      <dgm:prSet presAssocID="{2B0CD59B-2E03-4DF4-AF47-C4F598F55BCD}" presName="text" presStyleLbl="node1" presStyleIdx="0" presStyleCnt="3">
        <dgm:presLayoutVars>
          <dgm:bulletEnabled val="1"/>
        </dgm:presLayoutVars>
      </dgm:prSet>
      <dgm:spPr/>
      <dgm:t>
        <a:bodyPr/>
        <a:lstStyle/>
        <a:p>
          <a:endParaRPr lang="uk-UA"/>
        </a:p>
      </dgm:t>
    </dgm:pt>
    <dgm:pt modelId="{B02979CD-B476-4457-8C7B-330A7F5E2ECD}" type="pres">
      <dgm:prSet presAssocID="{3BF4F0B3-3B87-4873-B784-625986E72237}" presName="spacer" presStyleCnt="0"/>
      <dgm:spPr/>
      <dgm:t>
        <a:bodyPr/>
        <a:lstStyle/>
        <a:p>
          <a:endParaRPr lang="uk-UA"/>
        </a:p>
      </dgm:t>
    </dgm:pt>
    <dgm:pt modelId="{0C06769D-07D2-4554-8EEE-54049202524F}" type="pres">
      <dgm:prSet presAssocID="{CFA4FCF6-3B0C-4B95-9AB0-21B59ECC8092}" presName="comp" presStyleCnt="0"/>
      <dgm:spPr/>
      <dgm:t>
        <a:bodyPr/>
        <a:lstStyle/>
        <a:p>
          <a:endParaRPr lang="uk-UA"/>
        </a:p>
      </dgm:t>
    </dgm:pt>
    <dgm:pt modelId="{D2BAD79F-B2C8-4D6A-82A3-F36989E0FD3B}" type="pres">
      <dgm:prSet presAssocID="{CFA4FCF6-3B0C-4B95-9AB0-21B59ECC8092}" presName="box" presStyleLbl="node1" presStyleIdx="1" presStyleCnt="3"/>
      <dgm:spPr/>
      <dgm:t>
        <a:bodyPr/>
        <a:lstStyle/>
        <a:p>
          <a:endParaRPr lang="uk-UA"/>
        </a:p>
      </dgm:t>
    </dgm:pt>
    <dgm:pt modelId="{5FD5C0B4-B3F9-4766-A61B-09C9B8E1A774}" type="pres">
      <dgm:prSet presAssocID="{CFA4FCF6-3B0C-4B95-9AB0-21B59ECC8092}" presName="img" presStyleLbl="fgImgPlace1" presStyleIdx="1" presStyleCnt="3"/>
      <dgm:spPr>
        <a:blipFill rotWithShape="0">
          <a:blip xmlns:r="http://schemas.openxmlformats.org/officeDocument/2006/relationships" r:embed="rId2"/>
          <a:stretch>
            <a:fillRect/>
          </a:stretch>
        </a:blipFill>
      </dgm:spPr>
      <dgm:t>
        <a:bodyPr/>
        <a:lstStyle/>
        <a:p>
          <a:endParaRPr lang="uk-UA"/>
        </a:p>
      </dgm:t>
    </dgm:pt>
    <dgm:pt modelId="{088AA3CA-FF62-49B8-B95E-0B1FE28AE1CB}" type="pres">
      <dgm:prSet presAssocID="{CFA4FCF6-3B0C-4B95-9AB0-21B59ECC8092}" presName="text" presStyleLbl="node1" presStyleIdx="1" presStyleCnt="3">
        <dgm:presLayoutVars>
          <dgm:bulletEnabled val="1"/>
        </dgm:presLayoutVars>
      </dgm:prSet>
      <dgm:spPr/>
      <dgm:t>
        <a:bodyPr/>
        <a:lstStyle/>
        <a:p>
          <a:endParaRPr lang="uk-UA"/>
        </a:p>
      </dgm:t>
    </dgm:pt>
    <dgm:pt modelId="{0F68F142-745B-4EF5-BF6A-17DC06794A92}" type="pres">
      <dgm:prSet presAssocID="{7F0BD1D8-973B-4C6A-8769-34C15EA8B932}" presName="spacer" presStyleCnt="0"/>
      <dgm:spPr/>
      <dgm:t>
        <a:bodyPr/>
        <a:lstStyle/>
        <a:p>
          <a:endParaRPr lang="uk-UA"/>
        </a:p>
      </dgm:t>
    </dgm:pt>
    <dgm:pt modelId="{263D5290-7333-4DD7-93A8-D54B9C855616}" type="pres">
      <dgm:prSet presAssocID="{9854EC73-25E9-4506-BFFC-D328953685F1}" presName="comp" presStyleCnt="0"/>
      <dgm:spPr/>
      <dgm:t>
        <a:bodyPr/>
        <a:lstStyle/>
        <a:p>
          <a:endParaRPr lang="uk-UA"/>
        </a:p>
      </dgm:t>
    </dgm:pt>
    <dgm:pt modelId="{71880418-9287-4166-9E0D-560D1513F292}" type="pres">
      <dgm:prSet presAssocID="{9854EC73-25E9-4506-BFFC-D328953685F1}" presName="box" presStyleLbl="node1" presStyleIdx="2" presStyleCnt="3"/>
      <dgm:spPr/>
      <dgm:t>
        <a:bodyPr/>
        <a:lstStyle/>
        <a:p>
          <a:endParaRPr lang="uk-UA"/>
        </a:p>
      </dgm:t>
    </dgm:pt>
    <dgm:pt modelId="{D58CBF1E-029F-4F35-9EDF-00452F8646F8}" type="pres">
      <dgm:prSet presAssocID="{9854EC73-25E9-4506-BFFC-D328953685F1}" presName="img" presStyleLbl="fgImgPlace1" presStyleIdx="2" presStyleCnt="3"/>
      <dgm:spPr>
        <a:blipFill rotWithShape="0">
          <a:blip xmlns:r="http://schemas.openxmlformats.org/officeDocument/2006/relationships" r:embed="rId3"/>
          <a:stretch>
            <a:fillRect/>
          </a:stretch>
        </a:blipFill>
      </dgm:spPr>
      <dgm:t>
        <a:bodyPr/>
        <a:lstStyle/>
        <a:p>
          <a:endParaRPr lang="uk-UA"/>
        </a:p>
      </dgm:t>
    </dgm:pt>
    <dgm:pt modelId="{2B3B3FFF-6EA7-4F14-8AFD-F26DBA1485BD}" type="pres">
      <dgm:prSet presAssocID="{9854EC73-25E9-4506-BFFC-D328953685F1}" presName="text" presStyleLbl="node1" presStyleIdx="2" presStyleCnt="3">
        <dgm:presLayoutVars>
          <dgm:bulletEnabled val="1"/>
        </dgm:presLayoutVars>
      </dgm:prSet>
      <dgm:spPr/>
      <dgm:t>
        <a:bodyPr/>
        <a:lstStyle/>
        <a:p>
          <a:endParaRPr lang="uk-UA"/>
        </a:p>
      </dgm:t>
    </dgm:pt>
  </dgm:ptLst>
  <dgm:cxnLst>
    <dgm:cxn modelId="{764C92B1-BD36-4391-808F-56056CDE134A}" type="presOf" srcId="{2B0CD59B-2E03-4DF4-AF47-C4F598F55BCD}" destId="{DBB47E32-2628-4267-8D83-554C031BD85D}" srcOrd="1" destOrd="0" presId="urn:microsoft.com/office/officeart/2005/8/layout/vList4#2"/>
    <dgm:cxn modelId="{42578369-92B5-4972-A515-BA0BD429F1D5}" type="presOf" srcId="{CFA4FCF6-3B0C-4B95-9AB0-21B59ECC8092}" destId="{088AA3CA-FF62-49B8-B95E-0B1FE28AE1CB}" srcOrd="1" destOrd="0" presId="urn:microsoft.com/office/officeart/2005/8/layout/vList4#2"/>
    <dgm:cxn modelId="{D23AF7FA-8C8C-4766-BE5C-30099C8832D9}" type="presOf" srcId="{9854EC73-25E9-4506-BFFC-D328953685F1}" destId="{71880418-9287-4166-9E0D-560D1513F292}" srcOrd="0" destOrd="0" presId="urn:microsoft.com/office/officeart/2005/8/layout/vList4#2"/>
    <dgm:cxn modelId="{BCA5EFCC-9969-4403-A6A9-38049C27642D}" type="presOf" srcId="{AE1C3FF3-036D-43B3-84E3-F8B3B66C7CFF}" destId="{19FD5638-4C20-4615-A26D-999FBB384279}" srcOrd="0" destOrd="0" presId="urn:microsoft.com/office/officeart/2005/8/layout/vList4#2"/>
    <dgm:cxn modelId="{A267427D-A6CB-4D2C-93EE-C89C107680A5}" type="presOf" srcId="{CFA4FCF6-3B0C-4B95-9AB0-21B59ECC8092}" destId="{D2BAD79F-B2C8-4D6A-82A3-F36989E0FD3B}" srcOrd="0" destOrd="0" presId="urn:microsoft.com/office/officeart/2005/8/layout/vList4#2"/>
    <dgm:cxn modelId="{F244A9B6-D1D4-4977-B00F-F20FF3B9FA8D}" srcId="{AE1C3FF3-036D-43B3-84E3-F8B3B66C7CFF}" destId="{2B0CD59B-2E03-4DF4-AF47-C4F598F55BCD}" srcOrd="0" destOrd="0" parTransId="{339CB0F9-DD2C-47FB-8E5E-557E9263BD15}" sibTransId="{3BF4F0B3-3B87-4873-B784-625986E72237}"/>
    <dgm:cxn modelId="{8760CD9F-57C4-45E4-A8DF-063446FB22EE}" srcId="{AE1C3FF3-036D-43B3-84E3-F8B3B66C7CFF}" destId="{9854EC73-25E9-4506-BFFC-D328953685F1}" srcOrd="2" destOrd="0" parTransId="{D61DA16B-A0AE-4FF5-9883-518409A84AEC}" sibTransId="{607F2D1A-B205-443C-8654-C4198FA864D2}"/>
    <dgm:cxn modelId="{CD6874EE-684C-43BF-8C35-0728D594F686}" type="presOf" srcId="{2B0CD59B-2E03-4DF4-AF47-C4F598F55BCD}" destId="{2C0BC0FB-1926-4CF2-AB98-3F1443A3FCA4}" srcOrd="0" destOrd="0" presId="urn:microsoft.com/office/officeart/2005/8/layout/vList4#2"/>
    <dgm:cxn modelId="{EC04457A-ED38-4F77-BBDD-0AB9D0C9847C}" type="presOf" srcId="{9854EC73-25E9-4506-BFFC-D328953685F1}" destId="{2B3B3FFF-6EA7-4F14-8AFD-F26DBA1485BD}" srcOrd="1" destOrd="0" presId="urn:microsoft.com/office/officeart/2005/8/layout/vList4#2"/>
    <dgm:cxn modelId="{B359C9B3-01DF-4A1A-A372-E3FA0951D2EC}" srcId="{AE1C3FF3-036D-43B3-84E3-F8B3B66C7CFF}" destId="{CFA4FCF6-3B0C-4B95-9AB0-21B59ECC8092}" srcOrd="1" destOrd="0" parTransId="{0A21C156-89AF-46EA-9CB1-1C4B57614A79}" sibTransId="{7F0BD1D8-973B-4C6A-8769-34C15EA8B932}"/>
    <dgm:cxn modelId="{778F442C-712A-4C0E-B1EC-D4574C986874}" type="presParOf" srcId="{19FD5638-4C20-4615-A26D-999FBB384279}" destId="{F0D3F998-39AB-474F-89D5-AA3C3A3028FD}" srcOrd="0" destOrd="0" presId="urn:microsoft.com/office/officeart/2005/8/layout/vList4#2"/>
    <dgm:cxn modelId="{9A72D033-B072-4F57-A2AE-8B01C550769E}" type="presParOf" srcId="{F0D3F998-39AB-474F-89D5-AA3C3A3028FD}" destId="{2C0BC0FB-1926-4CF2-AB98-3F1443A3FCA4}" srcOrd="0" destOrd="0" presId="urn:microsoft.com/office/officeart/2005/8/layout/vList4#2"/>
    <dgm:cxn modelId="{8B8D628A-51FE-4607-948B-975359629E7B}" type="presParOf" srcId="{F0D3F998-39AB-474F-89D5-AA3C3A3028FD}" destId="{03A26C0C-C5D1-48CF-8DE0-F0E6346B1398}" srcOrd="1" destOrd="0" presId="urn:microsoft.com/office/officeart/2005/8/layout/vList4#2"/>
    <dgm:cxn modelId="{0F79D7DA-9A9F-4301-A991-B074B9D7FDEE}" type="presParOf" srcId="{F0D3F998-39AB-474F-89D5-AA3C3A3028FD}" destId="{DBB47E32-2628-4267-8D83-554C031BD85D}" srcOrd="2" destOrd="0" presId="urn:microsoft.com/office/officeart/2005/8/layout/vList4#2"/>
    <dgm:cxn modelId="{116272AA-B94F-44FF-AC7C-DFF6411DB58E}" type="presParOf" srcId="{19FD5638-4C20-4615-A26D-999FBB384279}" destId="{B02979CD-B476-4457-8C7B-330A7F5E2ECD}" srcOrd="1" destOrd="0" presId="urn:microsoft.com/office/officeart/2005/8/layout/vList4#2"/>
    <dgm:cxn modelId="{87EF8782-F8BC-4000-8737-ED18303B4E90}" type="presParOf" srcId="{19FD5638-4C20-4615-A26D-999FBB384279}" destId="{0C06769D-07D2-4554-8EEE-54049202524F}" srcOrd="2" destOrd="0" presId="urn:microsoft.com/office/officeart/2005/8/layout/vList4#2"/>
    <dgm:cxn modelId="{C0B2E170-76FE-42E2-88AB-6DBC8E2FF6F3}" type="presParOf" srcId="{0C06769D-07D2-4554-8EEE-54049202524F}" destId="{D2BAD79F-B2C8-4D6A-82A3-F36989E0FD3B}" srcOrd="0" destOrd="0" presId="urn:microsoft.com/office/officeart/2005/8/layout/vList4#2"/>
    <dgm:cxn modelId="{406B4AED-21F6-443E-B475-67E7E746ABDE}" type="presParOf" srcId="{0C06769D-07D2-4554-8EEE-54049202524F}" destId="{5FD5C0B4-B3F9-4766-A61B-09C9B8E1A774}" srcOrd="1" destOrd="0" presId="urn:microsoft.com/office/officeart/2005/8/layout/vList4#2"/>
    <dgm:cxn modelId="{DDBDC4B1-F878-437F-913B-F33190CB5703}" type="presParOf" srcId="{0C06769D-07D2-4554-8EEE-54049202524F}" destId="{088AA3CA-FF62-49B8-B95E-0B1FE28AE1CB}" srcOrd="2" destOrd="0" presId="urn:microsoft.com/office/officeart/2005/8/layout/vList4#2"/>
    <dgm:cxn modelId="{92ACE51F-CDD3-41CE-8948-F1E1BA3C7E55}" type="presParOf" srcId="{19FD5638-4C20-4615-A26D-999FBB384279}" destId="{0F68F142-745B-4EF5-BF6A-17DC06794A92}" srcOrd="3" destOrd="0" presId="urn:microsoft.com/office/officeart/2005/8/layout/vList4#2"/>
    <dgm:cxn modelId="{D0FD1B76-DA7D-49BF-9B4F-2871478C702C}" type="presParOf" srcId="{19FD5638-4C20-4615-A26D-999FBB384279}" destId="{263D5290-7333-4DD7-93A8-D54B9C855616}" srcOrd="4" destOrd="0" presId="urn:microsoft.com/office/officeart/2005/8/layout/vList4#2"/>
    <dgm:cxn modelId="{08756FAF-627E-4BF4-A18D-EB5ABFB1B06E}" type="presParOf" srcId="{263D5290-7333-4DD7-93A8-D54B9C855616}" destId="{71880418-9287-4166-9E0D-560D1513F292}" srcOrd="0" destOrd="0" presId="urn:microsoft.com/office/officeart/2005/8/layout/vList4#2"/>
    <dgm:cxn modelId="{9B43C14F-BDDC-4B8C-B41D-A6F620B95C0A}" type="presParOf" srcId="{263D5290-7333-4DD7-93A8-D54B9C855616}" destId="{D58CBF1E-029F-4F35-9EDF-00452F8646F8}" srcOrd="1" destOrd="0" presId="urn:microsoft.com/office/officeart/2005/8/layout/vList4#2"/>
    <dgm:cxn modelId="{AA78AF69-E327-4153-B862-61E3D46C4AF4}" type="presParOf" srcId="{263D5290-7333-4DD7-93A8-D54B9C855616}" destId="{2B3B3FFF-6EA7-4F14-8AFD-F26DBA1485BD}" srcOrd="2" destOrd="0" presId="urn:microsoft.com/office/officeart/2005/8/layout/vList4#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1AF821-CE17-45D4-A5BF-27931AA9A73B}"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uk-UA"/>
        </a:p>
      </dgm:t>
    </dgm:pt>
    <dgm:pt modelId="{3CD01B31-2F69-496C-BE48-03CC2F937821}">
      <dgm:prSet custT="1"/>
      <dgm:spPr/>
      <dgm:t>
        <a:bodyPr/>
        <a:lstStyle/>
        <a:p>
          <a:pPr rtl="0"/>
          <a:r>
            <a:rPr lang="en-US" sz="2400" dirty="0" smtClean="0"/>
            <a:t>nuclear science</a:t>
          </a:r>
          <a:endParaRPr lang="en-US" sz="2400" dirty="0"/>
        </a:p>
      </dgm:t>
    </dgm:pt>
    <dgm:pt modelId="{9F8B923E-A7EE-4CEC-968E-4D8DDC23916A}" type="parTrans" cxnId="{E21FFFEF-45C0-4323-B223-07C7F87FF18B}">
      <dgm:prSet/>
      <dgm:spPr/>
      <dgm:t>
        <a:bodyPr/>
        <a:lstStyle/>
        <a:p>
          <a:endParaRPr lang="uk-UA"/>
        </a:p>
      </dgm:t>
    </dgm:pt>
    <dgm:pt modelId="{D562616D-EDAC-4A75-A371-91BF1446DB85}" type="sibTrans" cxnId="{E21FFFEF-45C0-4323-B223-07C7F87FF18B}">
      <dgm:prSet/>
      <dgm:spPr/>
      <dgm:t>
        <a:bodyPr/>
        <a:lstStyle/>
        <a:p>
          <a:endParaRPr lang="uk-UA"/>
        </a:p>
      </dgm:t>
    </dgm:pt>
    <dgm:pt modelId="{A141322A-6EFB-4C53-BF1F-7666AA2D62F0}">
      <dgm:prSet/>
      <dgm:spPr/>
      <dgm:t>
        <a:bodyPr/>
        <a:lstStyle/>
        <a:p>
          <a:pPr rtl="0"/>
          <a:r>
            <a:rPr lang="en-US" dirty="0" smtClean="0"/>
            <a:t>new materials</a:t>
          </a:r>
          <a:endParaRPr lang="uk-UA" dirty="0"/>
        </a:p>
      </dgm:t>
    </dgm:pt>
    <dgm:pt modelId="{FFE4D6BC-B515-4F1A-9D4F-B38A305F5611}" type="parTrans" cxnId="{AFB3FCBC-C101-48C1-A809-61692382B21C}">
      <dgm:prSet/>
      <dgm:spPr/>
      <dgm:t>
        <a:bodyPr/>
        <a:lstStyle/>
        <a:p>
          <a:endParaRPr lang="uk-UA"/>
        </a:p>
      </dgm:t>
    </dgm:pt>
    <dgm:pt modelId="{90979A7A-370D-4369-84E3-9551290092C8}" type="sibTrans" cxnId="{AFB3FCBC-C101-48C1-A809-61692382B21C}">
      <dgm:prSet/>
      <dgm:spPr/>
      <dgm:t>
        <a:bodyPr/>
        <a:lstStyle/>
        <a:p>
          <a:endParaRPr lang="uk-UA"/>
        </a:p>
      </dgm:t>
    </dgm:pt>
    <dgm:pt modelId="{DA8E792E-E8B1-4AB6-B946-1A659955CDFE}">
      <dgm:prSet/>
      <dgm:spPr/>
      <dgm:t>
        <a:bodyPr/>
        <a:lstStyle/>
        <a:p>
          <a:pPr rtl="0"/>
          <a:r>
            <a:rPr lang="uk-UA" dirty="0" smtClean="0"/>
            <a:t>IT- </a:t>
          </a:r>
          <a:r>
            <a:rPr lang="uk-UA" dirty="0" err="1" smtClean="0"/>
            <a:t>technologies</a:t>
          </a:r>
          <a:endParaRPr lang="en-US" dirty="0"/>
        </a:p>
      </dgm:t>
    </dgm:pt>
    <dgm:pt modelId="{31D36715-B781-4313-B4BE-2AA31A437052}" type="parTrans" cxnId="{0816E1F2-AD23-475A-B75A-EFF6220A5DDA}">
      <dgm:prSet/>
      <dgm:spPr/>
      <dgm:t>
        <a:bodyPr/>
        <a:lstStyle/>
        <a:p>
          <a:endParaRPr lang="uk-UA"/>
        </a:p>
      </dgm:t>
    </dgm:pt>
    <dgm:pt modelId="{6996016E-5750-4D0D-940E-2DCB5F9C85C3}" type="sibTrans" cxnId="{0816E1F2-AD23-475A-B75A-EFF6220A5DDA}">
      <dgm:prSet/>
      <dgm:spPr/>
      <dgm:t>
        <a:bodyPr/>
        <a:lstStyle/>
        <a:p>
          <a:endParaRPr lang="uk-UA"/>
        </a:p>
      </dgm:t>
    </dgm:pt>
    <dgm:pt modelId="{5E10B5FB-D2ED-4896-8890-EAD1D5E9A5E0}">
      <dgm:prSet/>
      <dgm:spPr/>
      <dgm:t>
        <a:bodyPr/>
        <a:lstStyle/>
        <a:p>
          <a:pPr rtl="0"/>
          <a:r>
            <a:rPr lang="fr-FR" b="0" i="0" dirty="0" err="1" smtClean="0"/>
            <a:t>engeneering</a:t>
          </a:r>
          <a:endParaRPr lang="en-US" dirty="0"/>
        </a:p>
      </dgm:t>
    </dgm:pt>
    <dgm:pt modelId="{5CE7D736-A057-41AE-A9CB-ED465954B61D}" type="parTrans" cxnId="{58F51F5B-89F2-430F-B95C-E3DEB4BEB02A}">
      <dgm:prSet/>
      <dgm:spPr/>
      <dgm:t>
        <a:bodyPr/>
        <a:lstStyle/>
        <a:p>
          <a:endParaRPr lang="uk-UA"/>
        </a:p>
      </dgm:t>
    </dgm:pt>
    <dgm:pt modelId="{683754E7-A702-4031-9725-47A0A0AAFEBC}" type="sibTrans" cxnId="{58F51F5B-89F2-430F-B95C-E3DEB4BEB02A}">
      <dgm:prSet/>
      <dgm:spPr/>
      <dgm:t>
        <a:bodyPr/>
        <a:lstStyle/>
        <a:p>
          <a:endParaRPr lang="uk-UA"/>
        </a:p>
      </dgm:t>
    </dgm:pt>
    <dgm:pt modelId="{5D84CC40-7880-4D7A-9BCA-056FBA6B7F18}">
      <dgm:prSet/>
      <dgm:spPr/>
      <dgm:t>
        <a:bodyPr/>
        <a:lstStyle/>
        <a:p>
          <a:pPr rtl="0"/>
          <a:r>
            <a:rPr lang="en-US" dirty="0" smtClean="0"/>
            <a:t>biotechnology</a:t>
          </a:r>
          <a:endParaRPr lang="uk-UA" dirty="0"/>
        </a:p>
      </dgm:t>
    </dgm:pt>
    <dgm:pt modelId="{44D282B1-4CEC-4991-B692-EBF1459D7F46}" type="parTrans" cxnId="{2E3A2F7A-6441-4538-8EC9-B82464E4B7A7}">
      <dgm:prSet/>
      <dgm:spPr/>
      <dgm:t>
        <a:bodyPr/>
        <a:lstStyle/>
        <a:p>
          <a:endParaRPr lang="uk-UA"/>
        </a:p>
      </dgm:t>
    </dgm:pt>
    <dgm:pt modelId="{ED3BFE60-BD0D-45FE-99E9-F192C4D57D24}" type="sibTrans" cxnId="{2E3A2F7A-6441-4538-8EC9-B82464E4B7A7}">
      <dgm:prSet/>
      <dgm:spPr/>
      <dgm:t>
        <a:bodyPr/>
        <a:lstStyle/>
        <a:p>
          <a:endParaRPr lang="uk-UA"/>
        </a:p>
      </dgm:t>
    </dgm:pt>
    <dgm:pt modelId="{AD7C618F-ACCB-4E50-8D16-DC489C6D6081}">
      <dgm:prSet/>
      <dgm:spPr/>
      <dgm:t>
        <a:bodyPr/>
        <a:lstStyle/>
        <a:p>
          <a:endParaRPr lang="uk-UA" dirty="0"/>
        </a:p>
      </dgm:t>
    </dgm:pt>
    <dgm:pt modelId="{66A33EB6-67EB-49B4-8110-03DBB8579591}" type="parTrans" cxnId="{FD5FFE6E-61C9-46D0-AB21-0B5FF9B11966}">
      <dgm:prSet/>
      <dgm:spPr/>
      <dgm:t>
        <a:bodyPr/>
        <a:lstStyle/>
        <a:p>
          <a:endParaRPr lang="uk-UA"/>
        </a:p>
      </dgm:t>
    </dgm:pt>
    <dgm:pt modelId="{3397DA12-11EB-4DD9-AEA6-D4423566351E}" type="sibTrans" cxnId="{FD5FFE6E-61C9-46D0-AB21-0B5FF9B11966}">
      <dgm:prSet/>
      <dgm:spPr/>
      <dgm:t>
        <a:bodyPr/>
        <a:lstStyle/>
        <a:p>
          <a:endParaRPr lang="uk-UA"/>
        </a:p>
      </dgm:t>
    </dgm:pt>
    <dgm:pt modelId="{2B674C71-C528-492F-B935-8973B486D55D}">
      <dgm:prSet/>
      <dgm:spPr/>
      <dgm:t>
        <a:bodyPr/>
        <a:lstStyle/>
        <a:p>
          <a:pPr rtl="0"/>
          <a:r>
            <a:rPr lang="fr-FR" b="0" i="0" dirty="0" err="1" smtClean="0"/>
            <a:t>physics</a:t>
          </a:r>
          <a:r>
            <a:rPr lang="fr-FR" b="0" i="0" dirty="0" smtClean="0"/>
            <a:t> </a:t>
          </a:r>
          <a:r>
            <a:rPr lang="fr-FR" b="0" i="0" dirty="0" err="1" smtClean="0"/>
            <a:t>and</a:t>
          </a:r>
          <a:r>
            <a:rPr lang="fr-FR" b="0" i="0" dirty="0" smtClean="0"/>
            <a:t> </a:t>
          </a:r>
          <a:r>
            <a:rPr lang="fr-FR" b="0" i="0" dirty="0" err="1" smtClean="0"/>
            <a:t>astronomy</a:t>
          </a:r>
          <a:endParaRPr lang="en-US" dirty="0"/>
        </a:p>
      </dgm:t>
    </dgm:pt>
    <dgm:pt modelId="{6C3CC66B-3A6E-4CA1-A77E-B33950ADF15E}" type="parTrans" cxnId="{BBC5AC86-2129-46D3-9486-6C077D518500}">
      <dgm:prSet/>
      <dgm:spPr/>
      <dgm:t>
        <a:bodyPr/>
        <a:lstStyle/>
        <a:p>
          <a:endParaRPr lang="uk-UA"/>
        </a:p>
      </dgm:t>
    </dgm:pt>
    <dgm:pt modelId="{6FA592A4-8781-4FF8-AF07-1262CA4281FF}" type="sibTrans" cxnId="{BBC5AC86-2129-46D3-9486-6C077D518500}">
      <dgm:prSet/>
      <dgm:spPr/>
      <dgm:t>
        <a:bodyPr/>
        <a:lstStyle/>
        <a:p>
          <a:endParaRPr lang="uk-UA"/>
        </a:p>
      </dgm:t>
    </dgm:pt>
    <dgm:pt modelId="{66B637AF-C2EF-4051-BFEC-E24B0D742E6E}">
      <dgm:prSet/>
      <dgm:spPr/>
      <dgm:t>
        <a:bodyPr/>
        <a:lstStyle/>
        <a:p>
          <a:pPr rtl="0"/>
          <a:r>
            <a:rPr lang="fr-FR" b="0" i="0" dirty="0" smtClean="0"/>
            <a:t>agricultural technologies</a:t>
          </a:r>
          <a:endParaRPr lang="uk-UA" dirty="0"/>
        </a:p>
      </dgm:t>
    </dgm:pt>
    <dgm:pt modelId="{55A2FB61-10C6-4885-8A0D-397BD1B9EDF6}" type="parTrans" cxnId="{2ED7ABE7-A48B-43C2-931C-C650988F2AC3}">
      <dgm:prSet/>
      <dgm:spPr/>
      <dgm:t>
        <a:bodyPr/>
        <a:lstStyle/>
        <a:p>
          <a:endParaRPr lang="uk-UA"/>
        </a:p>
      </dgm:t>
    </dgm:pt>
    <dgm:pt modelId="{A3E43976-8E51-48BE-A0C4-02B4024564DE}" type="sibTrans" cxnId="{2ED7ABE7-A48B-43C2-931C-C650988F2AC3}">
      <dgm:prSet/>
      <dgm:spPr/>
      <dgm:t>
        <a:bodyPr/>
        <a:lstStyle/>
        <a:p>
          <a:endParaRPr lang="uk-UA"/>
        </a:p>
      </dgm:t>
    </dgm:pt>
    <dgm:pt modelId="{3FEDFE9C-9694-4A08-A44D-7ECAB7024B3B}" type="pres">
      <dgm:prSet presAssocID="{0B1AF821-CE17-45D4-A5BF-27931AA9A73B}" presName="Name0" presStyleCnt="0">
        <dgm:presLayoutVars>
          <dgm:chMax val="7"/>
          <dgm:chPref val="7"/>
          <dgm:dir/>
        </dgm:presLayoutVars>
      </dgm:prSet>
      <dgm:spPr/>
      <dgm:t>
        <a:bodyPr/>
        <a:lstStyle/>
        <a:p>
          <a:endParaRPr lang="ru-RU"/>
        </a:p>
      </dgm:t>
    </dgm:pt>
    <dgm:pt modelId="{D86E965E-0133-479F-9629-2FA186610CD1}" type="pres">
      <dgm:prSet presAssocID="{0B1AF821-CE17-45D4-A5BF-27931AA9A73B}" presName="Name1" presStyleCnt="0"/>
      <dgm:spPr/>
      <dgm:t>
        <a:bodyPr/>
        <a:lstStyle/>
        <a:p>
          <a:endParaRPr lang="ru-RU"/>
        </a:p>
      </dgm:t>
    </dgm:pt>
    <dgm:pt modelId="{5DDA5A0F-D6FC-434A-A44A-0B0ECE9DFC9E}" type="pres">
      <dgm:prSet presAssocID="{0B1AF821-CE17-45D4-A5BF-27931AA9A73B}" presName="cycle" presStyleCnt="0"/>
      <dgm:spPr/>
      <dgm:t>
        <a:bodyPr/>
        <a:lstStyle/>
        <a:p>
          <a:endParaRPr lang="ru-RU"/>
        </a:p>
      </dgm:t>
    </dgm:pt>
    <dgm:pt modelId="{6B81CAA6-1670-4730-8BE7-23DBD372F1F4}" type="pres">
      <dgm:prSet presAssocID="{0B1AF821-CE17-45D4-A5BF-27931AA9A73B}" presName="srcNode" presStyleLbl="node1" presStyleIdx="0" presStyleCnt="7"/>
      <dgm:spPr/>
      <dgm:t>
        <a:bodyPr/>
        <a:lstStyle/>
        <a:p>
          <a:endParaRPr lang="ru-RU"/>
        </a:p>
      </dgm:t>
    </dgm:pt>
    <dgm:pt modelId="{C6CE6A5A-B80A-4736-A754-57FE4356868C}" type="pres">
      <dgm:prSet presAssocID="{0B1AF821-CE17-45D4-A5BF-27931AA9A73B}" presName="conn" presStyleLbl="parChTrans1D2" presStyleIdx="0" presStyleCnt="1"/>
      <dgm:spPr/>
      <dgm:t>
        <a:bodyPr/>
        <a:lstStyle/>
        <a:p>
          <a:endParaRPr lang="ru-RU"/>
        </a:p>
      </dgm:t>
    </dgm:pt>
    <dgm:pt modelId="{9BCDD144-7138-42FD-807B-1FD7DCC1CFB5}" type="pres">
      <dgm:prSet presAssocID="{0B1AF821-CE17-45D4-A5BF-27931AA9A73B}" presName="extraNode" presStyleLbl="node1" presStyleIdx="0" presStyleCnt="7"/>
      <dgm:spPr/>
      <dgm:t>
        <a:bodyPr/>
        <a:lstStyle/>
        <a:p>
          <a:endParaRPr lang="ru-RU"/>
        </a:p>
      </dgm:t>
    </dgm:pt>
    <dgm:pt modelId="{8D7EAC4E-5827-4998-93A5-791C6964A5E9}" type="pres">
      <dgm:prSet presAssocID="{0B1AF821-CE17-45D4-A5BF-27931AA9A73B}" presName="dstNode" presStyleLbl="node1" presStyleIdx="0" presStyleCnt="7"/>
      <dgm:spPr/>
      <dgm:t>
        <a:bodyPr/>
        <a:lstStyle/>
        <a:p>
          <a:endParaRPr lang="ru-RU"/>
        </a:p>
      </dgm:t>
    </dgm:pt>
    <dgm:pt modelId="{D230AEAA-C75D-4201-B15A-6697938EF379}" type="pres">
      <dgm:prSet presAssocID="{3CD01B31-2F69-496C-BE48-03CC2F937821}" presName="text_1" presStyleLbl="node1" presStyleIdx="0" presStyleCnt="7">
        <dgm:presLayoutVars>
          <dgm:bulletEnabled val="1"/>
        </dgm:presLayoutVars>
      </dgm:prSet>
      <dgm:spPr/>
      <dgm:t>
        <a:bodyPr/>
        <a:lstStyle/>
        <a:p>
          <a:endParaRPr lang="ru-RU"/>
        </a:p>
      </dgm:t>
    </dgm:pt>
    <dgm:pt modelId="{75DFF162-6805-4A72-8E9F-C8EA85F8CB21}" type="pres">
      <dgm:prSet presAssocID="{3CD01B31-2F69-496C-BE48-03CC2F937821}" presName="accent_1" presStyleCnt="0"/>
      <dgm:spPr/>
      <dgm:t>
        <a:bodyPr/>
        <a:lstStyle/>
        <a:p>
          <a:endParaRPr lang="ru-RU"/>
        </a:p>
      </dgm:t>
    </dgm:pt>
    <dgm:pt modelId="{79AFBD0C-DEE0-4A2D-9F8A-3ABC41613B9C}" type="pres">
      <dgm:prSet presAssocID="{3CD01B31-2F69-496C-BE48-03CC2F937821}" presName="accentRepeatNode" presStyleLbl="solidFgAcc1" presStyleIdx="0" presStyleCnt="7"/>
      <dgm:spPr/>
      <dgm:t>
        <a:bodyPr/>
        <a:lstStyle/>
        <a:p>
          <a:endParaRPr lang="ru-RU"/>
        </a:p>
      </dgm:t>
    </dgm:pt>
    <dgm:pt modelId="{6D38BD3F-8332-434B-8FFC-9D1BB2551C90}" type="pres">
      <dgm:prSet presAssocID="{A141322A-6EFB-4C53-BF1F-7666AA2D62F0}" presName="text_2" presStyleLbl="node1" presStyleIdx="1" presStyleCnt="7">
        <dgm:presLayoutVars>
          <dgm:bulletEnabled val="1"/>
        </dgm:presLayoutVars>
      </dgm:prSet>
      <dgm:spPr/>
      <dgm:t>
        <a:bodyPr/>
        <a:lstStyle/>
        <a:p>
          <a:endParaRPr lang="ru-RU"/>
        </a:p>
      </dgm:t>
    </dgm:pt>
    <dgm:pt modelId="{0D5FE3FB-669A-43A7-9FFE-D15E2ABF3AE8}" type="pres">
      <dgm:prSet presAssocID="{A141322A-6EFB-4C53-BF1F-7666AA2D62F0}" presName="accent_2" presStyleCnt="0"/>
      <dgm:spPr/>
      <dgm:t>
        <a:bodyPr/>
        <a:lstStyle/>
        <a:p>
          <a:endParaRPr lang="ru-RU"/>
        </a:p>
      </dgm:t>
    </dgm:pt>
    <dgm:pt modelId="{7F48E603-ADF7-48A7-AFB6-97763267ABB1}" type="pres">
      <dgm:prSet presAssocID="{A141322A-6EFB-4C53-BF1F-7666AA2D62F0}" presName="accentRepeatNode" presStyleLbl="solidFgAcc1" presStyleIdx="1" presStyleCnt="7"/>
      <dgm:spPr/>
      <dgm:t>
        <a:bodyPr/>
        <a:lstStyle/>
        <a:p>
          <a:endParaRPr lang="ru-RU"/>
        </a:p>
      </dgm:t>
    </dgm:pt>
    <dgm:pt modelId="{5F567104-E1BB-434C-9F4A-C0AC08B9F5F4}" type="pres">
      <dgm:prSet presAssocID="{DA8E792E-E8B1-4AB6-B946-1A659955CDFE}" presName="text_3" presStyleLbl="node1" presStyleIdx="2" presStyleCnt="7">
        <dgm:presLayoutVars>
          <dgm:bulletEnabled val="1"/>
        </dgm:presLayoutVars>
      </dgm:prSet>
      <dgm:spPr/>
      <dgm:t>
        <a:bodyPr/>
        <a:lstStyle/>
        <a:p>
          <a:endParaRPr lang="ru-RU"/>
        </a:p>
      </dgm:t>
    </dgm:pt>
    <dgm:pt modelId="{47FEAEDF-8795-414C-B293-96DE7EA3B810}" type="pres">
      <dgm:prSet presAssocID="{DA8E792E-E8B1-4AB6-B946-1A659955CDFE}" presName="accent_3" presStyleCnt="0"/>
      <dgm:spPr/>
      <dgm:t>
        <a:bodyPr/>
        <a:lstStyle/>
        <a:p>
          <a:endParaRPr lang="ru-RU"/>
        </a:p>
      </dgm:t>
    </dgm:pt>
    <dgm:pt modelId="{22A93473-0774-4290-8623-33935BECB5BC}" type="pres">
      <dgm:prSet presAssocID="{DA8E792E-E8B1-4AB6-B946-1A659955CDFE}" presName="accentRepeatNode" presStyleLbl="solidFgAcc1" presStyleIdx="2" presStyleCnt="7"/>
      <dgm:spPr/>
      <dgm:t>
        <a:bodyPr/>
        <a:lstStyle/>
        <a:p>
          <a:endParaRPr lang="ru-RU"/>
        </a:p>
      </dgm:t>
    </dgm:pt>
    <dgm:pt modelId="{84197528-A1CD-456A-B2FB-C1995B704A3B}" type="pres">
      <dgm:prSet presAssocID="{2B674C71-C528-492F-B935-8973B486D55D}" presName="text_4" presStyleLbl="node1" presStyleIdx="3" presStyleCnt="7">
        <dgm:presLayoutVars>
          <dgm:bulletEnabled val="1"/>
        </dgm:presLayoutVars>
      </dgm:prSet>
      <dgm:spPr/>
      <dgm:t>
        <a:bodyPr/>
        <a:lstStyle/>
        <a:p>
          <a:endParaRPr lang="ru-RU"/>
        </a:p>
      </dgm:t>
    </dgm:pt>
    <dgm:pt modelId="{1B5E4328-86E8-4779-A86A-BC605CB2D28C}" type="pres">
      <dgm:prSet presAssocID="{2B674C71-C528-492F-B935-8973B486D55D}" presName="accent_4" presStyleCnt="0"/>
      <dgm:spPr/>
      <dgm:t>
        <a:bodyPr/>
        <a:lstStyle/>
        <a:p>
          <a:endParaRPr lang="ru-RU"/>
        </a:p>
      </dgm:t>
    </dgm:pt>
    <dgm:pt modelId="{E6358898-2040-4B7A-956C-11FA1202C3AF}" type="pres">
      <dgm:prSet presAssocID="{2B674C71-C528-492F-B935-8973B486D55D}" presName="accentRepeatNode" presStyleLbl="solidFgAcc1" presStyleIdx="3" presStyleCnt="7"/>
      <dgm:spPr/>
      <dgm:t>
        <a:bodyPr/>
        <a:lstStyle/>
        <a:p>
          <a:endParaRPr lang="ru-RU"/>
        </a:p>
      </dgm:t>
    </dgm:pt>
    <dgm:pt modelId="{CF9102FF-54BC-4F2B-BD83-63D267FF2772}" type="pres">
      <dgm:prSet presAssocID="{5E10B5FB-D2ED-4896-8890-EAD1D5E9A5E0}" presName="text_5" presStyleLbl="node1" presStyleIdx="4" presStyleCnt="7">
        <dgm:presLayoutVars>
          <dgm:bulletEnabled val="1"/>
        </dgm:presLayoutVars>
      </dgm:prSet>
      <dgm:spPr/>
      <dgm:t>
        <a:bodyPr/>
        <a:lstStyle/>
        <a:p>
          <a:endParaRPr lang="ru-RU"/>
        </a:p>
      </dgm:t>
    </dgm:pt>
    <dgm:pt modelId="{374D4C12-54CB-4A2E-B74E-84A8CD692111}" type="pres">
      <dgm:prSet presAssocID="{5E10B5FB-D2ED-4896-8890-EAD1D5E9A5E0}" presName="accent_5" presStyleCnt="0"/>
      <dgm:spPr/>
      <dgm:t>
        <a:bodyPr/>
        <a:lstStyle/>
        <a:p>
          <a:endParaRPr lang="ru-RU"/>
        </a:p>
      </dgm:t>
    </dgm:pt>
    <dgm:pt modelId="{F6CBC7F5-D8C1-477F-BE9C-8096A0E59719}" type="pres">
      <dgm:prSet presAssocID="{5E10B5FB-D2ED-4896-8890-EAD1D5E9A5E0}" presName="accentRepeatNode" presStyleLbl="solidFgAcc1" presStyleIdx="4" presStyleCnt="7"/>
      <dgm:spPr/>
      <dgm:t>
        <a:bodyPr/>
        <a:lstStyle/>
        <a:p>
          <a:endParaRPr lang="ru-RU"/>
        </a:p>
      </dgm:t>
    </dgm:pt>
    <dgm:pt modelId="{3A15DD63-30C1-4252-8411-F0F80449BFB1}" type="pres">
      <dgm:prSet presAssocID="{5D84CC40-7880-4D7A-9BCA-056FBA6B7F18}" presName="text_6" presStyleLbl="node1" presStyleIdx="5" presStyleCnt="7">
        <dgm:presLayoutVars>
          <dgm:bulletEnabled val="1"/>
        </dgm:presLayoutVars>
      </dgm:prSet>
      <dgm:spPr/>
      <dgm:t>
        <a:bodyPr/>
        <a:lstStyle/>
        <a:p>
          <a:endParaRPr lang="ru-RU"/>
        </a:p>
      </dgm:t>
    </dgm:pt>
    <dgm:pt modelId="{E362BCBF-4E3B-4AD4-BEA3-3A4E33926406}" type="pres">
      <dgm:prSet presAssocID="{5D84CC40-7880-4D7A-9BCA-056FBA6B7F18}" presName="accent_6" presStyleCnt="0"/>
      <dgm:spPr/>
      <dgm:t>
        <a:bodyPr/>
        <a:lstStyle/>
        <a:p>
          <a:endParaRPr lang="ru-RU"/>
        </a:p>
      </dgm:t>
    </dgm:pt>
    <dgm:pt modelId="{C77C4457-A802-4B65-B6F2-FA6F0D7387C0}" type="pres">
      <dgm:prSet presAssocID="{5D84CC40-7880-4D7A-9BCA-056FBA6B7F18}" presName="accentRepeatNode" presStyleLbl="solidFgAcc1" presStyleIdx="5" presStyleCnt="7"/>
      <dgm:spPr/>
      <dgm:t>
        <a:bodyPr/>
        <a:lstStyle/>
        <a:p>
          <a:endParaRPr lang="ru-RU"/>
        </a:p>
      </dgm:t>
    </dgm:pt>
    <dgm:pt modelId="{33C1D3F5-6DCE-4B77-AA0A-470720DAA041}" type="pres">
      <dgm:prSet presAssocID="{66B637AF-C2EF-4051-BFEC-E24B0D742E6E}" presName="text_7" presStyleLbl="node1" presStyleIdx="6" presStyleCnt="7">
        <dgm:presLayoutVars>
          <dgm:bulletEnabled val="1"/>
        </dgm:presLayoutVars>
      </dgm:prSet>
      <dgm:spPr/>
      <dgm:t>
        <a:bodyPr/>
        <a:lstStyle/>
        <a:p>
          <a:endParaRPr lang="ru-RU"/>
        </a:p>
      </dgm:t>
    </dgm:pt>
    <dgm:pt modelId="{27C5A47A-4DC0-48D0-BE4B-CA28EEAB7EBC}" type="pres">
      <dgm:prSet presAssocID="{66B637AF-C2EF-4051-BFEC-E24B0D742E6E}" presName="accent_7" presStyleCnt="0"/>
      <dgm:spPr/>
      <dgm:t>
        <a:bodyPr/>
        <a:lstStyle/>
        <a:p>
          <a:endParaRPr lang="ru-RU"/>
        </a:p>
      </dgm:t>
    </dgm:pt>
    <dgm:pt modelId="{98943538-6059-4921-8007-35098CAA1420}" type="pres">
      <dgm:prSet presAssocID="{66B637AF-C2EF-4051-BFEC-E24B0D742E6E}" presName="accentRepeatNode" presStyleLbl="solidFgAcc1" presStyleIdx="6" presStyleCnt="7"/>
      <dgm:spPr/>
      <dgm:t>
        <a:bodyPr/>
        <a:lstStyle/>
        <a:p>
          <a:endParaRPr lang="ru-RU"/>
        </a:p>
      </dgm:t>
    </dgm:pt>
  </dgm:ptLst>
  <dgm:cxnLst>
    <dgm:cxn modelId="{490F199D-A5C6-4773-B444-3F6CB2B46E60}" type="presOf" srcId="{66B637AF-C2EF-4051-BFEC-E24B0D742E6E}" destId="{33C1D3F5-6DCE-4B77-AA0A-470720DAA041}" srcOrd="0" destOrd="0" presId="urn:microsoft.com/office/officeart/2008/layout/VerticalCurvedList"/>
    <dgm:cxn modelId="{36B238FC-B528-4D2D-9818-4275DC508EE0}" type="presOf" srcId="{3CD01B31-2F69-496C-BE48-03CC2F937821}" destId="{D230AEAA-C75D-4201-B15A-6697938EF379}" srcOrd="0" destOrd="0" presId="urn:microsoft.com/office/officeart/2008/layout/VerticalCurvedList"/>
    <dgm:cxn modelId="{FD5FFE6E-61C9-46D0-AB21-0B5FF9B11966}" srcId="{0B1AF821-CE17-45D4-A5BF-27931AA9A73B}" destId="{AD7C618F-ACCB-4E50-8D16-DC489C6D6081}" srcOrd="7" destOrd="0" parTransId="{66A33EB6-67EB-49B4-8110-03DBB8579591}" sibTransId="{3397DA12-11EB-4DD9-AEA6-D4423566351E}"/>
    <dgm:cxn modelId="{6CBD82E0-BF7F-4F0C-954A-371B01602D33}" type="presOf" srcId="{0B1AF821-CE17-45D4-A5BF-27931AA9A73B}" destId="{3FEDFE9C-9694-4A08-A44D-7ECAB7024B3B}" srcOrd="0" destOrd="0" presId="urn:microsoft.com/office/officeart/2008/layout/VerticalCurvedList"/>
    <dgm:cxn modelId="{D6FEF20F-2DDB-4A91-98CC-6CC79754CC87}" type="presOf" srcId="{2B674C71-C528-492F-B935-8973B486D55D}" destId="{84197528-A1CD-456A-B2FB-C1995B704A3B}" srcOrd="0" destOrd="0" presId="urn:microsoft.com/office/officeart/2008/layout/VerticalCurvedList"/>
    <dgm:cxn modelId="{86D6501C-FB3C-4098-9C9D-942A78173328}" type="presOf" srcId="{5E10B5FB-D2ED-4896-8890-EAD1D5E9A5E0}" destId="{CF9102FF-54BC-4F2B-BD83-63D267FF2772}" srcOrd="0" destOrd="0" presId="urn:microsoft.com/office/officeart/2008/layout/VerticalCurvedList"/>
    <dgm:cxn modelId="{FF197E0B-97BF-4F39-8ACD-60A924CA61DC}" type="presOf" srcId="{A141322A-6EFB-4C53-BF1F-7666AA2D62F0}" destId="{6D38BD3F-8332-434B-8FFC-9D1BB2551C90}" srcOrd="0" destOrd="0" presId="urn:microsoft.com/office/officeart/2008/layout/VerticalCurvedList"/>
    <dgm:cxn modelId="{7B2DBDC1-1AA3-45C1-A272-336A422B1236}" type="presOf" srcId="{5D84CC40-7880-4D7A-9BCA-056FBA6B7F18}" destId="{3A15DD63-30C1-4252-8411-F0F80449BFB1}" srcOrd="0" destOrd="0" presId="urn:microsoft.com/office/officeart/2008/layout/VerticalCurvedList"/>
    <dgm:cxn modelId="{0816E1F2-AD23-475A-B75A-EFF6220A5DDA}" srcId="{0B1AF821-CE17-45D4-A5BF-27931AA9A73B}" destId="{DA8E792E-E8B1-4AB6-B946-1A659955CDFE}" srcOrd="2" destOrd="0" parTransId="{31D36715-B781-4313-B4BE-2AA31A437052}" sibTransId="{6996016E-5750-4D0D-940E-2DCB5F9C85C3}"/>
    <dgm:cxn modelId="{AFB03503-D3AE-4164-9D50-A883B7F4B85B}" type="presOf" srcId="{D562616D-EDAC-4A75-A371-91BF1446DB85}" destId="{C6CE6A5A-B80A-4736-A754-57FE4356868C}" srcOrd="0" destOrd="0" presId="urn:microsoft.com/office/officeart/2008/layout/VerticalCurvedList"/>
    <dgm:cxn modelId="{BBC5AC86-2129-46D3-9486-6C077D518500}" srcId="{0B1AF821-CE17-45D4-A5BF-27931AA9A73B}" destId="{2B674C71-C528-492F-B935-8973B486D55D}" srcOrd="3" destOrd="0" parTransId="{6C3CC66B-3A6E-4CA1-A77E-B33950ADF15E}" sibTransId="{6FA592A4-8781-4FF8-AF07-1262CA4281FF}"/>
    <dgm:cxn modelId="{2ED7ABE7-A48B-43C2-931C-C650988F2AC3}" srcId="{0B1AF821-CE17-45D4-A5BF-27931AA9A73B}" destId="{66B637AF-C2EF-4051-BFEC-E24B0D742E6E}" srcOrd="6" destOrd="0" parTransId="{55A2FB61-10C6-4885-8A0D-397BD1B9EDF6}" sibTransId="{A3E43976-8E51-48BE-A0C4-02B4024564DE}"/>
    <dgm:cxn modelId="{58F51F5B-89F2-430F-B95C-E3DEB4BEB02A}" srcId="{0B1AF821-CE17-45D4-A5BF-27931AA9A73B}" destId="{5E10B5FB-D2ED-4896-8890-EAD1D5E9A5E0}" srcOrd="4" destOrd="0" parTransId="{5CE7D736-A057-41AE-A9CB-ED465954B61D}" sibTransId="{683754E7-A702-4031-9725-47A0A0AAFEBC}"/>
    <dgm:cxn modelId="{E21FFFEF-45C0-4323-B223-07C7F87FF18B}" srcId="{0B1AF821-CE17-45D4-A5BF-27931AA9A73B}" destId="{3CD01B31-2F69-496C-BE48-03CC2F937821}" srcOrd="0" destOrd="0" parTransId="{9F8B923E-A7EE-4CEC-968E-4D8DDC23916A}" sibTransId="{D562616D-EDAC-4A75-A371-91BF1446DB85}"/>
    <dgm:cxn modelId="{2E3A2F7A-6441-4538-8EC9-B82464E4B7A7}" srcId="{0B1AF821-CE17-45D4-A5BF-27931AA9A73B}" destId="{5D84CC40-7880-4D7A-9BCA-056FBA6B7F18}" srcOrd="5" destOrd="0" parTransId="{44D282B1-4CEC-4991-B692-EBF1459D7F46}" sibTransId="{ED3BFE60-BD0D-45FE-99E9-F192C4D57D24}"/>
    <dgm:cxn modelId="{AFB3FCBC-C101-48C1-A809-61692382B21C}" srcId="{0B1AF821-CE17-45D4-A5BF-27931AA9A73B}" destId="{A141322A-6EFB-4C53-BF1F-7666AA2D62F0}" srcOrd="1" destOrd="0" parTransId="{FFE4D6BC-B515-4F1A-9D4F-B38A305F5611}" sibTransId="{90979A7A-370D-4369-84E3-9551290092C8}"/>
    <dgm:cxn modelId="{C17DB3D1-4581-43B3-8575-CE085F2EC570}" type="presOf" srcId="{DA8E792E-E8B1-4AB6-B946-1A659955CDFE}" destId="{5F567104-E1BB-434C-9F4A-C0AC08B9F5F4}" srcOrd="0" destOrd="0" presId="urn:microsoft.com/office/officeart/2008/layout/VerticalCurvedList"/>
    <dgm:cxn modelId="{6A40E90C-FF5A-40F6-AE40-268B7E682847}" type="presParOf" srcId="{3FEDFE9C-9694-4A08-A44D-7ECAB7024B3B}" destId="{D86E965E-0133-479F-9629-2FA186610CD1}" srcOrd="0" destOrd="0" presId="urn:microsoft.com/office/officeart/2008/layout/VerticalCurvedList"/>
    <dgm:cxn modelId="{D396F001-944A-4B5C-8DCC-6E4902FFC790}" type="presParOf" srcId="{D86E965E-0133-479F-9629-2FA186610CD1}" destId="{5DDA5A0F-D6FC-434A-A44A-0B0ECE9DFC9E}" srcOrd="0" destOrd="0" presId="urn:microsoft.com/office/officeart/2008/layout/VerticalCurvedList"/>
    <dgm:cxn modelId="{B8507C9A-8741-4FDE-8AE1-BE503E7944E1}" type="presParOf" srcId="{5DDA5A0F-D6FC-434A-A44A-0B0ECE9DFC9E}" destId="{6B81CAA6-1670-4730-8BE7-23DBD372F1F4}" srcOrd="0" destOrd="0" presId="urn:microsoft.com/office/officeart/2008/layout/VerticalCurvedList"/>
    <dgm:cxn modelId="{1FB15F46-B18A-4718-9FA0-ACA6F6B45F28}" type="presParOf" srcId="{5DDA5A0F-D6FC-434A-A44A-0B0ECE9DFC9E}" destId="{C6CE6A5A-B80A-4736-A754-57FE4356868C}" srcOrd="1" destOrd="0" presId="urn:microsoft.com/office/officeart/2008/layout/VerticalCurvedList"/>
    <dgm:cxn modelId="{C3669800-BEC2-44B9-828C-7A3703DBE3A6}" type="presParOf" srcId="{5DDA5A0F-D6FC-434A-A44A-0B0ECE9DFC9E}" destId="{9BCDD144-7138-42FD-807B-1FD7DCC1CFB5}" srcOrd="2" destOrd="0" presId="urn:microsoft.com/office/officeart/2008/layout/VerticalCurvedList"/>
    <dgm:cxn modelId="{E307D94F-8E38-4C3E-82B8-853EE97D8862}" type="presParOf" srcId="{5DDA5A0F-D6FC-434A-A44A-0B0ECE9DFC9E}" destId="{8D7EAC4E-5827-4998-93A5-791C6964A5E9}" srcOrd="3" destOrd="0" presId="urn:microsoft.com/office/officeart/2008/layout/VerticalCurvedList"/>
    <dgm:cxn modelId="{649827B0-8E9E-457F-B60A-3E1200318D70}" type="presParOf" srcId="{D86E965E-0133-479F-9629-2FA186610CD1}" destId="{D230AEAA-C75D-4201-B15A-6697938EF379}" srcOrd="1" destOrd="0" presId="urn:microsoft.com/office/officeart/2008/layout/VerticalCurvedList"/>
    <dgm:cxn modelId="{D9EE4BC3-769D-42F9-98C6-CB99037B61B3}" type="presParOf" srcId="{D86E965E-0133-479F-9629-2FA186610CD1}" destId="{75DFF162-6805-4A72-8E9F-C8EA85F8CB21}" srcOrd="2" destOrd="0" presId="urn:microsoft.com/office/officeart/2008/layout/VerticalCurvedList"/>
    <dgm:cxn modelId="{D0052102-9B05-4114-999B-6F6A78E3DCC2}" type="presParOf" srcId="{75DFF162-6805-4A72-8E9F-C8EA85F8CB21}" destId="{79AFBD0C-DEE0-4A2D-9F8A-3ABC41613B9C}" srcOrd="0" destOrd="0" presId="urn:microsoft.com/office/officeart/2008/layout/VerticalCurvedList"/>
    <dgm:cxn modelId="{5D3038AD-2703-4792-97C4-2F4F6C91E5A8}" type="presParOf" srcId="{D86E965E-0133-479F-9629-2FA186610CD1}" destId="{6D38BD3F-8332-434B-8FFC-9D1BB2551C90}" srcOrd="3" destOrd="0" presId="urn:microsoft.com/office/officeart/2008/layout/VerticalCurvedList"/>
    <dgm:cxn modelId="{BA1FA658-F775-450B-B77E-A46210A9E151}" type="presParOf" srcId="{D86E965E-0133-479F-9629-2FA186610CD1}" destId="{0D5FE3FB-669A-43A7-9FFE-D15E2ABF3AE8}" srcOrd="4" destOrd="0" presId="urn:microsoft.com/office/officeart/2008/layout/VerticalCurvedList"/>
    <dgm:cxn modelId="{8477A924-A828-467A-9669-A8B154A91B5E}" type="presParOf" srcId="{0D5FE3FB-669A-43A7-9FFE-D15E2ABF3AE8}" destId="{7F48E603-ADF7-48A7-AFB6-97763267ABB1}" srcOrd="0" destOrd="0" presId="urn:microsoft.com/office/officeart/2008/layout/VerticalCurvedList"/>
    <dgm:cxn modelId="{BB415E1D-BB27-4D1E-8FC4-220B37B9A452}" type="presParOf" srcId="{D86E965E-0133-479F-9629-2FA186610CD1}" destId="{5F567104-E1BB-434C-9F4A-C0AC08B9F5F4}" srcOrd="5" destOrd="0" presId="urn:microsoft.com/office/officeart/2008/layout/VerticalCurvedList"/>
    <dgm:cxn modelId="{88D9FEC3-C254-4F40-8825-6C6F33C123E5}" type="presParOf" srcId="{D86E965E-0133-479F-9629-2FA186610CD1}" destId="{47FEAEDF-8795-414C-B293-96DE7EA3B810}" srcOrd="6" destOrd="0" presId="urn:microsoft.com/office/officeart/2008/layout/VerticalCurvedList"/>
    <dgm:cxn modelId="{920AE778-A8FD-4892-8700-CE7F3D8C6D40}" type="presParOf" srcId="{47FEAEDF-8795-414C-B293-96DE7EA3B810}" destId="{22A93473-0774-4290-8623-33935BECB5BC}" srcOrd="0" destOrd="0" presId="urn:microsoft.com/office/officeart/2008/layout/VerticalCurvedList"/>
    <dgm:cxn modelId="{32A5100B-A46B-4C07-B749-94E3C050A478}" type="presParOf" srcId="{D86E965E-0133-479F-9629-2FA186610CD1}" destId="{84197528-A1CD-456A-B2FB-C1995B704A3B}" srcOrd="7" destOrd="0" presId="urn:microsoft.com/office/officeart/2008/layout/VerticalCurvedList"/>
    <dgm:cxn modelId="{0EC01F4D-6175-4187-9996-195F0ACDDFD1}" type="presParOf" srcId="{D86E965E-0133-479F-9629-2FA186610CD1}" destId="{1B5E4328-86E8-4779-A86A-BC605CB2D28C}" srcOrd="8" destOrd="0" presId="urn:microsoft.com/office/officeart/2008/layout/VerticalCurvedList"/>
    <dgm:cxn modelId="{B6C1C846-04BA-485D-A2CB-6E09F4AEA9CB}" type="presParOf" srcId="{1B5E4328-86E8-4779-A86A-BC605CB2D28C}" destId="{E6358898-2040-4B7A-956C-11FA1202C3AF}" srcOrd="0" destOrd="0" presId="urn:microsoft.com/office/officeart/2008/layout/VerticalCurvedList"/>
    <dgm:cxn modelId="{3280CA4E-103A-477F-9790-12BA0F0CA6D2}" type="presParOf" srcId="{D86E965E-0133-479F-9629-2FA186610CD1}" destId="{CF9102FF-54BC-4F2B-BD83-63D267FF2772}" srcOrd="9" destOrd="0" presId="urn:microsoft.com/office/officeart/2008/layout/VerticalCurvedList"/>
    <dgm:cxn modelId="{FD915BBC-88BE-411E-9728-076FD68FB470}" type="presParOf" srcId="{D86E965E-0133-479F-9629-2FA186610CD1}" destId="{374D4C12-54CB-4A2E-B74E-84A8CD692111}" srcOrd="10" destOrd="0" presId="urn:microsoft.com/office/officeart/2008/layout/VerticalCurvedList"/>
    <dgm:cxn modelId="{E377B5C0-7603-4A10-B607-5098F0B36757}" type="presParOf" srcId="{374D4C12-54CB-4A2E-B74E-84A8CD692111}" destId="{F6CBC7F5-D8C1-477F-BE9C-8096A0E59719}" srcOrd="0" destOrd="0" presId="urn:microsoft.com/office/officeart/2008/layout/VerticalCurvedList"/>
    <dgm:cxn modelId="{342DD1AA-3C1B-4FB0-8E74-67E90F048DF1}" type="presParOf" srcId="{D86E965E-0133-479F-9629-2FA186610CD1}" destId="{3A15DD63-30C1-4252-8411-F0F80449BFB1}" srcOrd="11" destOrd="0" presId="urn:microsoft.com/office/officeart/2008/layout/VerticalCurvedList"/>
    <dgm:cxn modelId="{4916E969-145A-4207-AF2D-A851176CC7F0}" type="presParOf" srcId="{D86E965E-0133-479F-9629-2FA186610CD1}" destId="{E362BCBF-4E3B-4AD4-BEA3-3A4E33926406}" srcOrd="12" destOrd="0" presId="urn:microsoft.com/office/officeart/2008/layout/VerticalCurvedList"/>
    <dgm:cxn modelId="{50F61893-D777-415F-A24B-62414E6D323E}" type="presParOf" srcId="{E362BCBF-4E3B-4AD4-BEA3-3A4E33926406}" destId="{C77C4457-A802-4B65-B6F2-FA6F0D7387C0}" srcOrd="0" destOrd="0" presId="urn:microsoft.com/office/officeart/2008/layout/VerticalCurvedList"/>
    <dgm:cxn modelId="{EE618CBA-7184-493F-9CF2-68618494B11C}" type="presParOf" srcId="{D86E965E-0133-479F-9629-2FA186610CD1}" destId="{33C1D3F5-6DCE-4B77-AA0A-470720DAA041}" srcOrd="13" destOrd="0" presId="urn:microsoft.com/office/officeart/2008/layout/VerticalCurvedList"/>
    <dgm:cxn modelId="{7590480E-5194-44D3-87AD-28A5740320FD}" type="presParOf" srcId="{D86E965E-0133-479F-9629-2FA186610CD1}" destId="{27C5A47A-4DC0-48D0-BE4B-CA28EEAB7EBC}" srcOrd="14" destOrd="0" presId="urn:microsoft.com/office/officeart/2008/layout/VerticalCurvedList"/>
    <dgm:cxn modelId="{DD205FA4-6299-4569-BE62-7A41335EE2B7}" type="presParOf" srcId="{27C5A47A-4DC0-48D0-BE4B-CA28EEAB7EBC}" destId="{98943538-6059-4921-8007-35098CAA1420}"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EC0EA-6B70-4EB1-945C-3AA2EDAC4A4A}" type="doc">
      <dgm:prSet loTypeId="urn:microsoft.com/office/officeart/2005/8/layout/vList3#2" loCatId="picture" qsTypeId="urn:microsoft.com/office/officeart/2005/8/quickstyle/3d2#1" qsCatId="3D" csTypeId="urn:microsoft.com/office/officeart/2005/8/colors/colorful1#2" csCatId="colorful" phldr="1"/>
      <dgm:spPr/>
      <dgm:t>
        <a:bodyPr/>
        <a:lstStyle/>
        <a:p>
          <a:endParaRPr lang="ru-RU"/>
        </a:p>
      </dgm:t>
    </dgm:pt>
    <dgm:pt modelId="{2DB99999-A2A5-4D4F-B5B5-978437B5BE19}">
      <dgm:prSet phldrT="[Текст]"/>
      <dgm:spPr/>
      <dgm:t>
        <a:bodyPr/>
        <a:lstStyle/>
        <a:p>
          <a:r>
            <a:rPr lang="en-US" b="1" dirty="0" smtClean="0">
              <a:solidFill>
                <a:schemeClr val="tx1"/>
              </a:solidFill>
            </a:rPr>
            <a:t>Law of Ukraine “On Scientific and Scientific-Technical Activity”, 2015</a:t>
          </a:r>
          <a:endParaRPr lang="ru-RU" b="1" dirty="0">
            <a:solidFill>
              <a:schemeClr val="tx1"/>
            </a:solidFill>
          </a:endParaRPr>
        </a:p>
      </dgm:t>
    </dgm:pt>
    <dgm:pt modelId="{6ABAF76A-85AF-4D5F-9113-D206E1B4D14F}" type="parTrans" cxnId="{ED5E0075-B217-4E19-88B4-B668F672AE0F}">
      <dgm:prSet/>
      <dgm:spPr/>
      <dgm:t>
        <a:bodyPr/>
        <a:lstStyle/>
        <a:p>
          <a:endParaRPr lang="ru-RU"/>
        </a:p>
      </dgm:t>
    </dgm:pt>
    <dgm:pt modelId="{4BF362C1-CBA1-43AD-8F57-B9312E76CE67}" type="sibTrans" cxnId="{ED5E0075-B217-4E19-88B4-B668F672AE0F}">
      <dgm:prSet/>
      <dgm:spPr/>
      <dgm:t>
        <a:bodyPr/>
        <a:lstStyle/>
        <a:p>
          <a:endParaRPr lang="ru-RU"/>
        </a:p>
      </dgm:t>
    </dgm:pt>
    <dgm:pt modelId="{EBFC708B-B5E3-44E5-A64F-C9A546F0CC67}">
      <dgm:prSet phldrT="[Текст]"/>
      <dgm:spPr/>
      <dgm:t>
        <a:bodyPr/>
        <a:lstStyle/>
        <a:p>
          <a:r>
            <a:rPr lang="en-US" b="1" dirty="0" smtClean="0">
              <a:solidFill>
                <a:schemeClr val="tx1"/>
              </a:solidFill>
            </a:rPr>
            <a:t>Law of Ukraine “On the priority directions of science and technology”, 2001</a:t>
          </a:r>
          <a:endParaRPr lang="ru-RU" b="1" dirty="0">
            <a:solidFill>
              <a:schemeClr val="tx1"/>
            </a:solidFill>
          </a:endParaRPr>
        </a:p>
      </dgm:t>
    </dgm:pt>
    <dgm:pt modelId="{81111254-7346-4832-9BBF-01832051134F}" type="parTrans" cxnId="{EB545557-7176-4C93-B740-29FEE5ABF958}">
      <dgm:prSet/>
      <dgm:spPr/>
      <dgm:t>
        <a:bodyPr/>
        <a:lstStyle/>
        <a:p>
          <a:endParaRPr lang="ru-RU"/>
        </a:p>
      </dgm:t>
    </dgm:pt>
    <dgm:pt modelId="{48AE8BF9-A6A7-4682-B142-46E40AAFEE74}" type="sibTrans" cxnId="{EB545557-7176-4C93-B740-29FEE5ABF958}">
      <dgm:prSet/>
      <dgm:spPr/>
      <dgm:t>
        <a:bodyPr/>
        <a:lstStyle/>
        <a:p>
          <a:endParaRPr lang="ru-RU"/>
        </a:p>
      </dgm:t>
    </dgm:pt>
    <dgm:pt modelId="{98D08415-F704-4E5B-81BA-4E02A11AEF07}">
      <dgm:prSet phldrT="[Текст]"/>
      <dgm:spPr/>
      <dgm:t>
        <a:bodyPr/>
        <a:lstStyle/>
        <a:p>
          <a:r>
            <a:rPr lang="en-US" b="1" dirty="0" smtClean="0">
              <a:solidFill>
                <a:schemeClr val="tx1"/>
              </a:solidFill>
            </a:rPr>
            <a:t>Law of Ukraine “On Special Regime of Investment and Innovation Activity of Technological Parks”, 1999</a:t>
          </a:r>
          <a:endParaRPr lang="ru-RU" b="1" dirty="0">
            <a:solidFill>
              <a:schemeClr val="tx1"/>
            </a:solidFill>
          </a:endParaRPr>
        </a:p>
      </dgm:t>
    </dgm:pt>
    <dgm:pt modelId="{997B227E-EC0F-456D-89DD-BF44FFF29CAE}" type="parTrans" cxnId="{47391A97-BADA-439C-A54D-299275472B45}">
      <dgm:prSet/>
      <dgm:spPr/>
      <dgm:t>
        <a:bodyPr/>
        <a:lstStyle/>
        <a:p>
          <a:endParaRPr lang="ru-RU"/>
        </a:p>
      </dgm:t>
    </dgm:pt>
    <dgm:pt modelId="{4726125E-154A-40C1-A456-5FD967F5CF2C}" type="sibTrans" cxnId="{47391A97-BADA-439C-A54D-299275472B45}">
      <dgm:prSet/>
      <dgm:spPr/>
      <dgm:t>
        <a:bodyPr/>
        <a:lstStyle/>
        <a:p>
          <a:endParaRPr lang="ru-RU"/>
        </a:p>
      </dgm:t>
    </dgm:pt>
    <dgm:pt modelId="{587ED86A-FBFD-43BA-9719-B0F285F7B609}">
      <dgm:prSet/>
      <dgm:spPr/>
      <dgm:t>
        <a:bodyPr/>
        <a:lstStyle/>
        <a:p>
          <a:r>
            <a:rPr lang="en-US" b="1" dirty="0" smtClean="0">
              <a:solidFill>
                <a:schemeClr val="tx1"/>
              </a:solidFill>
            </a:rPr>
            <a:t>Law of Ukraine “On Scientific and Scientific Technical Expertise”, 1995</a:t>
          </a:r>
          <a:endParaRPr lang="ru-RU" b="1" dirty="0">
            <a:solidFill>
              <a:schemeClr val="tx1"/>
            </a:solidFill>
          </a:endParaRPr>
        </a:p>
      </dgm:t>
    </dgm:pt>
    <dgm:pt modelId="{F9623768-9AC6-44AB-B457-2FDDFF7AD84D}" type="parTrans" cxnId="{92E2C800-DF3F-44E5-A859-10C7AD403669}">
      <dgm:prSet/>
      <dgm:spPr/>
      <dgm:t>
        <a:bodyPr/>
        <a:lstStyle/>
        <a:p>
          <a:endParaRPr lang="ru-RU"/>
        </a:p>
      </dgm:t>
    </dgm:pt>
    <dgm:pt modelId="{C02748F3-E09B-4CDC-8213-4515C59094DF}" type="sibTrans" cxnId="{92E2C800-DF3F-44E5-A859-10C7AD403669}">
      <dgm:prSet/>
      <dgm:spPr/>
      <dgm:t>
        <a:bodyPr/>
        <a:lstStyle/>
        <a:p>
          <a:endParaRPr lang="ru-RU"/>
        </a:p>
      </dgm:t>
    </dgm:pt>
    <dgm:pt modelId="{5FD12DBA-5FBD-4FED-97BB-1AA1C879A923}">
      <dgm:prSet/>
      <dgm:spPr/>
      <dgm:t>
        <a:bodyPr/>
        <a:lstStyle/>
        <a:p>
          <a:r>
            <a:rPr lang="en-US" b="1" dirty="0" smtClean="0">
              <a:solidFill>
                <a:schemeClr val="tx1"/>
              </a:solidFill>
            </a:rPr>
            <a:t>Law of Ukraine “On State Regulation of Activity in the Sphere of Transfer of Technologies”, 2006</a:t>
          </a:r>
          <a:endParaRPr lang="ru-RU" b="1" dirty="0" smtClean="0">
            <a:solidFill>
              <a:schemeClr val="tx1"/>
            </a:solidFill>
          </a:endParaRPr>
        </a:p>
      </dgm:t>
    </dgm:pt>
    <dgm:pt modelId="{275133FF-3970-48EC-9AEB-496652FDDAAA}" type="parTrans" cxnId="{29D0C60B-2F50-4F2F-A1B7-900C62581361}">
      <dgm:prSet/>
      <dgm:spPr/>
      <dgm:t>
        <a:bodyPr/>
        <a:lstStyle/>
        <a:p>
          <a:endParaRPr lang="ru-RU"/>
        </a:p>
      </dgm:t>
    </dgm:pt>
    <dgm:pt modelId="{8D3E0508-7697-4D57-889F-31D39DF14AB1}" type="sibTrans" cxnId="{29D0C60B-2F50-4F2F-A1B7-900C62581361}">
      <dgm:prSet/>
      <dgm:spPr/>
      <dgm:t>
        <a:bodyPr/>
        <a:lstStyle/>
        <a:p>
          <a:endParaRPr lang="ru-RU"/>
        </a:p>
      </dgm:t>
    </dgm:pt>
    <dgm:pt modelId="{00D07231-18EE-49C7-805C-345ADEBCC4AD}">
      <dgm:prSet/>
      <dgm:spPr/>
      <dgm:t>
        <a:bodyPr/>
        <a:lstStyle/>
        <a:p>
          <a:r>
            <a:rPr lang="en-US" b="1" dirty="0" smtClean="0">
              <a:solidFill>
                <a:schemeClr val="tx1"/>
              </a:solidFill>
            </a:rPr>
            <a:t>Law of Ukraine “On Scientific Parks”, 2009</a:t>
          </a:r>
          <a:endParaRPr lang="ru-RU" b="1" dirty="0" smtClean="0">
            <a:solidFill>
              <a:schemeClr val="tx1"/>
            </a:solidFill>
          </a:endParaRPr>
        </a:p>
      </dgm:t>
    </dgm:pt>
    <dgm:pt modelId="{C6418BE7-C9BE-4594-AE8D-5C99C311B195}" type="parTrans" cxnId="{EAC6E90B-895E-49CB-A1D6-F63BBC6E5571}">
      <dgm:prSet/>
      <dgm:spPr/>
      <dgm:t>
        <a:bodyPr/>
        <a:lstStyle/>
        <a:p>
          <a:endParaRPr lang="ru-RU"/>
        </a:p>
      </dgm:t>
    </dgm:pt>
    <dgm:pt modelId="{2D68909D-1C01-4128-BADC-A5A0956F2D5E}" type="sibTrans" cxnId="{EAC6E90B-895E-49CB-A1D6-F63BBC6E5571}">
      <dgm:prSet/>
      <dgm:spPr/>
      <dgm:t>
        <a:bodyPr/>
        <a:lstStyle/>
        <a:p>
          <a:endParaRPr lang="ru-RU"/>
        </a:p>
      </dgm:t>
    </dgm:pt>
    <dgm:pt modelId="{01C03C24-9573-40F6-B0FD-040AC8C4A9E2}" type="pres">
      <dgm:prSet presAssocID="{E06EC0EA-6B70-4EB1-945C-3AA2EDAC4A4A}" presName="linearFlow" presStyleCnt="0">
        <dgm:presLayoutVars>
          <dgm:dir/>
          <dgm:resizeHandles val="exact"/>
        </dgm:presLayoutVars>
      </dgm:prSet>
      <dgm:spPr/>
      <dgm:t>
        <a:bodyPr/>
        <a:lstStyle/>
        <a:p>
          <a:endParaRPr lang="ru-RU"/>
        </a:p>
      </dgm:t>
    </dgm:pt>
    <dgm:pt modelId="{D165AE10-61F0-4F4D-9640-680ADBFE654E}" type="pres">
      <dgm:prSet presAssocID="{2DB99999-A2A5-4D4F-B5B5-978437B5BE19}" presName="composite" presStyleCnt="0"/>
      <dgm:spPr/>
      <dgm:t>
        <a:bodyPr/>
        <a:lstStyle/>
        <a:p>
          <a:endParaRPr lang="ru-RU"/>
        </a:p>
      </dgm:t>
    </dgm:pt>
    <dgm:pt modelId="{06C4096D-DFBF-43C0-A34B-B80ADF3A27A4}" type="pres">
      <dgm:prSet presAssocID="{2DB99999-A2A5-4D4F-B5B5-978437B5BE19}" presName="imgShp" presStyleLbl="fgImgPlace1" presStyleIdx="0" presStyleCnt="6"/>
      <dgm:spPr>
        <a:blipFill>
          <a:blip xmlns:r="http://schemas.openxmlformats.org/officeDocument/2006/relationships" r:embed="rId1" cstate="print">
            <a:extLst>
              <a:ext uri="{28A0092B-C50C-407E-A947-70E740481C1C}"/>
            </a:extLst>
          </a:blip>
          <a:srcRect/>
          <a:stretch>
            <a:fillRect l="-70000" r="-70000"/>
          </a:stretch>
        </a:blipFill>
      </dgm:spPr>
      <dgm:t>
        <a:bodyPr/>
        <a:lstStyle/>
        <a:p>
          <a:endParaRPr lang="ru-RU"/>
        </a:p>
      </dgm:t>
    </dgm:pt>
    <dgm:pt modelId="{7500EC39-FCBE-4FA0-BE0A-C26ADEC96F34}" type="pres">
      <dgm:prSet presAssocID="{2DB99999-A2A5-4D4F-B5B5-978437B5BE19}" presName="txShp" presStyleLbl="node1" presStyleIdx="0" presStyleCnt="6">
        <dgm:presLayoutVars>
          <dgm:bulletEnabled val="1"/>
        </dgm:presLayoutVars>
      </dgm:prSet>
      <dgm:spPr/>
      <dgm:t>
        <a:bodyPr/>
        <a:lstStyle/>
        <a:p>
          <a:endParaRPr lang="ru-RU"/>
        </a:p>
      </dgm:t>
    </dgm:pt>
    <dgm:pt modelId="{7FAB9392-1F70-4173-A7D1-6A49A2D2EFDB}" type="pres">
      <dgm:prSet presAssocID="{4BF362C1-CBA1-43AD-8F57-B9312E76CE67}" presName="spacing" presStyleCnt="0"/>
      <dgm:spPr/>
      <dgm:t>
        <a:bodyPr/>
        <a:lstStyle/>
        <a:p>
          <a:endParaRPr lang="ru-RU"/>
        </a:p>
      </dgm:t>
    </dgm:pt>
    <dgm:pt modelId="{0CB852C0-A5E5-433B-9296-EC247DAA835D}" type="pres">
      <dgm:prSet presAssocID="{EBFC708B-B5E3-44E5-A64F-C9A546F0CC67}" presName="composite" presStyleCnt="0"/>
      <dgm:spPr/>
      <dgm:t>
        <a:bodyPr/>
        <a:lstStyle/>
        <a:p>
          <a:endParaRPr lang="ru-RU"/>
        </a:p>
      </dgm:t>
    </dgm:pt>
    <dgm:pt modelId="{628E9E7F-170B-4DDD-8CC0-B7BAD0CDB943}" type="pres">
      <dgm:prSet presAssocID="{EBFC708B-B5E3-44E5-A64F-C9A546F0CC67}" presName="imgShp" presStyleLbl="fgImgPlace1" presStyleIdx="1" presStyleCnt="6"/>
      <dgm:spPr>
        <a:blipFill>
          <a:blip xmlns:r="http://schemas.openxmlformats.org/officeDocument/2006/relationships" r:embed="rId2">
            <a:extLst>
              <a:ext uri="{28A0092B-C50C-407E-A947-70E740481C1C}"/>
            </a:extLst>
          </a:blip>
          <a:srcRect/>
          <a:stretch>
            <a:fillRect l="-63000" r="-63000"/>
          </a:stretch>
        </a:blipFill>
      </dgm:spPr>
      <dgm:t>
        <a:bodyPr/>
        <a:lstStyle/>
        <a:p>
          <a:endParaRPr lang="ru-RU"/>
        </a:p>
      </dgm:t>
    </dgm:pt>
    <dgm:pt modelId="{94EFFC65-A4A5-4738-A591-F7B3CAB3F4C7}" type="pres">
      <dgm:prSet presAssocID="{EBFC708B-B5E3-44E5-A64F-C9A546F0CC67}" presName="txShp" presStyleLbl="node1" presStyleIdx="1" presStyleCnt="6">
        <dgm:presLayoutVars>
          <dgm:bulletEnabled val="1"/>
        </dgm:presLayoutVars>
      </dgm:prSet>
      <dgm:spPr/>
      <dgm:t>
        <a:bodyPr/>
        <a:lstStyle/>
        <a:p>
          <a:endParaRPr lang="ru-RU"/>
        </a:p>
      </dgm:t>
    </dgm:pt>
    <dgm:pt modelId="{47654C99-8431-4C93-B0B4-8CBB8E13F34A}" type="pres">
      <dgm:prSet presAssocID="{48AE8BF9-A6A7-4682-B142-46E40AAFEE74}" presName="spacing" presStyleCnt="0"/>
      <dgm:spPr/>
      <dgm:t>
        <a:bodyPr/>
        <a:lstStyle/>
        <a:p>
          <a:endParaRPr lang="ru-RU"/>
        </a:p>
      </dgm:t>
    </dgm:pt>
    <dgm:pt modelId="{694A36C8-61B2-449E-B7F3-393DB755F7D5}" type="pres">
      <dgm:prSet presAssocID="{587ED86A-FBFD-43BA-9719-B0F285F7B609}" presName="composite" presStyleCnt="0"/>
      <dgm:spPr/>
      <dgm:t>
        <a:bodyPr/>
        <a:lstStyle/>
        <a:p>
          <a:endParaRPr lang="ru-RU"/>
        </a:p>
      </dgm:t>
    </dgm:pt>
    <dgm:pt modelId="{405972A4-10F0-4CB9-9565-2C76EC9BB2A3}" type="pres">
      <dgm:prSet presAssocID="{587ED86A-FBFD-43BA-9719-B0F285F7B609}" presName="imgShp" presStyleLbl="fgImgPlace1" presStyleIdx="2" presStyleCnt="6"/>
      <dgm:spPr>
        <a:blipFill>
          <a:blip xmlns:r="http://schemas.openxmlformats.org/officeDocument/2006/relationships" r:embed="rId3">
            <a:extLst>
              <a:ext uri="{28A0092B-C50C-407E-A947-70E740481C1C}"/>
            </a:extLst>
          </a:blip>
          <a:srcRect/>
          <a:stretch>
            <a:fillRect l="-51000" r="-51000"/>
          </a:stretch>
        </a:blipFill>
      </dgm:spPr>
      <dgm:t>
        <a:bodyPr/>
        <a:lstStyle/>
        <a:p>
          <a:endParaRPr lang="ru-RU"/>
        </a:p>
      </dgm:t>
    </dgm:pt>
    <dgm:pt modelId="{7EE69270-5B75-4B9C-8778-55097571A0F4}" type="pres">
      <dgm:prSet presAssocID="{587ED86A-FBFD-43BA-9719-B0F285F7B609}" presName="txShp" presStyleLbl="node1" presStyleIdx="2" presStyleCnt="6">
        <dgm:presLayoutVars>
          <dgm:bulletEnabled val="1"/>
        </dgm:presLayoutVars>
      </dgm:prSet>
      <dgm:spPr/>
      <dgm:t>
        <a:bodyPr/>
        <a:lstStyle/>
        <a:p>
          <a:endParaRPr lang="ru-RU"/>
        </a:p>
      </dgm:t>
    </dgm:pt>
    <dgm:pt modelId="{F75656D4-E8E8-4088-A312-89EF13E17E26}" type="pres">
      <dgm:prSet presAssocID="{C02748F3-E09B-4CDC-8213-4515C59094DF}" presName="spacing" presStyleCnt="0"/>
      <dgm:spPr/>
      <dgm:t>
        <a:bodyPr/>
        <a:lstStyle/>
        <a:p>
          <a:endParaRPr lang="ru-RU"/>
        </a:p>
      </dgm:t>
    </dgm:pt>
    <dgm:pt modelId="{9A95D20A-86D5-40B3-8960-903B45B61423}" type="pres">
      <dgm:prSet presAssocID="{5FD12DBA-5FBD-4FED-97BB-1AA1C879A923}" presName="composite" presStyleCnt="0"/>
      <dgm:spPr/>
      <dgm:t>
        <a:bodyPr/>
        <a:lstStyle/>
        <a:p>
          <a:endParaRPr lang="ru-RU"/>
        </a:p>
      </dgm:t>
    </dgm:pt>
    <dgm:pt modelId="{60C4AA30-B3AE-437B-879F-38129B19FD8E}" type="pres">
      <dgm:prSet presAssocID="{5FD12DBA-5FBD-4FED-97BB-1AA1C879A923}" presName="imgShp" presStyleLbl="fgImgPlace1" presStyleIdx="3" presStyleCnt="6"/>
      <dgm:spPr>
        <a:blipFill>
          <a:blip xmlns:r="http://schemas.openxmlformats.org/officeDocument/2006/relationships" r:embed="rId4">
            <a:extLst>
              <a:ext uri="{28A0092B-C50C-407E-A947-70E740481C1C}"/>
            </a:extLst>
          </a:blip>
          <a:srcRect/>
          <a:stretch>
            <a:fillRect l="-25000" r="-25000"/>
          </a:stretch>
        </a:blipFill>
      </dgm:spPr>
      <dgm:t>
        <a:bodyPr/>
        <a:lstStyle/>
        <a:p>
          <a:endParaRPr lang="ru-RU"/>
        </a:p>
      </dgm:t>
    </dgm:pt>
    <dgm:pt modelId="{8C68B263-AF87-411C-AA56-98B2E3542815}" type="pres">
      <dgm:prSet presAssocID="{5FD12DBA-5FBD-4FED-97BB-1AA1C879A923}" presName="txShp" presStyleLbl="node1" presStyleIdx="3" presStyleCnt="6">
        <dgm:presLayoutVars>
          <dgm:bulletEnabled val="1"/>
        </dgm:presLayoutVars>
      </dgm:prSet>
      <dgm:spPr/>
      <dgm:t>
        <a:bodyPr/>
        <a:lstStyle/>
        <a:p>
          <a:endParaRPr lang="ru-RU"/>
        </a:p>
      </dgm:t>
    </dgm:pt>
    <dgm:pt modelId="{97355BEC-1281-4653-A365-C433AB0EFE10}" type="pres">
      <dgm:prSet presAssocID="{8D3E0508-7697-4D57-889F-31D39DF14AB1}" presName="spacing" presStyleCnt="0"/>
      <dgm:spPr/>
      <dgm:t>
        <a:bodyPr/>
        <a:lstStyle/>
        <a:p>
          <a:endParaRPr lang="ru-RU"/>
        </a:p>
      </dgm:t>
    </dgm:pt>
    <dgm:pt modelId="{BD87C3D0-86E2-4C1E-A60B-E14C4686FABF}" type="pres">
      <dgm:prSet presAssocID="{00D07231-18EE-49C7-805C-345ADEBCC4AD}" presName="composite" presStyleCnt="0"/>
      <dgm:spPr/>
      <dgm:t>
        <a:bodyPr/>
        <a:lstStyle/>
        <a:p>
          <a:endParaRPr lang="ru-RU"/>
        </a:p>
      </dgm:t>
    </dgm:pt>
    <dgm:pt modelId="{EC6EB5CB-0B36-4C93-BC23-536E3F14CAB7}" type="pres">
      <dgm:prSet presAssocID="{00D07231-18EE-49C7-805C-345ADEBCC4AD}" presName="imgShp" presStyleLbl="fgImgPlace1" presStyleIdx="4" presStyleCnt="6"/>
      <dgm:spPr>
        <a:blipFill>
          <a:blip xmlns:r="http://schemas.openxmlformats.org/officeDocument/2006/relationships" r:embed="rId5">
            <a:extLst>
              <a:ext uri="{28A0092B-C50C-407E-A947-70E740481C1C}"/>
            </a:extLst>
          </a:blip>
          <a:srcRect/>
          <a:stretch>
            <a:fillRect l="-50000" r="-50000"/>
          </a:stretch>
        </a:blipFill>
      </dgm:spPr>
      <dgm:t>
        <a:bodyPr/>
        <a:lstStyle/>
        <a:p>
          <a:endParaRPr lang="ru-RU"/>
        </a:p>
      </dgm:t>
    </dgm:pt>
    <dgm:pt modelId="{DB18F690-0132-4893-BAF5-866A8EB3C6A9}" type="pres">
      <dgm:prSet presAssocID="{00D07231-18EE-49C7-805C-345ADEBCC4AD}" presName="txShp" presStyleLbl="node1" presStyleIdx="4" presStyleCnt="6">
        <dgm:presLayoutVars>
          <dgm:bulletEnabled val="1"/>
        </dgm:presLayoutVars>
      </dgm:prSet>
      <dgm:spPr/>
      <dgm:t>
        <a:bodyPr/>
        <a:lstStyle/>
        <a:p>
          <a:endParaRPr lang="ru-RU"/>
        </a:p>
      </dgm:t>
    </dgm:pt>
    <dgm:pt modelId="{24D0999A-C03A-464D-A92C-8E051B943F5C}" type="pres">
      <dgm:prSet presAssocID="{2D68909D-1C01-4128-BADC-A5A0956F2D5E}" presName="spacing" presStyleCnt="0"/>
      <dgm:spPr/>
      <dgm:t>
        <a:bodyPr/>
        <a:lstStyle/>
        <a:p>
          <a:endParaRPr lang="ru-RU"/>
        </a:p>
      </dgm:t>
    </dgm:pt>
    <dgm:pt modelId="{9273CE9F-FFF2-4DE1-9E41-0E942297F5CD}" type="pres">
      <dgm:prSet presAssocID="{98D08415-F704-4E5B-81BA-4E02A11AEF07}" presName="composite" presStyleCnt="0"/>
      <dgm:spPr/>
      <dgm:t>
        <a:bodyPr/>
        <a:lstStyle/>
        <a:p>
          <a:endParaRPr lang="ru-RU"/>
        </a:p>
      </dgm:t>
    </dgm:pt>
    <dgm:pt modelId="{78432BA6-0BD6-4302-A305-EE1EA94F2818}" type="pres">
      <dgm:prSet presAssocID="{98D08415-F704-4E5B-81BA-4E02A11AEF07}" presName="imgShp" presStyleLbl="fgImgPlace1" presStyleIdx="5" presStyleCnt="6"/>
      <dgm:spPr>
        <a:blipFill>
          <a:blip xmlns:r="http://schemas.openxmlformats.org/officeDocument/2006/relationships" r:embed="rId6" cstate="print">
            <a:extLst>
              <a:ext uri="{28A0092B-C50C-407E-A947-70E740481C1C}"/>
            </a:extLst>
          </a:blip>
          <a:srcRect/>
          <a:stretch>
            <a:fillRect l="-66000" r="-66000"/>
          </a:stretch>
        </a:blipFill>
      </dgm:spPr>
      <dgm:t>
        <a:bodyPr/>
        <a:lstStyle/>
        <a:p>
          <a:endParaRPr lang="ru-RU"/>
        </a:p>
      </dgm:t>
    </dgm:pt>
    <dgm:pt modelId="{A86CC5BD-5D90-4018-A03C-B3FAFEFA1359}" type="pres">
      <dgm:prSet presAssocID="{98D08415-F704-4E5B-81BA-4E02A11AEF07}" presName="txShp" presStyleLbl="node1" presStyleIdx="5" presStyleCnt="6">
        <dgm:presLayoutVars>
          <dgm:bulletEnabled val="1"/>
        </dgm:presLayoutVars>
      </dgm:prSet>
      <dgm:spPr/>
      <dgm:t>
        <a:bodyPr/>
        <a:lstStyle/>
        <a:p>
          <a:endParaRPr lang="ru-RU"/>
        </a:p>
      </dgm:t>
    </dgm:pt>
  </dgm:ptLst>
  <dgm:cxnLst>
    <dgm:cxn modelId="{D9B7CA7A-342D-44EA-B6C9-5E752A63062F}" type="presOf" srcId="{98D08415-F704-4E5B-81BA-4E02A11AEF07}" destId="{A86CC5BD-5D90-4018-A03C-B3FAFEFA1359}" srcOrd="0" destOrd="0" presId="urn:microsoft.com/office/officeart/2005/8/layout/vList3#2"/>
    <dgm:cxn modelId="{1458DC5B-B5F8-4B99-8C22-9C047A1781DE}" type="presOf" srcId="{00D07231-18EE-49C7-805C-345ADEBCC4AD}" destId="{DB18F690-0132-4893-BAF5-866A8EB3C6A9}" srcOrd="0" destOrd="0" presId="urn:microsoft.com/office/officeart/2005/8/layout/vList3#2"/>
    <dgm:cxn modelId="{EAC6E90B-895E-49CB-A1D6-F63BBC6E5571}" srcId="{E06EC0EA-6B70-4EB1-945C-3AA2EDAC4A4A}" destId="{00D07231-18EE-49C7-805C-345ADEBCC4AD}" srcOrd="4" destOrd="0" parTransId="{C6418BE7-C9BE-4594-AE8D-5C99C311B195}" sibTransId="{2D68909D-1C01-4128-BADC-A5A0956F2D5E}"/>
    <dgm:cxn modelId="{A170B935-B8C5-49B9-8EB6-D8379D8DCD8A}" type="presOf" srcId="{2DB99999-A2A5-4D4F-B5B5-978437B5BE19}" destId="{7500EC39-FCBE-4FA0-BE0A-C26ADEC96F34}" srcOrd="0" destOrd="0" presId="urn:microsoft.com/office/officeart/2005/8/layout/vList3#2"/>
    <dgm:cxn modelId="{EB545557-7176-4C93-B740-29FEE5ABF958}" srcId="{E06EC0EA-6B70-4EB1-945C-3AA2EDAC4A4A}" destId="{EBFC708B-B5E3-44E5-A64F-C9A546F0CC67}" srcOrd="1" destOrd="0" parTransId="{81111254-7346-4832-9BBF-01832051134F}" sibTransId="{48AE8BF9-A6A7-4682-B142-46E40AAFEE74}"/>
    <dgm:cxn modelId="{6EA8E1A2-0303-4CAB-9050-893D478B4404}" type="presOf" srcId="{E06EC0EA-6B70-4EB1-945C-3AA2EDAC4A4A}" destId="{01C03C24-9573-40F6-B0FD-040AC8C4A9E2}" srcOrd="0" destOrd="0" presId="urn:microsoft.com/office/officeart/2005/8/layout/vList3#2"/>
    <dgm:cxn modelId="{ED5E0075-B217-4E19-88B4-B668F672AE0F}" srcId="{E06EC0EA-6B70-4EB1-945C-3AA2EDAC4A4A}" destId="{2DB99999-A2A5-4D4F-B5B5-978437B5BE19}" srcOrd="0" destOrd="0" parTransId="{6ABAF76A-85AF-4D5F-9113-D206E1B4D14F}" sibTransId="{4BF362C1-CBA1-43AD-8F57-B9312E76CE67}"/>
    <dgm:cxn modelId="{BDFFDFBB-C0BF-4BD0-9B46-C97A2DE07E96}" type="presOf" srcId="{5FD12DBA-5FBD-4FED-97BB-1AA1C879A923}" destId="{8C68B263-AF87-411C-AA56-98B2E3542815}" srcOrd="0" destOrd="0" presId="urn:microsoft.com/office/officeart/2005/8/layout/vList3#2"/>
    <dgm:cxn modelId="{1F1593E2-5FFB-4C91-93BE-B2114BF8DAED}" type="presOf" srcId="{EBFC708B-B5E3-44E5-A64F-C9A546F0CC67}" destId="{94EFFC65-A4A5-4738-A591-F7B3CAB3F4C7}" srcOrd="0" destOrd="0" presId="urn:microsoft.com/office/officeart/2005/8/layout/vList3#2"/>
    <dgm:cxn modelId="{2C700D09-1DCB-433B-ACF6-96590D88E900}" type="presOf" srcId="{587ED86A-FBFD-43BA-9719-B0F285F7B609}" destId="{7EE69270-5B75-4B9C-8778-55097571A0F4}" srcOrd="0" destOrd="0" presId="urn:microsoft.com/office/officeart/2005/8/layout/vList3#2"/>
    <dgm:cxn modelId="{47391A97-BADA-439C-A54D-299275472B45}" srcId="{E06EC0EA-6B70-4EB1-945C-3AA2EDAC4A4A}" destId="{98D08415-F704-4E5B-81BA-4E02A11AEF07}" srcOrd="5" destOrd="0" parTransId="{997B227E-EC0F-456D-89DD-BF44FFF29CAE}" sibTransId="{4726125E-154A-40C1-A456-5FD967F5CF2C}"/>
    <dgm:cxn modelId="{29D0C60B-2F50-4F2F-A1B7-900C62581361}" srcId="{E06EC0EA-6B70-4EB1-945C-3AA2EDAC4A4A}" destId="{5FD12DBA-5FBD-4FED-97BB-1AA1C879A923}" srcOrd="3" destOrd="0" parTransId="{275133FF-3970-48EC-9AEB-496652FDDAAA}" sibTransId="{8D3E0508-7697-4D57-889F-31D39DF14AB1}"/>
    <dgm:cxn modelId="{92E2C800-DF3F-44E5-A859-10C7AD403669}" srcId="{E06EC0EA-6B70-4EB1-945C-3AA2EDAC4A4A}" destId="{587ED86A-FBFD-43BA-9719-B0F285F7B609}" srcOrd="2" destOrd="0" parTransId="{F9623768-9AC6-44AB-B457-2FDDFF7AD84D}" sibTransId="{C02748F3-E09B-4CDC-8213-4515C59094DF}"/>
    <dgm:cxn modelId="{9E25D5E3-E98B-427B-8CED-267971227AAC}" type="presParOf" srcId="{01C03C24-9573-40F6-B0FD-040AC8C4A9E2}" destId="{D165AE10-61F0-4F4D-9640-680ADBFE654E}" srcOrd="0" destOrd="0" presId="urn:microsoft.com/office/officeart/2005/8/layout/vList3#2"/>
    <dgm:cxn modelId="{E4E6BC33-2773-4F49-A6EC-3C71A3016FF7}" type="presParOf" srcId="{D165AE10-61F0-4F4D-9640-680ADBFE654E}" destId="{06C4096D-DFBF-43C0-A34B-B80ADF3A27A4}" srcOrd="0" destOrd="0" presId="urn:microsoft.com/office/officeart/2005/8/layout/vList3#2"/>
    <dgm:cxn modelId="{92F50CAC-E7F8-4C1C-8A90-5223E22C3645}" type="presParOf" srcId="{D165AE10-61F0-4F4D-9640-680ADBFE654E}" destId="{7500EC39-FCBE-4FA0-BE0A-C26ADEC96F34}" srcOrd="1" destOrd="0" presId="urn:microsoft.com/office/officeart/2005/8/layout/vList3#2"/>
    <dgm:cxn modelId="{E158B055-8617-458C-82A0-837682E70031}" type="presParOf" srcId="{01C03C24-9573-40F6-B0FD-040AC8C4A9E2}" destId="{7FAB9392-1F70-4173-A7D1-6A49A2D2EFDB}" srcOrd="1" destOrd="0" presId="urn:microsoft.com/office/officeart/2005/8/layout/vList3#2"/>
    <dgm:cxn modelId="{8BA35666-8343-4962-8758-2C571F8F9003}" type="presParOf" srcId="{01C03C24-9573-40F6-B0FD-040AC8C4A9E2}" destId="{0CB852C0-A5E5-433B-9296-EC247DAA835D}" srcOrd="2" destOrd="0" presId="urn:microsoft.com/office/officeart/2005/8/layout/vList3#2"/>
    <dgm:cxn modelId="{D3D5EA46-BCE7-4C95-ABD9-E8675F3F5744}" type="presParOf" srcId="{0CB852C0-A5E5-433B-9296-EC247DAA835D}" destId="{628E9E7F-170B-4DDD-8CC0-B7BAD0CDB943}" srcOrd="0" destOrd="0" presId="urn:microsoft.com/office/officeart/2005/8/layout/vList3#2"/>
    <dgm:cxn modelId="{51AD5C06-AFFC-447E-B4A2-11571DF1271B}" type="presParOf" srcId="{0CB852C0-A5E5-433B-9296-EC247DAA835D}" destId="{94EFFC65-A4A5-4738-A591-F7B3CAB3F4C7}" srcOrd="1" destOrd="0" presId="urn:microsoft.com/office/officeart/2005/8/layout/vList3#2"/>
    <dgm:cxn modelId="{8C033705-1D12-481D-B8E8-BCC084A97320}" type="presParOf" srcId="{01C03C24-9573-40F6-B0FD-040AC8C4A9E2}" destId="{47654C99-8431-4C93-B0B4-8CBB8E13F34A}" srcOrd="3" destOrd="0" presId="urn:microsoft.com/office/officeart/2005/8/layout/vList3#2"/>
    <dgm:cxn modelId="{3D7CA801-A48C-4649-A798-CBA32A7DFD10}" type="presParOf" srcId="{01C03C24-9573-40F6-B0FD-040AC8C4A9E2}" destId="{694A36C8-61B2-449E-B7F3-393DB755F7D5}" srcOrd="4" destOrd="0" presId="urn:microsoft.com/office/officeart/2005/8/layout/vList3#2"/>
    <dgm:cxn modelId="{8156278F-3592-4031-B42C-4EA7D16C4065}" type="presParOf" srcId="{694A36C8-61B2-449E-B7F3-393DB755F7D5}" destId="{405972A4-10F0-4CB9-9565-2C76EC9BB2A3}" srcOrd="0" destOrd="0" presId="urn:microsoft.com/office/officeart/2005/8/layout/vList3#2"/>
    <dgm:cxn modelId="{D71688E2-3FE6-4F17-AD3E-366F240ACC97}" type="presParOf" srcId="{694A36C8-61B2-449E-B7F3-393DB755F7D5}" destId="{7EE69270-5B75-4B9C-8778-55097571A0F4}" srcOrd="1" destOrd="0" presId="urn:microsoft.com/office/officeart/2005/8/layout/vList3#2"/>
    <dgm:cxn modelId="{5DC12136-92D0-42F9-AF45-BDA2E90B2F30}" type="presParOf" srcId="{01C03C24-9573-40F6-B0FD-040AC8C4A9E2}" destId="{F75656D4-E8E8-4088-A312-89EF13E17E26}" srcOrd="5" destOrd="0" presId="urn:microsoft.com/office/officeart/2005/8/layout/vList3#2"/>
    <dgm:cxn modelId="{61229175-6D95-407A-8865-3CD1C9612714}" type="presParOf" srcId="{01C03C24-9573-40F6-B0FD-040AC8C4A9E2}" destId="{9A95D20A-86D5-40B3-8960-903B45B61423}" srcOrd="6" destOrd="0" presId="urn:microsoft.com/office/officeart/2005/8/layout/vList3#2"/>
    <dgm:cxn modelId="{91F5BE6C-4A34-459C-8C14-BEC360128940}" type="presParOf" srcId="{9A95D20A-86D5-40B3-8960-903B45B61423}" destId="{60C4AA30-B3AE-437B-879F-38129B19FD8E}" srcOrd="0" destOrd="0" presId="urn:microsoft.com/office/officeart/2005/8/layout/vList3#2"/>
    <dgm:cxn modelId="{F133C375-1699-40BB-9B95-08746768B064}" type="presParOf" srcId="{9A95D20A-86D5-40B3-8960-903B45B61423}" destId="{8C68B263-AF87-411C-AA56-98B2E3542815}" srcOrd="1" destOrd="0" presId="urn:microsoft.com/office/officeart/2005/8/layout/vList3#2"/>
    <dgm:cxn modelId="{332401EA-37C1-4D69-A850-C92401B2AEDF}" type="presParOf" srcId="{01C03C24-9573-40F6-B0FD-040AC8C4A9E2}" destId="{97355BEC-1281-4653-A365-C433AB0EFE10}" srcOrd="7" destOrd="0" presId="urn:microsoft.com/office/officeart/2005/8/layout/vList3#2"/>
    <dgm:cxn modelId="{26C29271-49FB-4D46-9260-7455A0976B69}" type="presParOf" srcId="{01C03C24-9573-40F6-B0FD-040AC8C4A9E2}" destId="{BD87C3D0-86E2-4C1E-A60B-E14C4686FABF}" srcOrd="8" destOrd="0" presId="urn:microsoft.com/office/officeart/2005/8/layout/vList3#2"/>
    <dgm:cxn modelId="{86B66566-652A-49C9-B184-AF0FB9C34824}" type="presParOf" srcId="{BD87C3D0-86E2-4C1E-A60B-E14C4686FABF}" destId="{EC6EB5CB-0B36-4C93-BC23-536E3F14CAB7}" srcOrd="0" destOrd="0" presId="urn:microsoft.com/office/officeart/2005/8/layout/vList3#2"/>
    <dgm:cxn modelId="{A506A15D-5B03-40AA-8CFF-6CB89BA1097B}" type="presParOf" srcId="{BD87C3D0-86E2-4C1E-A60B-E14C4686FABF}" destId="{DB18F690-0132-4893-BAF5-866A8EB3C6A9}" srcOrd="1" destOrd="0" presId="urn:microsoft.com/office/officeart/2005/8/layout/vList3#2"/>
    <dgm:cxn modelId="{3D608B6B-2F60-452F-8ACE-DAE0579EE304}" type="presParOf" srcId="{01C03C24-9573-40F6-B0FD-040AC8C4A9E2}" destId="{24D0999A-C03A-464D-A92C-8E051B943F5C}" srcOrd="9" destOrd="0" presId="urn:microsoft.com/office/officeart/2005/8/layout/vList3#2"/>
    <dgm:cxn modelId="{E9D47BB5-B003-4571-8B14-D40FFCBE4769}" type="presParOf" srcId="{01C03C24-9573-40F6-B0FD-040AC8C4A9E2}" destId="{9273CE9F-FFF2-4DE1-9E41-0E942297F5CD}" srcOrd="10" destOrd="0" presId="urn:microsoft.com/office/officeart/2005/8/layout/vList3#2"/>
    <dgm:cxn modelId="{A4A59367-EFEB-4498-BE7D-4AB2F33ECC3B}" type="presParOf" srcId="{9273CE9F-FFF2-4DE1-9E41-0E942297F5CD}" destId="{78432BA6-0BD6-4302-A305-EE1EA94F2818}" srcOrd="0" destOrd="0" presId="urn:microsoft.com/office/officeart/2005/8/layout/vList3#2"/>
    <dgm:cxn modelId="{66962D56-9625-4BB5-9F59-6696BA829D71}" type="presParOf" srcId="{9273CE9F-FFF2-4DE1-9E41-0E942297F5CD}" destId="{A86CC5BD-5D90-4018-A03C-B3FAFEFA1359}"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A09951-37D9-4289-9883-E81ED73CABA9}" type="doc">
      <dgm:prSet loTypeId="urn:microsoft.com/office/officeart/2005/8/layout/vList3#1" loCatId="list" qsTypeId="urn:microsoft.com/office/officeart/2005/8/quickstyle/3d3" qsCatId="3D" csTypeId="urn:microsoft.com/office/officeart/2005/8/colors/accent0_3" csCatId="mainScheme" phldr="1"/>
      <dgm:spPr/>
    </dgm:pt>
    <dgm:pt modelId="{F5B49C0F-E409-42CC-AD01-21CFEC82B86B}">
      <dgm:prSet phldrT="[Текст]" custT="1"/>
      <dgm:spPr/>
      <dgm:t>
        <a:bodyPr/>
        <a:lstStyle/>
        <a:p>
          <a:r>
            <a:rPr lang="en-US" sz="1050" b="1" dirty="0" smtClean="0">
              <a:latin typeface="Arial Black" panose="020B0A04020102020204" pitchFamily="34" charset="0"/>
            </a:rPr>
            <a:t>Establishing of the National Council of Ukraine on the development of science and technology, headed by the Prime Minister of Ukraine</a:t>
          </a:r>
          <a:endParaRPr lang="ru-RU" sz="1050" b="1" dirty="0">
            <a:latin typeface="Arial Black" panose="020B0A04020102020204" pitchFamily="34" charset="0"/>
          </a:endParaRPr>
        </a:p>
      </dgm:t>
    </dgm:pt>
    <dgm:pt modelId="{8A73C35B-7B1F-4668-B6B6-96C7D25430DA}" type="parTrans" cxnId="{24BCBDD1-D72B-453A-91AB-2FB38C597F6F}">
      <dgm:prSet/>
      <dgm:spPr/>
      <dgm:t>
        <a:bodyPr/>
        <a:lstStyle/>
        <a:p>
          <a:endParaRPr lang="ru-RU"/>
        </a:p>
      </dgm:t>
    </dgm:pt>
    <dgm:pt modelId="{163AC095-5BCF-482C-AFC1-9015A611D564}" type="sibTrans" cxnId="{24BCBDD1-D72B-453A-91AB-2FB38C597F6F}">
      <dgm:prSet/>
      <dgm:spPr/>
      <dgm:t>
        <a:bodyPr/>
        <a:lstStyle/>
        <a:p>
          <a:endParaRPr lang="ru-RU"/>
        </a:p>
      </dgm:t>
    </dgm:pt>
    <dgm:pt modelId="{3A471DD4-0492-4A27-851D-A188AD5072BA}">
      <dgm:prSet phldrT="[Текст]" custT="1"/>
      <dgm:spPr/>
      <dgm:t>
        <a:bodyPr/>
        <a:lstStyle/>
        <a:p>
          <a:r>
            <a:rPr lang="en-US" sz="1050" b="1" dirty="0" smtClean="0">
              <a:latin typeface="Arial Black" panose="020B0A04020102020204" pitchFamily="34" charset="0"/>
            </a:rPr>
            <a:t>Establishing of the National Research Foundation  for granting research and developments projects </a:t>
          </a:r>
          <a:endParaRPr lang="ru-RU" sz="1050" b="1" dirty="0">
            <a:latin typeface="Arial Black" panose="020B0A04020102020204" pitchFamily="34" charset="0"/>
          </a:endParaRPr>
        </a:p>
      </dgm:t>
    </dgm:pt>
    <dgm:pt modelId="{E6EFC376-69DF-4A00-8643-5E0E90419B05}" type="parTrans" cxnId="{23FF2755-28EC-4F7B-8344-B5A3672F19B0}">
      <dgm:prSet/>
      <dgm:spPr/>
      <dgm:t>
        <a:bodyPr/>
        <a:lstStyle/>
        <a:p>
          <a:endParaRPr lang="ru-RU"/>
        </a:p>
      </dgm:t>
    </dgm:pt>
    <dgm:pt modelId="{D97571F3-A44B-49F7-B855-15352A28CEF5}" type="sibTrans" cxnId="{23FF2755-28EC-4F7B-8344-B5A3672F19B0}">
      <dgm:prSet/>
      <dgm:spPr/>
      <dgm:t>
        <a:bodyPr/>
        <a:lstStyle/>
        <a:p>
          <a:endParaRPr lang="ru-RU"/>
        </a:p>
      </dgm:t>
    </dgm:pt>
    <dgm:pt modelId="{EDECC305-C306-4D74-BFFB-FDB6776D61BA}">
      <dgm:prSet custT="1"/>
      <dgm:spPr/>
      <dgm:t>
        <a:bodyPr/>
        <a:lstStyle/>
        <a:p>
          <a:pPr>
            <a:lnSpc>
              <a:spcPct val="100000"/>
            </a:lnSpc>
            <a:spcAft>
              <a:spcPts val="0"/>
            </a:spcAft>
          </a:pPr>
          <a:r>
            <a:rPr lang="en-US" sz="1050" b="1" dirty="0" smtClean="0">
              <a:latin typeface="Arial Black" panose="020B0A04020102020204" pitchFamily="34" charset="0"/>
            </a:rPr>
            <a:t>Election to all executive positions in academies </a:t>
          </a:r>
        </a:p>
        <a:p>
          <a:pPr>
            <a:lnSpc>
              <a:spcPct val="100000"/>
            </a:lnSpc>
            <a:spcAft>
              <a:spcPts val="0"/>
            </a:spcAft>
          </a:pPr>
          <a:r>
            <a:rPr lang="en-US" sz="1050" b="1" dirty="0" smtClean="0">
              <a:latin typeface="Arial Black" panose="020B0A04020102020204" pitchFamily="34" charset="0"/>
            </a:rPr>
            <a:t>(max for 2 terms)</a:t>
          </a:r>
          <a:endParaRPr lang="ru-RU" sz="1050" b="1" dirty="0" smtClean="0">
            <a:latin typeface="Arial Black" panose="020B0A04020102020204" pitchFamily="34" charset="0"/>
          </a:endParaRPr>
        </a:p>
      </dgm:t>
    </dgm:pt>
    <dgm:pt modelId="{255E0E88-BB24-430D-BD25-FAECF104D77C}" type="parTrans" cxnId="{9E124347-4DE3-4B8E-AE9A-E88CBBB14C81}">
      <dgm:prSet/>
      <dgm:spPr/>
      <dgm:t>
        <a:bodyPr/>
        <a:lstStyle/>
        <a:p>
          <a:endParaRPr lang="ru-RU"/>
        </a:p>
      </dgm:t>
    </dgm:pt>
    <dgm:pt modelId="{E4BBB53B-B488-435B-B596-EBB62771084F}" type="sibTrans" cxnId="{9E124347-4DE3-4B8E-AE9A-E88CBBB14C81}">
      <dgm:prSet/>
      <dgm:spPr/>
      <dgm:t>
        <a:bodyPr/>
        <a:lstStyle/>
        <a:p>
          <a:endParaRPr lang="ru-RU"/>
        </a:p>
      </dgm:t>
    </dgm:pt>
    <dgm:pt modelId="{ECDAFD3A-8927-405E-AF94-3C759A129FB3}">
      <dgm:prSet phldrT="[Текст]" custT="1"/>
      <dgm:spPr/>
      <dgm:t>
        <a:bodyPr/>
        <a:lstStyle/>
        <a:p>
          <a:r>
            <a:rPr lang="en-US" sz="1050" b="1" dirty="0" smtClean="0">
              <a:latin typeface="Arial Black" panose="020B0A04020102020204" pitchFamily="34" charset="0"/>
            </a:rPr>
            <a:t>Universities and research institutions  may establish startups by adding intellectual property to initial capital</a:t>
          </a:r>
          <a:endParaRPr lang="ru-RU" sz="1050" b="1" dirty="0" smtClean="0">
            <a:latin typeface="Arial Black" panose="020B0A04020102020204" pitchFamily="34" charset="0"/>
          </a:endParaRPr>
        </a:p>
      </dgm:t>
    </dgm:pt>
    <dgm:pt modelId="{D38B39B3-E1B5-4626-BC2A-C448FA41C5E9}" type="parTrans" cxnId="{2AEEA854-DEB8-47C8-830C-DD7935478BD4}">
      <dgm:prSet/>
      <dgm:spPr/>
      <dgm:t>
        <a:bodyPr/>
        <a:lstStyle/>
        <a:p>
          <a:endParaRPr lang="ru-RU"/>
        </a:p>
      </dgm:t>
    </dgm:pt>
    <dgm:pt modelId="{1D1B2DB2-A853-4B16-AFC2-BFCD5B4C027E}" type="sibTrans" cxnId="{2AEEA854-DEB8-47C8-830C-DD7935478BD4}">
      <dgm:prSet/>
      <dgm:spPr/>
      <dgm:t>
        <a:bodyPr/>
        <a:lstStyle/>
        <a:p>
          <a:endParaRPr lang="ru-RU"/>
        </a:p>
      </dgm:t>
    </dgm:pt>
    <dgm:pt modelId="{E5EF0935-56D9-4607-9A82-0BE569B7CBF6}">
      <dgm:prSet phldrT="[Текст]"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050" b="1" dirty="0" smtClean="0">
              <a:latin typeface="Arial Black" panose="020B0A04020102020204" pitchFamily="34" charset="0"/>
            </a:rPr>
            <a:t>Red tape reduction aimed to improve the mobility of scientists</a:t>
          </a:r>
          <a:endParaRPr lang="ru-RU" sz="1050" b="1" dirty="0" smtClean="0">
            <a:latin typeface="Arial Black" panose="020B0A04020102020204" pitchFamily="34" charset="0"/>
          </a:endParaRPr>
        </a:p>
      </dgm:t>
    </dgm:pt>
    <dgm:pt modelId="{1CBFC12B-185E-4AA6-B2AC-18761603C459}" type="sibTrans" cxnId="{657E5D06-BB82-4F2B-970E-630E8AF3090B}">
      <dgm:prSet/>
      <dgm:spPr/>
      <dgm:t>
        <a:bodyPr/>
        <a:lstStyle/>
        <a:p>
          <a:endParaRPr lang="ru-RU"/>
        </a:p>
      </dgm:t>
    </dgm:pt>
    <dgm:pt modelId="{B686C181-D92B-48D6-805B-AF2EE0EE3236}" type="parTrans" cxnId="{657E5D06-BB82-4F2B-970E-630E8AF3090B}">
      <dgm:prSet/>
      <dgm:spPr/>
      <dgm:t>
        <a:bodyPr/>
        <a:lstStyle/>
        <a:p>
          <a:endParaRPr lang="ru-RU"/>
        </a:p>
      </dgm:t>
    </dgm:pt>
    <dgm:pt modelId="{3180D61F-ECB6-44CE-B087-B19ADD413C55}" type="pres">
      <dgm:prSet presAssocID="{4AA09951-37D9-4289-9883-E81ED73CABA9}" presName="linearFlow" presStyleCnt="0">
        <dgm:presLayoutVars>
          <dgm:dir/>
          <dgm:resizeHandles val="exact"/>
        </dgm:presLayoutVars>
      </dgm:prSet>
      <dgm:spPr/>
    </dgm:pt>
    <dgm:pt modelId="{E75B85E5-8C1E-45CE-A40C-FA569CEE4DC9}" type="pres">
      <dgm:prSet presAssocID="{F5B49C0F-E409-42CC-AD01-21CFEC82B86B}" presName="composite" presStyleCnt="0"/>
      <dgm:spPr/>
    </dgm:pt>
    <dgm:pt modelId="{C183051D-7F65-49A1-A942-2B5C48476F88}" type="pres">
      <dgm:prSet presAssocID="{F5B49C0F-E409-42CC-AD01-21CFEC82B86B}" presName="imgShp" presStyleLbl="fgImgPlace1" presStyleIdx="0" presStyleCnt="5"/>
      <dgm:spPr>
        <a:blipFill>
          <a:blip xmlns:r="http://schemas.openxmlformats.org/officeDocument/2006/relationships" r:embed="rId1" cstate="print">
            <a:extLst>
              <a:ext uri="{28A0092B-C50C-407E-A947-70E740481C1C}"/>
            </a:extLst>
          </a:blip>
          <a:srcRect/>
          <a:stretch>
            <a:fillRect l="-17000" r="-17000"/>
          </a:stretch>
        </a:blipFill>
      </dgm:spPr>
    </dgm:pt>
    <dgm:pt modelId="{9E91AE2C-31B1-4C58-B102-039479DA9AD2}" type="pres">
      <dgm:prSet presAssocID="{F5B49C0F-E409-42CC-AD01-21CFEC82B86B}" presName="txShp" presStyleLbl="node1" presStyleIdx="0" presStyleCnt="5">
        <dgm:presLayoutVars>
          <dgm:bulletEnabled val="1"/>
        </dgm:presLayoutVars>
      </dgm:prSet>
      <dgm:spPr/>
      <dgm:t>
        <a:bodyPr/>
        <a:lstStyle/>
        <a:p>
          <a:endParaRPr lang="ru-RU"/>
        </a:p>
      </dgm:t>
    </dgm:pt>
    <dgm:pt modelId="{79050023-FFDA-435B-8AE0-1393D013785E}" type="pres">
      <dgm:prSet presAssocID="{163AC095-5BCF-482C-AFC1-9015A611D564}" presName="spacing" presStyleCnt="0"/>
      <dgm:spPr/>
    </dgm:pt>
    <dgm:pt modelId="{441C3699-050C-41E1-9BF3-BD36BFA918F8}" type="pres">
      <dgm:prSet presAssocID="{3A471DD4-0492-4A27-851D-A188AD5072BA}" presName="composite" presStyleCnt="0"/>
      <dgm:spPr/>
    </dgm:pt>
    <dgm:pt modelId="{476DCF04-A3F3-4BB6-A289-C179956C072A}" type="pres">
      <dgm:prSet presAssocID="{3A471DD4-0492-4A27-851D-A188AD5072BA}" presName="imgShp" presStyleLbl="fgImgPlace1" presStyleIdx="1" presStyleCnt="5"/>
      <dgm:spPr>
        <a:blipFill>
          <a:blip xmlns:r="http://schemas.openxmlformats.org/officeDocument/2006/relationships" r:embed="rId2" cstate="print">
            <a:extLst>
              <a:ext uri="{28A0092B-C50C-407E-A947-70E740481C1C}"/>
            </a:extLst>
          </a:blip>
          <a:srcRect/>
          <a:stretch>
            <a:fillRect l="-25000" r="-25000"/>
          </a:stretch>
        </a:blipFill>
      </dgm:spPr>
    </dgm:pt>
    <dgm:pt modelId="{1F5B28A7-909D-4EF5-9A0C-91AB60949E38}" type="pres">
      <dgm:prSet presAssocID="{3A471DD4-0492-4A27-851D-A188AD5072BA}" presName="txShp" presStyleLbl="node1" presStyleIdx="1" presStyleCnt="5">
        <dgm:presLayoutVars>
          <dgm:bulletEnabled val="1"/>
        </dgm:presLayoutVars>
      </dgm:prSet>
      <dgm:spPr/>
      <dgm:t>
        <a:bodyPr/>
        <a:lstStyle/>
        <a:p>
          <a:endParaRPr lang="ru-RU"/>
        </a:p>
      </dgm:t>
    </dgm:pt>
    <dgm:pt modelId="{B47E0AB0-AD23-4113-B212-9F4B70E895CA}" type="pres">
      <dgm:prSet presAssocID="{D97571F3-A44B-49F7-B855-15352A28CEF5}" presName="spacing" presStyleCnt="0"/>
      <dgm:spPr/>
    </dgm:pt>
    <dgm:pt modelId="{DCA1E2C4-1FE0-4BF7-829E-126E788CD42B}" type="pres">
      <dgm:prSet presAssocID="{EDECC305-C306-4D74-BFFB-FDB6776D61BA}" presName="composite" presStyleCnt="0"/>
      <dgm:spPr/>
    </dgm:pt>
    <dgm:pt modelId="{5E063AB8-E600-42D7-BF21-D05FB784CA22}" type="pres">
      <dgm:prSet presAssocID="{EDECC305-C306-4D74-BFFB-FDB6776D61BA}" presName="imgShp" presStyleLbl="fgImgPlace1" presStyleIdx="2" presStyleCnt="5"/>
      <dgm:spPr>
        <a:blipFill>
          <a:blip xmlns:r="http://schemas.openxmlformats.org/officeDocument/2006/relationships" r:embed="rId3">
            <a:extLst>
              <a:ext uri="{28A0092B-C50C-407E-A947-70E740481C1C}"/>
            </a:extLst>
          </a:blip>
          <a:srcRect/>
          <a:stretch>
            <a:fillRect/>
          </a:stretch>
        </a:blipFill>
      </dgm:spPr>
    </dgm:pt>
    <dgm:pt modelId="{5245D9FA-0911-4194-9E9D-71BCC6E09ACA}" type="pres">
      <dgm:prSet presAssocID="{EDECC305-C306-4D74-BFFB-FDB6776D61BA}" presName="txShp" presStyleLbl="node1" presStyleIdx="2" presStyleCnt="5">
        <dgm:presLayoutVars>
          <dgm:bulletEnabled val="1"/>
        </dgm:presLayoutVars>
      </dgm:prSet>
      <dgm:spPr/>
      <dgm:t>
        <a:bodyPr/>
        <a:lstStyle/>
        <a:p>
          <a:endParaRPr lang="ru-RU"/>
        </a:p>
      </dgm:t>
    </dgm:pt>
    <dgm:pt modelId="{89CED3D0-9CF9-4F7D-B17F-5F05D065A5A5}" type="pres">
      <dgm:prSet presAssocID="{E4BBB53B-B488-435B-B596-EBB62771084F}" presName="spacing" presStyleCnt="0"/>
      <dgm:spPr/>
    </dgm:pt>
    <dgm:pt modelId="{81B7380A-26FD-4ED6-816D-BB84F6D5010E}" type="pres">
      <dgm:prSet presAssocID="{E5EF0935-56D9-4607-9A82-0BE569B7CBF6}" presName="composite" presStyleCnt="0"/>
      <dgm:spPr/>
    </dgm:pt>
    <dgm:pt modelId="{64DE81E4-0900-406D-B924-A6E2A38B2748}" type="pres">
      <dgm:prSet presAssocID="{E5EF0935-56D9-4607-9A82-0BE569B7CBF6}" presName="imgShp" presStyleLbl="fgImgPlace1" presStyleIdx="3" presStyleCnt="5"/>
      <dgm:spPr>
        <a:blipFill>
          <a:blip xmlns:r="http://schemas.openxmlformats.org/officeDocument/2006/relationships" r:embed="rId4">
            <a:extLst>
              <a:ext uri="{28A0092B-C50C-407E-A947-70E740481C1C}"/>
            </a:extLst>
          </a:blip>
          <a:srcRect/>
          <a:stretch>
            <a:fillRect l="-16000" r="-16000"/>
          </a:stretch>
        </a:blipFill>
      </dgm:spPr>
    </dgm:pt>
    <dgm:pt modelId="{594860ED-E0E4-4175-87B7-755C6B2C9EFA}" type="pres">
      <dgm:prSet presAssocID="{E5EF0935-56D9-4607-9A82-0BE569B7CBF6}" presName="txShp" presStyleLbl="node1" presStyleIdx="3" presStyleCnt="5">
        <dgm:presLayoutVars>
          <dgm:bulletEnabled val="1"/>
        </dgm:presLayoutVars>
      </dgm:prSet>
      <dgm:spPr/>
      <dgm:t>
        <a:bodyPr/>
        <a:lstStyle/>
        <a:p>
          <a:endParaRPr lang="ru-RU"/>
        </a:p>
      </dgm:t>
    </dgm:pt>
    <dgm:pt modelId="{A2B47267-1299-4DEF-9ADF-6674527EB620}" type="pres">
      <dgm:prSet presAssocID="{1CBFC12B-185E-4AA6-B2AC-18761603C459}" presName="spacing" presStyleCnt="0"/>
      <dgm:spPr/>
    </dgm:pt>
    <dgm:pt modelId="{B8CEBECC-A2E7-4B72-A22B-2745FDDE79A6}" type="pres">
      <dgm:prSet presAssocID="{ECDAFD3A-8927-405E-AF94-3C759A129FB3}" presName="composite" presStyleCnt="0"/>
      <dgm:spPr/>
    </dgm:pt>
    <dgm:pt modelId="{B93DF2EE-AF8D-426F-AB9D-194A514D3F84}" type="pres">
      <dgm:prSet presAssocID="{ECDAFD3A-8927-405E-AF94-3C759A129FB3}" presName="imgShp" presStyleLbl="fgImgPlace1" presStyleIdx="4" presStyleCnt="5"/>
      <dgm:spPr>
        <a:blipFill>
          <a:blip xmlns:r="http://schemas.openxmlformats.org/officeDocument/2006/relationships" r:embed="rId5" cstate="print">
            <a:extLst>
              <a:ext uri="{28A0092B-C50C-407E-A947-70E740481C1C}"/>
            </a:extLst>
          </a:blip>
          <a:srcRect/>
          <a:stretch>
            <a:fillRect t="-3000" b="-3000"/>
          </a:stretch>
        </a:blipFill>
      </dgm:spPr>
    </dgm:pt>
    <dgm:pt modelId="{5C43B8E3-7CF9-42E0-9386-C178A266C8DB}" type="pres">
      <dgm:prSet presAssocID="{ECDAFD3A-8927-405E-AF94-3C759A129FB3}" presName="txShp" presStyleLbl="node1" presStyleIdx="4" presStyleCnt="5">
        <dgm:presLayoutVars>
          <dgm:bulletEnabled val="1"/>
        </dgm:presLayoutVars>
      </dgm:prSet>
      <dgm:spPr/>
      <dgm:t>
        <a:bodyPr/>
        <a:lstStyle/>
        <a:p>
          <a:endParaRPr lang="ru-RU"/>
        </a:p>
      </dgm:t>
    </dgm:pt>
  </dgm:ptLst>
  <dgm:cxnLst>
    <dgm:cxn modelId="{23FF2755-28EC-4F7B-8344-B5A3672F19B0}" srcId="{4AA09951-37D9-4289-9883-E81ED73CABA9}" destId="{3A471DD4-0492-4A27-851D-A188AD5072BA}" srcOrd="1" destOrd="0" parTransId="{E6EFC376-69DF-4A00-8643-5E0E90419B05}" sibTransId="{D97571F3-A44B-49F7-B855-15352A28CEF5}"/>
    <dgm:cxn modelId="{2A5042C6-FE1E-468E-93DE-C8F86859FF16}" type="presOf" srcId="{3A471DD4-0492-4A27-851D-A188AD5072BA}" destId="{1F5B28A7-909D-4EF5-9A0C-91AB60949E38}" srcOrd="0" destOrd="0" presId="urn:microsoft.com/office/officeart/2005/8/layout/vList3#1"/>
    <dgm:cxn modelId="{BD0A30BE-B09F-4B4F-B711-F04A9C9D179F}" type="presOf" srcId="{ECDAFD3A-8927-405E-AF94-3C759A129FB3}" destId="{5C43B8E3-7CF9-42E0-9386-C178A266C8DB}" srcOrd="0" destOrd="0" presId="urn:microsoft.com/office/officeart/2005/8/layout/vList3#1"/>
    <dgm:cxn modelId="{8F0E3E65-2F3C-435B-ACC2-AF5E8E3D810A}" type="presOf" srcId="{E5EF0935-56D9-4607-9A82-0BE569B7CBF6}" destId="{594860ED-E0E4-4175-87B7-755C6B2C9EFA}" srcOrd="0" destOrd="0" presId="urn:microsoft.com/office/officeart/2005/8/layout/vList3#1"/>
    <dgm:cxn modelId="{657E5D06-BB82-4F2B-970E-630E8AF3090B}" srcId="{4AA09951-37D9-4289-9883-E81ED73CABA9}" destId="{E5EF0935-56D9-4607-9A82-0BE569B7CBF6}" srcOrd="3" destOrd="0" parTransId="{B686C181-D92B-48D6-805B-AF2EE0EE3236}" sibTransId="{1CBFC12B-185E-4AA6-B2AC-18761603C459}"/>
    <dgm:cxn modelId="{237DCEEE-D764-44B7-B7D1-F51A7D4A7C92}" type="presOf" srcId="{4AA09951-37D9-4289-9883-E81ED73CABA9}" destId="{3180D61F-ECB6-44CE-B087-B19ADD413C55}" srcOrd="0" destOrd="0" presId="urn:microsoft.com/office/officeart/2005/8/layout/vList3#1"/>
    <dgm:cxn modelId="{9E124347-4DE3-4B8E-AE9A-E88CBBB14C81}" srcId="{4AA09951-37D9-4289-9883-E81ED73CABA9}" destId="{EDECC305-C306-4D74-BFFB-FDB6776D61BA}" srcOrd="2" destOrd="0" parTransId="{255E0E88-BB24-430D-BD25-FAECF104D77C}" sibTransId="{E4BBB53B-B488-435B-B596-EBB62771084F}"/>
    <dgm:cxn modelId="{24BCBDD1-D72B-453A-91AB-2FB38C597F6F}" srcId="{4AA09951-37D9-4289-9883-E81ED73CABA9}" destId="{F5B49C0F-E409-42CC-AD01-21CFEC82B86B}" srcOrd="0" destOrd="0" parTransId="{8A73C35B-7B1F-4668-B6B6-96C7D25430DA}" sibTransId="{163AC095-5BCF-482C-AFC1-9015A611D564}"/>
    <dgm:cxn modelId="{F0C06132-8492-4BB9-86DE-DBAC8525868E}" type="presOf" srcId="{F5B49C0F-E409-42CC-AD01-21CFEC82B86B}" destId="{9E91AE2C-31B1-4C58-B102-039479DA9AD2}" srcOrd="0" destOrd="0" presId="urn:microsoft.com/office/officeart/2005/8/layout/vList3#1"/>
    <dgm:cxn modelId="{2AEEA854-DEB8-47C8-830C-DD7935478BD4}" srcId="{4AA09951-37D9-4289-9883-E81ED73CABA9}" destId="{ECDAFD3A-8927-405E-AF94-3C759A129FB3}" srcOrd="4" destOrd="0" parTransId="{D38B39B3-E1B5-4626-BC2A-C448FA41C5E9}" sibTransId="{1D1B2DB2-A853-4B16-AFC2-BFCD5B4C027E}"/>
    <dgm:cxn modelId="{6A8BF1C5-0BC9-4839-B38C-9C511C384AF5}" type="presOf" srcId="{EDECC305-C306-4D74-BFFB-FDB6776D61BA}" destId="{5245D9FA-0911-4194-9E9D-71BCC6E09ACA}" srcOrd="0" destOrd="0" presId="urn:microsoft.com/office/officeart/2005/8/layout/vList3#1"/>
    <dgm:cxn modelId="{0BBEC4C7-F7DA-47FF-9112-0C56E42E5887}" type="presParOf" srcId="{3180D61F-ECB6-44CE-B087-B19ADD413C55}" destId="{E75B85E5-8C1E-45CE-A40C-FA569CEE4DC9}" srcOrd="0" destOrd="0" presId="urn:microsoft.com/office/officeart/2005/8/layout/vList3#1"/>
    <dgm:cxn modelId="{A676394F-3F04-4099-8075-A067B404F018}" type="presParOf" srcId="{E75B85E5-8C1E-45CE-A40C-FA569CEE4DC9}" destId="{C183051D-7F65-49A1-A942-2B5C48476F88}" srcOrd="0" destOrd="0" presId="urn:microsoft.com/office/officeart/2005/8/layout/vList3#1"/>
    <dgm:cxn modelId="{73978F17-22EF-43B3-915B-B39AD4903389}" type="presParOf" srcId="{E75B85E5-8C1E-45CE-A40C-FA569CEE4DC9}" destId="{9E91AE2C-31B1-4C58-B102-039479DA9AD2}" srcOrd="1" destOrd="0" presId="urn:microsoft.com/office/officeart/2005/8/layout/vList3#1"/>
    <dgm:cxn modelId="{0019D926-CEA8-40D6-A4C2-A03657BB7D6E}" type="presParOf" srcId="{3180D61F-ECB6-44CE-B087-B19ADD413C55}" destId="{79050023-FFDA-435B-8AE0-1393D013785E}" srcOrd="1" destOrd="0" presId="urn:microsoft.com/office/officeart/2005/8/layout/vList3#1"/>
    <dgm:cxn modelId="{563999F9-5178-4923-A715-45C4323121DE}" type="presParOf" srcId="{3180D61F-ECB6-44CE-B087-B19ADD413C55}" destId="{441C3699-050C-41E1-9BF3-BD36BFA918F8}" srcOrd="2" destOrd="0" presId="urn:microsoft.com/office/officeart/2005/8/layout/vList3#1"/>
    <dgm:cxn modelId="{731454E5-92F9-4805-A785-CFFB35C9EF04}" type="presParOf" srcId="{441C3699-050C-41E1-9BF3-BD36BFA918F8}" destId="{476DCF04-A3F3-4BB6-A289-C179956C072A}" srcOrd="0" destOrd="0" presId="urn:microsoft.com/office/officeart/2005/8/layout/vList3#1"/>
    <dgm:cxn modelId="{5AFDE4FD-0E83-4700-9A5E-6B2AD16E2DF5}" type="presParOf" srcId="{441C3699-050C-41E1-9BF3-BD36BFA918F8}" destId="{1F5B28A7-909D-4EF5-9A0C-91AB60949E38}" srcOrd="1" destOrd="0" presId="urn:microsoft.com/office/officeart/2005/8/layout/vList3#1"/>
    <dgm:cxn modelId="{C4E4D5E1-D2E4-4934-A0FF-DF85CE6EF573}" type="presParOf" srcId="{3180D61F-ECB6-44CE-B087-B19ADD413C55}" destId="{B47E0AB0-AD23-4113-B212-9F4B70E895CA}" srcOrd="3" destOrd="0" presId="urn:microsoft.com/office/officeart/2005/8/layout/vList3#1"/>
    <dgm:cxn modelId="{C90223CC-055A-4561-9C3C-483701029D14}" type="presParOf" srcId="{3180D61F-ECB6-44CE-B087-B19ADD413C55}" destId="{DCA1E2C4-1FE0-4BF7-829E-126E788CD42B}" srcOrd="4" destOrd="0" presId="urn:microsoft.com/office/officeart/2005/8/layout/vList3#1"/>
    <dgm:cxn modelId="{8711BAF6-7EA1-446B-AE69-A55F84CF5E7C}" type="presParOf" srcId="{DCA1E2C4-1FE0-4BF7-829E-126E788CD42B}" destId="{5E063AB8-E600-42D7-BF21-D05FB784CA22}" srcOrd="0" destOrd="0" presId="urn:microsoft.com/office/officeart/2005/8/layout/vList3#1"/>
    <dgm:cxn modelId="{7284BB48-509E-4839-963C-F570DC663DF1}" type="presParOf" srcId="{DCA1E2C4-1FE0-4BF7-829E-126E788CD42B}" destId="{5245D9FA-0911-4194-9E9D-71BCC6E09ACA}" srcOrd="1" destOrd="0" presId="urn:microsoft.com/office/officeart/2005/8/layout/vList3#1"/>
    <dgm:cxn modelId="{5A19FE92-9978-4164-BE8C-69E41D5EAE07}" type="presParOf" srcId="{3180D61F-ECB6-44CE-B087-B19ADD413C55}" destId="{89CED3D0-9CF9-4F7D-B17F-5F05D065A5A5}" srcOrd="5" destOrd="0" presId="urn:microsoft.com/office/officeart/2005/8/layout/vList3#1"/>
    <dgm:cxn modelId="{9DC312EC-862A-4CE4-BD00-8EC2A5A79F62}" type="presParOf" srcId="{3180D61F-ECB6-44CE-B087-B19ADD413C55}" destId="{81B7380A-26FD-4ED6-816D-BB84F6D5010E}" srcOrd="6" destOrd="0" presId="urn:microsoft.com/office/officeart/2005/8/layout/vList3#1"/>
    <dgm:cxn modelId="{C8BBF791-D2B4-4FB4-B7AC-A65E1C0207EF}" type="presParOf" srcId="{81B7380A-26FD-4ED6-816D-BB84F6D5010E}" destId="{64DE81E4-0900-406D-B924-A6E2A38B2748}" srcOrd="0" destOrd="0" presId="urn:microsoft.com/office/officeart/2005/8/layout/vList3#1"/>
    <dgm:cxn modelId="{AB1D2008-8005-4EB5-A5D3-ACF4AEE283EC}" type="presParOf" srcId="{81B7380A-26FD-4ED6-816D-BB84F6D5010E}" destId="{594860ED-E0E4-4175-87B7-755C6B2C9EFA}" srcOrd="1" destOrd="0" presId="urn:microsoft.com/office/officeart/2005/8/layout/vList3#1"/>
    <dgm:cxn modelId="{A0B264C1-1DB5-4FF1-87FC-856D439046C8}" type="presParOf" srcId="{3180D61F-ECB6-44CE-B087-B19ADD413C55}" destId="{A2B47267-1299-4DEF-9ADF-6674527EB620}" srcOrd="7" destOrd="0" presId="urn:microsoft.com/office/officeart/2005/8/layout/vList3#1"/>
    <dgm:cxn modelId="{B8BB25FF-1C4A-45F9-AC9E-1272CDE49EB8}" type="presParOf" srcId="{3180D61F-ECB6-44CE-B087-B19ADD413C55}" destId="{B8CEBECC-A2E7-4B72-A22B-2745FDDE79A6}" srcOrd="8" destOrd="0" presId="urn:microsoft.com/office/officeart/2005/8/layout/vList3#1"/>
    <dgm:cxn modelId="{598ED7CC-1E36-492C-8526-49C779F47C23}" type="presParOf" srcId="{B8CEBECC-A2E7-4B72-A22B-2745FDDE79A6}" destId="{B93DF2EE-AF8D-426F-AB9D-194A514D3F84}" srcOrd="0" destOrd="0" presId="urn:microsoft.com/office/officeart/2005/8/layout/vList3#1"/>
    <dgm:cxn modelId="{4D2A9A7B-B040-405C-B50B-F66B628BF508}" type="presParOf" srcId="{B8CEBECC-A2E7-4B72-A22B-2745FDDE79A6}" destId="{5C43B8E3-7CF9-42E0-9386-C178A266C8DB}"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9D6FFD-2E2C-47FE-B5DE-E1C30F12C089}" type="doc">
      <dgm:prSet loTypeId="urn:microsoft.com/office/officeart/2008/layout/AccentedPicture" loCatId="picture" qsTypeId="urn:microsoft.com/office/officeart/2005/8/quickstyle/3d3" qsCatId="3D" csTypeId="urn:microsoft.com/office/officeart/2005/8/colors/accent0_3" csCatId="mainScheme" phldr="1"/>
      <dgm:spPr/>
      <dgm:t>
        <a:bodyPr/>
        <a:lstStyle/>
        <a:p>
          <a:endParaRPr lang="ru-RU"/>
        </a:p>
      </dgm:t>
    </dgm:pt>
    <dgm:pt modelId="{6428FE68-82F5-451C-92A2-121ED8EB1BA1}">
      <dgm:prSet phldrT="[Текст]"/>
      <dgm:spPr/>
      <dgm:t>
        <a:bodyPr/>
        <a:lstStyle/>
        <a:p>
          <a:endParaRPr lang="ru-RU" dirty="0"/>
        </a:p>
      </dgm:t>
    </dgm:pt>
    <dgm:pt modelId="{240E227D-319D-4052-98D0-B2EEDECDAAC8}" type="parTrans" cxnId="{975032C8-2F5B-4CD0-9535-6FEEEE17E798}">
      <dgm:prSet/>
      <dgm:spPr/>
      <dgm:t>
        <a:bodyPr/>
        <a:lstStyle/>
        <a:p>
          <a:endParaRPr lang="ru-RU"/>
        </a:p>
      </dgm:t>
    </dgm:pt>
    <dgm:pt modelId="{6C835BD4-64D1-4A35-9902-B43FD14C2853}" type="sibTrans" cxnId="{975032C8-2F5B-4CD0-9535-6FEEEE17E798}">
      <dgm:prSet/>
      <dgm:spPr>
        <a:blipFill>
          <a:blip xmlns:r="http://schemas.openxmlformats.org/officeDocument/2006/relationships" r:embed="rId1">
            <a:extLst>
              <a:ext uri="{28A0092B-C50C-407E-A947-70E740481C1C}"/>
            </a:extLst>
          </a:blip>
          <a:srcRect/>
          <a:stretch>
            <a:fillRect l="-5000" r="-5000"/>
          </a:stretch>
        </a:blipFill>
      </dgm:spPr>
      <dgm:t>
        <a:bodyPr/>
        <a:lstStyle/>
        <a:p>
          <a:endParaRPr lang="ru-RU"/>
        </a:p>
      </dgm:t>
    </dgm:pt>
    <dgm:pt modelId="{2610352F-D7B8-4283-AAA6-B7D21B6CB506}">
      <dgm:prSet phldrT="[Текст]" custT="1"/>
      <dgm:spPr/>
      <dgm:t>
        <a:bodyPr/>
        <a:lstStyle/>
        <a:p>
          <a:r>
            <a:rPr lang="en-US" sz="1200" b="1" dirty="0" smtClean="0">
              <a:latin typeface="Arial Black" panose="020B0A04020102020204" pitchFamily="34" charset="0"/>
            </a:rPr>
            <a:t>validation of state research institutions and universities aimed to improvement of science budgeting system </a:t>
          </a:r>
          <a:endParaRPr lang="ru-RU" sz="1200" b="1" dirty="0">
            <a:latin typeface="Arial Black" panose="020B0A04020102020204" pitchFamily="34" charset="0"/>
          </a:endParaRPr>
        </a:p>
      </dgm:t>
    </dgm:pt>
    <dgm:pt modelId="{A9D643E7-DD14-47FB-945F-8E29BFA33EA5}" type="parTrans" cxnId="{7A11A2CA-EE54-453E-9E21-27FBFE20BD71}">
      <dgm:prSet/>
      <dgm:spPr/>
      <dgm:t>
        <a:bodyPr/>
        <a:lstStyle/>
        <a:p>
          <a:endParaRPr lang="ru-RU"/>
        </a:p>
      </dgm:t>
    </dgm:pt>
    <dgm:pt modelId="{DFE83762-2233-4DFF-B11B-4B2BC176A52C}" type="sibTrans" cxnId="{7A11A2CA-EE54-453E-9E21-27FBFE20BD71}">
      <dgm:prSet/>
      <dgm:spPr/>
      <dgm:t>
        <a:bodyPr/>
        <a:lstStyle/>
        <a:p>
          <a:endParaRPr lang="ru-RU"/>
        </a:p>
      </dgm:t>
    </dgm:pt>
    <dgm:pt modelId="{AEBBE538-1D6A-4A09-891F-3969E74D731F}">
      <dgm:prSet phldrT="[Текст]" custT="1"/>
      <dgm:spPr/>
      <dgm:t>
        <a:bodyPr/>
        <a:lstStyle/>
        <a:p>
          <a:r>
            <a:rPr lang="en-US" sz="1200" b="1" dirty="0" smtClean="0">
              <a:latin typeface="Arial Black" panose="020B0A04020102020204" pitchFamily="34" charset="0"/>
            </a:rPr>
            <a:t>increasing the share of science financing from state budget</a:t>
          </a:r>
          <a:endParaRPr lang="ru-RU" sz="1200" b="1" dirty="0">
            <a:latin typeface="Arial Black" panose="020B0A04020102020204" pitchFamily="34" charset="0"/>
          </a:endParaRPr>
        </a:p>
      </dgm:t>
    </dgm:pt>
    <dgm:pt modelId="{7C2D9CE1-A6B9-4AD2-8D1D-CCBCABCC099B}" type="parTrans" cxnId="{734D3E0A-5AB8-4A3E-B87B-00F77506CBA7}">
      <dgm:prSet/>
      <dgm:spPr/>
      <dgm:t>
        <a:bodyPr/>
        <a:lstStyle/>
        <a:p>
          <a:endParaRPr lang="ru-RU"/>
        </a:p>
      </dgm:t>
    </dgm:pt>
    <dgm:pt modelId="{D8814782-9DD6-4C67-B0B3-C49C7F0D6BD2}" type="sibTrans" cxnId="{734D3E0A-5AB8-4A3E-B87B-00F77506CBA7}">
      <dgm:prSet/>
      <dgm:spPr/>
      <dgm:t>
        <a:bodyPr/>
        <a:lstStyle/>
        <a:p>
          <a:endParaRPr lang="ru-RU"/>
        </a:p>
      </dgm:t>
    </dgm:pt>
    <dgm:pt modelId="{4CF3A900-3517-408C-8E8C-7D9E4AF53609}">
      <dgm:prSet phldrT="[Текст]" custT="1"/>
      <dgm:spPr/>
      <dgm:t>
        <a:bodyPr/>
        <a:lstStyle/>
        <a:p>
          <a:r>
            <a:rPr lang="en-US" sz="1200" b="1" dirty="0" smtClean="0">
              <a:latin typeface="Arial Black" panose="020B0A04020102020204" pitchFamily="34" charset="0"/>
            </a:rPr>
            <a:t>increasing state budget expenditure for </a:t>
          </a:r>
          <a:r>
            <a:rPr lang="en-US" sz="1200" dirty="0" smtClean="0">
              <a:solidFill>
                <a:schemeClr val="tx1"/>
              </a:solidFill>
              <a:latin typeface="Arial Black" panose="020B0A04020102020204" pitchFamily="34" charset="0"/>
            </a:rPr>
            <a:t>R&amp;D grants</a:t>
          </a:r>
          <a:endParaRPr lang="ru-RU" sz="1200" b="1" dirty="0">
            <a:solidFill>
              <a:schemeClr val="tx1"/>
            </a:solidFill>
            <a:latin typeface="Arial Black" panose="020B0A04020102020204" pitchFamily="34" charset="0"/>
          </a:endParaRPr>
        </a:p>
      </dgm:t>
    </dgm:pt>
    <dgm:pt modelId="{CB213230-7749-4E1F-8A24-2F3BE509D285}" type="parTrans" cxnId="{CB143D5C-767B-4A4C-83EF-6FA0D6F37E9E}">
      <dgm:prSet/>
      <dgm:spPr/>
      <dgm:t>
        <a:bodyPr/>
        <a:lstStyle/>
        <a:p>
          <a:endParaRPr lang="ru-RU"/>
        </a:p>
      </dgm:t>
    </dgm:pt>
    <dgm:pt modelId="{FB67F763-C762-49C3-8D29-C3FFEADC6524}" type="sibTrans" cxnId="{CB143D5C-767B-4A4C-83EF-6FA0D6F37E9E}">
      <dgm:prSet/>
      <dgm:spPr/>
      <dgm:t>
        <a:bodyPr/>
        <a:lstStyle/>
        <a:p>
          <a:endParaRPr lang="ru-RU"/>
        </a:p>
      </dgm:t>
    </dgm:pt>
    <dgm:pt modelId="{B20EDC9B-D076-4BCF-B232-1D5F38300910}">
      <dgm:prSet phldrT="[Текст]" custT="1"/>
      <dgm:spPr/>
      <dgm:t>
        <a:bodyPr/>
        <a:lstStyle/>
        <a:p>
          <a:r>
            <a:rPr lang="en-US" sz="1200" b="1" dirty="0" smtClean="0">
              <a:latin typeface="Arial Black" panose="020B0A04020102020204" pitchFamily="34" charset="0"/>
            </a:rPr>
            <a:t>establishing special financial support for young scientists</a:t>
          </a:r>
          <a:endParaRPr lang="ru-RU" sz="1200" b="1" dirty="0">
            <a:latin typeface="Arial Black" panose="020B0A04020102020204" pitchFamily="34" charset="0"/>
          </a:endParaRPr>
        </a:p>
      </dgm:t>
    </dgm:pt>
    <dgm:pt modelId="{0303E018-0C51-4D12-9DB7-465B20498E86}" type="parTrans" cxnId="{F8F666E8-0877-4277-8A87-A0AD6C95CE3A}">
      <dgm:prSet/>
      <dgm:spPr/>
      <dgm:t>
        <a:bodyPr/>
        <a:lstStyle/>
        <a:p>
          <a:endParaRPr lang="ru-RU"/>
        </a:p>
      </dgm:t>
    </dgm:pt>
    <dgm:pt modelId="{B9BDBDAB-9B60-4AE8-A159-EDC7CDD8A6E3}" type="sibTrans" cxnId="{F8F666E8-0877-4277-8A87-A0AD6C95CE3A}">
      <dgm:prSet/>
      <dgm:spPr/>
      <dgm:t>
        <a:bodyPr/>
        <a:lstStyle/>
        <a:p>
          <a:endParaRPr lang="ru-RU"/>
        </a:p>
      </dgm:t>
    </dgm:pt>
    <dgm:pt modelId="{C112EB49-93CE-4151-A249-552B980674E4}">
      <dgm:prSet phldrT="[Текст]" custT="1"/>
      <dgm:spPr/>
      <dgm:t>
        <a:bodyPr/>
        <a:lstStyle/>
        <a:p>
          <a:r>
            <a:rPr lang="en-US" sz="1200" b="1" dirty="0" smtClean="0">
              <a:latin typeface="Arial Black" panose="020B0A04020102020204" pitchFamily="34" charset="0"/>
            </a:rPr>
            <a:t>special financial support for material and technical resources of research institutions and universities</a:t>
          </a:r>
          <a:endParaRPr lang="ru-RU" sz="1200" b="1" dirty="0">
            <a:latin typeface="Arial Black" panose="020B0A04020102020204" pitchFamily="34" charset="0"/>
          </a:endParaRPr>
        </a:p>
      </dgm:t>
    </dgm:pt>
    <dgm:pt modelId="{0B8321C7-CCFE-4340-8D7E-0CE1830715FD}" type="parTrans" cxnId="{4E9B9803-04A2-4596-BB87-7A2F182EC17D}">
      <dgm:prSet/>
      <dgm:spPr/>
      <dgm:t>
        <a:bodyPr/>
        <a:lstStyle/>
        <a:p>
          <a:endParaRPr lang="ru-RU"/>
        </a:p>
      </dgm:t>
    </dgm:pt>
    <dgm:pt modelId="{ED426003-5452-4853-AB74-CBE519A3C114}" type="sibTrans" cxnId="{4E9B9803-04A2-4596-BB87-7A2F182EC17D}">
      <dgm:prSet/>
      <dgm:spPr/>
      <dgm:t>
        <a:bodyPr/>
        <a:lstStyle/>
        <a:p>
          <a:endParaRPr lang="ru-RU"/>
        </a:p>
      </dgm:t>
    </dgm:pt>
    <dgm:pt modelId="{CC4F4F98-2CAE-4915-9728-AC753A3152B0}">
      <dgm:prSet custT="1"/>
      <dgm:spPr/>
      <dgm:t>
        <a:bodyPr/>
        <a:lstStyle/>
        <a:p>
          <a:r>
            <a:rPr lang="en-US" sz="1200" b="1" dirty="0" smtClean="0">
              <a:latin typeface="Arial Black" panose="020B0A04020102020204" pitchFamily="34" charset="0"/>
            </a:rPr>
            <a:t>financial support for accession to the </a:t>
          </a:r>
          <a:r>
            <a:rPr lang="en-US" sz="1200" dirty="0" smtClean="0">
              <a:solidFill>
                <a:schemeClr val="tx1"/>
              </a:solidFill>
              <a:latin typeface="Arial Black" panose="020B0A04020102020204" pitchFamily="34" charset="0"/>
            </a:rPr>
            <a:t>R&amp;D</a:t>
          </a:r>
          <a:r>
            <a:rPr lang="en-US" sz="1200" b="1" dirty="0" smtClean="0">
              <a:solidFill>
                <a:schemeClr val="tx1"/>
              </a:solidFill>
              <a:latin typeface="Arial Black" panose="020B0A04020102020204" pitchFamily="34" charset="0"/>
            </a:rPr>
            <a:t> </a:t>
          </a:r>
          <a:r>
            <a:rPr lang="en-US" sz="1200" b="1" dirty="0" smtClean="0">
              <a:latin typeface="Arial Black" panose="020B0A04020102020204" pitchFamily="34" charset="0"/>
            </a:rPr>
            <a:t>database (Scopus, Web of science etc.)</a:t>
          </a:r>
          <a:endParaRPr lang="ru-RU" sz="1200" b="1" dirty="0">
            <a:latin typeface="Arial Black" panose="020B0A04020102020204" pitchFamily="34" charset="0"/>
          </a:endParaRPr>
        </a:p>
      </dgm:t>
    </dgm:pt>
    <dgm:pt modelId="{9F2AE8C0-FD13-4D3B-AED6-1A575E9F01EC}" type="parTrans" cxnId="{8BDFACD7-228D-4C01-B4C5-8551B0F72CF2}">
      <dgm:prSet/>
      <dgm:spPr/>
      <dgm:t>
        <a:bodyPr/>
        <a:lstStyle/>
        <a:p>
          <a:endParaRPr lang="ru-RU"/>
        </a:p>
      </dgm:t>
    </dgm:pt>
    <dgm:pt modelId="{152C7223-DC49-44A8-B992-4CF43478DB39}" type="sibTrans" cxnId="{8BDFACD7-228D-4C01-B4C5-8551B0F72CF2}">
      <dgm:prSet/>
      <dgm:spPr/>
      <dgm:t>
        <a:bodyPr/>
        <a:lstStyle/>
        <a:p>
          <a:endParaRPr lang="ru-RU"/>
        </a:p>
      </dgm:t>
    </dgm:pt>
    <dgm:pt modelId="{2609DBAA-2BC0-4596-B058-B33258358748}">
      <dgm:prSet custT="1"/>
      <dgm:spPr/>
      <dgm:t>
        <a:bodyPr/>
        <a:lstStyle/>
        <a:p>
          <a:r>
            <a:rPr lang="en-US" sz="1200" b="1" dirty="0" smtClean="0">
              <a:latin typeface="Arial Black" panose="020B0A04020102020204" pitchFamily="34" charset="0"/>
            </a:rPr>
            <a:t>establishment of the National Research Foundation of Ukraine </a:t>
          </a:r>
          <a:endParaRPr lang="ru-RU" sz="1200" b="1" dirty="0">
            <a:latin typeface="Arial Black" panose="020B0A04020102020204" pitchFamily="34" charset="0"/>
          </a:endParaRPr>
        </a:p>
      </dgm:t>
    </dgm:pt>
    <dgm:pt modelId="{E2823BB7-C5E8-4C37-9AE8-C61123C737AC}" type="parTrans" cxnId="{7DCA711E-56BE-49DF-9E19-FA06BC60887F}">
      <dgm:prSet/>
      <dgm:spPr/>
      <dgm:t>
        <a:bodyPr/>
        <a:lstStyle/>
        <a:p>
          <a:endParaRPr lang="ru-RU"/>
        </a:p>
      </dgm:t>
    </dgm:pt>
    <dgm:pt modelId="{7C21B170-B5A5-4FBA-B9D7-8AE4A0EB251A}" type="sibTrans" cxnId="{7DCA711E-56BE-49DF-9E19-FA06BC60887F}">
      <dgm:prSet/>
      <dgm:spPr/>
      <dgm:t>
        <a:bodyPr/>
        <a:lstStyle/>
        <a:p>
          <a:endParaRPr lang="ru-RU"/>
        </a:p>
      </dgm:t>
    </dgm:pt>
    <dgm:pt modelId="{BC986779-542C-4144-AB26-1935376DC657}">
      <dgm:prSet custT="1"/>
      <dgm:spPr/>
      <dgm:t>
        <a:bodyPr/>
        <a:lstStyle/>
        <a:p>
          <a:r>
            <a:rPr lang="en-US" sz="1200" b="1" dirty="0" smtClean="0">
              <a:latin typeface="Arial Black" panose="020B0A04020102020204" pitchFamily="34" charset="0"/>
            </a:rPr>
            <a:t>enlarging cooperation in the framework of the HORIZON 2020</a:t>
          </a:r>
          <a:endParaRPr lang="ru-RU" sz="1200" b="1" dirty="0" smtClean="0">
            <a:latin typeface="Arial Black" panose="020B0A04020102020204" pitchFamily="34" charset="0"/>
          </a:endParaRPr>
        </a:p>
      </dgm:t>
    </dgm:pt>
    <dgm:pt modelId="{33D80E81-75DA-4333-931E-A3BC612696FD}" type="parTrans" cxnId="{46ABEDE5-7BBE-4313-9105-79A6EDDF4352}">
      <dgm:prSet/>
      <dgm:spPr/>
      <dgm:t>
        <a:bodyPr/>
        <a:lstStyle/>
        <a:p>
          <a:endParaRPr lang="ru-RU"/>
        </a:p>
      </dgm:t>
    </dgm:pt>
    <dgm:pt modelId="{FBD7728F-48D3-49AE-9796-9DCB110001A0}" type="sibTrans" cxnId="{46ABEDE5-7BBE-4313-9105-79A6EDDF4352}">
      <dgm:prSet/>
      <dgm:spPr/>
      <dgm:t>
        <a:bodyPr/>
        <a:lstStyle/>
        <a:p>
          <a:endParaRPr lang="ru-RU"/>
        </a:p>
      </dgm:t>
    </dgm:pt>
    <dgm:pt modelId="{FFC15C96-7115-44C4-BE19-6C62A09F274F}" type="pres">
      <dgm:prSet presAssocID="{889D6FFD-2E2C-47FE-B5DE-E1C30F12C089}" presName="Name0" presStyleCnt="0">
        <dgm:presLayoutVars>
          <dgm:dir/>
        </dgm:presLayoutVars>
      </dgm:prSet>
      <dgm:spPr/>
      <dgm:t>
        <a:bodyPr/>
        <a:lstStyle/>
        <a:p>
          <a:endParaRPr lang="uk-UA"/>
        </a:p>
      </dgm:t>
    </dgm:pt>
    <dgm:pt modelId="{A4BD5FF8-1B8A-47BA-A975-C96BC5FFC7D6}" type="pres">
      <dgm:prSet presAssocID="{6C835BD4-64D1-4A35-9902-B43FD14C2853}" presName="picture_1" presStyleLbl="bgImgPlace1" presStyleIdx="0" presStyleCnt="1"/>
      <dgm:spPr/>
      <dgm:t>
        <a:bodyPr/>
        <a:lstStyle/>
        <a:p>
          <a:endParaRPr lang="uk-UA"/>
        </a:p>
      </dgm:t>
    </dgm:pt>
    <dgm:pt modelId="{7B839C55-5E23-4FE3-BF56-7C2D0C2E4BEE}" type="pres">
      <dgm:prSet presAssocID="{6428FE68-82F5-451C-92A2-121ED8EB1BA1}" presName="text_1" presStyleLbl="node1" presStyleIdx="0" presStyleCnt="0">
        <dgm:presLayoutVars>
          <dgm:bulletEnabled val="1"/>
        </dgm:presLayoutVars>
      </dgm:prSet>
      <dgm:spPr/>
      <dgm:t>
        <a:bodyPr/>
        <a:lstStyle/>
        <a:p>
          <a:endParaRPr lang="ru-RU"/>
        </a:p>
      </dgm:t>
    </dgm:pt>
    <dgm:pt modelId="{D4AECC64-4F55-400C-A695-692973B38337}" type="pres">
      <dgm:prSet presAssocID="{889D6FFD-2E2C-47FE-B5DE-E1C30F12C089}" presName="linV" presStyleCnt="0"/>
      <dgm:spPr/>
    </dgm:pt>
    <dgm:pt modelId="{ADE24ED5-84FF-4FE7-B102-1758C579AB1F}" type="pres">
      <dgm:prSet presAssocID="{2610352F-D7B8-4283-AAA6-B7D21B6CB506}" presName="pair" presStyleCnt="0"/>
      <dgm:spPr/>
    </dgm:pt>
    <dgm:pt modelId="{06D9C08E-CEF2-4CD5-876D-CF71520A9D4B}" type="pres">
      <dgm:prSet presAssocID="{2610352F-D7B8-4283-AAA6-B7D21B6CB506}" presName="spaceH" presStyleLbl="node1" presStyleIdx="0" presStyleCnt="0"/>
      <dgm:spPr/>
    </dgm:pt>
    <dgm:pt modelId="{65E81878-7AF6-44BD-BAD0-24342FE657D2}" type="pres">
      <dgm:prSet presAssocID="{2610352F-D7B8-4283-AAA6-B7D21B6CB506}" presName="desPictures" presStyleLbl="alignImgPlace1" presStyleIdx="0" presStyleCnt="8"/>
      <dgm:spPr>
        <a:blipFill>
          <a:blip xmlns:r="http://schemas.openxmlformats.org/officeDocument/2006/relationships" r:embed="rId2" cstate="print">
            <a:extLst>
              <a:ext uri="{28A0092B-C50C-407E-A947-70E740481C1C}"/>
            </a:extLst>
          </a:blip>
          <a:srcRect/>
          <a:stretch>
            <a:fillRect l="-20000" r="-20000"/>
          </a:stretch>
        </a:blipFill>
      </dgm:spPr>
    </dgm:pt>
    <dgm:pt modelId="{23355984-9540-40ED-B233-FA09DC4AB055}" type="pres">
      <dgm:prSet presAssocID="{2610352F-D7B8-4283-AAA6-B7D21B6CB506}" presName="desTextWrapper" presStyleCnt="0"/>
      <dgm:spPr/>
    </dgm:pt>
    <dgm:pt modelId="{A86AA294-74EB-4553-A743-660BF3DE87FA}" type="pres">
      <dgm:prSet presAssocID="{2610352F-D7B8-4283-AAA6-B7D21B6CB506}" presName="desText" presStyleLbl="revTx" presStyleIdx="0" presStyleCnt="8">
        <dgm:presLayoutVars>
          <dgm:bulletEnabled val="1"/>
        </dgm:presLayoutVars>
      </dgm:prSet>
      <dgm:spPr/>
      <dgm:t>
        <a:bodyPr/>
        <a:lstStyle/>
        <a:p>
          <a:endParaRPr lang="ru-RU"/>
        </a:p>
      </dgm:t>
    </dgm:pt>
    <dgm:pt modelId="{BB68B226-1863-45D8-A1DF-D68682270489}" type="pres">
      <dgm:prSet presAssocID="{DFE83762-2233-4DFF-B11B-4B2BC176A52C}" presName="spaceV" presStyleCnt="0"/>
      <dgm:spPr/>
    </dgm:pt>
    <dgm:pt modelId="{2E23EDF6-30E8-4530-8A74-5666F37E16B7}" type="pres">
      <dgm:prSet presAssocID="{4CF3A900-3517-408C-8E8C-7D9E4AF53609}" presName="pair" presStyleCnt="0"/>
      <dgm:spPr/>
    </dgm:pt>
    <dgm:pt modelId="{23A6E6DA-A068-4C80-9F23-6DB317F9ED26}" type="pres">
      <dgm:prSet presAssocID="{4CF3A900-3517-408C-8E8C-7D9E4AF53609}" presName="spaceH" presStyleLbl="node1" presStyleIdx="0" presStyleCnt="0"/>
      <dgm:spPr/>
    </dgm:pt>
    <dgm:pt modelId="{7C292FA5-EE60-4458-A7C6-39DC121A1722}" type="pres">
      <dgm:prSet presAssocID="{4CF3A900-3517-408C-8E8C-7D9E4AF53609}" presName="desPictures" presStyleLbl="alignImgPlace1" presStyleIdx="1" presStyleCnt="8"/>
      <dgm:spPr>
        <a:blipFill>
          <a:blip xmlns:r="http://schemas.openxmlformats.org/officeDocument/2006/relationships" r:embed="rId3">
            <a:extLst>
              <a:ext uri="{28A0092B-C50C-407E-A947-70E740481C1C}"/>
            </a:extLst>
          </a:blip>
          <a:srcRect/>
          <a:stretch>
            <a:fillRect l="-17000" r="-17000"/>
          </a:stretch>
        </a:blipFill>
      </dgm:spPr>
      <dgm:t>
        <a:bodyPr/>
        <a:lstStyle/>
        <a:p>
          <a:endParaRPr lang="ru-RU"/>
        </a:p>
      </dgm:t>
    </dgm:pt>
    <dgm:pt modelId="{80CD2627-D9E0-44D0-B083-17C0CD74EF45}" type="pres">
      <dgm:prSet presAssocID="{4CF3A900-3517-408C-8E8C-7D9E4AF53609}" presName="desTextWrapper" presStyleCnt="0"/>
      <dgm:spPr/>
    </dgm:pt>
    <dgm:pt modelId="{70F0C31C-8C5D-4BCF-BF95-41AF45B3BD09}" type="pres">
      <dgm:prSet presAssocID="{4CF3A900-3517-408C-8E8C-7D9E4AF53609}" presName="desText" presStyleLbl="revTx" presStyleIdx="1" presStyleCnt="8">
        <dgm:presLayoutVars>
          <dgm:bulletEnabled val="1"/>
        </dgm:presLayoutVars>
      </dgm:prSet>
      <dgm:spPr/>
      <dgm:t>
        <a:bodyPr/>
        <a:lstStyle/>
        <a:p>
          <a:endParaRPr lang="ru-RU"/>
        </a:p>
      </dgm:t>
    </dgm:pt>
    <dgm:pt modelId="{BEFDBD92-E0BD-48AA-A62F-0198AAB92381}" type="pres">
      <dgm:prSet presAssocID="{FB67F763-C762-49C3-8D29-C3FFEADC6524}" presName="spaceV" presStyleCnt="0"/>
      <dgm:spPr/>
    </dgm:pt>
    <dgm:pt modelId="{ACF1CB68-CFBE-408D-83A9-4CE734658579}" type="pres">
      <dgm:prSet presAssocID="{AEBBE538-1D6A-4A09-891F-3969E74D731F}" presName="pair" presStyleCnt="0"/>
      <dgm:spPr/>
    </dgm:pt>
    <dgm:pt modelId="{1E4B8429-FD59-48E3-853E-208B79F83EB7}" type="pres">
      <dgm:prSet presAssocID="{AEBBE538-1D6A-4A09-891F-3969E74D731F}" presName="spaceH" presStyleLbl="node1" presStyleIdx="0" presStyleCnt="0"/>
      <dgm:spPr/>
    </dgm:pt>
    <dgm:pt modelId="{85BC92F0-F293-41C5-B12E-3D5CBF93D046}" type="pres">
      <dgm:prSet presAssocID="{AEBBE538-1D6A-4A09-891F-3969E74D731F}" presName="desPictures" presStyleLbl="alignImgPlace1" presStyleIdx="2" presStyleCnt="8"/>
      <dgm:spPr>
        <a:blipFill>
          <a:blip xmlns:r="http://schemas.openxmlformats.org/officeDocument/2006/relationships" r:embed="rId4">
            <a:extLst>
              <a:ext uri="{28A0092B-C50C-407E-A947-70E740481C1C}"/>
            </a:extLst>
          </a:blip>
          <a:srcRect/>
          <a:stretch>
            <a:fillRect l="-39000" r="-39000"/>
          </a:stretch>
        </a:blipFill>
      </dgm:spPr>
      <dgm:t>
        <a:bodyPr/>
        <a:lstStyle/>
        <a:p>
          <a:endParaRPr lang="ru-RU"/>
        </a:p>
      </dgm:t>
    </dgm:pt>
    <dgm:pt modelId="{FE9C31EB-0C86-4B0B-A2E7-DE465D325B3F}" type="pres">
      <dgm:prSet presAssocID="{AEBBE538-1D6A-4A09-891F-3969E74D731F}" presName="desTextWrapper" presStyleCnt="0"/>
      <dgm:spPr/>
    </dgm:pt>
    <dgm:pt modelId="{BE4D5361-E3D3-4111-92F5-35963FA7FD90}" type="pres">
      <dgm:prSet presAssocID="{AEBBE538-1D6A-4A09-891F-3969E74D731F}" presName="desText" presStyleLbl="revTx" presStyleIdx="2" presStyleCnt="8">
        <dgm:presLayoutVars>
          <dgm:bulletEnabled val="1"/>
        </dgm:presLayoutVars>
      </dgm:prSet>
      <dgm:spPr/>
      <dgm:t>
        <a:bodyPr/>
        <a:lstStyle/>
        <a:p>
          <a:endParaRPr lang="ru-RU"/>
        </a:p>
      </dgm:t>
    </dgm:pt>
    <dgm:pt modelId="{AE96BFA4-9A0E-4A01-95E5-65372CF8663A}" type="pres">
      <dgm:prSet presAssocID="{D8814782-9DD6-4C67-B0B3-C49C7F0D6BD2}" presName="spaceV" presStyleCnt="0"/>
      <dgm:spPr/>
    </dgm:pt>
    <dgm:pt modelId="{28C8FAF8-7821-446E-B28A-EF0588200DB8}" type="pres">
      <dgm:prSet presAssocID="{B20EDC9B-D076-4BCF-B232-1D5F38300910}" presName="pair" presStyleCnt="0"/>
      <dgm:spPr/>
    </dgm:pt>
    <dgm:pt modelId="{704491DD-53F4-4D87-B3DB-CDF1976CB320}" type="pres">
      <dgm:prSet presAssocID="{B20EDC9B-D076-4BCF-B232-1D5F38300910}" presName="spaceH" presStyleLbl="node1" presStyleIdx="0" presStyleCnt="0"/>
      <dgm:spPr/>
    </dgm:pt>
    <dgm:pt modelId="{5D5E84A9-B653-41E4-AE43-C3934DDB1D95}" type="pres">
      <dgm:prSet presAssocID="{B20EDC9B-D076-4BCF-B232-1D5F38300910}" presName="desPictures" presStyleLbl="alignImgPlace1" presStyleIdx="3" presStyleCnt="8"/>
      <dgm:spPr>
        <a:blipFill>
          <a:blip xmlns:r="http://schemas.openxmlformats.org/officeDocument/2006/relationships" r:embed="rId5">
            <a:extLst>
              <a:ext uri="{28A0092B-C50C-407E-A947-70E740481C1C}"/>
            </a:extLst>
          </a:blip>
          <a:srcRect/>
          <a:stretch>
            <a:fillRect l="-17000" r="-17000"/>
          </a:stretch>
        </a:blipFill>
      </dgm:spPr>
      <dgm:t>
        <a:bodyPr/>
        <a:lstStyle/>
        <a:p>
          <a:endParaRPr lang="ru-RU"/>
        </a:p>
      </dgm:t>
    </dgm:pt>
    <dgm:pt modelId="{61481F6B-D586-4316-8644-2CFC5DE49A89}" type="pres">
      <dgm:prSet presAssocID="{B20EDC9B-D076-4BCF-B232-1D5F38300910}" presName="desTextWrapper" presStyleCnt="0"/>
      <dgm:spPr/>
    </dgm:pt>
    <dgm:pt modelId="{411EC112-DDA9-4626-880B-C845326223B9}" type="pres">
      <dgm:prSet presAssocID="{B20EDC9B-D076-4BCF-B232-1D5F38300910}" presName="desText" presStyleLbl="revTx" presStyleIdx="3" presStyleCnt="8">
        <dgm:presLayoutVars>
          <dgm:bulletEnabled val="1"/>
        </dgm:presLayoutVars>
      </dgm:prSet>
      <dgm:spPr/>
      <dgm:t>
        <a:bodyPr/>
        <a:lstStyle/>
        <a:p>
          <a:endParaRPr lang="ru-RU"/>
        </a:p>
      </dgm:t>
    </dgm:pt>
    <dgm:pt modelId="{3ACAE1F0-508B-436D-87C9-E48730261F3F}" type="pres">
      <dgm:prSet presAssocID="{B9BDBDAB-9B60-4AE8-A159-EDC7CDD8A6E3}" presName="spaceV" presStyleCnt="0"/>
      <dgm:spPr/>
    </dgm:pt>
    <dgm:pt modelId="{3BCBE321-DF38-4166-B30C-1382AB0B0BE4}" type="pres">
      <dgm:prSet presAssocID="{C112EB49-93CE-4151-A249-552B980674E4}" presName="pair" presStyleCnt="0"/>
      <dgm:spPr/>
    </dgm:pt>
    <dgm:pt modelId="{3DA5749B-1747-4860-B906-1431D3849A4A}" type="pres">
      <dgm:prSet presAssocID="{C112EB49-93CE-4151-A249-552B980674E4}" presName="spaceH" presStyleLbl="node1" presStyleIdx="0" presStyleCnt="0"/>
      <dgm:spPr/>
    </dgm:pt>
    <dgm:pt modelId="{1B4AD55C-F600-4A94-B9E6-AD61AAA6D174}" type="pres">
      <dgm:prSet presAssocID="{C112EB49-93CE-4151-A249-552B980674E4}" presName="desPictures" presStyleLbl="alignImgPlace1" presStyleIdx="4" presStyleCnt="8"/>
      <dgm:spPr>
        <a:blipFill>
          <a:blip xmlns:r="http://schemas.openxmlformats.org/officeDocument/2006/relationships" r:embed="rId6">
            <a:extLst>
              <a:ext uri="{28A0092B-C50C-407E-A947-70E740481C1C}"/>
            </a:extLst>
          </a:blip>
          <a:srcRect/>
          <a:stretch>
            <a:fillRect l="-25000" r="-25000"/>
          </a:stretch>
        </a:blipFill>
      </dgm:spPr>
      <dgm:t>
        <a:bodyPr/>
        <a:lstStyle/>
        <a:p>
          <a:endParaRPr lang="ru-RU"/>
        </a:p>
      </dgm:t>
    </dgm:pt>
    <dgm:pt modelId="{DF329C01-EB50-410A-ADBD-41071DF29FC0}" type="pres">
      <dgm:prSet presAssocID="{C112EB49-93CE-4151-A249-552B980674E4}" presName="desTextWrapper" presStyleCnt="0"/>
      <dgm:spPr/>
    </dgm:pt>
    <dgm:pt modelId="{6F034A23-FDC1-48BD-B61B-FBF5136603CF}" type="pres">
      <dgm:prSet presAssocID="{C112EB49-93CE-4151-A249-552B980674E4}" presName="desText" presStyleLbl="revTx" presStyleIdx="4" presStyleCnt="8">
        <dgm:presLayoutVars>
          <dgm:bulletEnabled val="1"/>
        </dgm:presLayoutVars>
      </dgm:prSet>
      <dgm:spPr/>
      <dgm:t>
        <a:bodyPr/>
        <a:lstStyle/>
        <a:p>
          <a:endParaRPr lang="ru-RU"/>
        </a:p>
      </dgm:t>
    </dgm:pt>
    <dgm:pt modelId="{94FB0573-7D15-4505-918A-7FD34A84A1E5}" type="pres">
      <dgm:prSet presAssocID="{ED426003-5452-4853-AB74-CBE519A3C114}" presName="spaceV" presStyleCnt="0"/>
      <dgm:spPr/>
    </dgm:pt>
    <dgm:pt modelId="{A4F326D5-CFC3-485A-87C8-6A63ED89D6BE}" type="pres">
      <dgm:prSet presAssocID="{CC4F4F98-2CAE-4915-9728-AC753A3152B0}" presName="pair" presStyleCnt="0"/>
      <dgm:spPr/>
    </dgm:pt>
    <dgm:pt modelId="{786DD3B8-B159-4A25-B924-9324433D389D}" type="pres">
      <dgm:prSet presAssocID="{CC4F4F98-2CAE-4915-9728-AC753A3152B0}" presName="spaceH" presStyleLbl="node1" presStyleIdx="0" presStyleCnt="0"/>
      <dgm:spPr/>
    </dgm:pt>
    <dgm:pt modelId="{DEE3549A-0566-4DE6-ACD4-50EC63D8C317}" type="pres">
      <dgm:prSet presAssocID="{CC4F4F98-2CAE-4915-9728-AC753A3152B0}" presName="desPictures" presStyleLbl="alignImgPlace1" presStyleIdx="5" presStyleCnt="8"/>
      <dgm:spPr>
        <a:blipFill>
          <a:blip xmlns:r="http://schemas.openxmlformats.org/officeDocument/2006/relationships" r:embed="rId7">
            <a:extLst>
              <a:ext uri="{28A0092B-C50C-407E-A947-70E740481C1C}"/>
            </a:extLst>
          </a:blip>
          <a:srcRect/>
          <a:stretch>
            <a:fillRect l="-20000" r="-20000"/>
          </a:stretch>
        </a:blipFill>
      </dgm:spPr>
      <dgm:t>
        <a:bodyPr/>
        <a:lstStyle/>
        <a:p>
          <a:endParaRPr lang="ru-RU"/>
        </a:p>
      </dgm:t>
    </dgm:pt>
    <dgm:pt modelId="{5D6ECEAE-73BB-460A-8F33-BF9767B07F10}" type="pres">
      <dgm:prSet presAssocID="{CC4F4F98-2CAE-4915-9728-AC753A3152B0}" presName="desTextWrapper" presStyleCnt="0"/>
      <dgm:spPr/>
    </dgm:pt>
    <dgm:pt modelId="{9B767C85-7F27-4102-ADD4-9E9AAA3FA2A6}" type="pres">
      <dgm:prSet presAssocID="{CC4F4F98-2CAE-4915-9728-AC753A3152B0}" presName="desText" presStyleLbl="revTx" presStyleIdx="5" presStyleCnt="8">
        <dgm:presLayoutVars>
          <dgm:bulletEnabled val="1"/>
        </dgm:presLayoutVars>
      </dgm:prSet>
      <dgm:spPr/>
      <dgm:t>
        <a:bodyPr/>
        <a:lstStyle/>
        <a:p>
          <a:endParaRPr lang="ru-RU"/>
        </a:p>
      </dgm:t>
    </dgm:pt>
    <dgm:pt modelId="{73886029-05C7-4A08-A6FA-38BE37659927}" type="pres">
      <dgm:prSet presAssocID="{152C7223-DC49-44A8-B992-4CF43478DB39}" presName="spaceV" presStyleCnt="0"/>
      <dgm:spPr/>
    </dgm:pt>
    <dgm:pt modelId="{5F2D7C39-F4C7-419E-B275-0ABB71B59BD1}" type="pres">
      <dgm:prSet presAssocID="{2609DBAA-2BC0-4596-B058-B33258358748}" presName="pair" presStyleCnt="0"/>
      <dgm:spPr/>
    </dgm:pt>
    <dgm:pt modelId="{B13619B5-B175-49B5-9088-00A67BE94A24}" type="pres">
      <dgm:prSet presAssocID="{2609DBAA-2BC0-4596-B058-B33258358748}" presName="spaceH" presStyleLbl="node1" presStyleIdx="0" presStyleCnt="0"/>
      <dgm:spPr/>
    </dgm:pt>
    <dgm:pt modelId="{F1F8FB6F-F8AA-4F19-BA72-08CC6357FAF1}" type="pres">
      <dgm:prSet presAssocID="{2609DBAA-2BC0-4596-B058-B33258358748}" presName="desPictures" presStyleLbl="alignImgPlace1" presStyleIdx="6" presStyleCnt="8"/>
      <dgm:spPr>
        <a:blipFill>
          <a:blip xmlns:r="http://schemas.openxmlformats.org/officeDocument/2006/relationships" r:embed="rId8">
            <a:extLst>
              <a:ext uri="{28A0092B-C50C-407E-A947-70E740481C1C}"/>
            </a:extLst>
          </a:blip>
          <a:srcRect/>
          <a:stretch>
            <a:fillRect l="-17000" r="-17000"/>
          </a:stretch>
        </a:blipFill>
      </dgm:spPr>
      <dgm:t>
        <a:bodyPr/>
        <a:lstStyle/>
        <a:p>
          <a:endParaRPr lang="ru-RU"/>
        </a:p>
      </dgm:t>
    </dgm:pt>
    <dgm:pt modelId="{4074185C-2F8A-47AC-A749-AC003D69BEF4}" type="pres">
      <dgm:prSet presAssocID="{2609DBAA-2BC0-4596-B058-B33258358748}" presName="desTextWrapper" presStyleCnt="0"/>
      <dgm:spPr/>
    </dgm:pt>
    <dgm:pt modelId="{631FA4AE-A66E-40D4-837E-7EB568D89B73}" type="pres">
      <dgm:prSet presAssocID="{2609DBAA-2BC0-4596-B058-B33258358748}" presName="desText" presStyleLbl="revTx" presStyleIdx="6" presStyleCnt="8">
        <dgm:presLayoutVars>
          <dgm:bulletEnabled val="1"/>
        </dgm:presLayoutVars>
      </dgm:prSet>
      <dgm:spPr/>
      <dgm:t>
        <a:bodyPr/>
        <a:lstStyle/>
        <a:p>
          <a:endParaRPr lang="ru-RU"/>
        </a:p>
      </dgm:t>
    </dgm:pt>
    <dgm:pt modelId="{0DC0E61E-BBA3-43C0-AA3D-AF07859F8ABB}" type="pres">
      <dgm:prSet presAssocID="{7C21B170-B5A5-4FBA-B9D7-8AE4A0EB251A}" presName="spaceV" presStyleCnt="0"/>
      <dgm:spPr/>
    </dgm:pt>
    <dgm:pt modelId="{ED3717BB-2CBB-401E-BFCD-A72E8F12A43C}" type="pres">
      <dgm:prSet presAssocID="{BC986779-542C-4144-AB26-1935376DC657}" presName="pair" presStyleCnt="0"/>
      <dgm:spPr/>
    </dgm:pt>
    <dgm:pt modelId="{70DA1B6D-4F20-4B93-AA43-3E619AB823BE}" type="pres">
      <dgm:prSet presAssocID="{BC986779-542C-4144-AB26-1935376DC657}" presName="spaceH" presStyleLbl="node1" presStyleIdx="0" presStyleCnt="0"/>
      <dgm:spPr/>
    </dgm:pt>
    <dgm:pt modelId="{2CE12BCA-D0A2-443F-8D56-9F8DA86A6805}" type="pres">
      <dgm:prSet presAssocID="{BC986779-542C-4144-AB26-1935376DC657}" presName="desPictures" presStyleLbl="alignImgPlace1" presStyleIdx="7" presStyleCnt="8"/>
      <dgm:spPr>
        <a:blipFill>
          <a:blip xmlns:r="http://schemas.openxmlformats.org/officeDocument/2006/relationships" r:embed="rId9" cstate="print">
            <a:extLst>
              <a:ext uri="{28A0092B-C50C-407E-A947-70E740481C1C}"/>
            </a:extLst>
          </a:blip>
          <a:srcRect/>
          <a:stretch>
            <a:fillRect l="-25000" r="-25000"/>
          </a:stretch>
        </a:blipFill>
      </dgm:spPr>
    </dgm:pt>
    <dgm:pt modelId="{2B0C227B-800C-415A-98F2-0D143BFE97F2}" type="pres">
      <dgm:prSet presAssocID="{BC986779-542C-4144-AB26-1935376DC657}" presName="desTextWrapper" presStyleCnt="0"/>
      <dgm:spPr/>
    </dgm:pt>
    <dgm:pt modelId="{E5252C3A-CD0D-4845-B69A-C134BDE14DB8}" type="pres">
      <dgm:prSet presAssocID="{BC986779-542C-4144-AB26-1935376DC657}" presName="desText" presStyleLbl="revTx" presStyleIdx="7" presStyleCnt="8">
        <dgm:presLayoutVars>
          <dgm:bulletEnabled val="1"/>
        </dgm:presLayoutVars>
      </dgm:prSet>
      <dgm:spPr/>
      <dgm:t>
        <a:bodyPr/>
        <a:lstStyle/>
        <a:p>
          <a:endParaRPr lang="ru-RU"/>
        </a:p>
      </dgm:t>
    </dgm:pt>
    <dgm:pt modelId="{9A9E22CD-CC85-4638-83F5-460A80C2267B}" type="pres">
      <dgm:prSet presAssocID="{889D6FFD-2E2C-47FE-B5DE-E1C30F12C089}" presName="maxNode" presStyleCnt="0"/>
      <dgm:spPr/>
    </dgm:pt>
    <dgm:pt modelId="{6C75C0B6-26F5-4134-9E46-555CD877F3BB}" type="pres">
      <dgm:prSet presAssocID="{889D6FFD-2E2C-47FE-B5DE-E1C30F12C089}" presName="Name33" presStyleCnt="0"/>
      <dgm:spPr/>
    </dgm:pt>
  </dgm:ptLst>
  <dgm:cxnLst>
    <dgm:cxn modelId="{8BF08F2B-E74A-4D1E-940F-7EE999CA70B3}" type="presOf" srcId="{CC4F4F98-2CAE-4915-9728-AC753A3152B0}" destId="{9B767C85-7F27-4102-ADD4-9E9AAA3FA2A6}" srcOrd="0" destOrd="0" presId="urn:microsoft.com/office/officeart/2008/layout/AccentedPicture"/>
    <dgm:cxn modelId="{FE04643A-241E-4755-82AA-5AB24B939FEA}" type="presOf" srcId="{2610352F-D7B8-4283-AAA6-B7D21B6CB506}" destId="{A86AA294-74EB-4553-A743-660BF3DE87FA}" srcOrd="0" destOrd="0" presId="urn:microsoft.com/office/officeart/2008/layout/AccentedPicture"/>
    <dgm:cxn modelId="{F8114AC7-52F7-4087-832B-0F74777AF784}" type="presOf" srcId="{4CF3A900-3517-408C-8E8C-7D9E4AF53609}" destId="{70F0C31C-8C5D-4BCF-BF95-41AF45B3BD09}" srcOrd="0" destOrd="0" presId="urn:microsoft.com/office/officeart/2008/layout/AccentedPicture"/>
    <dgm:cxn modelId="{4E9B9803-04A2-4596-BB87-7A2F182EC17D}" srcId="{889D6FFD-2E2C-47FE-B5DE-E1C30F12C089}" destId="{C112EB49-93CE-4151-A249-552B980674E4}" srcOrd="5" destOrd="0" parTransId="{0B8321C7-CCFE-4340-8D7E-0CE1830715FD}" sibTransId="{ED426003-5452-4853-AB74-CBE519A3C114}"/>
    <dgm:cxn modelId="{9FC8CCB5-22F9-4CAD-84A9-0BDF5E4FA0AF}" type="presOf" srcId="{B20EDC9B-D076-4BCF-B232-1D5F38300910}" destId="{411EC112-DDA9-4626-880B-C845326223B9}" srcOrd="0" destOrd="0" presId="urn:microsoft.com/office/officeart/2008/layout/AccentedPicture"/>
    <dgm:cxn modelId="{8295E73C-CDBC-4C24-AC4D-3CB5591CED11}" type="presOf" srcId="{889D6FFD-2E2C-47FE-B5DE-E1C30F12C089}" destId="{FFC15C96-7115-44C4-BE19-6C62A09F274F}" srcOrd="0" destOrd="0" presId="urn:microsoft.com/office/officeart/2008/layout/AccentedPicture"/>
    <dgm:cxn modelId="{CB143D5C-767B-4A4C-83EF-6FA0D6F37E9E}" srcId="{889D6FFD-2E2C-47FE-B5DE-E1C30F12C089}" destId="{4CF3A900-3517-408C-8E8C-7D9E4AF53609}" srcOrd="2" destOrd="0" parTransId="{CB213230-7749-4E1F-8A24-2F3BE509D285}" sibTransId="{FB67F763-C762-49C3-8D29-C3FFEADC6524}"/>
    <dgm:cxn modelId="{BCB1E8EF-08D7-455C-B847-4547D8D07955}" type="presOf" srcId="{6428FE68-82F5-451C-92A2-121ED8EB1BA1}" destId="{7B839C55-5E23-4FE3-BF56-7C2D0C2E4BEE}" srcOrd="0" destOrd="0" presId="urn:microsoft.com/office/officeart/2008/layout/AccentedPicture"/>
    <dgm:cxn modelId="{975032C8-2F5B-4CD0-9535-6FEEEE17E798}" srcId="{889D6FFD-2E2C-47FE-B5DE-E1C30F12C089}" destId="{6428FE68-82F5-451C-92A2-121ED8EB1BA1}" srcOrd="0" destOrd="0" parTransId="{240E227D-319D-4052-98D0-B2EEDECDAAC8}" sibTransId="{6C835BD4-64D1-4A35-9902-B43FD14C2853}"/>
    <dgm:cxn modelId="{66FC713D-1F56-4F6E-BEBA-4E3B4857BFBF}" type="presOf" srcId="{AEBBE538-1D6A-4A09-891F-3969E74D731F}" destId="{BE4D5361-E3D3-4111-92F5-35963FA7FD90}" srcOrd="0" destOrd="0" presId="urn:microsoft.com/office/officeart/2008/layout/AccentedPicture"/>
    <dgm:cxn modelId="{7DCA711E-56BE-49DF-9E19-FA06BC60887F}" srcId="{889D6FFD-2E2C-47FE-B5DE-E1C30F12C089}" destId="{2609DBAA-2BC0-4596-B058-B33258358748}" srcOrd="7" destOrd="0" parTransId="{E2823BB7-C5E8-4C37-9AE8-C61123C737AC}" sibTransId="{7C21B170-B5A5-4FBA-B9D7-8AE4A0EB251A}"/>
    <dgm:cxn modelId="{135C9982-57B6-49E4-8681-B62C5AA1022B}" type="presOf" srcId="{BC986779-542C-4144-AB26-1935376DC657}" destId="{E5252C3A-CD0D-4845-B69A-C134BDE14DB8}" srcOrd="0" destOrd="0" presId="urn:microsoft.com/office/officeart/2008/layout/AccentedPicture"/>
    <dgm:cxn modelId="{8BDFACD7-228D-4C01-B4C5-8551B0F72CF2}" srcId="{889D6FFD-2E2C-47FE-B5DE-E1C30F12C089}" destId="{CC4F4F98-2CAE-4915-9728-AC753A3152B0}" srcOrd="6" destOrd="0" parTransId="{9F2AE8C0-FD13-4D3B-AED6-1A575E9F01EC}" sibTransId="{152C7223-DC49-44A8-B992-4CF43478DB39}"/>
    <dgm:cxn modelId="{734D3E0A-5AB8-4A3E-B87B-00F77506CBA7}" srcId="{889D6FFD-2E2C-47FE-B5DE-E1C30F12C089}" destId="{AEBBE538-1D6A-4A09-891F-3969E74D731F}" srcOrd="3" destOrd="0" parTransId="{7C2D9CE1-A6B9-4AD2-8D1D-CCBCABCC099B}" sibTransId="{D8814782-9DD6-4C67-B0B3-C49C7F0D6BD2}"/>
    <dgm:cxn modelId="{F6B94EEE-CC2F-4CD2-B1BA-3B41AA68C542}" type="presOf" srcId="{6C835BD4-64D1-4A35-9902-B43FD14C2853}" destId="{A4BD5FF8-1B8A-47BA-A975-C96BC5FFC7D6}" srcOrd="0" destOrd="0" presId="urn:microsoft.com/office/officeart/2008/layout/AccentedPicture"/>
    <dgm:cxn modelId="{7A11A2CA-EE54-453E-9E21-27FBFE20BD71}" srcId="{889D6FFD-2E2C-47FE-B5DE-E1C30F12C089}" destId="{2610352F-D7B8-4283-AAA6-B7D21B6CB506}" srcOrd="1" destOrd="0" parTransId="{A9D643E7-DD14-47FB-945F-8E29BFA33EA5}" sibTransId="{DFE83762-2233-4DFF-B11B-4B2BC176A52C}"/>
    <dgm:cxn modelId="{F8F666E8-0877-4277-8A87-A0AD6C95CE3A}" srcId="{889D6FFD-2E2C-47FE-B5DE-E1C30F12C089}" destId="{B20EDC9B-D076-4BCF-B232-1D5F38300910}" srcOrd="4" destOrd="0" parTransId="{0303E018-0C51-4D12-9DB7-465B20498E86}" sibTransId="{B9BDBDAB-9B60-4AE8-A159-EDC7CDD8A6E3}"/>
    <dgm:cxn modelId="{4611BC65-4E86-4A8E-B372-CC5EA83D9232}" type="presOf" srcId="{2609DBAA-2BC0-4596-B058-B33258358748}" destId="{631FA4AE-A66E-40D4-837E-7EB568D89B73}" srcOrd="0" destOrd="0" presId="urn:microsoft.com/office/officeart/2008/layout/AccentedPicture"/>
    <dgm:cxn modelId="{55754448-76B3-4BAF-8D00-669217A7F9F4}" type="presOf" srcId="{C112EB49-93CE-4151-A249-552B980674E4}" destId="{6F034A23-FDC1-48BD-B61B-FBF5136603CF}" srcOrd="0" destOrd="0" presId="urn:microsoft.com/office/officeart/2008/layout/AccentedPicture"/>
    <dgm:cxn modelId="{46ABEDE5-7BBE-4313-9105-79A6EDDF4352}" srcId="{889D6FFD-2E2C-47FE-B5DE-E1C30F12C089}" destId="{BC986779-542C-4144-AB26-1935376DC657}" srcOrd="8" destOrd="0" parTransId="{33D80E81-75DA-4333-931E-A3BC612696FD}" sibTransId="{FBD7728F-48D3-49AE-9796-9DCB110001A0}"/>
    <dgm:cxn modelId="{1D0E7E1E-2F5A-406A-95DC-6B8E0923391A}" type="presParOf" srcId="{FFC15C96-7115-44C4-BE19-6C62A09F274F}" destId="{A4BD5FF8-1B8A-47BA-A975-C96BC5FFC7D6}" srcOrd="0" destOrd="0" presId="urn:microsoft.com/office/officeart/2008/layout/AccentedPicture"/>
    <dgm:cxn modelId="{E1FBEA0F-B5C7-4FC4-867F-4A6FA10B5975}" type="presParOf" srcId="{FFC15C96-7115-44C4-BE19-6C62A09F274F}" destId="{7B839C55-5E23-4FE3-BF56-7C2D0C2E4BEE}" srcOrd="1" destOrd="0" presId="urn:microsoft.com/office/officeart/2008/layout/AccentedPicture"/>
    <dgm:cxn modelId="{24CA82F4-9F30-4A8C-B5EA-FB77B3E131CC}" type="presParOf" srcId="{FFC15C96-7115-44C4-BE19-6C62A09F274F}" destId="{D4AECC64-4F55-400C-A695-692973B38337}" srcOrd="2" destOrd="0" presId="urn:microsoft.com/office/officeart/2008/layout/AccentedPicture"/>
    <dgm:cxn modelId="{C7D4AED4-7FD8-4149-BF05-2456F48AA5F9}" type="presParOf" srcId="{D4AECC64-4F55-400C-A695-692973B38337}" destId="{ADE24ED5-84FF-4FE7-B102-1758C579AB1F}" srcOrd="0" destOrd="0" presId="urn:microsoft.com/office/officeart/2008/layout/AccentedPicture"/>
    <dgm:cxn modelId="{7BB8C172-CA86-4566-B3E1-F011412E97E7}" type="presParOf" srcId="{ADE24ED5-84FF-4FE7-B102-1758C579AB1F}" destId="{06D9C08E-CEF2-4CD5-876D-CF71520A9D4B}" srcOrd="0" destOrd="0" presId="urn:microsoft.com/office/officeart/2008/layout/AccentedPicture"/>
    <dgm:cxn modelId="{DD849350-F6C3-4FCA-8C1C-73668B53439C}" type="presParOf" srcId="{ADE24ED5-84FF-4FE7-B102-1758C579AB1F}" destId="{65E81878-7AF6-44BD-BAD0-24342FE657D2}" srcOrd="1" destOrd="0" presId="urn:microsoft.com/office/officeart/2008/layout/AccentedPicture"/>
    <dgm:cxn modelId="{C9B56A96-5953-4BBF-BD4D-B847DB5AFC0F}" type="presParOf" srcId="{ADE24ED5-84FF-4FE7-B102-1758C579AB1F}" destId="{23355984-9540-40ED-B233-FA09DC4AB055}" srcOrd="2" destOrd="0" presId="urn:microsoft.com/office/officeart/2008/layout/AccentedPicture"/>
    <dgm:cxn modelId="{A62BD233-B078-46E0-97B6-0C54F112D072}" type="presParOf" srcId="{23355984-9540-40ED-B233-FA09DC4AB055}" destId="{A86AA294-74EB-4553-A743-660BF3DE87FA}" srcOrd="0" destOrd="0" presId="urn:microsoft.com/office/officeart/2008/layout/AccentedPicture"/>
    <dgm:cxn modelId="{7D42FBCB-76E3-4F12-94AE-6F8C98968802}" type="presParOf" srcId="{D4AECC64-4F55-400C-A695-692973B38337}" destId="{BB68B226-1863-45D8-A1DF-D68682270489}" srcOrd="1" destOrd="0" presId="urn:microsoft.com/office/officeart/2008/layout/AccentedPicture"/>
    <dgm:cxn modelId="{BC543900-74F3-40DB-BECE-46F77D2608D4}" type="presParOf" srcId="{D4AECC64-4F55-400C-A695-692973B38337}" destId="{2E23EDF6-30E8-4530-8A74-5666F37E16B7}" srcOrd="2" destOrd="0" presId="urn:microsoft.com/office/officeart/2008/layout/AccentedPicture"/>
    <dgm:cxn modelId="{FB61A6E4-0082-4400-83C7-508B0288DBE7}" type="presParOf" srcId="{2E23EDF6-30E8-4530-8A74-5666F37E16B7}" destId="{23A6E6DA-A068-4C80-9F23-6DB317F9ED26}" srcOrd="0" destOrd="0" presId="urn:microsoft.com/office/officeart/2008/layout/AccentedPicture"/>
    <dgm:cxn modelId="{02C472B6-5EC4-4029-838A-4F4BBDE867B2}" type="presParOf" srcId="{2E23EDF6-30E8-4530-8A74-5666F37E16B7}" destId="{7C292FA5-EE60-4458-A7C6-39DC121A1722}" srcOrd="1" destOrd="0" presId="urn:microsoft.com/office/officeart/2008/layout/AccentedPicture"/>
    <dgm:cxn modelId="{9481F864-A0CD-462C-AE94-0F4807332906}" type="presParOf" srcId="{2E23EDF6-30E8-4530-8A74-5666F37E16B7}" destId="{80CD2627-D9E0-44D0-B083-17C0CD74EF45}" srcOrd="2" destOrd="0" presId="urn:microsoft.com/office/officeart/2008/layout/AccentedPicture"/>
    <dgm:cxn modelId="{A31A7A1F-455D-4DE7-B0AF-0A18FC449C53}" type="presParOf" srcId="{80CD2627-D9E0-44D0-B083-17C0CD74EF45}" destId="{70F0C31C-8C5D-4BCF-BF95-41AF45B3BD09}" srcOrd="0" destOrd="0" presId="urn:microsoft.com/office/officeart/2008/layout/AccentedPicture"/>
    <dgm:cxn modelId="{15354F4B-29F0-4C0F-914D-93824631D310}" type="presParOf" srcId="{D4AECC64-4F55-400C-A695-692973B38337}" destId="{BEFDBD92-E0BD-48AA-A62F-0198AAB92381}" srcOrd="3" destOrd="0" presId="urn:microsoft.com/office/officeart/2008/layout/AccentedPicture"/>
    <dgm:cxn modelId="{54967DF0-C3A7-4F72-927A-F04E9987976A}" type="presParOf" srcId="{D4AECC64-4F55-400C-A695-692973B38337}" destId="{ACF1CB68-CFBE-408D-83A9-4CE734658579}" srcOrd="4" destOrd="0" presId="urn:microsoft.com/office/officeart/2008/layout/AccentedPicture"/>
    <dgm:cxn modelId="{12ECF362-6854-43C3-B3B5-F142E965FB89}" type="presParOf" srcId="{ACF1CB68-CFBE-408D-83A9-4CE734658579}" destId="{1E4B8429-FD59-48E3-853E-208B79F83EB7}" srcOrd="0" destOrd="0" presId="urn:microsoft.com/office/officeart/2008/layout/AccentedPicture"/>
    <dgm:cxn modelId="{2286CBBD-C39E-4196-AD99-F5AEE4631ABC}" type="presParOf" srcId="{ACF1CB68-CFBE-408D-83A9-4CE734658579}" destId="{85BC92F0-F293-41C5-B12E-3D5CBF93D046}" srcOrd="1" destOrd="0" presId="urn:microsoft.com/office/officeart/2008/layout/AccentedPicture"/>
    <dgm:cxn modelId="{8ECD9B1D-AB13-4174-8952-7C4311C72FCD}" type="presParOf" srcId="{ACF1CB68-CFBE-408D-83A9-4CE734658579}" destId="{FE9C31EB-0C86-4B0B-A2E7-DE465D325B3F}" srcOrd="2" destOrd="0" presId="urn:microsoft.com/office/officeart/2008/layout/AccentedPicture"/>
    <dgm:cxn modelId="{B9679A15-CEBF-453C-B642-AC9325140EBD}" type="presParOf" srcId="{FE9C31EB-0C86-4B0B-A2E7-DE465D325B3F}" destId="{BE4D5361-E3D3-4111-92F5-35963FA7FD90}" srcOrd="0" destOrd="0" presId="urn:microsoft.com/office/officeart/2008/layout/AccentedPicture"/>
    <dgm:cxn modelId="{CC5E2450-C370-41E4-B1D4-B2BDD3CEBEBC}" type="presParOf" srcId="{D4AECC64-4F55-400C-A695-692973B38337}" destId="{AE96BFA4-9A0E-4A01-95E5-65372CF8663A}" srcOrd="5" destOrd="0" presId="urn:microsoft.com/office/officeart/2008/layout/AccentedPicture"/>
    <dgm:cxn modelId="{1BC716D4-42CB-47D9-8BCF-180C053D63E4}" type="presParOf" srcId="{D4AECC64-4F55-400C-A695-692973B38337}" destId="{28C8FAF8-7821-446E-B28A-EF0588200DB8}" srcOrd="6" destOrd="0" presId="urn:microsoft.com/office/officeart/2008/layout/AccentedPicture"/>
    <dgm:cxn modelId="{5E4606CC-BBA6-4B44-A950-7F26596FEE41}" type="presParOf" srcId="{28C8FAF8-7821-446E-B28A-EF0588200DB8}" destId="{704491DD-53F4-4D87-B3DB-CDF1976CB320}" srcOrd="0" destOrd="0" presId="urn:microsoft.com/office/officeart/2008/layout/AccentedPicture"/>
    <dgm:cxn modelId="{C704C115-3519-4010-8B32-378C353C49DA}" type="presParOf" srcId="{28C8FAF8-7821-446E-B28A-EF0588200DB8}" destId="{5D5E84A9-B653-41E4-AE43-C3934DDB1D95}" srcOrd="1" destOrd="0" presId="urn:microsoft.com/office/officeart/2008/layout/AccentedPicture"/>
    <dgm:cxn modelId="{81B50DB8-17DA-43B8-8F27-8A7F1CC12B5D}" type="presParOf" srcId="{28C8FAF8-7821-446E-B28A-EF0588200DB8}" destId="{61481F6B-D586-4316-8644-2CFC5DE49A89}" srcOrd="2" destOrd="0" presId="urn:microsoft.com/office/officeart/2008/layout/AccentedPicture"/>
    <dgm:cxn modelId="{094132CF-9526-4838-B419-984FD22A38DE}" type="presParOf" srcId="{61481F6B-D586-4316-8644-2CFC5DE49A89}" destId="{411EC112-DDA9-4626-880B-C845326223B9}" srcOrd="0" destOrd="0" presId="urn:microsoft.com/office/officeart/2008/layout/AccentedPicture"/>
    <dgm:cxn modelId="{3B5CC095-6CA0-4BD2-9E8A-B3F896F36D91}" type="presParOf" srcId="{D4AECC64-4F55-400C-A695-692973B38337}" destId="{3ACAE1F0-508B-436D-87C9-E48730261F3F}" srcOrd="7" destOrd="0" presId="urn:microsoft.com/office/officeart/2008/layout/AccentedPicture"/>
    <dgm:cxn modelId="{8B80D722-EEB2-4CA4-85BC-963DCDE96B6E}" type="presParOf" srcId="{D4AECC64-4F55-400C-A695-692973B38337}" destId="{3BCBE321-DF38-4166-B30C-1382AB0B0BE4}" srcOrd="8" destOrd="0" presId="urn:microsoft.com/office/officeart/2008/layout/AccentedPicture"/>
    <dgm:cxn modelId="{B6B98506-66DF-4641-942C-ADA544414751}" type="presParOf" srcId="{3BCBE321-DF38-4166-B30C-1382AB0B0BE4}" destId="{3DA5749B-1747-4860-B906-1431D3849A4A}" srcOrd="0" destOrd="0" presId="urn:microsoft.com/office/officeart/2008/layout/AccentedPicture"/>
    <dgm:cxn modelId="{01B2A3F5-4157-4DE2-B8F5-23EC9E5B6AF2}" type="presParOf" srcId="{3BCBE321-DF38-4166-B30C-1382AB0B0BE4}" destId="{1B4AD55C-F600-4A94-B9E6-AD61AAA6D174}" srcOrd="1" destOrd="0" presId="urn:microsoft.com/office/officeart/2008/layout/AccentedPicture"/>
    <dgm:cxn modelId="{B7564C37-8073-4602-9977-435B3C52AD31}" type="presParOf" srcId="{3BCBE321-DF38-4166-B30C-1382AB0B0BE4}" destId="{DF329C01-EB50-410A-ADBD-41071DF29FC0}" srcOrd="2" destOrd="0" presId="urn:microsoft.com/office/officeart/2008/layout/AccentedPicture"/>
    <dgm:cxn modelId="{21B4FA63-3DB7-4739-8004-35BC4A31BE35}" type="presParOf" srcId="{DF329C01-EB50-410A-ADBD-41071DF29FC0}" destId="{6F034A23-FDC1-48BD-B61B-FBF5136603CF}" srcOrd="0" destOrd="0" presId="urn:microsoft.com/office/officeart/2008/layout/AccentedPicture"/>
    <dgm:cxn modelId="{BC5E67F5-5B0B-40FE-AEF1-650B436F3090}" type="presParOf" srcId="{D4AECC64-4F55-400C-A695-692973B38337}" destId="{94FB0573-7D15-4505-918A-7FD34A84A1E5}" srcOrd="9" destOrd="0" presId="urn:microsoft.com/office/officeart/2008/layout/AccentedPicture"/>
    <dgm:cxn modelId="{82DA2BDD-A83A-466D-84C5-14E0A424EE96}" type="presParOf" srcId="{D4AECC64-4F55-400C-A695-692973B38337}" destId="{A4F326D5-CFC3-485A-87C8-6A63ED89D6BE}" srcOrd="10" destOrd="0" presId="urn:microsoft.com/office/officeart/2008/layout/AccentedPicture"/>
    <dgm:cxn modelId="{64D8E212-2583-4365-A5A7-CEA5D17A75FA}" type="presParOf" srcId="{A4F326D5-CFC3-485A-87C8-6A63ED89D6BE}" destId="{786DD3B8-B159-4A25-B924-9324433D389D}" srcOrd="0" destOrd="0" presId="urn:microsoft.com/office/officeart/2008/layout/AccentedPicture"/>
    <dgm:cxn modelId="{CF5802DA-BED9-4988-8540-2ABB8B4BA978}" type="presParOf" srcId="{A4F326D5-CFC3-485A-87C8-6A63ED89D6BE}" destId="{DEE3549A-0566-4DE6-ACD4-50EC63D8C317}" srcOrd="1" destOrd="0" presId="urn:microsoft.com/office/officeart/2008/layout/AccentedPicture"/>
    <dgm:cxn modelId="{CD51A219-E888-4672-A6FF-8F9BE9F0BA66}" type="presParOf" srcId="{A4F326D5-CFC3-485A-87C8-6A63ED89D6BE}" destId="{5D6ECEAE-73BB-460A-8F33-BF9767B07F10}" srcOrd="2" destOrd="0" presId="urn:microsoft.com/office/officeart/2008/layout/AccentedPicture"/>
    <dgm:cxn modelId="{61DC90F0-F770-4D6D-8018-191E7C51DA13}" type="presParOf" srcId="{5D6ECEAE-73BB-460A-8F33-BF9767B07F10}" destId="{9B767C85-7F27-4102-ADD4-9E9AAA3FA2A6}" srcOrd="0" destOrd="0" presId="urn:microsoft.com/office/officeart/2008/layout/AccentedPicture"/>
    <dgm:cxn modelId="{3258E526-C331-499E-B8B9-B47223AE25F3}" type="presParOf" srcId="{D4AECC64-4F55-400C-A695-692973B38337}" destId="{73886029-05C7-4A08-A6FA-38BE37659927}" srcOrd="11" destOrd="0" presId="urn:microsoft.com/office/officeart/2008/layout/AccentedPicture"/>
    <dgm:cxn modelId="{6D65C3D6-EE04-4011-999D-9DFEDBEBD32F}" type="presParOf" srcId="{D4AECC64-4F55-400C-A695-692973B38337}" destId="{5F2D7C39-F4C7-419E-B275-0ABB71B59BD1}" srcOrd="12" destOrd="0" presId="urn:microsoft.com/office/officeart/2008/layout/AccentedPicture"/>
    <dgm:cxn modelId="{44206F27-8879-41FD-83B5-CAB07F5B3E61}" type="presParOf" srcId="{5F2D7C39-F4C7-419E-B275-0ABB71B59BD1}" destId="{B13619B5-B175-49B5-9088-00A67BE94A24}" srcOrd="0" destOrd="0" presId="urn:microsoft.com/office/officeart/2008/layout/AccentedPicture"/>
    <dgm:cxn modelId="{20B65382-5D73-4BF3-804A-D0757FEAE9F6}" type="presParOf" srcId="{5F2D7C39-F4C7-419E-B275-0ABB71B59BD1}" destId="{F1F8FB6F-F8AA-4F19-BA72-08CC6357FAF1}" srcOrd="1" destOrd="0" presId="urn:microsoft.com/office/officeart/2008/layout/AccentedPicture"/>
    <dgm:cxn modelId="{1E036BE0-A1D7-4457-8C82-39408753BE41}" type="presParOf" srcId="{5F2D7C39-F4C7-419E-B275-0ABB71B59BD1}" destId="{4074185C-2F8A-47AC-A749-AC003D69BEF4}" srcOrd="2" destOrd="0" presId="urn:microsoft.com/office/officeart/2008/layout/AccentedPicture"/>
    <dgm:cxn modelId="{461EF90A-3E22-4E3A-AA86-0D54B1845616}" type="presParOf" srcId="{4074185C-2F8A-47AC-A749-AC003D69BEF4}" destId="{631FA4AE-A66E-40D4-837E-7EB568D89B73}" srcOrd="0" destOrd="0" presId="urn:microsoft.com/office/officeart/2008/layout/AccentedPicture"/>
    <dgm:cxn modelId="{577E6A4A-AC49-44A2-9BD0-2C40748865AA}" type="presParOf" srcId="{D4AECC64-4F55-400C-A695-692973B38337}" destId="{0DC0E61E-BBA3-43C0-AA3D-AF07859F8ABB}" srcOrd="13" destOrd="0" presId="urn:microsoft.com/office/officeart/2008/layout/AccentedPicture"/>
    <dgm:cxn modelId="{9370F7B6-E925-4E10-B424-9692D0368147}" type="presParOf" srcId="{D4AECC64-4F55-400C-A695-692973B38337}" destId="{ED3717BB-2CBB-401E-BFCD-A72E8F12A43C}" srcOrd="14" destOrd="0" presId="urn:microsoft.com/office/officeart/2008/layout/AccentedPicture"/>
    <dgm:cxn modelId="{945466C6-3C81-4150-B89E-B886DB0B6E03}" type="presParOf" srcId="{ED3717BB-2CBB-401E-BFCD-A72E8F12A43C}" destId="{70DA1B6D-4F20-4B93-AA43-3E619AB823BE}" srcOrd="0" destOrd="0" presId="urn:microsoft.com/office/officeart/2008/layout/AccentedPicture"/>
    <dgm:cxn modelId="{1046C9CB-A5A4-46F6-88A7-54D45E4FF45D}" type="presParOf" srcId="{ED3717BB-2CBB-401E-BFCD-A72E8F12A43C}" destId="{2CE12BCA-D0A2-443F-8D56-9F8DA86A6805}" srcOrd="1" destOrd="0" presId="urn:microsoft.com/office/officeart/2008/layout/AccentedPicture"/>
    <dgm:cxn modelId="{B16050F4-0E3C-4AED-B702-6064BFFEEDEE}" type="presParOf" srcId="{ED3717BB-2CBB-401E-BFCD-A72E8F12A43C}" destId="{2B0C227B-800C-415A-98F2-0D143BFE97F2}" srcOrd="2" destOrd="0" presId="urn:microsoft.com/office/officeart/2008/layout/AccentedPicture"/>
    <dgm:cxn modelId="{F95EBC7E-0D5B-4D4D-B9B4-D1D3A5208220}" type="presParOf" srcId="{2B0C227B-800C-415A-98F2-0D143BFE97F2}" destId="{E5252C3A-CD0D-4845-B69A-C134BDE14DB8}" srcOrd="0" destOrd="0" presId="urn:microsoft.com/office/officeart/2008/layout/AccentedPicture"/>
    <dgm:cxn modelId="{4CDE9381-3D3B-4142-A412-FF14649AB9DF}" type="presParOf" srcId="{FFC15C96-7115-44C4-BE19-6C62A09F274F}" destId="{9A9E22CD-CC85-4638-83F5-460A80C2267B}" srcOrd="3" destOrd="0" presId="urn:microsoft.com/office/officeart/2008/layout/AccentedPicture"/>
    <dgm:cxn modelId="{F18A7FF3-DE88-4490-BFB1-66832E05CD80}" type="presParOf" srcId="{9A9E22CD-CC85-4638-83F5-460A80C2267B}" destId="{6C75C0B6-26F5-4134-9E46-555CD877F3BB}" srcOrd="0" destOrd="0" presId="urn:microsoft.com/office/officeart/2008/layout/Accented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6A0953-89E2-4834-B756-AB7E9C5AF7BA}" type="doc">
      <dgm:prSet loTypeId="urn:microsoft.com/office/officeart/2005/8/layout/pList1#1" loCatId="list" qsTypeId="urn:microsoft.com/office/officeart/2005/8/quickstyle/3d1" qsCatId="3D" csTypeId="urn:microsoft.com/office/officeart/2005/8/colors/accent0_2" csCatId="mainScheme" phldr="1"/>
      <dgm:spPr/>
      <dgm:t>
        <a:bodyPr/>
        <a:lstStyle/>
        <a:p>
          <a:endParaRPr lang="uk-UA"/>
        </a:p>
      </dgm:t>
    </dgm:pt>
    <dgm:pt modelId="{816B859B-D3E4-4999-91E4-378F85C9D6D9}">
      <dgm:prSet phldrT="[Текст]" custT="1"/>
      <dgm:spPr/>
      <dgm:t>
        <a:bodyPr/>
        <a:lstStyle/>
        <a:p>
          <a:r>
            <a:rPr lang="en-US" sz="1800" b="1" dirty="0" smtClean="0">
              <a:latin typeface="Arial Black" pitchFamily="34" charset="0"/>
            </a:rPr>
            <a:t>Fundamental research</a:t>
          </a:r>
          <a:endParaRPr lang="uk-UA" sz="1800" b="1" dirty="0">
            <a:latin typeface="Arial Black" pitchFamily="34" charset="0"/>
          </a:endParaRPr>
        </a:p>
      </dgm:t>
    </dgm:pt>
    <dgm:pt modelId="{85E50E1F-FC89-4127-9A37-7EEF314BA497}" type="parTrans" cxnId="{D083B703-EB09-46A9-A448-C9FE577F2DF8}">
      <dgm:prSet/>
      <dgm:spPr/>
      <dgm:t>
        <a:bodyPr/>
        <a:lstStyle/>
        <a:p>
          <a:endParaRPr lang="uk-UA"/>
        </a:p>
      </dgm:t>
    </dgm:pt>
    <dgm:pt modelId="{EEE4AE19-D485-44BD-839E-56272983C464}" type="sibTrans" cxnId="{D083B703-EB09-46A9-A448-C9FE577F2DF8}">
      <dgm:prSet/>
      <dgm:spPr/>
      <dgm:t>
        <a:bodyPr/>
        <a:lstStyle/>
        <a:p>
          <a:endParaRPr lang="uk-UA"/>
        </a:p>
      </dgm:t>
    </dgm:pt>
    <dgm:pt modelId="{4851F4FA-8361-498C-AA9D-454FD3EC8947}">
      <dgm:prSet phldrT="[Текст]" custT="1"/>
      <dgm:spPr/>
      <dgm:t>
        <a:bodyPr/>
        <a:lstStyle/>
        <a:p>
          <a:r>
            <a:rPr lang="en-US" sz="1600" b="1" dirty="0" smtClean="0">
              <a:latin typeface="Arial Black" pitchFamily="34" charset="0"/>
            </a:rPr>
            <a:t>Information and Communication Technologies</a:t>
          </a:r>
          <a:endParaRPr lang="uk-UA" sz="1600" b="1" dirty="0">
            <a:latin typeface="Arial Black" pitchFamily="34" charset="0"/>
          </a:endParaRPr>
        </a:p>
      </dgm:t>
    </dgm:pt>
    <dgm:pt modelId="{670A67F5-B8F8-403D-80D8-A613A4BB913C}" type="parTrans" cxnId="{1DBDB09E-9A91-468C-B579-B5B101812A88}">
      <dgm:prSet/>
      <dgm:spPr/>
      <dgm:t>
        <a:bodyPr/>
        <a:lstStyle/>
        <a:p>
          <a:endParaRPr lang="uk-UA"/>
        </a:p>
      </dgm:t>
    </dgm:pt>
    <dgm:pt modelId="{8F07B9D1-B393-44B1-A2E6-45EB2E177887}" type="sibTrans" cxnId="{1DBDB09E-9A91-468C-B579-B5B101812A88}">
      <dgm:prSet/>
      <dgm:spPr/>
      <dgm:t>
        <a:bodyPr/>
        <a:lstStyle/>
        <a:p>
          <a:endParaRPr lang="uk-UA"/>
        </a:p>
      </dgm:t>
    </dgm:pt>
    <dgm:pt modelId="{50A446ED-2FF3-4C2C-BD70-EFCFB36DD3D7}">
      <dgm:prSet phldrT="[Текст]" custT="1"/>
      <dgm:spPr/>
      <dgm:t>
        <a:bodyPr/>
        <a:lstStyle/>
        <a:p>
          <a:r>
            <a:rPr lang="en-US" sz="1600" b="1" dirty="0" smtClean="0">
              <a:latin typeface="Arial Black" pitchFamily="34" charset="0"/>
            </a:rPr>
            <a:t>Energy and Energy Efficiency</a:t>
          </a:r>
          <a:endParaRPr lang="uk-UA" sz="1600" b="1" dirty="0">
            <a:latin typeface="Arial Black" pitchFamily="34" charset="0"/>
          </a:endParaRPr>
        </a:p>
      </dgm:t>
    </dgm:pt>
    <dgm:pt modelId="{F4CE59A9-6CDF-4632-8AB9-496BE2126F54}" type="parTrans" cxnId="{FA5B2D42-3ABF-4DE8-B761-D5E3581B0E85}">
      <dgm:prSet/>
      <dgm:spPr/>
      <dgm:t>
        <a:bodyPr/>
        <a:lstStyle/>
        <a:p>
          <a:endParaRPr lang="uk-UA"/>
        </a:p>
      </dgm:t>
    </dgm:pt>
    <dgm:pt modelId="{74661DF2-C8A5-4B33-BB54-3BF4A23504DF}" type="sibTrans" cxnId="{FA5B2D42-3ABF-4DE8-B761-D5E3581B0E85}">
      <dgm:prSet/>
      <dgm:spPr/>
      <dgm:t>
        <a:bodyPr/>
        <a:lstStyle/>
        <a:p>
          <a:endParaRPr lang="uk-UA"/>
        </a:p>
      </dgm:t>
    </dgm:pt>
    <dgm:pt modelId="{A54A7F8A-1449-405C-AD29-2CE72CD37662}">
      <dgm:prSet phldrT="[Текст]" custT="1"/>
      <dgm:spPr/>
      <dgm:t>
        <a:bodyPr/>
        <a:lstStyle/>
        <a:p>
          <a:r>
            <a:rPr lang="en-US" sz="1600" b="1" dirty="0" smtClean="0">
              <a:latin typeface="Arial Black" pitchFamily="34" charset="0"/>
            </a:rPr>
            <a:t>Rational environmental management</a:t>
          </a:r>
          <a:endParaRPr lang="uk-UA" sz="1600" b="1" dirty="0">
            <a:latin typeface="Arial Black" pitchFamily="34" charset="0"/>
          </a:endParaRPr>
        </a:p>
      </dgm:t>
    </dgm:pt>
    <dgm:pt modelId="{F1FC09FD-7C0C-4C75-AF12-0A47066BC100}" type="parTrans" cxnId="{CB79D7AF-24FD-4A32-B983-EB2DF07FE27D}">
      <dgm:prSet/>
      <dgm:spPr/>
      <dgm:t>
        <a:bodyPr/>
        <a:lstStyle/>
        <a:p>
          <a:endParaRPr lang="uk-UA"/>
        </a:p>
      </dgm:t>
    </dgm:pt>
    <dgm:pt modelId="{D8641B24-3FE2-4BBD-B8AD-843C0BB8B47D}" type="sibTrans" cxnId="{CB79D7AF-24FD-4A32-B983-EB2DF07FE27D}">
      <dgm:prSet/>
      <dgm:spPr/>
      <dgm:t>
        <a:bodyPr/>
        <a:lstStyle/>
        <a:p>
          <a:endParaRPr lang="uk-UA"/>
        </a:p>
      </dgm:t>
    </dgm:pt>
    <dgm:pt modelId="{16D3BE40-61ED-48C1-A94D-88D05B9A60C9}">
      <dgm:prSet phldrT="[Текст]" custT="1"/>
      <dgm:spPr/>
      <dgm:t>
        <a:bodyPr/>
        <a:lstStyle/>
        <a:p>
          <a:r>
            <a:rPr lang="en-US" sz="1100" b="1" dirty="0" smtClean="0">
              <a:latin typeface="Arial Black" pitchFamily="34" charset="0"/>
            </a:rPr>
            <a:t>Life sciences, new technologies on prevention and  treatment of the most common diseases</a:t>
          </a:r>
          <a:endParaRPr lang="uk-UA" sz="1100" b="1" dirty="0">
            <a:latin typeface="Arial Black" pitchFamily="34" charset="0"/>
          </a:endParaRPr>
        </a:p>
      </dgm:t>
    </dgm:pt>
    <dgm:pt modelId="{A47DC4EE-A01F-4D04-89F4-A8E9F8771468}" type="parTrans" cxnId="{AAD9EFD2-B5E7-4082-A7D5-374A80D3A01C}">
      <dgm:prSet/>
      <dgm:spPr/>
      <dgm:t>
        <a:bodyPr/>
        <a:lstStyle/>
        <a:p>
          <a:endParaRPr lang="uk-UA"/>
        </a:p>
      </dgm:t>
    </dgm:pt>
    <dgm:pt modelId="{432F123B-B434-4F4D-AA24-4EE9F20F6A1D}" type="sibTrans" cxnId="{AAD9EFD2-B5E7-4082-A7D5-374A80D3A01C}">
      <dgm:prSet/>
      <dgm:spPr/>
      <dgm:t>
        <a:bodyPr/>
        <a:lstStyle/>
        <a:p>
          <a:endParaRPr lang="uk-UA"/>
        </a:p>
      </dgm:t>
    </dgm:pt>
    <dgm:pt modelId="{6E3EE1EC-BF37-4313-90FE-B1146F0F5DE7}">
      <dgm:prSet custT="1"/>
      <dgm:spPr/>
      <dgm:t>
        <a:bodyPr/>
        <a:lstStyle/>
        <a:p>
          <a:r>
            <a:rPr lang="en-US" sz="1600" b="1" dirty="0" smtClean="0">
              <a:latin typeface="Arial Black" pitchFamily="34" charset="0"/>
            </a:rPr>
            <a:t>New substances and materials </a:t>
          </a:r>
          <a:endParaRPr lang="uk-UA" sz="1600" b="1" dirty="0">
            <a:latin typeface="Arial Black" pitchFamily="34" charset="0"/>
          </a:endParaRPr>
        </a:p>
      </dgm:t>
    </dgm:pt>
    <dgm:pt modelId="{DF2B80F3-C8A3-4149-85DE-844AD22E6464}" type="parTrans" cxnId="{FA1129E1-1C9C-4130-927B-10E3FBDDF084}">
      <dgm:prSet/>
      <dgm:spPr/>
      <dgm:t>
        <a:bodyPr/>
        <a:lstStyle/>
        <a:p>
          <a:endParaRPr lang="uk-UA"/>
        </a:p>
      </dgm:t>
    </dgm:pt>
    <dgm:pt modelId="{5E7D09D1-4EDB-4E5E-90E6-8E767302A8A4}" type="sibTrans" cxnId="{FA1129E1-1C9C-4130-927B-10E3FBDDF084}">
      <dgm:prSet/>
      <dgm:spPr/>
      <dgm:t>
        <a:bodyPr/>
        <a:lstStyle/>
        <a:p>
          <a:endParaRPr lang="uk-UA"/>
        </a:p>
      </dgm:t>
    </dgm:pt>
    <dgm:pt modelId="{36A5D782-C312-4628-8FAB-5CA3594F0CB7}" type="pres">
      <dgm:prSet presAssocID="{B86A0953-89E2-4834-B756-AB7E9C5AF7BA}" presName="Name0" presStyleCnt="0">
        <dgm:presLayoutVars>
          <dgm:dir/>
          <dgm:resizeHandles val="exact"/>
        </dgm:presLayoutVars>
      </dgm:prSet>
      <dgm:spPr/>
      <dgm:t>
        <a:bodyPr/>
        <a:lstStyle/>
        <a:p>
          <a:endParaRPr lang="uk-UA"/>
        </a:p>
      </dgm:t>
    </dgm:pt>
    <dgm:pt modelId="{009F3C8C-86B8-4EF4-87C1-FDF8CCE3B9E7}" type="pres">
      <dgm:prSet presAssocID="{816B859B-D3E4-4999-91E4-378F85C9D6D9}" presName="compNode" presStyleCnt="0"/>
      <dgm:spPr/>
      <dgm:t>
        <a:bodyPr/>
        <a:lstStyle/>
        <a:p>
          <a:endParaRPr lang="uk-UA"/>
        </a:p>
      </dgm:t>
    </dgm:pt>
    <dgm:pt modelId="{51A0F9AB-86E9-4A1D-B735-7C2B73340635}" type="pres">
      <dgm:prSet presAssocID="{816B859B-D3E4-4999-91E4-378F85C9D6D9}" presName="pictRect" presStyleLbl="node1" presStyleIdx="0" presStyleCnt="6"/>
      <dgm:spPr>
        <a:blipFill rotWithShape="0">
          <a:blip xmlns:r="http://schemas.openxmlformats.org/officeDocument/2006/relationships" r:embed="rId1"/>
          <a:stretch>
            <a:fillRect/>
          </a:stretch>
        </a:blipFill>
      </dgm:spPr>
      <dgm:t>
        <a:bodyPr/>
        <a:lstStyle/>
        <a:p>
          <a:endParaRPr lang="uk-UA"/>
        </a:p>
      </dgm:t>
    </dgm:pt>
    <dgm:pt modelId="{B0881D71-F82B-414C-BDE8-5107FD322B03}" type="pres">
      <dgm:prSet presAssocID="{816B859B-D3E4-4999-91E4-378F85C9D6D9}" presName="textRect" presStyleLbl="revTx" presStyleIdx="0" presStyleCnt="6">
        <dgm:presLayoutVars>
          <dgm:bulletEnabled val="1"/>
        </dgm:presLayoutVars>
      </dgm:prSet>
      <dgm:spPr/>
      <dgm:t>
        <a:bodyPr/>
        <a:lstStyle/>
        <a:p>
          <a:endParaRPr lang="uk-UA"/>
        </a:p>
      </dgm:t>
    </dgm:pt>
    <dgm:pt modelId="{25B780B3-E393-43B7-A535-E087B68AE9EF}" type="pres">
      <dgm:prSet presAssocID="{EEE4AE19-D485-44BD-839E-56272983C464}" presName="sibTrans" presStyleLbl="sibTrans2D1" presStyleIdx="0" presStyleCnt="0"/>
      <dgm:spPr/>
      <dgm:t>
        <a:bodyPr/>
        <a:lstStyle/>
        <a:p>
          <a:endParaRPr lang="uk-UA"/>
        </a:p>
      </dgm:t>
    </dgm:pt>
    <dgm:pt modelId="{7EC29A91-939D-447B-8332-7C51FDDE4D42}" type="pres">
      <dgm:prSet presAssocID="{4851F4FA-8361-498C-AA9D-454FD3EC8947}" presName="compNode" presStyleCnt="0"/>
      <dgm:spPr/>
      <dgm:t>
        <a:bodyPr/>
        <a:lstStyle/>
        <a:p>
          <a:endParaRPr lang="uk-UA"/>
        </a:p>
      </dgm:t>
    </dgm:pt>
    <dgm:pt modelId="{03CEAE87-2903-4E5F-B408-75ED4B2449CF}" type="pres">
      <dgm:prSet presAssocID="{4851F4FA-8361-498C-AA9D-454FD3EC8947}" presName="pictRect" presStyleLbl="node1" presStyleIdx="1" presStyleCnt="6"/>
      <dgm:spPr>
        <a:blipFill rotWithShape="0">
          <a:blip xmlns:r="http://schemas.openxmlformats.org/officeDocument/2006/relationships" r:embed="rId2"/>
          <a:stretch>
            <a:fillRect/>
          </a:stretch>
        </a:blipFill>
      </dgm:spPr>
      <dgm:t>
        <a:bodyPr/>
        <a:lstStyle/>
        <a:p>
          <a:endParaRPr lang="uk-UA"/>
        </a:p>
      </dgm:t>
    </dgm:pt>
    <dgm:pt modelId="{34A47D78-62C9-4865-85C8-222251A17C43}" type="pres">
      <dgm:prSet presAssocID="{4851F4FA-8361-498C-AA9D-454FD3EC8947}" presName="textRect" presStyleLbl="revTx" presStyleIdx="1" presStyleCnt="6">
        <dgm:presLayoutVars>
          <dgm:bulletEnabled val="1"/>
        </dgm:presLayoutVars>
      </dgm:prSet>
      <dgm:spPr/>
      <dgm:t>
        <a:bodyPr/>
        <a:lstStyle/>
        <a:p>
          <a:endParaRPr lang="uk-UA"/>
        </a:p>
      </dgm:t>
    </dgm:pt>
    <dgm:pt modelId="{1034CB19-40B1-4E20-90AA-252AC4A05275}" type="pres">
      <dgm:prSet presAssocID="{8F07B9D1-B393-44B1-A2E6-45EB2E177887}" presName="sibTrans" presStyleLbl="sibTrans2D1" presStyleIdx="0" presStyleCnt="0"/>
      <dgm:spPr/>
      <dgm:t>
        <a:bodyPr/>
        <a:lstStyle/>
        <a:p>
          <a:endParaRPr lang="uk-UA"/>
        </a:p>
      </dgm:t>
    </dgm:pt>
    <dgm:pt modelId="{B96A2575-7C64-4BC9-BDA2-D0AD3E0448E3}" type="pres">
      <dgm:prSet presAssocID="{50A446ED-2FF3-4C2C-BD70-EFCFB36DD3D7}" presName="compNode" presStyleCnt="0"/>
      <dgm:spPr/>
      <dgm:t>
        <a:bodyPr/>
        <a:lstStyle/>
        <a:p>
          <a:endParaRPr lang="uk-UA"/>
        </a:p>
      </dgm:t>
    </dgm:pt>
    <dgm:pt modelId="{E9E92285-0695-4261-ACFB-AA99855DA366}" type="pres">
      <dgm:prSet presAssocID="{50A446ED-2FF3-4C2C-BD70-EFCFB36DD3D7}" presName="pictRect" presStyleLbl="node1" presStyleIdx="2" presStyleCnt="6"/>
      <dgm:spPr>
        <a:blipFill rotWithShape="0">
          <a:blip xmlns:r="http://schemas.openxmlformats.org/officeDocument/2006/relationships" r:embed="rId3"/>
          <a:stretch>
            <a:fillRect/>
          </a:stretch>
        </a:blipFill>
      </dgm:spPr>
      <dgm:t>
        <a:bodyPr/>
        <a:lstStyle/>
        <a:p>
          <a:endParaRPr lang="uk-UA"/>
        </a:p>
      </dgm:t>
    </dgm:pt>
    <dgm:pt modelId="{2C954AF2-D2F6-4FC8-8756-731F69922AF4}" type="pres">
      <dgm:prSet presAssocID="{50A446ED-2FF3-4C2C-BD70-EFCFB36DD3D7}" presName="textRect" presStyleLbl="revTx" presStyleIdx="2" presStyleCnt="6">
        <dgm:presLayoutVars>
          <dgm:bulletEnabled val="1"/>
        </dgm:presLayoutVars>
      </dgm:prSet>
      <dgm:spPr/>
      <dgm:t>
        <a:bodyPr/>
        <a:lstStyle/>
        <a:p>
          <a:endParaRPr lang="uk-UA"/>
        </a:p>
      </dgm:t>
    </dgm:pt>
    <dgm:pt modelId="{3895BA20-1523-449A-98DC-E034CC09C754}" type="pres">
      <dgm:prSet presAssocID="{74661DF2-C8A5-4B33-BB54-3BF4A23504DF}" presName="sibTrans" presStyleLbl="sibTrans2D1" presStyleIdx="0" presStyleCnt="0"/>
      <dgm:spPr/>
      <dgm:t>
        <a:bodyPr/>
        <a:lstStyle/>
        <a:p>
          <a:endParaRPr lang="uk-UA"/>
        </a:p>
      </dgm:t>
    </dgm:pt>
    <dgm:pt modelId="{80045A98-8669-4E46-99D1-2181F41DBC30}" type="pres">
      <dgm:prSet presAssocID="{A54A7F8A-1449-405C-AD29-2CE72CD37662}" presName="compNode" presStyleCnt="0"/>
      <dgm:spPr/>
      <dgm:t>
        <a:bodyPr/>
        <a:lstStyle/>
        <a:p>
          <a:endParaRPr lang="uk-UA"/>
        </a:p>
      </dgm:t>
    </dgm:pt>
    <dgm:pt modelId="{2022A885-B10E-4F93-97A3-BF6998B7C714}" type="pres">
      <dgm:prSet presAssocID="{A54A7F8A-1449-405C-AD29-2CE72CD37662}" presName="pictRect" presStyleLbl="node1" presStyleIdx="3" presStyleCnt="6"/>
      <dgm:spPr>
        <a:blipFill rotWithShape="0">
          <a:blip xmlns:r="http://schemas.openxmlformats.org/officeDocument/2006/relationships" r:embed="rId4"/>
          <a:stretch>
            <a:fillRect/>
          </a:stretch>
        </a:blipFill>
      </dgm:spPr>
      <dgm:t>
        <a:bodyPr/>
        <a:lstStyle/>
        <a:p>
          <a:endParaRPr lang="uk-UA"/>
        </a:p>
      </dgm:t>
    </dgm:pt>
    <dgm:pt modelId="{114B2721-4906-4D82-9C86-A3D510035833}" type="pres">
      <dgm:prSet presAssocID="{A54A7F8A-1449-405C-AD29-2CE72CD37662}" presName="textRect" presStyleLbl="revTx" presStyleIdx="3" presStyleCnt="6">
        <dgm:presLayoutVars>
          <dgm:bulletEnabled val="1"/>
        </dgm:presLayoutVars>
      </dgm:prSet>
      <dgm:spPr/>
      <dgm:t>
        <a:bodyPr/>
        <a:lstStyle/>
        <a:p>
          <a:endParaRPr lang="uk-UA"/>
        </a:p>
      </dgm:t>
    </dgm:pt>
    <dgm:pt modelId="{73179191-355E-45C8-965F-5BE9927A8E8B}" type="pres">
      <dgm:prSet presAssocID="{D8641B24-3FE2-4BBD-B8AD-843C0BB8B47D}" presName="sibTrans" presStyleLbl="sibTrans2D1" presStyleIdx="0" presStyleCnt="0"/>
      <dgm:spPr/>
      <dgm:t>
        <a:bodyPr/>
        <a:lstStyle/>
        <a:p>
          <a:endParaRPr lang="uk-UA"/>
        </a:p>
      </dgm:t>
    </dgm:pt>
    <dgm:pt modelId="{99187E8B-1F5A-4475-ADC4-3ED5BD8A6C78}" type="pres">
      <dgm:prSet presAssocID="{16D3BE40-61ED-48C1-A94D-88D05B9A60C9}" presName="compNode" presStyleCnt="0"/>
      <dgm:spPr/>
      <dgm:t>
        <a:bodyPr/>
        <a:lstStyle/>
        <a:p>
          <a:endParaRPr lang="uk-UA"/>
        </a:p>
      </dgm:t>
    </dgm:pt>
    <dgm:pt modelId="{10B594F0-384E-48F4-945A-C91057F7EB78}" type="pres">
      <dgm:prSet presAssocID="{16D3BE40-61ED-48C1-A94D-88D05B9A60C9}" presName="pictRect" presStyleLbl="node1" presStyleIdx="4" presStyleCnt="6"/>
      <dgm:spPr>
        <a:blipFill rotWithShape="0">
          <a:blip xmlns:r="http://schemas.openxmlformats.org/officeDocument/2006/relationships" r:embed="rId5"/>
          <a:stretch>
            <a:fillRect/>
          </a:stretch>
        </a:blipFill>
      </dgm:spPr>
      <dgm:t>
        <a:bodyPr/>
        <a:lstStyle/>
        <a:p>
          <a:endParaRPr lang="uk-UA"/>
        </a:p>
      </dgm:t>
    </dgm:pt>
    <dgm:pt modelId="{71511E42-541C-4A8D-8091-496C96A20EA2}" type="pres">
      <dgm:prSet presAssocID="{16D3BE40-61ED-48C1-A94D-88D05B9A60C9}" presName="textRect" presStyleLbl="revTx" presStyleIdx="4" presStyleCnt="6">
        <dgm:presLayoutVars>
          <dgm:bulletEnabled val="1"/>
        </dgm:presLayoutVars>
      </dgm:prSet>
      <dgm:spPr/>
      <dgm:t>
        <a:bodyPr/>
        <a:lstStyle/>
        <a:p>
          <a:endParaRPr lang="uk-UA"/>
        </a:p>
      </dgm:t>
    </dgm:pt>
    <dgm:pt modelId="{B348B325-23B9-4A3B-BB3A-369756D661D9}" type="pres">
      <dgm:prSet presAssocID="{432F123B-B434-4F4D-AA24-4EE9F20F6A1D}" presName="sibTrans" presStyleLbl="sibTrans2D1" presStyleIdx="0" presStyleCnt="0"/>
      <dgm:spPr/>
      <dgm:t>
        <a:bodyPr/>
        <a:lstStyle/>
        <a:p>
          <a:endParaRPr lang="uk-UA"/>
        </a:p>
      </dgm:t>
    </dgm:pt>
    <dgm:pt modelId="{FB215009-E996-42A2-AF17-6C98310BCA32}" type="pres">
      <dgm:prSet presAssocID="{6E3EE1EC-BF37-4313-90FE-B1146F0F5DE7}" presName="compNode" presStyleCnt="0"/>
      <dgm:spPr/>
      <dgm:t>
        <a:bodyPr/>
        <a:lstStyle/>
        <a:p>
          <a:endParaRPr lang="uk-UA"/>
        </a:p>
      </dgm:t>
    </dgm:pt>
    <dgm:pt modelId="{FAC85900-D15C-41E8-B1A8-51BDEE32560C}" type="pres">
      <dgm:prSet presAssocID="{6E3EE1EC-BF37-4313-90FE-B1146F0F5DE7}" presName="pictRect" presStyleLbl="node1" presStyleIdx="5" presStyleCnt="6"/>
      <dgm:spPr>
        <a:blipFill rotWithShape="0">
          <a:blip xmlns:r="http://schemas.openxmlformats.org/officeDocument/2006/relationships" r:embed="rId6"/>
          <a:stretch>
            <a:fillRect/>
          </a:stretch>
        </a:blipFill>
      </dgm:spPr>
      <dgm:t>
        <a:bodyPr/>
        <a:lstStyle/>
        <a:p>
          <a:endParaRPr lang="uk-UA"/>
        </a:p>
      </dgm:t>
    </dgm:pt>
    <dgm:pt modelId="{7D1406C3-232F-4387-84D2-90C8500CC3D3}" type="pres">
      <dgm:prSet presAssocID="{6E3EE1EC-BF37-4313-90FE-B1146F0F5DE7}" presName="textRect" presStyleLbl="revTx" presStyleIdx="5" presStyleCnt="6">
        <dgm:presLayoutVars>
          <dgm:bulletEnabled val="1"/>
        </dgm:presLayoutVars>
      </dgm:prSet>
      <dgm:spPr/>
      <dgm:t>
        <a:bodyPr/>
        <a:lstStyle/>
        <a:p>
          <a:endParaRPr lang="uk-UA"/>
        </a:p>
      </dgm:t>
    </dgm:pt>
  </dgm:ptLst>
  <dgm:cxnLst>
    <dgm:cxn modelId="{57B25225-840E-450E-BEF3-6E50C610C014}" type="presOf" srcId="{74661DF2-C8A5-4B33-BB54-3BF4A23504DF}" destId="{3895BA20-1523-449A-98DC-E034CC09C754}" srcOrd="0" destOrd="0" presId="urn:microsoft.com/office/officeart/2005/8/layout/pList1#1"/>
    <dgm:cxn modelId="{AAD9EFD2-B5E7-4082-A7D5-374A80D3A01C}" srcId="{B86A0953-89E2-4834-B756-AB7E9C5AF7BA}" destId="{16D3BE40-61ED-48C1-A94D-88D05B9A60C9}" srcOrd="4" destOrd="0" parTransId="{A47DC4EE-A01F-4D04-89F4-A8E9F8771468}" sibTransId="{432F123B-B434-4F4D-AA24-4EE9F20F6A1D}"/>
    <dgm:cxn modelId="{CB79D7AF-24FD-4A32-B983-EB2DF07FE27D}" srcId="{B86A0953-89E2-4834-B756-AB7E9C5AF7BA}" destId="{A54A7F8A-1449-405C-AD29-2CE72CD37662}" srcOrd="3" destOrd="0" parTransId="{F1FC09FD-7C0C-4C75-AF12-0A47066BC100}" sibTransId="{D8641B24-3FE2-4BBD-B8AD-843C0BB8B47D}"/>
    <dgm:cxn modelId="{1DBDB09E-9A91-468C-B579-B5B101812A88}" srcId="{B86A0953-89E2-4834-B756-AB7E9C5AF7BA}" destId="{4851F4FA-8361-498C-AA9D-454FD3EC8947}" srcOrd="1" destOrd="0" parTransId="{670A67F5-B8F8-403D-80D8-A613A4BB913C}" sibTransId="{8F07B9D1-B393-44B1-A2E6-45EB2E177887}"/>
    <dgm:cxn modelId="{FA5B2D42-3ABF-4DE8-B761-D5E3581B0E85}" srcId="{B86A0953-89E2-4834-B756-AB7E9C5AF7BA}" destId="{50A446ED-2FF3-4C2C-BD70-EFCFB36DD3D7}" srcOrd="2" destOrd="0" parTransId="{F4CE59A9-6CDF-4632-8AB9-496BE2126F54}" sibTransId="{74661DF2-C8A5-4B33-BB54-3BF4A23504DF}"/>
    <dgm:cxn modelId="{E6563BB8-B687-4C15-99AB-39CAA4322E8D}" type="presOf" srcId="{16D3BE40-61ED-48C1-A94D-88D05B9A60C9}" destId="{71511E42-541C-4A8D-8091-496C96A20EA2}" srcOrd="0" destOrd="0" presId="urn:microsoft.com/office/officeart/2005/8/layout/pList1#1"/>
    <dgm:cxn modelId="{D083B703-EB09-46A9-A448-C9FE577F2DF8}" srcId="{B86A0953-89E2-4834-B756-AB7E9C5AF7BA}" destId="{816B859B-D3E4-4999-91E4-378F85C9D6D9}" srcOrd="0" destOrd="0" parTransId="{85E50E1F-FC89-4127-9A37-7EEF314BA497}" sibTransId="{EEE4AE19-D485-44BD-839E-56272983C464}"/>
    <dgm:cxn modelId="{3E7060E7-5774-4939-A614-E22ADA7B732F}" type="presOf" srcId="{4851F4FA-8361-498C-AA9D-454FD3EC8947}" destId="{34A47D78-62C9-4865-85C8-222251A17C43}" srcOrd="0" destOrd="0" presId="urn:microsoft.com/office/officeart/2005/8/layout/pList1#1"/>
    <dgm:cxn modelId="{FA1129E1-1C9C-4130-927B-10E3FBDDF084}" srcId="{B86A0953-89E2-4834-B756-AB7E9C5AF7BA}" destId="{6E3EE1EC-BF37-4313-90FE-B1146F0F5DE7}" srcOrd="5" destOrd="0" parTransId="{DF2B80F3-C8A3-4149-85DE-844AD22E6464}" sibTransId="{5E7D09D1-4EDB-4E5E-90E6-8E767302A8A4}"/>
    <dgm:cxn modelId="{7E59069C-68C9-499C-B641-F9031C005455}" type="presOf" srcId="{6E3EE1EC-BF37-4313-90FE-B1146F0F5DE7}" destId="{7D1406C3-232F-4387-84D2-90C8500CC3D3}" srcOrd="0" destOrd="0" presId="urn:microsoft.com/office/officeart/2005/8/layout/pList1#1"/>
    <dgm:cxn modelId="{FF2C59A4-2D89-45DD-A0F5-0AF34489DE3B}" type="presOf" srcId="{B86A0953-89E2-4834-B756-AB7E9C5AF7BA}" destId="{36A5D782-C312-4628-8FAB-5CA3594F0CB7}" srcOrd="0" destOrd="0" presId="urn:microsoft.com/office/officeart/2005/8/layout/pList1#1"/>
    <dgm:cxn modelId="{8697EBC0-71FC-4E68-9EB1-E429E3A06994}" type="presOf" srcId="{432F123B-B434-4F4D-AA24-4EE9F20F6A1D}" destId="{B348B325-23B9-4A3B-BB3A-369756D661D9}" srcOrd="0" destOrd="0" presId="urn:microsoft.com/office/officeart/2005/8/layout/pList1#1"/>
    <dgm:cxn modelId="{EEFA7994-A0DC-471A-8B78-6B2BFA61C622}" type="presOf" srcId="{D8641B24-3FE2-4BBD-B8AD-843C0BB8B47D}" destId="{73179191-355E-45C8-965F-5BE9927A8E8B}" srcOrd="0" destOrd="0" presId="urn:microsoft.com/office/officeart/2005/8/layout/pList1#1"/>
    <dgm:cxn modelId="{F7A25115-8103-4D4D-81B7-6923A741438C}" type="presOf" srcId="{50A446ED-2FF3-4C2C-BD70-EFCFB36DD3D7}" destId="{2C954AF2-D2F6-4FC8-8756-731F69922AF4}" srcOrd="0" destOrd="0" presId="urn:microsoft.com/office/officeart/2005/8/layout/pList1#1"/>
    <dgm:cxn modelId="{96D17C5E-558D-4105-8AD7-3733D3EF1A31}" type="presOf" srcId="{A54A7F8A-1449-405C-AD29-2CE72CD37662}" destId="{114B2721-4906-4D82-9C86-A3D510035833}" srcOrd="0" destOrd="0" presId="urn:microsoft.com/office/officeart/2005/8/layout/pList1#1"/>
    <dgm:cxn modelId="{2B50BA93-80EF-45B3-B328-A6E4CD3CC9BE}" type="presOf" srcId="{8F07B9D1-B393-44B1-A2E6-45EB2E177887}" destId="{1034CB19-40B1-4E20-90AA-252AC4A05275}" srcOrd="0" destOrd="0" presId="urn:microsoft.com/office/officeart/2005/8/layout/pList1#1"/>
    <dgm:cxn modelId="{4A215029-AB1F-4862-A066-B7ED70B94C52}" type="presOf" srcId="{EEE4AE19-D485-44BD-839E-56272983C464}" destId="{25B780B3-E393-43B7-A535-E087B68AE9EF}" srcOrd="0" destOrd="0" presId="urn:microsoft.com/office/officeart/2005/8/layout/pList1#1"/>
    <dgm:cxn modelId="{E9F672AD-1A5E-4E5B-8BA3-4C47F3646B42}" type="presOf" srcId="{816B859B-D3E4-4999-91E4-378F85C9D6D9}" destId="{B0881D71-F82B-414C-BDE8-5107FD322B03}" srcOrd="0" destOrd="0" presId="urn:microsoft.com/office/officeart/2005/8/layout/pList1#1"/>
    <dgm:cxn modelId="{CD528F7B-040B-463C-BEF2-7514ABED099D}" type="presParOf" srcId="{36A5D782-C312-4628-8FAB-5CA3594F0CB7}" destId="{009F3C8C-86B8-4EF4-87C1-FDF8CCE3B9E7}" srcOrd="0" destOrd="0" presId="urn:microsoft.com/office/officeart/2005/8/layout/pList1#1"/>
    <dgm:cxn modelId="{5D95BB30-F178-4F1C-AD89-F33FE5C87BA7}" type="presParOf" srcId="{009F3C8C-86B8-4EF4-87C1-FDF8CCE3B9E7}" destId="{51A0F9AB-86E9-4A1D-B735-7C2B73340635}" srcOrd="0" destOrd="0" presId="urn:microsoft.com/office/officeart/2005/8/layout/pList1#1"/>
    <dgm:cxn modelId="{A9EA36F4-E6C1-4643-8EDF-19D71A06164A}" type="presParOf" srcId="{009F3C8C-86B8-4EF4-87C1-FDF8CCE3B9E7}" destId="{B0881D71-F82B-414C-BDE8-5107FD322B03}" srcOrd="1" destOrd="0" presId="urn:microsoft.com/office/officeart/2005/8/layout/pList1#1"/>
    <dgm:cxn modelId="{914E334B-DA41-4053-A307-3F82DB805BDC}" type="presParOf" srcId="{36A5D782-C312-4628-8FAB-5CA3594F0CB7}" destId="{25B780B3-E393-43B7-A535-E087B68AE9EF}" srcOrd="1" destOrd="0" presId="urn:microsoft.com/office/officeart/2005/8/layout/pList1#1"/>
    <dgm:cxn modelId="{CF51880C-18C3-4133-9D80-8011D66F8326}" type="presParOf" srcId="{36A5D782-C312-4628-8FAB-5CA3594F0CB7}" destId="{7EC29A91-939D-447B-8332-7C51FDDE4D42}" srcOrd="2" destOrd="0" presId="urn:microsoft.com/office/officeart/2005/8/layout/pList1#1"/>
    <dgm:cxn modelId="{66B9B51B-114C-45BD-B690-4717B46AFCC5}" type="presParOf" srcId="{7EC29A91-939D-447B-8332-7C51FDDE4D42}" destId="{03CEAE87-2903-4E5F-B408-75ED4B2449CF}" srcOrd="0" destOrd="0" presId="urn:microsoft.com/office/officeart/2005/8/layout/pList1#1"/>
    <dgm:cxn modelId="{4AAA22C2-27A4-4813-B498-3D8822D285DB}" type="presParOf" srcId="{7EC29A91-939D-447B-8332-7C51FDDE4D42}" destId="{34A47D78-62C9-4865-85C8-222251A17C43}" srcOrd="1" destOrd="0" presId="urn:microsoft.com/office/officeart/2005/8/layout/pList1#1"/>
    <dgm:cxn modelId="{3260A1E8-7BF1-4C05-A7B5-AA8FA9E71249}" type="presParOf" srcId="{36A5D782-C312-4628-8FAB-5CA3594F0CB7}" destId="{1034CB19-40B1-4E20-90AA-252AC4A05275}" srcOrd="3" destOrd="0" presId="urn:microsoft.com/office/officeart/2005/8/layout/pList1#1"/>
    <dgm:cxn modelId="{069631C7-222C-4E2B-9B56-AC7D0F41A0F6}" type="presParOf" srcId="{36A5D782-C312-4628-8FAB-5CA3594F0CB7}" destId="{B96A2575-7C64-4BC9-BDA2-D0AD3E0448E3}" srcOrd="4" destOrd="0" presId="urn:microsoft.com/office/officeart/2005/8/layout/pList1#1"/>
    <dgm:cxn modelId="{030A13E7-8874-4CC6-BA63-95B9AB4282A5}" type="presParOf" srcId="{B96A2575-7C64-4BC9-BDA2-D0AD3E0448E3}" destId="{E9E92285-0695-4261-ACFB-AA99855DA366}" srcOrd="0" destOrd="0" presId="urn:microsoft.com/office/officeart/2005/8/layout/pList1#1"/>
    <dgm:cxn modelId="{7488AF52-D539-4BF7-9E37-C735465D3DDD}" type="presParOf" srcId="{B96A2575-7C64-4BC9-BDA2-D0AD3E0448E3}" destId="{2C954AF2-D2F6-4FC8-8756-731F69922AF4}" srcOrd="1" destOrd="0" presId="urn:microsoft.com/office/officeart/2005/8/layout/pList1#1"/>
    <dgm:cxn modelId="{BDCD6409-50AE-49DA-A378-FA9F57989DC6}" type="presParOf" srcId="{36A5D782-C312-4628-8FAB-5CA3594F0CB7}" destId="{3895BA20-1523-449A-98DC-E034CC09C754}" srcOrd="5" destOrd="0" presId="urn:microsoft.com/office/officeart/2005/8/layout/pList1#1"/>
    <dgm:cxn modelId="{019D30B1-EF97-4C4D-A32C-52840CDE18C9}" type="presParOf" srcId="{36A5D782-C312-4628-8FAB-5CA3594F0CB7}" destId="{80045A98-8669-4E46-99D1-2181F41DBC30}" srcOrd="6" destOrd="0" presId="urn:microsoft.com/office/officeart/2005/8/layout/pList1#1"/>
    <dgm:cxn modelId="{4E42688A-0801-4409-87F8-8F7D8975A41A}" type="presParOf" srcId="{80045A98-8669-4E46-99D1-2181F41DBC30}" destId="{2022A885-B10E-4F93-97A3-BF6998B7C714}" srcOrd="0" destOrd="0" presId="urn:microsoft.com/office/officeart/2005/8/layout/pList1#1"/>
    <dgm:cxn modelId="{5E5D6C70-9744-4415-B07B-06CAC4EC4482}" type="presParOf" srcId="{80045A98-8669-4E46-99D1-2181F41DBC30}" destId="{114B2721-4906-4D82-9C86-A3D510035833}" srcOrd="1" destOrd="0" presId="urn:microsoft.com/office/officeart/2005/8/layout/pList1#1"/>
    <dgm:cxn modelId="{2A6F7C74-7EBC-42F8-9F82-22B594FEE7E1}" type="presParOf" srcId="{36A5D782-C312-4628-8FAB-5CA3594F0CB7}" destId="{73179191-355E-45C8-965F-5BE9927A8E8B}" srcOrd="7" destOrd="0" presId="urn:microsoft.com/office/officeart/2005/8/layout/pList1#1"/>
    <dgm:cxn modelId="{1683BFA4-8D95-46FD-B014-907D01209997}" type="presParOf" srcId="{36A5D782-C312-4628-8FAB-5CA3594F0CB7}" destId="{99187E8B-1F5A-4475-ADC4-3ED5BD8A6C78}" srcOrd="8" destOrd="0" presId="urn:microsoft.com/office/officeart/2005/8/layout/pList1#1"/>
    <dgm:cxn modelId="{B9B1082E-2EA7-4C3F-A655-7AB18E933496}" type="presParOf" srcId="{99187E8B-1F5A-4475-ADC4-3ED5BD8A6C78}" destId="{10B594F0-384E-48F4-945A-C91057F7EB78}" srcOrd="0" destOrd="0" presId="urn:microsoft.com/office/officeart/2005/8/layout/pList1#1"/>
    <dgm:cxn modelId="{BD52F8E7-7F69-4CAA-9ADC-9196E0F2D3B4}" type="presParOf" srcId="{99187E8B-1F5A-4475-ADC4-3ED5BD8A6C78}" destId="{71511E42-541C-4A8D-8091-496C96A20EA2}" srcOrd="1" destOrd="0" presId="urn:microsoft.com/office/officeart/2005/8/layout/pList1#1"/>
    <dgm:cxn modelId="{87339460-63AF-4CC5-B425-E47FC11D9BE8}" type="presParOf" srcId="{36A5D782-C312-4628-8FAB-5CA3594F0CB7}" destId="{B348B325-23B9-4A3B-BB3A-369756D661D9}" srcOrd="9" destOrd="0" presId="urn:microsoft.com/office/officeart/2005/8/layout/pList1#1"/>
    <dgm:cxn modelId="{6FF11B14-F92A-4754-B1E1-B84E7ED22118}" type="presParOf" srcId="{36A5D782-C312-4628-8FAB-5CA3594F0CB7}" destId="{FB215009-E996-42A2-AF17-6C98310BCA32}" srcOrd="10" destOrd="0" presId="urn:microsoft.com/office/officeart/2005/8/layout/pList1#1"/>
    <dgm:cxn modelId="{6F400099-E096-4937-9920-24BE7C4EFED9}" type="presParOf" srcId="{FB215009-E996-42A2-AF17-6C98310BCA32}" destId="{FAC85900-D15C-41E8-B1A8-51BDEE32560C}" srcOrd="0" destOrd="0" presId="urn:microsoft.com/office/officeart/2005/8/layout/pList1#1"/>
    <dgm:cxn modelId="{0EA8FAFD-1BE6-4EFD-9394-12DB56BE1F3B}" type="presParOf" srcId="{FB215009-E996-42A2-AF17-6C98310BCA32}" destId="{7D1406C3-232F-4387-84D2-90C8500CC3D3}" srcOrd="1" destOrd="0" presId="urn:microsoft.com/office/officeart/2005/8/layout/p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56E241-D73D-45E9-BD60-077F9397B382}" type="doc">
      <dgm:prSet loTypeId="urn:microsoft.com/office/officeart/2005/8/layout/vList3#1" loCatId="list" qsTypeId="urn:microsoft.com/office/officeart/2005/8/quickstyle/3d3" qsCatId="3D" csTypeId="urn:microsoft.com/office/officeart/2005/8/colors/accent0_3" csCatId="mainScheme" phldr="1"/>
      <dgm:spPr/>
    </dgm:pt>
    <dgm:pt modelId="{1AE6AA65-81DB-4A0D-A0C0-31F44C02B010}">
      <dgm:prSet phldrT="[Текст]"/>
      <dgm:spPr/>
      <dgm:t>
        <a:bodyPr/>
        <a:lstStyle/>
        <a:p>
          <a:r>
            <a:rPr lang="en-GB" b="1" dirty="0" smtClean="0"/>
            <a:t>State Target Science and Technology Program on Realization of Research in Antarctic for 2011-2020</a:t>
          </a:r>
          <a:endParaRPr lang="uk-UA" dirty="0"/>
        </a:p>
      </dgm:t>
    </dgm:pt>
    <dgm:pt modelId="{013C6CC7-485B-4074-A1EB-850CEFA17401}" type="parTrans" cxnId="{90443317-94DF-4705-BAC1-AF99E84727AC}">
      <dgm:prSet/>
      <dgm:spPr/>
      <dgm:t>
        <a:bodyPr/>
        <a:lstStyle/>
        <a:p>
          <a:endParaRPr lang="uk-UA"/>
        </a:p>
      </dgm:t>
    </dgm:pt>
    <dgm:pt modelId="{3D105CC7-8F29-43F8-88C6-ADD1F803D147}" type="sibTrans" cxnId="{90443317-94DF-4705-BAC1-AF99E84727AC}">
      <dgm:prSet/>
      <dgm:spPr/>
      <dgm:t>
        <a:bodyPr/>
        <a:lstStyle/>
        <a:p>
          <a:endParaRPr lang="uk-UA"/>
        </a:p>
      </dgm:t>
    </dgm:pt>
    <dgm:pt modelId="{E1896501-E918-43FB-8E89-285672ED898E}">
      <dgm:prSet phldrT="[Текст]" custT="1"/>
      <dgm:spPr/>
      <dgm:t>
        <a:bodyPr/>
        <a:lstStyle/>
        <a:p>
          <a:r>
            <a:rPr lang="en-US" sz="2400" b="1" i="0" dirty="0" smtClean="0"/>
            <a:t>State target program of innovation infrastructure development (draft)</a:t>
          </a:r>
          <a:endParaRPr lang="uk-UA" sz="2400" b="1" dirty="0"/>
        </a:p>
      </dgm:t>
    </dgm:pt>
    <dgm:pt modelId="{DA042990-55E2-424D-AB39-9E987BA044F6}" type="parTrans" cxnId="{A81C2FC5-57E8-4C1D-8C13-F27FF731E962}">
      <dgm:prSet/>
      <dgm:spPr/>
      <dgm:t>
        <a:bodyPr/>
        <a:lstStyle/>
        <a:p>
          <a:endParaRPr lang="uk-UA"/>
        </a:p>
      </dgm:t>
    </dgm:pt>
    <dgm:pt modelId="{21EC68CB-D180-49B3-AD12-3BA83F14865F}" type="sibTrans" cxnId="{A81C2FC5-57E8-4C1D-8C13-F27FF731E962}">
      <dgm:prSet/>
      <dgm:spPr/>
      <dgm:t>
        <a:bodyPr/>
        <a:lstStyle/>
        <a:p>
          <a:endParaRPr lang="uk-UA"/>
        </a:p>
      </dgm:t>
    </dgm:pt>
    <dgm:pt modelId="{1BE74296-71B3-4203-A5F6-73CB585591EB}">
      <dgm:prSet phldrT="[Текст]" custT="1"/>
      <dgm:spPr/>
      <dgm:t>
        <a:bodyPr/>
        <a:lstStyle/>
        <a:p>
          <a:r>
            <a:rPr lang="en-US" sz="2400" b="1" i="0" dirty="0" smtClean="0"/>
            <a:t>State target program on marine research for 2025 (draft)</a:t>
          </a:r>
          <a:endParaRPr lang="uk-UA" sz="2400" b="1" dirty="0"/>
        </a:p>
      </dgm:t>
    </dgm:pt>
    <dgm:pt modelId="{FDF454A0-8A55-4BD4-B1FD-865C201DF9EB}" type="parTrans" cxnId="{9341B426-B678-4A6C-B0E2-6910B962C518}">
      <dgm:prSet/>
      <dgm:spPr/>
      <dgm:t>
        <a:bodyPr/>
        <a:lstStyle/>
        <a:p>
          <a:endParaRPr lang="uk-UA"/>
        </a:p>
      </dgm:t>
    </dgm:pt>
    <dgm:pt modelId="{36EA1A6E-4356-4BEA-9E11-F01A443C656B}" type="sibTrans" cxnId="{9341B426-B678-4A6C-B0E2-6910B962C518}">
      <dgm:prSet/>
      <dgm:spPr/>
      <dgm:t>
        <a:bodyPr/>
        <a:lstStyle/>
        <a:p>
          <a:endParaRPr lang="uk-UA"/>
        </a:p>
      </dgm:t>
    </dgm:pt>
    <dgm:pt modelId="{86006F8C-37BD-4A9F-9F69-54ED8FC4ECE4}">
      <dgm:prSet phldrT="[Текст]" custT="1"/>
      <dgm:spPr/>
      <dgm:t>
        <a:bodyPr/>
        <a:lstStyle/>
        <a:p>
          <a:r>
            <a:rPr lang="en-US" sz="2400" b="1" dirty="0" smtClean="0"/>
            <a:t>The targeted scientific and technical space program</a:t>
          </a:r>
          <a:endParaRPr lang="uk-UA" sz="2400" b="1" dirty="0"/>
        </a:p>
      </dgm:t>
    </dgm:pt>
    <dgm:pt modelId="{F6CC5480-C167-4DE7-8DC3-A170FE139623}" type="parTrans" cxnId="{CFD5D281-4DE1-48F2-B400-8D9E5C343B1D}">
      <dgm:prSet/>
      <dgm:spPr/>
      <dgm:t>
        <a:bodyPr/>
        <a:lstStyle/>
        <a:p>
          <a:endParaRPr lang="uk-UA"/>
        </a:p>
      </dgm:t>
    </dgm:pt>
    <dgm:pt modelId="{5CA75BD3-AA99-49B6-885A-024066C82DE1}" type="sibTrans" cxnId="{CFD5D281-4DE1-48F2-B400-8D9E5C343B1D}">
      <dgm:prSet/>
      <dgm:spPr/>
      <dgm:t>
        <a:bodyPr/>
        <a:lstStyle/>
        <a:p>
          <a:endParaRPr lang="uk-UA"/>
        </a:p>
      </dgm:t>
    </dgm:pt>
    <dgm:pt modelId="{06A2EAA0-641B-46BF-94AD-9EB44F1A02E2}" type="pres">
      <dgm:prSet presAssocID="{D656E241-D73D-45E9-BD60-077F9397B382}" presName="linearFlow" presStyleCnt="0">
        <dgm:presLayoutVars>
          <dgm:dir/>
          <dgm:resizeHandles val="exact"/>
        </dgm:presLayoutVars>
      </dgm:prSet>
      <dgm:spPr/>
    </dgm:pt>
    <dgm:pt modelId="{1FB65EFE-6F58-47B1-8D83-A906B7B60EBC}" type="pres">
      <dgm:prSet presAssocID="{1AE6AA65-81DB-4A0D-A0C0-31F44C02B010}" presName="composite" presStyleCnt="0"/>
      <dgm:spPr/>
    </dgm:pt>
    <dgm:pt modelId="{54D45944-31B0-4794-8982-43C1FBC88162}" type="pres">
      <dgm:prSet presAssocID="{1AE6AA65-81DB-4A0D-A0C0-31F44C02B010}" presName="imgShp" presStyleLbl="fgImgPlace1" presStyleIdx="0" presStyleCnt="4"/>
      <dgm:spPr>
        <a:blipFill rotWithShape="0">
          <a:blip xmlns:r="http://schemas.openxmlformats.org/officeDocument/2006/relationships" r:embed="rId1"/>
          <a:stretch>
            <a:fillRect/>
          </a:stretch>
        </a:blipFill>
      </dgm:spPr>
    </dgm:pt>
    <dgm:pt modelId="{37D88AFC-D9BD-4A08-9939-7A47DD2B13AC}" type="pres">
      <dgm:prSet presAssocID="{1AE6AA65-81DB-4A0D-A0C0-31F44C02B010}" presName="txShp" presStyleLbl="node1" presStyleIdx="0" presStyleCnt="4">
        <dgm:presLayoutVars>
          <dgm:bulletEnabled val="1"/>
        </dgm:presLayoutVars>
      </dgm:prSet>
      <dgm:spPr/>
      <dgm:t>
        <a:bodyPr/>
        <a:lstStyle/>
        <a:p>
          <a:endParaRPr lang="uk-UA"/>
        </a:p>
      </dgm:t>
    </dgm:pt>
    <dgm:pt modelId="{3EF0C4F4-18B8-45E4-B010-A75AFBB51094}" type="pres">
      <dgm:prSet presAssocID="{3D105CC7-8F29-43F8-88C6-ADD1F803D147}" presName="spacing" presStyleCnt="0"/>
      <dgm:spPr/>
    </dgm:pt>
    <dgm:pt modelId="{283C8190-ED29-42E5-8E17-406E6E86DCD4}" type="pres">
      <dgm:prSet presAssocID="{86006F8C-37BD-4A9F-9F69-54ED8FC4ECE4}" presName="composite" presStyleCnt="0"/>
      <dgm:spPr/>
    </dgm:pt>
    <dgm:pt modelId="{2008CC20-5BBA-413B-B9B8-D39BF56041A4}" type="pres">
      <dgm:prSet presAssocID="{86006F8C-37BD-4A9F-9F69-54ED8FC4ECE4}" presName="imgShp" presStyleLbl="fgImgPlace1" presStyleIdx="1" presStyleCnt="4"/>
      <dgm:spPr>
        <a:blipFill rotWithShape="0">
          <a:blip xmlns:r="http://schemas.openxmlformats.org/officeDocument/2006/relationships" r:embed="rId2"/>
          <a:stretch>
            <a:fillRect/>
          </a:stretch>
        </a:blipFill>
      </dgm:spPr>
    </dgm:pt>
    <dgm:pt modelId="{D4DE5D75-BE97-4678-8D23-2C3BC2B45AE8}" type="pres">
      <dgm:prSet presAssocID="{86006F8C-37BD-4A9F-9F69-54ED8FC4ECE4}" presName="txShp" presStyleLbl="node1" presStyleIdx="1" presStyleCnt="4">
        <dgm:presLayoutVars>
          <dgm:bulletEnabled val="1"/>
        </dgm:presLayoutVars>
      </dgm:prSet>
      <dgm:spPr/>
      <dgm:t>
        <a:bodyPr/>
        <a:lstStyle/>
        <a:p>
          <a:endParaRPr lang="uk-UA"/>
        </a:p>
      </dgm:t>
    </dgm:pt>
    <dgm:pt modelId="{743EBA3D-74C6-4A6B-8C2A-0B932F78BC29}" type="pres">
      <dgm:prSet presAssocID="{5CA75BD3-AA99-49B6-885A-024066C82DE1}" presName="spacing" presStyleCnt="0"/>
      <dgm:spPr/>
    </dgm:pt>
    <dgm:pt modelId="{9FA89445-DB32-40A1-A860-384749767659}" type="pres">
      <dgm:prSet presAssocID="{E1896501-E918-43FB-8E89-285672ED898E}" presName="composite" presStyleCnt="0"/>
      <dgm:spPr/>
    </dgm:pt>
    <dgm:pt modelId="{D5E5E2C6-0FBB-494D-A7EA-D0DAB7D7C1BF}" type="pres">
      <dgm:prSet presAssocID="{E1896501-E918-43FB-8E89-285672ED898E}" presName="imgShp" presStyleLbl="fgImgPlace1" presStyleIdx="2" presStyleCnt="4"/>
      <dgm:spPr>
        <a:blipFill rotWithShape="0">
          <a:blip xmlns:r="http://schemas.openxmlformats.org/officeDocument/2006/relationships" r:embed="rId3"/>
          <a:stretch>
            <a:fillRect/>
          </a:stretch>
        </a:blipFill>
      </dgm:spPr>
    </dgm:pt>
    <dgm:pt modelId="{9FFAD353-61BB-46AD-B230-F6D4CACF6647}" type="pres">
      <dgm:prSet presAssocID="{E1896501-E918-43FB-8E89-285672ED898E}" presName="txShp" presStyleLbl="node1" presStyleIdx="2" presStyleCnt="4">
        <dgm:presLayoutVars>
          <dgm:bulletEnabled val="1"/>
        </dgm:presLayoutVars>
      </dgm:prSet>
      <dgm:spPr/>
      <dgm:t>
        <a:bodyPr/>
        <a:lstStyle/>
        <a:p>
          <a:endParaRPr lang="uk-UA"/>
        </a:p>
      </dgm:t>
    </dgm:pt>
    <dgm:pt modelId="{FF176067-9A58-42A6-8E62-6D071920585D}" type="pres">
      <dgm:prSet presAssocID="{21EC68CB-D180-49B3-AD12-3BA83F14865F}" presName="spacing" presStyleCnt="0"/>
      <dgm:spPr/>
    </dgm:pt>
    <dgm:pt modelId="{DF163F03-3727-4704-BF50-E092EE465242}" type="pres">
      <dgm:prSet presAssocID="{1BE74296-71B3-4203-A5F6-73CB585591EB}" presName="composite" presStyleCnt="0"/>
      <dgm:spPr/>
    </dgm:pt>
    <dgm:pt modelId="{15D07626-60D6-4BD0-8ED8-317E6B21AFE7}" type="pres">
      <dgm:prSet presAssocID="{1BE74296-71B3-4203-A5F6-73CB585591EB}" presName="imgShp" presStyleLbl="fgImgPlace1" presStyleIdx="3" presStyleCnt="4"/>
      <dgm:spPr>
        <a:blipFill rotWithShape="0">
          <a:blip xmlns:r="http://schemas.openxmlformats.org/officeDocument/2006/relationships" r:embed="rId4"/>
          <a:stretch>
            <a:fillRect/>
          </a:stretch>
        </a:blipFill>
      </dgm:spPr>
    </dgm:pt>
    <dgm:pt modelId="{94B1362D-8D0F-4B64-8D30-F491BEE56FE5}" type="pres">
      <dgm:prSet presAssocID="{1BE74296-71B3-4203-A5F6-73CB585591EB}" presName="txShp" presStyleLbl="node1" presStyleIdx="3" presStyleCnt="4">
        <dgm:presLayoutVars>
          <dgm:bulletEnabled val="1"/>
        </dgm:presLayoutVars>
      </dgm:prSet>
      <dgm:spPr/>
      <dgm:t>
        <a:bodyPr/>
        <a:lstStyle/>
        <a:p>
          <a:endParaRPr lang="uk-UA"/>
        </a:p>
      </dgm:t>
    </dgm:pt>
  </dgm:ptLst>
  <dgm:cxnLst>
    <dgm:cxn modelId="{9341B426-B678-4A6C-B0E2-6910B962C518}" srcId="{D656E241-D73D-45E9-BD60-077F9397B382}" destId="{1BE74296-71B3-4203-A5F6-73CB585591EB}" srcOrd="3" destOrd="0" parTransId="{FDF454A0-8A55-4BD4-B1FD-865C201DF9EB}" sibTransId="{36EA1A6E-4356-4BEA-9E11-F01A443C656B}"/>
    <dgm:cxn modelId="{EF9655CB-E5CB-4817-A2F8-686E8FD6630E}" type="presOf" srcId="{1AE6AA65-81DB-4A0D-A0C0-31F44C02B010}" destId="{37D88AFC-D9BD-4A08-9939-7A47DD2B13AC}" srcOrd="0" destOrd="0" presId="urn:microsoft.com/office/officeart/2005/8/layout/vList3#1"/>
    <dgm:cxn modelId="{90443317-94DF-4705-BAC1-AF99E84727AC}" srcId="{D656E241-D73D-45E9-BD60-077F9397B382}" destId="{1AE6AA65-81DB-4A0D-A0C0-31F44C02B010}" srcOrd="0" destOrd="0" parTransId="{013C6CC7-485B-4074-A1EB-850CEFA17401}" sibTransId="{3D105CC7-8F29-43F8-88C6-ADD1F803D147}"/>
    <dgm:cxn modelId="{3751D75D-FFD8-409A-AB68-D4AA1677A53A}" type="presOf" srcId="{1BE74296-71B3-4203-A5F6-73CB585591EB}" destId="{94B1362D-8D0F-4B64-8D30-F491BEE56FE5}" srcOrd="0" destOrd="0" presId="urn:microsoft.com/office/officeart/2005/8/layout/vList3#1"/>
    <dgm:cxn modelId="{CFD5D281-4DE1-48F2-B400-8D9E5C343B1D}" srcId="{D656E241-D73D-45E9-BD60-077F9397B382}" destId="{86006F8C-37BD-4A9F-9F69-54ED8FC4ECE4}" srcOrd="1" destOrd="0" parTransId="{F6CC5480-C167-4DE7-8DC3-A170FE139623}" sibTransId="{5CA75BD3-AA99-49B6-885A-024066C82DE1}"/>
    <dgm:cxn modelId="{DD268153-DEE5-40DF-BD2B-BFA9AE10C6BD}" type="presOf" srcId="{D656E241-D73D-45E9-BD60-077F9397B382}" destId="{06A2EAA0-641B-46BF-94AD-9EB44F1A02E2}" srcOrd="0" destOrd="0" presId="urn:microsoft.com/office/officeart/2005/8/layout/vList3#1"/>
    <dgm:cxn modelId="{1011A109-BF81-4A98-95BE-84D21B7AB0C7}" type="presOf" srcId="{86006F8C-37BD-4A9F-9F69-54ED8FC4ECE4}" destId="{D4DE5D75-BE97-4678-8D23-2C3BC2B45AE8}" srcOrd="0" destOrd="0" presId="urn:microsoft.com/office/officeart/2005/8/layout/vList3#1"/>
    <dgm:cxn modelId="{B553D741-B756-4E96-83E8-AE082B2F7FEE}" type="presOf" srcId="{E1896501-E918-43FB-8E89-285672ED898E}" destId="{9FFAD353-61BB-46AD-B230-F6D4CACF6647}" srcOrd="0" destOrd="0" presId="urn:microsoft.com/office/officeart/2005/8/layout/vList3#1"/>
    <dgm:cxn modelId="{A81C2FC5-57E8-4C1D-8C13-F27FF731E962}" srcId="{D656E241-D73D-45E9-BD60-077F9397B382}" destId="{E1896501-E918-43FB-8E89-285672ED898E}" srcOrd="2" destOrd="0" parTransId="{DA042990-55E2-424D-AB39-9E987BA044F6}" sibTransId="{21EC68CB-D180-49B3-AD12-3BA83F14865F}"/>
    <dgm:cxn modelId="{ED05E059-267C-4BAC-9FF8-00C8F47BCBAC}" type="presParOf" srcId="{06A2EAA0-641B-46BF-94AD-9EB44F1A02E2}" destId="{1FB65EFE-6F58-47B1-8D83-A906B7B60EBC}" srcOrd="0" destOrd="0" presId="urn:microsoft.com/office/officeart/2005/8/layout/vList3#1"/>
    <dgm:cxn modelId="{E5406221-6750-4F5C-9203-A99051FDD724}" type="presParOf" srcId="{1FB65EFE-6F58-47B1-8D83-A906B7B60EBC}" destId="{54D45944-31B0-4794-8982-43C1FBC88162}" srcOrd="0" destOrd="0" presId="urn:microsoft.com/office/officeart/2005/8/layout/vList3#1"/>
    <dgm:cxn modelId="{22095617-DC20-449B-B7DC-15686D1B0B2F}" type="presParOf" srcId="{1FB65EFE-6F58-47B1-8D83-A906B7B60EBC}" destId="{37D88AFC-D9BD-4A08-9939-7A47DD2B13AC}" srcOrd="1" destOrd="0" presId="urn:microsoft.com/office/officeart/2005/8/layout/vList3#1"/>
    <dgm:cxn modelId="{A9398ADA-B1CF-434A-AE36-9FCB19D15AE6}" type="presParOf" srcId="{06A2EAA0-641B-46BF-94AD-9EB44F1A02E2}" destId="{3EF0C4F4-18B8-45E4-B010-A75AFBB51094}" srcOrd="1" destOrd="0" presId="urn:microsoft.com/office/officeart/2005/8/layout/vList3#1"/>
    <dgm:cxn modelId="{98221B65-4539-4704-964B-ABF4D39BCF07}" type="presParOf" srcId="{06A2EAA0-641B-46BF-94AD-9EB44F1A02E2}" destId="{283C8190-ED29-42E5-8E17-406E6E86DCD4}" srcOrd="2" destOrd="0" presId="urn:microsoft.com/office/officeart/2005/8/layout/vList3#1"/>
    <dgm:cxn modelId="{4D92AE22-9029-4D2A-8D54-E7C7789A53F4}" type="presParOf" srcId="{283C8190-ED29-42E5-8E17-406E6E86DCD4}" destId="{2008CC20-5BBA-413B-B9B8-D39BF56041A4}" srcOrd="0" destOrd="0" presId="urn:microsoft.com/office/officeart/2005/8/layout/vList3#1"/>
    <dgm:cxn modelId="{2AEBEFE4-40C4-4CA8-B67B-3167BD931441}" type="presParOf" srcId="{283C8190-ED29-42E5-8E17-406E6E86DCD4}" destId="{D4DE5D75-BE97-4678-8D23-2C3BC2B45AE8}" srcOrd="1" destOrd="0" presId="urn:microsoft.com/office/officeart/2005/8/layout/vList3#1"/>
    <dgm:cxn modelId="{8400323E-FE94-4407-8040-2376A22FD812}" type="presParOf" srcId="{06A2EAA0-641B-46BF-94AD-9EB44F1A02E2}" destId="{743EBA3D-74C6-4A6B-8C2A-0B932F78BC29}" srcOrd="3" destOrd="0" presId="urn:microsoft.com/office/officeart/2005/8/layout/vList3#1"/>
    <dgm:cxn modelId="{0268C247-36EA-4B0E-8B7C-9BDD3B851CCF}" type="presParOf" srcId="{06A2EAA0-641B-46BF-94AD-9EB44F1A02E2}" destId="{9FA89445-DB32-40A1-A860-384749767659}" srcOrd="4" destOrd="0" presId="urn:microsoft.com/office/officeart/2005/8/layout/vList3#1"/>
    <dgm:cxn modelId="{DE916469-985B-467A-B277-74A8CB74074F}" type="presParOf" srcId="{9FA89445-DB32-40A1-A860-384749767659}" destId="{D5E5E2C6-0FBB-494D-A7EA-D0DAB7D7C1BF}" srcOrd="0" destOrd="0" presId="urn:microsoft.com/office/officeart/2005/8/layout/vList3#1"/>
    <dgm:cxn modelId="{69A3358E-E0D7-4D86-880A-B6578E982283}" type="presParOf" srcId="{9FA89445-DB32-40A1-A860-384749767659}" destId="{9FFAD353-61BB-46AD-B230-F6D4CACF6647}" srcOrd="1" destOrd="0" presId="urn:microsoft.com/office/officeart/2005/8/layout/vList3#1"/>
    <dgm:cxn modelId="{BE5BDF2F-6BBC-4FB9-9134-86098980EB7E}" type="presParOf" srcId="{06A2EAA0-641B-46BF-94AD-9EB44F1A02E2}" destId="{FF176067-9A58-42A6-8E62-6D071920585D}" srcOrd="5" destOrd="0" presId="urn:microsoft.com/office/officeart/2005/8/layout/vList3#1"/>
    <dgm:cxn modelId="{8080F697-52E0-4C21-A6E5-BD468EDC285A}" type="presParOf" srcId="{06A2EAA0-641B-46BF-94AD-9EB44F1A02E2}" destId="{DF163F03-3727-4704-BF50-E092EE465242}" srcOrd="6" destOrd="0" presId="urn:microsoft.com/office/officeart/2005/8/layout/vList3#1"/>
    <dgm:cxn modelId="{AA7998E3-86E9-401F-8235-0567DA3A4CE2}" type="presParOf" srcId="{DF163F03-3727-4704-BF50-E092EE465242}" destId="{15D07626-60D6-4BD0-8ED8-317E6B21AFE7}" srcOrd="0" destOrd="0" presId="urn:microsoft.com/office/officeart/2005/8/layout/vList3#1"/>
    <dgm:cxn modelId="{CED501F6-E9FB-4E1E-8057-8DCE4535D38A}" type="presParOf" srcId="{DF163F03-3727-4704-BF50-E092EE465242}" destId="{94B1362D-8D0F-4B64-8D30-F491BEE56FE5}"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4B9EF9-3622-4FAF-8EFE-981F3C85FFB2}" type="datetimeFigureOut">
              <a:rPr lang="uk-UA"/>
              <a:pPr>
                <a:defRPr/>
              </a:pPr>
              <a:t>19.02.2016</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A3F172-107E-4861-B019-C3704F12AFD7}"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ltLang="uk-UA"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4"/>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6"/>
            </a:xfrm>
            <a:custGeom>
              <a:avLst/>
              <a:gdLst>
                <a:gd name="T0" fmla="*/ 0 w 860"/>
                <a:gd name="T1" fmla="*/ 0 h 2502"/>
                <a:gd name="T2" fmla="*/ 860 w 860"/>
                <a:gd name="T3" fmla="*/ 2502 h 2502"/>
              </a:gdLst>
              <a:ahLst/>
              <a:cxnLst>
                <a:cxn ang="0">
                  <a:pos x="0" y="2445"/>
                </a:cxn>
                <a:cxn ang="0">
                  <a:pos x="228" y="2502"/>
                </a:cxn>
                <a:cxn ang="0">
                  <a:pos x="860" y="0"/>
                </a:cxn>
                <a:cxn ang="0">
                  <a:pos x="620" y="0"/>
                </a:cxn>
                <a:cxn ang="0">
                  <a:pos x="0" y="2445"/>
                </a:cxn>
              </a:cxnLst>
              <a:rect l="T0" t="T1" r="T2" b="T3"/>
              <a:pathLst>
                <a:path w="860" h="2502">
                  <a:moveTo>
                    <a:pt x="0" y="2445"/>
                  </a:moveTo>
                  <a:lnTo>
                    <a:pt x="228" y="2502"/>
                  </a:lnTo>
                  <a:lnTo>
                    <a:pt x="860" y="0"/>
                  </a:lnTo>
                  <a:lnTo>
                    <a:pt x="620" y="0"/>
                  </a:lnTo>
                  <a:lnTo>
                    <a:pt x="0" y="2445"/>
                  </a:lnTo>
                  <a:close/>
                </a:path>
              </a:pathLst>
            </a:custGeom>
            <a:solidFill>
              <a:schemeClr val="accent1"/>
            </a:solidFill>
            <a:ln w="9525">
              <a:noFill/>
              <a:round/>
              <a:headEnd/>
              <a:tailEnd/>
            </a:ln>
          </p:spPr>
          <p:txBody>
            <a:bodyPr/>
            <a:lstStyle/>
            <a:p>
              <a:pPr>
                <a:defRPr/>
              </a:pPr>
              <a:endParaRPr lang="uk-UA"/>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0 w 228"/>
              <a:gd name="T1" fmla="*/ 0 h 57"/>
              <a:gd name="T2" fmla="*/ 228 w 228"/>
              <a:gd name="T3" fmla="*/ 57 h 57"/>
            </a:gdLst>
            <a:ahLst/>
            <a:cxnLst>
              <a:cxn ang="0">
                <a:pos x="228" y="57"/>
              </a:cxn>
              <a:cxn ang="0">
                <a:pos x="0" y="0"/>
              </a:cxn>
              <a:cxn ang="0">
                <a:pos x="222" y="54"/>
              </a:cxn>
              <a:cxn ang="0">
                <a:pos x="228" y="57"/>
              </a:cxn>
            </a:cxnLst>
            <a:rect l="T0" t="T1" r="T2" b="T3"/>
            <a:pathLst>
              <a:path w="228" h="57">
                <a:moveTo>
                  <a:pt x="228" y="57"/>
                </a:moveTo>
                <a:lnTo>
                  <a:pt x="0" y="0"/>
                </a:lnTo>
                <a:lnTo>
                  <a:pt x="222" y="54"/>
                </a:lnTo>
                <a:lnTo>
                  <a:pt x="228" y="57"/>
                </a:lnTo>
                <a:close/>
              </a:path>
            </a:pathLst>
          </a:custGeom>
          <a:solidFill>
            <a:srgbClr val="29ABE2"/>
          </a:solidFill>
          <a:ln w="9525">
            <a:noFill/>
            <a:round/>
            <a:headEnd/>
            <a:tailEnd/>
          </a:ln>
        </p:spPr>
        <p:txBody>
          <a:bodyPr/>
          <a:lstStyle/>
          <a:p>
            <a:pPr>
              <a:defRPr/>
            </a:pPr>
            <a:endParaRPr lang="uk-UA"/>
          </a:p>
        </p:txBody>
      </p:sp>
      <p:sp>
        <p:nvSpPr>
          <p:cNvPr id="12" name="Freeform 13"/>
          <p:cNvSpPr>
            <a:spLocks/>
          </p:cNvSpPr>
          <p:nvPr/>
        </p:nvSpPr>
        <p:spPr bwMode="auto">
          <a:xfrm>
            <a:off x="560388" y="3867150"/>
            <a:ext cx="61912" cy="80963"/>
          </a:xfrm>
          <a:custGeom>
            <a:avLst/>
            <a:gdLst>
              <a:gd name="T0" fmla="*/ 0 w 39"/>
              <a:gd name="T1" fmla="*/ 0 h 51"/>
              <a:gd name="T2" fmla="*/ 39 w 39"/>
              <a:gd name="T3" fmla="*/ 51 h 51"/>
            </a:gdLst>
            <a:ahLst/>
            <a:cxnLst>
              <a:cxn ang="0">
                <a:pos x="0" y="0"/>
              </a:cxn>
              <a:cxn ang="0">
                <a:pos x="39" y="51"/>
              </a:cxn>
              <a:cxn ang="0">
                <a:pos x="3" y="0"/>
              </a:cxn>
              <a:cxn ang="0">
                <a:pos x="0" y="0"/>
              </a:cxn>
            </a:cxnLst>
            <a:rect l="T0" t="T1" r="T2" b="T3"/>
            <a:pathLst>
              <a:path w="39" h="51">
                <a:moveTo>
                  <a:pt x="0" y="0"/>
                </a:moveTo>
                <a:lnTo>
                  <a:pt x="39" y="51"/>
                </a:lnTo>
                <a:lnTo>
                  <a:pt x="3" y="0"/>
                </a:lnTo>
                <a:lnTo>
                  <a:pt x="0" y="0"/>
                </a:lnTo>
                <a:close/>
              </a:path>
            </a:pathLst>
          </a:custGeom>
          <a:solidFill>
            <a:srgbClr val="29ABE2"/>
          </a:solidFill>
          <a:ln w="9525">
            <a:noFill/>
            <a:round/>
            <a:headEnd/>
            <a:tailEnd/>
          </a:ln>
        </p:spPr>
        <p:txBody>
          <a:bodyPr/>
          <a:lstStyle/>
          <a:p>
            <a:pPr>
              <a:defRPr/>
            </a:pPr>
            <a:endParaRPr lang="uk-UA"/>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119AAFAC-8E43-4D48-B310-CEA8B0405105}" type="datetimeFigureOut">
              <a:rPr lang="es-ES"/>
              <a:pPr>
                <a:defRPr/>
              </a:pPr>
              <a:t>19/02/2016</a:t>
            </a:fld>
            <a:endParaRPr lang="es-ES"/>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es-ES"/>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36E17D07-5287-41E4-9F96-188B0A6C1F5C}"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BC64F65-7D5A-4A79-84A2-941163905077}" type="datetimeFigureOut">
              <a:rPr lang="es-ES"/>
              <a:pPr>
                <a:defRPr/>
              </a:pPr>
              <a:t>19/02/2016</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C35F9F96-EFBC-4311-BEA9-95DD053AF214}"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05F1BBED-3863-47D8-B88E-D2D5E60DD4F7}" type="datetimeFigureOut">
              <a:rPr lang="es-ES"/>
              <a:pPr>
                <a:defRPr/>
              </a:pPr>
              <a:t>19/02/2016</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4C5086B1-48BA-47BE-A013-2B10E7A8C946}"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04672A85-5679-4324-86CC-8791752F2C37}" type="datetimeFigureOut">
              <a:rPr lang="es-ES"/>
              <a:pPr>
                <a:defRPr/>
              </a:pPr>
              <a:t>19/02/2016</a:t>
            </a:fld>
            <a:endParaRPr lang="es-ES"/>
          </a:p>
        </p:txBody>
      </p:sp>
      <p:sp>
        <p:nvSpPr>
          <p:cNvPr id="8" name="Footer Placeholder 4"/>
          <p:cNvSpPr>
            <a:spLocks noGrp="1"/>
          </p:cNvSpPr>
          <p:nvPr>
            <p:ph type="ftr" sz="quarter" idx="15"/>
          </p:nvPr>
        </p:nvSpPr>
        <p:spPr/>
        <p:txBody>
          <a:bodyPr/>
          <a:lstStyle>
            <a:lvl1pPr>
              <a:defRPr/>
            </a:lvl1pPr>
          </a:lstStyle>
          <a:p>
            <a:pPr>
              <a:defRPr/>
            </a:pPr>
            <a:endParaRPr lang="es-ES"/>
          </a:p>
        </p:txBody>
      </p:sp>
      <p:sp>
        <p:nvSpPr>
          <p:cNvPr id="9" name="Slide Number Placeholder 5"/>
          <p:cNvSpPr>
            <a:spLocks noGrp="1"/>
          </p:cNvSpPr>
          <p:nvPr>
            <p:ph type="sldNum" sz="quarter" idx="16"/>
          </p:nvPr>
        </p:nvSpPr>
        <p:spPr/>
        <p:txBody>
          <a:bodyPr/>
          <a:lstStyle>
            <a:lvl1pPr>
              <a:defRPr/>
            </a:lvl1pPr>
          </a:lstStyle>
          <a:p>
            <a:pPr>
              <a:defRPr/>
            </a:pPr>
            <a:fld id="{851F1A8E-96A3-490D-86DD-30DD39B5567F}"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5FCA610-44E7-4F1A-8DB3-8B8C397263B3}" type="datetimeFigureOut">
              <a:rPr lang="es-ES"/>
              <a:pPr>
                <a:defRPr/>
              </a:pPr>
              <a:t>19/02/2016</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015DF466-3ECE-4BA0-AC50-66528977DB71}"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AF14313E-CC08-429B-827E-13EE2322709C}" type="datetimeFigureOut">
              <a:rPr lang="es-ES"/>
              <a:pPr>
                <a:defRPr/>
              </a:pPr>
              <a:t>19/02/2016</a:t>
            </a:fld>
            <a:endParaRPr lang="es-ES"/>
          </a:p>
        </p:txBody>
      </p:sp>
      <p:sp>
        <p:nvSpPr>
          <p:cNvPr id="8" name="Footer Placeholder 4"/>
          <p:cNvSpPr>
            <a:spLocks noGrp="1"/>
          </p:cNvSpPr>
          <p:nvPr>
            <p:ph type="ftr" sz="quarter" idx="15"/>
          </p:nvPr>
        </p:nvSpPr>
        <p:spPr/>
        <p:txBody>
          <a:bodyPr/>
          <a:lstStyle>
            <a:lvl1pPr>
              <a:defRPr/>
            </a:lvl1pPr>
          </a:lstStyle>
          <a:p>
            <a:pPr>
              <a:defRPr/>
            </a:pPr>
            <a:endParaRPr lang="es-ES"/>
          </a:p>
        </p:txBody>
      </p:sp>
      <p:sp>
        <p:nvSpPr>
          <p:cNvPr id="9" name="Slide Number Placeholder 5"/>
          <p:cNvSpPr>
            <a:spLocks noGrp="1"/>
          </p:cNvSpPr>
          <p:nvPr>
            <p:ph type="sldNum" sz="quarter" idx="16"/>
          </p:nvPr>
        </p:nvSpPr>
        <p:spPr/>
        <p:txBody>
          <a:bodyPr/>
          <a:lstStyle>
            <a:lvl1pPr>
              <a:defRPr/>
            </a:lvl1pPr>
          </a:lstStyle>
          <a:p>
            <a:pPr>
              <a:defRPr/>
            </a:pPr>
            <a:fld id="{03EDC1B8-5620-4E47-B6A2-BACB71AE4756}"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3B1BFBA2-53E7-4C7B-9409-2545AB47E6E8}" type="datetimeFigureOut">
              <a:rPr lang="es-ES"/>
              <a:pPr>
                <a:defRPr/>
              </a:pPr>
              <a:t>19/02/2016</a:t>
            </a:fld>
            <a:endParaRPr lang="es-ES"/>
          </a:p>
        </p:txBody>
      </p:sp>
      <p:sp>
        <p:nvSpPr>
          <p:cNvPr id="6" name="Footer Placeholder 4"/>
          <p:cNvSpPr>
            <a:spLocks noGrp="1"/>
          </p:cNvSpPr>
          <p:nvPr>
            <p:ph type="ftr" sz="quarter" idx="15"/>
          </p:nvPr>
        </p:nvSpPr>
        <p:spPr/>
        <p:txBody>
          <a:bodyPr/>
          <a:lstStyle>
            <a:lvl1pPr>
              <a:defRPr/>
            </a:lvl1pPr>
          </a:lstStyle>
          <a:p>
            <a:pPr>
              <a:defRPr/>
            </a:pPr>
            <a:endParaRPr lang="es-ES"/>
          </a:p>
        </p:txBody>
      </p:sp>
      <p:sp>
        <p:nvSpPr>
          <p:cNvPr id="7" name="Slide Number Placeholder 5"/>
          <p:cNvSpPr>
            <a:spLocks noGrp="1"/>
          </p:cNvSpPr>
          <p:nvPr>
            <p:ph type="sldNum" sz="quarter" idx="16"/>
          </p:nvPr>
        </p:nvSpPr>
        <p:spPr/>
        <p:txBody>
          <a:bodyPr/>
          <a:lstStyle>
            <a:lvl1pPr>
              <a:defRPr/>
            </a:lvl1pPr>
          </a:lstStyle>
          <a:p>
            <a:pPr>
              <a:defRPr/>
            </a:pPr>
            <a:fld id="{38E07B21-7D2B-4627-9576-D893F94B5EF9}" type="slidenum">
              <a:rPr lang="es-ES"/>
              <a:pPr>
                <a:defRPr/>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2B8F5D2-C07E-4D6E-A439-AC9AFE962CF2}" type="datetimeFigureOut">
              <a:rPr lang="es-ES"/>
              <a:pPr>
                <a:defRPr/>
              </a:pPr>
              <a:t>19/02/2016</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66FE0E10-357D-4AEC-B092-15AD061F0281}" type="slidenum">
              <a:rPr lang="es-ES"/>
              <a:pPr>
                <a:defRPr/>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C5E7430-5B51-468E-8CAA-29ED128755FF}" type="datetimeFigureOut">
              <a:rPr lang="es-ES"/>
              <a:pPr>
                <a:defRPr/>
              </a:pPr>
              <a:t>19/02/2016</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CB65558-7B82-46BC-953C-3683D6F0230E}"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fld id="{71ED3247-D3CC-4329-935E-35D003C4FE2D}" type="datetimeFigureOut">
              <a:rPr lang="es-ES"/>
              <a:pPr>
                <a:defRPr/>
              </a:pPr>
              <a:t>19/02/2016</a:t>
            </a:fld>
            <a:endParaRPr lang="es-ES"/>
          </a:p>
        </p:txBody>
      </p:sp>
      <p:sp>
        <p:nvSpPr>
          <p:cNvPr id="5" name="Footer Placeholder 4"/>
          <p:cNvSpPr>
            <a:spLocks noGrp="1"/>
          </p:cNvSpPr>
          <p:nvPr>
            <p:ph type="ftr" sz="quarter" idx="11"/>
          </p:nvPr>
        </p:nvSpPr>
        <p:spPr>
          <a:xfrm>
            <a:off x="1973263" y="6108700"/>
            <a:ext cx="5313362" cy="365125"/>
          </a:xfr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pPr>
              <a:defRPr/>
            </a:pPr>
            <a:fld id="{7D87BD5F-5104-48B6-BBB2-B05A249210AA}"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71B7583-0DBD-4912-8BDA-B46727481304}" type="datetimeFigureOut">
              <a:rPr lang="es-ES"/>
              <a:pPr>
                <a:defRPr/>
              </a:pPr>
              <a:t>19/02/2016</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80D4EFA2-20E2-4B67-AF11-C45D39137176}"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5BA4430-3CA4-47A3-891D-95C61EFE3458}" type="datetimeFigureOut">
              <a:rPr lang="es-ES"/>
              <a:pPr>
                <a:defRPr/>
              </a:pPr>
              <a:t>19/02/2016</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F2AE5C30-8E71-4C22-BBBD-8AB7593714D8}"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37AC5E77-7877-485B-8470-FD981FB1A31F}" type="datetimeFigureOut">
              <a:rPr lang="es-ES"/>
              <a:pPr>
                <a:defRPr/>
              </a:pPr>
              <a:t>19/02/2016</a:t>
            </a:fld>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C97A9906-7AE2-4DA2-AB08-890B7A2E9FB5}"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77A9956A-AA3A-4A0A-880B-D8D4319BC4EB}" type="datetimeFigureOut">
              <a:rPr lang="es-ES"/>
              <a:pPr>
                <a:defRPr/>
              </a:pPr>
              <a:t>19/02/2016</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2475556A-DD5F-4E58-9300-9832D88D6250}"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26FF5D-EE2A-4756-8E9A-763AF0CC32CD}" type="datetimeFigureOut">
              <a:rPr lang="es-ES"/>
              <a:pPr>
                <a:defRPr/>
              </a:pPr>
              <a:t>19/02/2016</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2B8C755F-61F1-41CE-AE66-A0447CCF0530}"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17596A9-3AF8-4760-BFB1-2C7045F48F62}" type="datetimeFigureOut">
              <a:rPr lang="es-ES"/>
              <a:pPr>
                <a:defRPr/>
              </a:pPr>
              <a:t>19/02/2016</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1563A165-0808-4878-ACB8-BBD5B743D127}"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C957DA1-2568-4451-BE43-01E44682D437}" type="datetimeFigureOut">
              <a:rPr lang="es-ES"/>
              <a:pPr>
                <a:defRPr/>
              </a:pPr>
              <a:t>19/02/2016</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9EE97F93-91F6-418D-A187-DA600E746CBC}"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2132013" cy="6858000"/>
            <a:chOff x="0" y="0"/>
            <a:chExt cx="2132013" cy="6858001"/>
          </a:xfrm>
        </p:grpSpPr>
        <p:sp>
          <p:nvSpPr>
            <p:cNvPr id="1033" name="Freeform 6"/>
            <p:cNvSpPr>
              <a:spLocks/>
            </p:cNvSpPr>
            <p:nvPr/>
          </p:nvSpPr>
          <p:spPr bwMode="auto">
            <a:xfrm>
              <a:off x="0" y="0"/>
              <a:ext cx="1073150" cy="5291139"/>
            </a:xfrm>
            <a:custGeom>
              <a:avLst/>
              <a:gdLst>
                <a:gd name="T0" fmla="*/ 0 w 676"/>
                <a:gd name="T1" fmla="*/ 0 h 3333"/>
                <a:gd name="T2" fmla="*/ 676 w 676"/>
                <a:gd name="T3" fmla="*/ 3333 h 3333"/>
              </a:gdLst>
              <a:ahLst/>
              <a:cxnLst>
                <a:cxn ang="0">
                  <a:pos x="0" y="3132"/>
                </a:cxn>
                <a:cxn ang="0">
                  <a:pos x="0" y="3312"/>
                </a:cxn>
                <a:cxn ang="0">
                  <a:pos x="126" y="3333"/>
                </a:cxn>
                <a:cxn ang="0">
                  <a:pos x="676" y="0"/>
                </a:cxn>
                <a:cxn ang="0">
                  <a:pos x="514" y="0"/>
                </a:cxn>
                <a:cxn ang="0">
                  <a:pos x="0" y="3132"/>
                </a:cxn>
              </a:cxnLst>
              <a:rect l="T0" t="T1" r="T2" b="T3"/>
              <a:pathLst>
                <a:path w="676" h="3333">
                  <a:moveTo>
                    <a:pt x="0" y="3132"/>
                  </a:moveTo>
                  <a:lnTo>
                    <a:pt x="0" y="3312"/>
                  </a:lnTo>
                  <a:lnTo>
                    <a:pt x="126" y="3333"/>
                  </a:lnTo>
                  <a:lnTo>
                    <a:pt x="676" y="0"/>
                  </a:lnTo>
                  <a:lnTo>
                    <a:pt x="514" y="0"/>
                  </a:lnTo>
                  <a:lnTo>
                    <a:pt x="0" y="3132"/>
                  </a:lnTo>
                  <a:close/>
                </a:path>
              </a:pathLst>
            </a:custGeom>
            <a:solidFill>
              <a:schemeClr val="accent1"/>
            </a:solidFill>
            <a:ln w="9525">
              <a:noFill/>
              <a:round/>
              <a:headEnd/>
              <a:tailEnd/>
            </a:ln>
          </p:spPr>
          <p:txBody>
            <a:bodyPr/>
            <a:lstStyle/>
            <a:p>
              <a:pPr>
                <a:defRPr/>
              </a:pPr>
              <a:endParaRPr lang="uk-UA"/>
            </a:p>
          </p:txBody>
        </p:sp>
        <p:sp>
          <p:nvSpPr>
            <p:cNvPr id="1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982663" y="457200"/>
            <a:ext cx="7704137" cy="198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982663" y="2667000"/>
            <a:ext cx="7704137" cy="3357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cs typeface="+mn-cs"/>
              </a:defRPr>
            </a:lvl1pPr>
          </a:lstStyle>
          <a:p>
            <a:pPr>
              <a:defRPr/>
            </a:pPr>
            <a:fld id="{A25F6A01-A13A-4C7A-A816-6CBEE2A1BD44}" type="datetimeFigureOut">
              <a:rPr lang="es-ES"/>
              <a:pPr>
                <a:defRPr/>
              </a:pPr>
              <a:t>19/02/2016</a:t>
            </a:fld>
            <a:endParaRPr lang="es-ES"/>
          </a:p>
        </p:txBody>
      </p:sp>
      <p:sp>
        <p:nvSpPr>
          <p:cNvPr id="5"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cs typeface="+mn-cs"/>
              </a:defRPr>
            </a:lvl1pPr>
          </a:lstStyle>
          <a:p>
            <a:pPr>
              <a:defRPr/>
            </a:pPr>
            <a:endParaRPr lang="es-ES"/>
          </a:p>
        </p:txBody>
      </p:sp>
      <p:sp>
        <p:nvSpPr>
          <p:cNvPr id="6" name="Slide Number Placeholder 5"/>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cs typeface="+mn-cs"/>
              </a:defRPr>
            </a:lvl1pPr>
          </a:lstStyle>
          <a:p>
            <a:pPr>
              <a:defRPr/>
            </a:pPr>
            <a:fld id="{76A38120-54FF-49CE-809C-D77F906E2DC8}" type="slidenum">
              <a:rPr lang="es-ES"/>
              <a:pPr>
                <a:defRPr/>
              </a:pPr>
              <a:t>‹#›</a:t>
            </a:fld>
            <a:endParaRPr lang="es-ES"/>
          </a:p>
        </p:txBody>
      </p:sp>
      <p:pic>
        <p:nvPicPr>
          <p:cNvPr id="1032" name="Picture 2" descr="C:\Documents and Settings\Usuario\Mis documentos\Mis imágenes\planeta tierra\earth-planet-in-binary-code.jpg"/>
          <p:cNvPicPr>
            <a:picLocks noChangeAspect="1" noChangeArrowheads="1"/>
          </p:cNvPicPr>
          <p:nvPr userDrawn="1"/>
        </p:nvPicPr>
        <p:blipFill>
          <a:blip r:embed="rId19"/>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 id="2147483698" r:id="rId12"/>
    <p:sldLayoutId id="2147483686" r:id="rId13"/>
    <p:sldLayoutId id="2147483699" r:id="rId14"/>
    <p:sldLayoutId id="2147483685" r:id="rId15"/>
    <p:sldLayoutId id="2147483684" r:id="rId16"/>
    <p:sldLayoutId id="2147483683" r:id="rId17"/>
  </p:sldLayoutIdLst>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itchFamily="34" charset="0"/>
        </a:defRPr>
      </a:lvl2pPr>
      <a:lvl3pPr algn="ctr" defTabSz="457200" rtl="0" eaLnBrk="0" fontAlgn="base" hangingPunct="0">
        <a:spcBef>
          <a:spcPct val="0"/>
        </a:spcBef>
        <a:spcAft>
          <a:spcPct val="0"/>
        </a:spcAft>
        <a:defRPr sz="4000">
          <a:solidFill>
            <a:schemeClr val="tx1"/>
          </a:solidFill>
          <a:latin typeface="Corbel" pitchFamily="34" charset="0"/>
        </a:defRPr>
      </a:lvl3pPr>
      <a:lvl4pPr algn="ctr" defTabSz="457200" rtl="0" eaLnBrk="0" fontAlgn="base" hangingPunct="0">
        <a:spcBef>
          <a:spcPct val="0"/>
        </a:spcBef>
        <a:spcAft>
          <a:spcPct val="0"/>
        </a:spcAft>
        <a:defRPr sz="4000">
          <a:solidFill>
            <a:schemeClr val="tx1"/>
          </a:solidFill>
          <a:latin typeface="Corbel" pitchFamily="34" charset="0"/>
        </a:defRPr>
      </a:lvl4pPr>
      <a:lvl5pPr algn="ctr" defTabSz="457200" rtl="0" eaLnBrk="0" fontAlgn="base" hangingPunct="0">
        <a:spcBef>
          <a:spcPct val="0"/>
        </a:spcBef>
        <a:spcAft>
          <a:spcPct val="0"/>
        </a:spcAft>
        <a:defRPr sz="4000">
          <a:solidFill>
            <a:schemeClr val="tx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276F8B"/>
        </a:buClr>
        <a:buSzPct val="145000"/>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276F8B"/>
        </a:buClr>
        <a:buSzPct val="145000"/>
        <a:buFont typeface="Arial"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276F8B"/>
        </a:buClr>
        <a:buSzPct val="145000"/>
        <a:buFont typeface="Arial"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276F8B"/>
        </a:buClr>
        <a:buSzPct val="145000"/>
        <a:buFont typeface="Arial"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276F8B"/>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0.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Título"/>
          <p:cNvSpPr>
            <a:spLocks noGrp="1"/>
          </p:cNvSpPr>
          <p:nvPr>
            <p:ph type="ctrTitle"/>
          </p:nvPr>
        </p:nvSpPr>
        <p:spPr>
          <a:xfrm>
            <a:off x="1739900" y="914400"/>
            <a:ext cx="6946900" cy="3487738"/>
          </a:xfrm>
        </p:spPr>
        <p:txBody>
          <a:bodyPr anchor="t"/>
          <a:lstStyle/>
          <a:p>
            <a:pPr eaLnBrk="1" hangingPunct="1"/>
            <a:r>
              <a:rPr lang="es-VE" b="1" smtClean="0">
                <a:ln>
                  <a:noFill/>
                </a:ln>
                <a:solidFill>
                  <a:srgbClr val="7030A0"/>
                </a:solidFill>
                <a:latin typeface="Arial Black" pitchFamily="34" charset="0"/>
              </a:rPr>
              <a:t>R&amp;I policy in Ukraine</a:t>
            </a:r>
            <a:endParaRPr lang="es-ES" b="1" smtClean="0">
              <a:ln>
                <a:noFill/>
              </a:ln>
              <a:solidFill>
                <a:srgbClr val="7030A0"/>
              </a:solidFill>
              <a:latin typeface="Arial Black" pitchFamily="34" charset="0"/>
            </a:endParaRPr>
          </a:p>
        </p:txBody>
      </p:sp>
      <p:sp>
        <p:nvSpPr>
          <p:cNvPr id="3" name="2 Subtítulo"/>
          <p:cNvSpPr>
            <a:spLocks noGrp="1"/>
          </p:cNvSpPr>
          <p:nvPr>
            <p:ph type="subTitle" idx="1"/>
          </p:nvPr>
        </p:nvSpPr>
        <p:spPr>
          <a:xfrm>
            <a:off x="3779838" y="4724400"/>
            <a:ext cx="5256212" cy="2017713"/>
          </a:xfrm>
        </p:spPr>
        <p:txBody>
          <a:bodyPr rtlCol="0" anchor="ctr">
            <a:normAutofit fontScale="92500" lnSpcReduction="20000"/>
          </a:bodyPr>
          <a:lstStyle/>
          <a:p>
            <a:pPr eaLnBrk="1" fontAlgn="auto" hangingPunct="1">
              <a:buClr>
                <a:schemeClr val="accent1">
                  <a:lumMod val="75000"/>
                </a:schemeClr>
              </a:buClr>
              <a:buFont typeface="Arial"/>
              <a:buNone/>
              <a:defRPr/>
            </a:pPr>
            <a:r>
              <a:rPr lang="en-US" sz="2000" dirty="0" smtClean="0">
                <a:solidFill>
                  <a:schemeClr val="tx2">
                    <a:lumMod val="50000"/>
                  </a:schemeClr>
                </a:solidFill>
                <a:latin typeface="Arial Black" panose="020B0A04020102020204" pitchFamily="34" charset="0"/>
              </a:rPr>
              <a:t>Ministry </a:t>
            </a:r>
            <a:r>
              <a:rPr lang="en-US" sz="2000" dirty="0">
                <a:solidFill>
                  <a:schemeClr val="tx2">
                    <a:lumMod val="50000"/>
                  </a:schemeClr>
                </a:solidFill>
                <a:latin typeface="Arial Black" panose="020B0A04020102020204" pitchFamily="34" charset="0"/>
              </a:rPr>
              <a:t>of Education and Science of </a:t>
            </a:r>
            <a:r>
              <a:rPr lang="en-US" sz="2000" dirty="0" smtClean="0">
                <a:solidFill>
                  <a:schemeClr val="tx2">
                    <a:lumMod val="50000"/>
                  </a:schemeClr>
                </a:solidFill>
                <a:latin typeface="Arial Black" panose="020B0A04020102020204" pitchFamily="34" charset="0"/>
              </a:rPr>
              <a:t>Ukraine</a:t>
            </a:r>
          </a:p>
          <a:p>
            <a:pPr eaLnBrk="1" fontAlgn="auto" hangingPunct="1">
              <a:buClr>
                <a:schemeClr val="accent1">
                  <a:lumMod val="75000"/>
                </a:schemeClr>
              </a:buClr>
              <a:buFont typeface="Arial"/>
              <a:buNone/>
              <a:defRPr/>
            </a:pPr>
            <a:endParaRPr lang="en-US" dirty="0">
              <a:solidFill>
                <a:schemeClr val="tx2">
                  <a:lumMod val="50000"/>
                </a:schemeClr>
              </a:solidFill>
            </a:endParaRPr>
          </a:p>
          <a:p>
            <a:pPr eaLnBrk="1" fontAlgn="auto" hangingPunct="1">
              <a:buClr>
                <a:schemeClr val="accent1">
                  <a:lumMod val="75000"/>
                </a:schemeClr>
              </a:buClr>
              <a:buFont typeface="Arial"/>
              <a:buNone/>
              <a:defRPr/>
            </a:pPr>
            <a:r>
              <a:rPr lang="en-US" sz="1100" b="1" dirty="0" err="1" smtClean="0">
                <a:solidFill>
                  <a:schemeClr val="tx2">
                    <a:lumMod val="50000"/>
                  </a:schemeClr>
                </a:solidFill>
                <a:latin typeface="Arial Black" panose="020B0A04020102020204" pitchFamily="34" charset="0"/>
              </a:rPr>
              <a:t>Dmytro</a:t>
            </a:r>
            <a:r>
              <a:rPr lang="en-US" sz="1100" b="1" dirty="0" smtClean="0">
                <a:solidFill>
                  <a:schemeClr val="tx2">
                    <a:lumMod val="50000"/>
                  </a:schemeClr>
                </a:solidFill>
                <a:latin typeface="Arial Black" panose="020B0A04020102020204" pitchFamily="34" charset="0"/>
              </a:rPr>
              <a:t> </a:t>
            </a:r>
            <a:r>
              <a:rPr lang="en-US" sz="1100" b="1" dirty="0" err="1">
                <a:solidFill>
                  <a:schemeClr val="tx2">
                    <a:lumMod val="50000"/>
                  </a:schemeClr>
                </a:solidFill>
                <a:latin typeface="Arial Black" panose="020B0A04020102020204" pitchFamily="34" charset="0"/>
              </a:rPr>
              <a:t>Cheberkus</a:t>
            </a:r>
            <a:endParaRPr lang="en-US" sz="1100" b="1" dirty="0">
              <a:solidFill>
                <a:schemeClr val="tx2">
                  <a:lumMod val="50000"/>
                </a:schemeClr>
              </a:solidFill>
              <a:latin typeface="Arial Black" panose="020B0A04020102020204" pitchFamily="34" charset="0"/>
            </a:endParaRPr>
          </a:p>
          <a:p>
            <a:pPr eaLnBrk="1" fontAlgn="auto" hangingPunct="1">
              <a:buClr>
                <a:schemeClr val="accent1">
                  <a:lumMod val="75000"/>
                </a:schemeClr>
              </a:buClr>
              <a:buFont typeface="Arial"/>
              <a:buNone/>
              <a:defRPr/>
            </a:pPr>
            <a:r>
              <a:rPr lang="en-US" sz="1100" b="1" dirty="0">
                <a:solidFill>
                  <a:schemeClr val="tx2">
                    <a:lumMod val="50000"/>
                  </a:schemeClr>
                </a:solidFill>
                <a:latin typeface="Arial Black" panose="020B0A04020102020204" pitchFamily="34" charset="0"/>
              </a:rPr>
              <a:t>Director of </a:t>
            </a:r>
            <a:r>
              <a:rPr lang="en-US" sz="1100" b="1" dirty="0" smtClean="0">
                <a:solidFill>
                  <a:schemeClr val="tx2">
                    <a:lumMod val="50000"/>
                  </a:schemeClr>
                </a:solidFill>
                <a:latin typeface="Arial Black" panose="020B0A04020102020204" pitchFamily="34" charset="0"/>
              </a:rPr>
              <a:t>the Department of </a:t>
            </a:r>
          </a:p>
          <a:p>
            <a:pPr eaLnBrk="1" fontAlgn="auto" hangingPunct="1">
              <a:buClr>
                <a:schemeClr val="accent1">
                  <a:lumMod val="75000"/>
                </a:schemeClr>
              </a:buClr>
              <a:buFont typeface="Arial"/>
              <a:buNone/>
              <a:defRPr/>
            </a:pPr>
            <a:r>
              <a:rPr lang="en-US" sz="1100" b="1" dirty="0" smtClean="0">
                <a:solidFill>
                  <a:schemeClr val="tx2">
                    <a:lumMod val="50000"/>
                  </a:schemeClr>
                </a:solidFill>
                <a:latin typeface="Arial Black" panose="020B0A04020102020204" pitchFamily="34" charset="0"/>
              </a:rPr>
              <a:t>Science and Technology Development,</a:t>
            </a:r>
          </a:p>
          <a:p>
            <a:pPr eaLnBrk="1" fontAlgn="auto" hangingPunct="1">
              <a:buClr>
                <a:schemeClr val="accent1">
                  <a:lumMod val="75000"/>
                </a:schemeClr>
              </a:buClr>
              <a:buFont typeface="Arial"/>
              <a:buNone/>
              <a:defRPr/>
            </a:pPr>
            <a:r>
              <a:rPr lang="en-US" sz="1100" b="1" dirty="0" smtClean="0">
                <a:solidFill>
                  <a:schemeClr val="tx2">
                    <a:lumMod val="50000"/>
                  </a:schemeClr>
                </a:solidFill>
                <a:latin typeface="Arial Black" panose="020B0A04020102020204" pitchFamily="34" charset="0"/>
              </a:rPr>
              <a:t>PhD</a:t>
            </a:r>
            <a:endParaRPr lang="en-US" sz="1100" b="1" dirty="0">
              <a:solidFill>
                <a:schemeClr val="tx2">
                  <a:lumMod val="50000"/>
                </a:schemeClr>
              </a:solidFill>
              <a:latin typeface="Arial Black" panose="020B0A04020102020204" pitchFamily="34" charset="0"/>
            </a:endParaRPr>
          </a:p>
          <a:p>
            <a:pPr eaLnBrk="1" fontAlgn="auto" hangingPunct="1">
              <a:buClr>
                <a:schemeClr val="accent1">
                  <a:lumMod val="75000"/>
                </a:schemeClr>
              </a:buClr>
              <a:buFont typeface="Arial"/>
              <a:buNone/>
              <a:defRPr/>
            </a:pP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5000"/>
                <a:lumOff val="95000"/>
              </a:schemeClr>
            </a:gs>
            <a:gs pos="92000">
              <a:schemeClr val="bg2"/>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260649"/>
            <a:ext cx="7704667" cy="720079"/>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t">
            <a:normAutofit fontScale="90000"/>
          </a:bodyPr>
          <a:lstStyle/>
          <a:p>
            <a:pPr eaLnBrk="1" fontAlgn="auto" hangingPunct="1">
              <a:spcAft>
                <a:spcPts val="0"/>
              </a:spcAft>
              <a:defRPr/>
            </a:pPr>
            <a:r>
              <a:rPr lang="en-US" sz="2200" dirty="0" smtClean="0">
                <a:solidFill>
                  <a:srgbClr val="7030A0"/>
                </a:solidFill>
                <a:latin typeface="Arial Black" panose="020B0A04020102020204" pitchFamily="34" charset="0"/>
              </a:rPr>
              <a:t>Innovations </a:t>
            </a:r>
            <a:r>
              <a:rPr lang="en-US" sz="2200" dirty="0">
                <a:solidFill>
                  <a:srgbClr val="7030A0"/>
                </a:solidFill>
                <a:latin typeface="Arial Black" panose="020B0A04020102020204" pitchFamily="34" charset="0"/>
              </a:rPr>
              <a:t>in </a:t>
            </a:r>
            <a:r>
              <a:rPr lang="en-US" sz="2200" dirty="0" smtClean="0">
                <a:solidFill>
                  <a:srgbClr val="7030A0"/>
                </a:solidFill>
                <a:latin typeface="Arial Black" panose="020B0A04020102020204" pitchFamily="34" charset="0"/>
              </a:rPr>
              <a:t>R&amp;I policy due to the new Law “On Scientific and Scientific-Technical Activity”</a:t>
            </a:r>
            <a:r>
              <a:rPr lang="en-US" dirty="0" smtClean="0">
                <a:solidFill>
                  <a:srgbClr val="7030A0"/>
                </a:solidFill>
                <a:latin typeface="Arial Black" panose="020B0A04020102020204" pitchFamily="34" charset="0"/>
              </a:rPr>
              <a:t/>
            </a:r>
            <a:br>
              <a:rPr lang="en-US" dirty="0" smtClean="0">
                <a:solidFill>
                  <a:srgbClr val="7030A0"/>
                </a:solidFill>
                <a:latin typeface="Arial Black" panose="020B0A04020102020204" pitchFamily="34" charset="0"/>
              </a:rPr>
            </a:br>
            <a:r>
              <a:rPr lang="en-US" dirty="0" smtClean="0">
                <a:solidFill>
                  <a:srgbClr val="7030A0"/>
                </a:solidFill>
                <a:latin typeface="Arial Black" panose="020B0A04020102020204" pitchFamily="34" charset="0"/>
              </a:rPr>
              <a:t> </a:t>
            </a:r>
            <a:r>
              <a:rPr lang="en-US" dirty="0">
                <a:solidFill>
                  <a:srgbClr val="7030A0"/>
                </a:solidFill>
              </a:rPr>
              <a:t/>
            </a:r>
            <a:br>
              <a:rPr lang="en-US" dirty="0">
                <a:solidFill>
                  <a:srgbClr val="7030A0"/>
                </a:solidFill>
              </a:rPr>
            </a:br>
            <a:endParaRPr lang="uk-UA" dirty="0">
              <a:solidFill>
                <a:srgbClr val="7030A0"/>
              </a:solidFill>
            </a:endParaRPr>
          </a:p>
        </p:txBody>
      </p:sp>
      <p:graphicFrame>
        <p:nvGraphicFramePr>
          <p:cNvPr id="5" name="Объект 4"/>
          <p:cNvGraphicFramePr>
            <a:graphicFrameLocks noGrp="1"/>
          </p:cNvGraphicFramePr>
          <p:nvPr>
            <p:ph sz="half" idx="1"/>
          </p:nvPr>
        </p:nvGraphicFramePr>
        <p:xfrm>
          <a:off x="107504" y="980728"/>
          <a:ext cx="468052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8" name="Содержимое 6"/>
          <p:cNvSpPr>
            <a:spLocks noGrp="1"/>
          </p:cNvSpPr>
          <p:nvPr>
            <p:ph sz="half" idx="2"/>
          </p:nvPr>
        </p:nvSpPr>
        <p:spPr>
          <a:xfrm>
            <a:off x="4946650" y="2667000"/>
            <a:ext cx="3740150" cy="3346450"/>
          </a:xfrm>
        </p:spPr>
        <p:txBody>
          <a:bodyPr/>
          <a:lstStyle/>
          <a:p>
            <a:pPr eaLnBrk="1" hangingPunct="1"/>
            <a:endParaRPr lang="uk-UA" smtClean="0"/>
          </a:p>
        </p:txBody>
      </p:sp>
      <p:pic>
        <p:nvPicPr>
          <p:cNvPr id="6" name="Рисунок 5"/>
          <p:cNvPicPr>
            <a:picLocks noChangeAspect="1"/>
          </p:cNvPicPr>
          <p:nvPr/>
        </p:nvPicPr>
        <p:blipFill>
          <a:blip r:embed="rId7" cstate="print">
            <a:extLst>
              <a:ext uri="{28A0092B-C50C-407E-A947-70E740481C1C}"/>
            </a:extLst>
          </a:blip>
          <a:stretch>
            <a:fillRect/>
          </a:stretch>
        </p:blipFill>
        <p:spPr>
          <a:xfrm>
            <a:off x="4932040" y="2492896"/>
            <a:ext cx="3672408" cy="3689648"/>
          </a:xfrm>
          <a:prstGeom prst="rect">
            <a:avLst/>
          </a:prstGeom>
          <a:ln>
            <a:noFill/>
          </a:ln>
          <a:effectLst>
            <a:glow rad="228600">
              <a:schemeClr val="accent2">
                <a:satMod val="175000"/>
                <a:alpha val="40000"/>
              </a:schemeClr>
            </a:glow>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683568" y="692696"/>
            <a:ext cx="1944216" cy="864096"/>
          </a:xfrm>
          <a:prstGeom prst="rect">
            <a:avLst/>
          </a:prstGeom>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002">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latin typeface="Arial Black" panose="020B0A04020102020204" pitchFamily="34" charset="0"/>
              </a:rPr>
              <a:t>President</a:t>
            </a:r>
            <a:endParaRPr lang="uk-UA" sz="2400" dirty="0">
              <a:solidFill>
                <a:schemeClr val="tx1"/>
              </a:solidFill>
              <a:latin typeface="Arial Black" panose="020B0A04020102020204" pitchFamily="34" charset="0"/>
            </a:endParaRPr>
          </a:p>
        </p:txBody>
      </p:sp>
      <p:sp>
        <p:nvSpPr>
          <p:cNvPr id="3" name="Прямоугольник 2"/>
          <p:cNvSpPr/>
          <p:nvPr/>
        </p:nvSpPr>
        <p:spPr>
          <a:xfrm>
            <a:off x="3491880" y="692696"/>
            <a:ext cx="2304256" cy="864096"/>
          </a:xfrm>
          <a:prstGeom prst="rect">
            <a:avLst/>
          </a:prstGeom>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002">
            <a:schemeClr val="lt2"/>
          </a:fillRef>
          <a:effectRef idx="0">
            <a:schemeClr val="accent1"/>
          </a:effectRef>
          <a:fontRef idx="minor">
            <a:schemeClr val="lt1"/>
          </a:fontRef>
        </p:style>
        <p:txBody>
          <a:bodyPr/>
          <a:lstStyle/>
          <a:p>
            <a:pPr algn="ctr" fontAlgn="auto">
              <a:spcBef>
                <a:spcPts val="0"/>
              </a:spcBef>
              <a:spcAft>
                <a:spcPts val="0"/>
              </a:spcAft>
              <a:defRPr/>
            </a:pPr>
            <a:r>
              <a:rPr lang="en-US" spc="-80" dirty="0">
                <a:solidFill>
                  <a:schemeClr val="tx1"/>
                </a:solidFill>
                <a:latin typeface="Arial Black" panose="020B0A04020102020204" pitchFamily="34" charset="0"/>
              </a:rPr>
              <a:t>Cabinet of Minister of Ukraine </a:t>
            </a:r>
            <a:endParaRPr lang="uk-UA" dirty="0"/>
          </a:p>
          <a:p>
            <a:pPr algn="ctr" fontAlgn="auto">
              <a:spcBef>
                <a:spcPts val="0"/>
              </a:spcBef>
              <a:spcAft>
                <a:spcPts val="0"/>
              </a:spcAft>
              <a:defRPr/>
            </a:pPr>
            <a:endParaRPr lang="uk-UA" dirty="0"/>
          </a:p>
          <a:p>
            <a:pPr algn="ctr" fontAlgn="auto">
              <a:spcBef>
                <a:spcPts val="0"/>
              </a:spcBef>
              <a:spcAft>
                <a:spcPts val="0"/>
              </a:spcAft>
              <a:defRPr/>
            </a:pPr>
            <a:endParaRPr lang="uk-UA" dirty="0"/>
          </a:p>
        </p:txBody>
      </p:sp>
      <p:sp>
        <p:nvSpPr>
          <p:cNvPr id="4" name="Прямоугольник 3"/>
          <p:cNvSpPr/>
          <p:nvPr/>
        </p:nvSpPr>
        <p:spPr>
          <a:xfrm>
            <a:off x="6660232" y="692696"/>
            <a:ext cx="2016224" cy="864096"/>
          </a:xfrm>
          <a:prstGeom prst="rect">
            <a:avLst/>
          </a:prstGeom>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002">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latin typeface="Arial Black" panose="020B0A04020102020204" pitchFamily="34" charset="0"/>
              </a:rPr>
              <a:t>Parliament</a:t>
            </a:r>
            <a:endParaRPr lang="uk-UA" sz="2400" dirty="0">
              <a:solidFill>
                <a:schemeClr val="tx1"/>
              </a:solidFill>
              <a:latin typeface="Arial Black" panose="020B0A04020102020204" pitchFamily="34" charset="0"/>
            </a:endParaRPr>
          </a:p>
        </p:txBody>
      </p:sp>
      <p:sp>
        <p:nvSpPr>
          <p:cNvPr id="5" name="Овал 4"/>
          <p:cNvSpPr/>
          <p:nvPr/>
        </p:nvSpPr>
        <p:spPr>
          <a:xfrm>
            <a:off x="3059832" y="1772816"/>
            <a:ext cx="3312368" cy="1584176"/>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glow rad="228600">
              <a:schemeClr val="accent6">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400" b="1" dirty="0">
                <a:solidFill>
                  <a:srgbClr val="990033"/>
                </a:solidFill>
                <a:latin typeface="Arial Black" panose="020B0A04020102020204" pitchFamily="34" charset="0"/>
              </a:rPr>
              <a:t>National Council of Ukraine on the development of science and technology </a:t>
            </a:r>
            <a:endParaRPr lang="uk-UA" sz="1400" b="1" dirty="0">
              <a:solidFill>
                <a:srgbClr val="990033"/>
              </a:solidFill>
              <a:latin typeface="Arial Black" panose="020B0A04020102020204" pitchFamily="34" charset="0"/>
            </a:endParaRPr>
          </a:p>
        </p:txBody>
      </p:sp>
      <p:cxnSp>
        <p:nvCxnSpPr>
          <p:cNvPr id="10" name="Прямая со стрелкой 9"/>
          <p:cNvCxnSpPr>
            <a:stCxn id="0" idx="2"/>
          </p:cNvCxnSpPr>
          <p:nvPr/>
        </p:nvCxnSpPr>
        <p:spPr>
          <a:xfrm>
            <a:off x="4643438" y="1557338"/>
            <a:ext cx="0" cy="215900"/>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p:cNvSpPr/>
          <p:nvPr/>
        </p:nvSpPr>
        <p:spPr>
          <a:xfrm>
            <a:off x="323528" y="4005064"/>
            <a:ext cx="1368152" cy="151216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Black" panose="020B0A04020102020204" pitchFamily="34" charset="0"/>
              </a:rPr>
              <a:t>National academy of science of Ukraine </a:t>
            </a:r>
            <a:endParaRPr lang="uk-UA" sz="1200" b="1" dirty="0">
              <a:solidFill>
                <a:schemeClr val="tx1"/>
              </a:solidFill>
              <a:latin typeface="Arial Black" panose="020B0A04020102020204" pitchFamily="34" charset="0"/>
            </a:endParaRPr>
          </a:p>
        </p:txBody>
      </p:sp>
      <p:sp>
        <p:nvSpPr>
          <p:cNvPr id="12" name="Скругленный прямоугольник 11"/>
          <p:cNvSpPr/>
          <p:nvPr/>
        </p:nvSpPr>
        <p:spPr>
          <a:xfrm>
            <a:off x="1835696" y="4005064"/>
            <a:ext cx="1368152" cy="151216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200" b="1" dirty="0" err="1">
                <a:solidFill>
                  <a:schemeClr val="tx1"/>
                </a:solidFill>
                <a:latin typeface="Arial Black" panose="020B0A04020102020204" pitchFamily="34" charset="0"/>
              </a:rPr>
              <a:t>Sectoral</a:t>
            </a:r>
            <a:r>
              <a:rPr lang="en-US" sz="1200" b="1" dirty="0">
                <a:solidFill>
                  <a:schemeClr val="tx1"/>
                </a:solidFill>
                <a:latin typeface="Arial Black" panose="020B0A04020102020204" pitchFamily="34" charset="0"/>
              </a:rPr>
              <a:t> Academies of Sciences of Ukraine </a:t>
            </a:r>
            <a:endParaRPr lang="uk-UA" sz="1200" dirty="0">
              <a:solidFill>
                <a:schemeClr val="tx1"/>
              </a:solidFill>
              <a:latin typeface="Arial Black" panose="020B0A04020102020204" pitchFamily="34" charset="0"/>
            </a:endParaRPr>
          </a:p>
        </p:txBody>
      </p:sp>
      <p:sp>
        <p:nvSpPr>
          <p:cNvPr id="13" name="Скругленный прямоугольник 12"/>
          <p:cNvSpPr/>
          <p:nvPr/>
        </p:nvSpPr>
        <p:spPr>
          <a:xfrm>
            <a:off x="3347864" y="4005064"/>
            <a:ext cx="1296144" cy="151216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Black" panose="020B0A04020102020204" pitchFamily="34" charset="0"/>
              </a:rPr>
              <a:t>Ministry of Education and Science of Ukraine </a:t>
            </a:r>
            <a:endParaRPr lang="uk-UA" sz="1200" dirty="0">
              <a:solidFill>
                <a:schemeClr val="tx1"/>
              </a:solidFill>
              <a:latin typeface="Arial Black" panose="020B0A04020102020204" pitchFamily="34" charset="0"/>
            </a:endParaRPr>
          </a:p>
        </p:txBody>
      </p:sp>
      <p:sp>
        <p:nvSpPr>
          <p:cNvPr id="14" name="Скругленный прямоугольник 13"/>
          <p:cNvSpPr/>
          <p:nvPr/>
        </p:nvSpPr>
        <p:spPr>
          <a:xfrm>
            <a:off x="4725480" y="3989928"/>
            <a:ext cx="1368152" cy="152730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Black" panose="020B0A04020102020204" pitchFamily="34" charset="0"/>
              </a:rPr>
              <a:t>Central authorities of Ukraine </a:t>
            </a:r>
            <a:endParaRPr lang="uk-UA" sz="1200" b="1" dirty="0">
              <a:solidFill>
                <a:schemeClr val="tx1"/>
              </a:solidFill>
              <a:latin typeface="Arial Black" panose="020B0A04020102020204" pitchFamily="34" charset="0"/>
            </a:endParaRPr>
          </a:p>
        </p:txBody>
      </p:sp>
      <p:sp>
        <p:nvSpPr>
          <p:cNvPr id="15" name="Скругленный прямоугольник 14"/>
          <p:cNvSpPr/>
          <p:nvPr/>
        </p:nvSpPr>
        <p:spPr>
          <a:xfrm>
            <a:off x="6165640" y="3989927"/>
            <a:ext cx="1358688" cy="152730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Black" panose="020B0A04020102020204" pitchFamily="34" charset="0"/>
              </a:rPr>
              <a:t>UKR</a:t>
            </a:r>
          </a:p>
          <a:p>
            <a:pPr algn="ctr" fontAlgn="auto">
              <a:spcBef>
                <a:spcPts val="0"/>
              </a:spcBef>
              <a:spcAft>
                <a:spcPts val="0"/>
              </a:spcAft>
              <a:defRPr/>
            </a:pPr>
            <a:r>
              <a:rPr lang="en-US" sz="1200" dirty="0">
                <a:solidFill>
                  <a:schemeClr val="tx1"/>
                </a:solidFill>
                <a:latin typeface="Arial Black" panose="020B0A04020102020204" pitchFamily="34" charset="0"/>
              </a:rPr>
              <a:t>OBORON</a:t>
            </a:r>
          </a:p>
          <a:p>
            <a:pPr algn="ctr" fontAlgn="auto">
              <a:spcBef>
                <a:spcPts val="0"/>
              </a:spcBef>
              <a:spcAft>
                <a:spcPts val="0"/>
              </a:spcAft>
              <a:defRPr/>
            </a:pPr>
            <a:r>
              <a:rPr lang="en-US" sz="1200" dirty="0">
                <a:solidFill>
                  <a:schemeClr val="tx1"/>
                </a:solidFill>
                <a:latin typeface="Arial Black" panose="020B0A04020102020204" pitchFamily="34" charset="0"/>
              </a:rPr>
              <a:t>PROM</a:t>
            </a:r>
            <a:endParaRPr lang="uk-UA" sz="1200" dirty="0">
              <a:solidFill>
                <a:schemeClr val="tx1"/>
              </a:solidFill>
              <a:latin typeface="Arial Black" panose="020B0A04020102020204" pitchFamily="34" charset="0"/>
            </a:endParaRPr>
          </a:p>
          <a:p>
            <a:pPr algn="ctr" fontAlgn="auto">
              <a:spcBef>
                <a:spcPts val="0"/>
              </a:spcBef>
              <a:spcAft>
                <a:spcPts val="0"/>
              </a:spcAft>
              <a:defRPr/>
            </a:pPr>
            <a:endParaRPr lang="uk-UA" sz="800" dirty="0">
              <a:latin typeface="Arial Black" panose="020B0A04020102020204" pitchFamily="34" charset="0"/>
            </a:endParaRPr>
          </a:p>
        </p:txBody>
      </p:sp>
      <p:sp>
        <p:nvSpPr>
          <p:cNvPr id="16" name="Скругленный прямоугольник 15"/>
          <p:cNvSpPr/>
          <p:nvPr/>
        </p:nvSpPr>
        <p:spPr>
          <a:xfrm>
            <a:off x="7596336" y="4005064"/>
            <a:ext cx="1224136" cy="151216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100" b="1" dirty="0">
                <a:solidFill>
                  <a:schemeClr val="tx1"/>
                </a:solidFill>
                <a:latin typeface="Arial Black" panose="020B0A04020102020204" pitchFamily="34" charset="0"/>
              </a:rPr>
              <a:t>National Research Foundation of Ukraine </a:t>
            </a:r>
            <a:endParaRPr lang="uk-UA" sz="1100" dirty="0">
              <a:solidFill>
                <a:schemeClr val="tx1"/>
              </a:solidFill>
              <a:latin typeface="Arial Black" panose="020B0A04020102020204" pitchFamily="34" charset="0"/>
            </a:endParaRPr>
          </a:p>
        </p:txBody>
      </p:sp>
      <p:sp>
        <p:nvSpPr>
          <p:cNvPr id="17" name="Прямоугольник с двумя усеченными соседними углами 16"/>
          <p:cNvSpPr/>
          <p:nvPr/>
        </p:nvSpPr>
        <p:spPr>
          <a:xfrm>
            <a:off x="3347864" y="5733256"/>
            <a:ext cx="1296144" cy="720082"/>
          </a:xfrm>
          <a:prstGeom prst="snip2Same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Black" panose="020B0A04020102020204" pitchFamily="34" charset="0"/>
              </a:rPr>
              <a:t>Universities, research institutions</a:t>
            </a:r>
          </a:p>
        </p:txBody>
      </p:sp>
      <p:sp>
        <p:nvSpPr>
          <p:cNvPr id="18" name="Прямоугольник с двумя усеченными соседними углами 17"/>
          <p:cNvSpPr/>
          <p:nvPr/>
        </p:nvSpPr>
        <p:spPr>
          <a:xfrm>
            <a:off x="323528" y="5733256"/>
            <a:ext cx="1296144" cy="720081"/>
          </a:xfrm>
          <a:prstGeom prst="snip2Same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Black" panose="020B0A04020102020204" pitchFamily="34" charset="0"/>
              </a:rPr>
              <a:t>Research institutions</a:t>
            </a:r>
          </a:p>
        </p:txBody>
      </p:sp>
      <p:cxnSp>
        <p:nvCxnSpPr>
          <p:cNvPr id="20" name="Прямая со стрелкой 19"/>
          <p:cNvCxnSpPr/>
          <p:nvPr/>
        </p:nvCxnSpPr>
        <p:spPr>
          <a:xfrm flipH="1">
            <a:off x="987425" y="1611313"/>
            <a:ext cx="2257425" cy="190817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2293938" y="1697038"/>
            <a:ext cx="1204912" cy="182245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984875" y="1612900"/>
            <a:ext cx="1879600" cy="198120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0" idx="4"/>
          </p:cNvCxnSpPr>
          <p:nvPr/>
        </p:nvCxnSpPr>
        <p:spPr>
          <a:xfrm>
            <a:off x="4716463" y="3357563"/>
            <a:ext cx="9525" cy="358775"/>
          </a:xfrm>
          <a:prstGeom prst="line">
            <a:avLst/>
          </a:prstGeom>
          <a:ln w="762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900113" y="3624263"/>
            <a:ext cx="7308850" cy="8255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endCxn id="0" idx="0"/>
          </p:cNvCxnSpPr>
          <p:nvPr/>
        </p:nvCxnSpPr>
        <p:spPr>
          <a:xfrm>
            <a:off x="2519363" y="3716338"/>
            <a:ext cx="0" cy="288925"/>
          </a:xfrm>
          <a:prstGeom prst="straightConnector1">
            <a:avLst/>
          </a:prstGeom>
          <a:ln w="381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4122738" y="3716338"/>
            <a:ext cx="0" cy="273050"/>
          </a:xfrm>
          <a:prstGeom prst="straightConnector1">
            <a:avLst/>
          </a:prstGeom>
          <a:ln w="381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endCxn id="0" idx="0"/>
          </p:cNvCxnSpPr>
          <p:nvPr/>
        </p:nvCxnSpPr>
        <p:spPr>
          <a:xfrm>
            <a:off x="5410200" y="3716338"/>
            <a:ext cx="0" cy="273050"/>
          </a:xfrm>
          <a:prstGeom prst="straightConnector1">
            <a:avLst/>
          </a:prstGeom>
          <a:ln w="381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a:off x="6732588" y="3716338"/>
            <a:ext cx="0" cy="273050"/>
          </a:xfrm>
          <a:prstGeom prst="straightConnector1">
            <a:avLst/>
          </a:prstGeom>
          <a:ln w="381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8199438" y="3724275"/>
            <a:ext cx="3175" cy="301625"/>
          </a:xfrm>
          <a:prstGeom prst="straightConnector1">
            <a:avLst/>
          </a:prstGeom>
          <a:ln w="381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895350" y="3708400"/>
            <a:ext cx="0" cy="273050"/>
          </a:xfrm>
          <a:prstGeom prst="straightConnector1">
            <a:avLst/>
          </a:prstGeom>
          <a:ln w="381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3995738" y="5516563"/>
            <a:ext cx="0" cy="21590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5435600" y="5516563"/>
            <a:ext cx="0" cy="21590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a:off x="2484438" y="5516563"/>
            <a:ext cx="0" cy="21590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p:nvPr/>
        </p:nvCxnSpPr>
        <p:spPr>
          <a:xfrm>
            <a:off x="971550" y="5516563"/>
            <a:ext cx="0" cy="21590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flipH="1">
            <a:off x="3975100" y="1622425"/>
            <a:ext cx="69850" cy="244475"/>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p:nvPr/>
        </p:nvCxnSpPr>
        <p:spPr>
          <a:xfrm flipH="1">
            <a:off x="3567113" y="3262313"/>
            <a:ext cx="68262" cy="23812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p:cNvCxnSpPr/>
          <p:nvPr/>
        </p:nvCxnSpPr>
        <p:spPr>
          <a:xfrm>
            <a:off x="5408613" y="1628775"/>
            <a:ext cx="207962" cy="238125"/>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Прямая со стрелкой 101"/>
          <p:cNvCxnSpPr/>
          <p:nvPr/>
        </p:nvCxnSpPr>
        <p:spPr>
          <a:xfrm>
            <a:off x="6372225" y="3005138"/>
            <a:ext cx="431800" cy="51752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5040313" y="1612900"/>
            <a:ext cx="79375" cy="16033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a:off x="5522913" y="3360738"/>
            <a:ext cx="127000" cy="21590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2843213" y="1052513"/>
            <a:ext cx="360362" cy="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5984875" y="1052513"/>
            <a:ext cx="387350" cy="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877" name="TextBox 41"/>
          <p:cNvSpPr txBox="1">
            <a:spLocks noChangeArrowheads="1"/>
          </p:cNvSpPr>
          <p:nvPr/>
        </p:nvSpPr>
        <p:spPr bwMode="auto">
          <a:xfrm>
            <a:off x="684213" y="115888"/>
            <a:ext cx="7991475" cy="401637"/>
          </a:xfrm>
          <a:prstGeom prst="rect">
            <a:avLst/>
          </a:prstGeom>
          <a:noFill/>
          <a:ln w="9525">
            <a:noFill/>
            <a:miter lim="800000"/>
            <a:headEnd/>
            <a:tailEnd/>
          </a:ln>
        </p:spPr>
        <p:txBody>
          <a:bodyPr>
            <a:spAutoFit/>
          </a:bodyPr>
          <a:lstStyle/>
          <a:p>
            <a:pPr algn="ctr"/>
            <a:r>
              <a:rPr lang="en-US" sz="2000" b="1">
                <a:solidFill>
                  <a:srgbClr val="7030A0"/>
                </a:solidFill>
                <a:latin typeface="Arial Black" pitchFamily="34" charset="0"/>
              </a:rPr>
              <a:t>Institutional framework of </a:t>
            </a:r>
            <a:r>
              <a:rPr lang="en-US" sz="2000">
                <a:solidFill>
                  <a:srgbClr val="7030A0"/>
                </a:solidFill>
                <a:latin typeface="Arial Black" pitchFamily="34" charset="0"/>
              </a:rPr>
              <a:t>R&amp;I policy</a:t>
            </a:r>
            <a:endParaRPr lang="uk-UA" sz="2000">
              <a:latin typeface="Corbel" pitchFamily="34" charset="0"/>
            </a:endParaRPr>
          </a:p>
        </p:txBody>
      </p:sp>
      <p:sp>
        <p:nvSpPr>
          <p:cNvPr id="39" name="Прямоугольник с двумя усеченными соседними углами 17"/>
          <p:cNvSpPr/>
          <p:nvPr/>
        </p:nvSpPr>
        <p:spPr>
          <a:xfrm>
            <a:off x="1835696" y="5733256"/>
            <a:ext cx="1296144" cy="720081"/>
          </a:xfrm>
          <a:prstGeom prst="snip2Same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Black" panose="020B0A04020102020204" pitchFamily="34" charset="0"/>
              </a:rPr>
              <a:t>Research institutions</a:t>
            </a:r>
          </a:p>
        </p:txBody>
      </p:sp>
      <p:sp>
        <p:nvSpPr>
          <p:cNvPr id="59" name="Прямоугольник с двумя усеченными соседними углами 16"/>
          <p:cNvSpPr/>
          <p:nvPr/>
        </p:nvSpPr>
        <p:spPr>
          <a:xfrm>
            <a:off x="4788024" y="5733256"/>
            <a:ext cx="1296144" cy="720082"/>
          </a:xfrm>
          <a:prstGeom prst="snip2Same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Black" panose="020B0A04020102020204" pitchFamily="34" charset="0"/>
              </a:rPr>
              <a:t>Universities, research institutions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982663" y="115888"/>
            <a:ext cx="7704137" cy="504825"/>
          </a:xfrm>
        </p:spPr>
        <p:txBody>
          <a:bodyPr/>
          <a:lstStyle/>
          <a:p>
            <a:pPr eaLnBrk="1" hangingPunct="1"/>
            <a:r>
              <a:rPr lang="en-US" sz="2400" b="1" smtClean="0">
                <a:ln>
                  <a:noFill/>
                </a:ln>
                <a:solidFill>
                  <a:srgbClr val="7030A0"/>
                </a:solidFill>
                <a:latin typeface="Arial Black" pitchFamily="34" charset="0"/>
              </a:rPr>
              <a:t>Further steps in R&amp;I policy to 2017 </a:t>
            </a:r>
            <a:endParaRPr lang="uk-UA" sz="2400" b="1" smtClean="0">
              <a:ln>
                <a:noFill/>
              </a:ln>
              <a:solidFill>
                <a:srgbClr val="7030A0"/>
              </a:solidFill>
              <a:latin typeface="Arial Black" pitchFamily="34" charset="0"/>
            </a:endParaRPr>
          </a:p>
        </p:txBody>
      </p:sp>
      <p:graphicFrame>
        <p:nvGraphicFramePr>
          <p:cNvPr id="4" name="Объект 3"/>
          <p:cNvGraphicFramePr>
            <a:graphicFrameLocks noGrp="1"/>
          </p:cNvGraphicFramePr>
          <p:nvPr>
            <p:ph idx="1"/>
          </p:nvPr>
        </p:nvGraphicFramePr>
        <p:xfrm>
          <a:off x="251520" y="908720"/>
          <a:ext cx="864096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Заголовок 1"/>
          <p:cNvSpPr>
            <a:spLocks noGrp="1"/>
          </p:cNvSpPr>
          <p:nvPr>
            <p:ph type="title"/>
          </p:nvPr>
        </p:nvSpPr>
        <p:spPr>
          <a:xfrm>
            <a:off x="395288" y="274638"/>
            <a:ext cx="8539162" cy="922337"/>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Autofit/>
          </a:bodyPr>
          <a:lstStyle/>
          <a:p>
            <a:pPr eaLnBrk="1" fontAlgn="auto" hangingPunct="1">
              <a:spcAft>
                <a:spcPts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pPr>
            <a:r>
              <a:rPr lang="en-US"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Priority</a:t>
            </a:r>
            <a:r>
              <a:rPr lang="uk-UA"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 </a:t>
            </a:r>
            <a:r>
              <a:rPr lang="en-US"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directions</a:t>
            </a:r>
            <a:r>
              <a:rPr lang="uk-UA"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 </a:t>
            </a:r>
            <a:r>
              <a:rPr lang="en-US"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of the R&amp;D</a:t>
            </a:r>
            <a:r>
              <a:rPr lang="uk-UA"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 </a:t>
            </a:r>
            <a:r>
              <a:rPr lang="en-US"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
            </a:r>
            <a:br>
              <a:rPr lang="en-US"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br>
            <a:r>
              <a:rPr lang="en-US"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in Ukraine</a:t>
            </a:r>
            <a:r>
              <a:rPr lang="uk-UA"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 </a:t>
            </a:r>
            <a:r>
              <a:rPr lang="en-US"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until</a:t>
            </a:r>
            <a:r>
              <a:rPr lang="uk-UA" sz="3200" b="1" dirty="0" smtClean="0">
                <a:solidFill>
                  <a:srgbClr val="7030A0"/>
                </a:solidFill>
                <a:effectLst>
                  <a:outerShdw blurRad="38100" dist="38100" dir="2700000" algn="tl">
                    <a:srgbClr val="C0C0C0"/>
                  </a:outerShdw>
                </a:effectLst>
                <a:latin typeface="Arial Black" pitchFamily="34" charset="0"/>
                <a:cs typeface="Times New Roman" pitchFamily="16" charset="0"/>
              </a:rPr>
              <a:t> 2020</a:t>
            </a:r>
          </a:p>
        </p:txBody>
      </p:sp>
      <p:graphicFrame>
        <p:nvGraphicFramePr>
          <p:cNvPr id="8" name="Содержимое 7"/>
          <p:cNvGraphicFramePr>
            <a:graphicFrameLocks noGrp="1"/>
          </p:cNvGraphicFramePr>
          <p:nvPr>
            <p:ph idx="1"/>
          </p:nvPr>
        </p:nvGraphicFramePr>
        <p:xfrm>
          <a:off x="395536" y="1340768"/>
          <a:ext cx="850728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nvPr>
        </p:nvGraphicFramePr>
        <p:xfrm>
          <a:off x="187450" y="1557338"/>
          <a:ext cx="8784976" cy="500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Text Box 3"/>
          <p:cNvSpPr txBox="1">
            <a:spLocks noChangeArrowheads="1"/>
          </p:cNvSpPr>
          <p:nvPr/>
        </p:nvSpPr>
        <p:spPr bwMode="auto">
          <a:xfrm>
            <a:off x="323850" y="188913"/>
            <a:ext cx="8569325" cy="120015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en-US" sz="3600" b="1" dirty="0">
                <a:solidFill>
                  <a:srgbClr val="7030A0"/>
                </a:solidFill>
                <a:cs typeface="Times New Roman" pitchFamily="18" charset="0"/>
              </a:rPr>
              <a:t>State Target Programs in the </a:t>
            </a:r>
            <a:endParaRPr lang="uk-UA" sz="3600" b="1" dirty="0">
              <a:solidFill>
                <a:srgbClr val="7030A0"/>
              </a:solidFill>
              <a:cs typeface="Times New Roman" pitchFamily="18" charset="0"/>
            </a:endParaRPr>
          </a:p>
          <a:p>
            <a:pPr algn="ctr" fontAlgn="auto">
              <a:spcBef>
                <a:spcPts val="0"/>
              </a:spcBef>
              <a:spcAft>
                <a:spcPts val="0"/>
              </a:spcAft>
              <a:defRPr/>
            </a:pPr>
            <a:r>
              <a:rPr lang="en-US" sz="3600" b="1" dirty="0">
                <a:solidFill>
                  <a:srgbClr val="7030A0"/>
                </a:solidFill>
                <a:cs typeface="Times New Roman" pitchFamily="18" charset="0"/>
              </a:rPr>
              <a:t>science and technology sector </a:t>
            </a:r>
            <a:endParaRPr lang="uk-UA" sz="3600" b="1" dirty="0">
              <a:solidFill>
                <a:srgbClr val="7030A0"/>
              </a:solidFill>
              <a:cs typeface="Times New Roman" pitchFamily="18"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457200" y="217488"/>
            <a:ext cx="8507413" cy="1050925"/>
          </a:xfrm>
        </p:spPr>
        <p:txBody>
          <a:bodyPr anchor="ctr"/>
          <a:lstStyle/>
          <a:p>
            <a:pPr eaLnBrk="1" hangingPunct="1"/>
            <a:r>
              <a:rPr lang="en-US" sz="3200" smtClean="0">
                <a:ln>
                  <a:noFill/>
                </a:ln>
                <a:solidFill>
                  <a:srgbClr val="7030A0"/>
                </a:solidFill>
                <a:latin typeface="Arial Black" pitchFamily="34" charset="0"/>
              </a:rPr>
              <a:t>Tools for international cooperation</a:t>
            </a:r>
            <a:endParaRPr lang="uk-UA" sz="3200" smtClean="0">
              <a:ln>
                <a:noFill/>
              </a:ln>
              <a:solidFill>
                <a:srgbClr val="7030A0"/>
              </a:solidFill>
              <a:latin typeface="Arial Black" pitchFamily="34" charset="0"/>
            </a:endParaRPr>
          </a:p>
        </p:txBody>
      </p:sp>
      <p:graphicFrame>
        <p:nvGraphicFramePr>
          <p:cNvPr id="5" name="Содержимое 4"/>
          <p:cNvGraphicFramePr>
            <a:graphicFrameLocks noGrp="1"/>
          </p:cNvGraphicFramePr>
          <p:nvPr>
            <p:ph sz="half" idx="1"/>
          </p:nvPr>
        </p:nvGraphicFramePr>
        <p:xfrm>
          <a:off x="566539" y="1294160"/>
          <a:ext cx="81534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60350"/>
            <a:ext cx="8497887" cy="2376488"/>
          </a:xfrm>
          <a:effectLst>
            <a:outerShdw blurRad="50800" dist="38100" dir="5400000" algn="t" rotWithShape="0">
              <a:prstClr val="black">
                <a:alpha val="40000"/>
              </a:prstClr>
            </a:outerShdw>
          </a:effectLst>
        </p:spPr>
        <p:txBody>
          <a:bodyPr rtlCol="0">
            <a:normAutofit/>
          </a:bodyPr>
          <a:lstStyle/>
          <a:p>
            <a:pPr eaLnBrk="1" fontAlgn="auto" hangingPunct="1">
              <a:spcAft>
                <a:spcPts val="0"/>
              </a:spcAft>
              <a:defRPr/>
            </a:pPr>
            <a:r>
              <a:rPr lang="en-US" sz="2400" b="1" dirty="0">
                <a:solidFill>
                  <a:srgbClr val="7030A0"/>
                </a:solidFill>
                <a:latin typeface="Arial Black" panose="020B0A04020102020204" pitchFamily="34" charset="0"/>
              </a:rPr>
              <a:t>Ukraine joins Horizon 2020 to work with EU in science and </a:t>
            </a:r>
            <a:r>
              <a:rPr lang="en-US" sz="2400" b="1" dirty="0" smtClean="0">
                <a:solidFill>
                  <a:srgbClr val="7030A0"/>
                </a:solidFill>
                <a:latin typeface="Arial Black" panose="020B0A04020102020204" pitchFamily="34" charset="0"/>
              </a:rPr>
              <a:t>research</a:t>
            </a:r>
            <a:br>
              <a:rPr lang="en-US" sz="2400" b="1" dirty="0" smtClean="0">
                <a:solidFill>
                  <a:srgbClr val="7030A0"/>
                </a:solidFill>
                <a:latin typeface="Arial Black" panose="020B0A04020102020204" pitchFamily="34" charset="0"/>
              </a:rPr>
            </a:br>
            <a:r>
              <a:rPr lang="en-US" sz="2400" b="1" dirty="0" smtClean="0">
                <a:solidFill>
                  <a:srgbClr val="7030A0"/>
                </a:solidFill>
                <a:latin typeface="Arial Black" panose="020B0A04020102020204" pitchFamily="34" charset="0"/>
              </a:rPr>
              <a:t/>
            </a:r>
            <a:br>
              <a:rPr lang="en-US" sz="2400" b="1" dirty="0" smtClean="0">
                <a:solidFill>
                  <a:srgbClr val="7030A0"/>
                </a:solidFill>
                <a:latin typeface="Arial Black" panose="020B0A04020102020204" pitchFamily="34" charset="0"/>
              </a:rPr>
            </a:br>
            <a:r>
              <a:rPr lang="en-US" sz="1200" b="1" dirty="0" smtClean="0">
                <a:latin typeface="Arial Black" panose="020B0A04020102020204" pitchFamily="34" charset="0"/>
              </a:rPr>
              <a:t>The </a:t>
            </a:r>
            <a:r>
              <a:rPr lang="en-US" sz="1200" b="1" dirty="0">
                <a:latin typeface="Arial Black" panose="020B0A04020102020204" pitchFamily="34" charset="0"/>
              </a:rPr>
              <a:t>agreement opens a wide range of new opportunities to Ukrainian research institutions, universities and businesses across the whole research and innovation value chain, from fundamental research up to close-to-market activities. For instance, Ukraine will now be able to host European Research Council (ERC) grants, apply for financial support to innovative SMEs, benefit from support for scientific excellence </a:t>
            </a:r>
            <a:r>
              <a:rPr lang="en-US" sz="1200" b="1" dirty="0" smtClean="0">
                <a:latin typeface="Arial Black" panose="020B0A04020102020204" pitchFamily="34" charset="0"/>
              </a:rPr>
              <a:t>and other </a:t>
            </a:r>
            <a:r>
              <a:rPr lang="en-US" sz="1200" b="1" dirty="0">
                <a:latin typeface="Arial Black" panose="020B0A04020102020204" pitchFamily="34" charset="0"/>
              </a:rPr>
              <a:t>research policies and participate in the governance structures of the </a:t>
            </a:r>
            <a:r>
              <a:rPr lang="en-US" sz="1200" b="1" dirty="0" err="1" smtClean="0">
                <a:latin typeface="Arial Black" panose="020B0A04020102020204" pitchFamily="34" charset="0"/>
              </a:rPr>
              <a:t>programme</a:t>
            </a:r>
            <a:endParaRPr lang="uk-UA" sz="2400" b="1" dirty="0">
              <a:latin typeface="Arial Black" panose="020B0A04020102020204" pitchFamily="34" charset="0"/>
            </a:endParaRPr>
          </a:p>
        </p:txBody>
      </p:sp>
      <p:pic>
        <p:nvPicPr>
          <p:cNvPr id="6" name="Объект 5"/>
          <p:cNvPicPr>
            <a:picLocks noGrp="1" noChangeAspect="1"/>
          </p:cNvPicPr>
          <p:nvPr>
            <p:ph sz="half" idx="1"/>
          </p:nvPr>
        </p:nvPicPr>
        <p:blipFill>
          <a:blip r:embed="rId2" cstate="print">
            <a:extLst>
              <a:ext uri="{28A0092B-C50C-407E-A947-70E740481C1C}"/>
            </a:extLst>
          </a:blip>
          <a:stretch>
            <a:fillRect/>
          </a:stretch>
        </p:blipFill>
        <p:spPr>
          <a:xfrm>
            <a:off x="395536" y="2939617"/>
            <a:ext cx="4327277" cy="2801216"/>
          </a:xfrm>
          <a:effectLst>
            <a:softEdge rad="112500"/>
          </a:effectLst>
        </p:spPr>
      </p:pic>
      <p:pic>
        <p:nvPicPr>
          <p:cNvPr id="5" name="Объект 4"/>
          <p:cNvPicPr>
            <a:picLocks noGrp="1" noChangeAspect="1"/>
          </p:cNvPicPr>
          <p:nvPr>
            <p:ph sz="half" idx="2"/>
          </p:nvPr>
        </p:nvPicPr>
        <p:blipFill>
          <a:blip r:embed="rId3" cstate="print">
            <a:extLst>
              <a:ext uri="{28A0092B-C50C-407E-A947-70E740481C1C}"/>
            </a:extLst>
          </a:blip>
          <a:stretch>
            <a:fillRect/>
          </a:stretch>
        </p:blipFill>
        <p:spPr>
          <a:xfrm>
            <a:off x="4946650" y="2939617"/>
            <a:ext cx="3945830" cy="2801216"/>
          </a:xfrm>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663" y="333375"/>
            <a:ext cx="7704137" cy="1150938"/>
          </a:xfrm>
          <a:effectLst>
            <a:outerShdw blurRad="50800" dist="38100" dir="5400000" algn="t" rotWithShape="0">
              <a:prstClr val="black">
                <a:alpha val="40000"/>
              </a:prstClr>
            </a:outerShdw>
          </a:effectLst>
        </p:spPr>
        <p:txBody>
          <a:bodyPr rtlCol="0">
            <a:normAutofit/>
          </a:bodyPr>
          <a:lstStyle/>
          <a:p>
            <a:pPr eaLnBrk="1" fontAlgn="auto" hangingPunct="1">
              <a:spcAft>
                <a:spcPts val="0"/>
              </a:spcAft>
              <a:defRPr/>
            </a:pPr>
            <a:r>
              <a:rPr lang="en-US" sz="2400" b="1" dirty="0" smtClean="0">
                <a:solidFill>
                  <a:srgbClr val="7030A0"/>
                </a:solidFill>
                <a:latin typeface="Arial Black" pitchFamily="34" charset="0"/>
              </a:rPr>
              <a:t>The funding Ukrainian </a:t>
            </a:r>
            <a:r>
              <a:rPr lang="en-US" sz="2400" b="1" dirty="0" smtClean="0">
                <a:solidFill>
                  <a:srgbClr val="7030A0"/>
                </a:solidFill>
                <a:effectLst>
                  <a:outerShdw blurRad="38100" dist="38100" dir="2700000" algn="tl">
                    <a:srgbClr val="C0C0C0"/>
                  </a:outerShdw>
                </a:effectLst>
                <a:latin typeface="Arial Black" pitchFamily="34" charset="0"/>
                <a:cs typeface="Times New Roman" pitchFamily="16" charset="0"/>
              </a:rPr>
              <a:t>R&amp;D</a:t>
            </a:r>
            <a:r>
              <a:rPr lang="en-US" sz="2400" b="1" dirty="0" smtClean="0">
                <a:solidFill>
                  <a:srgbClr val="7030A0"/>
                </a:solidFill>
                <a:latin typeface="Arial Black" pitchFamily="34" charset="0"/>
              </a:rPr>
              <a:t> projects within the program HORIZON 2020 in 2015</a:t>
            </a:r>
            <a:endParaRPr lang="uk-UA" sz="2400" b="1" dirty="0">
              <a:solidFill>
                <a:srgbClr val="7030A0"/>
              </a:solidFill>
              <a:latin typeface="Arial Black" pitchFamily="34" charset="0"/>
            </a:endParaRPr>
          </a:p>
        </p:txBody>
      </p:sp>
      <p:graphicFrame>
        <p:nvGraphicFramePr>
          <p:cNvPr id="39938" name="Содержимое 5"/>
          <p:cNvGraphicFramePr>
            <a:graphicFrameLocks noGrp="1"/>
          </p:cNvGraphicFramePr>
          <p:nvPr>
            <p:ph idx="1"/>
          </p:nvPr>
        </p:nvGraphicFramePr>
        <p:xfrm>
          <a:off x="344488" y="1865313"/>
          <a:ext cx="8526462" cy="4638675"/>
        </p:xfrm>
        <a:graphic>
          <a:graphicData uri="http://schemas.openxmlformats.org/presentationml/2006/ole">
            <p:oleObj spid="_x0000_s39938" r:id="rId3" imgW="8522947" imgH="4639458" progId="Excel.Char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sp useBgFill="1">
        <p:nvSpPr>
          <p:cNvPr id="46082" name="Заголовок 1"/>
          <p:cNvSpPr>
            <a:spLocks noGrp="1"/>
          </p:cNvSpPr>
          <p:nvPr>
            <p:ph type="title"/>
          </p:nvPr>
        </p:nvSpPr>
        <p:spPr>
          <a:xfrm>
            <a:off x="395288" y="115888"/>
            <a:ext cx="8291512" cy="1441450"/>
          </a:xfrm>
        </p:spPr>
        <p:txBody>
          <a:bodyPr anchor="t"/>
          <a:lstStyle/>
          <a:p>
            <a:pPr algn="ctr" eaLnBrk="1" hangingPunct="1"/>
            <a:r>
              <a:rPr lang="en-US" b="1" smtClean="0">
                <a:ln>
                  <a:noFill/>
                </a:ln>
                <a:solidFill>
                  <a:srgbClr val="FFFF00"/>
                </a:solidFill>
                <a:latin typeface="Arial Black" pitchFamily="34" charset="0"/>
              </a:rPr>
              <a:t>Thank you for attention</a:t>
            </a:r>
            <a:endParaRPr lang="uk-UA" b="1" smtClean="0">
              <a:ln>
                <a:noFill/>
              </a:ln>
              <a:solidFill>
                <a:srgbClr val="FFFF00"/>
              </a:solidFill>
              <a:latin typeface="Arial Black" pitchFamily="34" charset="0"/>
            </a:endParaRPr>
          </a:p>
        </p:txBody>
      </p:sp>
      <p:sp>
        <p:nvSpPr>
          <p:cNvPr id="46083" name="Текст 3"/>
          <p:cNvSpPr>
            <a:spLocks noGrp="1"/>
          </p:cNvSpPr>
          <p:nvPr>
            <p:ph type="body" idx="1"/>
          </p:nvPr>
        </p:nvSpPr>
        <p:spPr>
          <a:xfrm>
            <a:off x="684213" y="3933825"/>
            <a:ext cx="8002587" cy="2590800"/>
          </a:xfrm>
        </p:spPr>
        <p:txBody>
          <a:bodyPr/>
          <a:lstStyle/>
          <a:p>
            <a:pPr algn="ctr" eaLnBrk="1" hangingPunct="1"/>
            <a:r>
              <a:rPr lang="en-US" b="1" smtClean="0">
                <a:latin typeface="Arial Black" pitchFamily="34" charset="0"/>
              </a:rPr>
              <a:t>Cheberkus Dmytro</a:t>
            </a:r>
          </a:p>
          <a:p>
            <a:pPr algn="ctr" eaLnBrk="1" hangingPunct="1"/>
            <a:r>
              <a:rPr lang="en-US" b="1" smtClean="0">
                <a:latin typeface="Arial Black" pitchFamily="34" charset="0"/>
              </a:rPr>
              <a:t>Director of the Department of Science and Technology Development, </a:t>
            </a:r>
          </a:p>
          <a:p>
            <a:pPr algn="ctr" eaLnBrk="1" hangingPunct="1"/>
            <a:r>
              <a:rPr lang="en-US" b="1" smtClean="0">
                <a:latin typeface="Arial Black" pitchFamily="34" charset="0"/>
              </a:rPr>
              <a:t>PhD</a:t>
            </a:r>
          </a:p>
          <a:p>
            <a:pPr algn="ctr" eaLnBrk="1" hangingPunct="1"/>
            <a:r>
              <a:rPr lang="en-US" b="1" smtClean="0">
                <a:latin typeface="Arial Black" pitchFamily="34" charset="0"/>
              </a:rPr>
              <a:t>Tel./ fax.: +38 044 287-82-56</a:t>
            </a:r>
          </a:p>
          <a:p>
            <a:pPr algn="ctr" eaLnBrk="1" hangingPunct="1"/>
            <a:r>
              <a:rPr lang="en-US" b="1" smtClean="0">
                <a:latin typeface="Arial Black" pitchFamily="34" charset="0"/>
              </a:rPr>
              <a:t>E-mail: cheberkus@mon.gov.ua</a:t>
            </a:r>
            <a:endParaRPr lang="uk-UA" b="1" smtClean="0">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496" y="254299"/>
            <a:ext cx="7704666" cy="576063"/>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eaLnBrk="1" hangingPunct="1">
              <a:defRPr/>
            </a:pPr>
            <a:r>
              <a:rPr lang="en-US" sz="2800" b="1" smtClean="0">
                <a:ln>
                  <a:noFill/>
                </a:ln>
                <a:solidFill>
                  <a:srgbClr val="7030A0"/>
                </a:solidFill>
                <a:latin typeface="Arial Black" pitchFamily="34" charset="0"/>
                <a:cs typeface="Arial" charset="0"/>
              </a:rPr>
              <a:t>Ukraine today before 2014</a:t>
            </a:r>
            <a:endParaRPr lang="uk-UA" sz="2800" b="1" smtClean="0">
              <a:ln>
                <a:noFill/>
              </a:ln>
              <a:solidFill>
                <a:srgbClr val="7030A0"/>
              </a:solidFill>
              <a:latin typeface="Arial Black" pitchFamily="34" charset="0"/>
              <a:cs typeface="Arial" charset="0"/>
            </a:endParaRPr>
          </a:p>
        </p:txBody>
      </p:sp>
      <p:pic>
        <p:nvPicPr>
          <p:cNvPr id="21508" name="Объект 5"/>
          <p:cNvPicPr>
            <a:picLocks noGrp="1" noChangeAspect="1"/>
          </p:cNvPicPr>
          <p:nvPr>
            <p:ph sz="half" idx="1"/>
          </p:nvPr>
        </p:nvPicPr>
        <p:blipFill>
          <a:blip r:embed="rId2"/>
          <a:srcRect/>
          <a:stretch>
            <a:fillRect/>
          </a:stretch>
        </p:blipFill>
        <p:spPr>
          <a:xfrm>
            <a:off x="0" y="1196975"/>
            <a:ext cx="6337300" cy="4362450"/>
          </a:xfrm>
        </p:spPr>
      </p:pic>
      <p:graphicFrame>
        <p:nvGraphicFramePr>
          <p:cNvPr id="8" name="Объект 7"/>
          <p:cNvGraphicFramePr>
            <a:graphicFrameLocks noGrp="1"/>
          </p:cNvGraphicFramePr>
          <p:nvPr>
            <p:ph sz="half" idx="2"/>
          </p:nvPr>
        </p:nvGraphicFramePr>
        <p:xfrm>
          <a:off x="5226942" y="698153"/>
          <a:ext cx="475253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260648"/>
            <a:ext cx="7680960" cy="936104"/>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fontScale="90000"/>
          </a:bodyPr>
          <a:lstStyle/>
          <a:p>
            <a:pPr eaLnBrk="1" fontAlgn="auto" hangingPunct="1">
              <a:spcAft>
                <a:spcPts val="0"/>
              </a:spcAft>
              <a:defRPr/>
            </a:pPr>
            <a:r>
              <a:rPr lang="en-US" sz="2800" b="1" dirty="0">
                <a:solidFill>
                  <a:srgbClr val="7030A0"/>
                </a:solidFill>
                <a:latin typeface="Arial Black" panose="020B0A04020102020204" pitchFamily="34" charset="0"/>
              </a:rPr>
              <a:t>Infrastructure of science, technology, and innovation activities</a:t>
            </a:r>
            <a:endParaRPr lang="uk-UA" sz="2800" b="1" dirty="0">
              <a:solidFill>
                <a:srgbClr val="7030A0"/>
              </a:solidFill>
              <a:latin typeface="Arial Black" panose="020B0A04020102020204" pitchFamily="34" charset="0"/>
            </a:endParaRPr>
          </a:p>
        </p:txBody>
      </p:sp>
      <p:graphicFrame>
        <p:nvGraphicFramePr>
          <p:cNvPr id="5" name="Объект 4"/>
          <p:cNvGraphicFramePr>
            <a:graphicFrameLocks noGrp="1"/>
          </p:cNvGraphicFramePr>
          <p:nvPr>
            <p:ph sz="half" idx="1"/>
          </p:nvPr>
        </p:nvGraphicFramePr>
        <p:xfrm>
          <a:off x="107504" y="1772816"/>
          <a:ext cx="4032448" cy="4637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5"/>
          <p:cNvGraphicFramePr>
            <a:graphicFrameLocks noGrp="1"/>
          </p:cNvGraphicFramePr>
          <p:nvPr>
            <p:ph sz="half" idx="2"/>
          </p:nvPr>
        </p:nvGraphicFramePr>
        <p:xfrm>
          <a:off x="4427984" y="1772816"/>
          <a:ext cx="4608512"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5000"/>
                <a:lumOff val="95000"/>
              </a:schemeClr>
            </a:gs>
            <a:gs pos="92000">
              <a:schemeClr val="bg2"/>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683" y="669582"/>
            <a:ext cx="7680960" cy="554158"/>
          </a:xfrm>
          <a:noFill/>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sz="2800" b="1" dirty="0" smtClean="0">
                <a:solidFill>
                  <a:srgbClr val="7030A0"/>
                </a:solidFill>
                <a:latin typeface="Arial Black" panose="020B0A04020102020204" pitchFamily="34" charset="0"/>
              </a:rPr>
              <a:t>Ukraine </a:t>
            </a:r>
            <a:r>
              <a:rPr lang="en-US" sz="2800" b="1" dirty="0">
                <a:solidFill>
                  <a:srgbClr val="7030A0"/>
                </a:solidFill>
                <a:latin typeface="Arial Black" panose="020B0A04020102020204" pitchFamily="34" charset="0"/>
              </a:rPr>
              <a:t>today in general</a:t>
            </a:r>
            <a:endParaRPr lang="uk-UA" sz="2800" b="1" dirty="0">
              <a:solidFill>
                <a:srgbClr val="7030A0"/>
              </a:solidFill>
              <a:latin typeface="Arial Black" panose="020B0A04020102020204" pitchFamily="34" charset="0"/>
            </a:endParaRPr>
          </a:p>
        </p:txBody>
      </p:sp>
      <p:pic>
        <p:nvPicPr>
          <p:cNvPr id="4" name="Объект 3"/>
          <p:cNvPicPr>
            <a:picLocks noGrp="1" noChangeAspect="1"/>
          </p:cNvPicPr>
          <p:nvPr>
            <p:ph idx="1"/>
          </p:nvPr>
        </p:nvPicPr>
        <p:blipFill>
          <a:blip r:embed="rId2" cstate="print">
            <a:extLst>
              <a:ext uri="{28A0092B-C50C-407E-A947-70E740481C1C}"/>
            </a:extLst>
          </a:blip>
          <a:stretch>
            <a:fillRect/>
          </a:stretch>
        </p:blipFill>
        <p:spPr>
          <a:xfrm>
            <a:off x="3059832" y="1700808"/>
            <a:ext cx="5610323" cy="3932237"/>
          </a:xfrm>
          <a:gradFill>
            <a:gsLst>
              <a:gs pos="0">
                <a:schemeClr val="accent2">
                  <a:lumMod val="5000"/>
                  <a:lumOff val="95000"/>
                </a:schemeClr>
              </a:gs>
              <a:gs pos="92000">
                <a:schemeClr val="bg2"/>
              </a:gs>
              <a:gs pos="83000">
                <a:schemeClr val="accent2">
                  <a:lumMod val="45000"/>
                  <a:lumOff val="55000"/>
                </a:schemeClr>
              </a:gs>
              <a:gs pos="100000">
                <a:schemeClr val="accent2">
                  <a:lumMod val="30000"/>
                  <a:lumOff val="70000"/>
                </a:schemeClr>
              </a:gs>
            </a:gsLst>
            <a:lin ang="5400000" scaled="1"/>
          </a:gradFill>
          <a:effectLst>
            <a:softEdge rad="112500"/>
          </a:effectLst>
        </p:spPr>
      </p:pic>
      <p:sp>
        <p:nvSpPr>
          <p:cNvPr id="5" name="TextBox 4"/>
          <p:cNvSpPr txBox="1"/>
          <p:nvPr/>
        </p:nvSpPr>
        <p:spPr>
          <a:xfrm>
            <a:off x="467544" y="1988840"/>
            <a:ext cx="2592288" cy="3970318"/>
          </a:xfrm>
          <a:prstGeom prst="rect">
            <a:avLst/>
          </a:prstGeom>
          <a:no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285750" indent="-285750" fontAlgn="auto">
              <a:spcBef>
                <a:spcPts val="0"/>
              </a:spcBef>
              <a:spcAft>
                <a:spcPts val="0"/>
              </a:spcAft>
              <a:buFont typeface="Arial" panose="020B0604020202020204" pitchFamily="34" charset="0"/>
              <a:buChar char="•"/>
              <a:defRPr/>
            </a:pPr>
            <a:r>
              <a:rPr lang="en-US" b="1" dirty="0">
                <a:latin typeface="Andalus" panose="02020603050405020304" pitchFamily="18" charset="-78"/>
                <a:cs typeface="Andalus" panose="02020603050405020304" pitchFamily="18" charset="-78"/>
              </a:rPr>
              <a:t>26 Ukrainian Universities and research institutions and 12 000 scientists have been forced to move from the occupied territories</a:t>
            </a:r>
          </a:p>
          <a:p>
            <a:pPr marL="285750" indent="-285750" fontAlgn="auto">
              <a:spcBef>
                <a:spcPts val="0"/>
              </a:spcBef>
              <a:spcAft>
                <a:spcPts val="0"/>
              </a:spcAft>
              <a:buFont typeface="Arial" panose="020B0604020202020204" pitchFamily="34" charset="0"/>
              <a:buChar char="•"/>
              <a:defRPr/>
            </a:pPr>
            <a:r>
              <a:rPr lang="en-US" b="1" dirty="0">
                <a:latin typeface="Andalus" panose="02020603050405020304" pitchFamily="18" charset="-78"/>
                <a:cs typeface="Andalus" panose="02020603050405020304" pitchFamily="18" charset="-78"/>
              </a:rPr>
              <a:t>12.8% of territory occupied</a:t>
            </a:r>
          </a:p>
          <a:p>
            <a:pPr marL="285750" indent="-285750" fontAlgn="auto">
              <a:spcBef>
                <a:spcPts val="0"/>
              </a:spcBef>
              <a:spcAft>
                <a:spcPts val="0"/>
              </a:spcAft>
              <a:buFont typeface="Arial" panose="020B0604020202020204" pitchFamily="34" charset="0"/>
              <a:buChar char="•"/>
              <a:defRPr/>
            </a:pPr>
            <a:r>
              <a:rPr lang="en-US" b="1" dirty="0">
                <a:latin typeface="Andalus" panose="02020603050405020304" pitchFamily="18" charset="-78"/>
                <a:cs typeface="Andalus" panose="02020603050405020304" pitchFamily="18" charset="-78"/>
              </a:rPr>
              <a:t>over 1.5 </a:t>
            </a:r>
            <a:r>
              <a:rPr lang="en-US" b="1" dirty="0" err="1">
                <a:latin typeface="Andalus" panose="02020603050405020304" pitchFamily="18" charset="-78"/>
                <a:cs typeface="Andalus" panose="02020603050405020304" pitchFamily="18" charset="-78"/>
              </a:rPr>
              <a:t>mln</a:t>
            </a:r>
            <a:r>
              <a:rPr lang="en-US" b="1" dirty="0">
                <a:latin typeface="Andalus" panose="02020603050405020304" pitchFamily="18" charset="-78"/>
                <a:cs typeface="Andalus" panose="02020603050405020304" pitchFamily="18" charset="-78"/>
              </a:rPr>
              <a:t>. persons relocated from the occupied territories</a:t>
            </a:r>
          </a:p>
          <a:p>
            <a:pPr fontAlgn="auto">
              <a:spcBef>
                <a:spcPts val="0"/>
              </a:spcBef>
              <a:spcAft>
                <a:spcPts val="0"/>
              </a:spcAft>
              <a:defRPr/>
            </a:pPr>
            <a:endParaRPr lang="en-US" b="1" dirty="0">
              <a:latin typeface="Andalus" panose="02020603050405020304" pitchFamily="18" charset="-78"/>
              <a:cs typeface="Andalus" panose="02020603050405020304" pitchFamily="18" charset="-78"/>
            </a:endParaRPr>
          </a:p>
          <a:p>
            <a:pPr fontAlgn="auto">
              <a:spcBef>
                <a:spcPts val="0"/>
              </a:spcBef>
              <a:spcAft>
                <a:spcPts val="0"/>
              </a:spcAft>
              <a:defRPr/>
            </a:pPr>
            <a:endParaRPr lang="uk-UA" b="1" dirty="0">
              <a:latin typeface="Arial Black" panose="020B0A04020102020204" pitchFamily="34" charset="0"/>
              <a:cs typeface="Andalus" panose="02020603050405020304"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68313" y="188913"/>
            <a:ext cx="8505825" cy="935831"/>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oAutofit/>
          </a:bodyPr>
          <a:lstStyle/>
          <a:p>
            <a:pPr eaLnBrk="1" fontAlgn="auto" hangingPunct="1">
              <a:spcAft>
                <a:spcPts val="0"/>
              </a:spcAft>
              <a:defRPr/>
            </a:pPr>
            <a:r>
              <a:rPr sz="2800" dirty="0" smtClean="0">
                <a:solidFill>
                  <a:srgbClr val="7030A0"/>
                </a:solidFill>
                <a:latin typeface="Arial Black" pitchFamily="34" charset="0"/>
                <a:cs typeface="Times New Roman" pitchFamily="18" charset="0"/>
              </a:rPr>
              <a:t>The most </a:t>
            </a:r>
            <a:r>
              <a:rPr lang="en-US" sz="2800" dirty="0" smtClean="0">
                <a:solidFill>
                  <a:srgbClr val="7030A0"/>
                </a:solidFill>
                <a:latin typeface="Arial Black" pitchFamily="34" charset="0"/>
                <a:cs typeface="Times New Roman" pitchFamily="18" charset="0"/>
              </a:rPr>
              <a:t>advanced </a:t>
            </a:r>
            <a:r>
              <a:rPr sz="2800" dirty="0" smtClean="0">
                <a:solidFill>
                  <a:srgbClr val="7030A0"/>
                </a:solidFill>
                <a:latin typeface="Arial Black" pitchFamily="34" charset="0"/>
                <a:cs typeface="Times New Roman" pitchFamily="18" charset="0"/>
              </a:rPr>
              <a:t/>
            </a:r>
            <a:br>
              <a:rPr sz="2800" dirty="0" smtClean="0">
                <a:solidFill>
                  <a:srgbClr val="7030A0"/>
                </a:solidFill>
                <a:latin typeface="Arial Black" pitchFamily="34" charset="0"/>
                <a:cs typeface="Times New Roman" pitchFamily="18" charset="0"/>
              </a:rPr>
            </a:br>
            <a:r>
              <a:rPr sz="2800" dirty="0" smtClean="0">
                <a:solidFill>
                  <a:srgbClr val="7030A0"/>
                </a:solidFill>
                <a:latin typeface="Arial Black" pitchFamily="34" charset="0"/>
                <a:cs typeface="Times New Roman" pitchFamily="18" charset="0"/>
              </a:rPr>
              <a:t>directions of Ukrainian science </a:t>
            </a:r>
            <a:endParaRPr lang="ru-RU" sz="2800" dirty="0" smtClean="0">
              <a:solidFill>
                <a:srgbClr val="7030A0"/>
              </a:solidFill>
              <a:latin typeface="Arial Black" pitchFamily="34" charset="0"/>
              <a:cs typeface="Times New Roman" pitchFamily="18" charset="0"/>
            </a:endParaRPr>
          </a:p>
        </p:txBody>
      </p:sp>
      <p:graphicFrame>
        <p:nvGraphicFramePr>
          <p:cNvPr id="7" name="Схема 6"/>
          <p:cNvGraphicFramePr/>
          <p:nvPr/>
        </p:nvGraphicFramePr>
        <p:xfrm>
          <a:off x="4932040" y="1124745"/>
          <a:ext cx="404209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7" name="Picture 13" descr="http://epizodsspace.airbase.ru/bibl/sssr-v-kosm2005/8-2.jpg"/>
          <p:cNvPicPr>
            <a:picLocks noChangeAspect="1" noChangeArrowheads="1"/>
          </p:cNvPicPr>
          <p:nvPr/>
        </p:nvPicPr>
        <p:blipFill>
          <a:blip r:embed="rId7" cstate="print">
            <a:extLst>
              <a:ext uri="{28A0092B-C50C-407E-A947-70E740481C1C}"/>
            </a:extLst>
          </a:blip>
          <a:srcRect/>
          <a:stretch>
            <a:fillRect/>
          </a:stretch>
        </p:blipFill>
        <p:spPr bwMode="auto">
          <a:xfrm>
            <a:off x="179512" y="1700808"/>
            <a:ext cx="4400550" cy="4495800"/>
          </a:xfrm>
          <a:prstGeom prst="roundRect">
            <a:avLst>
              <a:gd name="adj" fmla="val 8594"/>
            </a:avLst>
          </a:prstGeom>
          <a:solidFill>
            <a:srgbClr val="FFFFFF">
              <a:shade val="85000"/>
            </a:srgbClr>
          </a:solidFill>
          <a:ln>
            <a:noFill/>
          </a:ln>
          <a:effectLst>
            <a:glow rad="228600">
              <a:schemeClr val="accent3">
                <a:satMod val="175000"/>
                <a:alpha val="40000"/>
              </a:schemeClr>
            </a:glow>
            <a:outerShdw blurRad="149987" dist="250190" dir="8460000" algn="ctr">
              <a:srgbClr val="000000">
                <a:alpha val="28000"/>
              </a:srgbClr>
            </a:outerShdw>
            <a:reflection blurRad="12700" stA="38000" endPos="28000" dist="5000" dir="5400000" sy="-100000" algn="bl" rotWithShape="0"/>
          </a:effectLst>
          <a:scene3d>
            <a:camera prst="orthographicFront">
              <a:rot lat="0" lon="0" rev="0"/>
            </a:camera>
            <a:lightRig rig="contrasting" dir="t">
              <a:rot lat="0" lon="0" rev="1500000"/>
            </a:lightRig>
          </a:scene3d>
          <a:sp3d prstMaterial="metal">
            <a:bevelT w="88900" h="88900"/>
          </a:sp3d>
          <a:extLst>
            <a:ext uri="{91240B29-F687-4F45-9708-019B960494DF}"/>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548679"/>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t">
            <a:noAutofit/>
          </a:bodyPr>
          <a:lstStyle/>
          <a:p>
            <a:pPr eaLnBrk="1" fontAlgn="auto" hangingPunct="1">
              <a:spcAft>
                <a:spcPts val="0"/>
              </a:spcAft>
              <a:defRPr/>
            </a:pPr>
            <a:r>
              <a:rPr lang="en-US" sz="2000" b="1" dirty="0" smtClean="0">
                <a:solidFill>
                  <a:srgbClr val="7030A0"/>
                </a:solidFill>
                <a:latin typeface="Arial Black" pitchFamily="34" charset="0"/>
              </a:rPr>
              <a:t>The most advanced directions of Ukrainian science </a:t>
            </a:r>
            <a:br>
              <a:rPr lang="en-US" sz="2000" b="1" dirty="0" smtClean="0">
                <a:solidFill>
                  <a:srgbClr val="7030A0"/>
                </a:solidFill>
                <a:latin typeface="Arial Black" pitchFamily="34" charset="0"/>
              </a:rPr>
            </a:br>
            <a:r>
              <a:rPr lang="en-US" sz="2000" b="1" dirty="0" smtClean="0">
                <a:solidFill>
                  <a:srgbClr val="7030A0"/>
                </a:solidFill>
                <a:latin typeface="Arial Black" pitchFamily="34" charset="0"/>
              </a:rPr>
              <a:t>(Documents by subject areas, </a:t>
            </a:r>
            <a:r>
              <a:rPr lang="en-US" sz="2000" b="1" dirty="0" err="1" smtClean="0">
                <a:solidFill>
                  <a:srgbClr val="7030A0"/>
                </a:solidFill>
                <a:latin typeface="Arial Black" pitchFamily="34" charset="0"/>
              </a:rPr>
              <a:t>SCImago</a:t>
            </a:r>
            <a:r>
              <a:rPr lang="en-US" sz="2000" b="1" dirty="0" smtClean="0">
                <a:solidFill>
                  <a:srgbClr val="7030A0"/>
                </a:solidFill>
                <a:latin typeface="Arial Black" pitchFamily="34" charset="0"/>
              </a:rPr>
              <a:t>, 2014) </a:t>
            </a:r>
            <a:r>
              <a:rPr lang="en-US" sz="2000" dirty="0" smtClean="0"/>
              <a:t/>
            </a:r>
            <a:br>
              <a:rPr lang="en-US" sz="2000" dirty="0" smtClean="0"/>
            </a:br>
            <a:endParaRPr lang="uk-UA" sz="2000" dirty="0"/>
          </a:p>
        </p:txBody>
      </p:sp>
      <p:pic>
        <p:nvPicPr>
          <p:cNvPr id="5" name="Содержимое 4" descr="Новый рисунок.bmp"/>
          <p:cNvPicPr>
            <a:picLocks noGrp="1" noChangeAspect="1"/>
          </p:cNvPicPr>
          <p:nvPr>
            <p:ph idx="1"/>
          </p:nvPr>
        </p:nvPicPr>
        <p:blipFill>
          <a:blip r:embed="rId2" cstate="print"/>
          <a:stretch>
            <a:fillRect/>
          </a:stretch>
        </p:blipFill>
        <p:spPr>
          <a:xfrm>
            <a:off x="755576" y="764704"/>
            <a:ext cx="7848871" cy="5904656"/>
          </a:xfrm>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16633"/>
            <a:ext cx="7704667" cy="720079"/>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eaLnBrk="1" hangingPunct="1">
              <a:defRPr/>
            </a:pPr>
            <a:r>
              <a:rPr lang="en-US" sz="2800" smtClean="0">
                <a:ln>
                  <a:noFill/>
                </a:ln>
                <a:solidFill>
                  <a:srgbClr val="7030A0"/>
                </a:solidFill>
                <a:latin typeface="Arial Black" pitchFamily="34" charset="0"/>
                <a:cs typeface="Arial" charset="0"/>
              </a:rPr>
              <a:t>The GDP expenditures for R&amp;D (2015)</a:t>
            </a:r>
            <a:endParaRPr lang="uk-UA" sz="2800" smtClean="0">
              <a:ln>
                <a:noFill/>
              </a:ln>
              <a:solidFill>
                <a:srgbClr val="7030A0"/>
              </a:solidFill>
              <a:latin typeface="Arial Black" pitchFamily="34" charset="0"/>
              <a:cs typeface="Arial" charset="0"/>
            </a:endParaRPr>
          </a:p>
        </p:txBody>
      </p:sp>
      <p:graphicFrame>
        <p:nvGraphicFramePr>
          <p:cNvPr id="30724" name="Содержимое 4"/>
          <p:cNvGraphicFramePr>
            <a:graphicFrameLocks noGrp="1"/>
          </p:cNvGraphicFramePr>
          <p:nvPr>
            <p:ph idx="1"/>
          </p:nvPr>
        </p:nvGraphicFramePr>
        <p:xfrm>
          <a:off x="107950" y="981075"/>
          <a:ext cx="8886825" cy="5573713"/>
        </p:xfrm>
        <a:graphic>
          <a:graphicData uri="http://schemas.openxmlformats.org/presentationml/2006/ole">
            <p:oleObj spid="_x0000_s30724" name="Диаграмма" r:id="rId3" imgW="8888738" imgH="5578323" progId="Excel.Chart.8">
              <p:embed/>
            </p:oleObj>
          </a:graphicData>
        </a:graphic>
      </p:graphicFrame>
      <p:sp>
        <p:nvSpPr>
          <p:cNvPr id="30729" name="Text Box 9"/>
          <p:cNvSpPr txBox="1">
            <a:spLocks noChangeArrowheads="1"/>
          </p:cNvSpPr>
          <p:nvPr/>
        </p:nvSpPr>
        <p:spPr bwMode="auto">
          <a:xfrm>
            <a:off x="7667625" y="4437063"/>
            <a:ext cx="503238" cy="366712"/>
          </a:xfrm>
          <a:prstGeom prst="rect">
            <a:avLst/>
          </a:prstGeom>
          <a:noFill/>
          <a:ln w="9525">
            <a:noFill/>
            <a:miter lim="800000"/>
            <a:headEnd/>
            <a:tailEnd/>
          </a:ln>
          <a:effectLst/>
        </p:spPr>
        <p:txBody>
          <a:bodyPr>
            <a:spAutoFit/>
          </a:bodyPr>
          <a:lstStyle/>
          <a:p>
            <a:pPr>
              <a:spcBef>
                <a:spcPct val="50000"/>
              </a:spcBef>
            </a:pPr>
            <a:r>
              <a:rPr lang="en-US">
                <a:solidFill>
                  <a:srgbClr val="FF0066"/>
                </a:solidFill>
              </a:rPr>
              <a:t>0,6</a:t>
            </a:r>
            <a:endParaRPr lang="uk-UA">
              <a:solidFill>
                <a:srgbClr val="FF00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88641"/>
            <a:ext cx="7704667" cy="1008111"/>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sz="2400" dirty="0" smtClean="0">
                <a:solidFill>
                  <a:srgbClr val="7030A0"/>
                </a:solidFill>
                <a:latin typeface="Arial Black" panose="020B0A04020102020204" pitchFamily="34" charset="0"/>
              </a:rPr>
              <a:t>Countries ranking due to publication activity (</a:t>
            </a:r>
            <a:r>
              <a:rPr lang="en-US" sz="2400" dirty="0" err="1" smtClean="0">
                <a:solidFill>
                  <a:srgbClr val="7030A0"/>
                </a:solidFill>
                <a:latin typeface="Arial Black" panose="020B0A04020102020204" pitchFamily="34" charset="0"/>
              </a:rPr>
              <a:t>SCImago</a:t>
            </a:r>
            <a:r>
              <a:rPr lang="en-US" sz="2400" dirty="0" smtClean="0">
                <a:solidFill>
                  <a:srgbClr val="7030A0"/>
                </a:solidFill>
                <a:latin typeface="Arial Black" panose="020B0A04020102020204" pitchFamily="34" charset="0"/>
              </a:rPr>
              <a:t>, 2014)</a:t>
            </a:r>
            <a:endParaRPr lang="uk-UA" sz="2400" dirty="0"/>
          </a:p>
        </p:txBody>
      </p:sp>
      <p:pic>
        <p:nvPicPr>
          <p:cNvPr id="4" name="Содержимое 3" descr="Новый рисунок.bmp"/>
          <p:cNvPicPr>
            <a:picLocks noGrp="1" noChangeAspect="1"/>
          </p:cNvPicPr>
          <p:nvPr>
            <p:ph idx="1"/>
          </p:nvPr>
        </p:nvPicPr>
        <p:blipFill>
          <a:blip r:embed="rId2" cstate="print"/>
          <a:stretch>
            <a:fillRect/>
          </a:stretch>
        </p:blipFill>
        <p:spPr>
          <a:xfrm>
            <a:off x="251520" y="1268760"/>
            <a:ext cx="8712968" cy="5328592"/>
          </a:xfrm>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5000"/>
                <a:lumOff val="95000"/>
              </a:schemeClr>
            </a:gs>
            <a:gs pos="92000">
              <a:schemeClr val="bg2"/>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260649"/>
            <a:ext cx="7704667" cy="432047"/>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Autofit/>
          </a:bodyPr>
          <a:lstStyle/>
          <a:p>
            <a:pPr eaLnBrk="1" fontAlgn="auto" hangingPunct="1">
              <a:spcAft>
                <a:spcPts val="0"/>
              </a:spcAft>
              <a:defRPr/>
            </a:pPr>
            <a:r>
              <a:rPr lang="en-US" sz="2000" dirty="0" smtClean="0">
                <a:solidFill>
                  <a:srgbClr val="7030A0"/>
                </a:solidFill>
                <a:latin typeface="Arial Black" panose="020B0A04020102020204" pitchFamily="34" charset="0"/>
              </a:rPr>
              <a:t>Legislative framework of R&amp;I </a:t>
            </a:r>
            <a:r>
              <a:rPr lang="en-US" sz="2000" dirty="0">
                <a:solidFill>
                  <a:srgbClr val="7030A0"/>
                </a:solidFill>
                <a:latin typeface="Arial Black" panose="020B0A04020102020204" pitchFamily="34" charset="0"/>
              </a:rPr>
              <a:t>policy</a:t>
            </a:r>
            <a:endParaRPr lang="uk-UA" sz="2000" dirty="0">
              <a:solidFill>
                <a:srgbClr val="7030A0"/>
              </a:solidFill>
              <a:latin typeface="Arial Black" panose="020B0A04020102020204" pitchFamily="34" charset="0"/>
            </a:endParaRPr>
          </a:p>
        </p:txBody>
      </p:sp>
      <p:graphicFrame>
        <p:nvGraphicFramePr>
          <p:cNvPr id="4" name="Объект 3"/>
          <p:cNvGraphicFramePr>
            <a:graphicFrameLocks noGrp="1"/>
          </p:cNvGraphicFramePr>
          <p:nvPr>
            <p:ph sz="half" idx="1"/>
          </p:nvPr>
        </p:nvGraphicFramePr>
        <p:xfrm>
          <a:off x="257870" y="851000"/>
          <a:ext cx="5256584" cy="5904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4" name="Объект 7"/>
          <p:cNvPicPr>
            <a:picLocks noGrp="1" noChangeAspect="1"/>
          </p:cNvPicPr>
          <p:nvPr>
            <p:ph sz="half" idx="2"/>
          </p:nvPr>
        </p:nvPicPr>
        <p:blipFill>
          <a:blip r:embed="rId7"/>
          <a:srcRect/>
          <a:stretch>
            <a:fillRect/>
          </a:stretch>
        </p:blipFill>
        <p:spPr>
          <a:xfrm>
            <a:off x="5580063" y="3092450"/>
            <a:ext cx="3384550" cy="249555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1754</TotalTime>
  <Words>335</Words>
  <Application>Microsoft Office PowerPoint</Application>
  <PresentationFormat>Экран (4:3)</PresentationFormat>
  <Paragraphs>50</Paragraphs>
  <Slides>18</Slides>
  <Notes>1</Notes>
  <HiddenSlides>0</HiddenSlides>
  <MMClips>0</MMClips>
  <ScaleCrop>false</ScaleCrop>
  <HeadingPairs>
    <vt:vector size="8" baseType="variant">
      <vt:variant>
        <vt:lpstr>Использованные шрифты</vt:lpstr>
      </vt:variant>
      <vt:variant>
        <vt:i4>6</vt:i4>
      </vt:variant>
      <vt:variant>
        <vt:lpstr>Шаблон оформления</vt:lpstr>
      </vt:variant>
      <vt:variant>
        <vt:i4>5</vt:i4>
      </vt:variant>
      <vt:variant>
        <vt:lpstr>Внедренные серверы OLE</vt:lpstr>
      </vt:variant>
      <vt:variant>
        <vt:i4>2</vt:i4>
      </vt:variant>
      <vt:variant>
        <vt:lpstr>Заголовки слайдов</vt:lpstr>
      </vt:variant>
      <vt:variant>
        <vt:i4>18</vt:i4>
      </vt:variant>
    </vt:vector>
  </HeadingPairs>
  <TitlesOfParts>
    <vt:vector size="31" baseType="lpstr">
      <vt:lpstr>Arial</vt:lpstr>
      <vt:lpstr>Corbel</vt:lpstr>
      <vt:lpstr>Calibri</vt:lpstr>
      <vt:lpstr>Arial Black</vt:lpstr>
      <vt:lpstr>Andalus</vt:lpstr>
      <vt:lpstr>Times New Roman</vt:lpstr>
      <vt:lpstr>Параллакс</vt:lpstr>
      <vt:lpstr>Параллакс</vt:lpstr>
      <vt:lpstr>Параллакс</vt:lpstr>
      <vt:lpstr>Параллакс</vt:lpstr>
      <vt:lpstr>Параллакс</vt:lpstr>
      <vt:lpstr>Диаграмма Microsoft Excel</vt:lpstr>
      <vt:lpstr>Диаграмма Microsoft Office Excel</vt:lpstr>
      <vt:lpstr>R&amp;I policy in Ukraine</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Further steps in R&amp;I policy to 2017 </vt:lpstr>
      <vt:lpstr>Слайд 13</vt:lpstr>
      <vt:lpstr>Слайд 14</vt:lpstr>
      <vt:lpstr>Tools for international cooperation</vt:lpstr>
      <vt:lpstr>Ukraine joins Horizon 2020 to work with EU in science and research  The agreement opens a wide range of new opportunities to Ukrainian research institutions, universities and businesses across the whole research and innovation value chain, from fundamental research up to close-to-market activities. For instance, Ukraine will now be able to host European Research Council (ERC) grants, apply for financial support to innovative SMEs, benefit from support for scientific excellence and other research policies and participate in the governance structures of the programme</vt:lpstr>
      <vt:lpstr>The funding Ukrainian R&amp;D projects within the program HORIZON 2020 in 2015</vt:lpstr>
      <vt:lpstr>Thank you for attention</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Globalidad</dc:title>
  <dc:creator>SVJ</dc:creator>
  <cp:lastModifiedBy>chiba</cp:lastModifiedBy>
  <cp:revision>151</cp:revision>
  <dcterms:created xsi:type="dcterms:W3CDTF">2016-02-02T08:19:45Z</dcterms:created>
  <dcterms:modified xsi:type="dcterms:W3CDTF">2016-02-19T08:59:44Z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TC023968249991</vt:lpwstr>
  </property>
</Properties>
</file>