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322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14" r:id="rId24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379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345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0320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6753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1928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497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2688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79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750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6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09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1FF46-127B-4932-A8B8-C0396E5223C5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6AFD-8309-4B3F-8FC3-0B0C4696A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5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tsesglesies.com/img/seny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44" y="-92546"/>
            <a:ext cx="97437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31"/>
          <p:cNvSpPr/>
          <p:nvPr/>
        </p:nvSpPr>
        <p:spPr>
          <a:xfrm rot="3103180">
            <a:off x="-2973903" y="1565914"/>
            <a:ext cx="9023633" cy="53291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323528" y="343584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latin typeface="Arial Narrow" panose="020B0606020202030204" pitchFamily="34" charset="0"/>
              </a:rPr>
              <a:t>Towards</a:t>
            </a:r>
            <a:r>
              <a:rPr lang="es-ES" sz="3200" b="1" dirty="0" smtClean="0">
                <a:latin typeface="Arial Narrow" panose="020B0606020202030204" pitchFamily="34" charset="0"/>
              </a:rPr>
              <a:t> </a:t>
            </a:r>
            <a:r>
              <a:rPr lang="es-ES" sz="3200" b="1" dirty="0" err="1" smtClean="0">
                <a:latin typeface="Arial Narrow" panose="020B0606020202030204" pitchFamily="34" charset="0"/>
              </a:rPr>
              <a:t>the</a:t>
            </a:r>
            <a:r>
              <a:rPr lang="es-ES" sz="3200" b="1" dirty="0" smtClean="0">
                <a:latin typeface="Arial Narrow" panose="020B0606020202030204" pitchFamily="34" charset="0"/>
              </a:rPr>
              <a:t> RIS3CAT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323528" y="278777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 Narrow" panose="020B0606020202030204" pitchFamily="34" charset="0"/>
              </a:rPr>
              <a:t>Ricard Esparza Masana, PhD</a:t>
            </a:r>
          </a:p>
          <a:p>
            <a:r>
              <a:rPr lang="es-ES" sz="1600" i="1" dirty="0" smtClean="0">
                <a:latin typeface="Arial Narrow" panose="020B0606020202030204" pitchFamily="34" charset="0"/>
              </a:rPr>
              <a:t>Universitat Autònoma de Barcelona</a:t>
            </a:r>
            <a:endParaRPr lang="en-US" sz="900" i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3" y="1059582"/>
            <a:ext cx="1965839" cy="7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3" y="1755741"/>
            <a:ext cx="1965839" cy="81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75480" y="420729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 Narrow" panose="020B0606020202030204" pitchFamily="34" charset="0"/>
              </a:rPr>
              <a:t>Chisinau (</a:t>
            </a:r>
            <a:r>
              <a:rPr lang="es-ES" sz="1400" dirty="0" err="1" smtClean="0">
                <a:latin typeface="Arial Narrow" panose="020B0606020202030204" pitchFamily="34" charset="0"/>
              </a:rPr>
              <a:t>Moldova</a:t>
            </a:r>
            <a:r>
              <a:rPr lang="es-ES" sz="1400" dirty="0" smtClean="0">
                <a:latin typeface="Arial Narrow" panose="020B0606020202030204" pitchFamily="34" charset="0"/>
              </a:rPr>
              <a:t>), </a:t>
            </a:r>
            <a:r>
              <a:rPr lang="es-ES" sz="1400" dirty="0" err="1" smtClean="0">
                <a:latin typeface="Arial Narrow" panose="020B0606020202030204" pitchFamily="34" charset="0"/>
              </a:rPr>
              <a:t>February</a:t>
            </a:r>
            <a:r>
              <a:rPr lang="es-ES" sz="1400" dirty="0" smtClean="0">
                <a:latin typeface="Arial Narrow" panose="020B0606020202030204" pitchFamily="34" charset="0"/>
              </a:rPr>
              <a:t> 19th 2016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7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8350"/>
            <a:ext cx="6408712" cy="5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26" y="1776261"/>
            <a:ext cx="5688632" cy="295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01 Título"/>
          <p:cNvSpPr>
            <a:spLocks noGrp="1"/>
          </p:cNvSpPr>
          <p:nvPr>
            <p:ph type="title"/>
          </p:nvPr>
        </p:nvSpPr>
        <p:spPr>
          <a:xfrm>
            <a:off x="827584" y="395104"/>
            <a:ext cx="5006900" cy="439886"/>
          </a:xfrm>
          <a:ln/>
        </p:spPr>
        <p:txBody>
          <a:bodyPr>
            <a:noAutofit/>
          </a:bodyPr>
          <a:lstStyle/>
          <a:p>
            <a:r>
              <a:rPr lang="en-US" altLang="ca-E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The process of drafting the RIS3CAT</a:t>
            </a:r>
          </a:p>
        </p:txBody>
      </p:sp>
    </p:spTree>
    <p:extLst>
      <p:ext uri="{BB962C8B-B14F-4D97-AF65-F5344CB8AC3E}">
        <p14:creationId xmlns:p14="http://schemas.microsoft.com/office/powerpoint/2010/main" val="4267722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01 Título"/>
          <p:cNvSpPr>
            <a:spLocks noGrp="1"/>
          </p:cNvSpPr>
          <p:nvPr>
            <p:ph type="title"/>
          </p:nvPr>
        </p:nvSpPr>
        <p:spPr>
          <a:xfrm>
            <a:off x="827584" y="395104"/>
            <a:ext cx="5006900" cy="439886"/>
          </a:xfrm>
          <a:ln/>
        </p:spPr>
        <p:txBody>
          <a:bodyPr>
            <a:noAutofit/>
          </a:bodyPr>
          <a:lstStyle/>
          <a:p>
            <a:r>
              <a:rPr lang="en-US" altLang="ca-E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Qualitative and quantitative analysis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5536"/>
            <a:ext cx="657193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64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01 Título"/>
          <p:cNvSpPr>
            <a:spLocks noGrp="1"/>
          </p:cNvSpPr>
          <p:nvPr>
            <p:ph type="title"/>
          </p:nvPr>
        </p:nvSpPr>
        <p:spPr>
          <a:xfrm>
            <a:off x="827584" y="395104"/>
            <a:ext cx="5006900" cy="439886"/>
          </a:xfrm>
          <a:ln/>
        </p:spPr>
        <p:txBody>
          <a:bodyPr>
            <a:noAutofit/>
          </a:bodyPr>
          <a:lstStyle/>
          <a:p>
            <a:r>
              <a:rPr lang="en-US" altLang="ca-E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Participation and validation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66337"/>
            <a:ext cx="5518001" cy="64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96" y="2067694"/>
            <a:ext cx="6087591" cy="24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41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01 Título"/>
          <p:cNvSpPr>
            <a:spLocks noGrp="1"/>
          </p:cNvSpPr>
          <p:nvPr>
            <p:ph type="title"/>
          </p:nvPr>
        </p:nvSpPr>
        <p:spPr>
          <a:xfrm>
            <a:off x="827584" y="395104"/>
            <a:ext cx="5006900" cy="439886"/>
          </a:xfrm>
          <a:ln/>
        </p:spPr>
        <p:txBody>
          <a:bodyPr>
            <a:noAutofit/>
          </a:bodyPr>
          <a:lstStyle/>
          <a:p>
            <a:r>
              <a:rPr lang="en-US" altLang="ca-E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Vision 2020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059582"/>
            <a:ext cx="5843777" cy="35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934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01 Título"/>
          <p:cNvSpPr>
            <a:spLocks noGrp="1"/>
          </p:cNvSpPr>
          <p:nvPr>
            <p:ph type="title"/>
          </p:nvPr>
        </p:nvSpPr>
        <p:spPr>
          <a:xfrm>
            <a:off x="827584" y="395104"/>
            <a:ext cx="5006900" cy="439886"/>
          </a:xfrm>
          <a:ln/>
        </p:spPr>
        <p:txBody>
          <a:bodyPr>
            <a:noAutofit/>
          </a:bodyPr>
          <a:lstStyle/>
          <a:p>
            <a:r>
              <a:rPr lang="en-GB" altLang="ca-E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Vectors Driving the Transformation of the Catalan </a:t>
            </a:r>
            <a:r>
              <a:rPr lang="en-GB" altLang="ca-E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Economy</a:t>
            </a:r>
            <a:endParaRPr lang="en-US" altLang="ca-ES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539552" y="1092837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GB" altLang="ca-ES" sz="1600" dirty="0"/>
              <a:t>Three key vectors that will enable Catalonia to successfully tackle the great social and economic challenges of the 21st century: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23677"/>
            <a:ext cx="5705927" cy="283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27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01 Título"/>
          <p:cNvSpPr>
            <a:spLocks noGrp="1"/>
          </p:cNvSpPr>
          <p:nvPr>
            <p:ph type="title"/>
          </p:nvPr>
        </p:nvSpPr>
        <p:spPr>
          <a:xfrm>
            <a:off x="827584" y="395104"/>
            <a:ext cx="5006900" cy="439886"/>
          </a:xfrm>
          <a:ln/>
        </p:spPr>
        <p:txBody>
          <a:bodyPr>
            <a:noAutofit/>
          </a:bodyPr>
          <a:lstStyle/>
          <a:p>
            <a:r>
              <a:rPr lang="ca-ES" altLang="ca-ES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Structure</a:t>
            </a:r>
            <a:r>
              <a:rPr lang="ca-ES" altLang="ca-E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: 4 </a:t>
            </a:r>
            <a:r>
              <a:rPr lang="ca-ES" altLang="ca-ES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Pillars</a:t>
            </a:r>
            <a:r>
              <a:rPr lang="ca-ES" altLang="ca-E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of </a:t>
            </a:r>
            <a:r>
              <a:rPr lang="ca-ES" altLang="ca-ES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Action</a:t>
            </a:r>
            <a:r>
              <a:rPr lang="ca-ES" altLang="ca-E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for 4 </a:t>
            </a:r>
            <a:r>
              <a:rPr lang="ca-ES" altLang="ca-ES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Strategic</a:t>
            </a:r>
            <a:r>
              <a:rPr lang="ca-ES" altLang="ca-E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objectives</a:t>
            </a:r>
            <a:endParaRPr lang="en-US" altLang="ca-ES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6" y="1275606"/>
            <a:ext cx="8070424" cy="352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67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4446"/>
            <a:ext cx="7424080" cy="40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95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1302"/>
            <a:ext cx="6833785" cy="408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14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91" y="758912"/>
            <a:ext cx="7059045" cy="40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36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7" y="739470"/>
            <a:ext cx="6081431" cy="396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04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55526"/>
            <a:ext cx="4176464" cy="4130466"/>
          </a:xfrm>
          <a:prstGeom prst="rect">
            <a:avLst/>
          </a:prstGeom>
          <a:ln w="1143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66457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3598"/>
            <a:ext cx="6445250" cy="35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46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1140"/>
            <a:ext cx="6048672" cy="313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682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a-ES" altLang="ca-ES" sz="1200" smtClean="0"/>
          </a:p>
        </p:txBody>
      </p:sp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" y="426318"/>
            <a:ext cx="5844837" cy="437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318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tsesglesies.com/img/seny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44" y="-92546"/>
            <a:ext cx="974371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1"/>
          <p:cNvSpPr/>
          <p:nvPr/>
        </p:nvSpPr>
        <p:spPr>
          <a:xfrm>
            <a:off x="-1454688" y="1059582"/>
            <a:ext cx="11834821" cy="28083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1482245" y="1275606"/>
            <a:ext cx="60420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Arial Narrow" panose="020B0606020202030204" pitchFamily="34" charset="0"/>
              </a:rPr>
              <a:t>Thank</a:t>
            </a:r>
            <a:r>
              <a:rPr lang="es-ES" sz="3200" b="1" dirty="0" smtClean="0">
                <a:latin typeface="Arial Narrow" panose="020B0606020202030204" pitchFamily="34" charset="0"/>
              </a:rPr>
              <a:t> </a:t>
            </a:r>
            <a:r>
              <a:rPr lang="es-ES" sz="3200" b="1" dirty="0" err="1" smtClean="0">
                <a:latin typeface="Arial Narrow" panose="020B0606020202030204" pitchFamily="34" charset="0"/>
              </a:rPr>
              <a:t>you</a:t>
            </a:r>
            <a:r>
              <a:rPr lang="es-ES" sz="3200" b="1" dirty="0" smtClean="0">
                <a:latin typeface="Arial Narrow" panose="020B0606020202030204" pitchFamily="34" charset="0"/>
              </a:rPr>
              <a:t> </a:t>
            </a:r>
            <a:r>
              <a:rPr lang="es-ES" sz="3200" b="1" dirty="0" err="1" smtClean="0">
                <a:latin typeface="Arial Narrow" panose="020B0606020202030204" pitchFamily="34" charset="0"/>
              </a:rPr>
              <a:t>for</a:t>
            </a:r>
            <a:r>
              <a:rPr lang="es-ES" sz="3200" b="1" dirty="0" smtClean="0">
                <a:latin typeface="Arial Narrow" panose="020B0606020202030204" pitchFamily="34" charset="0"/>
              </a:rPr>
              <a:t> </a:t>
            </a:r>
            <a:r>
              <a:rPr lang="es-ES" sz="3200" b="1" dirty="0" err="1" smtClean="0">
                <a:latin typeface="Arial Narrow" panose="020B0606020202030204" pitchFamily="34" charset="0"/>
              </a:rPr>
              <a:t>your</a:t>
            </a:r>
            <a:r>
              <a:rPr lang="es-ES" sz="3200" b="1" dirty="0" smtClean="0">
                <a:latin typeface="Arial Narrow" panose="020B0606020202030204" pitchFamily="34" charset="0"/>
              </a:rPr>
              <a:t> </a:t>
            </a:r>
            <a:r>
              <a:rPr lang="es-ES" sz="3200" b="1" dirty="0" err="1" smtClean="0">
                <a:latin typeface="Arial Narrow" panose="020B0606020202030204" pitchFamily="34" charset="0"/>
              </a:rPr>
              <a:t>attention</a:t>
            </a:r>
            <a:endParaRPr lang="es-ES" sz="32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s-ES" sz="3200" b="1" dirty="0" err="1" smtClean="0">
                <a:latin typeface="Arial Narrow" panose="020B0606020202030204" pitchFamily="34" charset="0"/>
              </a:rPr>
              <a:t>Mercès</a:t>
            </a:r>
            <a:r>
              <a:rPr lang="es-ES" sz="3200" b="1" dirty="0" smtClean="0">
                <a:latin typeface="Arial Narrow" panose="020B0606020202030204" pitchFamily="34" charset="0"/>
              </a:rPr>
              <a:t> per la </a:t>
            </a:r>
            <a:r>
              <a:rPr lang="es-ES" sz="3200" b="1" dirty="0" err="1" smtClean="0">
                <a:latin typeface="Arial Narrow" panose="020B0606020202030204" pitchFamily="34" charset="0"/>
              </a:rPr>
              <a:t>vostra</a:t>
            </a:r>
            <a:r>
              <a:rPr lang="es-ES" sz="3200" b="1" dirty="0" smtClean="0">
                <a:latin typeface="Arial Narrow" panose="020B0606020202030204" pitchFamily="34" charset="0"/>
              </a:rPr>
              <a:t> </a:t>
            </a:r>
            <a:r>
              <a:rPr lang="es-ES" sz="3200" b="1" dirty="0" err="1" smtClean="0">
                <a:latin typeface="Arial Narrow" panose="020B0606020202030204" pitchFamily="34" charset="0"/>
              </a:rPr>
              <a:t>atenció</a:t>
            </a:r>
            <a:endParaRPr lang="es-ES" sz="32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vi-VN" sz="3200" b="1" dirty="0" smtClean="0">
                <a:latin typeface="Arial Narrow" panose="020B0606020202030204" pitchFamily="34" charset="0"/>
              </a:rPr>
              <a:t>Vă </a:t>
            </a:r>
            <a:r>
              <a:rPr lang="vi-VN" sz="3200" b="1" dirty="0">
                <a:latin typeface="Arial Narrow" panose="020B0606020202030204" pitchFamily="34" charset="0"/>
              </a:rPr>
              <a:t>mulțumim pentru </a:t>
            </a:r>
            <a:r>
              <a:rPr lang="vi-VN" sz="3200" b="1" dirty="0" smtClean="0">
                <a:latin typeface="Arial Narrow" panose="020B0606020202030204" pitchFamily="34" charset="0"/>
              </a:rPr>
              <a:t>atenție</a:t>
            </a:r>
            <a:endParaRPr lang="es-ES" sz="3200" b="1" dirty="0" smtClean="0">
              <a:latin typeface="Arial Narrow" panose="020B0606020202030204" pitchFamily="34" charset="0"/>
            </a:endParaRPr>
          </a:p>
          <a:p>
            <a:pPr algn="ctr"/>
            <a:endParaRPr lang="es-ES" sz="3200" b="1" dirty="0">
              <a:latin typeface="Arial Narrow" panose="020B0606020202030204" pitchFamily="34" charset="0"/>
            </a:endParaRPr>
          </a:p>
          <a:p>
            <a:pPr algn="ctr"/>
            <a:r>
              <a:rPr lang="es-ES" sz="2400" b="1" dirty="0">
                <a:latin typeface="Arial Narrow" panose="020B0606020202030204" pitchFamily="34" charset="0"/>
              </a:rPr>
              <a:t>r</a:t>
            </a:r>
            <a:r>
              <a:rPr lang="es-ES" sz="2400" b="1" dirty="0" smtClean="0">
                <a:latin typeface="Arial Narrow" panose="020B0606020202030204" pitchFamily="34" charset="0"/>
              </a:rPr>
              <a:t>icard.esparza@uab.cat</a:t>
            </a:r>
            <a:endParaRPr lang="vi-VN" sz="2000" b="1" dirty="0">
              <a:latin typeface="Arial Narrow" panose="020B0606020202030204" pitchFamily="34" charset="0"/>
            </a:endParaRPr>
          </a:p>
          <a:p>
            <a:pPr algn="ctr"/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/>
          <a:stretch>
            <a:fillRect/>
          </a:stretch>
        </p:blipFill>
        <p:spPr bwMode="auto">
          <a:xfrm>
            <a:off x="1187624" y="1394346"/>
            <a:ext cx="6552728" cy="325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10" name="Títol 3"/>
          <p:cNvSpPr>
            <a:spLocks noGrp="1"/>
          </p:cNvSpPr>
          <p:nvPr>
            <p:ph type="title"/>
          </p:nvPr>
        </p:nvSpPr>
        <p:spPr>
          <a:xfrm>
            <a:off x="1187624" y="502965"/>
            <a:ext cx="5006900" cy="511894"/>
          </a:xfrm>
          <a:ln/>
        </p:spPr>
        <p:txBody>
          <a:bodyPr>
            <a:normAutofit fontScale="90000"/>
          </a:bodyPr>
          <a:lstStyle/>
          <a:p>
            <a:pPr marL="342900" indent="-342900" algn="l">
              <a:spcBef>
                <a:spcPts val="600"/>
              </a:spcBef>
            </a:pPr>
            <a:r>
              <a:rPr lang="ca-ES" altLang="ca-ES" sz="24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Global Challenges </a:t>
            </a:r>
            <a:r>
              <a:rPr lang="ca-ES" altLang="ca-ES" sz="2400" b="1" dirty="0" err="1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Facing</a:t>
            </a:r>
            <a:r>
              <a:rPr lang="ca-ES" altLang="ca-ES" sz="24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 </a:t>
            </a:r>
            <a:r>
              <a:rPr lang="ca-ES" altLang="ca-ES" sz="2400" b="1" dirty="0" err="1" smtClean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the</a:t>
            </a:r>
            <a:r>
              <a:rPr lang="ca-ES" altLang="ca-ES" sz="2400" b="1" dirty="0" smtClean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 </a:t>
            </a:r>
            <a:r>
              <a:rPr lang="ca-ES" altLang="ca-ES" sz="2400" b="1" dirty="0" err="1" smtClean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European</a:t>
            </a:r>
            <a:r>
              <a:rPr lang="ca-ES" altLang="ca-ES" sz="2400" b="1" dirty="0" smtClean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 </a:t>
            </a:r>
            <a:r>
              <a:rPr lang="ca-ES" altLang="ca-ES" sz="24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Economies</a:t>
            </a:r>
          </a:p>
        </p:txBody>
      </p:sp>
    </p:spTree>
    <p:extLst>
      <p:ext uri="{BB962C8B-B14F-4D97-AF65-F5344CB8AC3E}">
        <p14:creationId xmlns:p14="http://schemas.microsoft.com/office/powerpoint/2010/main" val="2535502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10" name="Títol 3"/>
          <p:cNvSpPr>
            <a:spLocks noGrp="1"/>
          </p:cNvSpPr>
          <p:nvPr>
            <p:ph type="title"/>
          </p:nvPr>
        </p:nvSpPr>
        <p:spPr>
          <a:xfrm>
            <a:off x="1509316" y="411510"/>
            <a:ext cx="5006900" cy="511894"/>
          </a:xfrm>
          <a:ln/>
        </p:spPr>
        <p:txBody>
          <a:bodyPr>
            <a:normAutofit/>
          </a:bodyPr>
          <a:lstStyle/>
          <a:p>
            <a:pPr marL="342900" indent="-342900" algn="l">
              <a:spcBef>
                <a:spcPts val="600"/>
              </a:spcBef>
            </a:pPr>
            <a:r>
              <a:rPr lang="es-ES_tradnl" altLang="ca-ES" sz="2200" b="1" dirty="0" err="1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Europe</a:t>
            </a:r>
            <a:r>
              <a:rPr lang="es-ES_tradnl" altLang="ca-ES" sz="22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 2020 </a:t>
            </a:r>
            <a:r>
              <a:rPr lang="es-ES_tradnl" altLang="ca-ES" sz="2200" b="1" dirty="0" err="1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Priorities</a:t>
            </a:r>
            <a:endParaRPr lang="ca-ES" altLang="ca-ES" sz="2200" b="1" dirty="0">
              <a:solidFill>
                <a:srgbClr val="C00000"/>
              </a:solidFill>
              <a:latin typeface="Arial" charset="0"/>
              <a:ea typeface="Arial" pitchFamily="-111" charset="0"/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3406" r="49507" b="28516"/>
          <a:stretch>
            <a:fillRect/>
          </a:stretch>
        </p:blipFill>
        <p:spPr bwMode="auto">
          <a:xfrm>
            <a:off x="1691680" y="1275606"/>
            <a:ext cx="3809524" cy="33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cdn2.thr.com/sites/default/files/imagecache/675x380/2014/09/netflix_europe_il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60" y="1059582"/>
            <a:ext cx="43197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65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69" name="Títol 3"/>
          <p:cNvSpPr txBox="1">
            <a:spLocks/>
          </p:cNvSpPr>
          <p:nvPr/>
        </p:nvSpPr>
        <p:spPr>
          <a:xfrm>
            <a:off x="422789" y="339502"/>
            <a:ext cx="5664760" cy="506413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altLang="ca-ES" sz="22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Priorities for the Regional Funds</a:t>
            </a:r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a-ES" altLang="ca-ES" sz="1200" smtClean="0"/>
          </a:p>
        </p:txBody>
      </p:sp>
      <p:sp>
        <p:nvSpPr>
          <p:cNvPr id="71" name="Rounded Rectangle 47"/>
          <p:cNvSpPr/>
          <p:nvPr/>
        </p:nvSpPr>
        <p:spPr>
          <a:xfrm>
            <a:off x="750888" y="1132111"/>
            <a:ext cx="4999037" cy="3937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Rounded Rectangle 48"/>
          <p:cNvSpPr/>
          <p:nvPr/>
        </p:nvSpPr>
        <p:spPr>
          <a:xfrm>
            <a:off x="5821363" y="1132111"/>
            <a:ext cx="820737" cy="3984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Rounded Rectangle 49"/>
          <p:cNvSpPr/>
          <p:nvPr/>
        </p:nvSpPr>
        <p:spPr>
          <a:xfrm>
            <a:off x="6738938" y="1132111"/>
            <a:ext cx="820737" cy="3984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Rounded Rectangle 52"/>
          <p:cNvSpPr/>
          <p:nvPr/>
        </p:nvSpPr>
        <p:spPr>
          <a:xfrm>
            <a:off x="750888" y="1576611"/>
            <a:ext cx="4999037" cy="342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ounded Rectangle 53"/>
          <p:cNvSpPr/>
          <p:nvPr/>
        </p:nvSpPr>
        <p:spPr>
          <a:xfrm>
            <a:off x="5821363" y="1586136"/>
            <a:ext cx="820737" cy="285750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ounded Rectangle 54"/>
          <p:cNvSpPr/>
          <p:nvPr/>
        </p:nvSpPr>
        <p:spPr>
          <a:xfrm>
            <a:off x="6738938" y="1586136"/>
            <a:ext cx="820737" cy="2857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Rounded Rectangle 59"/>
          <p:cNvSpPr/>
          <p:nvPr/>
        </p:nvSpPr>
        <p:spPr>
          <a:xfrm>
            <a:off x="750888" y="1859186"/>
            <a:ext cx="4999037" cy="3444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Rounded Rectangle 60"/>
          <p:cNvSpPr/>
          <p:nvPr/>
        </p:nvSpPr>
        <p:spPr>
          <a:xfrm>
            <a:off x="5821363" y="1868711"/>
            <a:ext cx="820737" cy="287338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Rounded Rectangle 61"/>
          <p:cNvSpPr/>
          <p:nvPr/>
        </p:nvSpPr>
        <p:spPr>
          <a:xfrm>
            <a:off x="6738938" y="1868711"/>
            <a:ext cx="820737" cy="28733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Rounded Rectangle 64"/>
          <p:cNvSpPr/>
          <p:nvPr/>
        </p:nvSpPr>
        <p:spPr>
          <a:xfrm>
            <a:off x="750888" y="2143349"/>
            <a:ext cx="4999037" cy="342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ounded Rectangle 65"/>
          <p:cNvSpPr/>
          <p:nvPr/>
        </p:nvSpPr>
        <p:spPr>
          <a:xfrm>
            <a:off x="5821363" y="2152874"/>
            <a:ext cx="820737" cy="285750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ounded Rectangle 66"/>
          <p:cNvSpPr/>
          <p:nvPr/>
        </p:nvSpPr>
        <p:spPr>
          <a:xfrm>
            <a:off x="6738938" y="2152874"/>
            <a:ext cx="820737" cy="2857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Rounded Rectangle 69"/>
          <p:cNvSpPr/>
          <p:nvPr/>
        </p:nvSpPr>
        <p:spPr>
          <a:xfrm>
            <a:off x="750888" y="2427511"/>
            <a:ext cx="4999037" cy="342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Rounded Rectangle 70"/>
          <p:cNvSpPr/>
          <p:nvPr/>
        </p:nvSpPr>
        <p:spPr>
          <a:xfrm>
            <a:off x="5821363" y="2437036"/>
            <a:ext cx="820737" cy="285750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Rounded Rectangle 71"/>
          <p:cNvSpPr/>
          <p:nvPr/>
        </p:nvSpPr>
        <p:spPr>
          <a:xfrm>
            <a:off x="6738938" y="2437036"/>
            <a:ext cx="820737" cy="2857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Rounded Rectangle 74"/>
          <p:cNvSpPr/>
          <p:nvPr/>
        </p:nvSpPr>
        <p:spPr>
          <a:xfrm>
            <a:off x="750888" y="2711674"/>
            <a:ext cx="4999037" cy="342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Rounded Rectangle 75"/>
          <p:cNvSpPr/>
          <p:nvPr/>
        </p:nvSpPr>
        <p:spPr>
          <a:xfrm>
            <a:off x="5821363" y="2721199"/>
            <a:ext cx="820737" cy="285750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Rounded Rectangle 76"/>
          <p:cNvSpPr/>
          <p:nvPr/>
        </p:nvSpPr>
        <p:spPr>
          <a:xfrm>
            <a:off x="6738938" y="2721199"/>
            <a:ext cx="820737" cy="2857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Rounded Rectangle 79"/>
          <p:cNvSpPr/>
          <p:nvPr/>
        </p:nvSpPr>
        <p:spPr>
          <a:xfrm>
            <a:off x="750888" y="2995836"/>
            <a:ext cx="4999037" cy="342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Rounded Rectangle 80"/>
          <p:cNvSpPr/>
          <p:nvPr/>
        </p:nvSpPr>
        <p:spPr>
          <a:xfrm>
            <a:off x="5821363" y="3005361"/>
            <a:ext cx="820737" cy="285750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Rounded Rectangle 81"/>
          <p:cNvSpPr/>
          <p:nvPr/>
        </p:nvSpPr>
        <p:spPr>
          <a:xfrm>
            <a:off x="6738938" y="3005361"/>
            <a:ext cx="820737" cy="2857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Rounded Rectangle 84"/>
          <p:cNvSpPr/>
          <p:nvPr/>
        </p:nvSpPr>
        <p:spPr>
          <a:xfrm>
            <a:off x="755650" y="3278411"/>
            <a:ext cx="4999038" cy="3444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Rounded Rectangle 85"/>
          <p:cNvSpPr/>
          <p:nvPr/>
        </p:nvSpPr>
        <p:spPr>
          <a:xfrm>
            <a:off x="5821363" y="3287936"/>
            <a:ext cx="820737" cy="287338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Rounded Rectangle 86"/>
          <p:cNvSpPr/>
          <p:nvPr/>
        </p:nvSpPr>
        <p:spPr>
          <a:xfrm>
            <a:off x="6738938" y="3287936"/>
            <a:ext cx="820737" cy="28733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Rounded Rectangle 89"/>
          <p:cNvSpPr/>
          <p:nvPr/>
        </p:nvSpPr>
        <p:spPr>
          <a:xfrm>
            <a:off x="755650" y="3562574"/>
            <a:ext cx="4999038" cy="342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Rounded Rectangle 90"/>
          <p:cNvSpPr/>
          <p:nvPr/>
        </p:nvSpPr>
        <p:spPr>
          <a:xfrm>
            <a:off x="5821363" y="3572099"/>
            <a:ext cx="820737" cy="285750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Rounded Rectangle 91"/>
          <p:cNvSpPr/>
          <p:nvPr/>
        </p:nvSpPr>
        <p:spPr>
          <a:xfrm>
            <a:off x="6738938" y="3572099"/>
            <a:ext cx="820737" cy="2857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Rounded Rectangle 94"/>
          <p:cNvSpPr/>
          <p:nvPr/>
        </p:nvSpPr>
        <p:spPr>
          <a:xfrm>
            <a:off x="755650" y="3846736"/>
            <a:ext cx="4999038" cy="342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Rounded Rectangle 95"/>
          <p:cNvSpPr/>
          <p:nvPr/>
        </p:nvSpPr>
        <p:spPr>
          <a:xfrm>
            <a:off x="5821363" y="3856261"/>
            <a:ext cx="820737" cy="285750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Rounded Rectangle 96"/>
          <p:cNvSpPr/>
          <p:nvPr/>
        </p:nvSpPr>
        <p:spPr>
          <a:xfrm>
            <a:off x="6738938" y="3856261"/>
            <a:ext cx="820737" cy="2857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Rounded Rectangle 99"/>
          <p:cNvSpPr/>
          <p:nvPr/>
        </p:nvSpPr>
        <p:spPr>
          <a:xfrm>
            <a:off x="755650" y="4130899"/>
            <a:ext cx="4999038" cy="342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Rounded Rectangle 100"/>
          <p:cNvSpPr/>
          <p:nvPr/>
        </p:nvSpPr>
        <p:spPr>
          <a:xfrm>
            <a:off x="5821363" y="4140424"/>
            <a:ext cx="820737" cy="285750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Rounded Rectangle 101"/>
          <p:cNvSpPr/>
          <p:nvPr/>
        </p:nvSpPr>
        <p:spPr>
          <a:xfrm>
            <a:off x="6738938" y="4140424"/>
            <a:ext cx="820737" cy="2857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Rounded Rectangle 104"/>
          <p:cNvSpPr/>
          <p:nvPr/>
        </p:nvSpPr>
        <p:spPr>
          <a:xfrm>
            <a:off x="755650" y="4415061"/>
            <a:ext cx="4999038" cy="2952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Rounded Rectangle 105"/>
          <p:cNvSpPr/>
          <p:nvPr/>
        </p:nvSpPr>
        <p:spPr>
          <a:xfrm>
            <a:off x="5821363" y="4424586"/>
            <a:ext cx="820737" cy="285750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Rounded Rectangle 107"/>
          <p:cNvSpPr/>
          <p:nvPr/>
        </p:nvSpPr>
        <p:spPr>
          <a:xfrm>
            <a:off x="6738938" y="4424586"/>
            <a:ext cx="820737" cy="28575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Rounded Rectangle 118"/>
          <p:cNvSpPr/>
          <p:nvPr/>
        </p:nvSpPr>
        <p:spPr>
          <a:xfrm>
            <a:off x="5859463" y="1643286"/>
            <a:ext cx="735012" cy="1019175"/>
          </a:xfrm>
          <a:prstGeom prst="roundRect">
            <a:avLst>
              <a:gd name="adj" fmla="val 9013"/>
            </a:avLst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TextBox 119"/>
          <p:cNvSpPr txBox="1">
            <a:spLocks noChangeArrowheads="1"/>
          </p:cNvSpPr>
          <p:nvPr/>
        </p:nvSpPr>
        <p:spPr bwMode="auto">
          <a:xfrm>
            <a:off x="5876925" y="1941736"/>
            <a:ext cx="747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chemeClr val="bg1"/>
                </a:solidFill>
              </a:rPr>
              <a:t>At least 80% of ERDF resources</a:t>
            </a:r>
          </a:p>
        </p:txBody>
      </p:sp>
      <p:sp>
        <p:nvSpPr>
          <p:cNvPr id="109" name="Rounded Rectangle 120"/>
          <p:cNvSpPr/>
          <p:nvPr/>
        </p:nvSpPr>
        <p:spPr>
          <a:xfrm>
            <a:off x="6791325" y="3640361"/>
            <a:ext cx="717550" cy="1019175"/>
          </a:xfrm>
          <a:prstGeom prst="roundRect">
            <a:avLst>
              <a:gd name="adj" fmla="val 9013"/>
            </a:avLst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en-US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TextBox 121"/>
          <p:cNvSpPr txBox="1">
            <a:spLocks noChangeArrowheads="1"/>
          </p:cNvSpPr>
          <p:nvPr/>
        </p:nvSpPr>
        <p:spPr bwMode="auto">
          <a:xfrm>
            <a:off x="6791325" y="3914999"/>
            <a:ext cx="781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chemeClr val="bg1"/>
                </a:solidFill>
              </a:rPr>
              <a:t>At least 80% of ESF resources</a:t>
            </a:r>
          </a:p>
        </p:txBody>
      </p:sp>
      <p:sp>
        <p:nvSpPr>
          <p:cNvPr id="111" name="TextBox 122"/>
          <p:cNvSpPr txBox="1">
            <a:spLocks noChangeArrowheads="1"/>
          </p:cNvSpPr>
          <p:nvPr/>
        </p:nvSpPr>
        <p:spPr bwMode="auto">
          <a:xfrm>
            <a:off x="857250" y="1131590"/>
            <a:ext cx="481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 dirty="0">
                <a:solidFill>
                  <a:schemeClr val="bg1"/>
                </a:solidFill>
              </a:rPr>
              <a:t>Concentration of the regional funds in 11 thematic objectives to achieve Europe 2020 objectives</a:t>
            </a:r>
          </a:p>
        </p:txBody>
      </p:sp>
      <p:sp>
        <p:nvSpPr>
          <p:cNvPr id="112" name="TextBox 123"/>
          <p:cNvSpPr txBox="1">
            <a:spLocks noChangeArrowheads="1"/>
          </p:cNvSpPr>
          <p:nvPr/>
        </p:nvSpPr>
        <p:spPr bwMode="auto">
          <a:xfrm>
            <a:off x="5949950" y="1184499"/>
            <a:ext cx="7826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chemeClr val="bg1"/>
                </a:solidFill>
              </a:rPr>
              <a:t>ERDF</a:t>
            </a:r>
          </a:p>
        </p:txBody>
      </p:sp>
      <p:sp>
        <p:nvSpPr>
          <p:cNvPr id="113" name="TextBox 124"/>
          <p:cNvSpPr txBox="1">
            <a:spLocks noChangeArrowheads="1"/>
          </p:cNvSpPr>
          <p:nvPr/>
        </p:nvSpPr>
        <p:spPr bwMode="auto">
          <a:xfrm>
            <a:off x="6958013" y="1203549"/>
            <a:ext cx="7826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chemeClr val="bg1"/>
                </a:solidFill>
              </a:rPr>
              <a:t>ESF</a:t>
            </a:r>
          </a:p>
        </p:txBody>
      </p:sp>
      <p:sp>
        <p:nvSpPr>
          <p:cNvPr id="114" name="TextBox 127"/>
          <p:cNvSpPr txBox="1">
            <a:spLocks noChangeArrowheads="1"/>
          </p:cNvSpPr>
          <p:nvPr/>
        </p:nvSpPr>
        <p:spPr bwMode="auto">
          <a:xfrm>
            <a:off x="823913" y="1621061"/>
            <a:ext cx="49958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1. </a:t>
            </a:r>
            <a:r>
              <a:rPr lang="en-US" altLang="ca-ES" sz="900"/>
              <a:t>To strengthen research, technological development and innovation</a:t>
            </a:r>
          </a:p>
        </p:txBody>
      </p:sp>
      <p:sp>
        <p:nvSpPr>
          <p:cNvPr id="115" name="TextBox 128"/>
          <p:cNvSpPr txBox="1">
            <a:spLocks noChangeArrowheads="1"/>
          </p:cNvSpPr>
          <p:nvPr/>
        </p:nvSpPr>
        <p:spPr bwMode="auto">
          <a:xfrm>
            <a:off x="823913" y="1906811"/>
            <a:ext cx="49958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2. </a:t>
            </a:r>
            <a:r>
              <a:rPr lang="en-US" altLang="ca-ES" sz="900"/>
              <a:t>To enhance access to and use of ICTs</a:t>
            </a:r>
          </a:p>
        </p:txBody>
      </p:sp>
      <p:sp>
        <p:nvSpPr>
          <p:cNvPr id="116" name="TextBox 129"/>
          <p:cNvSpPr txBox="1">
            <a:spLocks noChangeArrowheads="1"/>
          </p:cNvSpPr>
          <p:nvPr/>
        </p:nvSpPr>
        <p:spPr bwMode="auto">
          <a:xfrm>
            <a:off x="823913" y="2190974"/>
            <a:ext cx="49958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3. </a:t>
            </a:r>
            <a:r>
              <a:rPr lang="en-US" altLang="ca-ES" sz="900"/>
              <a:t>To enhance the competitiveness of SMEs</a:t>
            </a:r>
          </a:p>
        </p:txBody>
      </p:sp>
      <p:sp>
        <p:nvSpPr>
          <p:cNvPr id="117" name="TextBox 130"/>
          <p:cNvSpPr txBox="1">
            <a:spLocks noChangeArrowheads="1"/>
          </p:cNvSpPr>
          <p:nvPr/>
        </p:nvSpPr>
        <p:spPr bwMode="auto">
          <a:xfrm>
            <a:off x="823913" y="2484661"/>
            <a:ext cx="49958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4 </a:t>
            </a:r>
            <a:r>
              <a:rPr lang="en-US" altLang="ca-ES" sz="900"/>
              <a:t>To support the shift towards a low-carbon and energy-intensive economy in all sectors</a:t>
            </a:r>
          </a:p>
        </p:txBody>
      </p:sp>
      <p:sp>
        <p:nvSpPr>
          <p:cNvPr id="118" name="TextBox 131"/>
          <p:cNvSpPr txBox="1">
            <a:spLocks noChangeArrowheads="1"/>
          </p:cNvSpPr>
          <p:nvPr/>
        </p:nvSpPr>
        <p:spPr bwMode="auto">
          <a:xfrm>
            <a:off x="833438" y="2710086"/>
            <a:ext cx="4999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5. </a:t>
            </a:r>
            <a:r>
              <a:rPr lang="en-US" altLang="ca-ES" sz="900"/>
              <a:t>To promote climate change adaptation and risk prevention and management </a:t>
            </a:r>
          </a:p>
        </p:txBody>
      </p:sp>
      <p:sp>
        <p:nvSpPr>
          <p:cNvPr id="119" name="TextBox 132"/>
          <p:cNvSpPr txBox="1">
            <a:spLocks noChangeArrowheads="1"/>
          </p:cNvSpPr>
          <p:nvPr/>
        </p:nvSpPr>
        <p:spPr bwMode="auto">
          <a:xfrm>
            <a:off x="823913" y="3002186"/>
            <a:ext cx="49958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6. </a:t>
            </a:r>
            <a:r>
              <a:rPr lang="en-US" altLang="ca-ES" sz="900"/>
              <a:t>To protect the environment and promote resource efficiency</a:t>
            </a:r>
          </a:p>
        </p:txBody>
      </p:sp>
      <p:sp>
        <p:nvSpPr>
          <p:cNvPr id="120" name="TextBox 133"/>
          <p:cNvSpPr txBox="1">
            <a:spLocks noChangeArrowheads="1"/>
          </p:cNvSpPr>
          <p:nvPr/>
        </p:nvSpPr>
        <p:spPr bwMode="auto">
          <a:xfrm>
            <a:off x="823913" y="3580036"/>
            <a:ext cx="49958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8. </a:t>
            </a:r>
            <a:r>
              <a:rPr lang="en-US" altLang="ca-ES" sz="900"/>
              <a:t>To promote employment and support labour mobility</a:t>
            </a:r>
          </a:p>
        </p:txBody>
      </p:sp>
      <p:sp>
        <p:nvSpPr>
          <p:cNvPr id="121" name="TextBox 134"/>
          <p:cNvSpPr txBox="1">
            <a:spLocks noChangeArrowheads="1"/>
          </p:cNvSpPr>
          <p:nvPr/>
        </p:nvSpPr>
        <p:spPr bwMode="auto">
          <a:xfrm>
            <a:off x="823913" y="3276824"/>
            <a:ext cx="49958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7. </a:t>
            </a:r>
            <a:r>
              <a:rPr lang="en-US" altLang="ca-ES" sz="900"/>
              <a:t>To promote sustainable transport and remove bottlenecks in key network infrastructure</a:t>
            </a:r>
          </a:p>
        </p:txBody>
      </p:sp>
      <p:sp>
        <p:nvSpPr>
          <p:cNvPr id="122" name="TextBox 135"/>
          <p:cNvSpPr txBox="1">
            <a:spLocks noChangeArrowheads="1"/>
          </p:cNvSpPr>
          <p:nvPr/>
        </p:nvSpPr>
        <p:spPr bwMode="auto">
          <a:xfrm>
            <a:off x="823913" y="3889599"/>
            <a:ext cx="49958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9. </a:t>
            </a:r>
            <a:r>
              <a:rPr lang="en-US" altLang="ca-ES" sz="900"/>
              <a:t>To promote social inclusion and combat poverty</a:t>
            </a:r>
          </a:p>
        </p:txBody>
      </p:sp>
      <p:sp>
        <p:nvSpPr>
          <p:cNvPr id="123" name="TextBox 147"/>
          <p:cNvSpPr txBox="1">
            <a:spLocks noChangeArrowheads="1"/>
          </p:cNvSpPr>
          <p:nvPr/>
        </p:nvSpPr>
        <p:spPr bwMode="auto">
          <a:xfrm>
            <a:off x="823913" y="4142011"/>
            <a:ext cx="49958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10. </a:t>
            </a:r>
            <a:r>
              <a:rPr lang="en-US" altLang="ca-ES" sz="900"/>
              <a:t>To invest in education, skills and lifelong learning</a:t>
            </a:r>
          </a:p>
        </p:txBody>
      </p:sp>
      <p:sp>
        <p:nvSpPr>
          <p:cNvPr id="124" name="TextBox 148"/>
          <p:cNvSpPr txBox="1">
            <a:spLocks noChangeArrowheads="1"/>
          </p:cNvSpPr>
          <p:nvPr/>
        </p:nvSpPr>
        <p:spPr bwMode="auto">
          <a:xfrm>
            <a:off x="823913" y="4429349"/>
            <a:ext cx="49958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a-ES" sz="900" b="1">
                <a:solidFill>
                  <a:srgbClr val="C00000"/>
                </a:solidFill>
              </a:rPr>
              <a:t>11. </a:t>
            </a:r>
            <a:r>
              <a:rPr lang="en-US" altLang="ca-ES" sz="900"/>
              <a:t>To enhance institutional capacity and ensure an efficient public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027345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a-ES" altLang="ca-ES" sz="1200" smtClean="0"/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539948" y="202334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a-ES" sz="1600" dirty="0"/>
              <a:t>To promote economic and knowledge specialisations adapted to potential for innovation in each region, based on its assets and capacities:</a:t>
            </a:r>
          </a:p>
        </p:txBody>
      </p:sp>
      <p:grpSp>
        <p:nvGrpSpPr>
          <p:cNvPr id="61" name="Group 1114"/>
          <p:cNvGrpSpPr>
            <a:grpSpLocks noChangeAspect="1"/>
          </p:cNvGrpSpPr>
          <p:nvPr/>
        </p:nvGrpSpPr>
        <p:grpSpPr bwMode="auto">
          <a:xfrm>
            <a:off x="6031110" y="2817093"/>
            <a:ext cx="963613" cy="1260475"/>
            <a:chOff x="1482437" y="3870805"/>
            <a:chExt cx="978363" cy="1279004"/>
          </a:xfrm>
        </p:grpSpPr>
        <p:sp>
          <p:nvSpPr>
            <p:cNvPr id="62" name="Rounded Rectangle 1115"/>
            <p:cNvSpPr/>
            <p:nvPr/>
          </p:nvSpPr>
          <p:spPr>
            <a:xfrm>
              <a:off x="1482437" y="3870805"/>
              <a:ext cx="978363" cy="12790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6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646841" y="4432987"/>
              <a:ext cx="649556" cy="6427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6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4" name="Group 1117"/>
            <p:cNvGrpSpPr>
              <a:grpSpLocks/>
            </p:cNvGrpSpPr>
            <p:nvPr/>
          </p:nvGrpSpPr>
          <p:grpSpPr bwMode="auto">
            <a:xfrm>
              <a:off x="1646339" y="4461801"/>
              <a:ext cx="321066" cy="231454"/>
              <a:chOff x="6085525" y="5208331"/>
              <a:chExt cx="321066" cy="231454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6086027" y="5208513"/>
                <a:ext cx="320748" cy="2319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6200465" y="5239118"/>
                <a:ext cx="87037" cy="8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103757" y="5239118"/>
                <a:ext cx="87037" cy="8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297173" y="5239118"/>
                <a:ext cx="85425" cy="8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103757" y="5364763"/>
                <a:ext cx="185356" cy="757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5" name="Group 1118"/>
            <p:cNvGrpSpPr>
              <a:grpSpLocks/>
            </p:cNvGrpSpPr>
            <p:nvPr/>
          </p:nvGrpSpPr>
          <p:grpSpPr bwMode="auto">
            <a:xfrm>
              <a:off x="1651529" y="4801549"/>
              <a:ext cx="318151" cy="247338"/>
              <a:chOff x="6109586" y="5507252"/>
              <a:chExt cx="318151" cy="247338"/>
            </a:xfrm>
          </p:grpSpPr>
          <p:sp>
            <p:nvSpPr>
              <p:cNvPr id="153" name="Right Triangle 1150"/>
              <p:cNvSpPr/>
              <p:nvPr/>
            </p:nvSpPr>
            <p:spPr>
              <a:xfrm>
                <a:off x="6245125" y="5547843"/>
                <a:ext cx="167627" cy="185246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109733" y="5588113"/>
                <a:ext cx="317525" cy="1659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5" name="Right Triangle 1152"/>
              <p:cNvSpPr/>
              <p:nvPr/>
            </p:nvSpPr>
            <p:spPr>
              <a:xfrm>
                <a:off x="6182264" y="5522070"/>
                <a:ext cx="167627" cy="215852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6" name="Right Triangle 1153"/>
              <p:cNvSpPr/>
              <p:nvPr/>
            </p:nvSpPr>
            <p:spPr>
              <a:xfrm>
                <a:off x="6121015" y="5507572"/>
                <a:ext cx="167627" cy="230350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232230" y="5623552"/>
                <a:ext cx="180522" cy="41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6124239" y="5623552"/>
                <a:ext cx="91873" cy="41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345056" y="5686375"/>
                <a:ext cx="67696" cy="67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6125851" y="5691207"/>
                <a:ext cx="90261" cy="628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6" name="Group 1119"/>
            <p:cNvGrpSpPr>
              <a:grpSpLocks/>
            </p:cNvGrpSpPr>
            <p:nvPr/>
          </p:nvGrpSpPr>
          <p:grpSpPr bwMode="auto">
            <a:xfrm>
              <a:off x="2085427" y="4761896"/>
              <a:ext cx="184169" cy="286991"/>
              <a:chOff x="6517240" y="5474961"/>
              <a:chExt cx="184169" cy="286991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6517063" y="5474663"/>
                <a:ext cx="183746" cy="2851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662126" y="5495603"/>
                <a:ext cx="22565" cy="434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584759" y="5495603"/>
                <a:ext cx="43519" cy="434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533181" y="5495603"/>
                <a:ext cx="43519" cy="434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662126" y="5551983"/>
                <a:ext cx="22565" cy="45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584759" y="5551983"/>
                <a:ext cx="43519" cy="45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533181" y="5551983"/>
                <a:ext cx="43519" cy="45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662126" y="5608362"/>
                <a:ext cx="22565" cy="45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584759" y="5608362"/>
                <a:ext cx="43519" cy="45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533181" y="5608362"/>
                <a:ext cx="43519" cy="45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33181" y="5692125"/>
                <a:ext cx="45131" cy="69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594430" y="5672795"/>
                <a:ext cx="90261" cy="45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7" name="Group 1120"/>
            <p:cNvGrpSpPr>
              <a:grpSpLocks/>
            </p:cNvGrpSpPr>
            <p:nvPr/>
          </p:nvGrpSpPr>
          <p:grpSpPr bwMode="auto">
            <a:xfrm>
              <a:off x="2033651" y="4430873"/>
              <a:ext cx="304605" cy="262413"/>
              <a:chOff x="6438611" y="5177281"/>
              <a:chExt cx="304605" cy="262413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6438632" y="5177784"/>
                <a:ext cx="137003" cy="25773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6508794" y="5205884"/>
                <a:ext cx="164306" cy="30463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512775" y="5197114"/>
                <a:ext cx="48354" cy="547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454750" y="5197114"/>
                <a:ext cx="46743" cy="547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6512775" y="5269603"/>
                <a:ext cx="48354" cy="563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454750" y="5269603"/>
                <a:ext cx="46743" cy="563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454750" y="5343701"/>
                <a:ext cx="46743" cy="950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582083" y="5335646"/>
                <a:ext cx="24176" cy="57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615930" y="5335646"/>
                <a:ext cx="25789" cy="57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649778" y="5335646"/>
                <a:ext cx="25789" cy="57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685238" y="5335646"/>
                <a:ext cx="45130" cy="57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580471" y="5290543"/>
                <a:ext cx="149898" cy="28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8" name="Isosceles Triangle 1121"/>
            <p:cNvSpPr/>
            <p:nvPr/>
          </p:nvSpPr>
          <p:spPr>
            <a:xfrm rot="5400000">
              <a:off x="1971632" y="4411226"/>
              <a:ext cx="45103" cy="4674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6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Isosceles Triangle 1122"/>
            <p:cNvSpPr/>
            <p:nvPr/>
          </p:nvSpPr>
          <p:spPr>
            <a:xfrm>
              <a:off x="1624275" y="4726160"/>
              <a:ext cx="45130" cy="4671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6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Isosceles Triangle 1123"/>
            <p:cNvSpPr/>
            <p:nvPr/>
          </p:nvSpPr>
          <p:spPr>
            <a:xfrm rot="16200000">
              <a:off x="1962767" y="5053145"/>
              <a:ext cx="45103" cy="451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6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Isosceles Triangle 1124"/>
            <p:cNvSpPr/>
            <p:nvPr/>
          </p:nvSpPr>
          <p:spPr>
            <a:xfrm rot="10800000">
              <a:off x="2270608" y="4727770"/>
              <a:ext cx="46742" cy="46715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6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TextBox 1125"/>
            <p:cNvSpPr txBox="1">
              <a:spLocks noChangeArrowheads="1"/>
            </p:cNvSpPr>
            <p:nvPr/>
          </p:nvSpPr>
          <p:spPr bwMode="auto">
            <a:xfrm>
              <a:off x="1497727" y="3930427"/>
              <a:ext cx="953203" cy="23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 2" pitchFamily="18" charset="2"/>
                <a:buChar char="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900"/>
                <a:t>Clusters </a:t>
              </a:r>
            </a:p>
          </p:txBody>
        </p:sp>
      </p:grpSp>
      <p:grpSp>
        <p:nvGrpSpPr>
          <p:cNvPr id="166" name="Group 1163"/>
          <p:cNvGrpSpPr>
            <a:grpSpLocks noChangeAspect="1"/>
          </p:cNvGrpSpPr>
          <p:nvPr/>
        </p:nvGrpSpPr>
        <p:grpSpPr bwMode="auto">
          <a:xfrm>
            <a:off x="4773810" y="2817093"/>
            <a:ext cx="1068388" cy="1260475"/>
            <a:chOff x="251953" y="4951705"/>
            <a:chExt cx="1083713" cy="1279004"/>
          </a:xfrm>
        </p:grpSpPr>
        <p:sp>
          <p:nvSpPr>
            <p:cNvPr id="167" name="Rounded Rectangle 1164"/>
            <p:cNvSpPr/>
            <p:nvPr/>
          </p:nvSpPr>
          <p:spPr>
            <a:xfrm>
              <a:off x="253564" y="4951705"/>
              <a:ext cx="979045" cy="12790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6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" name="Group 1165"/>
            <p:cNvGrpSpPr>
              <a:grpSpLocks/>
            </p:cNvGrpSpPr>
            <p:nvPr/>
          </p:nvGrpSpPr>
          <p:grpSpPr bwMode="auto">
            <a:xfrm>
              <a:off x="794530" y="5447067"/>
              <a:ext cx="408788" cy="404468"/>
              <a:chOff x="624630" y="5511646"/>
              <a:chExt cx="627249" cy="576298"/>
            </a:xfrm>
          </p:grpSpPr>
          <p:grpSp>
            <p:nvGrpSpPr>
              <p:cNvPr id="239" name="Group 1236"/>
              <p:cNvGrpSpPr/>
              <p:nvPr/>
            </p:nvGrpSpPr>
            <p:grpSpPr>
              <a:xfrm>
                <a:off x="728417" y="5577659"/>
                <a:ext cx="417585" cy="445233"/>
                <a:chOff x="2210266" y="1633044"/>
                <a:chExt cx="4737998" cy="4748706"/>
              </a:xfrm>
              <a:solidFill>
                <a:srgbClr val="C00000"/>
              </a:solidFill>
            </p:grpSpPr>
            <p:sp>
              <p:nvSpPr>
                <p:cNvPr id="241" name="Freeform 7"/>
                <p:cNvSpPr>
                  <a:spLocks/>
                </p:cNvSpPr>
                <p:nvPr/>
              </p:nvSpPr>
              <p:spPr bwMode="auto">
                <a:xfrm>
                  <a:off x="4028730" y="1633044"/>
                  <a:ext cx="237346" cy="474692"/>
                </a:xfrm>
                <a:custGeom>
                  <a:avLst/>
                  <a:gdLst/>
                  <a:ahLst/>
                  <a:cxnLst>
                    <a:cxn ang="0">
                      <a:pos x="18" y="35"/>
                    </a:cxn>
                    <a:cxn ang="0">
                      <a:pos x="46" y="11"/>
                    </a:cxn>
                    <a:cxn ang="0">
                      <a:pos x="87" y="2"/>
                    </a:cxn>
                    <a:cxn ang="0">
                      <a:pos x="131" y="4"/>
                    </a:cxn>
                    <a:cxn ang="0">
                      <a:pos x="141" y="14"/>
                    </a:cxn>
                    <a:cxn ang="0">
                      <a:pos x="147" y="41"/>
                    </a:cxn>
                    <a:cxn ang="0">
                      <a:pos x="154" y="44"/>
                    </a:cxn>
                    <a:cxn ang="0">
                      <a:pos x="164" y="34"/>
                    </a:cxn>
                    <a:cxn ang="0">
                      <a:pos x="171" y="21"/>
                    </a:cxn>
                    <a:cxn ang="0">
                      <a:pos x="192" y="14"/>
                    </a:cxn>
                    <a:cxn ang="0">
                      <a:pos x="199" y="20"/>
                    </a:cxn>
                    <a:cxn ang="0">
                      <a:pos x="189" y="43"/>
                    </a:cxn>
                    <a:cxn ang="0">
                      <a:pos x="166" y="83"/>
                    </a:cxn>
                    <a:cxn ang="0">
                      <a:pos x="166" y="101"/>
                    </a:cxn>
                    <a:cxn ang="0">
                      <a:pos x="178" y="125"/>
                    </a:cxn>
                    <a:cxn ang="0">
                      <a:pos x="192" y="136"/>
                    </a:cxn>
                    <a:cxn ang="0">
                      <a:pos x="210" y="148"/>
                    </a:cxn>
                    <a:cxn ang="0">
                      <a:pos x="212" y="164"/>
                    </a:cxn>
                    <a:cxn ang="0">
                      <a:pos x="208" y="190"/>
                    </a:cxn>
                    <a:cxn ang="0">
                      <a:pos x="205" y="213"/>
                    </a:cxn>
                    <a:cxn ang="0">
                      <a:pos x="184" y="222"/>
                    </a:cxn>
                    <a:cxn ang="0">
                      <a:pos x="168" y="235"/>
                    </a:cxn>
                    <a:cxn ang="0">
                      <a:pos x="164" y="252"/>
                    </a:cxn>
                    <a:cxn ang="0">
                      <a:pos x="171" y="266"/>
                    </a:cxn>
                    <a:cxn ang="0">
                      <a:pos x="261" y="324"/>
                    </a:cxn>
                    <a:cxn ang="0">
                      <a:pos x="266" y="333"/>
                    </a:cxn>
                    <a:cxn ang="0">
                      <a:pos x="259" y="344"/>
                    </a:cxn>
                    <a:cxn ang="0">
                      <a:pos x="233" y="381"/>
                    </a:cxn>
                    <a:cxn ang="0">
                      <a:pos x="203" y="418"/>
                    </a:cxn>
                    <a:cxn ang="0">
                      <a:pos x="178" y="434"/>
                    </a:cxn>
                    <a:cxn ang="0">
                      <a:pos x="166" y="451"/>
                    </a:cxn>
                    <a:cxn ang="0">
                      <a:pos x="170" y="495"/>
                    </a:cxn>
                    <a:cxn ang="0">
                      <a:pos x="166" y="506"/>
                    </a:cxn>
                    <a:cxn ang="0">
                      <a:pos x="127" y="534"/>
                    </a:cxn>
                    <a:cxn ang="0">
                      <a:pos x="122" y="495"/>
                    </a:cxn>
                    <a:cxn ang="0">
                      <a:pos x="99" y="434"/>
                    </a:cxn>
                    <a:cxn ang="0">
                      <a:pos x="71" y="386"/>
                    </a:cxn>
                    <a:cxn ang="0">
                      <a:pos x="13" y="307"/>
                    </a:cxn>
                    <a:cxn ang="0">
                      <a:pos x="7" y="293"/>
                    </a:cxn>
                    <a:cxn ang="0">
                      <a:pos x="0" y="242"/>
                    </a:cxn>
                    <a:cxn ang="0">
                      <a:pos x="6" y="231"/>
                    </a:cxn>
                    <a:cxn ang="0">
                      <a:pos x="20" y="224"/>
                    </a:cxn>
                    <a:cxn ang="0">
                      <a:pos x="43" y="161"/>
                    </a:cxn>
                    <a:cxn ang="0">
                      <a:pos x="34" y="132"/>
                    </a:cxn>
                    <a:cxn ang="0">
                      <a:pos x="18" y="97"/>
                    </a:cxn>
                    <a:cxn ang="0">
                      <a:pos x="2" y="55"/>
                    </a:cxn>
                  </a:cxnLst>
                  <a:rect l="0" t="0" r="r" b="b"/>
                  <a:pathLst>
                    <a:path w="266" h="534">
                      <a:moveTo>
                        <a:pt x="2" y="55"/>
                      </a:moveTo>
                      <a:lnTo>
                        <a:pt x="2" y="55"/>
                      </a:lnTo>
                      <a:lnTo>
                        <a:pt x="18" y="35"/>
                      </a:lnTo>
                      <a:lnTo>
                        <a:pt x="32" y="20"/>
                      </a:lnTo>
                      <a:lnTo>
                        <a:pt x="39" y="14"/>
                      </a:lnTo>
                      <a:lnTo>
                        <a:pt x="46" y="11"/>
                      </a:lnTo>
                      <a:lnTo>
                        <a:pt x="46" y="11"/>
                      </a:lnTo>
                      <a:lnTo>
                        <a:pt x="62" y="6"/>
                      </a:lnTo>
                      <a:lnTo>
                        <a:pt x="87" y="2"/>
                      </a:lnTo>
                      <a:lnTo>
                        <a:pt x="110" y="0"/>
                      </a:lnTo>
                      <a:lnTo>
                        <a:pt x="122" y="2"/>
                      </a:lnTo>
                      <a:lnTo>
                        <a:pt x="131" y="4"/>
                      </a:lnTo>
                      <a:lnTo>
                        <a:pt x="131" y="4"/>
                      </a:lnTo>
                      <a:lnTo>
                        <a:pt x="138" y="9"/>
                      </a:lnTo>
                      <a:lnTo>
                        <a:pt x="141" y="14"/>
                      </a:lnTo>
                      <a:lnTo>
                        <a:pt x="145" y="21"/>
                      </a:lnTo>
                      <a:lnTo>
                        <a:pt x="145" y="28"/>
                      </a:lnTo>
                      <a:lnTo>
                        <a:pt x="147" y="41"/>
                      </a:lnTo>
                      <a:lnTo>
                        <a:pt x="150" y="44"/>
                      </a:lnTo>
                      <a:lnTo>
                        <a:pt x="154" y="44"/>
                      </a:lnTo>
                      <a:lnTo>
                        <a:pt x="154" y="44"/>
                      </a:lnTo>
                      <a:lnTo>
                        <a:pt x="157" y="43"/>
                      </a:lnTo>
                      <a:lnTo>
                        <a:pt x="161" y="41"/>
                      </a:lnTo>
                      <a:lnTo>
                        <a:pt x="164" y="34"/>
                      </a:lnTo>
                      <a:lnTo>
                        <a:pt x="166" y="27"/>
                      </a:lnTo>
                      <a:lnTo>
                        <a:pt x="168" y="23"/>
                      </a:lnTo>
                      <a:lnTo>
                        <a:pt x="171" y="21"/>
                      </a:lnTo>
                      <a:lnTo>
                        <a:pt x="171" y="21"/>
                      </a:lnTo>
                      <a:lnTo>
                        <a:pt x="182" y="18"/>
                      </a:lnTo>
                      <a:lnTo>
                        <a:pt x="192" y="14"/>
                      </a:lnTo>
                      <a:lnTo>
                        <a:pt x="196" y="14"/>
                      </a:lnTo>
                      <a:lnTo>
                        <a:pt x="199" y="16"/>
                      </a:lnTo>
                      <a:lnTo>
                        <a:pt x="199" y="20"/>
                      </a:lnTo>
                      <a:lnTo>
                        <a:pt x="198" y="27"/>
                      </a:lnTo>
                      <a:lnTo>
                        <a:pt x="198" y="27"/>
                      </a:lnTo>
                      <a:lnTo>
                        <a:pt x="189" y="43"/>
                      </a:lnTo>
                      <a:lnTo>
                        <a:pt x="178" y="60"/>
                      </a:lnTo>
                      <a:lnTo>
                        <a:pt x="168" y="76"/>
                      </a:lnTo>
                      <a:lnTo>
                        <a:pt x="166" y="83"/>
                      </a:lnTo>
                      <a:lnTo>
                        <a:pt x="164" y="88"/>
                      </a:lnTo>
                      <a:lnTo>
                        <a:pt x="164" y="88"/>
                      </a:lnTo>
                      <a:lnTo>
                        <a:pt x="166" y="101"/>
                      </a:lnTo>
                      <a:lnTo>
                        <a:pt x="170" y="113"/>
                      </a:lnTo>
                      <a:lnTo>
                        <a:pt x="173" y="120"/>
                      </a:lnTo>
                      <a:lnTo>
                        <a:pt x="178" y="125"/>
                      </a:lnTo>
                      <a:lnTo>
                        <a:pt x="184" y="131"/>
                      </a:lnTo>
                      <a:lnTo>
                        <a:pt x="192" y="136"/>
                      </a:lnTo>
                      <a:lnTo>
                        <a:pt x="192" y="136"/>
                      </a:lnTo>
                      <a:lnTo>
                        <a:pt x="201" y="139"/>
                      </a:lnTo>
                      <a:lnTo>
                        <a:pt x="206" y="145"/>
                      </a:lnTo>
                      <a:lnTo>
                        <a:pt x="210" y="148"/>
                      </a:lnTo>
                      <a:lnTo>
                        <a:pt x="212" y="154"/>
                      </a:lnTo>
                      <a:lnTo>
                        <a:pt x="212" y="159"/>
                      </a:lnTo>
                      <a:lnTo>
                        <a:pt x="212" y="164"/>
                      </a:lnTo>
                      <a:lnTo>
                        <a:pt x="210" y="176"/>
                      </a:lnTo>
                      <a:lnTo>
                        <a:pt x="210" y="176"/>
                      </a:lnTo>
                      <a:lnTo>
                        <a:pt x="208" y="190"/>
                      </a:lnTo>
                      <a:lnTo>
                        <a:pt x="206" y="201"/>
                      </a:lnTo>
                      <a:lnTo>
                        <a:pt x="206" y="212"/>
                      </a:lnTo>
                      <a:lnTo>
                        <a:pt x="205" y="213"/>
                      </a:lnTo>
                      <a:lnTo>
                        <a:pt x="203" y="215"/>
                      </a:lnTo>
                      <a:lnTo>
                        <a:pt x="203" y="215"/>
                      </a:lnTo>
                      <a:lnTo>
                        <a:pt x="184" y="222"/>
                      </a:lnTo>
                      <a:lnTo>
                        <a:pt x="173" y="227"/>
                      </a:lnTo>
                      <a:lnTo>
                        <a:pt x="170" y="231"/>
                      </a:lnTo>
                      <a:lnTo>
                        <a:pt x="168" y="235"/>
                      </a:lnTo>
                      <a:lnTo>
                        <a:pt x="168" y="235"/>
                      </a:lnTo>
                      <a:lnTo>
                        <a:pt x="166" y="243"/>
                      </a:lnTo>
                      <a:lnTo>
                        <a:pt x="164" y="252"/>
                      </a:lnTo>
                      <a:lnTo>
                        <a:pt x="164" y="257"/>
                      </a:lnTo>
                      <a:lnTo>
                        <a:pt x="166" y="263"/>
                      </a:lnTo>
                      <a:lnTo>
                        <a:pt x="171" y="266"/>
                      </a:lnTo>
                      <a:lnTo>
                        <a:pt x="177" y="272"/>
                      </a:lnTo>
                      <a:lnTo>
                        <a:pt x="177" y="272"/>
                      </a:lnTo>
                      <a:lnTo>
                        <a:pt x="261" y="324"/>
                      </a:lnTo>
                      <a:lnTo>
                        <a:pt x="261" y="324"/>
                      </a:lnTo>
                      <a:lnTo>
                        <a:pt x="265" y="328"/>
                      </a:lnTo>
                      <a:lnTo>
                        <a:pt x="266" y="333"/>
                      </a:lnTo>
                      <a:lnTo>
                        <a:pt x="265" y="338"/>
                      </a:lnTo>
                      <a:lnTo>
                        <a:pt x="259" y="344"/>
                      </a:lnTo>
                      <a:lnTo>
                        <a:pt x="259" y="344"/>
                      </a:lnTo>
                      <a:lnTo>
                        <a:pt x="254" y="349"/>
                      </a:lnTo>
                      <a:lnTo>
                        <a:pt x="249" y="358"/>
                      </a:lnTo>
                      <a:lnTo>
                        <a:pt x="233" y="381"/>
                      </a:lnTo>
                      <a:lnTo>
                        <a:pt x="217" y="404"/>
                      </a:lnTo>
                      <a:lnTo>
                        <a:pt x="210" y="412"/>
                      </a:lnTo>
                      <a:lnTo>
                        <a:pt x="203" y="418"/>
                      </a:lnTo>
                      <a:lnTo>
                        <a:pt x="203" y="418"/>
                      </a:lnTo>
                      <a:lnTo>
                        <a:pt x="191" y="425"/>
                      </a:lnTo>
                      <a:lnTo>
                        <a:pt x="178" y="434"/>
                      </a:lnTo>
                      <a:lnTo>
                        <a:pt x="170" y="442"/>
                      </a:lnTo>
                      <a:lnTo>
                        <a:pt x="168" y="448"/>
                      </a:lnTo>
                      <a:lnTo>
                        <a:pt x="166" y="451"/>
                      </a:lnTo>
                      <a:lnTo>
                        <a:pt x="166" y="451"/>
                      </a:lnTo>
                      <a:lnTo>
                        <a:pt x="170" y="479"/>
                      </a:lnTo>
                      <a:lnTo>
                        <a:pt x="170" y="495"/>
                      </a:lnTo>
                      <a:lnTo>
                        <a:pt x="168" y="502"/>
                      </a:lnTo>
                      <a:lnTo>
                        <a:pt x="166" y="506"/>
                      </a:lnTo>
                      <a:lnTo>
                        <a:pt x="166" y="506"/>
                      </a:lnTo>
                      <a:lnTo>
                        <a:pt x="145" y="522"/>
                      </a:lnTo>
                      <a:lnTo>
                        <a:pt x="127" y="534"/>
                      </a:lnTo>
                      <a:lnTo>
                        <a:pt x="127" y="534"/>
                      </a:lnTo>
                      <a:lnTo>
                        <a:pt x="125" y="522"/>
                      </a:lnTo>
                      <a:lnTo>
                        <a:pt x="122" y="495"/>
                      </a:lnTo>
                      <a:lnTo>
                        <a:pt x="122" y="495"/>
                      </a:lnTo>
                      <a:lnTo>
                        <a:pt x="117" y="478"/>
                      </a:lnTo>
                      <a:lnTo>
                        <a:pt x="110" y="455"/>
                      </a:lnTo>
                      <a:lnTo>
                        <a:pt x="99" y="434"/>
                      </a:lnTo>
                      <a:lnTo>
                        <a:pt x="92" y="418"/>
                      </a:lnTo>
                      <a:lnTo>
                        <a:pt x="92" y="418"/>
                      </a:lnTo>
                      <a:lnTo>
                        <a:pt x="71" y="386"/>
                      </a:lnTo>
                      <a:lnTo>
                        <a:pt x="46" y="353"/>
                      </a:lnTo>
                      <a:lnTo>
                        <a:pt x="46" y="353"/>
                      </a:lnTo>
                      <a:lnTo>
                        <a:pt x="13" y="307"/>
                      </a:lnTo>
                      <a:lnTo>
                        <a:pt x="13" y="307"/>
                      </a:lnTo>
                      <a:lnTo>
                        <a:pt x="9" y="301"/>
                      </a:lnTo>
                      <a:lnTo>
                        <a:pt x="7" y="293"/>
                      </a:lnTo>
                      <a:lnTo>
                        <a:pt x="2" y="272"/>
                      </a:lnTo>
                      <a:lnTo>
                        <a:pt x="0" y="250"/>
                      </a:lnTo>
                      <a:lnTo>
                        <a:pt x="0" y="242"/>
                      </a:lnTo>
                      <a:lnTo>
                        <a:pt x="0" y="236"/>
                      </a:lnTo>
                      <a:lnTo>
                        <a:pt x="0" y="236"/>
                      </a:lnTo>
                      <a:lnTo>
                        <a:pt x="6" y="231"/>
                      </a:lnTo>
                      <a:lnTo>
                        <a:pt x="11" y="227"/>
                      </a:lnTo>
                      <a:lnTo>
                        <a:pt x="20" y="224"/>
                      </a:lnTo>
                      <a:lnTo>
                        <a:pt x="20" y="224"/>
                      </a:lnTo>
                      <a:lnTo>
                        <a:pt x="32" y="194"/>
                      </a:lnTo>
                      <a:lnTo>
                        <a:pt x="39" y="173"/>
                      </a:lnTo>
                      <a:lnTo>
                        <a:pt x="43" y="161"/>
                      </a:lnTo>
                      <a:lnTo>
                        <a:pt x="43" y="161"/>
                      </a:lnTo>
                      <a:lnTo>
                        <a:pt x="41" y="150"/>
                      </a:lnTo>
                      <a:lnTo>
                        <a:pt x="34" y="132"/>
                      </a:lnTo>
                      <a:lnTo>
                        <a:pt x="27" y="113"/>
                      </a:lnTo>
                      <a:lnTo>
                        <a:pt x="18" y="97"/>
                      </a:lnTo>
                      <a:lnTo>
                        <a:pt x="18" y="97"/>
                      </a:lnTo>
                      <a:lnTo>
                        <a:pt x="11" y="83"/>
                      </a:lnTo>
                      <a:lnTo>
                        <a:pt x="6" y="71"/>
                      </a:lnTo>
                      <a:lnTo>
                        <a:pt x="2" y="55"/>
                      </a:lnTo>
                      <a:lnTo>
                        <a:pt x="2" y="5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2" name="Freeform 8"/>
                <p:cNvSpPr>
                  <a:spLocks/>
                </p:cNvSpPr>
                <p:nvPr/>
              </p:nvSpPr>
              <p:spPr bwMode="auto">
                <a:xfrm>
                  <a:off x="4141157" y="1922142"/>
                  <a:ext cx="947599" cy="883356"/>
                </a:xfrm>
                <a:custGeom>
                  <a:avLst/>
                  <a:gdLst/>
                  <a:ahLst/>
                  <a:cxnLst>
                    <a:cxn ang="0">
                      <a:pos x="1027" y="94"/>
                    </a:cxn>
                    <a:cxn ang="0">
                      <a:pos x="985" y="69"/>
                    </a:cxn>
                    <a:cxn ang="0">
                      <a:pos x="941" y="73"/>
                    </a:cxn>
                    <a:cxn ang="0">
                      <a:pos x="898" y="73"/>
                    </a:cxn>
                    <a:cxn ang="0">
                      <a:pos x="891" y="57"/>
                    </a:cxn>
                    <a:cxn ang="0">
                      <a:pos x="881" y="29"/>
                    </a:cxn>
                    <a:cxn ang="0">
                      <a:pos x="846" y="11"/>
                    </a:cxn>
                    <a:cxn ang="0">
                      <a:pos x="789" y="14"/>
                    </a:cxn>
                    <a:cxn ang="0">
                      <a:pos x="708" y="34"/>
                    </a:cxn>
                    <a:cxn ang="0">
                      <a:pos x="698" y="44"/>
                    </a:cxn>
                    <a:cxn ang="0">
                      <a:pos x="675" y="97"/>
                    </a:cxn>
                    <a:cxn ang="0">
                      <a:pos x="671" y="134"/>
                    </a:cxn>
                    <a:cxn ang="0">
                      <a:pos x="655" y="169"/>
                    </a:cxn>
                    <a:cxn ang="0">
                      <a:pos x="627" y="201"/>
                    </a:cxn>
                    <a:cxn ang="0">
                      <a:pos x="610" y="212"/>
                    </a:cxn>
                    <a:cxn ang="0">
                      <a:pos x="558" y="176"/>
                    </a:cxn>
                    <a:cxn ang="0">
                      <a:pos x="506" y="155"/>
                    </a:cxn>
                    <a:cxn ang="0">
                      <a:pos x="411" y="140"/>
                    </a:cxn>
                    <a:cxn ang="0">
                      <a:pos x="389" y="118"/>
                    </a:cxn>
                    <a:cxn ang="0">
                      <a:pos x="379" y="73"/>
                    </a:cxn>
                    <a:cxn ang="0">
                      <a:pos x="363" y="50"/>
                    </a:cxn>
                    <a:cxn ang="0">
                      <a:pos x="287" y="25"/>
                    </a:cxn>
                    <a:cxn ang="0">
                      <a:pos x="134" y="0"/>
                    </a:cxn>
                    <a:cxn ang="0">
                      <a:pos x="139" y="11"/>
                    </a:cxn>
                    <a:cxn ang="0">
                      <a:pos x="125" y="25"/>
                    </a:cxn>
                    <a:cxn ang="0">
                      <a:pos x="104" y="60"/>
                    </a:cxn>
                    <a:cxn ang="0">
                      <a:pos x="83" y="90"/>
                    </a:cxn>
                    <a:cxn ang="0">
                      <a:pos x="67" y="97"/>
                    </a:cxn>
                    <a:cxn ang="0">
                      <a:pos x="43" y="118"/>
                    </a:cxn>
                    <a:cxn ang="0">
                      <a:pos x="43" y="168"/>
                    </a:cxn>
                    <a:cxn ang="0">
                      <a:pos x="18" y="198"/>
                    </a:cxn>
                    <a:cxn ang="0">
                      <a:pos x="14" y="316"/>
                    </a:cxn>
                    <a:cxn ang="0">
                      <a:pos x="18" y="388"/>
                    </a:cxn>
                    <a:cxn ang="0">
                      <a:pos x="23" y="478"/>
                    </a:cxn>
                    <a:cxn ang="0">
                      <a:pos x="21" y="516"/>
                    </a:cxn>
                    <a:cxn ang="0">
                      <a:pos x="20" y="545"/>
                    </a:cxn>
                    <a:cxn ang="0">
                      <a:pos x="46" y="587"/>
                    </a:cxn>
                    <a:cxn ang="0">
                      <a:pos x="64" y="634"/>
                    </a:cxn>
                    <a:cxn ang="0">
                      <a:pos x="87" y="652"/>
                    </a:cxn>
                    <a:cxn ang="0">
                      <a:pos x="141" y="678"/>
                    </a:cxn>
                    <a:cxn ang="0">
                      <a:pos x="157" y="698"/>
                    </a:cxn>
                    <a:cxn ang="0">
                      <a:pos x="169" y="723"/>
                    </a:cxn>
                    <a:cxn ang="0">
                      <a:pos x="206" y="726"/>
                    </a:cxn>
                    <a:cxn ang="0">
                      <a:pos x="280" y="735"/>
                    </a:cxn>
                    <a:cxn ang="0">
                      <a:pos x="301" y="756"/>
                    </a:cxn>
                    <a:cxn ang="0">
                      <a:pos x="330" y="796"/>
                    </a:cxn>
                    <a:cxn ang="0">
                      <a:pos x="374" y="789"/>
                    </a:cxn>
                    <a:cxn ang="0">
                      <a:pos x="411" y="770"/>
                    </a:cxn>
                    <a:cxn ang="0">
                      <a:pos x="455" y="745"/>
                    </a:cxn>
                    <a:cxn ang="0">
                      <a:pos x="488" y="751"/>
                    </a:cxn>
                    <a:cxn ang="0">
                      <a:pos x="839" y="923"/>
                    </a:cxn>
                    <a:cxn ang="0">
                      <a:pos x="986" y="988"/>
                    </a:cxn>
                    <a:cxn ang="0">
                      <a:pos x="1016" y="983"/>
                    </a:cxn>
                    <a:cxn ang="0">
                      <a:pos x="1050" y="976"/>
                    </a:cxn>
                    <a:cxn ang="0">
                      <a:pos x="1062" y="959"/>
                    </a:cxn>
                    <a:cxn ang="0">
                      <a:pos x="1027" y="99"/>
                    </a:cxn>
                  </a:cxnLst>
                  <a:rect l="0" t="0" r="r" b="b"/>
                  <a:pathLst>
                    <a:path w="1062" h="990">
                      <a:moveTo>
                        <a:pt x="1027" y="99"/>
                      </a:moveTo>
                      <a:lnTo>
                        <a:pt x="1027" y="99"/>
                      </a:lnTo>
                      <a:lnTo>
                        <a:pt x="1029" y="99"/>
                      </a:lnTo>
                      <a:lnTo>
                        <a:pt x="1027" y="94"/>
                      </a:lnTo>
                      <a:lnTo>
                        <a:pt x="1018" y="85"/>
                      </a:lnTo>
                      <a:lnTo>
                        <a:pt x="997" y="74"/>
                      </a:lnTo>
                      <a:lnTo>
                        <a:pt x="997" y="74"/>
                      </a:lnTo>
                      <a:lnTo>
                        <a:pt x="985" y="69"/>
                      </a:lnTo>
                      <a:lnTo>
                        <a:pt x="974" y="66"/>
                      </a:lnTo>
                      <a:lnTo>
                        <a:pt x="965" y="66"/>
                      </a:lnTo>
                      <a:lnTo>
                        <a:pt x="956" y="67"/>
                      </a:lnTo>
                      <a:lnTo>
                        <a:pt x="941" y="73"/>
                      </a:lnTo>
                      <a:lnTo>
                        <a:pt x="930" y="74"/>
                      </a:lnTo>
                      <a:lnTo>
                        <a:pt x="918" y="74"/>
                      </a:lnTo>
                      <a:lnTo>
                        <a:pt x="918" y="74"/>
                      </a:lnTo>
                      <a:lnTo>
                        <a:pt x="898" y="73"/>
                      </a:lnTo>
                      <a:lnTo>
                        <a:pt x="893" y="71"/>
                      </a:lnTo>
                      <a:lnTo>
                        <a:pt x="891" y="69"/>
                      </a:lnTo>
                      <a:lnTo>
                        <a:pt x="891" y="62"/>
                      </a:lnTo>
                      <a:lnTo>
                        <a:pt x="891" y="57"/>
                      </a:lnTo>
                      <a:lnTo>
                        <a:pt x="890" y="50"/>
                      </a:lnTo>
                      <a:lnTo>
                        <a:pt x="890" y="50"/>
                      </a:lnTo>
                      <a:lnTo>
                        <a:pt x="884" y="36"/>
                      </a:lnTo>
                      <a:lnTo>
                        <a:pt x="881" y="29"/>
                      </a:lnTo>
                      <a:lnTo>
                        <a:pt x="875" y="23"/>
                      </a:lnTo>
                      <a:lnTo>
                        <a:pt x="868" y="16"/>
                      </a:lnTo>
                      <a:lnTo>
                        <a:pt x="858" y="13"/>
                      </a:lnTo>
                      <a:lnTo>
                        <a:pt x="846" y="11"/>
                      </a:lnTo>
                      <a:lnTo>
                        <a:pt x="828" y="11"/>
                      </a:lnTo>
                      <a:lnTo>
                        <a:pt x="828" y="11"/>
                      </a:lnTo>
                      <a:lnTo>
                        <a:pt x="809" y="13"/>
                      </a:lnTo>
                      <a:lnTo>
                        <a:pt x="789" y="14"/>
                      </a:lnTo>
                      <a:lnTo>
                        <a:pt x="752" y="21"/>
                      </a:lnTo>
                      <a:lnTo>
                        <a:pt x="722" y="29"/>
                      </a:lnTo>
                      <a:lnTo>
                        <a:pt x="708" y="34"/>
                      </a:lnTo>
                      <a:lnTo>
                        <a:pt x="708" y="34"/>
                      </a:lnTo>
                      <a:lnTo>
                        <a:pt x="701" y="39"/>
                      </a:lnTo>
                      <a:lnTo>
                        <a:pt x="701" y="39"/>
                      </a:lnTo>
                      <a:lnTo>
                        <a:pt x="701" y="39"/>
                      </a:lnTo>
                      <a:lnTo>
                        <a:pt x="698" y="44"/>
                      </a:lnTo>
                      <a:lnTo>
                        <a:pt x="687" y="62"/>
                      </a:lnTo>
                      <a:lnTo>
                        <a:pt x="682" y="73"/>
                      </a:lnTo>
                      <a:lnTo>
                        <a:pt x="678" y="85"/>
                      </a:lnTo>
                      <a:lnTo>
                        <a:pt x="675" y="97"/>
                      </a:lnTo>
                      <a:lnTo>
                        <a:pt x="673" y="111"/>
                      </a:lnTo>
                      <a:lnTo>
                        <a:pt x="673" y="111"/>
                      </a:lnTo>
                      <a:lnTo>
                        <a:pt x="673" y="124"/>
                      </a:lnTo>
                      <a:lnTo>
                        <a:pt x="671" y="134"/>
                      </a:lnTo>
                      <a:lnTo>
                        <a:pt x="669" y="145"/>
                      </a:lnTo>
                      <a:lnTo>
                        <a:pt x="666" y="154"/>
                      </a:lnTo>
                      <a:lnTo>
                        <a:pt x="661" y="162"/>
                      </a:lnTo>
                      <a:lnTo>
                        <a:pt x="655" y="169"/>
                      </a:lnTo>
                      <a:lnTo>
                        <a:pt x="640" y="187"/>
                      </a:lnTo>
                      <a:lnTo>
                        <a:pt x="640" y="187"/>
                      </a:lnTo>
                      <a:lnTo>
                        <a:pt x="632" y="194"/>
                      </a:lnTo>
                      <a:lnTo>
                        <a:pt x="627" y="201"/>
                      </a:lnTo>
                      <a:lnTo>
                        <a:pt x="620" y="212"/>
                      </a:lnTo>
                      <a:lnTo>
                        <a:pt x="618" y="213"/>
                      </a:lnTo>
                      <a:lnTo>
                        <a:pt x="615" y="215"/>
                      </a:lnTo>
                      <a:lnTo>
                        <a:pt x="610" y="212"/>
                      </a:lnTo>
                      <a:lnTo>
                        <a:pt x="603" y="208"/>
                      </a:lnTo>
                      <a:lnTo>
                        <a:pt x="603" y="208"/>
                      </a:lnTo>
                      <a:lnTo>
                        <a:pt x="574" y="187"/>
                      </a:lnTo>
                      <a:lnTo>
                        <a:pt x="558" y="176"/>
                      </a:lnTo>
                      <a:lnTo>
                        <a:pt x="537" y="166"/>
                      </a:lnTo>
                      <a:lnTo>
                        <a:pt x="537" y="166"/>
                      </a:lnTo>
                      <a:lnTo>
                        <a:pt x="522" y="159"/>
                      </a:lnTo>
                      <a:lnTo>
                        <a:pt x="506" y="155"/>
                      </a:lnTo>
                      <a:lnTo>
                        <a:pt x="470" y="148"/>
                      </a:lnTo>
                      <a:lnTo>
                        <a:pt x="419" y="141"/>
                      </a:lnTo>
                      <a:lnTo>
                        <a:pt x="419" y="141"/>
                      </a:lnTo>
                      <a:lnTo>
                        <a:pt x="411" y="140"/>
                      </a:lnTo>
                      <a:lnTo>
                        <a:pt x="402" y="134"/>
                      </a:lnTo>
                      <a:lnTo>
                        <a:pt x="396" y="127"/>
                      </a:lnTo>
                      <a:lnTo>
                        <a:pt x="389" y="118"/>
                      </a:lnTo>
                      <a:lnTo>
                        <a:pt x="389" y="118"/>
                      </a:lnTo>
                      <a:lnTo>
                        <a:pt x="386" y="111"/>
                      </a:lnTo>
                      <a:lnTo>
                        <a:pt x="384" y="104"/>
                      </a:lnTo>
                      <a:lnTo>
                        <a:pt x="381" y="83"/>
                      </a:lnTo>
                      <a:lnTo>
                        <a:pt x="379" y="73"/>
                      </a:lnTo>
                      <a:lnTo>
                        <a:pt x="375" y="64"/>
                      </a:lnTo>
                      <a:lnTo>
                        <a:pt x="370" y="57"/>
                      </a:lnTo>
                      <a:lnTo>
                        <a:pt x="363" y="50"/>
                      </a:lnTo>
                      <a:lnTo>
                        <a:pt x="363" y="50"/>
                      </a:lnTo>
                      <a:lnTo>
                        <a:pt x="347" y="41"/>
                      </a:lnTo>
                      <a:lnTo>
                        <a:pt x="330" y="34"/>
                      </a:lnTo>
                      <a:lnTo>
                        <a:pt x="310" y="29"/>
                      </a:lnTo>
                      <a:lnTo>
                        <a:pt x="287" y="25"/>
                      </a:lnTo>
                      <a:lnTo>
                        <a:pt x="287" y="25"/>
                      </a:lnTo>
                      <a:lnTo>
                        <a:pt x="192" y="18"/>
                      </a:lnTo>
                      <a:lnTo>
                        <a:pt x="171" y="18"/>
                      </a:lnTo>
                      <a:lnTo>
                        <a:pt x="134" y="0"/>
                      </a:lnTo>
                      <a:lnTo>
                        <a:pt x="134" y="0"/>
                      </a:lnTo>
                      <a:lnTo>
                        <a:pt x="138" y="4"/>
                      </a:lnTo>
                      <a:lnTo>
                        <a:pt x="141" y="7"/>
                      </a:lnTo>
                      <a:lnTo>
                        <a:pt x="139" y="11"/>
                      </a:lnTo>
                      <a:lnTo>
                        <a:pt x="139" y="11"/>
                      </a:lnTo>
                      <a:lnTo>
                        <a:pt x="136" y="16"/>
                      </a:lnTo>
                      <a:lnTo>
                        <a:pt x="132" y="20"/>
                      </a:lnTo>
                      <a:lnTo>
                        <a:pt x="125" y="25"/>
                      </a:lnTo>
                      <a:lnTo>
                        <a:pt x="122" y="34"/>
                      </a:lnTo>
                      <a:lnTo>
                        <a:pt x="122" y="34"/>
                      </a:lnTo>
                      <a:lnTo>
                        <a:pt x="115" y="46"/>
                      </a:lnTo>
                      <a:lnTo>
                        <a:pt x="104" y="60"/>
                      </a:lnTo>
                      <a:lnTo>
                        <a:pt x="94" y="76"/>
                      </a:lnTo>
                      <a:lnTo>
                        <a:pt x="94" y="76"/>
                      </a:lnTo>
                      <a:lnTo>
                        <a:pt x="88" y="85"/>
                      </a:lnTo>
                      <a:lnTo>
                        <a:pt x="83" y="90"/>
                      </a:lnTo>
                      <a:lnTo>
                        <a:pt x="79" y="92"/>
                      </a:lnTo>
                      <a:lnTo>
                        <a:pt x="76" y="94"/>
                      </a:lnTo>
                      <a:lnTo>
                        <a:pt x="76" y="94"/>
                      </a:lnTo>
                      <a:lnTo>
                        <a:pt x="67" y="97"/>
                      </a:lnTo>
                      <a:lnTo>
                        <a:pt x="58" y="103"/>
                      </a:lnTo>
                      <a:lnTo>
                        <a:pt x="44" y="115"/>
                      </a:lnTo>
                      <a:lnTo>
                        <a:pt x="44" y="115"/>
                      </a:lnTo>
                      <a:lnTo>
                        <a:pt x="43" y="118"/>
                      </a:lnTo>
                      <a:lnTo>
                        <a:pt x="41" y="122"/>
                      </a:lnTo>
                      <a:lnTo>
                        <a:pt x="41" y="141"/>
                      </a:lnTo>
                      <a:lnTo>
                        <a:pt x="41" y="141"/>
                      </a:lnTo>
                      <a:lnTo>
                        <a:pt x="43" y="168"/>
                      </a:lnTo>
                      <a:lnTo>
                        <a:pt x="41" y="176"/>
                      </a:lnTo>
                      <a:lnTo>
                        <a:pt x="39" y="182"/>
                      </a:lnTo>
                      <a:lnTo>
                        <a:pt x="39" y="182"/>
                      </a:lnTo>
                      <a:lnTo>
                        <a:pt x="18" y="198"/>
                      </a:lnTo>
                      <a:lnTo>
                        <a:pt x="0" y="210"/>
                      </a:lnTo>
                      <a:lnTo>
                        <a:pt x="0" y="210"/>
                      </a:lnTo>
                      <a:lnTo>
                        <a:pt x="9" y="268"/>
                      </a:lnTo>
                      <a:lnTo>
                        <a:pt x="14" y="316"/>
                      </a:lnTo>
                      <a:lnTo>
                        <a:pt x="16" y="337"/>
                      </a:lnTo>
                      <a:lnTo>
                        <a:pt x="16" y="356"/>
                      </a:lnTo>
                      <a:lnTo>
                        <a:pt x="16" y="356"/>
                      </a:lnTo>
                      <a:lnTo>
                        <a:pt x="18" y="388"/>
                      </a:lnTo>
                      <a:lnTo>
                        <a:pt x="21" y="423"/>
                      </a:lnTo>
                      <a:lnTo>
                        <a:pt x="23" y="455"/>
                      </a:lnTo>
                      <a:lnTo>
                        <a:pt x="25" y="467"/>
                      </a:lnTo>
                      <a:lnTo>
                        <a:pt x="23" y="478"/>
                      </a:lnTo>
                      <a:lnTo>
                        <a:pt x="23" y="478"/>
                      </a:lnTo>
                      <a:lnTo>
                        <a:pt x="23" y="494"/>
                      </a:lnTo>
                      <a:lnTo>
                        <a:pt x="23" y="506"/>
                      </a:lnTo>
                      <a:lnTo>
                        <a:pt x="21" y="516"/>
                      </a:lnTo>
                      <a:lnTo>
                        <a:pt x="20" y="531"/>
                      </a:lnTo>
                      <a:lnTo>
                        <a:pt x="20" y="531"/>
                      </a:lnTo>
                      <a:lnTo>
                        <a:pt x="18" y="538"/>
                      </a:lnTo>
                      <a:lnTo>
                        <a:pt x="20" y="545"/>
                      </a:lnTo>
                      <a:lnTo>
                        <a:pt x="23" y="552"/>
                      </a:lnTo>
                      <a:lnTo>
                        <a:pt x="27" y="560"/>
                      </a:lnTo>
                      <a:lnTo>
                        <a:pt x="39" y="578"/>
                      </a:lnTo>
                      <a:lnTo>
                        <a:pt x="46" y="587"/>
                      </a:lnTo>
                      <a:lnTo>
                        <a:pt x="51" y="599"/>
                      </a:lnTo>
                      <a:lnTo>
                        <a:pt x="51" y="599"/>
                      </a:lnTo>
                      <a:lnTo>
                        <a:pt x="58" y="619"/>
                      </a:lnTo>
                      <a:lnTo>
                        <a:pt x="64" y="634"/>
                      </a:lnTo>
                      <a:lnTo>
                        <a:pt x="67" y="641"/>
                      </a:lnTo>
                      <a:lnTo>
                        <a:pt x="71" y="645"/>
                      </a:lnTo>
                      <a:lnTo>
                        <a:pt x="78" y="650"/>
                      </a:lnTo>
                      <a:lnTo>
                        <a:pt x="87" y="652"/>
                      </a:lnTo>
                      <a:lnTo>
                        <a:pt x="87" y="652"/>
                      </a:lnTo>
                      <a:lnTo>
                        <a:pt x="108" y="661"/>
                      </a:lnTo>
                      <a:lnTo>
                        <a:pt x="131" y="671"/>
                      </a:lnTo>
                      <a:lnTo>
                        <a:pt x="141" y="678"/>
                      </a:lnTo>
                      <a:lnTo>
                        <a:pt x="148" y="684"/>
                      </a:lnTo>
                      <a:lnTo>
                        <a:pt x="155" y="691"/>
                      </a:lnTo>
                      <a:lnTo>
                        <a:pt x="157" y="698"/>
                      </a:lnTo>
                      <a:lnTo>
                        <a:pt x="157" y="698"/>
                      </a:lnTo>
                      <a:lnTo>
                        <a:pt x="159" y="708"/>
                      </a:lnTo>
                      <a:lnTo>
                        <a:pt x="162" y="717"/>
                      </a:lnTo>
                      <a:lnTo>
                        <a:pt x="166" y="721"/>
                      </a:lnTo>
                      <a:lnTo>
                        <a:pt x="169" y="723"/>
                      </a:lnTo>
                      <a:lnTo>
                        <a:pt x="176" y="724"/>
                      </a:lnTo>
                      <a:lnTo>
                        <a:pt x="183" y="726"/>
                      </a:lnTo>
                      <a:lnTo>
                        <a:pt x="183" y="726"/>
                      </a:lnTo>
                      <a:lnTo>
                        <a:pt x="206" y="726"/>
                      </a:lnTo>
                      <a:lnTo>
                        <a:pt x="238" y="728"/>
                      </a:lnTo>
                      <a:lnTo>
                        <a:pt x="254" y="728"/>
                      </a:lnTo>
                      <a:lnTo>
                        <a:pt x="268" y="731"/>
                      </a:lnTo>
                      <a:lnTo>
                        <a:pt x="280" y="735"/>
                      </a:lnTo>
                      <a:lnTo>
                        <a:pt x="289" y="740"/>
                      </a:lnTo>
                      <a:lnTo>
                        <a:pt x="289" y="740"/>
                      </a:lnTo>
                      <a:lnTo>
                        <a:pt x="296" y="747"/>
                      </a:lnTo>
                      <a:lnTo>
                        <a:pt x="301" y="756"/>
                      </a:lnTo>
                      <a:lnTo>
                        <a:pt x="310" y="774"/>
                      </a:lnTo>
                      <a:lnTo>
                        <a:pt x="319" y="789"/>
                      </a:lnTo>
                      <a:lnTo>
                        <a:pt x="324" y="795"/>
                      </a:lnTo>
                      <a:lnTo>
                        <a:pt x="330" y="796"/>
                      </a:lnTo>
                      <a:lnTo>
                        <a:pt x="330" y="796"/>
                      </a:lnTo>
                      <a:lnTo>
                        <a:pt x="342" y="798"/>
                      </a:lnTo>
                      <a:lnTo>
                        <a:pt x="356" y="795"/>
                      </a:lnTo>
                      <a:lnTo>
                        <a:pt x="374" y="789"/>
                      </a:lnTo>
                      <a:lnTo>
                        <a:pt x="391" y="782"/>
                      </a:lnTo>
                      <a:lnTo>
                        <a:pt x="391" y="782"/>
                      </a:lnTo>
                      <a:lnTo>
                        <a:pt x="400" y="777"/>
                      </a:lnTo>
                      <a:lnTo>
                        <a:pt x="411" y="770"/>
                      </a:lnTo>
                      <a:lnTo>
                        <a:pt x="419" y="761"/>
                      </a:lnTo>
                      <a:lnTo>
                        <a:pt x="430" y="754"/>
                      </a:lnTo>
                      <a:lnTo>
                        <a:pt x="442" y="749"/>
                      </a:lnTo>
                      <a:lnTo>
                        <a:pt x="455" y="745"/>
                      </a:lnTo>
                      <a:lnTo>
                        <a:pt x="462" y="744"/>
                      </a:lnTo>
                      <a:lnTo>
                        <a:pt x="470" y="745"/>
                      </a:lnTo>
                      <a:lnTo>
                        <a:pt x="477" y="747"/>
                      </a:lnTo>
                      <a:lnTo>
                        <a:pt x="488" y="751"/>
                      </a:lnTo>
                      <a:lnTo>
                        <a:pt x="488" y="751"/>
                      </a:lnTo>
                      <a:lnTo>
                        <a:pt x="564" y="786"/>
                      </a:lnTo>
                      <a:lnTo>
                        <a:pt x="682" y="844"/>
                      </a:lnTo>
                      <a:lnTo>
                        <a:pt x="839" y="923"/>
                      </a:lnTo>
                      <a:lnTo>
                        <a:pt x="839" y="923"/>
                      </a:lnTo>
                      <a:lnTo>
                        <a:pt x="912" y="959"/>
                      </a:lnTo>
                      <a:lnTo>
                        <a:pt x="967" y="981"/>
                      </a:lnTo>
                      <a:lnTo>
                        <a:pt x="986" y="988"/>
                      </a:lnTo>
                      <a:lnTo>
                        <a:pt x="993" y="990"/>
                      </a:lnTo>
                      <a:lnTo>
                        <a:pt x="997" y="990"/>
                      </a:lnTo>
                      <a:lnTo>
                        <a:pt x="997" y="990"/>
                      </a:lnTo>
                      <a:lnTo>
                        <a:pt x="1016" y="983"/>
                      </a:lnTo>
                      <a:lnTo>
                        <a:pt x="1030" y="980"/>
                      </a:lnTo>
                      <a:lnTo>
                        <a:pt x="1030" y="980"/>
                      </a:lnTo>
                      <a:lnTo>
                        <a:pt x="1039" y="980"/>
                      </a:lnTo>
                      <a:lnTo>
                        <a:pt x="1050" y="976"/>
                      </a:lnTo>
                      <a:lnTo>
                        <a:pt x="1055" y="973"/>
                      </a:lnTo>
                      <a:lnTo>
                        <a:pt x="1059" y="969"/>
                      </a:lnTo>
                      <a:lnTo>
                        <a:pt x="1060" y="964"/>
                      </a:lnTo>
                      <a:lnTo>
                        <a:pt x="1062" y="959"/>
                      </a:lnTo>
                      <a:lnTo>
                        <a:pt x="1062" y="959"/>
                      </a:lnTo>
                      <a:lnTo>
                        <a:pt x="1046" y="592"/>
                      </a:lnTo>
                      <a:lnTo>
                        <a:pt x="1032" y="242"/>
                      </a:lnTo>
                      <a:lnTo>
                        <a:pt x="1027" y="9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3" name="Freeform 9"/>
                <p:cNvSpPr>
                  <a:spLocks/>
                </p:cNvSpPr>
                <p:nvPr/>
              </p:nvSpPr>
              <p:spPr bwMode="auto">
                <a:xfrm>
                  <a:off x="3068638" y="1658028"/>
                  <a:ext cx="1220637" cy="1209929"/>
                </a:xfrm>
                <a:custGeom>
                  <a:avLst/>
                  <a:gdLst/>
                  <a:ahLst/>
                  <a:cxnLst>
                    <a:cxn ang="0">
                      <a:pos x="1054" y="11"/>
                    </a:cxn>
                    <a:cxn ang="0">
                      <a:pos x="955" y="0"/>
                    </a:cxn>
                    <a:cxn ang="0">
                      <a:pos x="927" y="22"/>
                    </a:cxn>
                    <a:cxn ang="0">
                      <a:pos x="907" y="18"/>
                    </a:cxn>
                    <a:cxn ang="0">
                      <a:pos x="886" y="7"/>
                    </a:cxn>
                    <a:cxn ang="0">
                      <a:pos x="814" y="4"/>
                    </a:cxn>
                    <a:cxn ang="0">
                      <a:pos x="782" y="22"/>
                    </a:cxn>
                    <a:cxn ang="0">
                      <a:pos x="634" y="23"/>
                    </a:cxn>
                    <a:cxn ang="0">
                      <a:pos x="543" y="69"/>
                    </a:cxn>
                    <a:cxn ang="0">
                      <a:pos x="518" y="81"/>
                    </a:cxn>
                    <a:cxn ang="0">
                      <a:pos x="502" y="81"/>
                    </a:cxn>
                    <a:cxn ang="0">
                      <a:pos x="474" y="110"/>
                    </a:cxn>
                    <a:cxn ang="0">
                      <a:pos x="450" y="134"/>
                    </a:cxn>
                    <a:cxn ang="0">
                      <a:pos x="444" y="171"/>
                    </a:cxn>
                    <a:cxn ang="0">
                      <a:pos x="457" y="235"/>
                    </a:cxn>
                    <a:cxn ang="0">
                      <a:pos x="476" y="303"/>
                    </a:cxn>
                    <a:cxn ang="0">
                      <a:pos x="487" y="358"/>
                    </a:cxn>
                    <a:cxn ang="0">
                      <a:pos x="478" y="390"/>
                    </a:cxn>
                    <a:cxn ang="0">
                      <a:pos x="444" y="395"/>
                    </a:cxn>
                    <a:cxn ang="0">
                      <a:pos x="391" y="393"/>
                    </a:cxn>
                    <a:cxn ang="0">
                      <a:pos x="360" y="409"/>
                    </a:cxn>
                    <a:cxn ang="0">
                      <a:pos x="340" y="443"/>
                    </a:cxn>
                    <a:cxn ang="0">
                      <a:pos x="326" y="485"/>
                    </a:cxn>
                    <a:cxn ang="0">
                      <a:pos x="293" y="490"/>
                    </a:cxn>
                    <a:cxn ang="0">
                      <a:pos x="266" y="513"/>
                    </a:cxn>
                    <a:cxn ang="0">
                      <a:pos x="231" y="555"/>
                    </a:cxn>
                    <a:cxn ang="0">
                      <a:pos x="205" y="566"/>
                    </a:cxn>
                    <a:cxn ang="0">
                      <a:pos x="117" y="585"/>
                    </a:cxn>
                    <a:cxn ang="0">
                      <a:pos x="55" y="610"/>
                    </a:cxn>
                    <a:cxn ang="0">
                      <a:pos x="27" y="626"/>
                    </a:cxn>
                    <a:cxn ang="0">
                      <a:pos x="0" y="670"/>
                    </a:cxn>
                    <a:cxn ang="0">
                      <a:pos x="9" y="730"/>
                    </a:cxn>
                    <a:cxn ang="0">
                      <a:pos x="59" y="786"/>
                    </a:cxn>
                    <a:cxn ang="0">
                      <a:pos x="145" y="835"/>
                    </a:cxn>
                    <a:cxn ang="0">
                      <a:pos x="256" y="927"/>
                    </a:cxn>
                    <a:cxn ang="0">
                      <a:pos x="671" y="1233"/>
                    </a:cxn>
                    <a:cxn ang="0">
                      <a:pos x="680" y="1249"/>
                    </a:cxn>
                    <a:cxn ang="0">
                      <a:pos x="758" y="1279"/>
                    </a:cxn>
                    <a:cxn ang="0">
                      <a:pos x="779" y="1290"/>
                    </a:cxn>
                    <a:cxn ang="0">
                      <a:pos x="793" y="1339"/>
                    </a:cxn>
                    <a:cxn ang="0">
                      <a:pos x="814" y="1357"/>
                    </a:cxn>
                    <a:cxn ang="0">
                      <a:pos x="904" y="1343"/>
                    </a:cxn>
                    <a:cxn ang="0">
                      <a:pos x="1025" y="1279"/>
                    </a:cxn>
                    <a:cxn ang="0">
                      <a:pos x="1365" y="1013"/>
                    </a:cxn>
                    <a:cxn ang="0">
                      <a:pos x="1356" y="985"/>
                    </a:cxn>
                    <a:cxn ang="0">
                      <a:pos x="1307" y="955"/>
                    </a:cxn>
                    <a:cxn ang="0">
                      <a:pos x="1279" y="945"/>
                    </a:cxn>
                    <a:cxn ang="0">
                      <a:pos x="1258" y="904"/>
                    </a:cxn>
                    <a:cxn ang="0">
                      <a:pos x="1231" y="858"/>
                    </a:cxn>
                    <a:cxn ang="0">
                      <a:pos x="1224" y="825"/>
                    </a:cxn>
                    <a:cxn ang="0">
                      <a:pos x="1228" y="770"/>
                    </a:cxn>
                    <a:cxn ang="0">
                      <a:pos x="1223" y="698"/>
                    </a:cxn>
                    <a:cxn ang="0">
                      <a:pos x="1210" y="561"/>
                    </a:cxn>
                    <a:cxn ang="0">
                      <a:pos x="1194" y="451"/>
                    </a:cxn>
                    <a:cxn ang="0">
                      <a:pos x="1175" y="404"/>
                    </a:cxn>
                    <a:cxn ang="0">
                      <a:pos x="1152" y="365"/>
                    </a:cxn>
                    <a:cxn ang="0">
                      <a:pos x="1091" y="282"/>
                    </a:cxn>
                    <a:cxn ang="0">
                      <a:pos x="1075" y="228"/>
                    </a:cxn>
                    <a:cxn ang="0">
                      <a:pos x="1078" y="203"/>
                    </a:cxn>
                    <a:cxn ang="0">
                      <a:pos x="1119" y="133"/>
                    </a:cxn>
                    <a:cxn ang="0">
                      <a:pos x="1094" y="67"/>
                    </a:cxn>
                    <a:cxn ang="0">
                      <a:pos x="1080" y="43"/>
                    </a:cxn>
                  </a:cxnLst>
                  <a:rect l="0" t="0" r="r" b="b"/>
                  <a:pathLst>
                    <a:path w="1369" h="1357">
                      <a:moveTo>
                        <a:pt x="1076" y="32"/>
                      </a:moveTo>
                      <a:lnTo>
                        <a:pt x="1076" y="32"/>
                      </a:lnTo>
                      <a:lnTo>
                        <a:pt x="1054" y="11"/>
                      </a:lnTo>
                      <a:lnTo>
                        <a:pt x="1054" y="11"/>
                      </a:lnTo>
                      <a:lnTo>
                        <a:pt x="1047" y="7"/>
                      </a:lnTo>
                      <a:lnTo>
                        <a:pt x="1034" y="4"/>
                      </a:lnTo>
                      <a:lnTo>
                        <a:pt x="1001" y="2"/>
                      </a:lnTo>
                      <a:lnTo>
                        <a:pt x="955" y="0"/>
                      </a:lnTo>
                      <a:lnTo>
                        <a:pt x="955" y="0"/>
                      </a:lnTo>
                      <a:lnTo>
                        <a:pt x="944" y="9"/>
                      </a:lnTo>
                      <a:lnTo>
                        <a:pt x="927" y="22"/>
                      </a:lnTo>
                      <a:lnTo>
                        <a:pt x="927" y="22"/>
                      </a:lnTo>
                      <a:lnTo>
                        <a:pt x="920" y="25"/>
                      </a:lnTo>
                      <a:lnTo>
                        <a:pt x="920" y="25"/>
                      </a:lnTo>
                      <a:lnTo>
                        <a:pt x="916" y="25"/>
                      </a:lnTo>
                      <a:lnTo>
                        <a:pt x="907" y="18"/>
                      </a:lnTo>
                      <a:lnTo>
                        <a:pt x="907" y="18"/>
                      </a:lnTo>
                      <a:lnTo>
                        <a:pt x="902" y="15"/>
                      </a:lnTo>
                      <a:lnTo>
                        <a:pt x="895" y="9"/>
                      </a:lnTo>
                      <a:lnTo>
                        <a:pt x="886" y="7"/>
                      </a:lnTo>
                      <a:lnTo>
                        <a:pt x="877" y="7"/>
                      </a:lnTo>
                      <a:lnTo>
                        <a:pt x="877" y="7"/>
                      </a:lnTo>
                      <a:lnTo>
                        <a:pt x="842" y="6"/>
                      </a:lnTo>
                      <a:lnTo>
                        <a:pt x="814" y="4"/>
                      </a:lnTo>
                      <a:lnTo>
                        <a:pt x="814" y="4"/>
                      </a:lnTo>
                      <a:lnTo>
                        <a:pt x="803" y="13"/>
                      </a:lnTo>
                      <a:lnTo>
                        <a:pt x="793" y="18"/>
                      </a:lnTo>
                      <a:lnTo>
                        <a:pt x="782" y="22"/>
                      </a:lnTo>
                      <a:lnTo>
                        <a:pt x="782" y="22"/>
                      </a:lnTo>
                      <a:lnTo>
                        <a:pt x="703" y="23"/>
                      </a:lnTo>
                      <a:lnTo>
                        <a:pt x="634" y="23"/>
                      </a:lnTo>
                      <a:lnTo>
                        <a:pt x="634" y="23"/>
                      </a:lnTo>
                      <a:lnTo>
                        <a:pt x="562" y="55"/>
                      </a:lnTo>
                      <a:lnTo>
                        <a:pt x="562" y="55"/>
                      </a:lnTo>
                      <a:lnTo>
                        <a:pt x="553" y="60"/>
                      </a:lnTo>
                      <a:lnTo>
                        <a:pt x="543" y="69"/>
                      </a:lnTo>
                      <a:lnTo>
                        <a:pt x="534" y="76"/>
                      </a:lnTo>
                      <a:lnTo>
                        <a:pt x="525" y="81"/>
                      </a:lnTo>
                      <a:lnTo>
                        <a:pt x="525" y="81"/>
                      </a:lnTo>
                      <a:lnTo>
                        <a:pt x="518" y="81"/>
                      </a:lnTo>
                      <a:lnTo>
                        <a:pt x="513" y="81"/>
                      </a:lnTo>
                      <a:lnTo>
                        <a:pt x="506" y="81"/>
                      </a:lnTo>
                      <a:lnTo>
                        <a:pt x="502" y="81"/>
                      </a:lnTo>
                      <a:lnTo>
                        <a:pt x="502" y="81"/>
                      </a:lnTo>
                      <a:lnTo>
                        <a:pt x="488" y="94"/>
                      </a:lnTo>
                      <a:lnTo>
                        <a:pt x="481" y="103"/>
                      </a:lnTo>
                      <a:lnTo>
                        <a:pt x="474" y="110"/>
                      </a:lnTo>
                      <a:lnTo>
                        <a:pt x="474" y="110"/>
                      </a:lnTo>
                      <a:lnTo>
                        <a:pt x="462" y="126"/>
                      </a:lnTo>
                      <a:lnTo>
                        <a:pt x="455" y="133"/>
                      </a:lnTo>
                      <a:lnTo>
                        <a:pt x="450" y="134"/>
                      </a:lnTo>
                      <a:lnTo>
                        <a:pt x="450" y="134"/>
                      </a:lnTo>
                      <a:lnTo>
                        <a:pt x="444" y="136"/>
                      </a:lnTo>
                      <a:lnTo>
                        <a:pt x="441" y="138"/>
                      </a:lnTo>
                      <a:lnTo>
                        <a:pt x="441" y="138"/>
                      </a:lnTo>
                      <a:lnTo>
                        <a:pt x="444" y="171"/>
                      </a:lnTo>
                      <a:lnTo>
                        <a:pt x="448" y="198"/>
                      </a:lnTo>
                      <a:lnTo>
                        <a:pt x="451" y="217"/>
                      </a:lnTo>
                      <a:lnTo>
                        <a:pt x="451" y="217"/>
                      </a:lnTo>
                      <a:lnTo>
                        <a:pt x="457" y="235"/>
                      </a:lnTo>
                      <a:lnTo>
                        <a:pt x="465" y="258"/>
                      </a:lnTo>
                      <a:lnTo>
                        <a:pt x="472" y="281"/>
                      </a:lnTo>
                      <a:lnTo>
                        <a:pt x="476" y="293"/>
                      </a:lnTo>
                      <a:lnTo>
                        <a:pt x="476" y="303"/>
                      </a:lnTo>
                      <a:lnTo>
                        <a:pt x="476" y="303"/>
                      </a:lnTo>
                      <a:lnTo>
                        <a:pt x="478" y="321"/>
                      </a:lnTo>
                      <a:lnTo>
                        <a:pt x="481" y="337"/>
                      </a:lnTo>
                      <a:lnTo>
                        <a:pt x="487" y="358"/>
                      </a:lnTo>
                      <a:lnTo>
                        <a:pt x="487" y="358"/>
                      </a:lnTo>
                      <a:lnTo>
                        <a:pt x="487" y="369"/>
                      </a:lnTo>
                      <a:lnTo>
                        <a:pt x="483" y="379"/>
                      </a:lnTo>
                      <a:lnTo>
                        <a:pt x="478" y="390"/>
                      </a:lnTo>
                      <a:lnTo>
                        <a:pt x="474" y="393"/>
                      </a:lnTo>
                      <a:lnTo>
                        <a:pt x="471" y="395"/>
                      </a:lnTo>
                      <a:lnTo>
                        <a:pt x="471" y="395"/>
                      </a:lnTo>
                      <a:lnTo>
                        <a:pt x="444" y="395"/>
                      </a:lnTo>
                      <a:lnTo>
                        <a:pt x="413" y="395"/>
                      </a:lnTo>
                      <a:lnTo>
                        <a:pt x="413" y="395"/>
                      </a:lnTo>
                      <a:lnTo>
                        <a:pt x="398" y="393"/>
                      </a:lnTo>
                      <a:lnTo>
                        <a:pt x="391" y="393"/>
                      </a:lnTo>
                      <a:lnTo>
                        <a:pt x="383" y="395"/>
                      </a:lnTo>
                      <a:lnTo>
                        <a:pt x="376" y="397"/>
                      </a:lnTo>
                      <a:lnTo>
                        <a:pt x="369" y="402"/>
                      </a:lnTo>
                      <a:lnTo>
                        <a:pt x="360" y="409"/>
                      </a:lnTo>
                      <a:lnTo>
                        <a:pt x="353" y="420"/>
                      </a:lnTo>
                      <a:lnTo>
                        <a:pt x="353" y="420"/>
                      </a:lnTo>
                      <a:lnTo>
                        <a:pt x="346" y="430"/>
                      </a:lnTo>
                      <a:lnTo>
                        <a:pt x="340" y="443"/>
                      </a:lnTo>
                      <a:lnTo>
                        <a:pt x="335" y="464"/>
                      </a:lnTo>
                      <a:lnTo>
                        <a:pt x="333" y="472"/>
                      </a:lnTo>
                      <a:lnTo>
                        <a:pt x="330" y="480"/>
                      </a:lnTo>
                      <a:lnTo>
                        <a:pt x="326" y="485"/>
                      </a:lnTo>
                      <a:lnTo>
                        <a:pt x="321" y="487"/>
                      </a:lnTo>
                      <a:lnTo>
                        <a:pt x="321" y="487"/>
                      </a:lnTo>
                      <a:lnTo>
                        <a:pt x="309" y="487"/>
                      </a:lnTo>
                      <a:lnTo>
                        <a:pt x="293" y="490"/>
                      </a:lnTo>
                      <a:lnTo>
                        <a:pt x="286" y="494"/>
                      </a:lnTo>
                      <a:lnTo>
                        <a:pt x="279" y="499"/>
                      </a:lnTo>
                      <a:lnTo>
                        <a:pt x="272" y="504"/>
                      </a:lnTo>
                      <a:lnTo>
                        <a:pt x="266" y="513"/>
                      </a:lnTo>
                      <a:lnTo>
                        <a:pt x="266" y="513"/>
                      </a:lnTo>
                      <a:lnTo>
                        <a:pt x="254" y="532"/>
                      </a:lnTo>
                      <a:lnTo>
                        <a:pt x="240" y="548"/>
                      </a:lnTo>
                      <a:lnTo>
                        <a:pt x="231" y="555"/>
                      </a:lnTo>
                      <a:lnTo>
                        <a:pt x="222" y="561"/>
                      </a:lnTo>
                      <a:lnTo>
                        <a:pt x="214" y="564"/>
                      </a:lnTo>
                      <a:lnTo>
                        <a:pt x="205" y="566"/>
                      </a:lnTo>
                      <a:lnTo>
                        <a:pt x="205" y="566"/>
                      </a:lnTo>
                      <a:lnTo>
                        <a:pt x="185" y="568"/>
                      </a:lnTo>
                      <a:lnTo>
                        <a:pt x="162" y="573"/>
                      </a:lnTo>
                      <a:lnTo>
                        <a:pt x="117" y="585"/>
                      </a:lnTo>
                      <a:lnTo>
                        <a:pt x="117" y="585"/>
                      </a:lnTo>
                      <a:lnTo>
                        <a:pt x="97" y="591"/>
                      </a:lnTo>
                      <a:lnTo>
                        <a:pt x="83" y="598"/>
                      </a:lnTo>
                      <a:lnTo>
                        <a:pt x="69" y="605"/>
                      </a:lnTo>
                      <a:lnTo>
                        <a:pt x="55" y="610"/>
                      </a:lnTo>
                      <a:lnTo>
                        <a:pt x="55" y="610"/>
                      </a:lnTo>
                      <a:lnTo>
                        <a:pt x="46" y="613"/>
                      </a:lnTo>
                      <a:lnTo>
                        <a:pt x="37" y="619"/>
                      </a:lnTo>
                      <a:lnTo>
                        <a:pt x="27" y="626"/>
                      </a:lnTo>
                      <a:lnTo>
                        <a:pt x="18" y="635"/>
                      </a:lnTo>
                      <a:lnTo>
                        <a:pt x="9" y="645"/>
                      </a:lnTo>
                      <a:lnTo>
                        <a:pt x="4" y="657"/>
                      </a:lnTo>
                      <a:lnTo>
                        <a:pt x="0" y="670"/>
                      </a:lnTo>
                      <a:lnTo>
                        <a:pt x="0" y="684"/>
                      </a:lnTo>
                      <a:lnTo>
                        <a:pt x="0" y="684"/>
                      </a:lnTo>
                      <a:lnTo>
                        <a:pt x="6" y="714"/>
                      </a:lnTo>
                      <a:lnTo>
                        <a:pt x="9" y="730"/>
                      </a:lnTo>
                      <a:lnTo>
                        <a:pt x="15" y="744"/>
                      </a:lnTo>
                      <a:lnTo>
                        <a:pt x="25" y="758"/>
                      </a:lnTo>
                      <a:lnTo>
                        <a:pt x="39" y="772"/>
                      </a:lnTo>
                      <a:lnTo>
                        <a:pt x="59" y="786"/>
                      </a:lnTo>
                      <a:lnTo>
                        <a:pt x="85" y="800"/>
                      </a:lnTo>
                      <a:lnTo>
                        <a:pt x="85" y="800"/>
                      </a:lnTo>
                      <a:lnTo>
                        <a:pt x="115" y="816"/>
                      </a:lnTo>
                      <a:lnTo>
                        <a:pt x="145" y="835"/>
                      </a:lnTo>
                      <a:lnTo>
                        <a:pt x="173" y="856"/>
                      </a:lnTo>
                      <a:lnTo>
                        <a:pt x="199" y="878"/>
                      </a:lnTo>
                      <a:lnTo>
                        <a:pt x="240" y="913"/>
                      </a:lnTo>
                      <a:lnTo>
                        <a:pt x="256" y="927"/>
                      </a:lnTo>
                      <a:lnTo>
                        <a:pt x="670" y="1218"/>
                      </a:lnTo>
                      <a:lnTo>
                        <a:pt x="670" y="1218"/>
                      </a:lnTo>
                      <a:lnTo>
                        <a:pt x="670" y="1223"/>
                      </a:lnTo>
                      <a:lnTo>
                        <a:pt x="671" y="1233"/>
                      </a:lnTo>
                      <a:lnTo>
                        <a:pt x="675" y="1244"/>
                      </a:lnTo>
                      <a:lnTo>
                        <a:pt x="677" y="1247"/>
                      </a:lnTo>
                      <a:lnTo>
                        <a:pt x="680" y="1249"/>
                      </a:lnTo>
                      <a:lnTo>
                        <a:pt x="680" y="1249"/>
                      </a:lnTo>
                      <a:lnTo>
                        <a:pt x="687" y="1251"/>
                      </a:lnTo>
                      <a:lnTo>
                        <a:pt x="700" y="1255"/>
                      </a:lnTo>
                      <a:lnTo>
                        <a:pt x="730" y="1267"/>
                      </a:lnTo>
                      <a:lnTo>
                        <a:pt x="758" y="1279"/>
                      </a:lnTo>
                      <a:lnTo>
                        <a:pt x="774" y="1284"/>
                      </a:lnTo>
                      <a:lnTo>
                        <a:pt x="774" y="1284"/>
                      </a:lnTo>
                      <a:lnTo>
                        <a:pt x="775" y="1286"/>
                      </a:lnTo>
                      <a:lnTo>
                        <a:pt x="779" y="1290"/>
                      </a:lnTo>
                      <a:lnTo>
                        <a:pt x="786" y="1304"/>
                      </a:lnTo>
                      <a:lnTo>
                        <a:pt x="791" y="1321"/>
                      </a:lnTo>
                      <a:lnTo>
                        <a:pt x="793" y="1339"/>
                      </a:lnTo>
                      <a:lnTo>
                        <a:pt x="793" y="1339"/>
                      </a:lnTo>
                      <a:lnTo>
                        <a:pt x="795" y="1346"/>
                      </a:lnTo>
                      <a:lnTo>
                        <a:pt x="800" y="1351"/>
                      </a:lnTo>
                      <a:lnTo>
                        <a:pt x="805" y="1355"/>
                      </a:lnTo>
                      <a:lnTo>
                        <a:pt x="814" y="1357"/>
                      </a:lnTo>
                      <a:lnTo>
                        <a:pt x="833" y="1357"/>
                      </a:lnTo>
                      <a:lnTo>
                        <a:pt x="849" y="1353"/>
                      </a:lnTo>
                      <a:lnTo>
                        <a:pt x="849" y="1353"/>
                      </a:lnTo>
                      <a:lnTo>
                        <a:pt x="904" y="1343"/>
                      </a:lnTo>
                      <a:lnTo>
                        <a:pt x="955" y="1329"/>
                      </a:lnTo>
                      <a:lnTo>
                        <a:pt x="955" y="1329"/>
                      </a:lnTo>
                      <a:lnTo>
                        <a:pt x="976" y="1314"/>
                      </a:lnTo>
                      <a:lnTo>
                        <a:pt x="1025" y="1279"/>
                      </a:lnTo>
                      <a:lnTo>
                        <a:pt x="1168" y="1172"/>
                      </a:lnTo>
                      <a:lnTo>
                        <a:pt x="1369" y="1019"/>
                      </a:lnTo>
                      <a:lnTo>
                        <a:pt x="1369" y="1019"/>
                      </a:lnTo>
                      <a:lnTo>
                        <a:pt x="1365" y="1013"/>
                      </a:lnTo>
                      <a:lnTo>
                        <a:pt x="1362" y="1003"/>
                      </a:lnTo>
                      <a:lnTo>
                        <a:pt x="1362" y="1003"/>
                      </a:lnTo>
                      <a:lnTo>
                        <a:pt x="1360" y="992"/>
                      </a:lnTo>
                      <a:lnTo>
                        <a:pt x="1356" y="985"/>
                      </a:lnTo>
                      <a:lnTo>
                        <a:pt x="1351" y="978"/>
                      </a:lnTo>
                      <a:lnTo>
                        <a:pt x="1351" y="978"/>
                      </a:lnTo>
                      <a:lnTo>
                        <a:pt x="1323" y="962"/>
                      </a:lnTo>
                      <a:lnTo>
                        <a:pt x="1307" y="955"/>
                      </a:lnTo>
                      <a:lnTo>
                        <a:pt x="1297" y="950"/>
                      </a:lnTo>
                      <a:lnTo>
                        <a:pt x="1297" y="950"/>
                      </a:lnTo>
                      <a:lnTo>
                        <a:pt x="1288" y="948"/>
                      </a:lnTo>
                      <a:lnTo>
                        <a:pt x="1279" y="945"/>
                      </a:lnTo>
                      <a:lnTo>
                        <a:pt x="1274" y="941"/>
                      </a:lnTo>
                      <a:lnTo>
                        <a:pt x="1268" y="934"/>
                      </a:lnTo>
                      <a:lnTo>
                        <a:pt x="1268" y="934"/>
                      </a:lnTo>
                      <a:lnTo>
                        <a:pt x="1258" y="904"/>
                      </a:lnTo>
                      <a:lnTo>
                        <a:pt x="1251" y="888"/>
                      </a:lnTo>
                      <a:lnTo>
                        <a:pt x="1244" y="876"/>
                      </a:lnTo>
                      <a:lnTo>
                        <a:pt x="1244" y="876"/>
                      </a:lnTo>
                      <a:lnTo>
                        <a:pt x="1231" y="858"/>
                      </a:lnTo>
                      <a:lnTo>
                        <a:pt x="1223" y="841"/>
                      </a:lnTo>
                      <a:lnTo>
                        <a:pt x="1223" y="841"/>
                      </a:lnTo>
                      <a:lnTo>
                        <a:pt x="1223" y="834"/>
                      </a:lnTo>
                      <a:lnTo>
                        <a:pt x="1224" y="825"/>
                      </a:lnTo>
                      <a:lnTo>
                        <a:pt x="1228" y="811"/>
                      </a:lnTo>
                      <a:lnTo>
                        <a:pt x="1228" y="811"/>
                      </a:lnTo>
                      <a:lnTo>
                        <a:pt x="1226" y="791"/>
                      </a:lnTo>
                      <a:lnTo>
                        <a:pt x="1228" y="770"/>
                      </a:lnTo>
                      <a:lnTo>
                        <a:pt x="1228" y="770"/>
                      </a:lnTo>
                      <a:lnTo>
                        <a:pt x="1224" y="731"/>
                      </a:lnTo>
                      <a:lnTo>
                        <a:pt x="1223" y="698"/>
                      </a:lnTo>
                      <a:lnTo>
                        <a:pt x="1223" y="698"/>
                      </a:lnTo>
                      <a:lnTo>
                        <a:pt x="1219" y="659"/>
                      </a:lnTo>
                      <a:lnTo>
                        <a:pt x="1219" y="619"/>
                      </a:lnTo>
                      <a:lnTo>
                        <a:pt x="1219" y="619"/>
                      </a:lnTo>
                      <a:lnTo>
                        <a:pt x="1210" y="561"/>
                      </a:lnTo>
                      <a:lnTo>
                        <a:pt x="1203" y="506"/>
                      </a:lnTo>
                      <a:lnTo>
                        <a:pt x="1203" y="506"/>
                      </a:lnTo>
                      <a:lnTo>
                        <a:pt x="1200" y="476"/>
                      </a:lnTo>
                      <a:lnTo>
                        <a:pt x="1194" y="451"/>
                      </a:lnTo>
                      <a:lnTo>
                        <a:pt x="1191" y="439"/>
                      </a:lnTo>
                      <a:lnTo>
                        <a:pt x="1187" y="430"/>
                      </a:lnTo>
                      <a:lnTo>
                        <a:pt x="1187" y="430"/>
                      </a:lnTo>
                      <a:lnTo>
                        <a:pt x="1175" y="404"/>
                      </a:lnTo>
                      <a:lnTo>
                        <a:pt x="1165" y="383"/>
                      </a:lnTo>
                      <a:lnTo>
                        <a:pt x="1157" y="374"/>
                      </a:lnTo>
                      <a:lnTo>
                        <a:pt x="1152" y="365"/>
                      </a:lnTo>
                      <a:lnTo>
                        <a:pt x="1152" y="365"/>
                      </a:lnTo>
                      <a:lnTo>
                        <a:pt x="1136" y="347"/>
                      </a:lnTo>
                      <a:lnTo>
                        <a:pt x="1117" y="321"/>
                      </a:lnTo>
                      <a:lnTo>
                        <a:pt x="1091" y="282"/>
                      </a:lnTo>
                      <a:lnTo>
                        <a:pt x="1091" y="282"/>
                      </a:lnTo>
                      <a:lnTo>
                        <a:pt x="1087" y="275"/>
                      </a:lnTo>
                      <a:lnTo>
                        <a:pt x="1083" y="266"/>
                      </a:lnTo>
                      <a:lnTo>
                        <a:pt x="1076" y="242"/>
                      </a:lnTo>
                      <a:lnTo>
                        <a:pt x="1075" y="228"/>
                      </a:lnTo>
                      <a:lnTo>
                        <a:pt x="1075" y="217"/>
                      </a:lnTo>
                      <a:lnTo>
                        <a:pt x="1075" y="208"/>
                      </a:lnTo>
                      <a:lnTo>
                        <a:pt x="1078" y="203"/>
                      </a:lnTo>
                      <a:lnTo>
                        <a:pt x="1078" y="203"/>
                      </a:lnTo>
                      <a:lnTo>
                        <a:pt x="1085" y="199"/>
                      </a:lnTo>
                      <a:lnTo>
                        <a:pt x="1091" y="198"/>
                      </a:lnTo>
                      <a:lnTo>
                        <a:pt x="1096" y="196"/>
                      </a:lnTo>
                      <a:lnTo>
                        <a:pt x="1119" y="133"/>
                      </a:lnTo>
                      <a:lnTo>
                        <a:pt x="1119" y="133"/>
                      </a:lnTo>
                      <a:lnTo>
                        <a:pt x="1108" y="101"/>
                      </a:lnTo>
                      <a:lnTo>
                        <a:pt x="1099" y="78"/>
                      </a:lnTo>
                      <a:lnTo>
                        <a:pt x="1094" y="67"/>
                      </a:lnTo>
                      <a:lnTo>
                        <a:pt x="1091" y="62"/>
                      </a:lnTo>
                      <a:lnTo>
                        <a:pt x="1091" y="62"/>
                      </a:lnTo>
                      <a:lnTo>
                        <a:pt x="1083" y="53"/>
                      </a:lnTo>
                      <a:lnTo>
                        <a:pt x="1080" y="43"/>
                      </a:lnTo>
                      <a:lnTo>
                        <a:pt x="1076" y="32"/>
                      </a:lnTo>
                      <a:lnTo>
                        <a:pt x="1076" y="3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4" name="Freeform 10"/>
                <p:cNvSpPr>
                  <a:spLocks/>
                </p:cNvSpPr>
                <p:nvPr/>
              </p:nvSpPr>
              <p:spPr bwMode="auto">
                <a:xfrm>
                  <a:off x="2520779" y="1747256"/>
                  <a:ext cx="983290" cy="983291"/>
                </a:xfrm>
                <a:custGeom>
                  <a:avLst/>
                  <a:gdLst/>
                  <a:ahLst/>
                  <a:cxnLst>
                    <a:cxn ang="0">
                      <a:pos x="1044" y="39"/>
                    </a:cxn>
                    <a:cxn ang="0">
                      <a:pos x="1003" y="10"/>
                    </a:cxn>
                    <a:cxn ang="0">
                      <a:pos x="973" y="14"/>
                    </a:cxn>
                    <a:cxn ang="0">
                      <a:pos x="944" y="30"/>
                    </a:cxn>
                    <a:cxn ang="0">
                      <a:pos x="892" y="33"/>
                    </a:cxn>
                    <a:cxn ang="0">
                      <a:pos x="847" y="19"/>
                    </a:cxn>
                    <a:cxn ang="0">
                      <a:pos x="817" y="3"/>
                    </a:cxn>
                    <a:cxn ang="0">
                      <a:pos x="780" y="7"/>
                    </a:cxn>
                    <a:cxn ang="0">
                      <a:pos x="769" y="44"/>
                    </a:cxn>
                    <a:cxn ang="0">
                      <a:pos x="750" y="79"/>
                    </a:cxn>
                    <a:cxn ang="0">
                      <a:pos x="709" y="141"/>
                    </a:cxn>
                    <a:cxn ang="0">
                      <a:pos x="672" y="153"/>
                    </a:cxn>
                    <a:cxn ang="0">
                      <a:pos x="588" y="208"/>
                    </a:cxn>
                    <a:cxn ang="0">
                      <a:pos x="530" y="278"/>
                    </a:cxn>
                    <a:cxn ang="0">
                      <a:pos x="523" y="345"/>
                    </a:cxn>
                    <a:cxn ang="0">
                      <a:pos x="519" y="380"/>
                    </a:cxn>
                    <a:cxn ang="0">
                      <a:pos x="533" y="417"/>
                    </a:cxn>
                    <a:cxn ang="0">
                      <a:pos x="524" y="449"/>
                    </a:cxn>
                    <a:cxn ang="0">
                      <a:pos x="510" y="490"/>
                    </a:cxn>
                    <a:cxn ang="0">
                      <a:pos x="399" y="565"/>
                    </a:cxn>
                    <a:cxn ang="0">
                      <a:pos x="382" y="583"/>
                    </a:cxn>
                    <a:cxn ang="0">
                      <a:pos x="332" y="588"/>
                    </a:cxn>
                    <a:cxn ang="0">
                      <a:pos x="280" y="608"/>
                    </a:cxn>
                    <a:cxn ang="0">
                      <a:pos x="266" y="662"/>
                    </a:cxn>
                    <a:cxn ang="0">
                      <a:pos x="190" y="745"/>
                    </a:cxn>
                    <a:cxn ang="0">
                      <a:pos x="172" y="791"/>
                    </a:cxn>
                    <a:cxn ang="0">
                      <a:pos x="169" y="831"/>
                    </a:cxn>
                    <a:cxn ang="0">
                      <a:pos x="133" y="847"/>
                    </a:cxn>
                    <a:cxn ang="0">
                      <a:pos x="95" y="905"/>
                    </a:cxn>
                    <a:cxn ang="0">
                      <a:pos x="56" y="986"/>
                    </a:cxn>
                    <a:cxn ang="0">
                      <a:pos x="30" y="1013"/>
                    </a:cxn>
                    <a:cxn ang="0">
                      <a:pos x="19" y="1044"/>
                    </a:cxn>
                    <a:cxn ang="0">
                      <a:pos x="0" y="1081"/>
                    </a:cxn>
                    <a:cxn ang="0">
                      <a:pos x="294" y="1071"/>
                    </a:cxn>
                    <a:cxn ang="0">
                      <a:pos x="292" y="1006"/>
                    </a:cxn>
                    <a:cxn ang="0">
                      <a:pos x="310" y="974"/>
                    </a:cxn>
                    <a:cxn ang="0">
                      <a:pos x="355" y="937"/>
                    </a:cxn>
                    <a:cxn ang="0">
                      <a:pos x="366" y="771"/>
                    </a:cxn>
                    <a:cxn ang="0">
                      <a:pos x="616" y="556"/>
                    </a:cxn>
                    <a:cxn ang="0">
                      <a:pos x="639" y="525"/>
                    </a:cxn>
                    <a:cxn ang="0">
                      <a:pos x="709" y="491"/>
                    </a:cxn>
                    <a:cxn ang="0">
                      <a:pos x="808" y="465"/>
                    </a:cxn>
                    <a:cxn ang="0">
                      <a:pos x="834" y="460"/>
                    </a:cxn>
                    <a:cxn ang="0">
                      <a:pos x="892" y="396"/>
                    </a:cxn>
                    <a:cxn ang="0">
                      <a:pos x="931" y="386"/>
                    </a:cxn>
                    <a:cxn ang="0">
                      <a:pos x="945" y="370"/>
                    </a:cxn>
                    <a:cxn ang="0">
                      <a:pos x="966" y="313"/>
                    </a:cxn>
                    <a:cxn ang="0">
                      <a:pos x="1079" y="292"/>
                    </a:cxn>
                    <a:cxn ang="0">
                      <a:pos x="1097" y="278"/>
                    </a:cxn>
                    <a:cxn ang="0">
                      <a:pos x="1095" y="243"/>
                    </a:cxn>
                    <a:cxn ang="0">
                      <a:pos x="1083" y="174"/>
                    </a:cxn>
                    <a:cxn ang="0">
                      <a:pos x="1067" y="128"/>
                    </a:cxn>
                    <a:cxn ang="0">
                      <a:pos x="1053" y="37"/>
                    </a:cxn>
                  </a:cxnLst>
                  <a:rect l="0" t="0" r="r" b="b"/>
                  <a:pathLst>
                    <a:path w="1100" h="1102">
                      <a:moveTo>
                        <a:pt x="1053" y="37"/>
                      </a:moveTo>
                      <a:lnTo>
                        <a:pt x="1053" y="37"/>
                      </a:lnTo>
                      <a:lnTo>
                        <a:pt x="1053" y="39"/>
                      </a:lnTo>
                      <a:lnTo>
                        <a:pt x="1049" y="39"/>
                      </a:lnTo>
                      <a:lnTo>
                        <a:pt x="1044" y="39"/>
                      </a:lnTo>
                      <a:lnTo>
                        <a:pt x="1033" y="33"/>
                      </a:lnTo>
                      <a:lnTo>
                        <a:pt x="1033" y="33"/>
                      </a:lnTo>
                      <a:lnTo>
                        <a:pt x="1021" y="25"/>
                      </a:lnTo>
                      <a:lnTo>
                        <a:pt x="1010" y="14"/>
                      </a:lnTo>
                      <a:lnTo>
                        <a:pt x="1003" y="10"/>
                      </a:lnTo>
                      <a:lnTo>
                        <a:pt x="998" y="9"/>
                      </a:lnTo>
                      <a:lnTo>
                        <a:pt x="991" y="7"/>
                      </a:lnTo>
                      <a:lnTo>
                        <a:pt x="984" y="9"/>
                      </a:lnTo>
                      <a:lnTo>
                        <a:pt x="984" y="9"/>
                      </a:lnTo>
                      <a:lnTo>
                        <a:pt x="973" y="14"/>
                      </a:lnTo>
                      <a:lnTo>
                        <a:pt x="966" y="19"/>
                      </a:lnTo>
                      <a:lnTo>
                        <a:pt x="961" y="25"/>
                      </a:lnTo>
                      <a:lnTo>
                        <a:pt x="952" y="28"/>
                      </a:lnTo>
                      <a:lnTo>
                        <a:pt x="952" y="28"/>
                      </a:lnTo>
                      <a:lnTo>
                        <a:pt x="944" y="30"/>
                      </a:lnTo>
                      <a:lnTo>
                        <a:pt x="938" y="32"/>
                      </a:lnTo>
                      <a:lnTo>
                        <a:pt x="917" y="30"/>
                      </a:lnTo>
                      <a:lnTo>
                        <a:pt x="917" y="30"/>
                      </a:lnTo>
                      <a:lnTo>
                        <a:pt x="903" y="32"/>
                      </a:lnTo>
                      <a:lnTo>
                        <a:pt x="892" y="33"/>
                      </a:lnTo>
                      <a:lnTo>
                        <a:pt x="885" y="35"/>
                      </a:lnTo>
                      <a:lnTo>
                        <a:pt x="880" y="33"/>
                      </a:lnTo>
                      <a:lnTo>
                        <a:pt x="873" y="32"/>
                      </a:lnTo>
                      <a:lnTo>
                        <a:pt x="873" y="32"/>
                      </a:lnTo>
                      <a:lnTo>
                        <a:pt x="847" y="19"/>
                      </a:lnTo>
                      <a:lnTo>
                        <a:pt x="836" y="14"/>
                      </a:lnTo>
                      <a:lnTo>
                        <a:pt x="827" y="9"/>
                      </a:lnTo>
                      <a:lnTo>
                        <a:pt x="827" y="9"/>
                      </a:lnTo>
                      <a:lnTo>
                        <a:pt x="822" y="5"/>
                      </a:lnTo>
                      <a:lnTo>
                        <a:pt x="817" y="3"/>
                      </a:lnTo>
                      <a:lnTo>
                        <a:pt x="810" y="2"/>
                      </a:lnTo>
                      <a:lnTo>
                        <a:pt x="801" y="0"/>
                      </a:lnTo>
                      <a:lnTo>
                        <a:pt x="792" y="2"/>
                      </a:lnTo>
                      <a:lnTo>
                        <a:pt x="785" y="3"/>
                      </a:lnTo>
                      <a:lnTo>
                        <a:pt x="780" y="7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73" y="19"/>
                      </a:lnTo>
                      <a:lnTo>
                        <a:pt x="771" y="26"/>
                      </a:lnTo>
                      <a:lnTo>
                        <a:pt x="769" y="44"/>
                      </a:lnTo>
                      <a:lnTo>
                        <a:pt x="767" y="53"/>
                      </a:lnTo>
                      <a:lnTo>
                        <a:pt x="764" y="61"/>
                      </a:lnTo>
                      <a:lnTo>
                        <a:pt x="759" y="70"/>
                      </a:lnTo>
                      <a:lnTo>
                        <a:pt x="750" y="79"/>
                      </a:lnTo>
                      <a:lnTo>
                        <a:pt x="750" y="79"/>
                      </a:lnTo>
                      <a:lnTo>
                        <a:pt x="741" y="88"/>
                      </a:lnTo>
                      <a:lnTo>
                        <a:pt x="734" y="98"/>
                      </a:lnTo>
                      <a:lnTo>
                        <a:pt x="722" y="121"/>
                      </a:lnTo>
                      <a:lnTo>
                        <a:pt x="716" y="132"/>
                      </a:lnTo>
                      <a:lnTo>
                        <a:pt x="709" y="141"/>
                      </a:lnTo>
                      <a:lnTo>
                        <a:pt x="699" y="146"/>
                      </a:lnTo>
                      <a:lnTo>
                        <a:pt x="693" y="148"/>
                      </a:lnTo>
                      <a:lnTo>
                        <a:pt x="686" y="150"/>
                      </a:lnTo>
                      <a:lnTo>
                        <a:pt x="686" y="150"/>
                      </a:lnTo>
                      <a:lnTo>
                        <a:pt x="672" y="153"/>
                      </a:lnTo>
                      <a:lnTo>
                        <a:pt x="656" y="158"/>
                      </a:lnTo>
                      <a:lnTo>
                        <a:pt x="642" y="165"/>
                      </a:lnTo>
                      <a:lnTo>
                        <a:pt x="630" y="172"/>
                      </a:lnTo>
                      <a:lnTo>
                        <a:pt x="605" y="192"/>
                      </a:lnTo>
                      <a:lnTo>
                        <a:pt x="588" y="208"/>
                      </a:lnTo>
                      <a:lnTo>
                        <a:pt x="588" y="208"/>
                      </a:lnTo>
                      <a:lnTo>
                        <a:pt x="558" y="239"/>
                      </a:lnTo>
                      <a:lnTo>
                        <a:pt x="533" y="271"/>
                      </a:lnTo>
                      <a:lnTo>
                        <a:pt x="533" y="271"/>
                      </a:lnTo>
                      <a:lnTo>
                        <a:pt x="530" y="278"/>
                      </a:lnTo>
                      <a:lnTo>
                        <a:pt x="528" y="289"/>
                      </a:lnTo>
                      <a:lnTo>
                        <a:pt x="528" y="310"/>
                      </a:lnTo>
                      <a:lnTo>
                        <a:pt x="526" y="331"/>
                      </a:lnTo>
                      <a:lnTo>
                        <a:pt x="526" y="340"/>
                      </a:lnTo>
                      <a:lnTo>
                        <a:pt x="523" y="345"/>
                      </a:lnTo>
                      <a:lnTo>
                        <a:pt x="523" y="345"/>
                      </a:lnTo>
                      <a:lnTo>
                        <a:pt x="517" y="354"/>
                      </a:lnTo>
                      <a:lnTo>
                        <a:pt x="516" y="363"/>
                      </a:lnTo>
                      <a:lnTo>
                        <a:pt x="516" y="370"/>
                      </a:lnTo>
                      <a:lnTo>
                        <a:pt x="519" y="380"/>
                      </a:lnTo>
                      <a:lnTo>
                        <a:pt x="519" y="380"/>
                      </a:lnTo>
                      <a:lnTo>
                        <a:pt x="524" y="391"/>
                      </a:lnTo>
                      <a:lnTo>
                        <a:pt x="531" y="403"/>
                      </a:lnTo>
                      <a:lnTo>
                        <a:pt x="533" y="410"/>
                      </a:lnTo>
                      <a:lnTo>
                        <a:pt x="533" y="417"/>
                      </a:lnTo>
                      <a:lnTo>
                        <a:pt x="533" y="424"/>
                      </a:lnTo>
                      <a:lnTo>
                        <a:pt x="530" y="433"/>
                      </a:lnTo>
                      <a:lnTo>
                        <a:pt x="530" y="433"/>
                      </a:lnTo>
                      <a:lnTo>
                        <a:pt x="526" y="442"/>
                      </a:lnTo>
                      <a:lnTo>
                        <a:pt x="524" y="449"/>
                      </a:lnTo>
                      <a:lnTo>
                        <a:pt x="526" y="461"/>
                      </a:lnTo>
                      <a:lnTo>
                        <a:pt x="524" y="468"/>
                      </a:lnTo>
                      <a:lnTo>
                        <a:pt x="523" y="475"/>
                      </a:lnTo>
                      <a:lnTo>
                        <a:pt x="517" y="482"/>
                      </a:lnTo>
                      <a:lnTo>
                        <a:pt x="510" y="490"/>
                      </a:lnTo>
                      <a:lnTo>
                        <a:pt x="510" y="490"/>
                      </a:lnTo>
                      <a:lnTo>
                        <a:pt x="484" y="509"/>
                      </a:lnTo>
                      <a:lnTo>
                        <a:pt x="452" y="532"/>
                      </a:lnTo>
                      <a:lnTo>
                        <a:pt x="421" y="553"/>
                      </a:lnTo>
                      <a:lnTo>
                        <a:pt x="399" y="565"/>
                      </a:lnTo>
                      <a:lnTo>
                        <a:pt x="399" y="565"/>
                      </a:lnTo>
                      <a:lnTo>
                        <a:pt x="394" y="569"/>
                      </a:lnTo>
                      <a:lnTo>
                        <a:pt x="391" y="572"/>
                      </a:lnTo>
                      <a:lnTo>
                        <a:pt x="385" y="579"/>
                      </a:lnTo>
                      <a:lnTo>
                        <a:pt x="382" y="583"/>
                      </a:lnTo>
                      <a:lnTo>
                        <a:pt x="378" y="586"/>
                      </a:lnTo>
                      <a:lnTo>
                        <a:pt x="369" y="588"/>
                      </a:lnTo>
                      <a:lnTo>
                        <a:pt x="359" y="588"/>
                      </a:lnTo>
                      <a:lnTo>
                        <a:pt x="359" y="588"/>
                      </a:lnTo>
                      <a:lnTo>
                        <a:pt x="332" y="588"/>
                      </a:lnTo>
                      <a:lnTo>
                        <a:pt x="308" y="592"/>
                      </a:lnTo>
                      <a:lnTo>
                        <a:pt x="297" y="595"/>
                      </a:lnTo>
                      <a:lnTo>
                        <a:pt x="288" y="597"/>
                      </a:lnTo>
                      <a:lnTo>
                        <a:pt x="283" y="602"/>
                      </a:lnTo>
                      <a:lnTo>
                        <a:pt x="280" y="608"/>
                      </a:lnTo>
                      <a:lnTo>
                        <a:pt x="280" y="608"/>
                      </a:lnTo>
                      <a:lnTo>
                        <a:pt x="274" y="637"/>
                      </a:lnTo>
                      <a:lnTo>
                        <a:pt x="273" y="646"/>
                      </a:lnTo>
                      <a:lnTo>
                        <a:pt x="269" y="655"/>
                      </a:lnTo>
                      <a:lnTo>
                        <a:pt x="266" y="662"/>
                      </a:lnTo>
                      <a:lnTo>
                        <a:pt x="258" y="671"/>
                      </a:lnTo>
                      <a:lnTo>
                        <a:pt x="258" y="671"/>
                      </a:lnTo>
                      <a:lnTo>
                        <a:pt x="220" y="710"/>
                      </a:lnTo>
                      <a:lnTo>
                        <a:pt x="199" y="733"/>
                      </a:lnTo>
                      <a:lnTo>
                        <a:pt x="190" y="745"/>
                      </a:lnTo>
                      <a:lnTo>
                        <a:pt x="181" y="755"/>
                      </a:lnTo>
                      <a:lnTo>
                        <a:pt x="181" y="755"/>
                      </a:lnTo>
                      <a:lnTo>
                        <a:pt x="176" y="768"/>
                      </a:lnTo>
                      <a:lnTo>
                        <a:pt x="174" y="778"/>
                      </a:lnTo>
                      <a:lnTo>
                        <a:pt x="172" y="791"/>
                      </a:lnTo>
                      <a:lnTo>
                        <a:pt x="174" y="801"/>
                      </a:lnTo>
                      <a:lnTo>
                        <a:pt x="174" y="812"/>
                      </a:lnTo>
                      <a:lnTo>
                        <a:pt x="174" y="821"/>
                      </a:lnTo>
                      <a:lnTo>
                        <a:pt x="170" y="828"/>
                      </a:lnTo>
                      <a:lnTo>
                        <a:pt x="169" y="831"/>
                      </a:lnTo>
                      <a:lnTo>
                        <a:pt x="165" y="833"/>
                      </a:lnTo>
                      <a:lnTo>
                        <a:pt x="165" y="833"/>
                      </a:lnTo>
                      <a:lnTo>
                        <a:pt x="151" y="838"/>
                      </a:lnTo>
                      <a:lnTo>
                        <a:pt x="139" y="844"/>
                      </a:lnTo>
                      <a:lnTo>
                        <a:pt x="133" y="847"/>
                      </a:lnTo>
                      <a:lnTo>
                        <a:pt x="128" y="854"/>
                      </a:lnTo>
                      <a:lnTo>
                        <a:pt x="114" y="872"/>
                      </a:lnTo>
                      <a:lnTo>
                        <a:pt x="114" y="872"/>
                      </a:lnTo>
                      <a:lnTo>
                        <a:pt x="102" y="891"/>
                      </a:lnTo>
                      <a:lnTo>
                        <a:pt x="95" y="905"/>
                      </a:lnTo>
                      <a:lnTo>
                        <a:pt x="81" y="939"/>
                      </a:lnTo>
                      <a:lnTo>
                        <a:pt x="81" y="939"/>
                      </a:lnTo>
                      <a:lnTo>
                        <a:pt x="72" y="958"/>
                      </a:lnTo>
                      <a:lnTo>
                        <a:pt x="65" y="974"/>
                      </a:lnTo>
                      <a:lnTo>
                        <a:pt x="56" y="986"/>
                      </a:lnTo>
                      <a:lnTo>
                        <a:pt x="51" y="991"/>
                      </a:lnTo>
                      <a:lnTo>
                        <a:pt x="42" y="999"/>
                      </a:lnTo>
                      <a:lnTo>
                        <a:pt x="42" y="999"/>
                      </a:lnTo>
                      <a:lnTo>
                        <a:pt x="35" y="1006"/>
                      </a:lnTo>
                      <a:lnTo>
                        <a:pt x="30" y="1013"/>
                      </a:lnTo>
                      <a:lnTo>
                        <a:pt x="28" y="1020"/>
                      </a:lnTo>
                      <a:lnTo>
                        <a:pt x="26" y="1025"/>
                      </a:lnTo>
                      <a:lnTo>
                        <a:pt x="24" y="1037"/>
                      </a:lnTo>
                      <a:lnTo>
                        <a:pt x="23" y="1041"/>
                      </a:lnTo>
                      <a:lnTo>
                        <a:pt x="19" y="1044"/>
                      </a:lnTo>
                      <a:lnTo>
                        <a:pt x="19" y="1044"/>
                      </a:lnTo>
                      <a:lnTo>
                        <a:pt x="15" y="1048"/>
                      </a:lnTo>
                      <a:lnTo>
                        <a:pt x="10" y="1053"/>
                      </a:lnTo>
                      <a:lnTo>
                        <a:pt x="5" y="1065"/>
                      </a:lnTo>
                      <a:lnTo>
                        <a:pt x="0" y="1081"/>
                      </a:lnTo>
                      <a:lnTo>
                        <a:pt x="274" y="1102"/>
                      </a:lnTo>
                      <a:lnTo>
                        <a:pt x="274" y="1102"/>
                      </a:lnTo>
                      <a:lnTo>
                        <a:pt x="285" y="1090"/>
                      </a:lnTo>
                      <a:lnTo>
                        <a:pt x="290" y="1078"/>
                      </a:lnTo>
                      <a:lnTo>
                        <a:pt x="294" y="1071"/>
                      </a:lnTo>
                      <a:lnTo>
                        <a:pt x="294" y="1064"/>
                      </a:lnTo>
                      <a:lnTo>
                        <a:pt x="294" y="1064"/>
                      </a:lnTo>
                      <a:lnTo>
                        <a:pt x="290" y="1027"/>
                      </a:lnTo>
                      <a:lnTo>
                        <a:pt x="290" y="1016"/>
                      </a:lnTo>
                      <a:lnTo>
                        <a:pt x="292" y="1006"/>
                      </a:lnTo>
                      <a:lnTo>
                        <a:pt x="294" y="997"/>
                      </a:lnTo>
                      <a:lnTo>
                        <a:pt x="297" y="988"/>
                      </a:lnTo>
                      <a:lnTo>
                        <a:pt x="297" y="988"/>
                      </a:lnTo>
                      <a:lnTo>
                        <a:pt x="303" y="981"/>
                      </a:lnTo>
                      <a:lnTo>
                        <a:pt x="310" y="974"/>
                      </a:lnTo>
                      <a:lnTo>
                        <a:pt x="327" y="962"/>
                      </a:lnTo>
                      <a:lnTo>
                        <a:pt x="345" y="949"/>
                      </a:lnTo>
                      <a:lnTo>
                        <a:pt x="350" y="944"/>
                      </a:lnTo>
                      <a:lnTo>
                        <a:pt x="355" y="937"/>
                      </a:lnTo>
                      <a:lnTo>
                        <a:pt x="355" y="937"/>
                      </a:lnTo>
                      <a:lnTo>
                        <a:pt x="359" y="928"/>
                      </a:lnTo>
                      <a:lnTo>
                        <a:pt x="361" y="914"/>
                      </a:lnTo>
                      <a:lnTo>
                        <a:pt x="362" y="882"/>
                      </a:lnTo>
                      <a:lnTo>
                        <a:pt x="364" y="842"/>
                      </a:lnTo>
                      <a:lnTo>
                        <a:pt x="366" y="771"/>
                      </a:lnTo>
                      <a:lnTo>
                        <a:pt x="607" y="764"/>
                      </a:lnTo>
                      <a:lnTo>
                        <a:pt x="611" y="576"/>
                      </a:lnTo>
                      <a:lnTo>
                        <a:pt x="611" y="576"/>
                      </a:lnTo>
                      <a:lnTo>
                        <a:pt x="612" y="571"/>
                      </a:lnTo>
                      <a:lnTo>
                        <a:pt x="616" y="556"/>
                      </a:lnTo>
                      <a:lnTo>
                        <a:pt x="620" y="548"/>
                      </a:lnTo>
                      <a:lnTo>
                        <a:pt x="623" y="539"/>
                      </a:lnTo>
                      <a:lnTo>
                        <a:pt x="630" y="532"/>
                      </a:lnTo>
                      <a:lnTo>
                        <a:pt x="639" y="525"/>
                      </a:lnTo>
                      <a:lnTo>
                        <a:pt x="639" y="525"/>
                      </a:lnTo>
                      <a:lnTo>
                        <a:pt x="669" y="509"/>
                      </a:lnTo>
                      <a:lnTo>
                        <a:pt x="686" y="500"/>
                      </a:lnTo>
                      <a:lnTo>
                        <a:pt x="686" y="500"/>
                      </a:lnTo>
                      <a:lnTo>
                        <a:pt x="693" y="497"/>
                      </a:lnTo>
                      <a:lnTo>
                        <a:pt x="709" y="491"/>
                      </a:lnTo>
                      <a:lnTo>
                        <a:pt x="737" y="481"/>
                      </a:lnTo>
                      <a:lnTo>
                        <a:pt x="737" y="481"/>
                      </a:lnTo>
                      <a:lnTo>
                        <a:pt x="804" y="465"/>
                      </a:lnTo>
                      <a:lnTo>
                        <a:pt x="804" y="465"/>
                      </a:lnTo>
                      <a:lnTo>
                        <a:pt x="808" y="465"/>
                      </a:lnTo>
                      <a:lnTo>
                        <a:pt x="813" y="465"/>
                      </a:lnTo>
                      <a:lnTo>
                        <a:pt x="819" y="465"/>
                      </a:lnTo>
                      <a:lnTo>
                        <a:pt x="824" y="463"/>
                      </a:lnTo>
                      <a:lnTo>
                        <a:pt x="824" y="463"/>
                      </a:lnTo>
                      <a:lnTo>
                        <a:pt x="834" y="460"/>
                      </a:lnTo>
                      <a:lnTo>
                        <a:pt x="845" y="453"/>
                      </a:lnTo>
                      <a:lnTo>
                        <a:pt x="857" y="440"/>
                      </a:lnTo>
                      <a:lnTo>
                        <a:pt x="857" y="440"/>
                      </a:lnTo>
                      <a:lnTo>
                        <a:pt x="882" y="408"/>
                      </a:lnTo>
                      <a:lnTo>
                        <a:pt x="892" y="396"/>
                      </a:lnTo>
                      <a:lnTo>
                        <a:pt x="900" y="391"/>
                      </a:lnTo>
                      <a:lnTo>
                        <a:pt x="900" y="391"/>
                      </a:lnTo>
                      <a:lnTo>
                        <a:pt x="929" y="384"/>
                      </a:lnTo>
                      <a:lnTo>
                        <a:pt x="929" y="384"/>
                      </a:lnTo>
                      <a:lnTo>
                        <a:pt x="931" y="386"/>
                      </a:lnTo>
                      <a:lnTo>
                        <a:pt x="935" y="386"/>
                      </a:lnTo>
                      <a:lnTo>
                        <a:pt x="938" y="384"/>
                      </a:lnTo>
                      <a:lnTo>
                        <a:pt x="940" y="382"/>
                      </a:lnTo>
                      <a:lnTo>
                        <a:pt x="944" y="377"/>
                      </a:lnTo>
                      <a:lnTo>
                        <a:pt x="945" y="370"/>
                      </a:lnTo>
                      <a:lnTo>
                        <a:pt x="945" y="370"/>
                      </a:lnTo>
                      <a:lnTo>
                        <a:pt x="951" y="349"/>
                      </a:lnTo>
                      <a:lnTo>
                        <a:pt x="956" y="338"/>
                      </a:lnTo>
                      <a:lnTo>
                        <a:pt x="961" y="326"/>
                      </a:lnTo>
                      <a:lnTo>
                        <a:pt x="966" y="313"/>
                      </a:lnTo>
                      <a:lnTo>
                        <a:pt x="975" y="305"/>
                      </a:lnTo>
                      <a:lnTo>
                        <a:pt x="986" y="298"/>
                      </a:lnTo>
                      <a:lnTo>
                        <a:pt x="998" y="292"/>
                      </a:lnTo>
                      <a:lnTo>
                        <a:pt x="1079" y="292"/>
                      </a:lnTo>
                      <a:lnTo>
                        <a:pt x="1079" y="292"/>
                      </a:lnTo>
                      <a:lnTo>
                        <a:pt x="1081" y="294"/>
                      </a:lnTo>
                      <a:lnTo>
                        <a:pt x="1086" y="292"/>
                      </a:lnTo>
                      <a:lnTo>
                        <a:pt x="1090" y="289"/>
                      </a:lnTo>
                      <a:lnTo>
                        <a:pt x="1093" y="285"/>
                      </a:lnTo>
                      <a:lnTo>
                        <a:pt x="1097" y="278"/>
                      </a:lnTo>
                      <a:lnTo>
                        <a:pt x="1100" y="268"/>
                      </a:lnTo>
                      <a:lnTo>
                        <a:pt x="1100" y="268"/>
                      </a:lnTo>
                      <a:lnTo>
                        <a:pt x="1099" y="259"/>
                      </a:lnTo>
                      <a:lnTo>
                        <a:pt x="1095" y="243"/>
                      </a:lnTo>
                      <a:lnTo>
                        <a:pt x="1095" y="243"/>
                      </a:lnTo>
                      <a:lnTo>
                        <a:pt x="1091" y="234"/>
                      </a:lnTo>
                      <a:lnTo>
                        <a:pt x="1090" y="222"/>
                      </a:lnTo>
                      <a:lnTo>
                        <a:pt x="1088" y="202"/>
                      </a:lnTo>
                      <a:lnTo>
                        <a:pt x="1088" y="202"/>
                      </a:lnTo>
                      <a:lnTo>
                        <a:pt x="1083" y="174"/>
                      </a:lnTo>
                      <a:lnTo>
                        <a:pt x="1079" y="157"/>
                      </a:lnTo>
                      <a:lnTo>
                        <a:pt x="1074" y="146"/>
                      </a:lnTo>
                      <a:lnTo>
                        <a:pt x="1074" y="146"/>
                      </a:lnTo>
                      <a:lnTo>
                        <a:pt x="1070" y="139"/>
                      </a:lnTo>
                      <a:lnTo>
                        <a:pt x="1067" y="128"/>
                      </a:lnTo>
                      <a:lnTo>
                        <a:pt x="1062" y="111"/>
                      </a:lnTo>
                      <a:lnTo>
                        <a:pt x="1062" y="111"/>
                      </a:lnTo>
                      <a:lnTo>
                        <a:pt x="1056" y="72"/>
                      </a:lnTo>
                      <a:lnTo>
                        <a:pt x="1053" y="37"/>
                      </a:lnTo>
                      <a:lnTo>
                        <a:pt x="1053" y="3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5" name="Freeform 11"/>
                <p:cNvSpPr>
                  <a:spLocks/>
                </p:cNvSpPr>
                <p:nvPr/>
              </p:nvSpPr>
              <p:spPr bwMode="auto">
                <a:xfrm>
                  <a:off x="2518995" y="2261208"/>
                  <a:ext cx="772713" cy="865511"/>
                </a:xfrm>
                <a:custGeom>
                  <a:avLst/>
                  <a:gdLst/>
                  <a:ahLst/>
                  <a:cxnLst>
                    <a:cxn ang="0">
                      <a:pos x="333" y="965"/>
                    </a:cxn>
                    <a:cxn ang="0">
                      <a:pos x="342" y="954"/>
                    </a:cxn>
                    <a:cxn ang="0">
                      <a:pos x="375" y="946"/>
                    </a:cxn>
                    <a:cxn ang="0">
                      <a:pos x="405" y="944"/>
                    </a:cxn>
                    <a:cxn ang="0">
                      <a:pos x="470" y="947"/>
                    </a:cxn>
                    <a:cxn ang="0">
                      <a:pos x="521" y="942"/>
                    </a:cxn>
                    <a:cxn ang="0">
                      <a:pos x="738" y="935"/>
                    </a:cxn>
                    <a:cxn ang="0">
                      <a:pos x="777" y="933"/>
                    </a:cxn>
                    <a:cxn ang="0">
                      <a:pos x="800" y="925"/>
                    </a:cxn>
                    <a:cxn ang="0">
                      <a:pos x="812" y="898"/>
                    </a:cxn>
                    <a:cxn ang="0">
                      <a:pos x="803" y="842"/>
                    </a:cxn>
                    <a:cxn ang="0">
                      <a:pos x="726" y="260"/>
                    </a:cxn>
                    <a:cxn ang="0">
                      <a:pos x="796" y="183"/>
                    </a:cxn>
                    <a:cxn ang="0">
                      <a:pos x="715" y="130"/>
                    </a:cxn>
                    <a:cxn ang="0">
                      <a:pos x="682" y="114"/>
                    </a:cxn>
                    <a:cxn ang="0">
                      <a:pos x="645" y="86"/>
                    </a:cxn>
                    <a:cxn ang="0">
                      <a:pos x="629" y="60"/>
                    </a:cxn>
                    <a:cxn ang="0">
                      <a:pos x="611" y="188"/>
                    </a:cxn>
                    <a:cxn ang="0">
                      <a:pos x="368" y="257"/>
                    </a:cxn>
                    <a:cxn ang="0">
                      <a:pos x="365" y="336"/>
                    </a:cxn>
                    <a:cxn ang="0">
                      <a:pos x="354" y="364"/>
                    </a:cxn>
                    <a:cxn ang="0">
                      <a:pos x="342" y="375"/>
                    </a:cxn>
                    <a:cxn ang="0">
                      <a:pos x="301" y="412"/>
                    </a:cxn>
                    <a:cxn ang="0">
                      <a:pos x="296" y="431"/>
                    </a:cxn>
                    <a:cxn ang="0">
                      <a:pos x="299" y="482"/>
                    </a:cxn>
                    <a:cxn ang="0">
                      <a:pos x="294" y="500"/>
                    </a:cxn>
                    <a:cxn ang="0">
                      <a:pos x="278" y="526"/>
                    </a:cxn>
                    <a:cxn ang="0">
                      <a:pos x="0" y="511"/>
                    </a:cxn>
                    <a:cxn ang="0">
                      <a:pos x="2" y="523"/>
                    </a:cxn>
                    <a:cxn ang="0">
                      <a:pos x="11" y="553"/>
                    </a:cxn>
                    <a:cxn ang="0">
                      <a:pos x="14" y="563"/>
                    </a:cxn>
                    <a:cxn ang="0">
                      <a:pos x="21" y="563"/>
                    </a:cxn>
                    <a:cxn ang="0">
                      <a:pos x="62" y="570"/>
                    </a:cxn>
                    <a:cxn ang="0">
                      <a:pos x="71" y="579"/>
                    </a:cxn>
                    <a:cxn ang="0">
                      <a:pos x="69" y="585"/>
                    </a:cxn>
                    <a:cxn ang="0">
                      <a:pos x="63" y="602"/>
                    </a:cxn>
                    <a:cxn ang="0">
                      <a:pos x="60" y="618"/>
                    </a:cxn>
                    <a:cxn ang="0">
                      <a:pos x="49" y="629"/>
                    </a:cxn>
                    <a:cxn ang="0">
                      <a:pos x="51" y="644"/>
                    </a:cxn>
                    <a:cxn ang="0">
                      <a:pos x="67" y="689"/>
                    </a:cxn>
                    <a:cxn ang="0">
                      <a:pos x="86" y="740"/>
                    </a:cxn>
                    <a:cxn ang="0">
                      <a:pos x="86" y="770"/>
                    </a:cxn>
                    <a:cxn ang="0">
                      <a:pos x="63" y="819"/>
                    </a:cxn>
                    <a:cxn ang="0">
                      <a:pos x="56" y="845"/>
                    </a:cxn>
                    <a:cxn ang="0">
                      <a:pos x="60" y="875"/>
                    </a:cxn>
                    <a:cxn ang="0">
                      <a:pos x="113" y="852"/>
                    </a:cxn>
                    <a:cxn ang="0">
                      <a:pos x="136" y="845"/>
                    </a:cxn>
                    <a:cxn ang="0">
                      <a:pos x="157" y="844"/>
                    </a:cxn>
                    <a:cxn ang="0">
                      <a:pos x="196" y="854"/>
                    </a:cxn>
                    <a:cxn ang="0">
                      <a:pos x="201" y="863"/>
                    </a:cxn>
                    <a:cxn ang="0">
                      <a:pos x="206" y="873"/>
                    </a:cxn>
                    <a:cxn ang="0">
                      <a:pos x="224" y="873"/>
                    </a:cxn>
                    <a:cxn ang="0">
                      <a:pos x="259" y="886"/>
                    </a:cxn>
                    <a:cxn ang="0">
                      <a:pos x="264" y="891"/>
                    </a:cxn>
                    <a:cxn ang="0">
                      <a:pos x="289" y="944"/>
                    </a:cxn>
                    <a:cxn ang="0">
                      <a:pos x="310" y="965"/>
                    </a:cxn>
                    <a:cxn ang="0">
                      <a:pos x="329" y="970"/>
                    </a:cxn>
                  </a:cxnLst>
                  <a:rect l="0" t="0" r="r" b="b"/>
                  <a:pathLst>
                    <a:path w="867" h="970">
                      <a:moveTo>
                        <a:pt x="333" y="969"/>
                      </a:moveTo>
                      <a:lnTo>
                        <a:pt x="333" y="969"/>
                      </a:lnTo>
                      <a:lnTo>
                        <a:pt x="333" y="965"/>
                      </a:lnTo>
                      <a:lnTo>
                        <a:pt x="335" y="963"/>
                      </a:lnTo>
                      <a:lnTo>
                        <a:pt x="336" y="960"/>
                      </a:lnTo>
                      <a:lnTo>
                        <a:pt x="342" y="954"/>
                      </a:lnTo>
                      <a:lnTo>
                        <a:pt x="349" y="951"/>
                      </a:lnTo>
                      <a:lnTo>
                        <a:pt x="361" y="947"/>
                      </a:lnTo>
                      <a:lnTo>
                        <a:pt x="375" y="946"/>
                      </a:lnTo>
                      <a:lnTo>
                        <a:pt x="375" y="946"/>
                      </a:lnTo>
                      <a:lnTo>
                        <a:pt x="391" y="944"/>
                      </a:lnTo>
                      <a:lnTo>
                        <a:pt x="405" y="944"/>
                      </a:lnTo>
                      <a:lnTo>
                        <a:pt x="428" y="947"/>
                      </a:lnTo>
                      <a:lnTo>
                        <a:pt x="454" y="949"/>
                      </a:lnTo>
                      <a:lnTo>
                        <a:pt x="470" y="947"/>
                      </a:lnTo>
                      <a:lnTo>
                        <a:pt x="491" y="946"/>
                      </a:lnTo>
                      <a:lnTo>
                        <a:pt x="491" y="946"/>
                      </a:lnTo>
                      <a:lnTo>
                        <a:pt x="521" y="942"/>
                      </a:lnTo>
                      <a:lnTo>
                        <a:pt x="560" y="940"/>
                      </a:lnTo>
                      <a:lnTo>
                        <a:pt x="655" y="937"/>
                      </a:lnTo>
                      <a:lnTo>
                        <a:pt x="738" y="935"/>
                      </a:lnTo>
                      <a:lnTo>
                        <a:pt x="766" y="935"/>
                      </a:lnTo>
                      <a:lnTo>
                        <a:pt x="777" y="933"/>
                      </a:lnTo>
                      <a:lnTo>
                        <a:pt x="777" y="933"/>
                      </a:lnTo>
                      <a:lnTo>
                        <a:pt x="786" y="932"/>
                      </a:lnTo>
                      <a:lnTo>
                        <a:pt x="793" y="928"/>
                      </a:lnTo>
                      <a:lnTo>
                        <a:pt x="800" y="925"/>
                      </a:lnTo>
                      <a:lnTo>
                        <a:pt x="807" y="919"/>
                      </a:lnTo>
                      <a:lnTo>
                        <a:pt x="810" y="910"/>
                      </a:lnTo>
                      <a:lnTo>
                        <a:pt x="812" y="898"/>
                      </a:lnTo>
                      <a:lnTo>
                        <a:pt x="810" y="882"/>
                      </a:lnTo>
                      <a:lnTo>
                        <a:pt x="810" y="882"/>
                      </a:lnTo>
                      <a:lnTo>
                        <a:pt x="803" y="842"/>
                      </a:lnTo>
                      <a:lnTo>
                        <a:pt x="793" y="764"/>
                      </a:lnTo>
                      <a:lnTo>
                        <a:pt x="763" y="553"/>
                      </a:lnTo>
                      <a:lnTo>
                        <a:pt x="726" y="260"/>
                      </a:lnTo>
                      <a:lnTo>
                        <a:pt x="867" y="245"/>
                      </a:lnTo>
                      <a:lnTo>
                        <a:pt x="796" y="183"/>
                      </a:lnTo>
                      <a:lnTo>
                        <a:pt x="796" y="183"/>
                      </a:lnTo>
                      <a:lnTo>
                        <a:pt x="759" y="158"/>
                      </a:lnTo>
                      <a:lnTo>
                        <a:pt x="731" y="139"/>
                      </a:lnTo>
                      <a:lnTo>
                        <a:pt x="715" y="130"/>
                      </a:lnTo>
                      <a:lnTo>
                        <a:pt x="715" y="130"/>
                      </a:lnTo>
                      <a:lnTo>
                        <a:pt x="703" y="125"/>
                      </a:lnTo>
                      <a:lnTo>
                        <a:pt x="682" y="114"/>
                      </a:lnTo>
                      <a:lnTo>
                        <a:pt x="659" y="100"/>
                      </a:lnTo>
                      <a:lnTo>
                        <a:pt x="650" y="93"/>
                      </a:lnTo>
                      <a:lnTo>
                        <a:pt x="645" y="86"/>
                      </a:lnTo>
                      <a:lnTo>
                        <a:pt x="645" y="86"/>
                      </a:lnTo>
                      <a:lnTo>
                        <a:pt x="636" y="74"/>
                      </a:lnTo>
                      <a:lnTo>
                        <a:pt x="629" y="60"/>
                      </a:lnTo>
                      <a:lnTo>
                        <a:pt x="622" y="39"/>
                      </a:lnTo>
                      <a:lnTo>
                        <a:pt x="615" y="0"/>
                      </a:lnTo>
                      <a:lnTo>
                        <a:pt x="611" y="188"/>
                      </a:lnTo>
                      <a:lnTo>
                        <a:pt x="370" y="195"/>
                      </a:lnTo>
                      <a:lnTo>
                        <a:pt x="370" y="195"/>
                      </a:lnTo>
                      <a:lnTo>
                        <a:pt x="368" y="257"/>
                      </a:lnTo>
                      <a:lnTo>
                        <a:pt x="366" y="331"/>
                      </a:lnTo>
                      <a:lnTo>
                        <a:pt x="366" y="331"/>
                      </a:lnTo>
                      <a:lnTo>
                        <a:pt x="365" y="336"/>
                      </a:lnTo>
                      <a:lnTo>
                        <a:pt x="361" y="349"/>
                      </a:lnTo>
                      <a:lnTo>
                        <a:pt x="359" y="357"/>
                      </a:lnTo>
                      <a:lnTo>
                        <a:pt x="354" y="364"/>
                      </a:lnTo>
                      <a:lnTo>
                        <a:pt x="349" y="371"/>
                      </a:lnTo>
                      <a:lnTo>
                        <a:pt x="342" y="375"/>
                      </a:lnTo>
                      <a:lnTo>
                        <a:pt x="342" y="375"/>
                      </a:lnTo>
                      <a:lnTo>
                        <a:pt x="322" y="393"/>
                      </a:lnTo>
                      <a:lnTo>
                        <a:pt x="307" y="405"/>
                      </a:lnTo>
                      <a:lnTo>
                        <a:pt x="301" y="412"/>
                      </a:lnTo>
                      <a:lnTo>
                        <a:pt x="299" y="417"/>
                      </a:lnTo>
                      <a:lnTo>
                        <a:pt x="299" y="417"/>
                      </a:lnTo>
                      <a:lnTo>
                        <a:pt x="296" y="431"/>
                      </a:lnTo>
                      <a:lnTo>
                        <a:pt x="296" y="451"/>
                      </a:lnTo>
                      <a:lnTo>
                        <a:pt x="298" y="470"/>
                      </a:lnTo>
                      <a:lnTo>
                        <a:pt x="299" y="482"/>
                      </a:lnTo>
                      <a:lnTo>
                        <a:pt x="299" y="482"/>
                      </a:lnTo>
                      <a:lnTo>
                        <a:pt x="298" y="488"/>
                      </a:lnTo>
                      <a:lnTo>
                        <a:pt x="294" y="500"/>
                      </a:lnTo>
                      <a:lnTo>
                        <a:pt x="289" y="514"/>
                      </a:lnTo>
                      <a:lnTo>
                        <a:pt x="284" y="521"/>
                      </a:lnTo>
                      <a:lnTo>
                        <a:pt x="278" y="526"/>
                      </a:lnTo>
                      <a:lnTo>
                        <a:pt x="4" y="505"/>
                      </a:lnTo>
                      <a:lnTo>
                        <a:pt x="4" y="505"/>
                      </a:lnTo>
                      <a:lnTo>
                        <a:pt x="0" y="511"/>
                      </a:lnTo>
                      <a:lnTo>
                        <a:pt x="0" y="516"/>
                      </a:lnTo>
                      <a:lnTo>
                        <a:pt x="2" y="523"/>
                      </a:lnTo>
                      <a:lnTo>
                        <a:pt x="2" y="523"/>
                      </a:lnTo>
                      <a:lnTo>
                        <a:pt x="9" y="539"/>
                      </a:lnTo>
                      <a:lnTo>
                        <a:pt x="11" y="546"/>
                      </a:lnTo>
                      <a:lnTo>
                        <a:pt x="11" y="553"/>
                      </a:lnTo>
                      <a:lnTo>
                        <a:pt x="11" y="553"/>
                      </a:lnTo>
                      <a:lnTo>
                        <a:pt x="12" y="560"/>
                      </a:lnTo>
                      <a:lnTo>
                        <a:pt x="14" y="563"/>
                      </a:lnTo>
                      <a:lnTo>
                        <a:pt x="18" y="565"/>
                      </a:lnTo>
                      <a:lnTo>
                        <a:pt x="21" y="563"/>
                      </a:lnTo>
                      <a:lnTo>
                        <a:pt x="21" y="563"/>
                      </a:lnTo>
                      <a:lnTo>
                        <a:pt x="34" y="563"/>
                      </a:lnTo>
                      <a:lnTo>
                        <a:pt x="53" y="567"/>
                      </a:lnTo>
                      <a:lnTo>
                        <a:pt x="62" y="570"/>
                      </a:lnTo>
                      <a:lnTo>
                        <a:pt x="67" y="574"/>
                      </a:lnTo>
                      <a:lnTo>
                        <a:pt x="71" y="576"/>
                      </a:lnTo>
                      <a:lnTo>
                        <a:pt x="71" y="579"/>
                      </a:lnTo>
                      <a:lnTo>
                        <a:pt x="71" y="581"/>
                      </a:lnTo>
                      <a:lnTo>
                        <a:pt x="69" y="585"/>
                      </a:lnTo>
                      <a:lnTo>
                        <a:pt x="69" y="585"/>
                      </a:lnTo>
                      <a:lnTo>
                        <a:pt x="65" y="590"/>
                      </a:lnTo>
                      <a:lnTo>
                        <a:pt x="63" y="595"/>
                      </a:lnTo>
                      <a:lnTo>
                        <a:pt x="63" y="602"/>
                      </a:lnTo>
                      <a:lnTo>
                        <a:pt x="63" y="611"/>
                      </a:lnTo>
                      <a:lnTo>
                        <a:pt x="63" y="615"/>
                      </a:lnTo>
                      <a:lnTo>
                        <a:pt x="60" y="618"/>
                      </a:lnTo>
                      <a:lnTo>
                        <a:pt x="60" y="618"/>
                      </a:lnTo>
                      <a:lnTo>
                        <a:pt x="53" y="625"/>
                      </a:lnTo>
                      <a:lnTo>
                        <a:pt x="49" y="629"/>
                      </a:lnTo>
                      <a:lnTo>
                        <a:pt x="49" y="634"/>
                      </a:lnTo>
                      <a:lnTo>
                        <a:pt x="51" y="644"/>
                      </a:lnTo>
                      <a:lnTo>
                        <a:pt x="51" y="644"/>
                      </a:lnTo>
                      <a:lnTo>
                        <a:pt x="60" y="669"/>
                      </a:lnTo>
                      <a:lnTo>
                        <a:pt x="67" y="689"/>
                      </a:lnTo>
                      <a:lnTo>
                        <a:pt x="67" y="689"/>
                      </a:lnTo>
                      <a:lnTo>
                        <a:pt x="74" y="704"/>
                      </a:lnTo>
                      <a:lnTo>
                        <a:pt x="83" y="727"/>
                      </a:lnTo>
                      <a:lnTo>
                        <a:pt x="86" y="740"/>
                      </a:lnTo>
                      <a:lnTo>
                        <a:pt x="90" y="752"/>
                      </a:lnTo>
                      <a:lnTo>
                        <a:pt x="90" y="762"/>
                      </a:lnTo>
                      <a:lnTo>
                        <a:pt x="86" y="770"/>
                      </a:lnTo>
                      <a:lnTo>
                        <a:pt x="86" y="770"/>
                      </a:lnTo>
                      <a:lnTo>
                        <a:pt x="71" y="803"/>
                      </a:lnTo>
                      <a:lnTo>
                        <a:pt x="63" y="819"/>
                      </a:lnTo>
                      <a:lnTo>
                        <a:pt x="58" y="833"/>
                      </a:lnTo>
                      <a:lnTo>
                        <a:pt x="58" y="833"/>
                      </a:lnTo>
                      <a:lnTo>
                        <a:pt x="56" y="845"/>
                      </a:lnTo>
                      <a:lnTo>
                        <a:pt x="58" y="859"/>
                      </a:lnTo>
                      <a:lnTo>
                        <a:pt x="60" y="875"/>
                      </a:lnTo>
                      <a:lnTo>
                        <a:pt x="60" y="875"/>
                      </a:lnTo>
                      <a:lnTo>
                        <a:pt x="79" y="866"/>
                      </a:lnTo>
                      <a:lnTo>
                        <a:pt x="97" y="858"/>
                      </a:lnTo>
                      <a:lnTo>
                        <a:pt x="113" y="852"/>
                      </a:lnTo>
                      <a:lnTo>
                        <a:pt x="113" y="852"/>
                      </a:lnTo>
                      <a:lnTo>
                        <a:pt x="125" y="849"/>
                      </a:lnTo>
                      <a:lnTo>
                        <a:pt x="136" y="845"/>
                      </a:lnTo>
                      <a:lnTo>
                        <a:pt x="146" y="842"/>
                      </a:lnTo>
                      <a:lnTo>
                        <a:pt x="157" y="844"/>
                      </a:lnTo>
                      <a:lnTo>
                        <a:pt x="157" y="844"/>
                      </a:lnTo>
                      <a:lnTo>
                        <a:pt x="185" y="849"/>
                      </a:lnTo>
                      <a:lnTo>
                        <a:pt x="190" y="852"/>
                      </a:lnTo>
                      <a:lnTo>
                        <a:pt x="196" y="854"/>
                      </a:lnTo>
                      <a:lnTo>
                        <a:pt x="199" y="859"/>
                      </a:lnTo>
                      <a:lnTo>
                        <a:pt x="201" y="863"/>
                      </a:lnTo>
                      <a:lnTo>
                        <a:pt x="201" y="863"/>
                      </a:lnTo>
                      <a:lnTo>
                        <a:pt x="203" y="872"/>
                      </a:lnTo>
                      <a:lnTo>
                        <a:pt x="204" y="872"/>
                      </a:lnTo>
                      <a:lnTo>
                        <a:pt x="206" y="873"/>
                      </a:lnTo>
                      <a:lnTo>
                        <a:pt x="211" y="873"/>
                      </a:lnTo>
                      <a:lnTo>
                        <a:pt x="224" y="873"/>
                      </a:lnTo>
                      <a:lnTo>
                        <a:pt x="224" y="873"/>
                      </a:lnTo>
                      <a:lnTo>
                        <a:pt x="238" y="877"/>
                      </a:lnTo>
                      <a:lnTo>
                        <a:pt x="250" y="880"/>
                      </a:lnTo>
                      <a:lnTo>
                        <a:pt x="259" y="886"/>
                      </a:lnTo>
                      <a:lnTo>
                        <a:pt x="262" y="888"/>
                      </a:lnTo>
                      <a:lnTo>
                        <a:pt x="264" y="891"/>
                      </a:lnTo>
                      <a:lnTo>
                        <a:pt x="264" y="891"/>
                      </a:lnTo>
                      <a:lnTo>
                        <a:pt x="273" y="917"/>
                      </a:lnTo>
                      <a:lnTo>
                        <a:pt x="280" y="932"/>
                      </a:lnTo>
                      <a:lnTo>
                        <a:pt x="289" y="944"/>
                      </a:lnTo>
                      <a:lnTo>
                        <a:pt x="289" y="944"/>
                      </a:lnTo>
                      <a:lnTo>
                        <a:pt x="298" y="956"/>
                      </a:lnTo>
                      <a:lnTo>
                        <a:pt x="310" y="965"/>
                      </a:lnTo>
                      <a:lnTo>
                        <a:pt x="317" y="969"/>
                      </a:lnTo>
                      <a:lnTo>
                        <a:pt x="322" y="970"/>
                      </a:lnTo>
                      <a:lnTo>
                        <a:pt x="329" y="970"/>
                      </a:lnTo>
                      <a:lnTo>
                        <a:pt x="333" y="969"/>
                      </a:lnTo>
                      <a:lnTo>
                        <a:pt x="333" y="96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6" name="Freeform 12"/>
                <p:cNvSpPr>
                  <a:spLocks/>
                </p:cNvSpPr>
                <p:nvPr/>
              </p:nvSpPr>
              <p:spPr bwMode="auto">
                <a:xfrm>
                  <a:off x="2522564" y="3010722"/>
                  <a:ext cx="360480" cy="298022"/>
                </a:xfrm>
                <a:custGeom>
                  <a:avLst/>
                  <a:gdLst/>
                  <a:ahLst/>
                  <a:cxnLst>
                    <a:cxn ang="0">
                      <a:pos x="386" y="335"/>
                    </a:cxn>
                    <a:cxn ang="0">
                      <a:pos x="358" y="329"/>
                    </a:cxn>
                    <a:cxn ang="0">
                      <a:pos x="275" y="301"/>
                    </a:cxn>
                    <a:cxn ang="0">
                      <a:pos x="217" y="296"/>
                    </a:cxn>
                    <a:cxn ang="0">
                      <a:pos x="164" y="294"/>
                    </a:cxn>
                    <a:cxn ang="0">
                      <a:pos x="127" y="298"/>
                    </a:cxn>
                    <a:cxn ang="0">
                      <a:pos x="99" y="306"/>
                    </a:cxn>
                    <a:cxn ang="0">
                      <a:pos x="74" y="317"/>
                    </a:cxn>
                    <a:cxn ang="0">
                      <a:pos x="64" y="321"/>
                    </a:cxn>
                    <a:cxn ang="0">
                      <a:pos x="50" y="312"/>
                    </a:cxn>
                    <a:cxn ang="0">
                      <a:pos x="39" y="292"/>
                    </a:cxn>
                    <a:cxn ang="0">
                      <a:pos x="25" y="280"/>
                    </a:cxn>
                    <a:cxn ang="0">
                      <a:pos x="20" y="266"/>
                    </a:cxn>
                    <a:cxn ang="0">
                      <a:pos x="29" y="252"/>
                    </a:cxn>
                    <a:cxn ang="0">
                      <a:pos x="43" y="236"/>
                    </a:cxn>
                    <a:cxn ang="0">
                      <a:pos x="44" y="217"/>
                    </a:cxn>
                    <a:cxn ang="0">
                      <a:pos x="30" y="210"/>
                    </a:cxn>
                    <a:cxn ang="0">
                      <a:pos x="29" y="201"/>
                    </a:cxn>
                    <a:cxn ang="0">
                      <a:pos x="23" y="192"/>
                    </a:cxn>
                    <a:cxn ang="0">
                      <a:pos x="9" y="178"/>
                    </a:cxn>
                    <a:cxn ang="0">
                      <a:pos x="0" y="146"/>
                    </a:cxn>
                    <a:cxn ang="0">
                      <a:pos x="4" y="123"/>
                    </a:cxn>
                    <a:cxn ang="0">
                      <a:pos x="18" y="107"/>
                    </a:cxn>
                    <a:cxn ang="0">
                      <a:pos x="43" y="85"/>
                    </a:cxn>
                    <a:cxn ang="0">
                      <a:pos x="50" y="72"/>
                    </a:cxn>
                    <a:cxn ang="0">
                      <a:pos x="55" y="35"/>
                    </a:cxn>
                    <a:cxn ang="0">
                      <a:pos x="104" y="12"/>
                    </a:cxn>
                    <a:cxn ang="0">
                      <a:pos x="124" y="7"/>
                    </a:cxn>
                    <a:cxn ang="0">
                      <a:pos x="141" y="0"/>
                    </a:cxn>
                    <a:cxn ang="0">
                      <a:pos x="191" y="12"/>
                    </a:cxn>
                    <a:cxn ang="0">
                      <a:pos x="194" y="23"/>
                    </a:cxn>
                    <a:cxn ang="0">
                      <a:pos x="205" y="33"/>
                    </a:cxn>
                    <a:cxn ang="0">
                      <a:pos x="219" y="33"/>
                    </a:cxn>
                    <a:cxn ang="0">
                      <a:pos x="254" y="44"/>
                    </a:cxn>
                    <a:cxn ang="0">
                      <a:pos x="266" y="72"/>
                    </a:cxn>
                    <a:cxn ang="0">
                      <a:pos x="284" y="104"/>
                    </a:cxn>
                    <a:cxn ang="0">
                      <a:pos x="296" y="120"/>
                    </a:cxn>
                    <a:cxn ang="0">
                      <a:pos x="317" y="129"/>
                    </a:cxn>
                    <a:cxn ang="0">
                      <a:pos x="331" y="122"/>
                    </a:cxn>
                    <a:cxn ang="0">
                      <a:pos x="342" y="113"/>
                    </a:cxn>
                    <a:cxn ang="0">
                      <a:pos x="344" y="132"/>
                    </a:cxn>
                    <a:cxn ang="0">
                      <a:pos x="340" y="162"/>
                    </a:cxn>
                    <a:cxn ang="0">
                      <a:pos x="346" y="203"/>
                    </a:cxn>
                    <a:cxn ang="0">
                      <a:pos x="363" y="232"/>
                    </a:cxn>
                    <a:cxn ang="0">
                      <a:pos x="397" y="287"/>
                    </a:cxn>
                    <a:cxn ang="0">
                      <a:pos x="402" y="314"/>
                    </a:cxn>
                    <a:cxn ang="0">
                      <a:pos x="402" y="329"/>
                    </a:cxn>
                  </a:cxnLst>
                  <a:rect l="0" t="0" r="r" b="b"/>
                  <a:pathLst>
                    <a:path w="404" h="335">
                      <a:moveTo>
                        <a:pt x="398" y="333"/>
                      </a:moveTo>
                      <a:lnTo>
                        <a:pt x="398" y="333"/>
                      </a:lnTo>
                      <a:lnTo>
                        <a:pt x="386" y="335"/>
                      </a:lnTo>
                      <a:lnTo>
                        <a:pt x="372" y="333"/>
                      </a:lnTo>
                      <a:lnTo>
                        <a:pt x="358" y="329"/>
                      </a:lnTo>
                      <a:lnTo>
                        <a:pt x="358" y="329"/>
                      </a:lnTo>
                      <a:lnTo>
                        <a:pt x="319" y="317"/>
                      </a:lnTo>
                      <a:lnTo>
                        <a:pt x="275" y="301"/>
                      </a:lnTo>
                      <a:lnTo>
                        <a:pt x="275" y="301"/>
                      </a:lnTo>
                      <a:lnTo>
                        <a:pt x="256" y="298"/>
                      </a:lnTo>
                      <a:lnTo>
                        <a:pt x="238" y="296"/>
                      </a:lnTo>
                      <a:lnTo>
                        <a:pt x="217" y="296"/>
                      </a:lnTo>
                      <a:lnTo>
                        <a:pt x="182" y="294"/>
                      </a:lnTo>
                      <a:lnTo>
                        <a:pt x="182" y="294"/>
                      </a:lnTo>
                      <a:lnTo>
                        <a:pt x="164" y="294"/>
                      </a:lnTo>
                      <a:lnTo>
                        <a:pt x="148" y="294"/>
                      </a:lnTo>
                      <a:lnTo>
                        <a:pt x="136" y="296"/>
                      </a:lnTo>
                      <a:lnTo>
                        <a:pt x="127" y="298"/>
                      </a:lnTo>
                      <a:lnTo>
                        <a:pt x="111" y="303"/>
                      </a:lnTo>
                      <a:lnTo>
                        <a:pt x="99" y="306"/>
                      </a:lnTo>
                      <a:lnTo>
                        <a:pt x="99" y="306"/>
                      </a:lnTo>
                      <a:lnTo>
                        <a:pt x="90" y="310"/>
                      </a:lnTo>
                      <a:lnTo>
                        <a:pt x="81" y="314"/>
                      </a:lnTo>
                      <a:lnTo>
                        <a:pt x="74" y="317"/>
                      </a:lnTo>
                      <a:lnTo>
                        <a:pt x="69" y="321"/>
                      </a:lnTo>
                      <a:lnTo>
                        <a:pt x="69" y="321"/>
                      </a:lnTo>
                      <a:lnTo>
                        <a:pt x="64" y="321"/>
                      </a:lnTo>
                      <a:lnTo>
                        <a:pt x="58" y="319"/>
                      </a:lnTo>
                      <a:lnTo>
                        <a:pt x="53" y="315"/>
                      </a:lnTo>
                      <a:lnTo>
                        <a:pt x="50" y="312"/>
                      </a:lnTo>
                      <a:lnTo>
                        <a:pt x="50" y="312"/>
                      </a:lnTo>
                      <a:lnTo>
                        <a:pt x="39" y="292"/>
                      </a:lnTo>
                      <a:lnTo>
                        <a:pt x="39" y="292"/>
                      </a:lnTo>
                      <a:lnTo>
                        <a:pt x="37" y="289"/>
                      </a:lnTo>
                      <a:lnTo>
                        <a:pt x="34" y="285"/>
                      </a:lnTo>
                      <a:lnTo>
                        <a:pt x="25" y="280"/>
                      </a:lnTo>
                      <a:lnTo>
                        <a:pt x="20" y="273"/>
                      </a:lnTo>
                      <a:lnTo>
                        <a:pt x="18" y="269"/>
                      </a:lnTo>
                      <a:lnTo>
                        <a:pt x="20" y="266"/>
                      </a:lnTo>
                      <a:lnTo>
                        <a:pt x="20" y="266"/>
                      </a:lnTo>
                      <a:lnTo>
                        <a:pt x="23" y="259"/>
                      </a:lnTo>
                      <a:lnTo>
                        <a:pt x="29" y="252"/>
                      </a:lnTo>
                      <a:lnTo>
                        <a:pt x="37" y="241"/>
                      </a:lnTo>
                      <a:lnTo>
                        <a:pt x="37" y="241"/>
                      </a:lnTo>
                      <a:lnTo>
                        <a:pt x="43" y="236"/>
                      </a:lnTo>
                      <a:lnTo>
                        <a:pt x="46" y="229"/>
                      </a:lnTo>
                      <a:lnTo>
                        <a:pt x="46" y="220"/>
                      </a:lnTo>
                      <a:lnTo>
                        <a:pt x="44" y="217"/>
                      </a:lnTo>
                      <a:lnTo>
                        <a:pt x="41" y="215"/>
                      </a:lnTo>
                      <a:lnTo>
                        <a:pt x="41" y="215"/>
                      </a:lnTo>
                      <a:lnTo>
                        <a:pt x="30" y="210"/>
                      </a:lnTo>
                      <a:lnTo>
                        <a:pt x="29" y="208"/>
                      </a:lnTo>
                      <a:lnTo>
                        <a:pt x="29" y="201"/>
                      </a:lnTo>
                      <a:lnTo>
                        <a:pt x="29" y="201"/>
                      </a:lnTo>
                      <a:lnTo>
                        <a:pt x="30" y="199"/>
                      </a:lnTo>
                      <a:lnTo>
                        <a:pt x="29" y="195"/>
                      </a:lnTo>
                      <a:lnTo>
                        <a:pt x="23" y="192"/>
                      </a:lnTo>
                      <a:lnTo>
                        <a:pt x="16" y="188"/>
                      </a:lnTo>
                      <a:lnTo>
                        <a:pt x="13" y="183"/>
                      </a:lnTo>
                      <a:lnTo>
                        <a:pt x="9" y="178"/>
                      </a:lnTo>
                      <a:lnTo>
                        <a:pt x="9" y="178"/>
                      </a:lnTo>
                      <a:lnTo>
                        <a:pt x="4" y="164"/>
                      </a:lnTo>
                      <a:lnTo>
                        <a:pt x="0" y="146"/>
                      </a:lnTo>
                      <a:lnTo>
                        <a:pt x="0" y="139"/>
                      </a:lnTo>
                      <a:lnTo>
                        <a:pt x="2" y="130"/>
                      </a:lnTo>
                      <a:lnTo>
                        <a:pt x="4" y="123"/>
                      </a:lnTo>
                      <a:lnTo>
                        <a:pt x="7" y="116"/>
                      </a:lnTo>
                      <a:lnTo>
                        <a:pt x="7" y="116"/>
                      </a:lnTo>
                      <a:lnTo>
                        <a:pt x="18" y="107"/>
                      </a:lnTo>
                      <a:lnTo>
                        <a:pt x="27" y="100"/>
                      </a:lnTo>
                      <a:lnTo>
                        <a:pt x="36" y="93"/>
                      </a:lnTo>
                      <a:lnTo>
                        <a:pt x="43" y="85"/>
                      </a:lnTo>
                      <a:lnTo>
                        <a:pt x="43" y="85"/>
                      </a:lnTo>
                      <a:lnTo>
                        <a:pt x="46" y="79"/>
                      </a:lnTo>
                      <a:lnTo>
                        <a:pt x="50" y="72"/>
                      </a:lnTo>
                      <a:lnTo>
                        <a:pt x="53" y="56"/>
                      </a:lnTo>
                      <a:lnTo>
                        <a:pt x="55" y="35"/>
                      </a:lnTo>
                      <a:lnTo>
                        <a:pt x="55" y="35"/>
                      </a:lnTo>
                      <a:lnTo>
                        <a:pt x="78" y="25"/>
                      </a:lnTo>
                      <a:lnTo>
                        <a:pt x="94" y="18"/>
                      </a:lnTo>
                      <a:lnTo>
                        <a:pt x="104" y="12"/>
                      </a:lnTo>
                      <a:lnTo>
                        <a:pt x="104" y="12"/>
                      </a:lnTo>
                      <a:lnTo>
                        <a:pt x="113" y="11"/>
                      </a:lnTo>
                      <a:lnTo>
                        <a:pt x="124" y="7"/>
                      </a:lnTo>
                      <a:lnTo>
                        <a:pt x="136" y="4"/>
                      </a:lnTo>
                      <a:lnTo>
                        <a:pt x="141" y="0"/>
                      </a:lnTo>
                      <a:lnTo>
                        <a:pt x="141" y="0"/>
                      </a:lnTo>
                      <a:lnTo>
                        <a:pt x="168" y="5"/>
                      </a:lnTo>
                      <a:lnTo>
                        <a:pt x="182" y="11"/>
                      </a:lnTo>
                      <a:lnTo>
                        <a:pt x="191" y="12"/>
                      </a:lnTo>
                      <a:lnTo>
                        <a:pt x="191" y="12"/>
                      </a:lnTo>
                      <a:lnTo>
                        <a:pt x="192" y="18"/>
                      </a:lnTo>
                      <a:lnTo>
                        <a:pt x="194" y="23"/>
                      </a:lnTo>
                      <a:lnTo>
                        <a:pt x="196" y="30"/>
                      </a:lnTo>
                      <a:lnTo>
                        <a:pt x="196" y="30"/>
                      </a:lnTo>
                      <a:lnTo>
                        <a:pt x="205" y="33"/>
                      </a:lnTo>
                      <a:lnTo>
                        <a:pt x="212" y="35"/>
                      </a:lnTo>
                      <a:lnTo>
                        <a:pt x="219" y="33"/>
                      </a:lnTo>
                      <a:lnTo>
                        <a:pt x="219" y="33"/>
                      </a:lnTo>
                      <a:lnTo>
                        <a:pt x="228" y="35"/>
                      </a:lnTo>
                      <a:lnTo>
                        <a:pt x="238" y="39"/>
                      </a:lnTo>
                      <a:lnTo>
                        <a:pt x="254" y="44"/>
                      </a:lnTo>
                      <a:lnTo>
                        <a:pt x="254" y="44"/>
                      </a:lnTo>
                      <a:lnTo>
                        <a:pt x="259" y="55"/>
                      </a:lnTo>
                      <a:lnTo>
                        <a:pt x="266" y="72"/>
                      </a:lnTo>
                      <a:lnTo>
                        <a:pt x="275" y="92"/>
                      </a:lnTo>
                      <a:lnTo>
                        <a:pt x="279" y="100"/>
                      </a:lnTo>
                      <a:lnTo>
                        <a:pt x="284" y="104"/>
                      </a:lnTo>
                      <a:lnTo>
                        <a:pt x="284" y="104"/>
                      </a:lnTo>
                      <a:lnTo>
                        <a:pt x="289" y="113"/>
                      </a:lnTo>
                      <a:lnTo>
                        <a:pt x="296" y="120"/>
                      </a:lnTo>
                      <a:lnTo>
                        <a:pt x="302" y="123"/>
                      </a:lnTo>
                      <a:lnTo>
                        <a:pt x="309" y="127"/>
                      </a:lnTo>
                      <a:lnTo>
                        <a:pt x="317" y="129"/>
                      </a:lnTo>
                      <a:lnTo>
                        <a:pt x="328" y="129"/>
                      </a:lnTo>
                      <a:lnTo>
                        <a:pt x="328" y="129"/>
                      </a:lnTo>
                      <a:lnTo>
                        <a:pt x="331" y="122"/>
                      </a:lnTo>
                      <a:lnTo>
                        <a:pt x="337" y="116"/>
                      </a:lnTo>
                      <a:lnTo>
                        <a:pt x="342" y="113"/>
                      </a:lnTo>
                      <a:lnTo>
                        <a:pt x="342" y="113"/>
                      </a:lnTo>
                      <a:lnTo>
                        <a:pt x="346" y="113"/>
                      </a:lnTo>
                      <a:lnTo>
                        <a:pt x="347" y="114"/>
                      </a:lnTo>
                      <a:lnTo>
                        <a:pt x="344" y="132"/>
                      </a:lnTo>
                      <a:lnTo>
                        <a:pt x="344" y="132"/>
                      </a:lnTo>
                      <a:lnTo>
                        <a:pt x="342" y="151"/>
                      </a:lnTo>
                      <a:lnTo>
                        <a:pt x="340" y="162"/>
                      </a:lnTo>
                      <a:lnTo>
                        <a:pt x="340" y="174"/>
                      </a:lnTo>
                      <a:lnTo>
                        <a:pt x="342" y="188"/>
                      </a:lnTo>
                      <a:lnTo>
                        <a:pt x="346" y="203"/>
                      </a:lnTo>
                      <a:lnTo>
                        <a:pt x="353" y="218"/>
                      </a:lnTo>
                      <a:lnTo>
                        <a:pt x="363" y="232"/>
                      </a:lnTo>
                      <a:lnTo>
                        <a:pt x="363" y="232"/>
                      </a:lnTo>
                      <a:lnTo>
                        <a:pt x="391" y="266"/>
                      </a:lnTo>
                      <a:lnTo>
                        <a:pt x="395" y="275"/>
                      </a:lnTo>
                      <a:lnTo>
                        <a:pt x="397" y="287"/>
                      </a:lnTo>
                      <a:lnTo>
                        <a:pt x="397" y="287"/>
                      </a:lnTo>
                      <a:lnTo>
                        <a:pt x="398" y="301"/>
                      </a:lnTo>
                      <a:lnTo>
                        <a:pt x="402" y="314"/>
                      </a:lnTo>
                      <a:lnTo>
                        <a:pt x="404" y="321"/>
                      </a:lnTo>
                      <a:lnTo>
                        <a:pt x="404" y="324"/>
                      </a:lnTo>
                      <a:lnTo>
                        <a:pt x="402" y="329"/>
                      </a:lnTo>
                      <a:lnTo>
                        <a:pt x="398" y="333"/>
                      </a:lnTo>
                      <a:lnTo>
                        <a:pt x="398" y="33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7" name="Freeform 13"/>
                <p:cNvSpPr>
                  <a:spLocks/>
                </p:cNvSpPr>
                <p:nvPr/>
              </p:nvSpPr>
              <p:spPr bwMode="auto">
                <a:xfrm>
                  <a:off x="2585023" y="3271267"/>
                  <a:ext cx="160610" cy="101720"/>
                </a:xfrm>
                <a:custGeom>
                  <a:avLst/>
                  <a:gdLst/>
                  <a:ahLst/>
                  <a:cxnLst>
                    <a:cxn ang="0">
                      <a:pos x="62" y="110"/>
                    </a:cxn>
                    <a:cxn ang="0">
                      <a:pos x="62" y="110"/>
                    </a:cxn>
                    <a:cxn ang="0">
                      <a:pos x="62" y="106"/>
                    </a:cxn>
                    <a:cxn ang="0">
                      <a:pos x="58" y="88"/>
                    </a:cxn>
                    <a:cxn ang="0">
                      <a:pos x="58" y="88"/>
                    </a:cxn>
                    <a:cxn ang="0">
                      <a:pos x="51" y="60"/>
                    </a:cxn>
                    <a:cxn ang="0">
                      <a:pos x="48" y="50"/>
                    </a:cxn>
                    <a:cxn ang="0">
                      <a:pos x="44" y="48"/>
                    </a:cxn>
                    <a:cxn ang="0">
                      <a:pos x="41" y="48"/>
                    </a:cxn>
                    <a:cxn ang="0">
                      <a:pos x="41" y="48"/>
                    </a:cxn>
                    <a:cxn ang="0">
                      <a:pos x="28" y="55"/>
                    </a:cxn>
                    <a:cxn ang="0">
                      <a:pos x="23" y="57"/>
                    </a:cxn>
                    <a:cxn ang="0">
                      <a:pos x="19" y="55"/>
                    </a:cxn>
                    <a:cxn ang="0">
                      <a:pos x="19" y="55"/>
                    </a:cxn>
                    <a:cxn ang="0">
                      <a:pos x="18" y="53"/>
                    </a:cxn>
                    <a:cxn ang="0">
                      <a:pos x="16" y="50"/>
                    </a:cxn>
                    <a:cxn ang="0">
                      <a:pos x="18" y="43"/>
                    </a:cxn>
                    <a:cxn ang="0">
                      <a:pos x="18" y="43"/>
                    </a:cxn>
                    <a:cxn ang="0">
                      <a:pos x="18" y="43"/>
                    </a:cxn>
                    <a:cxn ang="0">
                      <a:pos x="16" y="39"/>
                    </a:cxn>
                    <a:cxn ang="0">
                      <a:pos x="11" y="34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1" y="23"/>
                    </a:cxn>
                    <a:cxn ang="0">
                      <a:pos x="19" y="18"/>
                    </a:cxn>
                    <a:cxn ang="0">
                      <a:pos x="30" y="14"/>
                    </a:cxn>
                    <a:cxn ang="0">
                      <a:pos x="30" y="14"/>
                    </a:cxn>
                    <a:cxn ang="0">
                      <a:pos x="42" y="11"/>
                    </a:cxn>
                    <a:cxn ang="0">
                      <a:pos x="55" y="6"/>
                    </a:cxn>
                    <a:cxn ang="0">
                      <a:pos x="69" y="2"/>
                    </a:cxn>
                    <a:cxn ang="0">
                      <a:pos x="83" y="0"/>
                    </a:cxn>
                    <a:cxn ang="0">
                      <a:pos x="83" y="0"/>
                    </a:cxn>
                    <a:cxn ang="0">
                      <a:pos x="123" y="4"/>
                    </a:cxn>
                    <a:cxn ang="0">
                      <a:pos x="144" y="4"/>
                    </a:cxn>
                    <a:cxn ang="0">
                      <a:pos x="162" y="4"/>
                    </a:cxn>
                    <a:cxn ang="0">
                      <a:pos x="181" y="6"/>
                    </a:cxn>
                    <a:cxn ang="0">
                      <a:pos x="181" y="6"/>
                    </a:cxn>
                    <a:cxn ang="0">
                      <a:pos x="181" y="7"/>
                    </a:cxn>
                    <a:cxn ang="0">
                      <a:pos x="181" y="9"/>
                    </a:cxn>
                    <a:cxn ang="0">
                      <a:pos x="180" y="14"/>
                    </a:cxn>
                    <a:cxn ang="0">
                      <a:pos x="169" y="23"/>
                    </a:cxn>
                    <a:cxn ang="0">
                      <a:pos x="169" y="23"/>
                    </a:cxn>
                    <a:cxn ang="0">
                      <a:pos x="160" y="30"/>
                    </a:cxn>
                    <a:cxn ang="0">
                      <a:pos x="157" y="36"/>
                    </a:cxn>
                    <a:cxn ang="0">
                      <a:pos x="153" y="43"/>
                    </a:cxn>
                    <a:cxn ang="0">
                      <a:pos x="144" y="51"/>
                    </a:cxn>
                    <a:cxn ang="0">
                      <a:pos x="144" y="51"/>
                    </a:cxn>
                    <a:cxn ang="0">
                      <a:pos x="139" y="58"/>
                    </a:cxn>
                    <a:cxn ang="0">
                      <a:pos x="132" y="62"/>
                    </a:cxn>
                    <a:cxn ang="0">
                      <a:pos x="116" y="69"/>
                    </a:cxn>
                    <a:cxn ang="0">
                      <a:pos x="102" y="73"/>
                    </a:cxn>
                    <a:cxn ang="0">
                      <a:pos x="95" y="76"/>
                    </a:cxn>
                    <a:cxn ang="0">
                      <a:pos x="90" y="80"/>
                    </a:cxn>
                    <a:cxn ang="0">
                      <a:pos x="90" y="80"/>
                    </a:cxn>
                    <a:cxn ang="0">
                      <a:pos x="86" y="85"/>
                    </a:cxn>
                    <a:cxn ang="0">
                      <a:pos x="83" y="92"/>
                    </a:cxn>
                    <a:cxn ang="0">
                      <a:pos x="78" y="104"/>
                    </a:cxn>
                    <a:cxn ang="0">
                      <a:pos x="74" y="110"/>
                    </a:cxn>
                    <a:cxn ang="0">
                      <a:pos x="71" y="113"/>
                    </a:cxn>
                    <a:cxn ang="0">
                      <a:pos x="67" y="113"/>
                    </a:cxn>
                    <a:cxn ang="0">
                      <a:pos x="62" y="110"/>
                    </a:cxn>
                    <a:cxn ang="0">
                      <a:pos x="62" y="110"/>
                    </a:cxn>
                  </a:cxnLst>
                  <a:rect l="0" t="0" r="r" b="b"/>
                  <a:pathLst>
                    <a:path w="181" h="113">
                      <a:moveTo>
                        <a:pt x="62" y="110"/>
                      </a:moveTo>
                      <a:lnTo>
                        <a:pt x="62" y="110"/>
                      </a:lnTo>
                      <a:lnTo>
                        <a:pt x="62" y="106"/>
                      </a:lnTo>
                      <a:lnTo>
                        <a:pt x="58" y="88"/>
                      </a:lnTo>
                      <a:lnTo>
                        <a:pt x="58" y="88"/>
                      </a:lnTo>
                      <a:lnTo>
                        <a:pt x="51" y="60"/>
                      </a:lnTo>
                      <a:lnTo>
                        <a:pt x="48" y="50"/>
                      </a:lnTo>
                      <a:lnTo>
                        <a:pt x="44" y="48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28" y="55"/>
                      </a:lnTo>
                      <a:lnTo>
                        <a:pt x="23" y="57"/>
                      </a:lnTo>
                      <a:lnTo>
                        <a:pt x="19" y="55"/>
                      </a:lnTo>
                      <a:lnTo>
                        <a:pt x="19" y="55"/>
                      </a:lnTo>
                      <a:lnTo>
                        <a:pt x="18" y="53"/>
                      </a:lnTo>
                      <a:lnTo>
                        <a:pt x="16" y="50"/>
                      </a:lnTo>
                      <a:lnTo>
                        <a:pt x="18" y="43"/>
                      </a:lnTo>
                      <a:lnTo>
                        <a:pt x="18" y="43"/>
                      </a:lnTo>
                      <a:lnTo>
                        <a:pt x="18" y="43"/>
                      </a:lnTo>
                      <a:lnTo>
                        <a:pt x="16" y="39"/>
                      </a:lnTo>
                      <a:lnTo>
                        <a:pt x="11" y="34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1" y="23"/>
                      </a:lnTo>
                      <a:lnTo>
                        <a:pt x="19" y="18"/>
                      </a:lnTo>
                      <a:lnTo>
                        <a:pt x="30" y="14"/>
                      </a:lnTo>
                      <a:lnTo>
                        <a:pt x="30" y="14"/>
                      </a:lnTo>
                      <a:lnTo>
                        <a:pt x="42" y="11"/>
                      </a:lnTo>
                      <a:lnTo>
                        <a:pt x="55" y="6"/>
                      </a:lnTo>
                      <a:lnTo>
                        <a:pt x="69" y="2"/>
                      </a:lnTo>
                      <a:lnTo>
                        <a:pt x="83" y="0"/>
                      </a:lnTo>
                      <a:lnTo>
                        <a:pt x="83" y="0"/>
                      </a:lnTo>
                      <a:lnTo>
                        <a:pt x="123" y="4"/>
                      </a:lnTo>
                      <a:lnTo>
                        <a:pt x="144" y="4"/>
                      </a:lnTo>
                      <a:lnTo>
                        <a:pt x="162" y="4"/>
                      </a:lnTo>
                      <a:lnTo>
                        <a:pt x="181" y="6"/>
                      </a:lnTo>
                      <a:lnTo>
                        <a:pt x="181" y="6"/>
                      </a:lnTo>
                      <a:lnTo>
                        <a:pt x="181" y="7"/>
                      </a:lnTo>
                      <a:lnTo>
                        <a:pt x="181" y="9"/>
                      </a:lnTo>
                      <a:lnTo>
                        <a:pt x="180" y="14"/>
                      </a:lnTo>
                      <a:lnTo>
                        <a:pt x="169" y="23"/>
                      </a:lnTo>
                      <a:lnTo>
                        <a:pt x="169" y="23"/>
                      </a:lnTo>
                      <a:lnTo>
                        <a:pt x="160" y="30"/>
                      </a:lnTo>
                      <a:lnTo>
                        <a:pt x="157" y="36"/>
                      </a:lnTo>
                      <a:lnTo>
                        <a:pt x="153" y="43"/>
                      </a:lnTo>
                      <a:lnTo>
                        <a:pt x="144" y="51"/>
                      </a:lnTo>
                      <a:lnTo>
                        <a:pt x="144" y="51"/>
                      </a:lnTo>
                      <a:lnTo>
                        <a:pt x="139" y="58"/>
                      </a:lnTo>
                      <a:lnTo>
                        <a:pt x="132" y="62"/>
                      </a:lnTo>
                      <a:lnTo>
                        <a:pt x="116" y="69"/>
                      </a:lnTo>
                      <a:lnTo>
                        <a:pt x="102" y="73"/>
                      </a:lnTo>
                      <a:lnTo>
                        <a:pt x="95" y="76"/>
                      </a:lnTo>
                      <a:lnTo>
                        <a:pt x="90" y="80"/>
                      </a:lnTo>
                      <a:lnTo>
                        <a:pt x="90" y="80"/>
                      </a:lnTo>
                      <a:lnTo>
                        <a:pt x="86" y="85"/>
                      </a:lnTo>
                      <a:lnTo>
                        <a:pt x="83" y="92"/>
                      </a:lnTo>
                      <a:lnTo>
                        <a:pt x="78" y="104"/>
                      </a:lnTo>
                      <a:lnTo>
                        <a:pt x="74" y="110"/>
                      </a:lnTo>
                      <a:lnTo>
                        <a:pt x="71" y="113"/>
                      </a:lnTo>
                      <a:lnTo>
                        <a:pt x="67" y="113"/>
                      </a:lnTo>
                      <a:lnTo>
                        <a:pt x="62" y="110"/>
                      </a:lnTo>
                      <a:lnTo>
                        <a:pt x="62" y="1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8" name="Freeform 14"/>
                <p:cNvSpPr>
                  <a:spLocks/>
                </p:cNvSpPr>
                <p:nvPr/>
              </p:nvSpPr>
              <p:spPr bwMode="auto">
                <a:xfrm>
                  <a:off x="2754556" y="3439015"/>
                  <a:ext cx="185594" cy="194517"/>
                </a:xfrm>
                <a:custGeom>
                  <a:avLst/>
                  <a:gdLst/>
                  <a:ahLst/>
                  <a:cxnLst>
                    <a:cxn ang="0">
                      <a:pos x="0" y="86"/>
                    </a:cxn>
                    <a:cxn ang="0">
                      <a:pos x="57" y="195"/>
                    </a:cxn>
                    <a:cxn ang="0">
                      <a:pos x="131" y="199"/>
                    </a:cxn>
                    <a:cxn ang="0">
                      <a:pos x="131" y="199"/>
                    </a:cxn>
                    <a:cxn ang="0">
                      <a:pos x="129" y="208"/>
                    </a:cxn>
                    <a:cxn ang="0">
                      <a:pos x="129" y="215"/>
                    </a:cxn>
                    <a:cxn ang="0">
                      <a:pos x="131" y="216"/>
                    </a:cxn>
                    <a:cxn ang="0">
                      <a:pos x="132" y="216"/>
                    </a:cxn>
                    <a:cxn ang="0">
                      <a:pos x="132" y="216"/>
                    </a:cxn>
                    <a:cxn ang="0">
                      <a:pos x="139" y="216"/>
                    </a:cxn>
                    <a:cxn ang="0">
                      <a:pos x="143" y="216"/>
                    </a:cxn>
                    <a:cxn ang="0">
                      <a:pos x="148" y="213"/>
                    </a:cxn>
                    <a:cxn ang="0">
                      <a:pos x="148" y="213"/>
                    </a:cxn>
                    <a:cxn ang="0">
                      <a:pos x="166" y="195"/>
                    </a:cxn>
                    <a:cxn ang="0">
                      <a:pos x="175" y="185"/>
                    </a:cxn>
                    <a:cxn ang="0">
                      <a:pos x="185" y="176"/>
                    </a:cxn>
                    <a:cxn ang="0">
                      <a:pos x="185" y="176"/>
                    </a:cxn>
                    <a:cxn ang="0">
                      <a:pos x="192" y="169"/>
                    </a:cxn>
                    <a:cxn ang="0">
                      <a:pos x="199" y="158"/>
                    </a:cxn>
                    <a:cxn ang="0">
                      <a:pos x="208" y="143"/>
                    </a:cxn>
                    <a:cxn ang="0">
                      <a:pos x="208" y="143"/>
                    </a:cxn>
                    <a:cxn ang="0">
                      <a:pos x="208" y="137"/>
                    </a:cxn>
                    <a:cxn ang="0">
                      <a:pos x="206" y="127"/>
                    </a:cxn>
                    <a:cxn ang="0">
                      <a:pos x="201" y="114"/>
                    </a:cxn>
                    <a:cxn ang="0">
                      <a:pos x="196" y="104"/>
                    </a:cxn>
                    <a:cxn ang="0">
                      <a:pos x="196" y="104"/>
                    </a:cxn>
                    <a:cxn ang="0">
                      <a:pos x="182" y="91"/>
                    </a:cxn>
                    <a:cxn ang="0">
                      <a:pos x="178" y="83"/>
                    </a:cxn>
                    <a:cxn ang="0">
                      <a:pos x="176" y="77"/>
                    </a:cxn>
                    <a:cxn ang="0">
                      <a:pos x="176" y="70"/>
                    </a:cxn>
                    <a:cxn ang="0">
                      <a:pos x="176" y="70"/>
                    </a:cxn>
                    <a:cxn ang="0">
                      <a:pos x="180" y="61"/>
                    </a:cxn>
                    <a:cxn ang="0">
                      <a:pos x="182" y="53"/>
                    </a:cxn>
                    <a:cxn ang="0">
                      <a:pos x="180" y="49"/>
                    </a:cxn>
                    <a:cxn ang="0">
                      <a:pos x="178" y="44"/>
                    </a:cxn>
                    <a:cxn ang="0">
                      <a:pos x="171" y="37"/>
                    </a:cxn>
                    <a:cxn ang="0">
                      <a:pos x="164" y="30"/>
                    </a:cxn>
                    <a:cxn ang="0">
                      <a:pos x="164" y="30"/>
                    </a:cxn>
                    <a:cxn ang="0">
                      <a:pos x="146" y="14"/>
                    </a:cxn>
                    <a:cxn ang="0">
                      <a:pos x="134" y="3"/>
                    </a:cxn>
                    <a:cxn ang="0">
                      <a:pos x="129" y="2"/>
                    </a:cxn>
                    <a:cxn ang="0">
                      <a:pos x="124" y="0"/>
                    </a:cxn>
                    <a:cxn ang="0">
                      <a:pos x="118" y="0"/>
                    </a:cxn>
                    <a:cxn ang="0">
                      <a:pos x="111" y="2"/>
                    </a:cxn>
                    <a:cxn ang="0">
                      <a:pos x="111" y="2"/>
                    </a:cxn>
                    <a:cxn ang="0">
                      <a:pos x="74" y="19"/>
                    </a:cxn>
                    <a:cxn ang="0">
                      <a:pos x="57" y="28"/>
                    </a:cxn>
                    <a:cxn ang="0">
                      <a:pos x="48" y="33"/>
                    </a:cxn>
                    <a:cxn ang="0">
                      <a:pos x="43" y="39"/>
                    </a:cxn>
                    <a:cxn ang="0">
                      <a:pos x="43" y="39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208" h="216">
                      <a:moveTo>
                        <a:pt x="0" y="86"/>
                      </a:moveTo>
                      <a:lnTo>
                        <a:pt x="57" y="195"/>
                      </a:lnTo>
                      <a:lnTo>
                        <a:pt x="131" y="199"/>
                      </a:lnTo>
                      <a:lnTo>
                        <a:pt x="131" y="199"/>
                      </a:lnTo>
                      <a:lnTo>
                        <a:pt x="129" y="208"/>
                      </a:lnTo>
                      <a:lnTo>
                        <a:pt x="129" y="215"/>
                      </a:lnTo>
                      <a:lnTo>
                        <a:pt x="131" y="216"/>
                      </a:lnTo>
                      <a:lnTo>
                        <a:pt x="132" y="216"/>
                      </a:lnTo>
                      <a:lnTo>
                        <a:pt x="132" y="216"/>
                      </a:lnTo>
                      <a:lnTo>
                        <a:pt x="139" y="216"/>
                      </a:lnTo>
                      <a:lnTo>
                        <a:pt x="143" y="216"/>
                      </a:lnTo>
                      <a:lnTo>
                        <a:pt x="148" y="213"/>
                      </a:lnTo>
                      <a:lnTo>
                        <a:pt x="148" y="213"/>
                      </a:lnTo>
                      <a:lnTo>
                        <a:pt x="166" y="195"/>
                      </a:lnTo>
                      <a:lnTo>
                        <a:pt x="175" y="185"/>
                      </a:lnTo>
                      <a:lnTo>
                        <a:pt x="185" y="176"/>
                      </a:lnTo>
                      <a:lnTo>
                        <a:pt x="185" y="176"/>
                      </a:lnTo>
                      <a:lnTo>
                        <a:pt x="192" y="169"/>
                      </a:lnTo>
                      <a:lnTo>
                        <a:pt x="199" y="158"/>
                      </a:lnTo>
                      <a:lnTo>
                        <a:pt x="208" y="143"/>
                      </a:lnTo>
                      <a:lnTo>
                        <a:pt x="208" y="143"/>
                      </a:lnTo>
                      <a:lnTo>
                        <a:pt x="208" y="137"/>
                      </a:lnTo>
                      <a:lnTo>
                        <a:pt x="206" y="127"/>
                      </a:lnTo>
                      <a:lnTo>
                        <a:pt x="201" y="114"/>
                      </a:lnTo>
                      <a:lnTo>
                        <a:pt x="196" y="104"/>
                      </a:lnTo>
                      <a:lnTo>
                        <a:pt x="196" y="104"/>
                      </a:lnTo>
                      <a:lnTo>
                        <a:pt x="182" y="91"/>
                      </a:lnTo>
                      <a:lnTo>
                        <a:pt x="178" y="83"/>
                      </a:lnTo>
                      <a:lnTo>
                        <a:pt x="176" y="77"/>
                      </a:lnTo>
                      <a:lnTo>
                        <a:pt x="176" y="70"/>
                      </a:lnTo>
                      <a:lnTo>
                        <a:pt x="176" y="70"/>
                      </a:lnTo>
                      <a:lnTo>
                        <a:pt x="180" y="61"/>
                      </a:lnTo>
                      <a:lnTo>
                        <a:pt x="182" y="53"/>
                      </a:lnTo>
                      <a:lnTo>
                        <a:pt x="180" y="49"/>
                      </a:lnTo>
                      <a:lnTo>
                        <a:pt x="178" y="44"/>
                      </a:lnTo>
                      <a:lnTo>
                        <a:pt x="171" y="37"/>
                      </a:lnTo>
                      <a:lnTo>
                        <a:pt x="164" y="30"/>
                      </a:lnTo>
                      <a:lnTo>
                        <a:pt x="164" y="30"/>
                      </a:lnTo>
                      <a:lnTo>
                        <a:pt x="146" y="14"/>
                      </a:lnTo>
                      <a:lnTo>
                        <a:pt x="134" y="3"/>
                      </a:lnTo>
                      <a:lnTo>
                        <a:pt x="129" y="2"/>
                      </a:lnTo>
                      <a:lnTo>
                        <a:pt x="124" y="0"/>
                      </a:lnTo>
                      <a:lnTo>
                        <a:pt x="118" y="0"/>
                      </a:lnTo>
                      <a:lnTo>
                        <a:pt x="111" y="2"/>
                      </a:lnTo>
                      <a:lnTo>
                        <a:pt x="111" y="2"/>
                      </a:lnTo>
                      <a:lnTo>
                        <a:pt x="74" y="19"/>
                      </a:lnTo>
                      <a:lnTo>
                        <a:pt x="57" y="28"/>
                      </a:lnTo>
                      <a:lnTo>
                        <a:pt x="48" y="33"/>
                      </a:lnTo>
                      <a:lnTo>
                        <a:pt x="43" y="39"/>
                      </a:lnTo>
                      <a:lnTo>
                        <a:pt x="43" y="39"/>
                      </a:lnTo>
                      <a:lnTo>
                        <a:pt x="0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9" name="Freeform 15"/>
                <p:cNvSpPr>
                  <a:spLocks/>
                </p:cNvSpPr>
                <p:nvPr/>
              </p:nvSpPr>
              <p:spPr bwMode="auto">
                <a:xfrm>
                  <a:off x="2636776" y="3276621"/>
                  <a:ext cx="451492" cy="321220"/>
                </a:xfrm>
                <a:custGeom>
                  <a:avLst/>
                  <a:gdLst/>
                  <a:ahLst/>
                  <a:cxnLst>
                    <a:cxn ang="0">
                      <a:pos x="280" y="45"/>
                    </a:cxn>
                    <a:cxn ang="0">
                      <a:pos x="305" y="61"/>
                    </a:cxn>
                    <a:cxn ang="0">
                      <a:pos x="317" y="63"/>
                    </a:cxn>
                    <a:cxn ang="0">
                      <a:pos x="361" y="47"/>
                    </a:cxn>
                    <a:cxn ang="0">
                      <a:pos x="398" y="26"/>
                    </a:cxn>
                    <a:cxn ang="0">
                      <a:pos x="408" y="21"/>
                    </a:cxn>
                    <a:cxn ang="0">
                      <a:pos x="423" y="19"/>
                    </a:cxn>
                    <a:cxn ang="0">
                      <a:pos x="442" y="47"/>
                    </a:cxn>
                    <a:cxn ang="0">
                      <a:pos x="467" y="107"/>
                    </a:cxn>
                    <a:cxn ang="0">
                      <a:pos x="490" y="158"/>
                    </a:cxn>
                    <a:cxn ang="0">
                      <a:pos x="498" y="204"/>
                    </a:cxn>
                    <a:cxn ang="0">
                      <a:pos x="498" y="222"/>
                    </a:cxn>
                    <a:cxn ang="0">
                      <a:pos x="505" y="262"/>
                    </a:cxn>
                    <a:cxn ang="0">
                      <a:pos x="498" y="290"/>
                    </a:cxn>
                    <a:cxn ang="0">
                      <a:pos x="477" y="338"/>
                    </a:cxn>
                    <a:cxn ang="0">
                      <a:pos x="456" y="354"/>
                    </a:cxn>
                    <a:cxn ang="0">
                      <a:pos x="423" y="359"/>
                    </a:cxn>
                    <a:cxn ang="0">
                      <a:pos x="412" y="352"/>
                    </a:cxn>
                    <a:cxn ang="0">
                      <a:pos x="393" y="324"/>
                    </a:cxn>
                    <a:cxn ang="0">
                      <a:pos x="386" y="306"/>
                    </a:cxn>
                    <a:cxn ang="0">
                      <a:pos x="373" y="301"/>
                    </a:cxn>
                    <a:cxn ang="0">
                      <a:pos x="361" y="308"/>
                    </a:cxn>
                    <a:cxn ang="0">
                      <a:pos x="338" y="326"/>
                    </a:cxn>
                    <a:cxn ang="0">
                      <a:pos x="327" y="290"/>
                    </a:cxn>
                    <a:cxn ang="0">
                      <a:pos x="306" y="264"/>
                    </a:cxn>
                    <a:cxn ang="0">
                      <a:pos x="308" y="252"/>
                    </a:cxn>
                    <a:cxn ang="0">
                      <a:pos x="310" y="230"/>
                    </a:cxn>
                    <a:cxn ang="0">
                      <a:pos x="294" y="213"/>
                    </a:cxn>
                    <a:cxn ang="0">
                      <a:pos x="262" y="186"/>
                    </a:cxn>
                    <a:cxn ang="0">
                      <a:pos x="234" y="188"/>
                    </a:cxn>
                    <a:cxn ang="0">
                      <a:pos x="130" y="269"/>
                    </a:cxn>
                    <a:cxn ang="0">
                      <a:pos x="79" y="186"/>
                    </a:cxn>
                    <a:cxn ang="0">
                      <a:pos x="40" y="135"/>
                    </a:cxn>
                    <a:cxn ang="0">
                      <a:pos x="19" y="128"/>
                    </a:cxn>
                    <a:cxn ang="0">
                      <a:pos x="11" y="116"/>
                    </a:cxn>
                    <a:cxn ang="0">
                      <a:pos x="0" y="104"/>
                    </a:cxn>
                    <a:cxn ang="0">
                      <a:pos x="5" y="107"/>
                    </a:cxn>
                    <a:cxn ang="0">
                      <a:pos x="11" y="107"/>
                    </a:cxn>
                    <a:cxn ang="0">
                      <a:pos x="23" y="88"/>
                    </a:cxn>
                    <a:cxn ang="0">
                      <a:pos x="37" y="68"/>
                    </a:cxn>
                    <a:cxn ang="0">
                      <a:pos x="60" y="61"/>
                    </a:cxn>
                    <a:cxn ang="0">
                      <a:pos x="77" y="52"/>
                    </a:cxn>
                    <a:cxn ang="0">
                      <a:pos x="97" y="30"/>
                    </a:cxn>
                    <a:cxn ang="0">
                      <a:pos x="121" y="1"/>
                    </a:cxn>
                    <a:cxn ang="0">
                      <a:pos x="139" y="1"/>
                    </a:cxn>
                    <a:cxn ang="0">
                      <a:pos x="174" y="12"/>
                    </a:cxn>
                    <a:cxn ang="0">
                      <a:pos x="229" y="31"/>
                    </a:cxn>
                    <a:cxn ang="0">
                      <a:pos x="269" y="35"/>
                    </a:cxn>
                  </a:cxnLst>
                  <a:rect l="0" t="0" r="r" b="b"/>
                  <a:pathLst>
                    <a:path w="505" h="361">
                      <a:moveTo>
                        <a:pt x="269" y="35"/>
                      </a:moveTo>
                      <a:lnTo>
                        <a:pt x="269" y="35"/>
                      </a:lnTo>
                      <a:lnTo>
                        <a:pt x="280" y="45"/>
                      </a:lnTo>
                      <a:lnTo>
                        <a:pt x="291" y="54"/>
                      </a:lnTo>
                      <a:lnTo>
                        <a:pt x="298" y="58"/>
                      </a:lnTo>
                      <a:lnTo>
                        <a:pt x="305" y="61"/>
                      </a:lnTo>
                      <a:lnTo>
                        <a:pt x="305" y="61"/>
                      </a:lnTo>
                      <a:lnTo>
                        <a:pt x="310" y="63"/>
                      </a:lnTo>
                      <a:lnTo>
                        <a:pt x="317" y="63"/>
                      </a:lnTo>
                      <a:lnTo>
                        <a:pt x="331" y="60"/>
                      </a:lnTo>
                      <a:lnTo>
                        <a:pt x="361" y="47"/>
                      </a:lnTo>
                      <a:lnTo>
                        <a:pt x="361" y="47"/>
                      </a:lnTo>
                      <a:lnTo>
                        <a:pt x="375" y="40"/>
                      </a:lnTo>
                      <a:lnTo>
                        <a:pt x="389" y="31"/>
                      </a:lnTo>
                      <a:lnTo>
                        <a:pt x="398" y="26"/>
                      </a:lnTo>
                      <a:lnTo>
                        <a:pt x="403" y="23"/>
                      </a:lnTo>
                      <a:lnTo>
                        <a:pt x="403" y="23"/>
                      </a:lnTo>
                      <a:lnTo>
                        <a:pt x="408" y="21"/>
                      </a:lnTo>
                      <a:lnTo>
                        <a:pt x="412" y="19"/>
                      </a:lnTo>
                      <a:lnTo>
                        <a:pt x="417" y="17"/>
                      </a:lnTo>
                      <a:lnTo>
                        <a:pt x="423" y="19"/>
                      </a:lnTo>
                      <a:lnTo>
                        <a:pt x="430" y="24"/>
                      </a:lnTo>
                      <a:lnTo>
                        <a:pt x="437" y="33"/>
                      </a:lnTo>
                      <a:lnTo>
                        <a:pt x="442" y="47"/>
                      </a:lnTo>
                      <a:lnTo>
                        <a:pt x="442" y="47"/>
                      </a:lnTo>
                      <a:lnTo>
                        <a:pt x="454" y="81"/>
                      </a:lnTo>
                      <a:lnTo>
                        <a:pt x="467" y="107"/>
                      </a:lnTo>
                      <a:lnTo>
                        <a:pt x="484" y="144"/>
                      </a:lnTo>
                      <a:lnTo>
                        <a:pt x="484" y="144"/>
                      </a:lnTo>
                      <a:lnTo>
                        <a:pt x="490" y="158"/>
                      </a:lnTo>
                      <a:lnTo>
                        <a:pt x="495" y="172"/>
                      </a:lnTo>
                      <a:lnTo>
                        <a:pt x="497" y="188"/>
                      </a:lnTo>
                      <a:lnTo>
                        <a:pt x="498" y="204"/>
                      </a:lnTo>
                      <a:lnTo>
                        <a:pt x="498" y="204"/>
                      </a:lnTo>
                      <a:lnTo>
                        <a:pt x="498" y="213"/>
                      </a:lnTo>
                      <a:lnTo>
                        <a:pt x="498" y="222"/>
                      </a:lnTo>
                      <a:lnTo>
                        <a:pt x="502" y="237"/>
                      </a:lnTo>
                      <a:lnTo>
                        <a:pt x="505" y="255"/>
                      </a:lnTo>
                      <a:lnTo>
                        <a:pt x="505" y="262"/>
                      </a:lnTo>
                      <a:lnTo>
                        <a:pt x="504" y="271"/>
                      </a:lnTo>
                      <a:lnTo>
                        <a:pt x="504" y="271"/>
                      </a:lnTo>
                      <a:lnTo>
                        <a:pt x="498" y="290"/>
                      </a:lnTo>
                      <a:lnTo>
                        <a:pt x="491" y="310"/>
                      </a:lnTo>
                      <a:lnTo>
                        <a:pt x="482" y="329"/>
                      </a:lnTo>
                      <a:lnTo>
                        <a:pt x="477" y="338"/>
                      </a:lnTo>
                      <a:lnTo>
                        <a:pt x="472" y="343"/>
                      </a:lnTo>
                      <a:lnTo>
                        <a:pt x="472" y="343"/>
                      </a:lnTo>
                      <a:lnTo>
                        <a:pt x="456" y="354"/>
                      </a:lnTo>
                      <a:lnTo>
                        <a:pt x="442" y="359"/>
                      </a:lnTo>
                      <a:lnTo>
                        <a:pt x="428" y="361"/>
                      </a:lnTo>
                      <a:lnTo>
                        <a:pt x="423" y="359"/>
                      </a:lnTo>
                      <a:lnTo>
                        <a:pt x="419" y="357"/>
                      </a:lnTo>
                      <a:lnTo>
                        <a:pt x="419" y="357"/>
                      </a:lnTo>
                      <a:lnTo>
                        <a:pt x="412" y="352"/>
                      </a:lnTo>
                      <a:lnTo>
                        <a:pt x="403" y="341"/>
                      </a:lnTo>
                      <a:lnTo>
                        <a:pt x="393" y="324"/>
                      </a:lnTo>
                      <a:lnTo>
                        <a:pt x="393" y="324"/>
                      </a:lnTo>
                      <a:lnTo>
                        <a:pt x="389" y="318"/>
                      </a:lnTo>
                      <a:lnTo>
                        <a:pt x="387" y="310"/>
                      </a:lnTo>
                      <a:lnTo>
                        <a:pt x="386" y="306"/>
                      </a:lnTo>
                      <a:lnTo>
                        <a:pt x="382" y="303"/>
                      </a:lnTo>
                      <a:lnTo>
                        <a:pt x="379" y="301"/>
                      </a:lnTo>
                      <a:lnTo>
                        <a:pt x="373" y="301"/>
                      </a:lnTo>
                      <a:lnTo>
                        <a:pt x="373" y="301"/>
                      </a:lnTo>
                      <a:lnTo>
                        <a:pt x="368" y="304"/>
                      </a:lnTo>
                      <a:lnTo>
                        <a:pt x="361" y="308"/>
                      </a:lnTo>
                      <a:lnTo>
                        <a:pt x="350" y="315"/>
                      </a:lnTo>
                      <a:lnTo>
                        <a:pt x="338" y="326"/>
                      </a:lnTo>
                      <a:lnTo>
                        <a:pt x="338" y="326"/>
                      </a:lnTo>
                      <a:lnTo>
                        <a:pt x="336" y="313"/>
                      </a:lnTo>
                      <a:lnTo>
                        <a:pt x="333" y="301"/>
                      </a:lnTo>
                      <a:lnTo>
                        <a:pt x="327" y="290"/>
                      </a:lnTo>
                      <a:lnTo>
                        <a:pt x="327" y="290"/>
                      </a:lnTo>
                      <a:lnTo>
                        <a:pt x="313" y="274"/>
                      </a:lnTo>
                      <a:lnTo>
                        <a:pt x="306" y="264"/>
                      </a:lnTo>
                      <a:lnTo>
                        <a:pt x="306" y="264"/>
                      </a:lnTo>
                      <a:lnTo>
                        <a:pt x="306" y="259"/>
                      </a:lnTo>
                      <a:lnTo>
                        <a:pt x="308" y="252"/>
                      </a:lnTo>
                      <a:lnTo>
                        <a:pt x="312" y="236"/>
                      </a:lnTo>
                      <a:lnTo>
                        <a:pt x="312" y="236"/>
                      </a:lnTo>
                      <a:lnTo>
                        <a:pt x="310" y="230"/>
                      </a:lnTo>
                      <a:lnTo>
                        <a:pt x="305" y="225"/>
                      </a:lnTo>
                      <a:lnTo>
                        <a:pt x="294" y="213"/>
                      </a:lnTo>
                      <a:lnTo>
                        <a:pt x="294" y="213"/>
                      </a:lnTo>
                      <a:lnTo>
                        <a:pt x="264" y="186"/>
                      </a:lnTo>
                      <a:lnTo>
                        <a:pt x="264" y="186"/>
                      </a:lnTo>
                      <a:lnTo>
                        <a:pt x="262" y="186"/>
                      </a:lnTo>
                      <a:lnTo>
                        <a:pt x="257" y="185"/>
                      </a:lnTo>
                      <a:lnTo>
                        <a:pt x="246" y="185"/>
                      </a:lnTo>
                      <a:lnTo>
                        <a:pt x="234" y="188"/>
                      </a:lnTo>
                      <a:lnTo>
                        <a:pt x="234" y="188"/>
                      </a:lnTo>
                      <a:lnTo>
                        <a:pt x="183" y="213"/>
                      </a:lnTo>
                      <a:lnTo>
                        <a:pt x="130" y="269"/>
                      </a:lnTo>
                      <a:lnTo>
                        <a:pt x="130" y="269"/>
                      </a:lnTo>
                      <a:lnTo>
                        <a:pt x="79" y="186"/>
                      </a:lnTo>
                      <a:lnTo>
                        <a:pt x="79" y="186"/>
                      </a:lnTo>
                      <a:lnTo>
                        <a:pt x="44" y="134"/>
                      </a:lnTo>
                      <a:lnTo>
                        <a:pt x="44" y="134"/>
                      </a:lnTo>
                      <a:lnTo>
                        <a:pt x="40" y="135"/>
                      </a:lnTo>
                      <a:lnTo>
                        <a:pt x="32" y="134"/>
                      </a:lnTo>
                      <a:lnTo>
                        <a:pt x="23" y="130"/>
                      </a:lnTo>
                      <a:lnTo>
                        <a:pt x="19" y="128"/>
                      </a:lnTo>
                      <a:lnTo>
                        <a:pt x="16" y="123"/>
                      </a:lnTo>
                      <a:lnTo>
                        <a:pt x="16" y="123"/>
                      </a:lnTo>
                      <a:lnTo>
                        <a:pt x="11" y="116"/>
                      </a:lnTo>
                      <a:lnTo>
                        <a:pt x="3" y="109"/>
                      </a:lnTo>
                      <a:lnTo>
                        <a:pt x="0" y="105"/>
                      </a:lnTo>
                      <a:lnTo>
                        <a:pt x="0" y="104"/>
                      </a:lnTo>
                      <a:lnTo>
                        <a:pt x="2" y="104"/>
                      </a:lnTo>
                      <a:lnTo>
                        <a:pt x="2" y="104"/>
                      </a:lnTo>
                      <a:lnTo>
                        <a:pt x="5" y="107"/>
                      </a:lnTo>
                      <a:lnTo>
                        <a:pt x="7" y="109"/>
                      </a:lnTo>
                      <a:lnTo>
                        <a:pt x="9" y="109"/>
                      </a:lnTo>
                      <a:lnTo>
                        <a:pt x="11" y="107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23" y="88"/>
                      </a:lnTo>
                      <a:lnTo>
                        <a:pt x="26" y="81"/>
                      </a:lnTo>
                      <a:lnTo>
                        <a:pt x="30" y="75"/>
                      </a:lnTo>
                      <a:lnTo>
                        <a:pt x="37" y="68"/>
                      </a:lnTo>
                      <a:lnTo>
                        <a:pt x="37" y="68"/>
                      </a:lnTo>
                      <a:lnTo>
                        <a:pt x="49" y="65"/>
                      </a:lnTo>
                      <a:lnTo>
                        <a:pt x="60" y="61"/>
                      </a:lnTo>
                      <a:lnTo>
                        <a:pt x="70" y="58"/>
                      </a:lnTo>
                      <a:lnTo>
                        <a:pt x="77" y="52"/>
                      </a:lnTo>
                      <a:lnTo>
                        <a:pt x="77" y="52"/>
                      </a:lnTo>
                      <a:lnTo>
                        <a:pt x="90" y="38"/>
                      </a:lnTo>
                      <a:lnTo>
                        <a:pt x="97" y="30"/>
                      </a:lnTo>
                      <a:lnTo>
                        <a:pt x="97" y="30"/>
                      </a:lnTo>
                      <a:lnTo>
                        <a:pt x="120" y="7"/>
                      </a:lnTo>
                      <a:lnTo>
                        <a:pt x="120" y="7"/>
                      </a:lnTo>
                      <a:lnTo>
                        <a:pt x="121" y="1"/>
                      </a:lnTo>
                      <a:lnTo>
                        <a:pt x="121" y="0"/>
                      </a:lnTo>
                      <a:lnTo>
                        <a:pt x="121" y="0"/>
                      </a:lnTo>
                      <a:lnTo>
                        <a:pt x="139" y="1"/>
                      </a:lnTo>
                      <a:lnTo>
                        <a:pt x="155" y="5"/>
                      </a:lnTo>
                      <a:lnTo>
                        <a:pt x="174" y="12"/>
                      </a:lnTo>
                      <a:lnTo>
                        <a:pt x="174" y="12"/>
                      </a:lnTo>
                      <a:lnTo>
                        <a:pt x="192" y="19"/>
                      </a:lnTo>
                      <a:lnTo>
                        <a:pt x="211" y="26"/>
                      </a:lnTo>
                      <a:lnTo>
                        <a:pt x="229" y="31"/>
                      </a:lnTo>
                      <a:lnTo>
                        <a:pt x="246" y="33"/>
                      </a:lnTo>
                      <a:lnTo>
                        <a:pt x="246" y="33"/>
                      </a:lnTo>
                      <a:lnTo>
                        <a:pt x="269" y="35"/>
                      </a:lnTo>
                      <a:lnTo>
                        <a:pt x="269" y="3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0" name="Freeform 16"/>
                <p:cNvSpPr>
                  <a:spLocks/>
                </p:cNvSpPr>
                <p:nvPr/>
              </p:nvSpPr>
              <p:spPr bwMode="auto">
                <a:xfrm>
                  <a:off x="2824154" y="2478924"/>
                  <a:ext cx="1022551" cy="949384"/>
                </a:xfrm>
                <a:custGeom>
                  <a:avLst/>
                  <a:gdLst/>
                  <a:ahLst/>
                  <a:cxnLst>
                    <a:cxn ang="0">
                      <a:pos x="440" y="1064"/>
                    </a:cxn>
                    <a:cxn ang="0">
                      <a:pos x="406" y="1060"/>
                    </a:cxn>
                    <a:cxn ang="0">
                      <a:pos x="343" y="1049"/>
                    </a:cxn>
                    <a:cxn ang="0">
                      <a:pos x="281" y="1055"/>
                    </a:cxn>
                    <a:cxn ang="0">
                      <a:pos x="230" y="937"/>
                    </a:cxn>
                    <a:cxn ang="0">
                      <a:pos x="221" y="921"/>
                    </a:cxn>
                    <a:cxn ang="0">
                      <a:pos x="202" y="912"/>
                    </a:cxn>
                    <a:cxn ang="0">
                      <a:pos x="172" y="928"/>
                    </a:cxn>
                    <a:cxn ang="0">
                      <a:pos x="133" y="947"/>
                    </a:cxn>
                    <a:cxn ang="0">
                      <a:pos x="98" y="954"/>
                    </a:cxn>
                    <a:cxn ang="0">
                      <a:pos x="84" y="949"/>
                    </a:cxn>
                    <a:cxn ang="0">
                      <a:pos x="59" y="928"/>
                    </a:cxn>
                    <a:cxn ang="0">
                      <a:pos x="65" y="914"/>
                    </a:cxn>
                    <a:cxn ang="0">
                      <a:pos x="58" y="887"/>
                    </a:cxn>
                    <a:cxn ang="0">
                      <a:pos x="56" y="866"/>
                    </a:cxn>
                    <a:cxn ang="0">
                      <a:pos x="17" y="819"/>
                    </a:cxn>
                    <a:cxn ang="0">
                      <a:pos x="1" y="773"/>
                    </a:cxn>
                    <a:cxn ang="0">
                      <a:pos x="1" y="759"/>
                    </a:cxn>
                    <a:cxn ang="0">
                      <a:pos x="8" y="704"/>
                    </a:cxn>
                    <a:cxn ang="0">
                      <a:pos x="59" y="699"/>
                    </a:cxn>
                    <a:cxn ang="0">
                      <a:pos x="105" y="704"/>
                    </a:cxn>
                    <a:cxn ang="0">
                      <a:pos x="195" y="697"/>
                    </a:cxn>
                    <a:cxn ang="0">
                      <a:pos x="412" y="690"/>
                    </a:cxn>
                    <a:cxn ang="0">
                      <a:pos x="449" y="685"/>
                    </a:cxn>
                    <a:cxn ang="0">
                      <a:pos x="459" y="674"/>
                    </a:cxn>
                    <a:cxn ang="0">
                      <a:pos x="468" y="655"/>
                    </a:cxn>
                    <a:cxn ang="0">
                      <a:pos x="466" y="637"/>
                    </a:cxn>
                    <a:cxn ang="0">
                      <a:pos x="434" y="419"/>
                    </a:cxn>
                    <a:cxn ang="0">
                      <a:pos x="942" y="296"/>
                    </a:cxn>
                    <a:cxn ang="0">
                      <a:pos x="947" y="322"/>
                    </a:cxn>
                    <a:cxn ang="0">
                      <a:pos x="952" y="327"/>
                    </a:cxn>
                    <a:cxn ang="0">
                      <a:pos x="1046" y="362"/>
                    </a:cxn>
                    <a:cxn ang="0">
                      <a:pos x="1056" y="378"/>
                    </a:cxn>
                    <a:cxn ang="0">
                      <a:pos x="1065" y="417"/>
                    </a:cxn>
                    <a:cxn ang="0">
                      <a:pos x="1067" y="424"/>
                    </a:cxn>
                    <a:cxn ang="0">
                      <a:pos x="1081" y="435"/>
                    </a:cxn>
                    <a:cxn ang="0">
                      <a:pos x="1146" y="428"/>
                    </a:cxn>
                    <a:cxn ang="0">
                      <a:pos x="1139" y="528"/>
                    </a:cxn>
                    <a:cxn ang="0">
                      <a:pos x="1134" y="565"/>
                    </a:cxn>
                    <a:cxn ang="0">
                      <a:pos x="1111" y="651"/>
                    </a:cxn>
                    <a:cxn ang="0">
                      <a:pos x="1107" y="672"/>
                    </a:cxn>
                    <a:cxn ang="0">
                      <a:pos x="1097" y="685"/>
                    </a:cxn>
                    <a:cxn ang="0">
                      <a:pos x="1061" y="688"/>
                    </a:cxn>
                    <a:cxn ang="0">
                      <a:pos x="966" y="699"/>
                    </a:cxn>
                    <a:cxn ang="0">
                      <a:pos x="936" y="704"/>
                    </a:cxn>
                    <a:cxn ang="0">
                      <a:pos x="912" y="717"/>
                    </a:cxn>
                    <a:cxn ang="0">
                      <a:pos x="862" y="732"/>
                    </a:cxn>
                    <a:cxn ang="0">
                      <a:pos x="829" y="722"/>
                    </a:cxn>
                    <a:cxn ang="0">
                      <a:pos x="797" y="722"/>
                    </a:cxn>
                    <a:cxn ang="0">
                      <a:pos x="707" y="755"/>
                    </a:cxn>
                    <a:cxn ang="0">
                      <a:pos x="685" y="768"/>
                    </a:cxn>
                    <a:cxn ang="0">
                      <a:pos x="623" y="808"/>
                    </a:cxn>
                    <a:cxn ang="0">
                      <a:pos x="611" y="822"/>
                    </a:cxn>
                    <a:cxn ang="0">
                      <a:pos x="598" y="849"/>
                    </a:cxn>
                    <a:cxn ang="0">
                      <a:pos x="572" y="859"/>
                    </a:cxn>
                    <a:cxn ang="0">
                      <a:pos x="544" y="875"/>
                    </a:cxn>
                    <a:cxn ang="0">
                      <a:pos x="528" y="893"/>
                    </a:cxn>
                    <a:cxn ang="0">
                      <a:pos x="494" y="951"/>
                    </a:cxn>
                    <a:cxn ang="0">
                      <a:pos x="464" y="1027"/>
                    </a:cxn>
                    <a:cxn ang="0">
                      <a:pos x="461" y="1064"/>
                    </a:cxn>
                  </a:cxnLst>
                  <a:rect l="0" t="0" r="r" b="b"/>
                  <a:pathLst>
                    <a:path w="1146" h="1064">
                      <a:moveTo>
                        <a:pt x="461" y="1064"/>
                      </a:moveTo>
                      <a:lnTo>
                        <a:pt x="461" y="1064"/>
                      </a:lnTo>
                      <a:lnTo>
                        <a:pt x="440" y="1064"/>
                      </a:lnTo>
                      <a:lnTo>
                        <a:pt x="422" y="1064"/>
                      </a:lnTo>
                      <a:lnTo>
                        <a:pt x="406" y="1060"/>
                      </a:lnTo>
                      <a:lnTo>
                        <a:pt x="406" y="1060"/>
                      </a:lnTo>
                      <a:lnTo>
                        <a:pt x="375" y="1055"/>
                      </a:lnTo>
                      <a:lnTo>
                        <a:pt x="343" y="1049"/>
                      </a:lnTo>
                      <a:lnTo>
                        <a:pt x="343" y="1049"/>
                      </a:lnTo>
                      <a:lnTo>
                        <a:pt x="325" y="1051"/>
                      </a:lnTo>
                      <a:lnTo>
                        <a:pt x="306" y="1053"/>
                      </a:lnTo>
                      <a:lnTo>
                        <a:pt x="281" y="1055"/>
                      </a:lnTo>
                      <a:lnTo>
                        <a:pt x="253" y="995"/>
                      </a:lnTo>
                      <a:lnTo>
                        <a:pt x="230" y="937"/>
                      </a:lnTo>
                      <a:lnTo>
                        <a:pt x="230" y="937"/>
                      </a:lnTo>
                      <a:lnTo>
                        <a:pt x="228" y="931"/>
                      </a:lnTo>
                      <a:lnTo>
                        <a:pt x="225" y="926"/>
                      </a:lnTo>
                      <a:lnTo>
                        <a:pt x="221" y="921"/>
                      </a:lnTo>
                      <a:lnTo>
                        <a:pt x="216" y="916"/>
                      </a:lnTo>
                      <a:lnTo>
                        <a:pt x="211" y="912"/>
                      </a:lnTo>
                      <a:lnTo>
                        <a:pt x="202" y="912"/>
                      </a:lnTo>
                      <a:lnTo>
                        <a:pt x="193" y="916"/>
                      </a:lnTo>
                      <a:lnTo>
                        <a:pt x="193" y="916"/>
                      </a:lnTo>
                      <a:lnTo>
                        <a:pt x="172" y="928"/>
                      </a:lnTo>
                      <a:lnTo>
                        <a:pt x="153" y="938"/>
                      </a:lnTo>
                      <a:lnTo>
                        <a:pt x="133" y="947"/>
                      </a:lnTo>
                      <a:lnTo>
                        <a:pt x="133" y="947"/>
                      </a:lnTo>
                      <a:lnTo>
                        <a:pt x="117" y="953"/>
                      </a:lnTo>
                      <a:lnTo>
                        <a:pt x="103" y="954"/>
                      </a:lnTo>
                      <a:lnTo>
                        <a:pt x="98" y="954"/>
                      </a:lnTo>
                      <a:lnTo>
                        <a:pt x="95" y="954"/>
                      </a:lnTo>
                      <a:lnTo>
                        <a:pt x="95" y="954"/>
                      </a:lnTo>
                      <a:lnTo>
                        <a:pt x="84" y="949"/>
                      </a:lnTo>
                      <a:lnTo>
                        <a:pt x="72" y="940"/>
                      </a:lnTo>
                      <a:lnTo>
                        <a:pt x="59" y="928"/>
                      </a:lnTo>
                      <a:lnTo>
                        <a:pt x="59" y="928"/>
                      </a:lnTo>
                      <a:lnTo>
                        <a:pt x="63" y="924"/>
                      </a:lnTo>
                      <a:lnTo>
                        <a:pt x="65" y="919"/>
                      </a:lnTo>
                      <a:lnTo>
                        <a:pt x="65" y="914"/>
                      </a:lnTo>
                      <a:lnTo>
                        <a:pt x="65" y="914"/>
                      </a:lnTo>
                      <a:lnTo>
                        <a:pt x="61" y="901"/>
                      </a:lnTo>
                      <a:lnTo>
                        <a:pt x="58" y="887"/>
                      </a:lnTo>
                      <a:lnTo>
                        <a:pt x="58" y="887"/>
                      </a:lnTo>
                      <a:lnTo>
                        <a:pt x="56" y="875"/>
                      </a:lnTo>
                      <a:lnTo>
                        <a:pt x="56" y="866"/>
                      </a:lnTo>
                      <a:lnTo>
                        <a:pt x="56" y="866"/>
                      </a:lnTo>
                      <a:lnTo>
                        <a:pt x="17" y="819"/>
                      </a:lnTo>
                      <a:lnTo>
                        <a:pt x="17" y="819"/>
                      </a:lnTo>
                      <a:lnTo>
                        <a:pt x="12" y="808"/>
                      </a:lnTo>
                      <a:lnTo>
                        <a:pt x="5" y="790"/>
                      </a:lnTo>
                      <a:lnTo>
                        <a:pt x="1" y="773"/>
                      </a:lnTo>
                      <a:lnTo>
                        <a:pt x="0" y="764"/>
                      </a:lnTo>
                      <a:lnTo>
                        <a:pt x="1" y="759"/>
                      </a:lnTo>
                      <a:lnTo>
                        <a:pt x="1" y="759"/>
                      </a:lnTo>
                      <a:lnTo>
                        <a:pt x="5" y="727"/>
                      </a:lnTo>
                      <a:lnTo>
                        <a:pt x="8" y="704"/>
                      </a:lnTo>
                      <a:lnTo>
                        <a:pt x="8" y="704"/>
                      </a:lnTo>
                      <a:lnTo>
                        <a:pt x="28" y="701"/>
                      </a:lnTo>
                      <a:lnTo>
                        <a:pt x="44" y="699"/>
                      </a:lnTo>
                      <a:lnTo>
                        <a:pt x="59" y="699"/>
                      </a:lnTo>
                      <a:lnTo>
                        <a:pt x="59" y="699"/>
                      </a:lnTo>
                      <a:lnTo>
                        <a:pt x="88" y="704"/>
                      </a:lnTo>
                      <a:lnTo>
                        <a:pt x="105" y="704"/>
                      </a:lnTo>
                      <a:lnTo>
                        <a:pt x="125" y="702"/>
                      </a:lnTo>
                      <a:lnTo>
                        <a:pt x="125" y="702"/>
                      </a:lnTo>
                      <a:lnTo>
                        <a:pt x="195" y="697"/>
                      </a:lnTo>
                      <a:lnTo>
                        <a:pt x="248" y="694"/>
                      </a:lnTo>
                      <a:lnTo>
                        <a:pt x="412" y="690"/>
                      </a:lnTo>
                      <a:lnTo>
                        <a:pt x="412" y="690"/>
                      </a:lnTo>
                      <a:lnTo>
                        <a:pt x="429" y="688"/>
                      </a:lnTo>
                      <a:lnTo>
                        <a:pt x="443" y="687"/>
                      </a:lnTo>
                      <a:lnTo>
                        <a:pt x="449" y="685"/>
                      </a:lnTo>
                      <a:lnTo>
                        <a:pt x="454" y="681"/>
                      </a:lnTo>
                      <a:lnTo>
                        <a:pt x="454" y="681"/>
                      </a:lnTo>
                      <a:lnTo>
                        <a:pt x="459" y="674"/>
                      </a:lnTo>
                      <a:lnTo>
                        <a:pt x="464" y="667"/>
                      </a:lnTo>
                      <a:lnTo>
                        <a:pt x="466" y="662"/>
                      </a:lnTo>
                      <a:lnTo>
                        <a:pt x="468" y="655"/>
                      </a:lnTo>
                      <a:lnTo>
                        <a:pt x="468" y="646"/>
                      </a:lnTo>
                      <a:lnTo>
                        <a:pt x="466" y="637"/>
                      </a:lnTo>
                      <a:lnTo>
                        <a:pt x="466" y="637"/>
                      </a:lnTo>
                      <a:lnTo>
                        <a:pt x="459" y="591"/>
                      </a:lnTo>
                      <a:lnTo>
                        <a:pt x="447" y="517"/>
                      </a:lnTo>
                      <a:lnTo>
                        <a:pt x="434" y="419"/>
                      </a:lnTo>
                      <a:lnTo>
                        <a:pt x="382" y="15"/>
                      </a:lnTo>
                      <a:lnTo>
                        <a:pt x="523" y="0"/>
                      </a:lnTo>
                      <a:lnTo>
                        <a:pt x="942" y="296"/>
                      </a:lnTo>
                      <a:lnTo>
                        <a:pt x="942" y="296"/>
                      </a:lnTo>
                      <a:lnTo>
                        <a:pt x="943" y="311"/>
                      </a:lnTo>
                      <a:lnTo>
                        <a:pt x="947" y="322"/>
                      </a:lnTo>
                      <a:lnTo>
                        <a:pt x="949" y="325"/>
                      </a:lnTo>
                      <a:lnTo>
                        <a:pt x="952" y="327"/>
                      </a:lnTo>
                      <a:lnTo>
                        <a:pt x="952" y="327"/>
                      </a:lnTo>
                      <a:lnTo>
                        <a:pt x="972" y="333"/>
                      </a:lnTo>
                      <a:lnTo>
                        <a:pt x="1003" y="345"/>
                      </a:lnTo>
                      <a:lnTo>
                        <a:pt x="1046" y="362"/>
                      </a:lnTo>
                      <a:lnTo>
                        <a:pt x="1046" y="362"/>
                      </a:lnTo>
                      <a:lnTo>
                        <a:pt x="1049" y="366"/>
                      </a:lnTo>
                      <a:lnTo>
                        <a:pt x="1056" y="378"/>
                      </a:lnTo>
                      <a:lnTo>
                        <a:pt x="1061" y="396"/>
                      </a:lnTo>
                      <a:lnTo>
                        <a:pt x="1065" y="407"/>
                      </a:lnTo>
                      <a:lnTo>
                        <a:pt x="1065" y="417"/>
                      </a:lnTo>
                      <a:lnTo>
                        <a:pt x="1065" y="417"/>
                      </a:lnTo>
                      <a:lnTo>
                        <a:pt x="1067" y="421"/>
                      </a:lnTo>
                      <a:lnTo>
                        <a:pt x="1067" y="424"/>
                      </a:lnTo>
                      <a:lnTo>
                        <a:pt x="1070" y="428"/>
                      </a:lnTo>
                      <a:lnTo>
                        <a:pt x="1074" y="431"/>
                      </a:lnTo>
                      <a:lnTo>
                        <a:pt x="1081" y="435"/>
                      </a:lnTo>
                      <a:lnTo>
                        <a:pt x="1091" y="436"/>
                      </a:lnTo>
                      <a:lnTo>
                        <a:pt x="1105" y="435"/>
                      </a:lnTo>
                      <a:lnTo>
                        <a:pt x="1146" y="428"/>
                      </a:lnTo>
                      <a:lnTo>
                        <a:pt x="1146" y="428"/>
                      </a:lnTo>
                      <a:lnTo>
                        <a:pt x="1142" y="482"/>
                      </a:lnTo>
                      <a:lnTo>
                        <a:pt x="1139" y="528"/>
                      </a:lnTo>
                      <a:lnTo>
                        <a:pt x="1135" y="547"/>
                      </a:lnTo>
                      <a:lnTo>
                        <a:pt x="1134" y="565"/>
                      </a:lnTo>
                      <a:lnTo>
                        <a:pt x="1134" y="565"/>
                      </a:lnTo>
                      <a:lnTo>
                        <a:pt x="1120" y="618"/>
                      </a:lnTo>
                      <a:lnTo>
                        <a:pt x="1114" y="637"/>
                      </a:lnTo>
                      <a:lnTo>
                        <a:pt x="1111" y="651"/>
                      </a:lnTo>
                      <a:lnTo>
                        <a:pt x="1111" y="651"/>
                      </a:lnTo>
                      <a:lnTo>
                        <a:pt x="1107" y="662"/>
                      </a:lnTo>
                      <a:lnTo>
                        <a:pt x="1107" y="672"/>
                      </a:lnTo>
                      <a:lnTo>
                        <a:pt x="1105" y="678"/>
                      </a:lnTo>
                      <a:lnTo>
                        <a:pt x="1102" y="681"/>
                      </a:lnTo>
                      <a:lnTo>
                        <a:pt x="1097" y="685"/>
                      </a:lnTo>
                      <a:lnTo>
                        <a:pt x="1088" y="685"/>
                      </a:lnTo>
                      <a:lnTo>
                        <a:pt x="1088" y="685"/>
                      </a:lnTo>
                      <a:lnTo>
                        <a:pt x="1061" y="688"/>
                      </a:lnTo>
                      <a:lnTo>
                        <a:pt x="1026" y="692"/>
                      </a:lnTo>
                      <a:lnTo>
                        <a:pt x="993" y="697"/>
                      </a:lnTo>
                      <a:lnTo>
                        <a:pt x="966" y="699"/>
                      </a:lnTo>
                      <a:lnTo>
                        <a:pt x="966" y="699"/>
                      </a:lnTo>
                      <a:lnTo>
                        <a:pt x="949" y="701"/>
                      </a:lnTo>
                      <a:lnTo>
                        <a:pt x="936" y="704"/>
                      </a:lnTo>
                      <a:lnTo>
                        <a:pt x="926" y="711"/>
                      </a:lnTo>
                      <a:lnTo>
                        <a:pt x="912" y="717"/>
                      </a:lnTo>
                      <a:lnTo>
                        <a:pt x="912" y="717"/>
                      </a:lnTo>
                      <a:lnTo>
                        <a:pt x="880" y="727"/>
                      </a:lnTo>
                      <a:lnTo>
                        <a:pt x="862" y="732"/>
                      </a:lnTo>
                      <a:lnTo>
                        <a:pt x="862" y="732"/>
                      </a:lnTo>
                      <a:lnTo>
                        <a:pt x="854" y="731"/>
                      </a:lnTo>
                      <a:lnTo>
                        <a:pt x="838" y="725"/>
                      </a:lnTo>
                      <a:lnTo>
                        <a:pt x="829" y="722"/>
                      </a:lnTo>
                      <a:lnTo>
                        <a:pt x="818" y="720"/>
                      </a:lnTo>
                      <a:lnTo>
                        <a:pt x="808" y="720"/>
                      </a:lnTo>
                      <a:lnTo>
                        <a:pt x="797" y="722"/>
                      </a:lnTo>
                      <a:lnTo>
                        <a:pt x="797" y="722"/>
                      </a:lnTo>
                      <a:lnTo>
                        <a:pt x="739" y="741"/>
                      </a:lnTo>
                      <a:lnTo>
                        <a:pt x="707" y="755"/>
                      </a:lnTo>
                      <a:lnTo>
                        <a:pt x="693" y="761"/>
                      </a:lnTo>
                      <a:lnTo>
                        <a:pt x="685" y="768"/>
                      </a:lnTo>
                      <a:lnTo>
                        <a:pt x="685" y="768"/>
                      </a:lnTo>
                      <a:lnTo>
                        <a:pt x="663" y="782"/>
                      </a:lnTo>
                      <a:lnTo>
                        <a:pt x="642" y="796"/>
                      </a:lnTo>
                      <a:lnTo>
                        <a:pt x="623" y="808"/>
                      </a:lnTo>
                      <a:lnTo>
                        <a:pt x="616" y="815"/>
                      </a:lnTo>
                      <a:lnTo>
                        <a:pt x="611" y="822"/>
                      </a:lnTo>
                      <a:lnTo>
                        <a:pt x="611" y="822"/>
                      </a:lnTo>
                      <a:lnTo>
                        <a:pt x="605" y="835"/>
                      </a:lnTo>
                      <a:lnTo>
                        <a:pt x="602" y="843"/>
                      </a:lnTo>
                      <a:lnTo>
                        <a:pt x="598" y="849"/>
                      </a:lnTo>
                      <a:lnTo>
                        <a:pt x="588" y="854"/>
                      </a:lnTo>
                      <a:lnTo>
                        <a:pt x="588" y="854"/>
                      </a:lnTo>
                      <a:lnTo>
                        <a:pt x="572" y="859"/>
                      </a:lnTo>
                      <a:lnTo>
                        <a:pt x="558" y="866"/>
                      </a:lnTo>
                      <a:lnTo>
                        <a:pt x="551" y="870"/>
                      </a:lnTo>
                      <a:lnTo>
                        <a:pt x="544" y="875"/>
                      </a:lnTo>
                      <a:lnTo>
                        <a:pt x="537" y="884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19" y="909"/>
                      </a:lnTo>
                      <a:lnTo>
                        <a:pt x="507" y="928"/>
                      </a:lnTo>
                      <a:lnTo>
                        <a:pt x="494" y="951"/>
                      </a:lnTo>
                      <a:lnTo>
                        <a:pt x="482" y="977"/>
                      </a:lnTo>
                      <a:lnTo>
                        <a:pt x="471" y="1002"/>
                      </a:lnTo>
                      <a:lnTo>
                        <a:pt x="464" y="1027"/>
                      </a:lnTo>
                      <a:lnTo>
                        <a:pt x="461" y="1048"/>
                      </a:lnTo>
                      <a:lnTo>
                        <a:pt x="459" y="1056"/>
                      </a:lnTo>
                      <a:lnTo>
                        <a:pt x="461" y="1064"/>
                      </a:lnTo>
                      <a:lnTo>
                        <a:pt x="461" y="106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1" name="Freeform 17"/>
                <p:cNvSpPr>
                  <a:spLocks/>
                </p:cNvSpPr>
                <p:nvPr/>
              </p:nvSpPr>
              <p:spPr bwMode="auto">
                <a:xfrm>
                  <a:off x="2870552" y="3546089"/>
                  <a:ext cx="248053" cy="265900"/>
                </a:xfrm>
                <a:custGeom>
                  <a:avLst/>
                  <a:gdLst/>
                  <a:ahLst/>
                  <a:cxnLst>
                    <a:cxn ang="0">
                      <a:pos x="267" y="294"/>
                    </a:cxn>
                    <a:cxn ang="0">
                      <a:pos x="269" y="259"/>
                    </a:cxn>
                    <a:cxn ang="0">
                      <a:pos x="271" y="251"/>
                    </a:cxn>
                    <a:cxn ang="0">
                      <a:pos x="273" y="236"/>
                    </a:cxn>
                    <a:cxn ang="0">
                      <a:pos x="276" y="218"/>
                    </a:cxn>
                    <a:cxn ang="0">
                      <a:pos x="276" y="199"/>
                    </a:cxn>
                    <a:cxn ang="0">
                      <a:pos x="274" y="193"/>
                    </a:cxn>
                    <a:cxn ang="0">
                      <a:pos x="269" y="179"/>
                    </a:cxn>
                    <a:cxn ang="0">
                      <a:pos x="258" y="170"/>
                    </a:cxn>
                    <a:cxn ang="0">
                      <a:pos x="209" y="133"/>
                    </a:cxn>
                    <a:cxn ang="0">
                      <a:pos x="199" y="114"/>
                    </a:cxn>
                    <a:cxn ang="0">
                      <a:pos x="195" y="104"/>
                    </a:cxn>
                    <a:cxn ang="0">
                      <a:pos x="197" y="70"/>
                    </a:cxn>
                    <a:cxn ang="0">
                      <a:pos x="199" y="49"/>
                    </a:cxn>
                    <a:cxn ang="0">
                      <a:pos x="174" y="58"/>
                    </a:cxn>
                    <a:cxn ang="0">
                      <a:pos x="167" y="58"/>
                    </a:cxn>
                    <a:cxn ang="0">
                      <a:pos x="151" y="47"/>
                    </a:cxn>
                    <a:cxn ang="0">
                      <a:pos x="135" y="31"/>
                    </a:cxn>
                    <a:cxn ang="0">
                      <a:pos x="128" y="14"/>
                    </a:cxn>
                    <a:cxn ang="0">
                      <a:pos x="123" y="1"/>
                    </a:cxn>
                    <a:cxn ang="0">
                      <a:pos x="116" y="0"/>
                    </a:cxn>
                    <a:cxn ang="0">
                      <a:pos x="103" y="1"/>
                    </a:cxn>
                    <a:cxn ang="0">
                      <a:pos x="77" y="23"/>
                    </a:cxn>
                    <a:cxn ang="0">
                      <a:pos x="68" y="38"/>
                    </a:cxn>
                    <a:cxn ang="0">
                      <a:pos x="54" y="56"/>
                    </a:cxn>
                    <a:cxn ang="0">
                      <a:pos x="47" y="63"/>
                    </a:cxn>
                    <a:cxn ang="0">
                      <a:pos x="31" y="79"/>
                    </a:cxn>
                    <a:cxn ang="0">
                      <a:pos x="24" y="84"/>
                    </a:cxn>
                    <a:cxn ang="0">
                      <a:pos x="15" y="93"/>
                    </a:cxn>
                    <a:cxn ang="0">
                      <a:pos x="5" y="96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12" y="105"/>
                    </a:cxn>
                    <a:cxn ang="0">
                      <a:pos x="22" y="109"/>
                    </a:cxn>
                    <a:cxn ang="0">
                      <a:pos x="35" y="111"/>
                    </a:cxn>
                    <a:cxn ang="0">
                      <a:pos x="51" y="114"/>
                    </a:cxn>
                    <a:cxn ang="0">
                      <a:pos x="56" y="128"/>
                    </a:cxn>
                    <a:cxn ang="0">
                      <a:pos x="58" y="135"/>
                    </a:cxn>
                    <a:cxn ang="0">
                      <a:pos x="66" y="148"/>
                    </a:cxn>
                    <a:cxn ang="0">
                      <a:pos x="81" y="162"/>
                    </a:cxn>
                    <a:cxn ang="0">
                      <a:pos x="112" y="186"/>
                    </a:cxn>
                    <a:cxn ang="0">
                      <a:pos x="123" y="197"/>
                    </a:cxn>
                    <a:cxn ang="0">
                      <a:pos x="156" y="230"/>
                    </a:cxn>
                    <a:cxn ang="0">
                      <a:pos x="193" y="262"/>
                    </a:cxn>
                    <a:cxn ang="0">
                      <a:pos x="230" y="290"/>
                    </a:cxn>
                    <a:cxn ang="0">
                      <a:pos x="237" y="296"/>
                    </a:cxn>
                    <a:cxn ang="0">
                      <a:pos x="262" y="297"/>
                    </a:cxn>
                    <a:cxn ang="0">
                      <a:pos x="267" y="294"/>
                    </a:cxn>
                  </a:cxnLst>
                  <a:rect l="0" t="0" r="r" b="b"/>
                  <a:pathLst>
                    <a:path w="278" h="297">
                      <a:moveTo>
                        <a:pt x="267" y="294"/>
                      </a:moveTo>
                      <a:lnTo>
                        <a:pt x="267" y="294"/>
                      </a:lnTo>
                      <a:lnTo>
                        <a:pt x="269" y="280"/>
                      </a:lnTo>
                      <a:lnTo>
                        <a:pt x="269" y="259"/>
                      </a:lnTo>
                      <a:lnTo>
                        <a:pt x="269" y="259"/>
                      </a:lnTo>
                      <a:lnTo>
                        <a:pt x="271" y="251"/>
                      </a:lnTo>
                      <a:lnTo>
                        <a:pt x="271" y="246"/>
                      </a:lnTo>
                      <a:lnTo>
                        <a:pt x="273" y="236"/>
                      </a:lnTo>
                      <a:lnTo>
                        <a:pt x="273" y="236"/>
                      </a:lnTo>
                      <a:lnTo>
                        <a:pt x="276" y="218"/>
                      </a:lnTo>
                      <a:lnTo>
                        <a:pt x="278" y="207"/>
                      </a:lnTo>
                      <a:lnTo>
                        <a:pt x="276" y="199"/>
                      </a:lnTo>
                      <a:lnTo>
                        <a:pt x="276" y="199"/>
                      </a:lnTo>
                      <a:lnTo>
                        <a:pt x="274" y="193"/>
                      </a:lnTo>
                      <a:lnTo>
                        <a:pt x="274" y="186"/>
                      </a:lnTo>
                      <a:lnTo>
                        <a:pt x="269" y="179"/>
                      </a:lnTo>
                      <a:lnTo>
                        <a:pt x="258" y="170"/>
                      </a:lnTo>
                      <a:lnTo>
                        <a:pt x="258" y="170"/>
                      </a:lnTo>
                      <a:lnTo>
                        <a:pt x="209" y="133"/>
                      </a:lnTo>
                      <a:lnTo>
                        <a:pt x="209" y="133"/>
                      </a:lnTo>
                      <a:lnTo>
                        <a:pt x="204" y="125"/>
                      </a:lnTo>
                      <a:lnTo>
                        <a:pt x="199" y="114"/>
                      </a:lnTo>
                      <a:lnTo>
                        <a:pt x="195" y="104"/>
                      </a:lnTo>
                      <a:lnTo>
                        <a:pt x="195" y="104"/>
                      </a:lnTo>
                      <a:lnTo>
                        <a:pt x="195" y="88"/>
                      </a:lnTo>
                      <a:lnTo>
                        <a:pt x="197" y="70"/>
                      </a:lnTo>
                      <a:lnTo>
                        <a:pt x="199" y="49"/>
                      </a:lnTo>
                      <a:lnTo>
                        <a:pt x="199" y="49"/>
                      </a:lnTo>
                      <a:lnTo>
                        <a:pt x="184" y="54"/>
                      </a:lnTo>
                      <a:lnTo>
                        <a:pt x="174" y="58"/>
                      </a:lnTo>
                      <a:lnTo>
                        <a:pt x="167" y="58"/>
                      </a:lnTo>
                      <a:lnTo>
                        <a:pt x="167" y="58"/>
                      </a:lnTo>
                      <a:lnTo>
                        <a:pt x="160" y="54"/>
                      </a:lnTo>
                      <a:lnTo>
                        <a:pt x="151" y="47"/>
                      </a:lnTo>
                      <a:lnTo>
                        <a:pt x="142" y="38"/>
                      </a:lnTo>
                      <a:lnTo>
                        <a:pt x="135" y="31"/>
                      </a:lnTo>
                      <a:lnTo>
                        <a:pt x="135" y="31"/>
                      </a:lnTo>
                      <a:lnTo>
                        <a:pt x="128" y="14"/>
                      </a:lnTo>
                      <a:lnTo>
                        <a:pt x="123" y="1"/>
                      </a:lnTo>
                      <a:lnTo>
                        <a:pt x="123" y="1"/>
                      </a:lnTo>
                      <a:lnTo>
                        <a:pt x="121" y="0"/>
                      </a:lnTo>
                      <a:lnTo>
                        <a:pt x="116" y="0"/>
                      </a:lnTo>
                      <a:lnTo>
                        <a:pt x="109" y="0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68" y="38"/>
                      </a:lnTo>
                      <a:lnTo>
                        <a:pt x="61" y="49"/>
                      </a:lnTo>
                      <a:lnTo>
                        <a:pt x="54" y="56"/>
                      </a:lnTo>
                      <a:lnTo>
                        <a:pt x="54" y="56"/>
                      </a:lnTo>
                      <a:lnTo>
                        <a:pt x="47" y="63"/>
                      </a:lnTo>
                      <a:lnTo>
                        <a:pt x="38" y="70"/>
                      </a:lnTo>
                      <a:lnTo>
                        <a:pt x="31" y="79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1" y="88"/>
                      </a:lnTo>
                      <a:lnTo>
                        <a:pt x="15" y="93"/>
                      </a:lnTo>
                      <a:lnTo>
                        <a:pt x="12" y="96"/>
                      </a:lnTo>
                      <a:lnTo>
                        <a:pt x="5" y="96"/>
                      </a:lnTo>
                      <a:lnTo>
                        <a:pt x="5" y="9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12" y="105"/>
                      </a:lnTo>
                      <a:lnTo>
                        <a:pt x="12" y="105"/>
                      </a:lnTo>
                      <a:lnTo>
                        <a:pt x="17" y="109"/>
                      </a:lnTo>
                      <a:lnTo>
                        <a:pt x="22" y="109"/>
                      </a:lnTo>
                      <a:lnTo>
                        <a:pt x="35" y="111"/>
                      </a:lnTo>
                      <a:lnTo>
                        <a:pt x="35" y="111"/>
                      </a:lnTo>
                      <a:lnTo>
                        <a:pt x="44" y="111"/>
                      </a:lnTo>
                      <a:lnTo>
                        <a:pt x="51" y="114"/>
                      </a:lnTo>
                      <a:lnTo>
                        <a:pt x="54" y="119"/>
                      </a:lnTo>
                      <a:lnTo>
                        <a:pt x="56" y="128"/>
                      </a:lnTo>
                      <a:lnTo>
                        <a:pt x="56" y="128"/>
                      </a:lnTo>
                      <a:lnTo>
                        <a:pt x="58" y="135"/>
                      </a:lnTo>
                      <a:lnTo>
                        <a:pt x="59" y="141"/>
                      </a:lnTo>
                      <a:lnTo>
                        <a:pt x="66" y="148"/>
                      </a:lnTo>
                      <a:lnTo>
                        <a:pt x="81" y="162"/>
                      </a:lnTo>
                      <a:lnTo>
                        <a:pt x="81" y="162"/>
                      </a:lnTo>
                      <a:lnTo>
                        <a:pt x="102" y="178"/>
                      </a:lnTo>
                      <a:lnTo>
                        <a:pt x="112" y="186"/>
                      </a:lnTo>
                      <a:lnTo>
                        <a:pt x="123" y="197"/>
                      </a:lnTo>
                      <a:lnTo>
                        <a:pt x="123" y="197"/>
                      </a:lnTo>
                      <a:lnTo>
                        <a:pt x="137" y="211"/>
                      </a:lnTo>
                      <a:lnTo>
                        <a:pt x="156" y="230"/>
                      </a:lnTo>
                      <a:lnTo>
                        <a:pt x="193" y="262"/>
                      </a:lnTo>
                      <a:lnTo>
                        <a:pt x="193" y="262"/>
                      </a:lnTo>
                      <a:lnTo>
                        <a:pt x="218" y="281"/>
                      </a:lnTo>
                      <a:lnTo>
                        <a:pt x="230" y="290"/>
                      </a:lnTo>
                      <a:lnTo>
                        <a:pt x="237" y="296"/>
                      </a:lnTo>
                      <a:lnTo>
                        <a:pt x="237" y="296"/>
                      </a:lnTo>
                      <a:lnTo>
                        <a:pt x="253" y="297"/>
                      </a:lnTo>
                      <a:lnTo>
                        <a:pt x="262" y="297"/>
                      </a:lnTo>
                      <a:lnTo>
                        <a:pt x="265" y="296"/>
                      </a:lnTo>
                      <a:lnTo>
                        <a:pt x="267" y="294"/>
                      </a:lnTo>
                      <a:lnTo>
                        <a:pt x="267" y="29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2" name="Freeform 18"/>
                <p:cNvSpPr>
                  <a:spLocks/>
                </p:cNvSpPr>
                <p:nvPr/>
              </p:nvSpPr>
              <p:spPr bwMode="auto">
                <a:xfrm>
                  <a:off x="3045439" y="3415817"/>
                  <a:ext cx="378326" cy="392602"/>
                </a:xfrm>
                <a:custGeom>
                  <a:avLst/>
                  <a:gdLst/>
                  <a:ahLst/>
                  <a:cxnLst>
                    <a:cxn ang="0">
                      <a:pos x="211" y="7"/>
                    </a:cxn>
                    <a:cxn ang="0">
                      <a:pos x="213" y="0"/>
                    </a:cxn>
                    <a:cxn ang="0">
                      <a:pos x="218" y="0"/>
                    </a:cxn>
                    <a:cxn ang="0">
                      <a:pos x="231" y="2"/>
                    </a:cxn>
                    <a:cxn ang="0">
                      <a:pos x="255" y="30"/>
                    </a:cxn>
                    <a:cxn ang="0">
                      <a:pos x="273" y="44"/>
                    </a:cxn>
                    <a:cxn ang="0">
                      <a:pos x="296" y="48"/>
                    </a:cxn>
                    <a:cxn ang="0">
                      <a:pos x="324" y="43"/>
                    </a:cxn>
                    <a:cxn ang="0">
                      <a:pos x="384" y="37"/>
                    </a:cxn>
                    <a:cxn ang="0">
                      <a:pos x="393" y="44"/>
                    </a:cxn>
                    <a:cxn ang="0">
                      <a:pos x="403" y="67"/>
                    </a:cxn>
                    <a:cxn ang="0">
                      <a:pos x="421" y="103"/>
                    </a:cxn>
                    <a:cxn ang="0">
                      <a:pos x="422" y="111"/>
                    </a:cxn>
                    <a:cxn ang="0">
                      <a:pos x="415" y="136"/>
                    </a:cxn>
                    <a:cxn ang="0">
                      <a:pos x="377" y="215"/>
                    </a:cxn>
                    <a:cxn ang="0">
                      <a:pos x="370" y="229"/>
                    </a:cxn>
                    <a:cxn ang="0">
                      <a:pos x="378" y="259"/>
                    </a:cxn>
                    <a:cxn ang="0">
                      <a:pos x="393" y="300"/>
                    </a:cxn>
                    <a:cxn ang="0">
                      <a:pos x="403" y="351"/>
                    </a:cxn>
                    <a:cxn ang="0">
                      <a:pos x="405" y="376"/>
                    </a:cxn>
                    <a:cxn ang="0">
                      <a:pos x="343" y="363"/>
                    </a:cxn>
                    <a:cxn ang="0">
                      <a:pos x="312" y="365"/>
                    </a:cxn>
                    <a:cxn ang="0">
                      <a:pos x="273" y="374"/>
                    </a:cxn>
                    <a:cxn ang="0">
                      <a:pos x="160" y="407"/>
                    </a:cxn>
                    <a:cxn ang="0">
                      <a:pos x="70" y="441"/>
                    </a:cxn>
                    <a:cxn ang="0">
                      <a:pos x="77" y="379"/>
                    </a:cxn>
                    <a:cxn ang="0">
                      <a:pos x="81" y="349"/>
                    </a:cxn>
                    <a:cxn ang="0">
                      <a:pos x="76" y="332"/>
                    </a:cxn>
                    <a:cxn ang="0">
                      <a:pos x="53" y="310"/>
                    </a:cxn>
                    <a:cxn ang="0">
                      <a:pos x="16" y="280"/>
                    </a:cxn>
                    <a:cxn ang="0">
                      <a:pos x="2" y="266"/>
                    </a:cxn>
                    <a:cxn ang="0">
                      <a:pos x="0" y="228"/>
                    </a:cxn>
                    <a:cxn ang="0">
                      <a:pos x="5" y="194"/>
                    </a:cxn>
                    <a:cxn ang="0">
                      <a:pos x="23" y="175"/>
                    </a:cxn>
                    <a:cxn ang="0">
                      <a:pos x="33" y="154"/>
                    </a:cxn>
                    <a:cxn ang="0">
                      <a:pos x="47" y="108"/>
                    </a:cxn>
                    <a:cxn ang="0">
                      <a:pos x="42" y="76"/>
                    </a:cxn>
                    <a:cxn ang="0">
                      <a:pos x="40" y="43"/>
                    </a:cxn>
                    <a:cxn ang="0">
                      <a:pos x="33" y="6"/>
                    </a:cxn>
                    <a:cxn ang="0">
                      <a:pos x="79" y="2"/>
                    </a:cxn>
                    <a:cxn ang="0">
                      <a:pos x="130" y="7"/>
                    </a:cxn>
                    <a:cxn ang="0">
                      <a:pos x="169" y="13"/>
                    </a:cxn>
                  </a:cxnLst>
                  <a:rect l="0" t="0" r="r" b="b"/>
                  <a:pathLst>
                    <a:path w="422" h="441">
                      <a:moveTo>
                        <a:pt x="213" y="15"/>
                      </a:moveTo>
                      <a:lnTo>
                        <a:pt x="213" y="15"/>
                      </a:lnTo>
                      <a:lnTo>
                        <a:pt x="211" y="7"/>
                      </a:lnTo>
                      <a:lnTo>
                        <a:pt x="211" y="2"/>
                      </a:lnTo>
                      <a:lnTo>
                        <a:pt x="211" y="2"/>
                      </a:lnTo>
                      <a:lnTo>
                        <a:pt x="213" y="0"/>
                      </a:lnTo>
                      <a:lnTo>
                        <a:pt x="213" y="0"/>
                      </a:lnTo>
                      <a:lnTo>
                        <a:pt x="215" y="0"/>
                      </a:lnTo>
                      <a:lnTo>
                        <a:pt x="218" y="0"/>
                      </a:lnTo>
                      <a:lnTo>
                        <a:pt x="223" y="0"/>
                      </a:lnTo>
                      <a:lnTo>
                        <a:pt x="231" y="2"/>
                      </a:lnTo>
                      <a:lnTo>
                        <a:pt x="231" y="2"/>
                      </a:lnTo>
                      <a:lnTo>
                        <a:pt x="239" y="9"/>
                      </a:lnTo>
                      <a:lnTo>
                        <a:pt x="246" y="16"/>
                      </a:lnTo>
                      <a:lnTo>
                        <a:pt x="255" y="30"/>
                      </a:lnTo>
                      <a:lnTo>
                        <a:pt x="255" y="30"/>
                      </a:lnTo>
                      <a:lnTo>
                        <a:pt x="260" y="37"/>
                      </a:lnTo>
                      <a:lnTo>
                        <a:pt x="273" y="44"/>
                      </a:lnTo>
                      <a:lnTo>
                        <a:pt x="280" y="46"/>
                      </a:lnTo>
                      <a:lnTo>
                        <a:pt x="287" y="48"/>
                      </a:lnTo>
                      <a:lnTo>
                        <a:pt x="296" y="48"/>
                      </a:lnTo>
                      <a:lnTo>
                        <a:pt x="304" y="48"/>
                      </a:lnTo>
                      <a:lnTo>
                        <a:pt x="304" y="48"/>
                      </a:lnTo>
                      <a:lnTo>
                        <a:pt x="324" y="43"/>
                      </a:lnTo>
                      <a:lnTo>
                        <a:pt x="348" y="41"/>
                      </a:lnTo>
                      <a:lnTo>
                        <a:pt x="384" y="37"/>
                      </a:lnTo>
                      <a:lnTo>
                        <a:pt x="384" y="37"/>
                      </a:lnTo>
                      <a:lnTo>
                        <a:pt x="385" y="37"/>
                      </a:lnTo>
                      <a:lnTo>
                        <a:pt x="389" y="39"/>
                      </a:lnTo>
                      <a:lnTo>
                        <a:pt x="393" y="44"/>
                      </a:lnTo>
                      <a:lnTo>
                        <a:pt x="398" y="53"/>
                      </a:lnTo>
                      <a:lnTo>
                        <a:pt x="403" y="67"/>
                      </a:lnTo>
                      <a:lnTo>
                        <a:pt x="403" y="67"/>
                      </a:lnTo>
                      <a:lnTo>
                        <a:pt x="408" y="80"/>
                      </a:lnTo>
                      <a:lnTo>
                        <a:pt x="415" y="92"/>
                      </a:lnTo>
                      <a:lnTo>
                        <a:pt x="421" y="103"/>
                      </a:lnTo>
                      <a:lnTo>
                        <a:pt x="422" y="106"/>
                      </a:lnTo>
                      <a:lnTo>
                        <a:pt x="422" y="111"/>
                      </a:lnTo>
                      <a:lnTo>
                        <a:pt x="422" y="111"/>
                      </a:lnTo>
                      <a:lnTo>
                        <a:pt x="422" y="115"/>
                      </a:lnTo>
                      <a:lnTo>
                        <a:pt x="422" y="117"/>
                      </a:lnTo>
                      <a:lnTo>
                        <a:pt x="415" y="136"/>
                      </a:lnTo>
                      <a:lnTo>
                        <a:pt x="415" y="136"/>
                      </a:lnTo>
                      <a:lnTo>
                        <a:pt x="394" y="182"/>
                      </a:lnTo>
                      <a:lnTo>
                        <a:pt x="377" y="215"/>
                      </a:lnTo>
                      <a:lnTo>
                        <a:pt x="377" y="215"/>
                      </a:lnTo>
                      <a:lnTo>
                        <a:pt x="373" y="222"/>
                      </a:lnTo>
                      <a:lnTo>
                        <a:pt x="370" y="229"/>
                      </a:lnTo>
                      <a:lnTo>
                        <a:pt x="370" y="235"/>
                      </a:lnTo>
                      <a:lnTo>
                        <a:pt x="371" y="240"/>
                      </a:lnTo>
                      <a:lnTo>
                        <a:pt x="378" y="259"/>
                      </a:lnTo>
                      <a:lnTo>
                        <a:pt x="378" y="259"/>
                      </a:lnTo>
                      <a:lnTo>
                        <a:pt x="387" y="282"/>
                      </a:lnTo>
                      <a:lnTo>
                        <a:pt x="393" y="300"/>
                      </a:lnTo>
                      <a:lnTo>
                        <a:pt x="401" y="333"/>
                      </a:lnTo>
                      <a:lnTo>
                        <a:pt x="401" y="333"/>
                      </a:lnTo>
                      <a:lnTo>
                        <a:pt x="403" y="351"/>
                      </a:lnTo>
                      <a:lnTo>
                        <a:pt x="405" y="363"/>
                      </a:lnTo>
                      <a:lnTo>
                        <a:pt x="405" y="376"/>
                      </a:lnTo>
                      <a:lnTo>
                        <a:pt x="405" y="376"/>
                      </a:lnTo>
                      <a:lnTo>
                        <a:pt x="380" y="369"/>
                      </a:lnTo>
                      <a:lnTo>
                        <a:pt x="359" y="365"/>
                      </a:lnTo>
                      <a:lnTo>
                        <a:pt x="343" y="363"/>
                      </a:lnTo>
                      <a:lnTo>
                        <a:pt x="343" y="363"/>
                      </a:lnTo>
                      <a:lnTo>
                        <a:pt x="329" y="363"/>
                      </a:lnTo>
                      <a:lnTo>
                        <a:pt x="312" y="365"/>
                      </a:lnTo>
                      <a:lnTo>
                        <a:pt x="292" y="369"/>
                      </a:lnTo>
                      <a:lnTo>
                        <a:pt x="273" y="374"/>
                      </a:lnTo>
                      <a:lnTo>
                        <a:pt x="273" y="374"/>
                      </a:lnTo>
                      <a:lnTo>
                        <a:pt x="213" y="390"/>
                      </a:lnTo>
                      <a:lnTo>
                        <a:pt x="179" y="400"/>
                      </a:lnTo>
                      <a:lnTo>
                        <a:pt x="160" y="407"/>
                      </a:lnTo>
                      <a:lnTo>
                        <a:pt x="160" y="407"/>
                      </a:lnTo>
                      <a:lnTo>
                        <a:pt x="113" y="427"/>
                      </a:lnTo>
                      <a:lnTo>
                        <a:pt x="70" y="441"/>
                      </a:lnTo>
                      <a:lnTo>
                        <a:pt x="72" y="398"/>
                      </a:lnTo>
                      <a:lnTo>
                        <a:pt x="72" y="398"/>
                      </a:lnTo>
                      <a:lnTo>
                        <a:pt x="77" y="379"/>
                      </a:lnTo>
                      <a:lnTo>
                        <a:pt x="77" y="379"/>
                      </a:lnTo>
                      <a:lnTo>
                        <a:pt x="79" y="365"/>
                      </a:lnTo>
                      <a:lnTo>
                        <a:pt x="81" y="349"/>
                      </a:lnTo>
                      <a:lnTo>
                        <a:pt x="81" y="349"/>
                      </a:lnTo>
                      <a:lnTo>
                        <a:pt x="79" y="342"/>
                      </a:lnTo>
                      <a:lnTo>
                        <a:pt x="76" y="332"/>
                      </a:lnTo>
                      <a:lnTo>
                        <a:pt x="76" y="332"/>
                      </a:lnTo>
                      <a:lnTo>
                        <a:pt x="68" y="325"/>
                      </a:lnTo>
                      <a:lnTo>
                        <a:pt x="53" y="310"/>
                      </a:lnTo>
                      <a:lnTo>
                        <a:pt x="28" y="291"/>
                      </a:lnTo>
                      <a:lnTo>
                        <a:pt x="28" y="291"/>
                      </a:lnTo>
                      <a:lnTo>
                        <a:pt x="16" y="280"/>
                      </a:lnTo>
                      <a:lnTo>
                        <a:pt x="7" y="273"/>
                      </a:lnTo>
                      <a:lnTo>
                        <a:pt x="2" y="266"/>
                      </a:lnTo>
                      <a:lnTo>
                        <a:pt x="2" y="266"/>
                      </a:lnTo>
                      <a:lnTo>
                        <a:pt x="0" y="259"/>
                      </a:lnTo>
                      <a:lnTo>
                        <a:pt x="0" y="251"/>
                      </a:lnTo>
                      <a:lnTo>
                        <a:pt x="0" y="228"/>
                      </a:lnTo>
                      <a:lnTo>
                        <a:pt x="2" y="196"/>
                      </a:lnTo>
                      <a:lnTo>
                        <a:pt x="2" y="196"/>
                      </a:lnTo>
                      <a:lnTo>
                        <a:pt x="5" y="194"/>
                      </a:lnTo>
                      <a:lnTo>
                        <a:pt x="12" y="187"/>
                      </a:lnTo>
                      <a:lnTo>
                        <a:pt x="17" y="182"/>
                      </a:lnTo>
                      <a:lnTo>
                        <a:pt x="23" y="175"/>
                      </a:lnTo>
                      <a:lnTo>
                        <a:pt x="28" y="166"/>
                      </a:lnTo>
                      <a:lnTo>
                        <a:pt x="33" y="154"/>
                      </a:lnTo>
                      <a:lnTo>
                        <a:pt x="33" y="154"/>
                      </a:lnTo>
                      <a:lnTo>
                        <a:pt x="40" y="133"/>
                      </a:lnTo>
                      <a:lnTo>
                        <a:pt x="47" y="108"/>
                      </a:lnTo>
                      <a:lnTo>
                        <a:pt x="47" y="108"/>
                      </a:lnTo>
                      <a:lnTo>
                        <a:pt x="46" y="96"/>
                      </a:lnTo>
                      <a:lnTo>
                        <a:pt x="42" y="76"/>
                      </a:lnTo>
                      <a:lnTo>
                        <a:pt x="42" y="76"/>
                      </a:lnTo>
                      <a:lnTo>
                        <a:pt x="40" y="59"/>
                      </a:lnTo>
                      <a:lnTo>
                        <a:pt x="40" y="43"/>
                      </a:lnTo>
                      <a:lnTo>
                        <a:pt x="40" y="43"/>
                      </a:lnTo>
                      <a:lnTo>
                        <a:pt x="39" y="34"/>
                      </a:lnTo>
                      <a:lnTo>
                        <a:pt x="37" y="22"/>
                      </a:ln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60" y="4"/>
                      </a:lnTo>
                      <a:lnTo>
                        <a:pt x="79" y="2"/>
                      </a:lnTo>
                      <a:lnTo>
                        <a:pt x="95" y="0"/>
                      </a:lnTo>
                      <a:lnTo>
                        <a:pt x="95" y="0"/>
                      </a:lnTo>
                      <a:lnTo>
                        <a:pt x="130" y="7"/>
                      </a:lnTo>
                      <a:lnTo>
                        <a:pt x="151" y="11"/>
                      </a:lnTo>
                      <a:lnTo>
                        <a:pt x="169" y="13"/>
                      </a:lnTo>
                      <a:lnTo>
                        <a:pt x="169" y="13"/>
                      </a:lnTo>
                      <a:lnTo>
                        <a:pt x="213" y="15"/>
                      </a:lnTo>
                      <a:lnTo>
                        <a:pt x="213" y="1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3" name="Freeform 19"/>
                <p:cNvSpPr>
                  <a:spLocks/>
                </p:cNvSpPr>
                <p:nvPr/>
              </p:nvSpPr>
              <p:spPr bwMode="auto">
                <a:xfrm>
                  <a:off x="3236387" y="3123149"/>
                  <a:ext cx="505029" cy="335497"/>
                </a:xfrm>
                <a:custGeom>
                  <a:avLst/>
                  <a:gdLst/>
                  <a:ahLst/>
                  <a:cxnLst>
                    <a:cxn ang="0">
                      <a:pos x="567" y="211"/>
                    </a:cxn>
                    <a:cxn ang="0">
                      <a:pos x="560" y="246"/>
                    </a:cxn>
                    <a:cxn ang="0">
                      <a:pos x="551" y="253"/>
                    </a:cxn>
                    <a:cxn ang="0">
                      <a:pos x="505" y="253"/>
                    </a:cxn>
                    <a:cxn ang="0">
                      <a:pos x="479" y="260"/>
                    </a:cxn>
                    <a:cxn ang="0">
                      <a:pos x="449" y="280"/>
                    </a:cxn>
                    <a:cxn ang="0">
                      <a:pos x="442" y="287"/>
                    </a:cxn>
                    <a:cxn ang="0">
                      <a:pos x="428" y="292"/>
                    </a:cxn>
                    <a:cxn ang="0">
                      <a:pos x="359" y="278"/>
                    </a:cxn>
                    <a:cxn ang="0">
                      <a:pos x="303" y="271"/>
                    </a:cxn>
                    <a:cxn ang="0">
                      <a:pos x="215" y="276"/>
                    </a:cxn>
                    <a:cxn ang="0">
                      <a:pos x="201" y="283"/>
                    </a:cxn>
                    <a:cxn ang="0">
                      <a:pos x="180" y="315"/>
                    </a:cxn>
                    <a:cxn ang="0">
                      <a:pos x="178" y="356"/>
                    </a:cxn>
                    <a:cxn ang="0">
                      <a:pos x="172" y="366"/>
                    </a:cxn>
                    <a:cxn ang="0">
                      <a:pos x="153" y="364"/>
                    </a:cxn>
                    <a:cxn ang="0">
                      <a:pos x="100" y="371"/>
                    </a:cxn>
                    <a:cxn ang="0">
                      <a:pos x="77" y="375"/>
                    </a:cxn>
                    <a:cxn ang="0">
                      <a:pos x="62" y="371"/>
                    </a:cxn>
                    <a:cxn ang="0">
                      <a:pos x="40" y="354"/>
                    </a:cxn>
                    <a:cxn ang="0">
                      <a:pos x="23" y="334"/>
                    </a:cxn>
                    <a:cxn ang="0">
                      <a:pos x="7" y="327"/>
                    </a:cxn>
                    <a:cxn ang="0">
                      <a:pos x="2" y="317"/>
                    </a:cxn>
                    <a:cxn ang="0">
                      <a:pos x="23" y="248"/>
                    </a:cxn>
                    <a:cxn ang="0">
                      <a:pos x="44" y="209"/>
                    </a:cxn>
                    <a:cxn ang="0">
                      <a:pos x="83" y="153"/>
                    </a:cxn>
                    <a:cxn ang="0">
                      <a:pos x="114" y="134"/>
                    </a:cxn>
                    <a:cxn ang="0">
                      <a:pos x="141" y="120"/>
                    </a:cxn>
                    <a:cxn ang="0">
                      <a:pos x="150" y="100"/>
                    </a:cxn>
                    <a:cxn ang="0">
                      <a:pos x="178" y="76"/>
                    </a:cxn>
                    <a:cxn ang="0">
                      <a:pos x="225" y="46"/>
                    </a:cxn>
                    <a:cxn ang="0">
                      <a:pos x="250" y="30"/>
                    </a:cxn>
                    <a:cxn ang="0">
                      <a:pos x="336" y="0"/>
                    </a:cxn>
                    <a:cxn ang="0">
                      <a:pos x="377" y="2"/>
                    </a:cxn>
                    <a:cxn ang="0">
                      <a:pos x="401" y="10"/>
                    </a:cxn>
                    <a:cxn ang="0">
                      <a:pos x="398" y="14"/>
                    </a:cxn>
                    <a:cxn ang="0">
                      <a:pos x="398" y="30"/>
                    </a:cxn>
                    <a:cxn ang="0">
                      <a:pos x="412" y="60"/>
                    </a:cxn>
                    <a:cxn ang="0">
                      <a:pos x="444" y="100"/>
                    </a:cxn>
                    <a:cxn ang="0">
                      <a:pos x="456" y="113"/>
                    </a:cxn>
                    <a:cxn ang="0">
                      <a:pos x="465" y="128"/>
                    </a:cxn>
                    <a:cxn ang="0">
                      <a:pos x="495" y="158"/>
                    </a:cxn>
                    <a:cxn ang="0">
                      <a:pos x="528" y="172"/>
                    </a:cxn>
                    <a:cxn ang="0">
                      <a:pos x="565" y="201"/>
                    </a:cxn>
                  </a:cxnLst>
                  <a:rect l="0" t="0" r="r" b="b"/>
                  <a:pathLst>
                    <a:path w="567" h="375">
                      <a:moveTo>
                        <a:pt x="567" y="204"/>
                      </a:moveTo>
                      <a:lnTo>
                        <a:pt x="567" y="204"/>
                      </a:lnTo>
                      <a:lnTo>
                        <a:pt x="567" y="211"/>
                      </a:lnTo>
                      <a:lnTo>
                        <a:pt x="565" y="229"/>
                      </a:lnTo>
                      <a:lnTo>
                        <a:pt x="563" y="238"/>
                      </a:lnTo>
                      <a:lnTo>
                        <a:pt x="560" y="246"/>
                      </a:lnTo>
                      <a:lnTo>
                        <a:pt x="556" y="252"/>
                      </a:lnTo>
                      <a:lnTo>
                        <a:pt x="553" y="253"/>
                      </a:lnTo>
                      <a:lnTo>
                        <a:pt x="551" y="253"/>
                      </a:lnTo>
                      <a:lnTo>
                        <a:pt x="551" y="253"/>
                      </a:lnTo>
                      <a:lnTo>
                        <a:pt x="519" y="253"/>
                      </a:lnTo>
                      <a:lnTo>
                        <a:pt x="505" y="253"/>
                      </a:lnTo>
                      <a:lnTo>
                        <a:pt x="491" y="255"/>
                      </a:lnTo>
                      <a:lnTo>
                        <a:pt x="491" y="255"/>
                      </a:lnTo>
                      <a:lnTo>
                        <a:pt x="479" y="260"/>
                      </a:lnTo>
                      <a:lnTo>
                        <a:pt x="468" y="266"/>
                      </a:lnTo>
                      <a:lnTo>
                        <a:pt x="458" y="275"/>
                      </a:lnTo>
                      <a:lnTo>
                        <a:pt x="449" y="280"/>
                      </a:lnTo>
                      <a:lnTo>
                        <a:pt x="449" y="280"/>
                      </a:lnTo>
                      <a:lnTo>
                        <a:pt x="444" y="283"/>
                      </a:lnTo>
                      <a:lnTo>
                        <a:pt x="442" y="287"/>
                      </a:lnTo>
                      <a:lnTo>
                        <a:pt x="437" y="290"/>
                      </a:lnTo>
                      <a:lnTo>
                        <a:pt x="433" y="292"/>
                      </a:lnTo>
                      <a:lnTo>
                        <a:pt x="428" y="292"/>
                      </a:lnTo>
                      <a:lnTo>
                        <a:pt x="410" y="289"/>
                      </a:lnTo>
                      <a:lnTo>
                        <a:pt x="410" y="289"/>
                      </a:lnTo>
                      <a:lnTo>
                        <a:pt x="359" y="278"/>
                      </a:lnTo>
                      <a:lnTo>
                        <a:pt x="333" y="275"/>
                      </a:lnTo>
                      <a:lnTo>
                        <a:pt x="303" y="271"/>
                      </a:lnTo>
                      <a:lnTo>
                        <a:pt x="303" y="271"/>
                      </a:lnTo>
                      <a:lnTo>
                        <a:pt x="269" y="271"/>
                      </a:lnTo>
                      <a:lnTo>
                        <a:pt x="239" y="273"/>
                      </a:lnTo>
                      <a:lnTo>
                        <a:pt x="215" y="276"/>
                      </a:lnTo>
                      <a:lnTo>
                        <a:pt x="206" y="280"/>
                      </a:lnTo>
                      <a:lnTo>
                        <a:pt x="201" y="283"/>
                      </a:lnTo>
                      <a:lnTo>
                        <a:pt x="201" y="283"/>
                      </a:lnTo>
                      <a:lnTo>
                        <a:pt x="190" y="294"/>
                      </a:lnTo>
                      <a:lnTo>
                        <a:pt x="183" y="305"/>
                      </a:lnTo>
                      <a:lnTo>
                        <a:pt x="180" y="315"/>
                      </a:lnTo>
                      <a:lnTo>
                        <a:pt x="178" y="327"/>
                      </a:lnTo>
                      <a:lnTo>
                        <a:pt x="178" y="327"/>
                      </a:lnTo>
                      <a:lnTo>
                        <a:pt x="178" y="356"/>
                      </a:lnTo>
                      <a:lnTo>
                        <a:pt x="180" y="368"/>
                      </a:lnTo>
                      <a:lnTo>
                        <a:pt x="180" y="368"/>
                      </a:lnTo>
                      <a:lnTo>
                        <a:pt x="172" y="366"/>
                      </a:lnTo>
                      <a:lnTo>
                        <a:pt x="165" y="364"/>
                      </a:lnTo>
                      <a:lnTo>
                        <a:pt x="153" y="364"/>
                      </a:lnTo>
                      <a:lnTo>
                        <a:pt x="153" y="364"/>
                      </a:lnTo>
                      <a:lnTo>
                        <a:pt x="123" y="368"/>
                      </a:lnTo>
                      <a:lnTo>
                        <a:pt x="109" y="370"/>
                      </a:lnTo>
                      <a:lnTo>
                        <a:pt x="100" y="371"/>
                      </a:lnTo>
                      <a:lnTo>
                        <a:pt x="100" y="371"/>
                      </a:lnTo>
                      <a:lnTo>
                        <a:pt x="86" y="375"/>
                      </a:lnTo>
                      <a:lnTo>
                        <a:pt x="77" y="375"/>
                      </a:lnTo>
                      <a:lnTo>
                        <a:pt x="70" y="373"/>
                      </a:lnTo>
                      <a:lnTo>
                        <a:pt x="70" y="373"/>
                      </a:lnTo>
                      <a:lnTo>
                        <a:pt x="62" y="371"/>
                      </a:lnTo>
                      <a:lnTo>
                        <a:pt x="54" y="366"/>
                      </a:lnTo>
                      <a:lnTo>
                        <a:pt x="46" y="361"/>
                      </a:lnTo>
                      <a:lnTo>
                        <a:pt x="40" y="354"/>
                      </a:lnTo>
                      <a:lnTo>
                        <a:pt x="40" y="354"/>
                      </a:lnTo>
                      <a:lnTo>
                        <a:pt x="32" y="345"/>
                      </a:lnTo>
                      <a:lnTo>
                        <a:pt x="23" y="334"/>
                      </a:lnTo>
                      <a:lnTo>
                        <a:pt x="18" y="331"/>
                      </a:lnTo>
                      <a:lnTo>
                        <a:pt x="12" y="327"/>
                      </a:lnTo>
                      <a:lnTo>
                        <a:pt x="7" y="327"/>
                      </a:lnTo>
                      <a:lnTo>
                        <a:pt x="0" y="327"/>
                      </a:lnTo>
                      <a:lnTo>
                        <a:pt x="0" y="327"/>
                      </a:lnTo>
                      <a:lnTo>
                        <a:pt x="2" y="317"/>
                      </a:lnTo>
                      <a:lnTo>
                        <a:pt x="10" y="287"/>
                      </a:lnTo>
                      <a:lnTo>
                        <a:pt x="16" y="268"/>
                      </a:lnTo>
                      <a:lnTo>
                        <a:pt x="23" y="248"/>
                      </a:lnTo>
                      <a:lnTo>
                        <a:pt x="32" y="229"/>
                      </a:lnTo>
                      <a:lnTo>
                        <a:pt x="44" y="209"/>
                      </a:lnTo>
                      <a:lnTo>
                        <a:pt x="44" y="209"/>
                      </a:lnTo>
                      <a:lnTo>
                        <a:pt x="62" y="181"/>
                      </a:lnTo>
                      <a:lnTo>
                        <a:pt x="76" y="160"/>
                      </a:lnTo>
                      <a:lnTo>
                        <a:pt x="83" y="153"/>
                      </a:lnTo>
                      <a:lnTo>
                        <a:pt x="91" y="146"/>
                      </a:lnTo>
                      <a:lnTo>
                        <a:pt x="102" y="141"/>
                      </a:lnTo>
                      <a:lnTo>
                        <a:pt x="114" y="134"/>
                      </a:lnTo>
                      <a:lnTo>
                        <a:pt x="114" y="134"/>
                      </a:lnTo>
                      <a:lnTo>
                        <a:pt x="134" y="125"/>
                      </a:lnTo>
                      <a:lnTo>
                        <a:pt x="141" y="120"/>
                      </a:lnTo>
                      <a:lnTo>
                        <a:pt x="144" y="114"/>
                      </a:lnTo>
                      <a:lnTo>
                        <a:pt x="150" y="100"/>
                      </a:lnTo>
                      <a:lnTo>
                        <a:pt x="150" y="100"/>
                      </a:lnTo>
                      <a:lnTo>
                        <a:pt x="151" y="98"/>
                      </a:lnTo>
                      <a:lnTo>
                        <a:pt x="160" y="90"/>
                      </a:lnTo>
                      <a:lnTo>
                        <a:pt x="178" y="76"/>
                      </a:lnTo>
                      <a:lnTo>
                        <a:pt x="208" y="56"/>
                      </a:lnTo>
                      <a:lnTo>
                        <a:pt x="208" y="56"/>
                      </a:lnTo>
                      <a:lnTo>
                        <a:pt x="225" y="46"/>
                      </a:lnTo>
                      <a:lnTo>
                        <a:pt x="239" y="37"/>
                      </a:lnTo>
                      <a:lnTo>
                        <a:pt x="250" y="30"/>
                      </a:lnTo>
                      <a:lnTo>
                        <a:pt x="250" y="30"/>
                      </a:lnTo>
                      <a:lnTo>
                        <a:pt x="294" y="16"/>
                      </a:lnTo>
                      <a:lnTo>
                        <a:pt x="336" y="0"/>
                      </a:lnTo>
                      <a:lnTo>
                        <a:pt x="336" y="0"/>
                      </a:lnTo>
                      <a:lnTo>
                        <a:pt x="345" y="0"/>
                      </a:lnTo>
                      <a:lnTo>
                        <a:pt x="361" y="0"/>
                      </a:lnTo>
                      <a:lnTo>
                        <a:pt x="377" y="2"/>
                      </a:lnTo>
                      <a:lnTo>
                        <a:pt x="389" y="5"/>
                      </a:lnTo>
                      <a:lnTo>
                        <a:pt x="389" y="5"/>
                      </a:lnTo>
                      <a:lnTo>
                        <a:pt x="401" y="10"/>
                      </a:lnTo>
                      <a:lnTo>
                        <a:pt x="401" y="10"/>
                      </a:lnTo>
                      <a:lnTo>
                        <a:pt x="400" y="12"/>
                      </a:lnTo>
                      <a:lnTo>
                        <a:pt x="398" y="14"/>
                      </a:lnTo>
                      <a:lnTo>
                        <a:pt x="396" y="17"/>
                      </a:lnTo>
                      <a:lnTo>
                        <a:pt x="396" y="23"/>
                      </a:lnTo>
                      <a:lnTo>
                        <a:pt x="398" y="30"/>
                      </a:lnTo>
                      <a:lnTo>
                        <a:pt x="403" y="39"/>
                      </a:lnTo>
                      <a:lnTo>
                        <a:pt x="403" y="39"/>
                      </a:lnTo>
                      <a:lnTo>
                        <a:pt x="412" y="60"/>
                      </a:lnTo>
                      <a:lnTo>
                        <a:pt x="424" y="79"/>
                      </a:lnTo>
                      <a:lnTo>
                        <a:pt x="435" y="93"/>
                      </a:lnTo>
                      <a:lnTo>
                        <a:pt x="444" y="100"/>
                      </a:lnTo>
                      <a:lnTo>
                        <a:pt x="444" y="100"/>
                      </a:lnTo>
                      <a:lnTo>
                        <a:pt x="449" y="105"/>
                      </a:lnTo>
                      <a:lnTo>
                        <a:pt x="456" y="113"/>
                      </a:lnTo>
                      <a:lnTo>
                        <a:pt x="460" y="120"/>
                      </a:lnTo>
                      <a:lnTo>
                        <a:pt x="465" y="128"/>
                      </a:lnTo>
                      <a:lnTo>
                        <a:pt x="465" y="128"/>
                      </a:lnTo>
                      <a:lnTo>
                        <a:pt x="470" y="137"/>
                      </a:lnTo>
                      <a:lnTo>
                        <a:pt x="481" y="148"/>
                      </a:lnTo>
                      <a:lnTo>
                        <a:pt x="495" y="158"/>
                      </a:lnTo>
                      <a:lnTo>
                        <a:pt x="511" y="164"/>
                      </a:lnTo>
                      <a:lnTo>
                        <a:pt x="511" y="164"/>
                      </a:lnTo>
                      <a:lnTo>
                        <a:pt x="528" y="172"/>
                      </a:lnTo>
                      <a:lnTo>
                        <a:pt x="548" y="185"/>
                      </a:lnTo>
                      <a:lnTo>
                        <a:pt x="562" y="195"/>
                      </a:lnTo>
                      <a:lnTo>
                        <a:pt x="565" y="201"/>
                      </a:lnTo>
                      <a:lnTo>
                        <a:pt x="567" y="204"/>
                      </a:lnTo>
                      <a:lnTo>
                        <a:pt x="567" y="20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4" name="Freeform 20"/>
                <p:cNvSpPr>
                  <a:spLocks/>
                </p:cNvSpPr>
                <p:nvPr/>
              </p:nvSpPr>
              <p:spPr bwMode="auto">
                <a:xfrm>
                  <a:off x="3604005" y="3372987"/>
                  <a:ext cx="73166" cy="328358"/>
                </a:xfrm>
                <a:custGeom>
                  <a:avLst/>
                  <a:gdLst/>
                  <a:ahLst/>
                  <a:cxnLst>
                    <a:cxn ang="0">
                      <a:pos x="83" y="352"/>
                    </a:cxn>
                    <a:cxn ang="0">
                      <a:pos x="83" y="352"/>
                    </a:cxn>
                    <a:cxn ang="0">
                      <a:pos x="62" y="359"/>
                    </a:cxn>
                    <a:cxn ang="0">
                      <a:pos x="44" y="363"/>
                    </a:cxn>
                    <a:cxn ang="0">
                      <a:pos x="30" y="366"/>
                    </a:cxn>
                    <a:cxn ang="0">
                      <a:pos x="30" y="366"/>
                    </a:cxn>
                    <a:cxn ang="0">
                      <a:pos x="23" y="350"/>
                    </a:cxn>
                    <a:cxn ang="0">
                      <a:pos x="18" y="335"/>
                    </a:cxn>
                    <a:cxn ang="0">
                      <a:pos x="16" y="327"/>
                    </a:cxn>
                    <a:cxn ang="0">
                      <a:pos x="16" y="317"/>
                    </a:cxn>
                    <a:cxn ang="0">
                      <a:pos x="16" y="317"/>
                    </a:cxn>
                    <a:cxn ang="0">
                      <a:pos x="18" y="243"/>
                    </a:cxn>
                    <a:cxn ang="0">
                      <a:pos x="18" y="243"/>
                    </a:cxn>
                    <a:cxn ang="0">
                      <a:pos x="18" y="217"/>
                    </a:cxn>
                    <a:cxn ang="0">
                      <a:pos x="19" y="201"/>
                    </a:cxn>
                    <a:cxn ang="0">
                      <a:pos x="19" y="181"/>
                    </a:cxn>
                    <a:cxn ang="0">
                      <a:pos x="19" y="181"/>
                    </a:cxn>
                    <a:cxn ang="0">
                      <a:pos x="16" y="162"/>
                    </a:cxn>
                    <a:cxn ang="0">
                      <a:pos x="12" y="141"/>
                    </a:cxn>
                    <a:cxn ang="0">
                      <a:pos x="7" y="121"/>
                    </a:cxn>
                    <a:cxn ang="0">
                      <a:pos x="5" y="102"/>
                    </a:cxn>
                    <a:cxn ang="0">
                      <a:pos x="5" y="102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19" y="12"/>
                    </a:cxn>
                    <a:cxn ang="0">
                      <a:pos x="19" y="12"/>
                    </a:cxn>
                    <a:cxn ang="0">
                      <a:pos x="26" y="12"/>
                    </a:cxn>
                    <a:cxn ang="0">
                      <a:pos x="32" y="3"/>
                    </a:cxn>
                    <a:cxn ang="0">
                      <a:pos x="37" y="0"/>
                    </a:cxn>
                    <a:cxn ang="0">
                      <a:pos x="37" y="0"/>
                    </a:cxn>
                    <a:cxn ang="0">
                      <a:pos x="46" y="12"/>
                    </a:cxn>
                    <a:cxn ang="0">
                      <a:pos x="51" y="23"/>
                    </a:cxn>
                    <a:cxn ang="0">
                      <a:pos x="53" y="28"/>
                    </a:cxn>
                    <a:cxn ang="0">
                      <a:pos x="55" y="32"/>
                    </a:cxn>
                    <a:cxn ang="0">
                      <a:pos x="55" y="32"/>
                    </a:cxn>
                    <a:cxn ang="0">
                      <a:pos x="55" y="49"/>
                    </a:cxn>
                    <a:cxn ang="0">
                      <a:pos x="56" y="60"/>
                    </a:cxn>
                    <a:cxn ang="0">
                      <a:pos x="60" y="65"/>
                    </a:cxn>
                    <a:cxn ang="0">
                      <a:pos x="60" y="65"/>
                    </a:cxn>
                    <a:cxn ang="0">
                      <a:pos x="65" y="70"/>
                    </a:cxn>
                    <a:cxn ang="0">
                      <a:pos x="70" y="81"/>
                    </a:cxn>
                    <a:cxn ang="0">
                      <a:pos x="76" y="93"/>
                    </a:cxn>
                    <a:cxn ang="0">
                      <a:pos x="77" y="111"/>
                    </a:cxn>
                    <a:cxn ang="0">
                      <a:pos x="77" y="111"/>
                    </a:cxn>
                    <a:cxn ang="0">
                      <a:pos x="77" y="127"/>
                    </a:cxn>
                    <a:cxn ang="0">
                      <a:pos x="77" y="139"/>
                    </a:cxn>
                    <a:cxn ang="0">
                      <a:pos x="74" y="180"/>
                    </a:cxn>
                    <a:cxn ang="0">
                      <a:pos x="74" y="180"/>
                    </a:cxn>
                    <a:cxn ang="0">
                      <a:pos x="74" y="208"/>
                    </a:cxn>
                    <a:cxn ang="0">
                      <a:pos x="76" y="231"/>
                    </a:cxn>
                    <a:cxn ang="0">
                      <a:pos x="79" y="252"/>
                    </a:cxn>
                    <a:cxn ang="0">
                      <a:pos x="79" y="269"/>
                    </a:cxn>
                    <a:cxn ang="0">
                      <a:pos x="79" y="269"/>
                    </a:cxn>
                    <a:cxn ang="0">
                      <a:pos x="79" y="320"/>
                    </a:cxn>
                    <a:cxn ang="0">
                      <a:pos x="81" y="342"/>
                    </a:cxn>
                    <a:cxn ang="0">
                      <a:pos x="83" y="352"/>
                    </a:cxn>
                    <a:cxn ang="0">
                      <a:pos x="83" y="352"/>
                    </a:cxn>
                  </a:cxnLst>
                  <a:rect l="0" t="0" r="r" b="b"/>
                  <a:pathLst>
                    <a:path w="83" h="366">
                      <a:moveTo>
                        <a:pt x="83" y="352"/>
                      </a:moveTo>
                      <a:lnTo>
                        <a:pt x="83" y="352"/>
                      </a:lnTo>
                      <a:lnTo>
                        <a:pt x="62" y="359"/>
                      </a:lnTo>
                      <a:lnTo>
                        <a:pt x="44" y="363"/>
                      </a:lnTo>
                      <a:lnTo>
                        <a:pt x="30" y="366"/>
                      </a:lnTo>
                      <a:lnTo>
                        <a:pt x="30" y="366"/>
                      </a:lnTo>
                      <a:lnTo>
                        <a:pt x="23" y="350"/>
                      </a:lnTo>
                      <a:lnTo>
                        <a:pt x="18" y="335"/>
                      </a:lnTo>
                      <a:lnTo>
                        <a:pt x="16" y="327"/>
                      </a:lnTo>
                      <a:lnTo>
                        <a:pt x="16" y="317"/>
                      </a:lnTo>
                      <a:lnTo>
                        <a:pt x="16" y="317"/>
                      </a:lnTo>
                      <a:lnTo>
                        <a:pt x="18" y="243"/>
                      </a:lnTo>
                      <a:lnTo>
                        <a:pt x="18" y="243"/>
                      </a:lnTo>
                      <a:lnTo>
                        <a:pt x="18" y="217"/>
                      </a:lnTo>
                      <a:lnTo>
                        <a:pt x="19" y="201"/>
                      </a:lnTo>
                      <a:lnTo>
                        <a:pt x="19" y="181"/>
                      </a:lnTo>
                      <a:lnTo>
                        <a:pt x="19" y="181"/>
                      </a:lnTo>
                      <a:lnTo>
                        <a:pt x="16" y="162"/>
                      </a:lnTo>
                      <a:lnTo>
                        <a:pt x="12" y="141"/>
                      </a:lnTo>
                      <a:lnTo>
                        <a:pt x="7" y="121"/>
                      </a:lnTo>
                      <a:lnTo>
                        <a:pt x="5" y="102"/>
                      </a:lnTo>
                      <a:lnTo>
                        <a:pt x="5" y="102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9" y="12"/>
                      </a:lnTo>
                      <a:lnTo>
                        <a:pt x="19" y="12"/>
                      </a:lnTo>
                      <a:lnTo>
                        <a:pt x="26" y="12"/>
                      </a:lnTo>
                      <a:lnTo>
                        <a:pt x="32" y="3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46" y="12"/>
                      </a:lnTo>
                      <a:lnTo>
                        <a:pt x="51" y="23"/>
                      </a:lnTo>
                      <a:lnTo>
                        <a:pt x="53" y="28"/>
                      </a:lnTo>
                      <a:lnTo>
                        <a:pt x="55" y="32"/>
                      </a:lnTo>
                      <a:lnTo>
                        <a:pt x="55" y="32"/>
                      </a:lnTo>
                      <a:lnTo>
                        <a:pt x="55" y="49"/>
                      </a:lnTo>
                      <a:lnTo>
                        <a:pt x="56" y="60"/>
                      </a:lnTo>
                      <a:lnTo>
                        <a:pt x="60" y="65"/>
                      </a:lnTo>
                      <a:lnTo>
                        <a:pt x="60" y="65"/>
                      </a:lnTo>
                      <a:lnTo>
                        <a:pt x="65" y="70"/>
                      </a:lnTo>
                      <a:lnTo>
                        <a:pt x="70" y="81"/>
                      </a:lnTo>
                      <a:lnTo>
                        <a:pt x="76" y="93"/>
                      </a:lnTo>
                      <a:lnTo>
                        <a:pt x="77" y="111"/>
                      </a:lnTo>
                      <a:lnTo>
                        <a:pt x="77" y="111"/>
                      </a:lnTo>
                      <a:lnTo>
                        <a:pt x="77" y="127"/>
                      </a:lnTo>
                      <a:lnTo>
                        <a:pt x="77" y="139"/>
                      </a:lnTo>
                      <a:lnTo>
                        <a:pt x="74" y="180"/>
                      </a:lnTo>
                      <a:lnTo>
                        <a:pt x="74" y="180"/>
                      </a:lnTo>
                      <a:lnTo>
                        <a:pt x="74" y="208"/>
                      </a:lnTo>
                      <a:lnTo>
                        <a:pt x="76" y="231"/>
                      </a:lnTo>
                      <a:lnTo>
                        <a:pt x="79" y="252"/>
                      </a:lnTo>
                      <a:lnTo>
                        <a:pt x="79" y="269"/>
                      </a:lnTo>
                      <a:lnTo>
                        <a:pt x="79" y="269"/>
                      </a:lnTo>
                      <a:lnTo>
                        <a:pt x="79" y="320"/>
                      </a:lnTo>
                      <a:lnTo>
                        <a:pt x="81" y="342"/>
                      </a:lnTo>
                      <a:lnTo>
                        <a:pt x="83" y="352"/>
                      </a:lnTo>
                      <a:lnTo>
                        <a:pt x="83" y="35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5" name="Freeform 21"/>
                <p:cNvSpPr>
                  <a:spLocks/>
                </p:cNvSpPr>
                <p:nvPr/>
              </p:nvSpPr>
              <p:spPr bwMode="auto">
                <a:xfrm>
                  <a:off x="3636128" y="3294467"/>
                  <a:ext cx="173101" cy="394388"/>
                </a:xfrm>
                <a:custGeom>
                  <a:avLst/>
                  <a:gdLst/>
                  <a:ahLst/>
                  <a:cxnLst>
                    <a:cxn ang="0">
                      <a:pos x="46" y="440"/>
                    </a:cxn>
                    <a:cxn ang="0">
                      <a:pos x="42" y="326"/>
                    </a:cxn>
                    <a:cxn ang="0">
                      <a:pos x="39" y="238"/>
                    </a:cxn>
                    <a:cxn ang="0">
                      <a:pos x="40" y="211"/>
                    </a:cxn>
                    <a:cxn ang="0">
                      <a:pos x="39" y="185"/>
                    </a:cxn>
                    <a:cxn ang="0">
                      <a:pos x="39" y="179"/>
                    </a:cxn>
                    <a:cxn ang="0">
                      <a:pos x="32" y="169"/>
                    </a:cxn>
                    <a:cxn ang="0">
                      <a:pos x="23" y="153"/>
                    </a:cxn>
                    <a:cxn ang="0">
                      <a:pos x="19" y="148"/>
                    </a:cxn>
                    <a:cxn ang="0">
                      <a:pos x="16" y="134"/>
                    </a:cxn>
                    <a:cxn ang="0">
                      <a:pos x="18" y="123"/>
                    </a:cxn>
                    <a:cxn ang="0">
                      <a:pos x="12" y="111"/>
                    </a:cxn>
                    <a:cxn ang="0">
                      <a:pos x="0" y="88"/>
                    </a:cxn>
                    <a:cxn ang="0">
                      <a:pos x="14" y="77"/>
                    </a:cxn>
                    <a:cxn ang="0">
                      <a:pos x="33" y="65"/>
                    </a:cxn>
                    <a:cxn ang="0">
                      <a:pos x="42" y="63"/>
                    </a:cxn>
                    <a:cxn ang="0">
                      <a:pos x="76" y="61"/>
                    </a:cxn>
                    <a:cxn ang="0">
                      <a:pos x="102" y="61"/>
                    </a:cxn>
                    <a:cxn ang="0">
                      <a:pos x="107" y="58"/>
                    </a:cxn>
                    <a:cxn ang="0">
                      <a:pos x="114" y="46"/>
                    </a:cxn>
                    <a:cxn ang="0">
                      <a:pos x="116" y="37"/>
                    </a:cxn>
                    <a:cxn ang="0">
                      <a:pos x="118" y="12"/>
                    </a:cxn>
                    <a:cxn ang="0">
                      <a:pos x="120" y="9"/>
                    </a:cxn>
                    <a:cxn ang="0">
                      <a:pos x="132" y="2"/>
                    </a:cxn>
                    <a:cxn ang="0">
                      <a:pos x="144" y="2"/>
                    </a:cxn>
                    <a:cxn ang="0">
                      <a:pos x="151" y="5"/>
                    </a:cxn>
                    <a:cxn ang="0">
                      <a:pos x="164" y="17"/>
                    </a:cxn>
                    <a:cxn ang="0">
                      <a:pos x="178" y="46"/>
                    </a:cxn>
                    <a:cxn ang="0">
                      <a:pos x="181" y="58"/>
                    </a:cxn>
                    <a:cxn ang="0">
                      <a:pos x="185" y="74"/>
                    </a:cxn>
                    <a:cxn ang="0">
                      <a:pos x="192" y="84"/>
                    </a:cxn>
                    <a:cxn ang="0">
                      <a:pos x="194" y="100"/>
                    </a:cxn>
                    <a:cxn ang="0">
                      <a:pos x="192" y="121"/>
                    </a:cxn>
                    <a:cxn ang="0">
                      <a:pos x="187" y="135"/>
                    </a:cxn>
                    <a:cxn ang="0">
                      <a:pos x="167" y="174"/>
                    </a:cxn>
                    <a:cxn ang="0">
                      <a:pos x="150" y="211"/>
                    </a:cxn>
                    <a:cxn ang="0">
                      <a:pos x="146" y="223"/>
                    </a:cxn>
                    <a:cxn ang="0">
                      <a:pos x="132" y="262"/>
                    </a:cxn>
                    <a:cxn ang="0">
                      <a:pos x="121" y="306"/>
                    </a:cxn>
                    <a:cxn ang="0">
                      <a:pos x="118" y="341"/>
                    </a:cxn>
                    <a:cxn ang="0">
                      <a:pos x="116" y="408"/>
                    </a:cxn>
                    <a:cxn ang="0">
                      <a:pos x="118" y="426"/>
                    </a:cxn>
                  </a:cxnLst>
                  <a:rect l="0" t="0" r="r" b="b"/>
                  <a:pathLst>
                    <a:path w="194" h="440">
                      <a:moveTo>
                        <a:pt x="118" y="426"/>
                      </a:moveTo>
                      <a:lnTo>
                        <a:pt x="46" y="440"/>
                      </a:lnTo>
                      <a:lnTo>
                        <a:pt x="42" y="394"/>
                      </a:lnTo>
                      <a:lnTo>
                        <a:pt x="42" y="326"/>
                      </a:lnTo>
                      <a:lnTo>
                        <a:pt x="35" y="283"/>
                      </a:lnTo>
                      <a:lnTo>
                        <a:pt x="39" y="238"/>
                      </a:lnTo>
                      <a:lnTo>
                        <a:pt x="39" y="238"/>
                      </a:lnTo>
                      <a:lnTo>
                        <a:pt x="40" y="211"/>
                      </a:lnTo>
                      <a:lnTo>
                        <a:pt x="40" y="192"/>
                      </a:lnTo>
                      <a:lnTo>
                        <a:pt x="39" y="185"/>
                      </a:lnTo>
                      <a:lnTo>
                        <a:pt x="39" y="179"/>
                      </a:lnTo>
                      <a:lnTo>
                        <a:pt x="39" y="179"/>
                      </a:lnTo>
                      <a:lnTo>
                        <a:pt x="35" y="176"/>
                      </a:lnTo>
                      <a:lnTo>
                        <a:pt x="32" y="169"/>
                      </a:lnTo>
                      <a:lnTo>
                        <a:pt x="28" y="162"/>
                      </a:lnTo>
                      <a:lnTo>
                        <a:pt x="23" y="153"/>
                      </a:lnTo>
                      <a:lnTo>
                        <a:pt x="23" y="153"/>
                      </a:lnTo>
                      <a:lnTo>
                        <a:pt x="19" y="148"/>
                      </a:lnTo>
                      <a:lnTo>
                        <a:pt x="18" y="142"/>
                      </a:lnTo>
                      <a:lnTo>
                        <a:pt x="16" y="134"/>
                      </a:lnTo>
                      <a:lnTo>
                        <a:pt x="16" y="127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2" y="111"/>
                      </a:lnTo>
                      <a:lnTo>
                        <a:pt x="7" y="10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14" y="77"/>
                      </a:lnTo>
                      <a:lnTo>
                        <a:pt x="26" y="68"/>
                      </a:lnTo>
                      <a:lnTo>
                        <a:pt x="33" y="65"/>
                      </a:lnTo>
                      <a:lnTo>
                        <a:pt x="42" y="63"/>
                      </a:lnTo>
                      <a:lnTo>
                        <a:pt x="42" y="63"/>
                      </a:lnTo>
                      <a:lnTo>
                        <a:pt x="58" y="61"/>
                      </a:lnTo>
                      <a:lnTo>
                        <a:pt x="76" y="61"/>
                      </a:lnTo>
                      <a:lnTo>
                        <a:pt x="92" y="61"/>
                      </a:lnTo>
                      <a:lnTo>
                        <a:pt x="102" y="61"/>
                      </a:lnTo>
                      <a:lnTo>
                        <a:pt x="102" y="61"/>
                      </a:lnTo>
                      <a:lnTo>
                        <a:pt x="107" y="58"/>
                      </a:lnTo>
                      <a:lnTo>
                        <a:pt x="111" y="53"/>
                      </a:lnTo>
                      <a:lnTo>
                        <a:pt x="114" y="46"/>
                      </a:lnTo>
                      <a:lnTo>
                        <a:pt x="116" y="37"/>
                      </a:lnTo>
                      <a:lnTo>
                        <a:pt x="116" y="37"/>
                      </a:lnTo>
                      <a:lnTo>
                        <a:pt x="116" y="21"/>
                      </a:lnTo>
                      <a:lnTo>
                        <a:pt x="118" y="12"/>
                      </a:lnTo>
                      <a:lnTo>
                        <a:pt x="118" y="12"/>
                      </a:lnTo>
                      <a:lnTo>
                        <a:pt x="120" y="9"/>
                      </a:lnTo>
                      <a:lnTo>
                        <a:pt x="127" y="3"/>
                      </a:lnTo>
                      <a:lnTo>
                        <a:pt x="132" y="2"/>
                      </a:lnTo>
                      <a:lnTo>
                        <a:pt x="137" y="0"/>
                      </a:lnTo>
                      <a:lnTo>
                        <a:pt x="144" y="2"/>
                      </a:lnTo>
                      <a:lnTo>
                        <a:pt x="151" y="5"/>
                      </a:lnTo>
                      <a:lnTo>
                        <a:pt x="151" y="5"/>
                      </a:lnTo>
                      <a:lnTo>
                        <a:pt x="158" y="10"/>
                      </a:lnTo>
                      <a:lnTo>
                        <a:pt x="164" y="17"/>
                      </a:lnTo>
                      <a:lnTo>
                        <a:pt x="173" y="31"/>
                      </a:lnTo>
                      <a:lnTo>
                        <a:pt x="178" y="46"/>
                      </a:lnTo>
                      <a:lnTo>
                        <a:pt x="181" y="58"/>
                      </a:lnTo>
                      <a:lnTo>
                        <a:pt x="181" y="58"/>
                      </a:lnTo>
                      <a:lnTo>
                        <a:pt x="185" y="74"/>
                      </a:lnTo>
                      <a:lnTo>
                        <a:pt x="185" y="74"/>
                      </a:lnTo>
                      <a:lnTo>
                        <a:pt x="187" y="77"/>
                      </a:lnTo>
                      <a:lnTo>
                        <a:pt x="192" y="84"/>
                      </a:lnTo>
                      <a:lnTo>
                        <a:pt x="194" y="91"/>
                      </a:lnTo>
                      <a:lnTo>
                        <a:pt x="194" y="100"/>
                      </a:lnTo>
                      <a:lnTo>
                        <a:pt x="194" y="109"/>
                      </a:lnTo>
                      <a:lnTo>
                        <a:pt x="192" y="121"/>
                      </a:lnTo>
                      <a:lnTo>
                        <a:pt x="192" y="121"/>
                      </a:lnTo>
                      <a:lnTo>
                        <a:pt x="187" y="135"/>
                      </a:lnTo>
                      <a:lnTo>
                        <a:pt x="181" y="148"/>
                      </a:lnTo>
                      <a:lnTo>
                        <a:pt x="167" y="174"/>
                      </a:lnTo>
                      <a:lnTo>
                        <a:pt x="155" y="199"/>
                      </a:lnTo>
                      <a:lnTo>
                        <a:pt x="150" y="211"/>
                      </a:lnTo>
                      <a:lnTo>
                        <a:pt x="146" y="223"/>
                      </a:lnTo>
                      <a:lnTo>
                        <a:pt x="146" y="223"/>
                      </a:lnTo>
                      <a:lnTo>
                        <a:pt x="137" y="245"/>
                      </a:lnTo>
                      <a:lnTo>
                        <a:pt x="132" y="262"/>
                      </a:lnTo>
                      <a:lnTo>
                        <a:pt x="125" y="280"/>
                      </a:lnTo>
                      <a:lnTo>
                        <a:pt x="121" y="306"/>
                      </a:lnTo>
                      <a:lnTo>
                        <a:pt x="121" y="306"/>
                      </a:lnTo>
                      <a:lnTo>
                        <a:pt x="118" y="341"/>
                      </a:lnTo>
                      <a:lnTo>
                        <a:pt x="116" y="378"/>
                      </a:lnTo>
                      <a:lnTo>
                        <a:pt x="116" y="408"/>
                      </a:lnTo>
                      <a:lnTo>
                        <a:pt x="118" y="426"/>
                      </a:lnTo>
                      <a:lnTo>
                        <a:pt x="118" y="42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6" name="Freeform 22"/>
                <p:cNvSpPr>
                  <a:spLocks/>
                </p:cNvSpPr>
                <p:nvPr/>
              </p:nvSpPr>
              <p:spPr bwMode="auto">
                <a:xfrm>
                  <a:off x="3375582" y="3365849"/>
                  <a:ext cx="255191" cy="405095"/>
                </a:xfrm>
                <a:custGeom>
                  <a:avLst/>
                  <a:gdLst/>
                  <a:ahLst/>
                  <a:cxnLst>
                    <a:cxn ang="0">
                      <a:pos x="285" y="375"/>
                    </a:cxn>
                    <a:cxn ang="0">
                      <a:pos x="258" y="386"/>
                    </a:cxn>
                    <a:cxn ang="0">
                      <a:pos x="230" y="398"/>
                    </a:cxn>
                    <a:cxn ang="0">
                      <a:pos x="181" y="417"/>
                    </a:cxn>
                    <a:cxn ang="0">
                      <a:pos x="158" y="430"/>
                    </a:cxn>
                    <a:cxn ang="0">
                      <a:pos x="153" y="435"/>
                    </a:cxn>
                    <a:cxn ang="0">
                      <a:pos x="132" y="449"/>
                    </a:cxn>
                    <a:cxn ang="0">
                      <a:pos x="118" y="454"/>
                    </a:cxn>
                    <a:cxn ang="0">
                      <a:pos x="95" y="451"/>
                    </a:cxn>
                    <a:cxn ang="0">
                      <a:pos x="35" y="432"/>
                    </a:cxn>
                    <a:cxn ang="0">
                      <a:pos x="33" y="410"/>
                    </a:cxn>
                    <a:cxn ang="0">
                      <a:pos x="28" y="375"/>
                    </a:cxn>
                    <a:cxn ang="0">
                      <a:pos x="1" y="301"/>
                    </a:cxn>
                    <a:cxn ang="0">
                      <a:pos x="0" y="299"/>
                    </a:cxn>
                    <a:cxn ang="0">
                      <a:pos x="0" y="284"/>
                    </a:cxn>
                    <a:cxn ang="0">
                      <a:pos x="5" y="275"/>
                    </a:cxn>
                    <a:cxn ang="0">
                      <a:pos x="15" y="257"/>
                    </a:cxn>
                    <a:cxn ang="0">
                      <a:pos x="45" y="192"/>
                    </a:cxn>
                    <a:cxn ang="0">
                      <a:pos x="47" y="189"/>
                    </a:cxn>
                    <a:cxn ang="0">
                      <a:pos x="52" y="166"/>
                    </a:cxn>
                    <a:cxn ang="0">
                      <a:pos x="49" y="153"/>
                    </a:cxn>
                    <a:cxn ang="0">
                      <a:pos x="42" y="139"/>
                    </a:cxn>
                    <a:cxn ang="0">
                      <a:pos x="23" y="97"/>
                    </a:cxn>
                    <a:cxn ang="0">
                      <a:pos x="21" y="90"/>
                    </a:cxn>
                    <a:cxn ang="0">
                      <a:pos x="21" y="49"/>
                    </a:cxn>
                    <a:cxn ang="0">
                      <a:pos x="26" y="35"/>
                    </a:cxn>
                    <a:cxn ang="0">
                      <a:pos x="33" y="25"/>
                    </a:cxn>
                    <a:cxn ang="0">
                      <a:pos x="51" y="7"/>
                    </a:cxn>
                    <a:cxn ang="0">
                      <a:pos x="70" y="2"/>
                    </a:cxn>
                    <a:cxn ang="0">
                      <a:pos x="84" y="0"/>
                    </a:cxn>
                    <a:cxn ang="0">
                      <a:pos x="141" y="0"/>
                    </a:cxn>
                    <a:cxn ang="0">
                      <a:pos x="179" y="2"/>
                    </a:cxn>
                    <a:cxn ang="0">
                      <a:pos x="190" y="4"/>
                    </a:cxn>
                    <a:cxn ang="0">
                      <a:pos x="229" y="14"/>
                    </a:cxn>
                    <a:cxn ang="0">
                      <a:pos x="253" y="18"/>
                    </a:cxn>
                    <a:cxn ang="0">
                      <a:pos x="255" y="16"/>
                    </a:cxn>
                    <a:cxn ang="0">
                      <a:pos x="257" y="19"/>
                    </a:cxn>
                    <a:cxn ang="0">
                      <a:pos x="258" y="90"/>
                    </a:cxn>
                    <a:cxn ang="0">
                      <a:pos x="260" y="111"/>
                    </a:cxn>
                    <a:cxn ang="0">
                      <a:pos x="274" y="185"/>
                    </a:cxn>
                    <a:cxn ang="0">
                      <a:pos x="273" y="243"/>
                    </a:cxn>
                    <a:cxn ang="0">
                      <a:pos x="273" y="307"/>
                    </a:cxn>
                    <a:cxn ang="0">
                      <a:pos x="273" y="340"/>
                    </a:cxn>
                    <a:cxn ang="0">
                      <a:pos x="280" y="366"/>
                    </a:cxn>
                    <a:cxn ang="0">
                      <a:pos x="285" y="375"/>
                    </a:cxn>
                  </a:cxnLst>
                  <a:rect l="0" t="0" r="r" b="b"/>
                  <a:pathLst>
                    <a:path w="285" h="454">
                      <a:moveTo>
                        <a:pt x="285" y="375"/>
                      </a:moveTo>
                      <a:lnTo>
                        <a:pt x="285" y="375"/>
                      </a:lnTo>
                      <a:lnTo>
                        <a:pt x="274" y="379"/>
                      </a:lnTo>
                      <a:lnTo>
                        <a:pt x="258" y="386"/>
                      </a:lnTo>
                      <a:lnTo>
                        <a:pt x="230" y="398"/>
                      </a:lnTo>
                      <a:lnTo>
                        <a:pt x="230" y="398"/>
                      </a:lnTo>
                      <a:lnTo>
                        <a:pt x="202" y="410"/>
                      </a:lnTo>
                      <a:lnTo>
                        <a:pt x="181" y="417"/>
                      </a:lnTo>
                      <a:lnTo>
                        <a:pt x="165" y="425"/>
                      </a:lnTo>
                      <a:lnTo>
                        <a:pt x="158" y="430"/>
                      </a:lnTo>
                      <a:lnTo>
                        <a:pt x="153" y="435"/>
                      </a:lnTo>
                      <a:lnTo>
                        <a:pt x="153" y="435"/>
                      </a:lnTo>
                      <a:lnTo>
                        <a:pt x="139" y="446"/>
                      </a:lnTo>
                      <a:lnTo>
                        <a:pt x="132" y="449"/>
                      </a:lnTo>
                      <a:lnTo>
                        <a:pt x="125" y="453"/>
                      </a:lnTo>
                      <a:lnTo>
                        <a:pt x="118" y="454"/>
                      </a:lnTo>
                      <a:lnTo>
                        <a:pt x="111" y="454"/>
                      </a:lnTo>
                      <a:lnTo>
                        <a:pt x="95" y="451"/>
                      </a:lnTo>
                      <a:lnTo>
                        <a:pt x="95" y="451"/>
                      </a:lnTo>
                      <a:lnTo>
                        <a:pt x="35" y="432"/>
                      </a:lnTo>
                      <a:lnTo>
                        <a:pt x="35" y="432"/>
                      </a:lnTo>
                      <a:lnTo>
                        <a:pt x="33" y="410"/>
                      </a:lnTo>
                      <a:lnTo>
                        <a:pt x="31" y="393"/>
                      </a:lnTo>
                      <a:lnTo>
                        <a:pt x="28" y="375"/>
                      </a:lnTo>
                      <a:lnTo>
                        <a:pt x="28" y="375"/>
                      </a:lnTo>
                      <a:lnTo>
                        <a:pt x="1" y="301"/>
                      </a:lnTo>
                      <a:lnTo>
                        <a:pt x="1" y="301"/>
                      </a:lnTo>
                      <a:lnTo>
                        <a:pt x="0" y="299"/>
                      </a:lnTo>
                      <a:lnTo>
                        <a:pt x="0" y="292"/>
                      </a:lnTo>
                      <a:lnTo>
                        <a:pt x="0" y="284"/>
                      </a:lnTo>
                      <a:lnTo>
                        <a:pt x="1" y="280"/>
                      </a:lnTo>
                      <a:lnTo>
                        <a:pt x="5" y="275"/>
                      </a:lnTo>
                      <a:lnTo>
                        <a:pt x="5" y="275"/>
                      </a:lnTo>
                      <a:lnTo>
                        <a:pt x="15" y="257"/>
                      </a:lnTo>
                      <a:lnTo>
                        <a:pt x="30" y="229"/>
                      </a:lnTo>
                      <a:lnTo>
                        <a:pt x="45" y="192"/>
                      </a:lnTo>
                      <a:lnTo>
                        <a:pt x="45" y="192"/>
                      </a:lnTo>
                      <a:lnTo>
                        <a:pt x="47" y="189"/>
                      </a:lnTo>
                      <a:lnTo>
                        <a:pt x="51" y="178"/>
                      </a:lnTo>
                      <a:lnTo>
                        <a:pt x="52" y="166"/>
                      </a:lnTo>
                      <a:lnTo>
                        <a:pt x="51" y="160"/>
                      </a:lnTo>
                      <a:lnTo>
                        <a:pt x="49" y="153"/>
                      </a:lnTo>
                      <a:lnTo>
                        <a:pt x="49" y="153"/>
                      </a:lnTo>
                      <a:lnTo>
                        <a:pt x="42" y="139"/>
                      </a:lnTo>
                      <a:lnTo>
                        <a:pt x="33" y="120"/>
                      </a:lnTo>
                      <a:lnTo>
                        <a:pt x="23" y="97"/>
                      </a:lnTo>
                      <a:lnTo>
                        <a:pt x="23" y="97"/>
                      </a:lnTo>
                      <a:lnTo>
                        <a:pt x="21" y="90"/>
                      </a:lnTo>
                      <a:lnTo>
                        <a:pt x="21" y="71"/>
                      </a:lnTo>
                      <a:lnTo>
                        <a:pt x="21" y="49"/>
                      </a:lnTo>
                      <a:lnTo>
                        <a:pt x="23" y="42"/>
                      </a:lnTo>
                      <a:lnTo>
                        <a:pt x="26" y="35"/>
                      </a:lnTo>
                      <a:lnTo>
                        <a:pt x="26" y="35"/>
                      </a:lnTo>
                      <a:lnTo>
                        <a:pt x="33" y="25"/>
                      </a:lnTo>
                      <a:lnTo>
                        <a:pt x="44" y="12"/>
                      </a:lnTo>
                      <a:lnTo>
                        <a:pt x="51" y="7"/>
                      </a:lnTo>
                      <a:lnTo>
                        <a:pt x="60" y="4"/>
                      </a:lnTo>
                      <a:lnTo>
                        <a:pt x="70" y="2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112" y="2"/>
                      </a:lnTo>
                      <a:lnTo>
                        <a:pt x="141" y="0"/>
                      </a:lnTo>
                      <a:lnTo>
                        <a:pt x="167" y="0"/>
                      </a:lnTo>
                      <a:lnTo>
                        <a:pt x="179" y="2"/>
                      </a:lnTo>
                      <a:lnTo>
                        <a:pt x="190" y="4"/>
                      </a:lnTo>
                      <a:lnTo>
                        <a:pt x="190" y="4"/>
                      </a:lnTo>
                      <a:lnTo>
                        <a:pt x="211" y="11"/>
                      </a:lnTo>
                      <a:lnTo>
                        <a:pt x="229" y="14"/>
                      </a:lnTo>
                      <a:lnTo>
                        <a:pt x="253" y="18"/>
                      </a:lnTo>
                      <a:lnTo>
                        <a:pt x="253" y="18"/>
                      </a:lnTo>
                      <a:lnTo>
                        <a:pt x="255" y="16"/>
                      </a:lnTo>
                      <a:lnTo>
                        <a:pt x="255" y="16"/>
                      </a:lnTo>
                      <a:lnTo>
                        <a:pt x="257" y="19"/>
                      </a:lnTo>
                      <a:lnTo>
                        <a:pt x="257" y="19"/>
                      </a:lnTo>
                      <a:lnTo>
                        <a:pt x="257" y="62"/>
                      </a:lnTo>
                      <a:lnTo>
                        <a:pt x="258" y="90"/>
                      </a:lnTo>
                      <a:lnTo>
                        <a:pt x="260" y="111"/>
                      </a:lnTo>
                      <a:lnTo>
                        <a:pt x="260" y="111"/>
                      </a:lnTo>
                      <a:lnTo>
                        <a:pt x="267" y="152"/>
                      </a:lnTo>
                      <a:lnTo>
                        <a:pt x="274" y="185"/>
                      </a:lnTo>
                      <a:lnTo>
                        <a:pt x="274" y="185"/>
                      </a:lnTo>
                      <a:lnTo>
                        <a:pt x="273" y="243"/>
                      </a:lnTo>
                      <a:lnTo>
                        <a:pt x="273" y="307"/>
                      </a:lnTo>
                      <a:lnTo>
                        <a:pt x="273" y="307"/>
                      </a:lnTo>
                      <a:lnTo>
                        <a:pt x="271" y="322"/>
                      </a:lnTo>
                      <a:lnTo>
                        <a:pt x="273" y="340"/>
                      </a:lnTo>
                      <a:lnTo>
                        <a:pt x="276" y="358"/>
                      </a:lnTo>
                      <a:lnTo>
                        <a:pt x="280" y="366"/>
                      </a:lnTo>
                      <a:lnTo>
                        <a:pt x="285" y="375"/>
                      </a:lnTo>
                      <a:lnTo>
                        <a:pt x="285" y="37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7" name="Freeform 23"/>
                <p:cNvSpPr>
                  <a:spLocks/>
                </p:cNvSpPr>
                <p:nvPr/>
              </p:nvSpPr>
              <p:spPr bwMode="auto">
                <a:xfrm>
                  <a:off x="3589729" y="2566368"/>
                  <a:ext cx="952953" cy="751299"/>
                </a:xfrm>
                <a:custGeom>
                  <a:avLst/>
                  <a:gdLst/>
                  <a:ahLst/>
                  <a:cxnLst>
                    <a:cxn ang="0">
                      <a:pos x="1020" y="68"/>
                    </a:cxn>
                    <a:cxn ang="0">
                      <a:pos x="1027" y="103"/>
                    </a:cxn>
                    <a:cxn ang="0">
                      <a:pos x="1032" y="172"/>
                    </a:cxn>
                    <a:cxn ang="0">
                      <a:pos x="1055" y="206"/>
                    </a:cxn>
                    <a:cxn ang="0">
                      <a:pos x="1067" y="232"/>
                    </a:cxn>
                    <a:cxn ang="0">
                      <a:pos x="1062" y="301"/>
                    </a:cxn>
                    <a:cxn ang="0">
                      <a:pos x="1055" y="357"/>
                    </a:cxn>
                    <a:cxn ang="0">
                      <a:pos x="1055" y="454"/>
                    </a:cxn>
                    <a:cxn ang="0">
                      <a:pos x="1025" y="502"/>
                    </a:cxn>
                    <a:cxn ang="0">
                      <a:pos x="963" y="563"/>
                    </a:cxn>
                    <a:cxn ang="0">
                      <a:pos x="926" y="630"/>
                    </a:cxn>
                    <a:cxn ang="0">
                      <a:pos x="916" y="664"/>
                    </a:cxn>
                    <a:cxn ang="0">
                      <a:pos x="860" y="736"/>
                    </a:cxn>
                    <a:cxn ang="0">
                      <a:pos x="817" y="753"/>
                    </a:cxn>
                    <a:cxn ang="0">
                      <a:pos x="766" y="755"/>
                    </a:cxn>
                    <a:cxn ang="0">
                      <a:pos x="705" y="745"/>
                    </a:cxn>
                    <a:cxn ang="0">
                      <a:pos x="669" y="766"/>
                    </a:cxn>
                    <a:cxn ang="0">
                      <a:pos x="650" y="797"/>
                    </a:cxn>
                    <a:cxn ang="0">
                      <a:pos x="606" y="785"/>
                    </a:cxn>
                    <a:cxn ang="0">
                      <a:pos x="502" y="746"/>
                    </a:cxn>
                    <a:cxn ang="0">
                      <a:pos x="458" y="748"/>
                    </a:cxn>
                    <a:cxn ang="0">
                      <a:pos x="425" y="748"/>
                    </a:cxn>
                    <a:cxn ang="0">
                      <a:pos x="386" y="723"/>
                    </a:cxn>
                    <a:cxn ang="0">
                      <a:pos x="356" y="720"/>
                    </a:cxn>
                    <a:cxn ang="0">
                      <a:pos x="317" y="730"/>
                    </a:cxn>
                    <a:cxn ang="0">
                      <a:pos x="273" y="773"/>
                    </a:cxn>
                    <a:cxn ang="0">
                      <a:pos x="236" y="820"/>
                    </a:cxn>
                    <a:cxn ang="0">
                      <a:pos x="213" y="829"/>
                    </a:cxn>
                    <a:cxn ang="0">
                      <a:pos x="192" y="817"/>
                    </a:cxn>
                    <a:cxn ang="0">
                      <a:pos x="171" y="829"/>
                    </a:cxn>
                    <a:cxn ang="0">
                      <a:pos x="132" y="796"/>
                    </a:cxn>
                    <a:cxn ang="0">
                      <a:pos x="79" y="767"/>
                    </a:cxn>
                    <a:cxn ang="0">
                      <a:pos x="60" y="736"/>
                    </a:cxn>
                    <a:cxn ang="0">
                      <a:pos x="34" y="713"/>
                    </a:cxn>
                    <a:cxn ang="0">
                      <a:pos x="9" y="667"/>
                    </a:cxn>
                    <a:cxn ang="0">
                      <a:pos x="5" y="635"/>
                    </a:cxn>
                    <a:cxn ang="0">
                      <a:pos x="46" y="621"/>
                    </a:cxn>
                    <a:cxn ang="0">
                      <a:pos x="90" y="602"/>
                    </a:cxn>
                    <a:cxn ang="0">
                      <a:pos x="160" y="595"/>
                    </a:cxn>
                    <a:cxn ang="0">
                      <a:pos x="231" y="588"/>
                    </a:cxn>
                    <a:cxn ang="0">
                      <a:pos x="245" y="581"/>
                    </a:cxn>
                    <a:cxn ang="0">
                      <a:pos x="259" y="531"/>
                    </a:cxn>
                    <a:cxn ang="0">
                      <a:pos x="280" y="445"/>
                    </a:cxn>
                    <a:cxn ang="0">
                      <a:pos x="784" y="0"/>
                    </a:cxn>
                    <a:cxn ang="0">
                      <a:pos x="828" y="3"/>
                    </a:cxn>
                    <a:cxn ang="0">
                      <a:pos x="884" y="8"/>
                    </a:cxn>
                    <a:cxn ang="0">
                      <a:pos x="914" y="29"/>
                    </a:cxn>
                    <a:cxn ang="0">
                      <a:pos x="941" y="68"/>
                    </a:cxn>
                    <a:cxn ang="0">
                      <a:pos x="976" y="72"/>
                    </a:cxn>
                  </a:cxnLst>
                  <a:rect l="0" t="0" r="r" b="b"/>
                  <a:pathLst>
                    <a:path w="1067" h="841">
                      <a:moveTo>
                        <a:pt x="1013" y="58"/>
                      </a:moveTo>
                      <a:lnTo>
                        <a:pt x="1013" y="58"/>
                      </a:lnTo>
                      <a:lnTo>
                        <a:pt x="1014" y="61"/>
                      </a:lnTo>
                      <a:lnTo>
                        <a:pt x="1020" y="68"/>
                      </a:lnTo>
                      <a:lnTo>
                        <a:pt x="1025" y="82"/>
                      </a:lnTo>
                      <a:lnTo>
                        <a:pt x="1027" y="93"/>
                      </a:lnTo>
                      <a:lnTo>
                        <a:pt x="1027" y="103"/>
                      </a:lnTo>
                      <a:lnTo>
                        <a:pt x="1027" y="103"/>
                      </a:lnTo>
                      <a:lnTo>
                        <a:pt x="1025" y="142"/>
                      </a:lnTo>
                      <a:lnTo>
                        <a:pt x="1027" y="156"/>
                      </a:lnTo>
                      <a:lnTo>
                        <a:pt x="1032" y="172"/>
                      </a:lnTo>
                      <a:lnTo>
                        <a:pt x="1032" y="172"/>
                      </a:lnTo>
                      <a:lnTo>
                        <a:pt x="1036" y="179"/>
                      </a:lnTo>
                      <a:lnTo>
                        <a:pt x="1039" y="186"/>
                      </a:lnTo>
                      <a:lnTo>
                        <a:pt x="1050" y="199"/>
                      </a:lnTo>
                      <a:lnTo>
                        <a:pt x="1055" y="206"/>
                      </a:lnTo>
                      <a:lnTo>
                        <a:pt x="1060" y="213"/>
                      </a:lnTo>
                      <a:lnTo>
                        <a:pt x="1064" y="221"/>
                      </a:lnTo>
                      <a:lnTo>
                        <a:pt x="1067" y="232"/>
                      </a:lnTo>
                      <a:lnTo>
                        <a:pt x="1067" y="232"/>
                      </a:lnTo>
                      <a:lnTo>
                        <a:pt x="1067" y="244"/>
                      </a:lnTo>
                      <a:lnTo>
                        <a:pt x="1067" y="255"/>
                      </a:lnTo>
                      <a:lnTo>
                        <a:pt x="1066" y="278"/>
                      </a:lnTo>
                      <a:lnTo>
                        <a:pt x="1062" y="301"/>
                      </a:lnTo>
                      <a:lnTo>
                        <a:pt x="1057" y="325"/>
                      </a:lnTo>
                      <a:lnTo>
                        <a:pt x="1057" y="325"/>
                      </a:lnTo>
                      <a:lnTo>
                        <a:pt x="1055" y="341"/>
                      </a:lnTo>
                      <a:lnTo>
                        <a:pt x="1055" y="357"/>
                      </a:lnTo>
                      <a:lnTo>
                        <a:pt x="1057" y="392"/>
                      </a:lnTo>
                      <a:lnTo>
                        <a:pt x="1057" y="428"/>
                      </a:lnTo>
                      <a:lnTo>
                        <a:pt x="1057" y="442"/>
                      </a:lnTo>
                      <a:lnTo>
                        <a:pt x="1055" y="454"/>
                      </a:lnTo>
                      <a:lnTo>
                        <a:pt x="1055" y="454"/>
                      </a:lnTo>
                      <a:lnTo>
                        <a:pt x="1050" y="465"/>
                      </a:lnTo>
                      <a:lnTo>
                        <a:pt x="1043" y="477"/>
                      </a:lnTo>
                      <a:lnTo>
                        <a:pt x="1025" y="502"/>
                      </a:lnTo>
                      <a:lnTo>
                        <a:pt x="1000" y="528"/>
                      </a:lnTo>
                      <a:lnTo>
                        <a:pt x="976" y="551"/>
                      </a:lnTo>
                      <a:lnTo>
                        <a:pt x="976" y="551"/>
                      </a:lnTo>
                      <a:lnTo>
                        <a:pt x="963" y="563"/>
                      </a:lnTo>
                      <a:lnTo>
                        <a:pt x="953" y="575"/>
                      </a:lnTo>
                      <a:lnTo>
                        <a:pt x="944" y="591"/>
                      </a:lnTo>
                      <a:lnTo>
                        <a:pt x="937" y="605"/>
                      </a:lnTo>
                      <a:lnTo>
                        <a:pt x="926" y="630"/>
                      </a:lnTo>
                      <a:lnTo>
                        <a:pt x="925" y="646"/>
                      </a:lnTo>
                      <a:lnTo>
                        <a:pt x="925" y="646"/>
                      </a:lnTo>
                      <a:lnTo>
                        <a:pt x="921" y="653"/>
                      </a:lnTo>
                      <a:lnTo>
                        <a:pt x="916" y="664"/>
                      </a:lnTo>
                      <a:lnTo>
                        <a:pt x="895" y="693"/>
                      </a:lnTo>
                      <a:lnTo>
                        <a:pt x="882" y="709"/>
                      </a:lnTo>
                      <a:lnTo>
                        <a:pt x="870" y="723"/>
                      </a:lnTo>
                      <a:lnTo>
                        <a:pt x="860" y="736"/>
                      </a:lnTo>
                      <a:lnTo>
                        <a:pt x="849" y="741"/>
                      </a:lnTo>
                      <a:lnTo>
                        <a:pt x="849" y="741"/>
                      </a:lnTo>
                      <a:lnTo>
                        <a:pt x="833" y="748"/>
                      </a:lnTo>
                      <a:lnTo>
                        <a:pt x="817" y="753"/>
                      </a:lnTo>
                      <a:lnTo>
                        <a:pt x="800" y="757"/>
                      </a:lnTo>
                      <a:lnTo>
                        <a:pt x="779" y="757"/>
                      </a:lnTo>
                      <a:lnTo>
                        <a:pt x="779" y="757"/>
                      </a:lnTo>
                      <a:lnTo>
                        <a:pt x="766" y="755"/>
                      </a:lnTo>
                      <a:lnTo>
                        <a:pt x="754" y="752"/>
                      </a:lnTo>
                      <a:lnTo>
                        <a:pt x="729" y="746"/>
                      </a:lnTo>
                      <a:lnTo>
                        <a:pt x="717" y="745"/>
                      </a:lnTo>
                      <a:lnTo>
                        <a:pt x="705" y="745"/>
                      </a:lnTo>
                      <a:lnTo>
                        <a:pt x="692" y="748"/>
                      </a:lnTo>
                      <a:lnTo>
                        <a:pt x="680" y="755"/>
                      </a:lnTo>
                      <a:lnTo>
                        <a:pt x="680" y="755"/>
                      </a:lnTo>
                      <a:lnTo>
                        <a:pt x="669" y="766"/>
                      </a:lnTo>
                      <a:lnTo>
                        <a:pt x="664" y="775"/>
                      </a:lnTo>
                      <a:lnTo>
                        <a:pt x="659" y="790"/>
                      </a:lnTo>
                      <a:lnTo>
                        <a:pt x="655" y="794"/>
                      </a:lnTo>
                      <a:lnTo>
                        <a:pt x="650" y="797"/>
                      </a:lnTo>
                      <a:lnTo>
                        <a:pt x="639" y="796"/>
                      </a:lnTo>
                      <a:lnTo>
                        <a:pt x="625" y="792"/>
                      </a:lnTo>
                      <a:lnTo>
                        <a:pt x="625" y="792"/>
                      </a:lnTo>
                      <a:lnTo>
                        <a:pt x="606" y="785"/>
                      </a:lnTo>
                      <a:lnTo>
                        <a:pt x="587" y="776"/>
                      </a:lnTo>
                      <a:lnTo>
                        <a:pt x="544" y="759"/>
                      </a:lnTo>
                      <a:lnTo>
                        <a:pt x="523" y="752"/>
                      </a:lnTo>
                      <a:lnTo>
                        <a:pt x="502" y="746"/>
                      </a:lnTo>
                      <a:lnTo>
                        <a:pt x="479" y="745"/>
                      </a:lnTo>
                      <a:lnTo>
                        <a:pt x="469" y="746"/>
                      </a:lnTo>
                      <a:lnTo>
                        <a:pt x="458" y="748"/>
                      </a:lnTo>
                      <a:lnTo>
                        <a:pt x="458" y="748"/>
                      </a:lnTo>
                      <a:lnTo>
                        <a:pt x="447" y="750"/>
                      </a:lnTo>
                      <a:lnTo>
                        <a:pt x="439" y="750"/>
                      </a:lnTo>
                      <a:lnTo>
                        <a:pt x="432" y="750"/>
                      </a:lnTo>
                      <a:lnTo>
                        <a:pt x="425" y="748"/>
                      </a:lnTo>
                      <a:lnTo>
                        <a:pt x="414" y="743"/>
                      </a:lnTo>
                      <a:lnTo>
                        <a:pt x="405" y="736"/>
                      </a:lnTo>
                      <a:lnTo>
                        <a:pt x="395" y="729"/>
                      </a:lnTo>
                      <a:lnTo>
                        <a:pt x="386" y="723"/>
                      </a:lnTo>
                      <a:lnTo>
                        <a:pt x="379" y="722"/>
                      </a:lnTo>
                      <a:lnTo>
                        <a:pt x="372" y="720"/>
                      </a:lnTo>
                      <a:lnTo>
                        <a:pt x="365" y="720"/>
                      </a:lnTo>
                      <a:lnTo>
                        <a:pt x="356" y="720"/>
                      </a:lnTo>
                      <a:lnTo>
                        <a:pt x="356" y="720"/>
                      </a:lnTo>
                      <a:lnTo>
                        <a:pt x="338" y="723"/>
                      </a:lnTo>
                      <a:lnTo>
                        <a:pt x="326" y="727"/>
                      </a:lnTo>
                      <a:lnTo>
                        <a:pt x="317" y="730"/>
                      </a:lnTo>
                      <a:lnTo>
                        <a:pt x="308" y="736"/>
                      </a:lnTo>
                      <a:lnTo>
                        <a:pt x="301" y="743"/>
                      </a:lnTo>
                      <a:lnTo>
                        <a:pt x="294" y="750"/>
                      </a:lnTo>
                      <a:lnTo>
                        <a:pt x="273" y="773"/>
                      </a:lnTo>
                      <a:lnTo>
                        <a:pt x="273" y="773"/>
                      </a:lnTo>
                      <a:lnTo>
                        <a:pt x="261" y="785"/>
                      </a:lnTo>
                      <a:lnTo>
                        <a:pt x="250" y="799"/>
                      </a:lnTo>
                      <a:lnTo>
                        <a:pt x="236" y="820"/>
                      </a:lnTo>
                      <a:lnTo>
                        <a:pt x="227" y="836"/>
                      </a:lnTo>
                      <a:lnTo>
                        <a:pt x="224" y="841"/>
                      </a:lnTo>
                      <a:lnTo>
                        <a:pt x="224" y="841"/>
                      </a:lnTo>
                      <a:lnTo>
                        <a:pt x="213" y="829"/>
                      </a:lnTo>
                      <a:lnTo>
                        <a:pt x="203" y="820"/>
                      </a:lnTo>
                      <a:lnTo>
                        <a:pt x="197" y="819"/>
                      </a:lnTo>
                      <a:lnTo>
                        <a:pt x="192" y="817"/>
                      </a:lnTo>
                      <a:lnTo>
                        <a:pt x="192" y="817"/>
                      </a:lnTo>
                      <a:lnTo>
                        <a:pt x="183" y="819"/>
                      </a:lnTo>
                      <a:lnTo>
                        <a:pt x="176" y="822"/>
                      </a:lnTo>
                      <a:lnTo>
                        <a:pt x="171" y="829"/>
                      </a:lnTo>
                      <a:lnTo>
                        <a:pt x="171" y="829"/>
                      </a:lnTo>
                      <a:lnTo>
                        <a:pt x="159" y="815"/>
                      </a:lnTo>
                      <a:lnTo>
                        <a:pt x="146" y="804"/>
                      </a:lnTo>
                      <a:lnTo>
                        <a:pt x="139" y="799"/>
                      </a:lnTo>
                      <a:lnTo>
                        <a:pt x="132" y="796"/>
                      </a:lnTo>
                      <a:lnTo>
                        <a:pt x="132" y="796"/>
                      </a:lnTo>
                      <a:lnTo>
                        <a:pt x="104" y="783"/>
                      </a:lnTo>
                      <a:lnTo>
                        <a:pt x="90" y="776"/>
                      </a:lnTo>
                      <a:lnTo>
                        <a:pt x="79" y="767"/>
                      </a:lnTo>
                      <a:lnTo>
                        <a:pt x="79" y="767"/>
                      </a:lnTo>
                      <a:lnTo>
                        <a:pt x="72" y="759"/>
                      </a:lnTo>
                      <a:lnTo>
                        <a:pt x="65" y="746"/>
                      </a:lnTo>
                      <a:lnTo>
                        <a:pt x="60" y="736"/>
                      </a:lnTo>
                      <a:lnTo>
                        <a:pt x="55" y="730"/>
                      </a:lnTo>
                      <a:lnTo>
                        <a:pt x="55" y="730"/>
                      </a:lnTo>
                      <a:lnTo>
                        <a:pt x="42" y="720"/>
                      </a:lnTo>
                      <a:lnTo>
                        <a:pt x="34" y="713"/>
                      </a:lnTo>
                      <a:lnTo>
                        <a:pt x="27" y="702"/>
                      </a:lnTo>
                      <a:lnTo>
                        <a:pt x="27" y="702"/>
                      </a:lnTo>
                      <a:lnTo>
                        <a:pt x="18" y="686"/>
                      </a:lnTo>
                      <a:lnTo>
                        <a:pt x="9" y="667"/>
                      </a:lnTo>
                      <a:lnTo>
                        <a:pt x="0" y="644"/>
                      </a:lnTo>
                      <a:lnTo>
                        <a:pt x="0" y="644"/>
                      </a:lnTo>
                      <a:lnTo>
                        <a:pt x="2" y="639"/>
                      </a:lnTo>
                      <a:lnTo>
                        <a:pt x="5" y="635"/>
                      </a:lnTo>
                      <a:lnTo>
                        <a:pt x="11" y="634"/>
                      </a:lnTo>
                      <a:lnTo>
                        <a:pt x="11" y="634"/>
                      </a:lnTo>
                      <a:lnTo>
                        <a:pt x="23" y="630"/>
                      </a:lnTo>
                      <a:lnTo>
                        <a:pt x="46" y="621"/>
                      </a:lnTo>
                      <a:lnTo>
                        <a:pt x="69" y="612"/>
                      </a:lnTo>
                      <a:lnTo>
                        <a:pt x="85" y="605"/>
                      </a:lnTo>
                      <a:lnTo>
                        <a:pt x="85" y="605"/>
                      </a:lnTo>
                      <a:lnTo>
                        <a:pt x="90" y="602"/>
                      </a:lnTo>
                      <a:lnTo>
                        <a:pt x="97" y="602"/>
                      </a:lnTo>
                      <a:lnTo>
                        <a:pt x="115" y="600"/>
                      </a:lnTo>
                      <a:lnTo>
                        <a:pt x="136" y="598"/>
                      </a:lnTo>
                      <a:lnTo>
                        <a:pt x="160" y="595"/>
                      </a:lnTo>
                      <a:lnTo>
                        <a:pt x="160" y="595"/>
                      </a:lnTo>
                      <a:lnTo>
                        <a:pt x="208" y="590"/>
                      </a:lnTo>
                      <a:lnTo>
                        <a:pt x="231" y="588"/>
                      </a:lnTo>
                      <a:lnTo>
                        <a:pt x="231" y="588"/>
                      </a:lnTo>
                      <a:lnTo>
                        <a:pt x="233" y="590"/>
                      </a:lnTo>
                      <a:lnTo>
                        <a:pt x="240" y="588"/>
                      </a:lnTo>
                      <a:lnTo>
                        <a:pt x="243" y="586"/>
                      </a:lnTo>
                      <a:lnTo>
                        <a:pt x="245" y="581"/>
                      </a:lnTo>
                      <a:lnTo>
                        <a:pt x="248" y="574"/>
                      </a:lnTo>
                      <a:lnTo>
                        <a:pt x="250" y="563"/>
                      </a:lnTo>
                      <a:lnTo>
                        <a:pt x="250" y="563"/>
                      </a:lnTo>
                      <a:lnTo>
                        <a:pt x="259" y="531"/>
                      </a:lnTo>
                      <a:lnTo>
                        <a:pt x="271" y="487"/>
                      </a:lnTo>
                      <a:lnTo>
                        <a:pt x="271" y="487"/>
                      </a:lnTo>
                      <a:lnTo>
                        <a:pt x="277" y="470"/>
                      </a:lnTo>
                      <a:lnTo>
                        <a:pt x="280" y="445"/>
                      </a:lnTo>
                      <a:lnTo>
                        <a:pt x="284" y="413"/>
                      </a:lnTo>
                      <a:lnTo>
                        <a:pt x="289" y="331"/>
                      </a:lnTo>
                      <a:lnTo>
                        <a:pt x="370" y="310"/>
                      </a:lnTo>
                      <a:lnTo>
                        <a:pt x="784" y="0"/>
                      </a:lnTo>
                      <a:lnTo>
                        <a:pt x="784" y="0"/>
                      </a:lnTo>
                      <a:lnTo>
                        <a:pt x="798" y="1"/>
                      </a:lnTo>
                      <a:lnTo>
                        <a:pt x="810" y="3"/>
                      </a:lnTo>
                      <a:lnTo>
                        <a:pt x="828" y="3"/>
                      </a:lnTo>
                      <a:lnTo>
                        <a:pt x="828" y="3"/>
                      </a:lnTo>
                      <a:lnTo>
                        <a:pt x="845" y="3"/>
                      </a:lnTo>
                      <a:lnTo>
                        <a:pt x="867" y="5"/>
                      </a:lnTo>
                      <a:lnTo>
                        <a:pt x="884" y="8"/>
                      </a:lnTo>
                      <a:lnTo>
                        <a:pt x="896" y="12"/>
                      </a:lnTo>
                      <a:lnTo>
                        <a:pt x="896" y="12"/>
                      </a:lnTo>
                      <a:lnTo>
                        <a:pt x="905" y="19"/>
                      </a:lnTo>
                      <a:lnTo>
                        <a:pt x="914" y="29"/>
                      </a:lnTo>
                      <a:lnTo>
                        <a:pt x="925" y="44"/>
                      </a:lnTo>
                      <a:lnTo>
                        <a:pt x="933" y="59"/>
                      </a:lnTo>
                      <a:lnTo>
                        <a:pt x="933" y="59"/>
                      </a:lnTo>
                      <a:lnTo>
                        <a:pt x="941" y="68"/>
                      </a:lnTo>
                      <a:lnTo>
                        <a:pt x="948" y="72"/>
                      </a:lnTo>
                      <a:lnTo>
                        <a:pt x="955" y="73"/>
                      </a:lnTo>
                      <a:lnTo>
                        <a:pt x="965" y="73"/>
                      </a:lnTo>
                      <a:lnTo>
                        <a:pt x="976" y="72"/>
                      </a:lnTo>
                      <a:lnTo>
                        <a:pt x="988" y="68"/>
                      </a:lnTo>
                      <a:lnTo>
                        <a:pt x="1013" y="58"/>
                      </a:lnTo>
                      <a:lnTo>
                        <a:pt x="1013" y="5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8" name="Freeform 24"/>
                <p:cNvSpPr>
                  <a:spLocks/>
                </p:cNvSpPr>
                <p:nvPr/>
              </p:nvSpPr>
              <p:spPr bwMode="auto">
                <a:xfrm>
                  <a:off x="4414194" y="2584213"/>
                  <a:ext cx="619241" cy="1002921"/>
                </a:xfrm>
                <a:custGeom>
                  <a:avLst/>
                  <a:gdLst/>
                  <a:ahLst/>
                  <a:cxnLst>
                    <a:cxn ang="0">
                      <a:pos x="694" y="546"/>
                    </a:cxn>
                    <a:cxn ang="0">
                      <a:pos x="664" y="560"/>
                    </a:cxn>
                    <a:cxn ang="0">
                      <a:pos x="635" y="590"/>
                    </a:cxn>
                    <a:cxn ang="0">
                      <a:pos x="609" y="644"/>
                    </a:cxn>
                    <a:cxn ang="0">
                      <a:pos x="600" y="683"/>
                    </a:cxn>
                    <a:cxn ang="0">
                      <a:pos x="600" y="718"/>
                    </a:cxn>
                    <a:cxn ang="0">
                      <a:pos x="605" y="759"/>
                    </a:cxn>
                    <a:cxn ang="0">
                      <a:pos x="618" y="787"/>
                    </a:cxn>
                    <a:cxn ang="0">
                      <a:pos x="644" y="852"/>
                    </a:cxn>
                    <a:cxn ang="0">
                      <a:pos x="635" y="873"/>
                    </a:cxn>
                    <a:cxn ang="0">
                      <a:pos x="620" y="879"/>
                    </a:cxn>
                    <a:cxn ang="0">
                      <a:pos x="586" y="877"/>
                    </a:cxn>
                    <a:cxn ang="0">
                      <a:pos x="574" y="884"/>
                    </a:cxn>
                    <a:cxn ang="0">
                      <a:pos x="532" y="946"/>
                    </a:cxn>
                    <a:cxn ang="0">
                      <a:pos x="491" y="988"/>
                    </a:cxn>
                    <a:cxn ang="0">
                      <a:pos x="436" y="1021"/>
                    </a:cxn>
                    <a:cxn ang="0">
                      <a:pos x="396" y="1032"/>
                    </a:cxn>
                    <a:cxn ang="0">
                      <a:pos x="369" y="1035"/>
                    </a:cxn>
                    <a:cxn ang="0">
                      <a:pos x="361" y="1048"/>
                    </a:cxn>
                    <a:cxn ang="0">
                      <a:pos x="343" y="1069"/>
                    </a:cxn>
                    <a:cxn ang="0">
                      <a:pos x="281" y="1101"/>
                    </a:cxn>
                    <a:cxn ang="0">
                      <a:pos x="246" y="1109"/>
                    </a:cxn>
                    <a:cxn ang="0">
                      <a:pos x="153" y="1123"/>
                    </a:cxn>
                    <a:cxn ang="0">
                      <a:pos x="132" y="1079"/>
                    </a:cxn>
                    <a:cxn ang="0">
                      <a:pos x="116" y="1046"/>
                    </a:cxn>
                    <a:cxn ang="0">
                      <a:pos x="97" y="1028"/>
                    </a:cxn>
                    <a:cxn ang="0">
                      <a:pos x="44" y="1007"/>
                    </a:cxn>
                    <a:cxn ang="0">
                      <a:pos x="33" y="1000"/>
                    </a:cxn>
                    <a:cxn ang="0">
                      <a:pos x="26" y="975"/>
                    </a:cxn>
                    <a:cxn ang="0">
                      <a:pos x="44" y="958"/>
                    </a:cxn>
                    <a:cxn ang="0">
                      <a:pos x="74" y="947"/>
                    </a:cxn>
                    <a:cxn ang="0">
                      <a:pos x="107" y="923"/>
                    </a:cxn>
                    <a:cxn ang="0">
                      <a:pos x="116" y="889"/>
                    </a:cxn>
                    <a:cxn ang="0">
                      <a:pos x="105" y="859"/>
                    </a:cxn>
                    <a:cxn ang="0">
                      <a:pos x="97" y="824"/>
                    </a:cxn>
                    <a:cxn ang="0">
                      <a:pos x="104" y="812"/>
                    </a:cxn>
                    <a:cxn ang="0">
                      <a:pos x="111" y="789"/>
                    </a:cxn>
                    <a:cxn ang="0">
                      <a:pos x="100" y="778"/>
                    </a:cxn>
                    <a:cxn ang="0">
                      <a:pos x="58" y="741"/>
                    </a:cxn>
                    <a:cxn ang="0">
                      <a:pos x="0" y="625"/>
                    </a:cxn>
                    <a:cxn ang="0">
                      <a:pos x="16" y="576"/>
                    </a:cxn>
                    <a:cxn ang="0">
                      <a:pos x="24" y="560"/>
                    </a:cxn>
                    <a:cxn ang="0">
                      <a:pos x="75" y="507"/>
                    </a:cxn>
                    <a:cxn ang="0">
                      <a:pos x="93" y="491"/>
                    </a:cxn>
                    <a:cxn ang="0">
                      <a:pos x="130" y="433"/>
                    </a:cxn>
                    <a:cxn ang="0">
                      <a:pos x="132" y="412"/>
                    </a:cxn>
                    <a:cxn ang="0">
                      <a:pos x="128" y="338"/>
                    </a:cxn>
                    <a:cxn ang="0">
                      <a:pos x="139" y="274"/>
                    </a:cxn>
                    <a:cxn ang="0">
                      <a:pos x="142" y="236"/>
                    </a:cxn>
                    <a:cxn ang="0">
                      <a:pos x="135" y="195"/>
                    </a:cxn>
                    <a:cxn ang="0">
                      <a:pos x="118" y="167"/>
                    </a:cxn>
                    <a:cxn ang="0">
                      <a:pos x="100" y="134"/>
                    </a:cxn>
                    <a:cxn ang="0">
                      <a:pos x="102" y="91"/>
                    </a:cxn>
                    <a:cxn ang="0">
                      <a:pos x="95" y="45"/>
                    </a:cxn>
                    <a:cxn ang="0">
                      <a:pos x="88" y="37"/>
                    </a:cxn>
                    <a:cxn ang="0">
                      <a:pos x="134" y="3"/>
                    </a:cxn>
                    <a:cxn ang="0">
                      <a:pos x="148" y="0"/>
                    </a:cxn>
                    <a:cxn ang="0">
                      <a:pos x="181" y="7"/>
                    </a:cxn>
                    <a:cxn ang="0">
                      <a:pos x="431" y="128"/>
                    </a:cxn>
                    <a:cxn ang="0">
                      <a:pos x="679" y="243"/>
                    </a:cxn>
                  </a:cxnLst>
                  <a:rect l="0" t="0" r="r" b="b"/>
                  <a:pathLst>
                    <a:path w="694" h="1123">
                      <a:moveTo>
                        <a:pt x="690" y="246"/>
                      </a:moveTo>
                      <a:lnTo>
                        <a:pt x="694" y="546"/>
                      </a:lnTo>
                      <a:lnTo>
                        <a:pt x="694" y="546"/>
                      </a:lnTo>
                      <a:lnTo>
                        <a:pt x="686" y="547"/>
                      </a:lnTo>
                      <a:lnTo>
                        <a:pt x="672" y="553"/>
                      </a:lnTo>
                      <a:lnTo>
                        <a:pt x="664" y="560"/>
                      </a:lnTo>
                      <a:lnTo>
                        <a:pt x="653" y="567"/>
                      </a:lnTo>
                      <a:lnTo>
                        <a:pt x="644" y="577"/>
                      </a:lnTo>
                      <a:lnTo>
                        <a:pt x="635" y="590"/>
                      </a:lnTo>
                      <a:lnTo>
                        <a:pt x="635" y="590"/>
                      </a:lnTo>
                      <a:lnTo>
                        <a:pt x="621" y="618"/>
                      </a:lnTo>
                      <a:lnTo>
                        <a:pt x="609" y="644"/>
                      </a:lnTo>
                      <a:lnTo>
                        <a:pt x="604" y="657"/>
                      </a:lnTo>
                      <a:lnTo>
                        <a:pt x="600" y="669"/>
                      </a:lnTo>
                      <a:lnTo>
                        <a:pt x="600" y="683"/>
                      </a:lnTo>
                      <a:lnTo>
                        <a:pt x="600" y="695"/>
                      </a:lnTo>
                      <a:lnTo>
                        <a:pt x="600" y="695"/>
                      </a:lnTo>
                      <a:lnTo>
                        <a:pt x="600" y="718"/>
                      </a:lnTo>
                      <a:lnTo>
                        <a:pt x="602" y="738"/>
                      </a:lnTo>
                      <a:lnTo>
                        <a:pt x="604" y="748"/>
                      </a:lnTo>
                      <a:lnTo>
                        <a:pt x="605" y="759"/>
                      </a:lnTo>
                      <a:lnTo>
                        <a:pt x="611" y="773"/>
                      </a:lnTo>
                      <a:lnTo>
                        <a:pt x="618" y="787"/>
                      </a:lnTo>
                      <a:lnTo>
                        <a:pt x="618" y="787"/>
                      </a:lnTo>
                      <a:lnTo>
                        <a:pt x="632" y="817"/>
                      </a:lnTo>
                      <a:lnTo>
                        <a:pt x="642" y="842"/>
                      </a:lnTo>
                      <a:lnTo>
                        <a:pt x="644" y="852"/>
                      </a:lnTo>
                      <a:lnTo>
                        <a:pt x="644" y="861"/>
                      </a:lnTo>
                      <a:lnTo>
                        <a:pt x="642" y="868"/>
                      </a:lnTo>
                      <a:lnTo>
                        <a:pt x="635" y="873"/>
                      </a:lnTo>
                      <a:lnTo>
                        <a:pt x="635" y="873"/>
                      </a:lnTo>
                      <a:lnTo>
                        <a:pt x="628" y="877"/>
                      </a:lnTo>
                      <a:lnTo>
                        <a:pt x="620" y="879"/>
                      </a:lnTo>
                      <a:lnTo>
                        <a:pt x="602" y="877"/>
                      </a:lnTo>
                      <a:lnTo>
                        <a:pt x="595" y="877"/>
                      </a:lnTo>
                      <a:lnTo>
                        <a:pt x="586" y="877"/>
                      </a:lnTo>
                      <a:lnTo>
                        <a:pt x="581" y="879"/>
                      </a:lnTo>
                      <a:lnTo>
                        <a:pt x="574" y="884"/>
                      </a:lnTo>
                      <a:lnTo>
                        <a:pt x="574" y="884"/>
                      </a:lnTo>
                      <a:lnTo>
                        <a:pt x="560" y="903"/>
                      </a:lnTo>
                      <a:lnTo>
                        <a:pt x="542" y="931"/>
                      </a:lnTo>
                      <a:lnTo>
                        <a:pt x="532" y="946"/>
                      </a:lnTo>
                      <a:lnTo>
                        <a:pt x="519" y="961"/>
                      </a:lnTo>
                      <a:lnTo>
                        <a:pt x="505" y="975"/>
                      </a:lnTo>
                      <a:lnTo>
                        <a:pt x="491" y="988"/>
                      </a:lnTo>
                      <a:lnTo>
                        <a:pt x="491" y="988"/>
                      </a:lnTo>
                      <a:lnTo>
                        <a:pt x="461" y="1007"/>
                      </a:lnTo>
                      <a:lnTo>
                        <a:pt x="436" y="1021"/>
                      </a:lnTo>
                      <a:lnTo>
                        <a:pt x="415" y="1028"/>
                      </a:lnTo>
                      <a:lnTo>
                        <a:pt x="396" y="1032"/>
                      </a:lnTo>
                      <a:lnTo>
                        <a:pt x="396" y="1032"/>
                      </a:lnTo>
                      <a:lnTo>
                        <a:pt x="382" y="1032"/>
                      </a:lnTo>
                      <a:lnTo>
                        <a:pt x="373" y="1034"/>
                      </a:lnTo>
                      <a:lnTo>
                        <a:pt x="369" y="1035"/>
                      </a:lnTo>
                      <a:lnTo>
                        <a:pt x="366" y="1037"/>
                      </a:lnTo>
                      <a:lnTo>
                        <a:pt x="361" y="1048"/>
                      </a:lnTo>
                      <a:lnTo>
                        <a:pt x="361" y="1048"/>
                      </a:lnTo>
                      <a:lnTo>
                        <a:pt x="357" y="1055"/>
                      </a:lnTo>
                      <a:lnTo>
                        <a:pt x="352" y="1062"/>
                      </a:lnTo>
                      <a:lnTo>
                        <a:pt x="343" y="1069"/>
                      </a:lnTo>
                      <a:lnTo>
                        <a:pt x="333" y="1076"/>
                      </a:lnTo>
                      <a:lnTo>
                        <a:pt x="308" y="1090"/>
                      </a:lnTo>
                      <a:lnTo>
                        <a:pt x="281" y="1101"/>
                      </a:lnTo>
                      <a:lnTo>
                        <a:pt x="281" y="1101"/>
                      </a:lnTo>
                      <a:lnTo>
                        <a:pt x="266" y="1106"/>
                      </a:lnTo>
                      <a:lnTo>
                        <a:pt x="246" y="1109"/>
                      </a:lnTo>
                      <a:lnTo>
                        <a:pt x="204" y="1116"/>
                      </a:lnTo>
                      <a:lnTo>
                        <a:pt x="153" y="1123"/>
                      </a:lnTo>
                      <a:lnTo>
                        <a:pt x="153" y="1123"/>
                      </a:lnTo>
                      <a:lnTo>
                        <a:pt x="144" y="1106"/>
                      </a:lnTo>
                      <a:lnTo>
                        <a:pt x="132" y="1079"/>
                      </a:lnTo>
                      <a:lnTo>
                        <a:pt x="132" y="1079"/>
                      </a:lnTo>
                      <a:lnTo>
                        <a:pt x="126" y="1067"/>
                      </a:lnTo>
                      <a:lnTo>
                        <a:pt x="121" y="1053"/>
                      </a:lnTo>
                      <a:lnTo>
                        <a:pt x="116" y="1046"/>
                      </a:lnTo>
                      <a:lnTo>
                        <a:pt x="111" y="1039"/>
                      </a:lnTo>
                      <a:lnTo>
                        <a:pt x="104" y="1034"/>
                      </a:lnTo>
                      <a:lnTo>
                        <a:pt x="97" y="1028"/>
                      </a:lnTo>
                      <a:lnTo>
                        <a:pt x="97" y="1028"/>
                      </a:lnTo>
                      <a:lnTo>
                        <a:pt x="60" y="1014"/>
                      </a:lnTo>
                      <a:lnTo>
                        <a:pt x="44" y="1007"/>
                      </a:lnTo>
                      <a:lnTo>
                        <a:pt x="38" y="1004"/>
                      </a:lnTo>
                      <a:lnTo>
                        <a:pt x="33" y="1000"/>
                      </a:lnTo>
                      <a:lnTo>
                        <a:pt x="33" y="1000"/>
                      </a:lnTo>
                      <a:lnTo>
                        <a:pt x="28" y="990"/>
                      </a:lnTo>
                      <a:lnTo>
                        <a:pt x="26" y="982"/>
                      </a:lnTo>
                      <a:lnTo>
                        <a:pt x="26" y="975"/>
                      </a:lnTo>
                      <a:lnTo>
                        <a:pt x="28" y="968"/>
                      </a:lnTo>
                      <a:lnTo>
                        <a:pt x="33" y="963"/>
                      </a:lnTo>
                      <a:lnTo>
                        <a:pt x="44" y="958"/>
                      </a:lnTo>
                      <a:lnTo>
                        <a:pt x="58" y="953"/>
                      </a:lnTo>
                      <a:lnTo>
                        <a:pt x="58" y="953"/>
                      </a:lnTo>
                      <a:lnTo>
                        <a:pt x="74" y="947"/>
                      </a:lnTo>
                      <a:lnTo>
                        <a:pt x="86" y="940"/>
                      </a:lnTo>
                      <a:lnTo>
                        <a:pt x="98" y="931"/>
                      </a:lnTo>
                      <a:lnTo>
                        <a:pt x="107" y="923"/>
                      </a:lnTo>
                      <a:lnTo>
                        <a:pt x="112" y="910"/>
                      </a:lnTo>
                      <a:lnTo>
                        <a:pt x="116" y="900"/>
                      </a:lnTo>
                      <a:lnTo>
                        <a:pt x="116" y="889"/>
                      </a:lnTo>
                      <a:lnTo>
                        <a:pt x="114" y="879"/>
                      </a:lnTo>
                      <a:lnTo>
                        <a:pt x="114" y="879"/>
                      </a:lnTo>
                      <a:lnTo>
                        <a:pt x="105" y="859"/>
                      </a:lnTo>
                      <a:lnTo>
                        <a:pt x="98" y="842"/>
                      </a:lnTo>
                      <a:lnTo>
                        <a:pt x="95" y="827"/>
                      </a:lnTo>
                      <a:lnTo>
                        <a:pt x="97" y="824"/>
                      </a:lnTo>
                      <a:lnTo>
                        <a:pt x="97" y="820"/>
                      </a:lnTo>
                      <a:lnTo>
                        <a:pt x="97" y="820"/>
                      </a:lnTo>
                      <a:lnTo>
                        <a:pt x="104" y="812"/>
                      </a:lnTo>
                      <a:lnTo>
                        <a:pt x="109" y="801"/>
                      </a:lnTo>
                      <a:lnTo>
                        <a:pt x="111" y="794"/>
                      </a:lnTo>
                      <a:lnTo>
                        <a:pt x="111" y="789"/>
                      </a:lnTo>
                      <a:lnTo>
                        <a:pt x="107" y="783"/>
                      </a:lnTo>
                      <a:lnTo>
                        <a:pt x="100" y="778"/>
                      </a:lnTo>
                      <a:lnTo>
                        <a:pt x="100" y="778"/>
                      </a:lnTo>
                      <a:lnTo>
                        <a:pt x="84" y="768"/>
                      </a:lnTo>
                      <a:lnTo>
                        <a:pt x="70" y="755"/>
                      </a:lnTo>
                      <a:lnTo>
                        <a:pt x="58" y="741"/>
                      </a:lnTo>
                      <a:lnTo>
                        <a:pt x="47" y="724"/>
                      </a:lnTo>
                      <a:lnTo>
                        <a:pt x="47" y="724"/>
                      </a:lnTo>
                      <a:lnTo>
                        <a:pt x="0" y="625"/>
                      </a:lnTo>
                      <a:lnTo>
                        <a:pt x="0" y="625"/>
                      </a:lnTo>
                      <a:lnTo>
                        <a:pt x="7" y="597"/>
                      </a:lnTo>
                      <a:lnTo>
                        <a:pt x="16" y="576"/>
                      </a:lnTo>
                      <a:lnTo>
                        <a:pt x="19" y="567"/>
                      </a:lnTo>
                      <a:lnTo>
                        <a:pt x="24" y="560"/>
                      </a:lnTo>
                      <a:lnTo>
                        <a:pt x="24" y="560"/>
                      </a:lnTo>
                      <a:lnTo>
                        <a:pt x="45" y="535"/>
                      </a:lnTo>
                      <a:lnTo>
                        <a:pt x="60" y="521"/>
                      </a:lnTo>
                      <a:lnTo>
                        <a:pt x="75" y="507"/>
                      </a:lnTo>
                      <a:lnTo>
                        <a:pt x="75" y="507"/>
                      </a:lnTo>
                      <a:lnTo>
                        <a:pt x="84" y="500"/>
                      </a:lnTo>
                      <a:lnTo>
                        <a:pt x="93" y="491"/>
                      </a:lnTo>
                      <a:lnTo>
                        <a:pt x="109" y="470"/>
                      </a:lnTo>
                      <a:lnTo>
                        <a:pt x="121" y="449"/>
                      </a:lnTo>
                      <a:lnTo>
                        <a:pt x="130" y="433"/>
                      </a:lnTo>
                      <a:lnTo>
                        <a:pt x="130" y="433"/>
                      </a:lnTo>
                      <a:lnTo>
                        <a:pt x="132" y="424"/>
                      </a:lnTo>
                      <a:lnTo>
                        <a:pt x="132" y="412"/>
                      </a:lnTo>
                      <a:lnTo>
                        <a:pt x="132" y="380"/>
                      </a:lnTo>
                      <a:lnTo>
                        <a:pt x="128" y="338"/>
                      </a:lnTo>
                      <a:lnTo>
                        <a:pt x="128" y="338"/>
                      </a:lnTo>
                      <a:lnTo>
                        <a:pt x="132" y="308"/>
                      </a:lnTo>
                      <a:lnTo>
                        <a:pt x="135" y="287"/>
                      </a:lnTo>
                      <a:lnTo>
                        <a:pt x="139" y="274"/>
                      </a:lnTo>
                      <a:lnTo>
                        <a:pt x="139" y="274"/>
                      </a:lnTo>
                      <a:lnTo>
                        <a:pt x="141" y="260"/>
                      </a:lnTo>
                      <a:lnTo>
                        <a:pt x="142" y="236"/>
                      </a:lnTo>
                      <a:lnTo>
                        <a:pt x="141" y="222"/>
                      </a:lnTo>
                      <a:lnTo>
                        <a:pt x="139" y="207"/>
                      </a:lnTo>
                      <a:lnTo>
                        <a:pt x="135" y="195"/>
                      </a:lnTo>
                      <a:lnTo>
                        <a:pt x="130" y="183"/>
                      </a:lnTo>
                      <a:lnTo>
                        <a:pt x="130" y="183"/>
                      </a:lnTo>
                      <a:lnTo>
                        <a:pt x="118" y="167"/>
                      </a:lnTo>
                      <a:lnTo>
                        <a:pt x="109" y="155"/>
                      </a:lnTo>
                      <a:lnTo>
                        <a:pt x="104" y="144"/>
                      </a:lnTo>
                      <a:lnTo>
                        <a:pt x="100" y="134"/>
                      </a:lnTo>
                      <a:lnTo>
                        <a:pt x="100" y="134"/>
                      </a:lnTo>
                      <a:lnTo>
                        <a:pt x="102" y="119"/>
                      </a:lnTo>
                      <a:lnTo>
                        <a:pt x="102" y="91"/>
                      </a:lnTo>
                      <a:lnTo>
                        <a:pt x="102" y="74"/>
                      </a:lnTo>
                      <a:lnTo>
                        <a:pt x="100" y="60"/>
                      </a:lnTo>
                      <a:lnTo>
                        <a:pt x="95" y="45"/>
                      </a:lnTo>
                      <a:lnTo>
                        <a:pt x="91" y="42"/>
                      </a:lnTo>
                      <a:lnTo>
                        <a:pt x="88" y="37"/>
                      </a:lnTo>
                      <a:lnTo>
                        <a:pt x="88" y="37"/>
                      </a:lnTo>
                      <a:lnTo>
                        <a:pt x="109" y="21"/>
                      </a:lnTo>
                      <a:lnTo>
                        <a:pt x="126" y="8"/>
                      </a:lnTo>
                      <a:lnTo>
                        <a:pt x="134" y="3"/>
                      </a:lnTo>
                      <a:lnTo>
                        <a:pt x="139" y="1"/>
                      </a:lnTo>
                      <a:lnTo>
                        <a:pt x="139" y="1"/>
                      </a:lnTo>
                      <a:lnTo>
                        <a:pt x="148" y="0"/>
                      </a:lnTo>
                      <a:lnTo>
                        <a:pt x="156" y="0"/>
                      </a:lnTo>
                      <a:lnTo>
                        <a:pt x="169" y="1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264" y="47"/>
                      </a:lnTo>
                      <a:lnTo>
                        <a:pt x="431" y="128"/>
                      </a:lnTo>
                      <a:lnTo>
                        <a:pt x="600" y="209"/>
                      </a:lnTo>
                      <a:lnTo>
                        <a:pt x="660" y="236"/>
                      </a:lnTo>
                      <a:lnTo>
                        <a:pt x="679" y="243"/>
                      </a:lnTo>
                      <a:lnTo>
                        <a:pt x="690" y="246"/>
                      </a:lnTo>
                      <a:lnTo>
                        <a:pt x="690" y="24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9" name="Freeform 25"/>
                <p:cNvSpPr>
                  <a:spLocks/>
                </p:cNvSpPr>
                <p:nvPr/>
              </p:nvSpPr>
              <p:spPr bwMode="auto">
                <a:xfrm>
                  <a:off x="3741416" y="3208808"/>
                  <a:ext cx="710254" cy="587120"/>
                </a:xfrm>
                <a:custGeom>
                  <a:avLst/>
                  <a:gdLst/>
                  <a:ahLst/>
                  <a:cxnLst>
                    <a:cxn ang="0">
                      <a:pos x="423" y="604"/>
                    </a:cxn>
                    <a:cxn ang="0">
                      <a:pos x="442" y="555"/>
                    </a:cxn>
                    <a:cxn ang="0">
                      <a:pos x="458" y="509"/>
                    </a:cxn>
                    <a:cxn ang="0">
                      <a:pos x="499" y="477"/>
                    </a:cxn>
                    <a:cxn ang="0">
                      <a:pos x="532" y="479"/>
                    </a:cxn>
                    <a:cxn ang="0">
                      <a:pos x="588" y="497"/>
                    </a:cxn>
                    <a:cxn ang="0">
                      <a:pos x="613" y="484"/>
                    </a:cxn>
                    <a:cxn ang="0">
                      <a:pos x="675" y="373"/>
                    </a:cxn>
                    <a:cxn ang="0">
                      <a:pos x="712" y="294"/>
                    </a:cxn>
                    <a:cxn ang="0">
                      <a:pos x="724" y="266"/>
                    </a:cxn>
                    <a:cxn ang="0">
                      <a:pos x="754" y="217"/>
                    </a:cxn>
                    <a:cxn ang="0">
                      <a:pos x="747" y="195"/>
                    </a:cxn>
                    <a:cxn ang="0">
                      <a:pos x="752" y="183"/>
                    </a:cxn>
                    <a:cxn ang="0">
                      <a:pos x="791" y="139"/>
                    </a:cxn>
                    <a:cxn ang="0">
                      <a:pos x="796" y="114"/>
                    </a:cxn>
                    <a:cxn ang="0">
                      <a:pos x="777" y="69"/>
                    </a:cxn>
                    <a:cxn ang="0">
                      <a:pos x="710" y="5"/>
                    </a:cxn>
                    <a:cxn ang="0">
                      <a:pos x="691" y="16"/>
                    </a:cxn>
                    <a:cxn ang="0">
                      <a:pos x="655" y="32"/>
                    </a:cxn>
                    <a:cxn ang="0">
                      <a:pos x="604" y="35"/>
                    </a:cxn>
                    <a:cxn ang="0">
                      <a:pos x="571" y="26"/>
                    </a:cxn>
                    <a:cxn ang="0">
                      <a:pos x="527" y="26"/>
                    </a:cxn>
                    <a:cxn ang="0">
                      <a:pos x="497" y="55"/>
                    </a:cxn>
                    <a:cxn ang="0">
                      <a:pos x="484" y="72"/>
                    </a:cxn>
                    <a:cxn ang="0">
                      <a:pos x="455" y="72"/>
                    </a:cxn>
                    <a:cxn ang="0">
                      <a:pos x="370" y="37"/>
                    </a:cxn>
                    <a:cxn ang="0">
                      <a:pos x="319" y="25"/>
                    </a:cxn>
                    <a:cxn ang="0">
                      <a:pos x="256" y="30"/>
                    </a:cxn>
                    <a:cxn ang="0">
                      <a:pos x="215" y="3"/>
                    </a:cxn>
                    <a:cxn ang="0">
                      <a:pos x="162" y="2"/>
                    </a:cxn>
                    <a:cxn ang="0">
                      <a:pos x="132" y="23"/>
                    </a:cxn>
                    <a:cxn ang="0">
                      <a:pos x="81" y="77"/>
                    </a:cxn>
                    <a:cxn ang="0">
                      <a:pos x="69" y="171"/>
                    </a:cxn>
                    <a:cxn ang="0">
                      <a:pos x="79" y="192"/>
                    </a:cxn>
                    <a:cxn ang="0">
                      <a:pos x="57" y="261"/>
                    </a:cxn>
                    <a:cxn ang="0">
                      <a:pos x="30" y="320"/>
                    </a:cxn>
                    <a:cxn ang="0">
                      <a:pos x="16" y="357"/>
                    </a:cxn>
                    <a:cxn ang="0">
                      <a:pos x="0" y="465"/>
                    </a:cxn>
                    <a:cxn ang="0">
                      <a:pos x="2" y="523"/>
                    </a:cxn>
                    <a:cxn ang="0">
                      <a:pos x="65" y="516"/>
                    </a:cxn>
                    <a:cxn ang="0">
                      <a:pos x="113" y="523"/>
                    </a:cxn>
                    <a:cxn ang="0">
                      <a:pos x="138" y="539"/>
                    </a:cxn>
                    <a:cxn ang="0">
                      <a:pos x="164" y="562"/>
                    </a:cxn>
                    <a:cxn ang="0">
                      <a:pos x="171" y="588"/>
                    </a:cxn>
                    <a:cxn ang="0">
                      <a:pos x="180" y="595"/>
                    </a:cxn>
                    <a:cxn ang="0">
                      <a:pos x="204" y="597"/>
                    </a:cxn>
                    <a:cxn ang="0">
                      <a:pos x="212" y="629"/>
                    </a:cxn>
                    <a:cxn ang="0">
                      <a:pos x="233" y="646"/>
                    </a:cxn>
                    <a:cxn ang="0">
                      <a:pos x="287" y="659"/>
                    </a:cxn>
                    <a:cxn ang="0">
                      <a:pos x="301" y="657"/>
                    </a:cxn>
                    <a:cxn ang="0">
                      <a:pos x="301" y="646"/>
                    </a:cxn>
                    <a:cxn ang="0">
                      <a:pos x="319" y="650"/>
                    </a:cxn>
                    <a:cxn ang="0">
                      <a:pos x="372" y="645"/>
                    </a:cxn>
                    <a:cxn ang="0">
                      <a:pos x="395" y="641"/>
                    </a:cxn>
                  </a:cxnLst>
                  <a:rect l="0" t="0" r="r" b="b"/>
                  <a:pathLst>
                    <a:path w="796" h="659">
                      <a:moveTo>
                        <a:pt x="405" y="632"/>
                      </a:moveTo>
                      <a:lnTo>
                        <a:pt x="405" y="632"/>
                      </a:lnTo>
                      <a:lnTo>
                        <a:pt x="423" y="604"/>
                      </a:lnTo>
                      <a:lnTo>
                        <a:pt x="423" y="604"/>
                      </a:lnTo>
                      <a:lnTo>
                        <a:pt x="430" y="593"/>
                      </a:lnTo>
                      <a:lnTo>
                        <a:pt x="435" y="585"/>
                      </a:lnTo>
                      <a:lnTo>
                        <a:pt x="439" y="569"/>
                      </a:lnTo>
                      <a:lnTo>
                        <a:pt x="442" y="555"/>
                      </a:lnTo>
                      <a:lnTo>
                        <a:pt x="444" y="539"/>
                      </a:lnTo>
                      <a:lnTo>
                        <a:pt x="444" y="539"/>
                      </a:lnTo>
                      <a:lnTo>
                        <a:pt x="451" y="520"/>
                      </a:lnTo>
                      <a:lnTo>
                        <a:pt x="458" y="509"/>
                      </a:lnTo>
                      <a:lnTo>
                        <a:pt x="465" y="498"/>
                      </a:lnTo>
                      <a:lnTo>
                        <a:pt x="474" y="490"/>
                      </a:lnTo>
                      <a:lnTo>
                        <a:pt x="486" y="483"/>
                      </a:lnTo>
                      <a:lnTo>
                        <a:pt x="499" y="477"/>
                      </a:lnTo>
                      <a:lnTo>
                        <a:pt x="507" y="477"/>
                      </a:lnTo>
                      <a:lnTo>
                        <a:pt x="514" y="477"/>
                      </a:lnTo>
                      <a:lnTo>
                        <a:pt x="514" y="477"/>
                      </a:lnTo>
                      <a:lnTo>
                        <a:pt x="532" y="479"/>
                      </a:lnTo>
                      <a:lnTo>
                        <a:pt x="548" y="484"/>
                      </a:lnTo>
                      <a:lnTo>
                        <a:pt x="562" y="490"/>
                      </a:lnTo>
                      <a:lnTo>
                        <a:pt x="576" y="495"/>
                      </a:lnTo>
                      <a:lnTo>
                        <a:pt x="588" y="497"/>
                      </a:lnTo>
                      <a:lnTo>
                        <a:pt x="595" y="495"/>
                      </a:lnTo>
                      <a:lnTo>
                        <a:pt x="601" y="493"/>
                      </a:lnTo>
                      <a:lnTo>
                        <a:pt x="606" y="490"/>
                      </a:lnTo>
                      <a:lnTo>
                        <a:pt x="613" y="484"/>
                      </a:lnTo>
                      <a:lnTo>
                        <a:pt x="618" y="477"/>
                      </a:lnTo>
                      <a:lnTo>
                        <a:pt x="624" y="468"/>
                      </a:lnTo>
                      <a:lnTo>
                        <a:pt x="624" y="468"/>
                      </a:lnTo>
                      <a:lnTo>
                        <a:pt x="675" y="373"/>
                      </a:lnTo>
                      <a:lnTo>
                        <a:pt x="696" y="333"/>
                      </a:lnTo>
                      <a:lnTo>
                        <a:pt x="708" y="306"/>
                      </a:lnTo>
                      <a:lnTo>
                        <a:pt x="708" y="306"/>
                      </a:lnTo>
                      <a:lnTo>
                        <a:pt x="712" y="294"/>
                      </a:lnTo>
                      <a:lnTo>
                        <a:pt x="713" y="283"/>
                      </a:lnTo>
                      <a:lnTo>
                        <a:pt x="717" y="275"/>
                      </a:lnTo>
                      <a:lnTo>
                        <a:pt x="724" y="266"/>
                      </a:lnTo>
                      <a:lnTo>
                        <a:pt x="724" y="266"/>
                      </a:lnTo>
                      <a:lnTo>
                        <a:pt x="735" y="254"/>
                      </a:lnTo>
                      <a:lnTo>
                        <a:pt x="745" y="239"/>
                      </a:lnTo>
                      <a:lnTo>
                        <a:pt x="752" y="224"/>
                      </a:lnTo>
                      <a:lnTo>
                        <a:pt x="754" y="217"/>
                      </a:lnTo>
                      <a:lnTo>
                        <a:pt x="754" y="211"/>
                      </a:lnTo>
                      <a:lnTo>
                        <a:pt x="754" y="211"/>
                      </a:lnTo>
                      <a:lnTo>
                        <a:pt x="750" y="202"/>
                      </a:lnTo>
                      <a:lnTo>
                        <a:pt x="747" y="195"/>
                      </a:lnTo>
                      <a:lnTo>
                        <a:pt x="745" y="194"/>
                      </a:lnTo>
                      <a:lnTo>
                        <a:pt x="745" y="190"/>
                      </a:lnTo>
                      <a:lnTo>
                        <a:pt x="749" y="187"/>
                      </a:lnTo>
                      <a:lnTo>
                        <a:pt x="752" y="183"/>
                      </a:lnTo>
                      <a:lnTo>
                        <a:pt x="752" y="183"/>
                      </a:lnTo>
                      <a:lnTo>
                        <a:pt x="764" y="171"/>
                      </a:lnTo>
                      <a:lnTo>
                        <a:pt x="779" y="155"/>
                      </a:lnTo>
                      <a:lnTo>
                        <a:pt x="791" y="139"/>
                      </a:lnTo>
                      <a:lnTo>
                        <a:pt x="794" y="132"/>
                      </a:lnTo>
                      <a:lnTo>
                        <a:pt x="796" y="127"/>
                      </a:lnTo>
                      <a:lnTo>
                        <a:pt x="796" y="127"/>
                      </a:lnTo>
                      <a:lnTo>
                        <a:pt x="796" y="114"/>
                      </a:lnTo>
                      <a:lnTo>
                        <a:pt x="794" y="102"/>
                      </a:lnTo>
                      <a:lnTo>
                        <a:pt x="789" y="83"/>
                      </a:lnTo>
                      <a:lnTo>
                        <a:pt x="789" y="83"/>
                      </a:lnTo>
                      <a:lnTo>
                        <a:pt x="777" y="69"/>
                      </a:lnTo>
                      <a:lnTo>
                        <a:pt x="750" y="39"/>
                      </a:lnTo>
                      <a:lnTo>
                        <a:pt x="736" y="25"/>
                      </a:lnTo>
                      <a:lnTo>
                        <a:pt x="722" y="14"/>
                      </a:lnTo>
                      <a:lnTo>
                        <a:pt x="710" y="5"/>
                      </a:lnTo>
                      <a:lnTo>
                        <a:pt x="706" y="3"/>
                      </a:lnTo>
                      <a:lnTo>
                        <a:pt x="703" y="5"/>
                      </a:lnTo>
                      <a:lnTo>
                        <a:pt x="703" y="5"/>
                      </a:lnTo>
                      <a:lnTo>
                        <a:pt x="691" y="16"/>
                      </a:lnTo>
                      <a:lnTo>
                        <a:pt x="678" y="23"/>
                      </a:lnTo>
                      <a:lnTo>
                        <a:pt x="668" y="28"/>
                      </a:lnTo>
                      <a:lnTo>
                        <a:pt x="668" y="28"/>
                      </a:lnTo>
                      <a:lnTo>
                        <a:pt x="655" y="32"/>
                      </a:lnTo>
                      <a:lnTo>
                        <a:pt x="636" y="35"/>
                      </a:lnTo>
                      <a:lnTo>
                        <a:pt x="627" y="37"/>
                      </a:lnTo>
                      <a:lnTo>
                        <a:pt x="615" y="35"/>
                      </a:lnTo>
                      <a:lnTo>
                        <a:pt x="604" y="35"/>
                      </a:lnTo>
                      <a:lnTo>
                        <a:pt x="592" y="32"/>
                      </a:lnTo>
                      <a:lnTo>
                        <a:pt x="592" y="32"/>
                      </a:lnTo>
                      <a:lnTo>
                        <a:pt x="581" y="28"/>
                      </a:lnTo>
                      <a:lnTo>
                        <a:pt x="571" y="26"/>
                      </a:lnTo>
                      <a:lnTo>
                        <a:pt x="550" y="25"/>
                      </a:lnTo>
                      <a:lnTo>
                        <a:pt x="530" y="25"/>
                      </a:lnTo>
                      <a:lnTo>
                        <a:pt x="530" y="25"/>
                      </a:lnTo>
                      <a:lnTo>
                        <a:pt x="527" y="26"/>
                      </a:lnTo>
                      <a:lnTo>
                        <a:pt x="516" y="32"/>
                      </a:lnTo>
                      <a:lnTo>
                        <a:pt x="509" y="37"/>
                      </a:lnTo>
                      <a:lnTo>
                        <a:pt x="504" y="46"/>
                      </a:lnTo>
                      <a:lnTo>
                        <a:pt x="497" y="55"/>
                      </a:lnTo>
                      <a:lnTo>
                        <a:pt x="490" y="69"/>
                      </a:lnTo>
                      <a:lnTo>
                        <a:pt x="490" y="69"/>
                      </a:lnTo>
                      <a:lnTo>
                        <a:pt x="488" y="70"/>
                      </a:lnTo>
                      <a:lnTo>
                        <a:pt x="484" y="72"/>
                      </a:lnTo>
                      <a:lnTo>
                        <a:pt x="481" y="74"/>
                      </a:lnTo>
                      <a:lnTo>
                        <a:pt x="474" y="76"/>
                      </a:lnTo>
                      <a:lnTo>
                        <a:pt x="465" y="76"/>
                      </a:lnTo>
                      <a:lnTo>
                        <a:pt x="455" y="72"/>
                      </a:lnTo>
                      <a:lnTo>
                        <a:pt x="439" y="65"/>
                      </a:lnTo>
                      <a:lnTo>
                        <a:pt x="439" y="65"/>
                      </a:lnTo>
                      <a:lnTo>
                        <a:pt x="403" y="51"/>
                      </a:lnTo>
                      <a:lnTo>
                        <a:pt x="370" y="37"/>
                      </a:lnTo>
                      <a:lnTo>
                        <a:pt x="340" y="28"/>
                      </a:lnTo>
                      <a:lnTo>
                        <a:pt x="328" y="25"/>
                      </a:lnTo>
                      <a:lnTo>
                        <a:pt x="319" y="25"/>
                      </a:lnTo>
                      <a:lnTo>
                        <a:pt x="319" y="25"/>
                      </a:lnTo>
                      <a:lnTo>
                        <a:pt x="285" y="28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56" y="30"/>
                      </a:lnTo>
                      <a:lnTo>
                        <a:pt x="250" y="26"/>
                      </a:lnTo>
                      <a:lnTo>
                        <a:pt x="238" y="19"/>
                      </a:lnTo>
                      <a:lnTo>
                        <a:pt x="215" y="3"/>
                      </a:lnTo>
                      <a:lnTo>
                        <a:pt x="215" y="3"/>
                      </a:lnTo>
                      <a:lnTo>
                        <a:pt x="204" y="0"/>
                      </a:lnTo>
                      <a:lnTo>
                        <a:pt x="187" y="0"/>
                      </a:lnTo>
                      <a:lnTo>
                        <a:pt x="169" y="0"/>
                      </a:lnTo>
                      <a:lnTo>
                        <a:pt x="162" y="2"/>
                      </a:lnTo>
                      <a:lnTo>
                        <a:pt x="155" y="5"/>
                      </a:lnTo>
                      <a:lnTo>
                        <a:pt x="155" y="5"/>
                      </a:lnTo>
                      <a:lnTo>
                        <a:pt x="145" y="12"/>
                      </a:lnTo>
                      <a:lnTo>
                        <a:pt x="132" y="23"/>
                      </a:lnTo>
                      <a:lnTo>
                        <a:pt x="113" y="42"/>
                      </a:lnTo>
                      <a:lnTo>
                        <a:pt x="113" y="42"/>
                      </a:lnTo>
                      <a:lnTo>
                        <a:pt x="101" y="55"/>
                      </a:lnTo>
                      <a:lnTo>
                        <a:pt x="81" y="77"/>
                      </a:lnTo>
                      <a:lnTo>
                        <a:pt x="64" y="102"/>
                      </a:lnTo>
                      <a:lnTo>
                        <a:pt x="58" y="113"/>
                      </a:lnTo>
                      <a:lnTo>
                        <a:pt x="55" y="121"/>
                      </a:lnTo>
                      <a:lnTo>
                        <a:pt x="69" y="171"/>
                      </a:lnTo>
                      <a:lnTo>
                        <a:pt x="69" y="171"/>
                      </a:lnTo>
                      <a:lnTo>
                        <a:pt x="74" y="178"/>
                      </a:lnTo>
                      <a:lnTo>
                        <a:pt x="78" y="185"/>
                      </a:lnTo>
                      <a:lnTo>
                        <a:pt x="79" y="192"/>
                      </a:lnTo>
                      <a:lnTo>
                        <a:pt x="79" y="192"/>
                      </a:lnTo>
                      <a:lnTo>
                        <a:pt x="78" y="204"/>
                      </a:lnTo>
                      <a:lnTo>
                        <a:pt x="71" y="227"/>
                      </a:lnTo>
                      <a:lnTo>
                        <a:pt x="57" y="261"/>
                      </a:lnTo>
                      <a:lnTo>
                        <a:pt x="48" y="280"/>
                      </a:lnTo>
                      <a:lnTo>
                        <a:pt x="35" y="299"/>
                      </a:lnTo>
                      <a:lnTo>
                        <a:pt x="35" y="299"/>
                      </a:lnTo>
                      <a:lnTo>
                        <a:pt x="30" y="320"/>
                      </a:lnTo>
                      <a:lnTo>
                        <a:pt x="25" y="336"/>
                      </a:lnTo>
                      <a:lnTo>
                        <a:pt x="21" y="347"/>
                      </a:lnTo>
                      <a:lnTo>
                        <a:pt x="21" y="347"/>
                      </a:lnTo>
                      <a:lnTo>
                        <a:pt x="16" y="357"/>
                      </a:lnTo>
                      <a:lnTo>
                        <a:pt x="11" y="375"/>
                      </a:lnTo>
                      <a:lnTo>
                        <a:pt x="5" y="403"/>
                      </a:lnTo>
                      <a:lnTo>
                        <a:pt x="5" y="403"/>
                      </a:lnTo>
                      <a:lnTo>
                        <a:pt x="0" y="465"/>
                      </a:lnTo>
                      <a:lnTo>
                        <a:pt x="0" y="504"/>
                      </a:lnTo>
                      <a:lnTo>
                        <a:pt x="0" y="518"/>
                      </a:lnTo>
                      <a:lnTo>
                        <a:pt x="2" y="523"/>
                      </a:lnTo>
                      <a:lnTo>
                        <a:pt x="2" y="523"/>
                      </a:lnTo>
                      <a:lnTo>
                        <a:pt x="9" y="521"/>
                      </a:lnTo>
                      <a:lnTo>
                        <a:pt x="28" y="518"/>
                      </a:lnTo>
                      <a:lnTo>
                        <a:pt x="53" y="516"/>
                      </a:lnTo>
                      <a:lnTo>
                        <a:pt x="65" y="516"/>
                      </a:lnTo>
                      <a:lnTo>
                        <a:pt x="78" y="516"/>
                      </a:lnTo>
                      <a:lnTo>
                        <a:pt x="78" y="516"/>
                      </a:lnTo>
                      <a:lnTo>
                        <a:pt x="97" y="520"/>
                      </a:lnTo>
                      <a:lnTo>
                        <a:pt x="113" y="523"/>
                      </a:lnTo>
                      <a:lnTo>
                        <a:pt x="120" y="525"/>
                      </a:lnTo>
                      <a:lnTo>
                        <a:pt x="127" y="528"/>
                      </a:lnTo>
                      <a:lnTo>
                        <a:pt x="132" y="534"/>
                      </a:lnTo>
                      <a:lnTo>
                        <a:pt x="138" y="539"/>
                      </a:lnTo>
                      <a:lnTo>
                        <a:pt x="138" y="539"/>
                      </a:lnTo>
                      <a:lnTo>
                        <a:pt x="148" y="549"/>
                      </a:lnTo>
                      <a:lnTo>
                        <a:pt x="157" y="555"/>
                      </a:lnTo>
                      <a:lnTo>
                        <a:pt x="164" y="562"/>
                      </a:lnTo>
                      <a:lnTo>
                        <a:pt x="166" y="565"/>
                      </a:lnTo>
                      <a:lnTo>
                        <a:pt x="167" y="569"/>
                      </a:lnTo>
                      <a:lnTo>
                        <a:pt x="167" y="569"/>
                      </a:lnTo>
                      <a:lnTo>
                        <a:pt x="171" y="588"/>
                      </a:lnTo>
                      <a:lnTo>
                        <a:pt x="175" y="593"/>
                      </a:lnTo>
                      <a:lnTo>
                        <a:pt x="176" y="595"/>
                      </a:lnTo>
                      <a:lnTo>
                        <a:pt x="180" y="595"/>
                      </a:lnTo>
                      <a:lnTo>
                        <a:pt x="180" y="595"/>
                      </a:lnTo>
                      <a:lnTo>
                        <a:pt x="196" y="593"/>
                      </a:lnTo>
                      <a:lnTo>
                        <a:pt x="201" y="593"/>
                      </a:lnTo>
                      <a:lnTo>
                        <a:pt x="204" y="595"/>
                      </a:lnTo>
                      <a:lnTo>
                        <a:pt x="204" y="597"/>
                      </a:lnTo>
                      <a:lnTo>
                        <a:pt x="204" y="597"/>
                      </a:lnTo>
                      <a:lnTo>
                        <a:pt x="208" y="616"/>
                      </a:lnTo>
                      <a:lnTo>
                        <a:pt x="210" y="625"/>
                      </a:lnTo>
                      <a:lnTo>
                        <a:pt x="212" y="629"/>
                      </a:lnTo>
                      <a:lnTo>
                        <a:pt x="215" y="632"/>
                      </a:lnTo>
                      <a:lnTo>
                        <a:pt x="215" y="632"/>
                      </a:lnTo>
                      <a:lnTo>
                        <a:pt x="224" y="639"/>
                      </a:lnTo>
                      <a:lnTo>
                        <a:pt x="233" y="646"/>
                      </a:lnTo>
                      <a:lnTo>
                        <a:pt x="245" y="652"/>
                      </a:lnTo>
                      <a:lnTo>
                        <a:pt x="261" y="655"/>
                      </a:lnTo>
                      <a:lnTo>
                        <a:pt x="261" y="655"/>
                      </a:lnTo>
                      <a:lnTo>
                        <a:pt x="287" y="659"/>
                      </a:lnTo>
                      <a:lnTo>
                        <a:pt x="296" y="659"/>
                      </a:lnTo>
                      <a:lnTo>
                        <a:pt x="300" y="659"/>
                      </a:lnTo>
                      <a:lnTo>
                        <a:pt x="301" y="657"/>
                      </a:lnTo>
                      <a:lnTo>
                        <a:pt x="301" y="657"/>
                      </a:lnTo>
                      <a:lnTo>
                        <a:pt x="303" y="653"/>
                      </a:lnTo>
                      <a:lnTo>
                        <a:pt x="303" y="652"/>
                      </a:lnTo>
                      <a:lnTo>
                        <a:pt x="301" y="648"/>
                      </a:lnTo>
                      <a:lnTo>
                        <a:pt x="301" y="646"/>
                      </a:lnTo>
                      <a:lnTo>
                        <a:pt x="303" y="646"/>
                      </a:lnTo>
                      <a:lnTo>
                        <a:pt x="312" y="648"/>
                      </a:lnTo>
                      <a:lnTo>
                        <a:pt x="312" y="648"/>
                      </a:lnTo>
                      <a:lnTo>
                        <a:pt x="319" y="650"/>
                      </a:lnTo>
                      <a:lnTo>
                        <a:pt x="326" y="650"/>
                      </a:lnTo>
                      <a:lnTo>
                        <a:pt x="342" y="648"/>
                      </a:lnTo>
                      <a:lnTo>
                        <a:pt x="358" y="645"/>
                      </a:lnTo>
                      <a:lnTo>
                        <a:pt x="372" y="645"/>
                      </a:lnTo>
                      <a:lnTo>
                        <a:pt x="372" y="645"/>
                      </a:lnTo>
                      <a:lnTo>
                        <a:pt x="382" y="645"/>
                      </a:lnTo>
                      <a:lnTo>
                        <a:pt x="389" y="645"/>
                      </a:lnTo>
                      <a:lnTo>
                        <a:pt x="395" y="641"/>
                      </a:lnTo>
                      <a:lnTo>
                        <a:pt x="405" y="632"/>
                      </a:lnTo>
                      <a:lnTo>
                        <a:pt x="405" y="63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0" name="Freeform 26"/>
                <p:cNvSpPr>
                  <a:spLocks/>
                </p:cNvSpPr>
                <p:nvPr/>
              </p:nvSpPr>
              <p:spPr bwMode="auto">
                <a:xfrm>
                  <a:off x="4162571" y="3927984"/>
                  <a:ext cx="132057" cy="76737"/>
                </a:xfrm>
                <a:custGeom>
                  <a:avLst/>
                  <a:gdLst/>
                  <a:ahLst/>
                  <a:cxnLst>
                    <a:cxn ang="0">
                      <a:pos x="32" y="5"/>
                    </a:cxn>
                    <a:cxn ang="0">
                      <a:pos x="32" y="5"/>
                    </a:cxn>
                    <a:cxn ang="0">
                      <a:pos x="28" y="19"/>
                    </a:cxn>
                    <a:cxn ang="0">
                      <a:pos x="25" y="31"/>
                    </a:cxn>
                    <a:cxn ang="0">
                      <a:pos x="20" y="40"/>
                    </a:cxn>
                    <a:cxn ang="0">
                      <a:pos x="20" y="40"/>
                    </a:cxn>
                    <a:cxn ang="0">
                      <a:pos x="12" y="47"/>
                    </a:cxn>
                    <a:cxn ang="0">
                      <a:pos x="7" y="52"/>
                    </a:cxn>
                    <a:cxn ang="0">
                      <a:pos x="2" y="60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2" y="74"/>
                    </a:cxn>
                    <a:cxn ang="0">
                      <a:pos x="7" y="79"/>
                    </a:cxn>
                    <a:cxn ang="0">
                      <a:pos x="16" y="82"/>
                    </a:cxn>
                    <a:cxn ang="0">
                      <a:pos x="28" y="84"/>
                    </a:cxn>
                    <a:cxn ang="0">
                      <a:pos x="28" y="84"/>
                    </a:cxn>
                    <a:cxn ang="0">
                      <a:pos x="48" y="84"/>
                    </a:cxn>
                    <a:cxn ang="0">
                      <a:pos x="69" y="82"/>
                    </a:cxn>
                    <a:cxn ang="0">
                      <a:pos x="102" y="79"/>
                    </a:cxn>
                    <a:cxn ang="0">
                      <a:pos x="102" y="79"/>
                    </a:cxn>
                    <a:cxn ang="0">
                      <a:pos x="123" y="81"/>
                    </a:cxn>
                    <a:cxn ang="0">
                      <a:pos x="129" y="81"/>
                    </a:cxn>
                    <a:cxn ang="0">
                      <a:pos x="132" y="79"/>
                    </a:cxn>
                    <a:cxn ang="0">
                      <a:pos x="136" y="77"/>
                    </a:cxn>
                    <a:cxn ang="0">
                      <a:pos x="138" y="72"/>
                    </a:cxn>
                    <a:cxn ang="0">
                      <a:pos x="138" y="72"/>
                    </a:cxn>
                    <a:cxn ang="0">
                      <a:pos x="138" y="65"/>
                    </a:cxn>
                    <a:cxn ang="0">
                      <a:pos x="139" y="58"/>
                    </a:cxn>
                    <a:cxn ang="0">
                      <a:pos x="141" y="51"/>
                    </a:cxn>
                    <a:cxn ang="0">
                      <a:pos x="145" y="40"/>
                    </a:cxn>
                    <a:cxn ang="0">
                      <a:pos x="145" y="40"/>
                    </a:cxn>
                    <a:cxn ang="0">
                      <a:pos x="148" y="33"/>
                    </a:cxn>
                    <a:cxn ang="0">
                      <a:pos x="150" y="28"/>
                    </a:cxn>
                    <a:cxn ang="0">
                      <a:pos x="148" y="23"/>
                    </a:cxn>
                    <a:cxn ang="0">
                      <a:pos x="146" y="19"/>
                    </a:cxn>
                    <a:cxn ang="0">
                      <a:pos x="145" y="15"/>
                    </a:cxn>
                    <a:cxn ang="0">
                      <a:pos x="139" y="14"/>
                    </a:cxn>
                    <a:cxn ang="0">
                      <a:pos x="129" y="10"/>
                    </a:cxn>
                    <a:cxn ang="0">
                      <a:pos x="129" y="10"/>
                    </a:cxn>
                    <a:cxn ang="0">
                      <a:pos x="108" y="7"/>
                    </a:cxn>
                    <a:cxn ang="0">
                      <a:pos x="76" y="1"/>
                    </a:cxn>
                    <a:cxn ang="0">
                      <a:pos x="60" y="0"/>
                    </a:cxn>
                    <a:cxn ang="0">
                      <a:pos x="48" y="0"/>
                    </a:cxn>
                    <a:cxn ang="0">
                      <a:pos x="37" y="0"/>
                    </a:cxn>
                    <a:cxn ang="0">
                      <a:pos x="34" y="1"/>
                    </a:cxn>
                    <a:cxn ang="0">
                      <a:pos x="32" y="5"/>
                    </a:cxn>
                    <a:cxn ang="0">
                      <a:pos x="32" y="5"/>
                    </a:cxn>
                  </a:cxnLst>
                  <a:rect l="0" t="0" r="r" b="b"/>
                  <a:pathLst>
                    <a:path w="150" h="84">
                      <a:moveTo>
                        <a:pt x="32" y="5"/>
                      </a:moveTo>
                      <a:lnTo>
                        <a:pt x="32" y="5"/>
                      </a:lnTo>
                      <a:lnTo>
                        <a:pt x="28" y="19"/>
                      </a:lnTo>
                      <a:lnTo>
                        <a:pt x="25" y="31"/>
                      </a:lnTo>
                      <a:lnTo>
                        <a:pt x="20" y="40"/>
                      </a:lnTo>
                      <a:lnTo>
                        <a:pt x="20" y="40"/>
                      </a:lnTo>
                      <a:lnTo>
                        <a:pt x="12" y="47"/>
                      </a:lnTo>
                      <a:lnTo>
                        <a:pt x="7" y="52"/>
                      </a:lnTo>
                      <a:lnTo>
                        <a:pt x="2" y="60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2" y="74"/>
                      </a:lnTo>
                      <a:lnTo>
                        <a:pt x="7" y="79"/>
                      </a:lnTo>
                      <a:lnTo>
                        <a:pt x="16" y="82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48" y="84"/>
                      </a:lnTo>
                      <a:lnTo>
                        <a:pt x="69" y="82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123" y="81"/>
                      </a:lnTo>
                      <a:lnTo>
                        <a:pt x="129" y="81"/>
                      </a:lnTo>
                      <a:lnTo>
                        <a:pt x="132" y="79"/>
                      </a:lnTo>
                      <a:lnTo>
                        <a:pt x="136" y="77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38" y="65"/>
                      </a:lnTo>
                      <a:lnTo>
                        <a:pt x="139" y="58"/>
                      </a:lnTo>
                      <a:lnTo>
                        <a:pt x="141" y="51"/>
                      </a:lnTo>
                      <a:lnTo>
                        <a:pt x="145" y="40"/>
                      </a:lnTo>
                      <a:lnTo>
                        <a:pt x="145" y="40"/>
                      </a:lnTo>
                      <a:lnTo>
                        <a:pt x="148" y="33"/>
                      </a:lnTo>
                      <a:lnTo>
                        <a:pt x="150" y="28"/>
                      </a:lnTo>
                      <a:lnTo>
                        <a:pt x="148" y="23"/>
                      </a:lnTo>
                      <a:lnTo>
                        <a:pt x="146" y="19"/>
                      </a:lnTo>
                      <a:lnTo>
                        <a:pt x="145" y="15"/>
                      </a:lnTo>
                      <a:lnTo>
                        <a:pt x="139" y="14"/>
                      </a:lnTo>
                      <a:lnTo>
                        <a:pt x="129" y="10"/>
                      </a:lnTo>
                      <a:lnTo>
                        <a:pt x="129" y="10"/>
                      </a:lnTo>
                      <a:lnTo>
                        <a:pt x="108" y="7"/>
                      </a:lnTo>
                      <a:lnTo>
                        <a:pt x="76" y="1"/>
                      </a:lnTo>
                      <a:lnTo>
                        <a:pt x="60" y="0"/>
                      </a:lnTo>
                      <a:lnTo>
                        <a:pt x="48" y="0"/>
                      </a:lnTo>
                      <a:lnTo>
                        <a:pt x="37" y="0"/>
                      </a:lnTo>
                      <a:lnTo>
                        <a:pt x="34" y="1"/>
                      </a:lnTo>
                      <a:lnTo>
                        <a:pt x="32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1" name="Freeform 27"/>
                <p:cNvSpPr>
                  <a:spLocks/>
                </p:cNvSpPr>
                <p:nvPr/>
              </p:nvSpPr>
              <p:spPr bwMode="auto">
                <a:xfrm>
                  <a:off x="4101896" y="3142779"/>
                  <a:ext cx="488969" cy="806620"/>
                </a:xfrm>
                <a:custGeom>
                  <a:avLst/>
                  <a:gdLst/>
                  <a:ahLst/>
                  <a:cxnLst>
                    <a:cxn ang="0">
                      <a:pos x="481" y="546"/>
                    </a:cxn>
                    <a:cxn ang="0">
                      <a:pos x="458" y="583"/>
                    </a:cxn>
                    <a:cxn ang="0">
                      <a:pos x="428" y="632"/>
                    </a:cxn>
                    <a:cxn ang="0">
                      <a:pos x="439" y="662"/>
                    </a:cxn>
                    <a:cxn ang="0">
                      <a:pos x="458" y="703"/>
                    </a:cxn>
                    <a:cxn ang="0">
                      <a:pos x="456" y="731"/>
                    </a:cxn>
                    <a:cxn ang="0">
                      <a:pos x="469" y="752"/>
                    </a:cxn>
                    <a:cxn ang="0">
                      <a:pos x="539" y="826"/>
                    </a:cxn>
                    <a:cxn ang="0">
                      <a:pos x="548" y="856"/>
                    </a:cxn>
                    <a:cxn ang="0">
                      <a:pos x="532" y="889"/>
                    </a:cxn>
                    <a:cxn ang="0">
                      <a:pos x="507" y="904"/>
                    </a:cxn>
                    <a:cxn ang="0">
                      <a:pos x="356" y="893"/>
                    </a:cxn>
                    <a:cxn ang="0">
                      <a:pos x="226" y="900"/>
                    </a:cxn>
                    <a:cxn ang="0">
                      <a:pos x="210" y="896"/>
                    </a:cxn>
                    <a:cxn ang="0">
                      <a:pos x="183" y="889"/>
                    </a:cxn>
                    <a:cxn ang="0">
                      <a:pos x="127" y="879"/>
                    </a:cxn>
                    <a:cxn ang="0">
                      <a:pos x="99" y="886"/>
                    </a:cxn>
                    <a:cxn ang="0">
                      <a:pos x="97" y="833"/>
                    </a:cxn>
                    <a:cxn ang="0">
                      <a:pos x="88" y="805"/>
                    </a:cxn>
                    <a:cxn ang="0">
                      <a:pos x="90" y="782"/>
                    </a:cxn>
                    <a:cxn ang="0">
                      <a:pos x="76" y="775"/>
                    </a:cxn>
                    <a:cxn ang="0">
                      <a:pos x="69" y="764"/>
                    </a:cxn>
                    <a:cxn ang="0">
                      <a:pos x="55" y="761"/>
                    </a:cxn>
                    <a:cxn ang="0">
                      <a:pos x="41" y="761"/>
                    </a:cxn>
                    <a:cxn ang="0">
                      <a:pos x="18" y="731"/>
                    </a:cxn>
                    <a:cxn ang="0">
                      <a:pos x="0" y="706"/>
                    </a:cxn>
                    <a:cxn ang="0">
                      <a:pos x="18" y="682"/>
                    </a:cxn>
                    <a:cxn ang="0">
                      <a:pos x="35" y="643"/>
                    </a:cxn>
                    <a:cxn ang="0">
                      <a:pos x="44" y="590"/>
                    </a:cxn>
                    <a:cxn ang="0">
                      <a:pos x="71" y="564"/>
                    </a:cxn>
                    <a:cxn ang="0">
                      <a:pos x="106" y="548"/>
                    </a:cxn>
                    <a:cxn ang="0">
                      <a:pos x="152" y="560"/>
                    </a:cxn>
                    <a:cxn ang="0">
                      <a:pos x="178" y="569"/>
                    </a:cxn>
                    <a:cxn ang="0">
                      <a:pos x="208" y="555"/>
                    </a:cxn>
                    <a:cxn ang="0">
                      <a:pos x="293" y="405"/>
                    </a:cxn>
                    <a:cxn ang="0">
                      <a:pos x="308" y="359"/>
                    </a:cxn>
                    <a:cxn ang="0">
                      <a:pos x="324" y="333"/>
                    </a:cxn>
                    <a:cxn ang="0">
                      <a:pos x="345" y="303"/>
                    </a:cxn>
                    <a:cxn ang="0">
                      <a:pos x="342" y="269"/>
                    </a:cxn>
                    <a:cxn ang="0">
                      <a:pos x="356" y="248"/>
                    </a:cxn>
                    <a:cxn ang="0">
                      <a:pos x="388" y="210"/>
                    </a:cxn>
                    <a:cxn ang="0">
                      <a:pos x="393" y="178"/>
                    </a:cxn>
                    <a:cxn ang="0">
                      <a:pos x="386" y="153"/>
                    </a:cxn>
                    <a:cxn ang="0">
                      <a:pos x="298" y="79"/>
                    </a:cxn>
                    <a:cxn ang="0">
                      <a:pos x="347" y="7"/>
                    </a:cxn>
                    <a:cxn ang="0">
                      <a:pos x="389" y="86"/>
                    </a:cxn>
                    <a:cxn ang="0">
                      <a:pos x="423" y="132"/>
                    </a:cxn>
                    <a:cxn ang="0">
                      <a:pos x="458" y="157"/>
                    </a:cxn>
                    <a:cxn ang="0">
                      <a:pos x="463" y="173"/>
                    </a:cxn>
                    <a:cxn ang="0">
                      <a:pos x="451" y="192"/>
                    </a:cxn>
                    <a:cxn ang="0">
                      <a:pos x="448" y="217"/>
                    </a:cxn>
                    <a:cxn ang="0">
                      <a:pos x="465" y="255"/>
                    </a:cxn>
                    <a:cxn ang="0">
                      <a:pos x="467" y="276"/>
                    </a:cxn>
                    <a:cxn ang="0">
                      <a:pos x="440" y="313"/>
                    </a:cxn>
                    <a:cxn ang="0">
                      <a:pos x="389" y="336"/>
                    </a:cxn>
                    <a:cxn ang="0">
                      <a:pos x="377" y="352"/>
                    </a:cxn>
                    <a:cxn ang="0">
                      <a:pos x="388" y="379"/>
                    </a:cxn>
                    <a:cxn ang="0">
                      <a:pos x="432" y="398"/>
                    </a:cxn>
                    <a:cxn ang="0">
                      <a:pos x="467" y="421"/>
                    </a:cxn>
                    <a:cxn ang="0">
                      <a:pos x="490" y="477"/>
                    </a:cxn>
                    <a:cxn ang="0">
                      <a:pos x="500" y="498"/>
                    </a:cxn>
                  </a:cxnLst>
                  <a:rect l="0" t="0" r="r" b="b"/>
                  <a:pathLst>
                    <a:path w="548" h="904">
                      <a:moveTo>
                        <a:pt x="500" y="498"/>
                      </a:moveTo>
                      <a:lnTo>
                        <a:pt x="500" y="498"/>
                      </a:lnTo>
                      <a:lnTo>
                        <a:pt x="490" y="525"/>
                      </a:lnTo>
                      <a:lnTo>
                        <a:pt x="481" y="546"/>
                      </a:lnTo>
                      <a:lnTo>
                        <a:pt x="470" y="565"/>
                      </a:lnTo>
                      <a:lnTo>
                        <a:pt x="470" y="565"/>
                      </a:lnTo>
                      <a:lnTo>
                        <a:pt x="465" y="574"/>
                      </a:lnTo>
                      <a:lnTo>
                        <a:pt x="458" y="583"/>
                      </a:lnTo>
                      <a:lnTo>
                        <a:pt x="442" y="601"/>
                      </a:lnTo>
                      <a:lnTo>
                        <a:pt x="435" y="611"/>
                      </a:lnTo>
                      <a:lnTo>
                        <a:pt x="432" y="622"/>
                      </a:lnTo>
                      <a:lnTo>
                        <a:pt x="428" y="632"/>
                      </a:lnTo>
                      <a:lnTo>
                        <a:pt x="430" y="643"/>
                      </a:lnTo>
                      <a:lnTo>
                        <a:pt x="430" y="643"/>
                      </a:lnTo>
                      <a:lnTo>
                        <a:pt x="433" y="653"/>
                      </a:lnTo>
                      <a:lnTo>
                        <a:pt x="439" y="662"/>
                      </a:lnTo>
                      <a:lnTo>
                        <a:pt x="446" y="673"/>
                      </a:lnTo>
                      <a:lnTo>
                        <a:pt x="453" y="683"/>
                      </a:lnTo>
                      <a:lnTo>
                        <a:pt x="455" y="692"/>
                      </a:lnTo>
                      <a:lnTo>
                        <a:pt x="458" y="703"/>
                      </a:lnTo>
                      <a:lnTo>
                        <a:pt x="458" y="703"/>
                      </a:lnTo>
                      <a:lnTo>
                        <a:pt x="458" y="713"/>
                      </a:lnTo>
                      <a:lnTo>
                        <a:pt x="458" y="720"/>
                      </a:lnTo>
                      <a:lnTo>
                        <a:pt x="456" y="731"/>
                      </a:lnTo>
                      <a:lnTo>
                        <a:pt x="456" y="734"/>
                      </a:lnTo>
                      <a:lnTo>
                        <a:pt x="458" y="740"/>
                      </a:lnTo>
                      <a:lnTo>
                        <a:pt x="462" y="745"/>
                      </a:lnTo>
                      <a:lnTo>
                        <a:pt x="469" y="752"/>
                      </a:lnTo>
                      <a:lnTo>
                        <a:pt x="469" y="752"/>
                      </a:lnTo>
                      <a:lnTo>
                        <a:pt x="529" y="815"/>
                      </a:lnTo>
                      <a:lnTo>
                        <a:pt x="529" y="815"/>
                      </a:lnTo>
                      <a:lnTo>
                        <a:pt x="539" y="826"/>
                      </a:lnTo>
                      <a:lnTo>
                        <a:pt x="543" y="833"/>
                      </a:lnTo>
                      <a:lnTo>
                        <a:pt x="546" y="840"/>
                      </a:lnTo>
                      <a:lnTo>
                        <a:pt x="548" y="849"/>
                      </a:lnTo>
                      <a:lnTo>
                        <a:pt x="548" y="856"/>
                      </a:lnTo>
                      <a:lnTo>
                        <a:pt x="546" y="865"/>
                      </a:lnTo>
                      <a:lnTo>
                        <a:pt x="541" y="874"/>
                      </a:lnTo>
                      <a:lnTo>
                        <a:pt x="541" y="874"/>
                      </a:lnTo>
                      <a:lnTo>
                        <a:pt x="532" y="889"/>
                      </a:lnTo>
                      <a:lnTo>
                        <a:pt x="525" y="898"/>
                      </a:lnTo>
                      <a:lnTo>
                        <a:pt x="521" y="902"/>
                      </a:lnTo>
                      <a:lnTo>
                        <a:pt x="514" y="904"/>
                      </a:lnTo>
                      <a:lnTo>
                        <a:pt x="507" y="904"/>
                      </a:lnTo>
                      <a:lnTo>
                        <a:pt x="497" y="904"/>
                      </a:lnTo>
                      <a:lnTo>
                        <a:pt x="497" y="904"/>
                      </a:lnTo>
                      <a:lnTo>
                        <a:pt x="442" y="898"/>
                      </a:lnTo>
                      <a:lnTo>
                        <a:pt x="356" y="893"/>
                      </a:lnTo>
                      <a:lnTo>
                        <a:pt x="312" y="893"/>
                      </a:lnTo>
                      <a:lnTo>
                        <a:pt x="270" y="893"/>
                      </a:lnTo>
                      <a:lnTo>
                        <a:pt x="238" y="896"/>
                      </a:lnTo>
                      <a:lnTo>
                        <a:pt x="226" y="900"/>
                      </a:lnTo>
                      <a:lnTo>
                        <a:pt x="217" y="904"/>
                      </a:lnTo>
                      <a:lnTo>
                        <a:pt x="217" y="904"/>
                      </a:lnTo>
                      <a:lnTo>
                        <a:pt x="215" y="900"/>
                      </a:lnTo>
                      <a:lnTo>
                        <a:pt x="210" y="896"/>
                      </a:lnTo>
                      <a:lnTo>
                        <a:pt x="199" y="891"/>
                      </a:lnTo>
                      <a:lnTo>
                        <a:pt x="192" y="889"/>
                      </a:lnTo>
                      <a:lnTo>
                        <a:pt x="183" y="889"/>
                      </a:lnTo>
                      <a:lnTo>
                        <a:pt x="183" y="889"/>
                      </a:lnTo>
                      <a:lnTo>
                        <a:pt x="166" y="888"/>
                      </a:lnTo>
                      <a:lnTo>
                        <a:pt x="148" y="884"/>
                      </a:lnTo>
                      <a:lnTo>
                        <a:pt x="136" y="881"/>
                      </a:lnTo>
                      <a:lnTo>
                        <a:pt x="127" y="879"/>
                      </a:lnTo>
                      <a:lnTo>
                        <a:pt x="127" y="879"/>
                      </a:lnTo>
                      <a:lnTo>
                        <a:pt x="111" y="882"/>
                      </a:lnTo>
                      <a:lnTo>
                        <a:pt x="99" y="886"/>
                      </a:lnTo>
                      <a:lnTo>
                        <a:pt x="99" y="886"/>
                      </a:lnTo>
                      <a:lnTo>
                        <a:pt x="101" y="877"/>
                      </a:lnTo>
                      <a:lnTo>
                        <a:pt x="99" y="858"/>
                      </a:lnTo>
                      <a:lnTo>
                        <a:pt x="99" y="858"/>
                      </a:lnTo>
                      <a:lnTo>
                        <a:pt x="97" y="833"/>
                      </a:lnTo>
                      <a:lnTo>
                        <a:pt x="95" y="822"/>
                      </a:lnTo>
                      <a:lnTo>
                        <a:pt x="92" y="814"/>
                      </a:lnTo>
                      <a:lnTo>
                        <a:pt x="92" y="814"/>
                      </a:lnTo>
                      <a:lnTo>
                        <a:pt x="88" y="805"/>
                      </a:lnTo>
                      <a:lnTo>
                        <a:pt x="90" y="794"/>
                      </a:lnTo>
                      <a:lnTo>
                        <a:pt x="90" y="794"/>
                      </a:lnTo>
                      <a:lnTo>
                        <a:pt x="90" y="787"/>
                      </a:lnTo>
                      <a:lnTo>
                        <a:pt x="90" y="782"/>
                      </a:lnTo>
                      <a:lnTo>
                        <a:pt x="88" y="777"/>
                      </a:lnTo>
                      <a:lnTo>
                        <a:pt x="81" y="775"/>
                      </a:lnTo>
                      <a:lnTo>
                        <a:pt x="81" y="775"/>
                      </a:lnTo>
                      <a:lnTo>
                        <a:pt x="76" y="775"/>
                      </a:lnTo>
                      <a:lnTo>
                        <a:pt x="72" y="775"/>
                      </a:lnTo>
                      <a:lnTo>
                        <a:pt x="71" y="771"/>
                      </a:lnTo>
                      <a:lnTo>
                        <a:pt x="69" y="764"/>
                      </a:lnTo>
                      <a:lnTo>
                        <a:pt x="69" y="764"/>
                      </a:lnTo>
                      <a:lnTo>
                        <a:pt x="65" y="757"/>
                      </a:lnTo>
                      <a:lnTo>
                        <a:pt x="64" y="756"/>
                      </a:lnTo>
                      <a:lnTo>
                        <a:pt x="60" y="757"/>
                      </a:lnTo>
                      <a:lnTo>
                        <a:pt x="55" y="761"/>
                      </a:lnTo>
                      <a:lnTo>
                        <a:pt x="55" y="761"/>
                      </a:lnTo>
                      <a:lnTo>
                        <a:pt x="50" y="764"/>
                      </a:lnTo>
                      <a:lnTo>
                        <a:pt x="46" y="764"/>
                      </a:lnTo>
                      <a:lnTo>
                        <a:pt x="41" y="761"/>
                      </a:lnTo>
                      <a:lnTo>
                        <a:pt x="34" y="754"/>
                      </a:lnTo>
                      <a:lnTo>
                        <a:pt x="34" y="754"/>
                      </a:lnTo>
                      <a:lnTo>
                        <a:pt x="25" y="741"/>
                      </a:lnTo>
                      <a:lnTo>
                        <a:pt x="18" y="731"/>
                      </a:lnTo>
                      <a:lnTo>
                        <a:pt x="18" y="731"/>
                      </a:lnTo>
                      <a:lnTo>
                        <a:pt x="7" y="715"/>
                      </a:lnTo>
                      <a:lnTo>
                        <a:pt x="0" y="706"/>
                      </a:lnTo>
                      <a:lnTo>
                        <a:pt x="0" y="706"/>
                      </a:lnTo>
                      <a:lnTo>
                        <a:pt x="4" y="699"/>
                      </a:lnTo>
                      <a:lnTo>
                        <a:pt x="13" y="689"/>
                      </a:lnTo>
                      <a:lnTo>
                        <a:pt x="13" y="689"/>
                      </a:lnTo>
                      <a:lnTo>
                        <a:pt x="18" y="682"/>
                      </a:lnTo>
                      <a:lnTo>
                        <a:pt x="25" y="669"/>
                      </a:lnTo>
                      <a:lnTo>
                        <a:pt x="32" y="655"/>
                      </a:lnTo>
                      <a:lnTo>
                        <a:pt x="35" y="643"/>
                      </a:lnTo>
                      <a:lnTo>
                        <a:pt x="35" y="643"/>
                      </a:lnTo>
                      <a:lnTo>
                        <a:pt x="37" y="629"/>
                      </a:lnTo>
                      <a:lnTo>
                        <a:pt x="39" y="609"/>
                      </a:lnTo>
                      <a:lnTo>
                        <a:pt x="42" y="601"/>
                      </a:lnTo>
                      <a:lnTo>
                        <a:pt x="44" y="590"/>
                      </a:lnTo>
                      <a:lnTo>
                        <a:pt x="50" y="583"/>
                      </a:lnTo>
                      <a:lnTo>
                        <a:pt x="57" y="576"/>
                      </a:lnTo>
                      <a:lnTo>
                        <a:pt x="57" y="576"/>
                      </a:lnTo>
                      <a:lnTo>
                        <a:pt x="71" y="564"/>
                      </a:lnTo>
                      <a:lnTo>
                        <a:pt x="78" y="557"/>
                      </a:lnTo>
                      <a:lnTo>
                        <a:pt x="87" y="553"/>
                      </a:lnTo>
                      <a:lnTo>
                        <a:pt x="97" y="549"/>
                      </a:lnTo>
                      <a:lnTo>
                        <a:pt x="106" y="548"/>
                      </a:lnTo>
                      <a:lnTo>
                        <a:pt x="118" y="548"/>
                      </a:lnTo>
                      <a:lnTo>
                        <a:pt x="131" y="551"/>
                      </a:lnTo>
                      <a:lnTo>
                        <a:pt x="131" y="551"/>
                      </a:lnTo>
                      <a:lnTo>
                        <a:pt x="152" y="560"/>
                      </a:lnTo>
                      <a:lnTo>
                        <a:pt x="162" y="565"/>
                      </a:lnTo>
                      <a:lnTo>
                        <a:pt x="169" y="567"/>
                      </a:lnTo>
                      <a:lnTo>
                        <a:pt x="178" y="569"/>
                      </a:lnTo>
                      <a:lnTo>
                        <a:pt x="178" y="569"/>
                      </a:lnTo>
                      <a:lnTo>
                        <a:pt x="190" y="567"/>
                      </a:lnTo>
                      <a:lnTo>
                        <a:pt x="196" y="565"/>
                      </a:lnTo>
                      <a:lnTo>
                        <a:pt x="203" y="562"/>
                      </a:lnTo>
                      <a:lnTo>
                        <a:pt x="208" y="555"/>
                      </a:lnTo>
                      <a:lnTo>
                        <a:pt x="217" y="544"/>
                      </a:lnTo>
                      <a:lnTo>
                        <a:pt x="236" y="511"/>
                      </a:lnTo>
                      <a:lnTo>
                        <a:pt x="236" y="511"/>
                      </a:lnTo>
                      <a:lnTo>
                        <a:pt x="293" y="405"/>
                      </a:lnTo>
                      <a:lnTo>
                        <a:pt x="293" y="405"/>
                      </a:lnTo>
                      <a:lnTo>
                        <a:pt x="300" y="384"/>
                      </a:lnTo>
                      <a:lnTo>
                        <a:pt x="308" y="359"/>
                      </a:lnTo>
                      <a:lnTo>
                        <a:pt x="308" y="359"/>
                      </a:lnTo>
                      <a:lnTo>
                        <a:pt x="312" y="350"/>
                      </a:lnTo>
                      <a:lnTo>
                        <a:pt x="314" y="347"/>
                      </a:lnTo>
                      <a:lnTo>
                        <a:pt x="314" y="347"/>
                      </a:lnTo>
                      <a:lnTo>
                        <a:pt x="324" y="333"/>
                      </a:lnTo>
                      <a:lnTo>
                        <a:pt x="335" y="322"/>
                      </a:lnTo>
                      <a:lnTo>
                        <a:pt x="342" y="312"/>
                      </a:lnTo>
                      <a:lnTo>
                        <a:pt x="342" y="312"/>
                      </a:lnTo>
                      <a:lnTo>
                        <a:pt x="345" y="303"/>
                      </a:lnTo>
                      <a:lnTo>
                        <a:pt x="347" y="292"/>
                      </a:lnTo>
                      <a:lnTo>
                        <a:pt x="347" y="282"/>
                      </a:lnTo>
                      <a:lnTo>
                        <a:pt x="345" y="276"/>
                      </a:lnTo>
                      <a:lnTo>
                        <a:pt x="342" y="269"/>
                      </a:lnTo>
                      <a:lnTo>
                        <a:pt x="342" y="269"/>
                      </a:lnTo>
                      <a:lnTo>
                        <a:pt x="342" y="266"/>
                      </a:lnTo>
                      <a:lnTo>
                        <a:pt x="345" y="259"/>
                      </a:lnTo>
                      <a:lnTo>
                        <a:pt x="356" y="248"/>
                      </a:lnTo>
                      <a:lnTo>
                        <a:pt x="372" y="231"/>
                      </a:lnTo>
                      <a:lnTo>
                        <a:pt x="372" y="231"/>
                      </a:lnTo>
                      <a:lnTo>
                        <a:pt x="381" y="218"/>
                      </a:lnTo>
                      <a:lnTo>
                        <a:pt x="388" y="210"/>
                      </a:lnTo>
                      <a:lnTo>
                        <a:pt x="391" y="201"/>
                      </a:lnTo>
                      <a:lnTo>
                        <a:pt x="391" y="201"/>
                      </a:lnTo>
                      <a:lnTo>
                        <a:pt x="393" y="192"/>
                      </a:lnTo>
                      <a:lnTo>
                        <a:pt x="393" y="178"/>
                      </a:lnTo>
                      <a:lnTo>
                        <a:pt x="391" y="164"/>
                      </a:lnTo>
                      <a:lnTo>
                        <a:pt x="389" y="158"/>
                      </a:lnTo>
                      <a:lnTo>
                        <a:pt x="386" y="153"/>
                      </a:lnTo>
                      <a:lnTo>
                        <a:pt x="386" y="153"/>
                      </a:lnTo>
                      <a:lnTo>
                        <a:pt x="375" y="139"/>
                      </a:lnTo>
                      <a:lnTo>
                        <a:pt x="359" y="123"/>
                      </a:lnTo>
                      <a:lnTo>
                        <a:pt x="338" y="104"/>
                      </a:lnTo>
                      <a:lnTo>
                        <a:pt x="298" y="79"/>
                      </a:lnTo>
                      <a:lnTo>
                        <a:pt x="298" y="79"/>
                      </a:lnTo>
                      <a:lnTo>
                        <a:pt x="322" y="46"/>
                      </a:lnTo>
                      <a:lnTo>
                        <a:pt x="340" y="19"/>
                      </a:lnTo>
                      <a:lnTo>
                        <a:pt x="347" y="7"/>
                      </a:lnTo>
                      <a:lnTo>
                        <a:pt x="351" y="0"/>
                      </a:lnTo>
                      <a:lnTo>
                        <a:pt x="351" y="0"/>
                      </a:lnTo>
                      <a:lnTo>
                        <a:pt x="372" y="49"/>
                      </a:lnTo>
                      <a:lnTo>
                        <a:pt x="389" y="86"/>
                      </a:lnTo>
                      <a:lnTo>
                        <a:pt x="402" y="107"/>
                      </a:lnTo>
                      <a:lnTo>
                        <a:pt x="402" y="107"/>
                      </a:lnTo>
                      <a:lnTo>
                        <a:pt x="411" y="120"/>
                      </a:lnTo>
                      <a:lnTo>
                        <a:pt x="423" y="132"/>
                      </a:lnTo>
                      <a:lnTo>
                        <a:pt x="437" y="144"/>
                      </a:lnTo>
                      <a:lnTo>
                        <a:pt x="451" y="153"/>
                      </a:lnTo>
                      <a:lnTo>
                        <a:pt x="451" y="153"/>
                      </a:lnTo>
                      <a:lnTo>
                        <a:pt x="458" y="157"/>
                      </a:lnTo>
                      <a:lnTo>
                        <a:pt x="462" y="160"/>
                      </a:lnTo>
                      <a:lnTo>
                        <a:pt x="463" y="164"/>
                      </a:lnTo>
                      <a:lnTo>
                        <a:pt x="463" y="169"/>
                      </a:lnTo>
                      <a:lnTo>
                        <a:pt x="463" y="173"/>
                      </a:lnTo>
                      <a:lnTo>
                        <a:pt x="462" y="178"/>
                      </a:lnTo>
                      <a:lnTo>
                        <a:pt x="456" y="185"/>
                      </a:lnTo>
                      <a:lnTo>
                        <a:pt x="456" y="185"/>
                      </a:lnTo>
                      <a:lnTo>
                        <a:pt x="451" y="192"/>
                      </a:lnTo>
                      <a:lnTo>
                        <a:pt x="448" y="197"/>
                      </a:lnTo>
                      <a:lnTo>
                        <a:pt x="448" y="206"/>
                      </a:lnTo>
                      <a:lnTo>
                        <a:pt x="448" y="217"/>
                      </a:lnTo>
                      <a:lnTo>
                        <a:pt x="448" y="217"/>
                      </a:lnTo>
                      <a:lnTo>
                        <a:pt x="451" y="224"/>
                      </a:lnTo>
                      <a:lnTo>
                        <a:pt x="455" y="232"/>
                      </a:lnTo>
                      <a:lnTo>
                        <a:pt x="462" y="247"/>
                      </a:lnTo>
                      <a:lnTo>
                        <a:pt x="465" y="255"/>
                      </a:lnTo>
                      <a:lnTo>
                        <a:pt x="469" y="262"/>
                      </a:lnTo>
                      <a:lnTo>
                        <a:pt x="469" y="269"/>
                      </a:lnTo>
                      <a:lnTo>
                        <a:pt x="467" y="276"/>
                      </a:lnTo>
                      <a:lnTo>
                        <a:pt x="467" y="276"/>
                      </a:lnTo>
                      <a:lnTo>
                        <a:pt x="460" y="289"/>
                      </a:lnTo>
                      <a:lnTo>
                        <a:pt x="453" y="301"/>
                      </a:lnTo>
                      <a:lnTo>
                        <a:pt x="448" y="308"/>
                      </a:lnTo>
                      <a:lnTo>
                        <a:pt x="440" y="313"/>
                      </a:lnTo>
                      <a:lnTo>
                        <a:pt x="432" y="319"/>
                      </a:lnTo>
                      <a:lnTo>
                        <a:pt x="421" y="324"/>
                      </a:lnTo>
                      <a:lnTo>
                        <a:pt x="421" y="324"/>
                      </a:lnTo>
                      <a:lnTo>
                        <a:pt x="389" y="336"/>
                      </a:lnTo>
                      <a:lnTo>
                        <a:pt x="382" y="340"/>
                      </a:lnTo>
                      <a:lnTo>
                        <a:pt x="379" y="343"/>
                      </a:lnTo>
                      <a:lnTo>
                        <a:pt x="379" y="343"/>
                      </a:lnTo>
                      <a:lnTo>
                        <a:pt x="377" y="352"/>
                      </a:lnTo>
                      <a:lnTo>
                        <a:pt x="377" y="359"/>
                      </a:lnTo>
                      <a:lnTo>
                        <a:pt x="379" y="365"/>
                      </a:lnTo>
                      <a:lnTo>
                        <a:pt x="382" y="372"/>
                      </a:lnTo>
                      <a:lnTo>
                        <a:pt x="388" y="379"/>
                      </a:lnTo>
                      <a:lnTo>
                        <a:pt x="396" y="384"/>
                      </a:lnTo>
                      <a:lnTo>
                        <a:pt x="409" y="389"/>
                      </a:lnTo>
                      <a:lnTo>
                        <a:pt x="409" y="389"/>
                      </a:lnTo>
                      <a:lnTo>
                        <a:pt x="432" y="398"/>
                      </a:lnTo>
                      <a:lnTo>
                        <a:pt x="442" y="402"/>
                      </a:lnTo>
                      <a:lnTo>
                        <a:pt x="451" y="407"/>
                      </a:lnTo>
                      <a:lnTo>
                        <a:pt x="460" y="412"/>
                      </a:lnTo>
                      <a:lnTo>
                        <a:pt x="467" y="421"/>
                      </a:lnTo>
                      <a:lnTo>
                        <a:pt x="474" y="433"/>
                      </a:lnTo>
                      <a:lnTo>
                        <a:pt x="479" y="449"/>
                      </a:lnTo>
                      <a:lnTo>
                        <a:pt x="479" y="449"/>
                      </a:lnTo>
                      <a:lnTo>
                        <a:pt x="490" y="477"/>
                      </a:lnTo>
                      <a:lnTo>
                        <a:pt x="495" y="493"/>
                      </a:lnTo>
                      <a:lnTo>
                        <a:pt x="499" y="498"/>
                      </a:lnTo>
                      <a:lnTo>
                        <a:pt x="500" y="498"/>
                      </a:lnTo>
                      <a:lnTo>
                        <a:pt x="500" y="498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2" name="Freeform 28"/>
                <p:cNvSpPr>
                  <a:spLocks/>
                </p:cNvSpPr>
                <p:nvPr/>
              </p:nvSpPr>
              <p:spPr bwMode="auto">
                <a:xfrm>
                  <a:off x="4110820" y="3938691"/>
                  <a:ext cx="380110" cy="374757"/>
                </a:xfrm>
                <a:custGeom>
                  <a:avLst/>
                  <a:gdLst/>
                  <a:ahLst/>
                  <a:cxnLst>
                    <a:cxn ang="0">
                      <a:pos x="164" y="421"/>
                    </a:cxn>
                    <a:cxn ang="0">
                      <a:pos x="167" y="407"/>
                    </a:cxn>
                    <a:cxn ang="0">
                      <a:pos x="188" y="404"/>
                    </a:cxn>
                    <a:cxn ang="0">
                      <a:pos x="206" y="409"/>
                    </a:cxn>
                    <a:cxn ang="0">
                      <a:pos x="222" y="418"/>
                    </a:cxn>
                    <a:cxn ang="0">
                      <a:pos x="231" y="416"/>
                    </a:cxn>
                    <a:cxn ang="0">
                      <a:pos x="241" y="404"/>
                    </a:cxn>
                    <a:cxn ang="0">
                      <a:pos x="234" y="372"/>
                    </a:cxn>
                    <a:cxn ang="0">
                      <a:pos x="225" y="361"/>
                    </a:cxn>
                    <a:cxn ang="0">
                      <a:pos x="215" y="345"/>
                    </a:cxn>
                    <a:cxn ang="0">
                      <a:pos x="224" y="337"/>
                    </a:cxn>
                    <a:cxn ang="0">
                      <a:pos x="277" y="291"/>
                    </a:cxn>
                    <a:cxn ang="0">
                      <a:pos x="284" y="287"/>
                    </a:cxn>
                    <a:cxn ang="0">
                      <a:pos x="312" y="308"/>
                    </a:cxn>
                    <a:cxn ang="0">
                      <a:pos x="342" y="331"/>
                    </a:cxn>
                    <a:cxn ang="0">
                      <a:pos x="366" y="338"/>
                    </a:cxn>
                    <a:cxn ang="0">
                      <a:pos x="382" y="331"/>
                    </a:cxn>
                    <a:cxn ang="0">
                      <a:pos x="416" y="300"/>
                    </a:cxn>
                    <a:cxn ang="0">
                      <a:pos x="428" y="270"/>
                    </a:cxn>
                    <a:cxn ang="0">
                      <a:pos x="421" y="234"/>
                    </a:cxn>
                    <a:cxn ang="0">
                      <a:pos x="410" y="194"/>
                    </a:cxn>
                    <a:cxn ang="0">
                      <a:pos x="400" y="178"/>
                    </a:cxn>
                    <a:cxn ang="0">
                      <a:pos x="372" y="150"/>
                    </a:cxn>
                    <a:cxn ang="0">
                      <a:pos x="370" y="131"/>
                    </a:cxn>
                    <a:cxn ang="0">
                      <a:pos x="391" y="111"/>
                    </a:cxn>
                    <a:cxn ang="0">
                      <a:pos x="409" y="85"/>
                    </a:cxn>
                    <a:cxn ang="0">
                      <a:pos x="400" y="62"/>
                    </a:cxn>
                    <a:cxn ang="0">
                      <a:pos x="382" y="57"/>
                    </a:cxn>
                    <a:cxn ang="0">
                      <a:pos x="352" y="67"/>
                    </a:cxn>
                    <a:cxn ang="0">
                      <a:pos x="340" y="72"/>
                    </a:cxn>
                    <a:cxn ang="0">
                      <a:pos x="324" y="72"/>
                    </a:cxn>
                    <a:cxn ang="0">
                      <a:pos x="315" y="58"/>
                    </a:cxn>
                    <a:cxn ang="0">
                      <a:pos x="292" y="0"/>
                    </a:cxn>
                    <a:cxn ang="0">
                      <a:pos x="222" y="7"/>
                    </a:cxn>
                    <a:cxn ang="0">
                      <a:pos x="208" y="13"/>
                    </a:cxn>
                    <a:cxn ang="0">
                      <a:pos x="203" y="30"/>
                    </a:cxn>
                    <a:cxn ang="0">
                      <a:pos x="196" y="62"/>
                    </a:cxn>
                    <a:cxn ang="0">
                      <a:pos x="180" y="71"/>
                    </a:cxn>
                    <a:cxn ang="0">
                      <a:pos x="143" y="72"/>
                    </a:cxn>
                    <a:cxn ang="0">
                      <a:pos x="102" y="72"/>
                    </a:cxn>
                    <a:cxn ang="0">
                      <a:pos x="78" y="71"/>
                    </a:cxn>
                    <a:cxn ang="0">
                      <a:pos x="58" y="62"/>
                    </a:cxn>
                    <a:cxn ang="0">
                      <a:pos x="62" y="101"/>
                    </a:cxn>
                    <a:cxn ang="0">
                      <a:pos x="55" y="134"/>
                    </a:cxn>
                    <a:cxn ang="0">
                      <a:pos x="44" y="173"/>
                    </a:cxn>
                    <a:cxn ang="0">
                      <a:pos x="21" y="212"/>
                    </a:cxn>
                    <a:cxn ang="0">
                      <a:pos x="11" y="212"/>
                    </a:cxn>
                    <a:cxn ang="0">
                      <a:pos x="0" y="210"/>
                    </a:cxn>
                    <a:cxn ang="0">
                      <a:pos x="2" y="217"/>
                    </a:cxn>
                    <a:cxn ang="0">
                      <a:pos x="16" y="245"/>
                    </a:cxn>
                    <a:cxn ang="0">
                      <a:pos x="16" y="254"/>
                    </a:cxn>
                    <a:cxn ang="0">
                      <a:pos x="16" y="264"/>
                    </a:cxn>
                    <a:cxn ang="0">
                      <a:pos x="37" y="300"/>
                    </a:cxn>
                    <a:cxn ang="0">
                      <a:pos x="72" y="347"/>
                    </a:cxn>
                    <a:cxn ang="0">
                      <a:pos x="113" y="388"/>
                    </a:cxn>
                    <a:cxn ang="0">
                      <a:pos x="148" y="416"/>
                    </a:cxn>
                  </a:cxnLst>
                  <a:rect l="0" t="0" r="r" b="b"/>
                  <a:pathLst>
                    <a:path w="428" h="421">
                      <a:moveTo>
                        <a:pt x="160" y="421"/>
                      </a:moveTo>
                      <a:lnTo>
                        <a:pt x="160" y="421"/>
                      </a:lnTo>
                      <a:lnTo>
                        <a:pt x="164" y="421"/>
                      </a:lnTo>
                      <a:lnTo>
                        <a:pt x="164" y="419"/>
                      </a:lnTo>
                      <a:lnTo>
                        <a:pt x="166" y="412"/>
                      </a:lnTo>
                      <a:lnTo>
                        <a:pt x="167" y="407"/>
                      </a:lnTo>
                      <a:lnTo>
                        <a:pt x="171" y="404"/>
                      </a:lnTo>
                      <a:lnTo>
                        <a:pt x="178" y="402"/>
                      </a:lnTo>
                      <a:lnTo>
                        <a:pt x="188" y="404"/>
                      </a:lnTo>
                      <a:lnTo>
                        <a:pt x="188" y="404"/>
                      </a:lnTo>
                      <a:lnTo>
                        <a:pt x="199" y="405"/>
                      </a:lnTo>
                      <a:lnTo>
                        <a:pt x="206" y="409"/>
                      </a:lnTo>
                      <a:lnTo>
                        <a:pt x="217" y="414"/>
                      </a:lnTo>
                      <a:lnTo>
                        <a:pt x="218" y="418"/>
                      </a:lnTo>
                      <a:lnTo>
                        <a:pt x="222" y="418"/>
                      </a:lnTo>
                      <a:lnTo>
                        <a:pt x="225" y="418"/>
                      </a:lnTo>
                      <a:lnTo>
                        <a:pt x="231" y="416"/>
                      </a:lnTo>
                      <a:lnTo>
                        <a:pt x="231" y="416"/>
                      </a:lnTo>
                      <a:lnTo>
                        <a:pt x="236" y="412"/>
                      </a:lnTo>
                      <a:lnTo>
                        <a:pt x="240" y="407"/>
                      </a:lnTo>
                      <a:lnTo>
                        <a:pt x="241" y="404"/>
                      </a:lnTo>
                      <a:lnTo>
                        <a:pt x="243" y="398"/>
                      </a:lnTo>
                      <a:lnTo>
                        <a:pt x="241" y="386"/>
                      </a:lnTo>
                      <a:lnTo>
                        <a:pt x="234" y="372"/>
                      </a:lnTo>
                      <a:lnTo>
                        <a:pt x="234" y="372"/>
                      </a:lnTo>
                      <a:lnTo>
                        <a:pt x="231" y="367"/>
                      </a:lnTo>
                      <a:lnTo>
                        <a:pt x="225" y="361"/>
                      </a:lnTo>
                      <a:lnTo>
                        <a:pt x="218" y="352"/>
                      </a:lnTo>
                      <a:lnTo>
                        <a:pt x="215" y="349"/>
                      </a:lnTo>
                      <a:lnTo>
                        <a:pt x="215" y="345"/>
                      </a:lnTo>
                      <a:lnTo>
                        <a:pt x="218" y="342"/>
                      </a:lnTo>
                      <a:lnTo>
                        <a:pt x="224" y="337"/>
                      </a:lnTo>
                      <a:lnTo>
                        <a:pt x="224" y="337"/>
                      </a:lnTo>
                      <a:lnTo>
                        <a:pt x="241" y="324"/>
                      </a:lnTo>
                      <a:lnTo>
                        <a:pt x="255" y="310"/>
                      </a:lnTo>
                      <a:lnTo>
                        <a:pt x="277" y="291"/>
                      </a:lnTo>
                      <a:lnTo>
                        <a:pt x="277" y="291"/>
                      </a:lnTo>
                      <a:lnTo>
                        <a:pt x="282" y="287"/>
                      </a:lnTo>
                      <a:lnTo>
                        <a:pt x="284" y="287"/>
                      </a:lnTo>
                      <a:lnTo>
                        <a:pt x="285" y="289"/>
                      </a:lnTo>
                      <a:lnTo>
                        <a:pt x="294" y="294"/>
                      </a:lnTo>
                      <a:lnTo>
                        <a:pt x="312" y="308"/>
                      </a:lnTo>
                      <a:lnTo>
                        <a:pt x="312" y="308"/>
                      </a:lnTo>
                      <a:lnTo>
                        <a:pt x="333" y="324"/>
                      </a:lnTo>
                      <a:lnTo>
                        <a:pt x="342" y="331"/>
                      </a:lnTo>
                      <a:lnTo>
                        <a:pt x="350" y="337"/>
                      </a:lnTo>
                      <a:lnTo>
                        <a:pt x="358" y="338"/>
                      </a:lnTo>
                      <a:lnTo>
                        <a:pt x="366" y="338"/>
                      </a:lnTo>
                      <a:lnTo>
                        <a:pt x="373" y="337"/>
                      </a:lnTo>
                      <a:lnTo>
                        <a:pt x="382" y="331"/>
                      </a:lnTo>
                      <a:lnTo>
                        <a:pt x="382" y="331"/>
                      </a:lnTo>
                      <a:lnTo>
                        <a:pt x="400" y="317"/>
                      </a:lnTo>
                      <a:lnTo>
                        <a:pt x="409" y="308"/>
                      </a:lnTo>
                      <a:lnTo>
                        <a:pt x="416" y="300"/>
                      </a:lnTo>
                      <a:lnTo>
                        <a:pt x="423" y="291"/>
                      </a:lnTo>
                      <a:lnTo>
                        <a:pt x="426" y="282"/>
                      </a:lnTo>
                      <a:lnTo>
                        <a:pt x="428" y="270"/>
                      </a:lnTo>
                      <a:lnTo>
                        <a:pt x="426" y="259"/>
                      </a:lnTo>
                      <a:lnTo>
                        <a:pt x="426" y="259"/>
                      </a:lnTo>
                      <a:lnTo>
                        <a:pt x="421" y="234"/>
                      </a:lnTo>
                      <a:lnTo>
                        <a:pt x="417" y="213"/>
                      </a:lnTo>
                      <a:lnTo>
                        <a:pt x="414" y="203"/>
                      </a:lnTo>
                      <a:lnTo>
                        <a:pt x="410" y="194"/>
                      </a:lnTo>
                      <a:lnTo>
                        <a:pt x="407" y="185"/>
                      </a:lnTo>
                      <a:lnTo>
                        <a:pt x="400" y="178"/>
                      </a:lnTo>
                      <a:lnTo>
                        <a:pt x="400" y="178"/>
                      </a:lnTo>
                      <a:lnTo>
                        <a:pt x="384" y="164"/>
                      </a:lnTo>
                      <a:lnTo>
                        <a:pt x="377" y="157"/>
                      </a:lnTo>
                      <a:lnTo>
                        <a:pt x="372" y="150"/>
                      </a:lnTo>
                      <a:lnTo>
                        <a:pt x="368" y="143"/>
                      </a:lnTo>
                      <a:lnTo>
                        <a:pt x="366" y="138"/>
                      </a:lnTo>
                      <a:lnTo>
                        <a:pt x="370" y="131"/>
                      </a:lnTo>
                      <a:lnTo>
                        <a:pt x="375" y="125"/>
                      </a:lnTo>
                      <a:lnTo>
                        <a:pt x="375" y="125"/>
                      </a:lnTo>
                      <a:lnTo>
                        <a:pt x="391" y="111"/>
                      </a:lnTo>
                      <a:lnTo>
                        <a:pt x="398" y="102"/>
                      </a:lnTo>
                      <a:lnTo>
                        <a:pt x="403" y="94"/>
                      </a:lnTo>
                      <a:lnTo>
                        <a:pt x="409" y="85"/>
                      </a:lnTo>
                      <a:lnTo>
                        <a:pt x="409" y="76"/>
                      </a:lnTo>
                      <a:lnTo>
                        <a:pt x="407" y="69"/>
                      </a:lnTo>
                      <a:lnTo>
                        <a:pt x="400" y="62"/>
                      </a:lnTo>
                      <a:lnTo>
                        <a:pt x="400" y="62"/>
                      </a:lnTo>
                      <a:lnTo>
                        <a:pt x="391" y="58"/>
                      </a:lnTo>
                      <a:lnTo>
                        <a:pt x="382" y="57"/>
                      </a:lnTo>
                      <a:lnTo>
                        <a:pt x="373" y="58"/>
                      </a:lnTo>
                      <a:lnTo>
                        <a:pt x="366" y="60"/>
                      </a:lnTo>
                      <a:lnTo>
                        <a:pt x="352" y="67"/>
                      </a:lnTo>
                      <a:lnTo>
                        <a:pt x="345" y="71"/>
                      </a:lnTo>
                      <a:lnTo>
                        <a:pt x="340" y="72"/>
                      </a:lnTo>
                      <a:lnTo>
                        <a:pt x="340" y="72"/>
                      </a:lnTo>
                      <a:lnTo>
                        <a:pt x="333" y="74"/>
                      </a:lnTo>
                      <a:lnTo>
                        <a:pt x="328" y="74"/>
                      </a:lnTo>
                      <a:lnTo>
                        <a:pt x="324" y="72"/>
                      </a:lnTo>
                      <a:lnTo>
                        <a:pt x="322" y="71"/>
                      </a:lnTo>
                      <a:lnTo>
                        <a:pt x="315" y="58"/>
                      </a:lnTo>
                      <a:lnTo>
                        <a:pt x="315" y="58"/>
                      </a:lnTo>
                      <a:lnTo>
                        <a:pt x="306" y="41"/>
                      </a:lnTo>
                      <a:lnTo>
                        <a:pt x="299" y="21"/>
                      </a:ln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52" y="4"/>
                      </a:lnTo>
                      <a:lnTo>
                        <a:pt x="222" y="7"/>
                      </a:lnTo>
                      <a:lnTo>
                        <a:pt x="213" y="9"/>
                      </a:lnTo>
                      <a:lnTo>
                        <a:pt x="208" y="13"/>
                      </a:lnTo>
                      <a:lnTo>
                        <a:pt x="208" y="13"/>
                      </a:lnTo>
                      <a:lnTo>
                        <a:pt x="206" y="18"/>
                      </a:lnTo>
                      <a:lnTo>
                        <a:pt x="203" y="30"/>
                      </a:lnTo>
                      <a:lnTo>
                        <a:pt x="203" y="30"/>
                      </a:lnTo>
                      <a:lnTo>
                        <a:pt x="197" y="48"/>
                      </a:lnTo>
                      <a:lnTo>
                        <a:pt x="196" y="62"/>
                      </a:lnTo>
                      <a:lnTo>
                        <a:pt x="196" y="62"/>
                      </a:lnTo>
                      <a:lnTo>
                        <a:pt x="194" y="65"/>
                      </a:lnTo>
                      <a:lnTo>
                        <a:pt x="188" y="69"/>
                      </a:lnTo>
                      <a:lnTo>
                        <a:pt x="180" y="71"/>
                      </a:lnTo>
                      <a:lnTo>
                        <a:pt x="167" y="71"/>
                      </a:lnTo>
                      <a:lnTo>
                        <a:pt x="167" y="71"/>
                      </a:lnTo>
                      <a:lnTo>
                        <a:pt x="143" y="72"/>
                      </a:lnTo>
                      <a:lnTo>
                        <a:pt x="125" y="72"/>
                      </a:lnTo>
                      <a:lnTo>
                        <a:pt x="125" y="72"/>
                      </a:lnTo>
                      <a:lnTo>
                        <a:pt x="102" y="72"/>
                      </a:lnTo>
                      <a:lnTo>
                        <a:pt x="88" y="72"/>
                      </a:lnTo>
                      <a:lnTo>
                        <a:pt x="78" y="71"/>
                      </a:lnTo>
                      <a:lnTo>
                        <a:pt x="78" y="71"/>
                      </a:lnTo>
                      <a:lnTo>
                        <a:pt x="63" y="65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62" y="74"/>
                      </a:lnTo>
                      <a:lnTo>
                        <a:pt x="63" y="86"/>
                      </a:lnTo>
                      <a:lnTo>
                        <a:pt x="62" y="101"/>
                      </a:lnTo>
                      <a:lnTo>
                        <a:pt x="62" y="101"/>
                      </a:lnTo>
                      <a:lnTo>
                        <a:pt x="58" y="115"/>
                      </a:lnTo>
                      <a:lnTo>
                        <a:pt x="55" y="134"/>
                      </a:lnTo>
                      <a:lnTo>
                        <a:pt x="51" y="155"/>
                      </a:lnTo>
                      <a:lnTo>
                        <a:pt x="44" y="173"/>
                      </a:lnTo>
                      <a:lnTo>
                        <a:pt x="44" y="173"/>
                      </a:lnTo>
                      <a:lnTo>
                        <a:pt x="30" y="201"/>
                      </a:lnTo>
                      <a:lnTo>
                        <a:pt x="25" y="210"/>
                      </a:lnTo>
                      <a:lnTo>
                        <a:pt x="21" y="212"/>
                      </a:lnTo>
                      <a:lnTo>
                        <a:pt x="18" y="213"/>
                      </a:lnTo>
                      <a:lnTo>
                        <a:pt x="18" y="213"/>
                      </a:lnTo>
                      <a:lnTo>
                        <a:pt x="11" y="212"/>
                      </a:lnTo>
                      <a:lnTo>
                        <a:pt x="4" y="210"/>
                      </a:lnTo>
                      <a:lnTo>
                        <a:pt x="2" y="210"/>
                      </a:lnTo>
                      <a:lnTo>
                        <a:pt x="0" y="210"/>
                      </a:lnTo>
                      <a:lnTo>
                        <a:pt x="0" y="213"/>
                      </a:lnTo>
                      <a:lnTo>
                        <a:pt x="2" y="217"/>
                      </a:lnTo>
                      <a:lnTo>
                        <a:pt x="2" y="217"/>
                      </a:lnTo>
                      <a:lnTo>
                        <a:pt x="7" y="229"/>
                      </a:lnTo>
                      <a:lnTo>
                        <a:pt x="12" y="238"/>
                      </a:lnTo>
                      <a:lnTo>
                        <a:pt x="16" y="245"/>
                      </a:lnTo>
                      <a:lnTo>
                        <a:pt x="18" y="250"/>
                      </a:lnTo>
                      <a:lnTo>
                        <a:pt x="18" y="250"/>
                      </a:lnTo>
                      <a:lnTo>
                        <a:pt x="16" y="254"/>
                      </a:lnTo>
                      <a:lnTo>
                        <a:pt x="12" y="256"/>
                      </a:lnTo>
                      <a:lnTo>
                        <a:pt x="12" y="259"/>
                      </a:lnTo>
                      <a:lnTo>
                        <a:pt x="16" y="264"/>
                      </a:lnTo>
                      <a:lnTo>
                        <a:pt x="16" y="264"/>
                      </a:lnTo>
                      <a:lnTo>
                        <a:pt x="25" y="278"/>
                      </a:lnTo>
                      <a:lnTo>
                        <a:pt x="37" y="300"/>
                      </a:lnTo>
                      <a:lnTo>
                        <a:pt x="55" y="324"/>
                      </a:lnTo>
                      <a:lnTo>
                        <a:pt x="62" y="337"/>
                      </a:lnTo>
                      <a:lnTo>
                        <a:pt x="72" y="347"/>
                      </a:lnTo>
                      <a:lnTo>
                        <a:pt x="72" y="347"/>
                      </a:lnTo>
                      <a:lnTo>
                        <a:pt x="92" y="367"/>
                      </a:lnTo>
                      <a:lnTo>
                        <a:pt x="113" y="388"/>
                      </a:lnTo>
                      <a:lnTo>
                        <a:pt x="123" y="398"/>
                      </a:lnTo>
                      <a:lnTo>
                        <a:pt x="136" y="407"/>
                      </a:lnTo>
                      <a:lnTo>
                        <a:pt x="148" y="416"/>
                      </a:lnTo>
                      <a:lnTo>
                        <a:pt x="160" y="421"/>
                      </a:lnTo>
                      <a:lnTo>
                        <a:pt x="160" y="42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3" name="Freeform 29"/>
                <p:cNvSpPr>
                  <a:spLocks/>
                </p:cNvSpPr>
                <p:nvPr/>
              </p:nvSpPr>
              <p:spPr bwMode="auto">
                <a:xfrm>
                  <a:off x="4253584" y="3836972"/>
                  <a:ext cx="474692" cy="576412"/>
                </a:xfrm>
                <a:custGeom>
                  <a:avLst/>
                  <a:gdLst/>
                  <a:ahLst/>
                  <a:cxnLst>
                    <a:cxn ang="0">
                      <a:pos x="523" y="27"/>
                    </a:cxn>
                    <a:cxn ang="0">
                      <a:pos x="500" y="11"/>
                    </a:cxn>
                    <a:cxn ang="0">
                      <a:pos x="451" y="0"/>
                    </a:cxn>
                    <a:cxn ang="0">
                      <a:pos x="426" y="9"/>
                    </a:cxn>
                    <a:cxn ang="0">
                      <a:pos x="405" y="43"/>
                    </a:cxn>
                    <a:cxn ang="0">
                      <a:pos x="382" y="74"/>
                    </a:cxn>
                    <a:cxn ang="0">
                      <a:pos x="360" y="113"/>
                    </a:cxn>
                    <a:cxn ang="0">
                      <a:pos x="342" y="124"/>
                    </a:cxn>
                    <a:cxn ang="0">
                      <a:pos x="132" y="113"/>
                    </a:cxn>
                    <a:cxn ang="0">
                      <a:pos x="166" y="185"/>
                    </a:cxn>
                    <a:cxn ang="0">
                      <a:pos x="189" y="182"/>
                    </a:cxn>
                    <a:cxn ang="0">
                      <a:pos x="222" y="168"/>
                    </a:cxn>
                    <a:cxn ang="0">
                      <a:pos x="250" y="182"/>
                    </a:cxn>
                    <a:cxn ang="0">
                      <a:pos x="243" y="207"/>
                    </a:cxn>
                    <a:cxn ang="0">
                      <a:pos x="215" y="235"/>
                    </a:cxn>
                    <a:cxn ang="0">
                      <a:pos x="208" y="252"/>
                    </a:cxn>
                    <a:cxn ang="0">
                      <a:pos x="227" y="281"/>
                    </a:cxn>
                    <a:cxn ang="0">
                      <a:pos x="256" y="321"/>
                    </a:cxn>
                    <a:cxn ang="0">
                      <a:pos x="264" y="365"/>
                    </a:cxn>
                    <a:cxn ang="0">
                      <a:pos x="268" y="393"/>
                    </a:cxn>
                    <a:cxn ang="0">
                      <a:pos x="247" y="423"/>
                    </a:cxn>
                    <a:cxn ang="0">
                      <a:pos x="212" y="450"/>
                    </a:cxn>
                    <a:cxn ang="0">
                      <a:pos x="189" y="448"/>
                    </a:cxn>
                    <a:cxn ang="0">
                      <a:pos x="148" y="416"/>
                    </a:cxn>
                    <a:cxn ang="0">
                      <a:pos x="120" y="402"/>
                    </a:cxn>
                    <a:cxn ang="0">
                      <a:pos x="74" y="443"/>
                    </a:cxn>
                    <a:cxn ang="0">
                      <a:pos x="57" y="457"/>
                    </a:cxn>
                    <a:cxn ang="0">
                      <a:pos x="58" y="467"/>
                    </a:cxn>
                    <a:cxn ang="0">
                      <a:pos x="81" y="502"/>
                    </a:cxn>
                    <a:cxn ang="0">
                      <a:pos x="80" y="522"/>
                    </a:cxn>
                    <a:cxn ang="0">
                      <a:pos x="62" y="531"/>
                    </a:cxn>
                    <a:cxn ang="0">
                      <a:pos x="44" y="518"/>
                    </a:cxn>
                    <a:cxn ang="0">
                      <a:pos x="9" y="520"/>
                    </a:cxn>
                    <a:cxn ang="0">
                      <a:pos x="36" y="575"/>
                    </a:cxn>
                    <a:cxn ang="0">
                      <a:pos x="60" y="619"/>
                    </a:cxn>
                    <a:cxn ang="0">
                      <a:pos x="67" y="647"/>
                    </a:cxn>
                    <a:cxn ang="0">
                      <a:pos x="95" y="628"/>
                    </a:cxn>
                    <a:cxn ang="0">
                      <a:pos x="120" y="596"/>
                    </a:cxn>
                    <a:cxn ang="0">
                      <a:pos x="185" y="592"/>
                    </a:cxn>
                    <a:cxn ang="0">
                      <a:pos x="219" y="589"/>
                    </a:cxn>
                    <a:cxn ang="0">
                      <a:pos x="300" y="546"/>
                    </a:cxn>
                    <a:cxn ang="0">
                      <a:pos x="321" y="531"/>
                    </a:cxn>
                    <a:cxn ang="0">
                      <a:pos x="338" y="517"/>
                    </a:cxn>
                    <a:cxn ang="0">
                      <a:pos x="351" y="473"/>
                    </a:cxn>
                    <a:cxn ang="0">
                      <a:pos x="372" y="430"/>
                    </a:cxn>
                    <a:cxn ang="0">
                      <a:pos x="382" y="404"/>
                    </a:cxn>
                    <a:cxn ang="0">
                      <a:pos x="388" y="369"/>
                    </a:cxn>
                    <a:cxn ang="0">
                      <a:pos x="414" y="344"/>
                    </a:cxn>
                    <a:cxn ang="0">
                      <a:pos x="455" y="309"/>
                    </a:cxn>
                    <a:cxn ang="0">
                      <a:pos x="483" y="251"/>
                    </a:cxn>
                    <a:cxn ang="0">
                      <a:pos x="495" y="140"/>
                    </a:cxn>
                    <a:cxn ang="0">
                      <a:pos x="532" y="55"/>
                    </a:cxn>
                  </a:cxnLst>
                  <a:rect l="0" t="0" r="r" b="b"/>
                  <a:pathLst>
                    <a:path w="532" h="647">
                      <a:moveTo>
                        <a:pt x="525" y="30"/>
                      </a:moveTo>
                      <a:lnTo>
                        <a:pt x="525" y="30"/>
                      </a:lnTo>
                      <a:lnTo>
                        <a:pt x="525" y="29"/>
                      </a:lnTo>
                      <a:lnTo>
                        <a:pt x="523" y="27"/>
                      </a:lnTo>
                      <a:lnTo>
                        <a:pt x="522" y="23"/>
                      </a:lnTo>
                      <a:lnTo>
                        <a:pt x="516" y="20"/>
                      </a:lnTo>
                      <a:lnTo>
                        <a:pt x="511" y="15"/>
                      </a:lnTo>
                      <a:lnTo>
                        <a:pt x="500" y="11"/>
                      </a:lnTo>
                      <a:lnTo>
                        <a:pt x="486" y="8"/>
                      </a:lnTo>
                      <a:lnTo>
                        <a:pt x="486" y="8"/>
                      </a:lnTo>
                      <a:lnTo>
                        <a:pt x="462" y="2"/>
                      </a:lnTo>
                      <a:lnTo>
                        <a:pt x="451" y="0"/>
                      </a:lnTo>
                      <a:lnTo>
                        <a:pt x="444" y="2"/>
                      </a:lnTo>
                      <a:lnTo>
                        <a:pt x="437" y="2"/>
                      </a:lnTo>
                      <a:lnTo>
                        <a:pt x="432" y="6"/>
                      </a:lnTo>
                      <a:lnTo>
                        <a:pt x="426" y="9"/>
                      </a:lnTo>
                      <a:lnTo>
                        <a:pt x="421" y="16"/>
                      </a:lnTo>
                      <a:lnTo>
                        <a:pt x="421" y="16"/>
                      </a:lnTo>
                      <a:lnTo>
                        <a:pt x="412" y="29"/>
                      </a:lnTo>
                      <a:lnTo>
                        <a:pt x="405" y="43"/>
                      </a:lnTo>
                      <a:lnTo>
                        <a:pt x="398" y="53"/>
                      </a:lnTo>
                      <a:lnTo>
                        <a:pt x="391" y="62"/>
                      </a:lnTo>
                      <a:lnTo>
                        <a:pt x="391" y="62"/>
                      </a:lnTo>
                      <a:lnTo>
                        <a:pt x="382" y="74"/>
                      </a:lnTo>
                      <a:lnTo>
                        <a:pt x="379" y="80"/>
                      </a:lnTo>
                      <a:lnTo>
                        <a:pt x="363" y="108"/>
                      </a:lnTo>
                      <a:lnTo>
                        <a:pt x="363" y="108"/>
                      </a:lnTo>
                      <a:lnTo>
                        <a:pt x="360" y="113"/>
                      </a:lnTo>
                      <a:lnTo>
                        <a:pt x="354" y="118"/>
                      </a:lnTo>
                      <a:lnTo>
                        <a:pt x="349" y="122"/>
                      </a:lnTo>
                      <a:lnTo>
                        <a:pt x="349" y="122"/>
                      </a:lnTo>
                      <a:lnTo>
                        <a:pt x="342" y="124"/>
                      </a:lnTo>
                      <a:lnTo>
                        <a:pt x="331" y="124"/>
                      </a:lnTo>
                      <a:lnTo>
                        <a:pt x="301" y="122"/>
                      </a:lnTo>
                      <a:lnTo>
                        <a:pt x="263" y="118"/>
                      </a:lnTo>
                      <a:lnTo>
                        <a:pt x="132" y="113"/>
                      </a:lnTo>
                      <a:lnTo>
                        <a:pt x="159" y="180"/>
                      </a:lnTo>
                      <a:lnTo>
                        <a:pt x="159" y="180"/>
                      </a:lnTo>
                      <a:lnTo>
                        <a:pt x="161" y="182"/>
                      </a:lnTo>
                      <a:lnTo>
                        <a:pt x="166" y="185"/>
                      </a:lnTo>
                      <a:lnTo>
                        <a:pt x="169" y="185"/>
                      </a:lnTo>
                      <a:lnTo>
                        <a:pt x="175" y="185"/>
                      </a:lnTo>
                      <a:lnTo>
                        <a:pt x="182" y="185"/>
                      </a:lnTo>
                      <a:lnTo>
                        <a:pt x="189" y="182"/>
                      </a:lnTo>
                      <a:lnTo>
                        <a:pt x="189" y="182"/>
                      </a:lnTo>
                      <a:lnTo>
                        <a:pt x="205" y="175"/>
                      </a:lnTo>
                      <a:lnTo>
                        <a:pt x="213" y="171"/>
                      </a:lnTo>
                      <a:lnTo>
                        <a:pt x="222" y="168"/>
                      </a:lnTo>
                      <a:lnTo>
                        <a:pt x="229" y="168"/>
                      </a:lnTo>
                      <a:lnTo>
                        <a:pt x="236" y="170"/>
                      </a:lnTo>
                      <a:lnTo>
                        <a:pt x="243" y="173"/>
                      </a:lnTo>
                      <a:lnTo>
                        <a:pt x="250" y="182"/>
                      </a:lnTo>
                      <a:lnTo>
                        <a:pt x="250" y="182"/>
                      </a:lnTo>
                      <a:lnTo>
                        <a:pt x="249" y="185"/>
                      </a:lnTo>
                      <a:lnTo>
                        <a:pt x="247" y="194"/>
                      </a:lnTo>
                      <a:lnTo>
                        <a:pt x="243" y="207"/>
                      </a:lnTo>
                      <a:lnTo>
                        <a:pt x="240" y="212"/>
                      </a:lnTo>
                      <a:lnTo>
                        <a:pt x="234" y="217"/>
                      </a:lnTo>
                      <a:lnTo>
                        <a:pt x="234" y="217"/>
                      </a:lnTo>
                      <a:lnTo>
                        <a:pt x="215" y="235"/>
                      </a:lnTo>
                      <a:lnTo>
                        <a:pt x="208" y="242"/>
                      </a:lnTo>
                      <a:lnTo>
                        <a:pt x="206" y="247"/>
                      </a:lnTo>
                      <a:lnTo>
                        <a:pt x="206" y="247"/>
                      </a:lnTo>
                      <a:lnTo>
                        <a:pt x="208" y="252"/>
                      </a:lnTo>
                      <a:lnTo>
                        <a:pt x="212" y="261"/>
                      </a:lnTo>
                      <a:lnTo>
                        <a:pt x="217" y="270"/>
                      </a:lnTo>
                      <a:lnTo>
                        <a:pt x="227" y="281"/>
                      </a:lnTo>
                      <a:lnTo>
                        <a:pt x="227" y="281"/>
                      </a:lnTo>
                      <a:lnTo>
                        <a:pt x="238" y="289"/>
                      </a:lnTo>
                      <a:lnTo>
                        <a:pt x="247" y="302"/>
                      </a:lnTo>
                      <a:lnTo>
                        <a:pt x="254" y="312"/>
                      </a:lnTo>
                      <a:lnTo>
                        <a:pt x="256" y="321"/>
                      </a:lnTo>
                      <a:lnTo>
                        <a:pt x="256" y="321"/>
                      </a:lnTo>
                      <a:lnTo>
                        <a:pt x="259" y="346"/>
                      </a:lnTo>
                      <a:lnTo>
                        <a:pt x="264" y="365"/>
                      </a:lnTo>
                      <a:lnTo>
                        <a:pt x="264" y="365"/>
                      </a:lnTo>
                      <a:lnTo>
                        <a:pt x="266" y="370"/>
                      </a:lnTo>
                      <a:lnTo>
                        <a:pt x="268" y="381"/>
                      </a:lnTo>
                      <a:lnTo>
                        <a:pt x="268" y="386"/>
                      </a:lnTo>
                      <a:lnTo>
                        <a:pt x="268" y="393"/>
                      </a:lnTo>
                      <a:lnTo>
                        <a:pt x="264" y="400"/>
                      </a:lnTo>
                      <a:lnTo>
                        <a:pt x="261" y="407"/>
                      </a:lnTo>
                      <a:lnTo>
                        <a:pt x="261" y="407"/>
                      </a:lnTo>
                      <a:lnTo>
                        <a:pt x="247" y="423"/>
                      </a:lnTo>
                      <a:lnTo>
                        <a:pt x="231" y="436"/>
                      </a:lnTo>
                      <a:lnTo>
                        <a:pt x="215" y="450"/>
                      </a:lnTo>
                      <a:lnTo>
                        <a:pt x="215" y="450"/>
                      </a:lnTo>
                      <a:lnTo>
                        <a:pt x="212" y="450"/>
                      </a:lnTo>
                      <a:lnTo>
                        <a:pt x="205" y="451"/>
                      </a:lnTo>
                      <a:lnTo>
                        <a:pt x="199" y="451"/>
                      </a:lnTo>
                      <a:lnTo>
                        <a:pt x="194" y="451"/>
                      </a:lnTo>
                      <a:lnTo>
                        <a:pt x="189" y="448"/>
                      </a:lnTo>
                      <a:lnTo>
                        <a:pt x="182" y="443"/>
                      </a:lnTo>
                      <a:lnTo>
                        <a:pt x="182" y="443"/>
                      </a:lnTo>
                      <a:lnTo>
                        <a:pt x="166" y="430"/>
                      </a:lnTo>
                      <a:lnTo>
                        <a:pt x="148" y="416"/>
                      </a:lnTo>
                      <a:lnTo>
                        <a:pt x="129" y="402"/>
                      </a:lnTo>
                      <a:lnTo>
                        <a:pt x="129" y="402"/>
                      </a:lnTo>
                      <a:lnTo>
                        <a:pt x="124" y="402"/>
                      </a:lnTo>
                      <a:lnTo>
                        <a:pt x="120" y="402"/>
                      </a:lnTo>
                      <a:lnTo>
                        <a:pt x="117" y="404"/>
                      </a:lnTo>
                      <a:lnTo>
                        <a:pt x="117" y="404"/>
                      </a:lnTo>
                      <a:lnTo>
                        <a:pt x="92" y="428"/>
                      </a:lnTo>
                      <a:lnTo>
                        <a:pt x="74" y="443"/>
                      </a:lnTo>
                      <a:lnTo>
                        <a:pt x="64" y="450"/>
                      </a:lnTo>
                      <a:lnTo>
                        <a:pt x="64" y="450"/>
                      </a:lnTo>
                      <a:lnTo>
                        <a:pt x="60" y="451"/>
                      </a:lnTo>
                      <a:lnTo>
                        <a:pt x="57" y="457"/>
                      </a:lnTo>
                      <a:lnTo>
                        <a:pt x="55" y="462"/>
                      </a:lnTo>
                      <a:lnTo>
                        <a:pt x="57" y="464"/>
                      </a:lnTo>
                      <a:lnTo>
                        <a:pt x="58" y="467"/>
                      </a:lnTo>
                      <a:lnTo>
                        <a:pt x="58" y="467"/>
                      </a:lnTo>
                      <a:lnTo>
                        <a:pt x="65" y="474"/>
                      </a:lnTo>
                      <a:lnTo>
                        <a:pt x="74" y="485"/>
                      </a:lnTo>
                      <a:lnTo>
                        <a:pt x="80" y="495"/>
                      </a:lnTo>
                      <a:lnTo>
                        <a:pt x="81" y="502"/>
                      </a:lnTo>
                      <a:lnTo>
                        <a:pt x="81" y="502"/>
                      </a:lnTo>
                      <a:lnTo>
                        <a:pt x="81" y="508"/>
                      </a:lnTo>
                      <a:lnTo>
                        <a:pt x="81" y="517"/>
                      </a:lnTo>
                      <a:lnTo>
                        <a:pt x="80" y="522"/>
                      </a:lnTo>
                      <a:lnTo>
                        <a:pt x="76" y="525"/>
                      </a:lnTo>
                      <a:lnTo>
                        <a:pt x="71" y="529"/>
                      </a:lnTo>
                      <a:lnTo>
                        <a:pt x="62" y="531"/>
                      </a:lnTo>
                      <a:lnTo>
                        <a:pt x="62" y="531"/>
                      </a:lnTo>
                      <a:lnTo>
                        <a:pt x="57" y="525"/>
                      </a:lnTo>
                      <a:lnTo>
                        <a:pt x="51" y="520"/>
                      </a:lnTo>
                      <a:lnTo>
                        <a:pt x="44" y="518"/>
                      </a:lnTo>
                      <a:lnTo>
                        <a:pt x="44" y="518"/>
                      </a:lnTo>
                      <a:lnTo>
                        <a:pt x="18" y="515"/>
                      </a:lnTo>
                      <a:lnTo>
                        <a:pt x="18" y="515"/>
                      </a:lnTo>
                      <a:lnTo>
                        <a:pt x="13" y="517"/>
                      </a:lnTo>
                      <a:lnTo>
                        <a:pt x="9" y="520"/>
                      </a:lnTo>
                      <a:lnTo>
                        <a:pt x="4" y="525"/>
                      </a:lnTo>
                      <a:lnTo>
                        <a:pt x="0" y="534"/>
                      </a:lnTo>
                      <a:lnTo>
                        <a:pt x="0" y="534"/>
                      </a:lnTo>
                      <a:lnTo>
                        <a:pt x="36" y="575"/>
                      </a:lnTo>
                      <a:lnTo>
                        <a:pt x="36" y="575"/>
                      </a:lnTo>
                      <a:lnTo>
                        <a:pt x="48" y="591"/>
                      </a:lnTo>
                      <a:lnTo>
                        <a:pt x="55" y="603"/>
                      </a:lnTo>
                      <a:lnTo>
                        <a:pt x="60" y="619"/>
                      </a:lnTo>
                      <a:lnTo>
                        <a:pt x="60" y="619"/>
                      </a:lnTo>
                      <a:lnTo>
                        <a:pt x="67" y="642"/>
                      </a:lnTo>
                      <a:lnTo>
                        <a:pt x="67" y="647"/>
                      </a:lnTo>
                      <a:lnTo>
                        <a:pt x="67" y="647"/>
                      </a:lnTo>
                      <a:lnTo>
                        <a:pt x="78" y="642"/>
                      </a:lnTo>
                      <a:lnTo>
                        <a:pt x="87" y="636"/>
                      </a:lnTo>
                      <a:lnTo>
                        <a:pt x="95" y="628"/>
                      </a:lnTo>
                      <a:lnTo>
                        <a:pt x="95" y="628"/>
                      </a:lnTo>
                      <a:lnTo>
                        <a:pt x="102" y="617"/>
                      </a:lnTo>
                      <a:lnTo>
                        <a:pt x="109" y="605"/>
                      </a:lnTo>
                      <a:lnTo>
                        <a:pt x="113" y="601"/>
                      </a:lnTo>
                      <a:lnTo>
                        <a:pt x="120" y="596"/>
                      </a:lnTo>
                      <a:lnTo>
                        <a:pt x="127" y="594"/>
                      </a:lnTo>
                      <a:lnTo>
                        <a:pt x="138" y="592"/>
                      </a:lnTo>
                      <a:lnTo>
                        <a:pt x="138" y="592"/>
                      </a:lnTo>
                      <a:lnTo>
                        <a:pt x="185" y="592"/>
                      </a:lnTo>
                      <a:lnTo>
                        <a:pt x="206" y="592"/>
                      </a:lnTo>
                      <a:lnTo>
                        <a:pt x="213" y="591"/>
                      </a:lnTo>
                      <a:lnTo>
                        <a:pt x="219" y="589"/>
                      </a:lnTo>
                      <a:lnTo>
                        <a:pt x="219" y="589"/>
                      </a:lnTo>
                      <a:lnTo>
                        <a:pt x="257" y="575"/>
                      </a:lnTo>
                      <a:lnTo>
                        <a:pt x="282" y="562"/>
                      </a:lnTo>
                      <a:lnTo>
                        <a:pt x="293" y="555"/>
                      </a:lnTo>
                      <a:lnTo>
                        <a:pt x="300" y="546"/>
                      </a:lnTo>
                      <a:lnTo>
                        <a:pt x="300" y="546"/>
                      </a:lnTo>
                      <a:lnTo>
                        <a:pt x="307" y="539"/>
                      </a:lnTo>
                      <a:lnTo>
                        <a:pt x="312" y="536"/>
                      </a:lnTo>
                      <a:lnTo>
                        <a:pt x="321" y="531"/>
                      </a:lnTo>
                      <a:lnTo>
                        <a:pt x="330" y="527"/>
                      </a:lnTo>
                      <a:lnTo>
                        <a:pt x="333" y="524"/>
                      </a:lnTo>
                      <a:lnTo>
                        <a:pt x="338" y="517"/>
                      </a:lnTo>
                      <a:lnTo>
                        <a:pt x="338" y="517"/>
                      </a:lnTo>
                      <a:lnTo>
                        <a:pt x="342" y="509"/>
                      </a:lnTo>
                      <a:lnTo>
                        <a:pt x="345" y="502"/>
                      </a:lnTo>
                      <a:lnTo>
                        <a:pt x="347" y="487"/>
                      </a:lnTo>
                      <a:lnTo>
                        <a:pt x="351" y="473"/>
                      </a:lnTo>
                      <a:lnTo>
                        <a:pt x="352" y="465"/>
                      </a:lnTo>
                      <a:lnTo>
                        <a:pt x="356" y="458"/>
                      </a:lnTo>
                      <a:lnTo>
                        <a:pt x="356" y="458"/>
                      </a:lnTo>
                      <a:lnTo>
                        <a:pt x="372" y="430"/>
                      </a:lnTo>
                      <a:lnTo>
                        <a:pt x="379" y="416"/>
                      </a:lnTo>
                      <a:lnTo>
                        <a:pt x="382" y="409"/>
                      </a:lnTo>
                      <a:lnTo>
                        <a:pt x="382" y="404"/>
                      </a:lnTo>
                      <a:lnTo>
                        <a:pt x="382" y="404"/>
                      </a:lnTo>
                      <a:lnTo>
                        <a:pt x="382" y="391"/>
                      </a:lnTo>
                      <a:lnTo>
                        <a:pt x="384" y="381"/>
                      </a:lnTo>
                      <a:lnTo>
                        <a:pt x="386" y="374"/>
                      </a:lnTo>
                      <a:lnTo>
                        <a:pt x="388" y="369"/>
                      </a:lnTo>
                      <a:lnTo>
                        <a:pt x="393" y="363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414" y="344"/>
                      </a:lnTo>
                      <a:lnTo>
                        <a:pt x="428" y="332"/>
                      </a:lnTo>
                      <a:lnTo>
                        <a:pt x="442" y="319"/>
                      </a:lnTo>
                      <a:lnTo>
                        <a:pt x="455" y="309"/>
                      </a:lnTo>
                      <a:lnTo>
                        <a:pt x="455" y="309"/>
                      </a:lnTo>
                      <a:lnTo>
                        <a:pt x="463" y="295"/>
                      </a:lnTo>
                      <a:lnTo>
                        <a:pt x="474" y="279"/>
                      </a:lnTo>
                      <a:lnTo>
                        <a:pt x="481" y="263"/>
                      </a:lnTo>
                      <a:lnTo>
                        <a:pt x="483" y="251"/>
                      </a:lnTo>
                      <a:lnTo>
                        <a:pt x="483" y="251"/>
                      </a:lnTo>
                      <a:lnTo>
                        <a:pt x="486" y="198"/>
                      </a:lnTo>
                      <a:lnTo>
                        <a:pt x="492" y="163"/>
                      </a:lnTo>
                      <a:lnTo>
                        <a:pt x="495" y="140"/>
                      </a:lnTo>
                      <a:lnTo>
                        <a:pt x="495" y="140"/>
                      </a:lnTo>
                      <a:lnTo>
                        <a:pt x="516" y="92"/>
                      </a:lnTo>
                      <a:lnTo>
                        <a:pt x="532" y="55"/>
                      </a:lnTo>
                      <a:lnTo>
                        <a:pt x="532" y="55"/>
                      </a:lnTo>
                      <a:lnTo>
                        <a:pt x="529" y="41"/>
                      </a:lnTo>
                      <a:lnTo>
                        <a:pt x="525" y="30"/>
                      </a:lnTo>
                      <a:lnTo>
                        <a:pt x="525" y="3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4" name="Freeform 30"/>
                <p:cNvSpPr>
                  <a:spLocks/>
                </p:cNvSpPr>
                <p:nvPr/>
              </p:nvSpPr>
              <p:spPr bwMode="auto">
                <a:xfrm>
                  <a:off x="4312474" y="3728114"/>
                  <a:ext cx="1199222" cy="1183162"/>
                </a:xfrm>
                <a:custGeom>
                  <a:avLst/>
                  <a:gdLst/>
                  <a:ahLst/>
                  <a:cxnLst>
                    <a:cxn ang="0">
                      <a:pos x="194" y="798"/>
                    </a:cxn>
                    <a:cxn ang="0">
                      <a:pos x="319" y="807"/>
                    </a:cxn>
                    <a:cxn ang="0">
                      <a:pos x="352" y="859"/>
                    </a:cxn>
                    <a:cxn ang="0">
                      <a:pos x="363" y="911"/>
                    </a:cxn>
                    <a:cxn ang="0">
                      <a:pos x="432" y="948"/>
                    </a:cxn>
                    <a:cxn ang="0">
                      <a:pos x="495" y="944"/>
                    </a:cxn>
                    <a:cxn ang="0">
                      <a:pos x="571" y="895"/>
                    </a:cxn>
                    <a:cxn ang="0">
                      <a:pos x="634" y="914"/>
                    </a:cxn>
                    <a:cxn ang="0">
                      <a:pos x="666" y="916"/>
                    </a:cxn>
                    <a:cxn ang="0">
                      <a:pos x="703" y="942"/>
                    </a:cxn>
                    <a:cxn ang="0">
                      <a:pos x="687" y="1025"/>
                    </a:cxn>
                    <a:cxn ang="0">
                      <a:pos x="705" y="1083"/>
                    </a:cxn>
                    <a:cxn ang="0">
                      <a:pos x="706" y="1138"/>
                    </a:cxn>
                    <a:cxn ang="0">
                      <a:pos x="747" y="1150"/>
                    </a:cxn>
                    <a:cxn ang="0">
                      <a:pos x="856" y="1162"/>
                    </a:cxn>
                    <a:cxn ang="0">
                      <a:pos x="941" y="1206"/>
                    </a:cxn>
                    <a:cxn ang="0">
                      <a:pos x="1030" y="1235"/>
                    </a:cxn>
                    <a:cxn ang="0">
                      <a:pos x="1103" y="1254"/>
                    </a:cxn>
                    <a:cxn ang="0">
                      <a:pos x="1210" y="1324"/>
                    </a:cxn>
                    <a:cxn ang="0">
                      <a:pos x="1256" y="1295"/>
                    </a:cxn>
                    <a:cxn ang="0">
                      <a:pos x="1242" y="1263"/>
                    </a:cxn>
                    <a:cxn ang="0">
                      <a:pos x="1180" y="1247"/>
                    </a:cxn>
                    <a:cxn ang="0">
                      <a:pos x="1140" y="1215"/>
                    </a:cxn>
                    <a:cxn ang="0">
                      <a:pos x="1131" y="1140"/>
                    </a:cxn>
                    <a:cxn ang="0">
                      <a:pos x="1141" y="1037"/>
                    </a:cxn>
                    <a:cxn ang="0">
                      <a:pos x="1178" y="990"/>
                    </a:cxn>
                    <a:cxn ang="0">
                      <a:pos x="1312" y="963"/>
                    </a:cxn>
                    <a:cxn ang="0">
                      <a:pos x="1270" y="852"/>
                    </a:cxn>
                    <a:cxn ang="0">
                      <a:pos x="1207" y="713"/>
                    </a:cxn>
                    <a:cxn ang="0">
                      <a:pos x="1222" y="683"/>
                    </a:cxn>
                    <a:cxn ang="0">
                      <a:pos x="1222" y="606"/>
                    </a:cxn>
                    <a:cxn ang="0">
                      <a:pos x="1198" y="549"/>
                    </a:cxn>
                    <a:cxn ang="0">
                      <a:pos x="1222" y="502"/>
                    </a:cxn>
                    <a:cxn ang="0">
                      <a:pos x="1224" y="467"/>
                    </a:cxn>
                    <a:cxn ang="0">
                      <a:pos x="1251" y="366"/>
                    </a:cxn>
                    <a:cxn ang="0">
                      <a:pos x="1332" y="239"/>
                    </a:cxn>
                    <a:cxn ang="0">
                      <a:pos x="1342" y="153"/>
                    </a:cxn>
                    <a:cxn ang="0">
                      <a:pos x="1298" y="81"/>
                    </a:cxn>
                    <a:cxn ang="0">
                      <a:pos x="1226" y="58"/>
                    </a:cxn>
                    <a:cxn ang="0">
                      <a:pos x="1155" y="55"/>
                    </a:cxn>
                    <a:cxn ang="0">
                      <a:pos x="891" y="9"/>
                    </a:cxn>
                    <a:cxn ang="0">
                      <a:pos x="779" y="26"/>
                    </a:cxn>
                    <a:cxn ang="0">
                      <a:pos x="749" y="70"/>
                    </a:cxn>
                    <a:cxn ang="0">
                      <a:pos x="713" y="88"/>
                    </a:cxn>
                    <a:cxn ang="0">
                      <a:pos x="671" y="81"/>
                    </a:cxn>
                    <a:cxn ang="0">
                      <a:pos x="604" y="67"/>
                    </a:cxn>
                    <a:cxn ang="0">
                      <a:pos x="565" y="32"/>
                    </a:cxn>
                    <a:cxn ang="0">
                      <a:pos x="513" y="21"/>
                    </a:cxn>
                    <a:cxn ang="0">
                      <a:pos x="493" y="40"/>
                    </a:cxn>
                    <a:cxn ang="0">
                      <a:pos x="456" y="62"/>
                    </a:cxn>
                    <a:cxn ang="0">
                      <a:pos x="449" y="113"/>
                    </a:cxn>
                    <a:cxn ang="0">
                      <a:pos x="432" y="255"/>
                    </a:cxn>
                    <a:cxn ang="0">
                      <a:pos x="405" y="400"/>
                    </a:cxn>
                    <a:cxn ang="0">
                      <a:pos x="345" y="465"/>
                    </a:cxn>
                    <a:cxn ang="0">
                      <a:pos x="315" y="512"/>
                    </a:cxn>
                    <a:cxn ang="0">
                      <a:pos x="293" y="571"/>
                    </a:cxn>
                    <a:cxn ang="0">
                      <a:pos x="278" y="627"/>
                    </a:cxn>
                    <a:cxn ang="0">
                      <a:pos x="233" y="667"/>
                    </a:cxn>
                    <a:cxn ang="0">
                      <a:pos x="141" y="713"/>
                    </a:cxn>
                    <a:cxn ang="0">
                      <a:pos x="41" y="727"/>
                    </a:cxn>
                    <a:cxn ang="0">
                      <a:pos x="23" y="754"/>
                    </a:cxn>
                    <a:cxn ang="0">
                      <a:pos x="23" y="796"/>
                    </a:cxn>
                  </a:cxnLst>
                  <a:rect l="0" t="0" r="r" b="b"/>
                  <a:pathLst>
                    <a:path w="1344" h="1324">
                      <a:moveTo>
                        <a:pt x="62" y="807"/>
                      </a:moveTo>
                      <a:lnTo>
                        <a:pt x="62" y="807"/>
                      </a:lnTo>
                      <a:lnTo>
                        <a:pt x="106" y="801"/>
                      </a:lnTo>
                      <a:lnTo>
                        <a:pt x="150" y="800"/>
                      </a:lnTo>
                      <a:lnTo>
                        <a:pt x="194" y="798"/>
                      </a:lnTo>
                      <a:lnTo>
                        <a:pt x="194" y="798"/>
                      </a:lnTo>
                      <a:lnTo>
                        <a:pt x="273" y="798"/>
                      </a:lnTo>
                      <a:lnTo>
                        <a:pt x="289" y="798"/>
                      </a:lnTo>
                      <a:lnTo>
                        <a:pt x="303" y="800"/>
                      </a:lnTo>
                      <a:lnTo>
                        <a:pt x="312" y="801"/>
                      </a:lnTo>
                      <a:lnTo>
                        <a:pt x="319" y="807"/>
                      </a:lnTo>
                      <a:lnTo>
                        <a:pt x="319" y="807"/>
                      </a:lnTo>
                      <a:lnTo>
                        <a:pt x="330" y="815"/>
                      </a:lnTo>
                      <a:lnTo>
                        <a:pt x="342" y="828"/>
                      </a:lnTo>
                      <a:lnTo>
                        <a:pt x="347" y="835"/>
                      </a:lnTo>
                      <a:lnTo>
                        <a:pt x="351" y="842"/>
                      </a:lnTo>
                      <a:lnTo>
                        <a:pt x="352" y="849"/>
                      </a:lnTo>
                      <a:lnTo>
                        <a:pt x="352" y="859"/>
                      </a:lnTo>
                      <a:lnTo>
                        <a:pt x="352" y="859"/>
                      </a:lnTo>
                      <a:lnTo>
                        <a:pt x="352" y="868"/>
                      </a:lnTo>
                      <a:lnTo>
                        <a:pt x="352" y="879"/>
                      </a:lnTo>
                      <a:lnTo>
                        <a:pt x="354" y="889"/>
                      </a:lnTo>
                      <a:lnTo>
                        <a:pt x="358" y="900"/>
                      </a:lnTo>
                      <a:lnTo>
                        <a:pt x="363" y="911"/>
                      </a:lnTo>
                      <a:lnTo>
                        <a:pt x="370" y="919"/>
                      </a:lnTo>
                      <a:lnTo>
                        <a:pt x="379" y="926"/>
                      </a:lnTo>
                      <a:lnTo>
                        <a:pt x="391" y="933"/>
                      </a:lnTo>
                      <a:lnTo>
                        <a:pt x="391" y="933"/>
                      </a:lnTo>
                      <a:lnTo>
                        <a:pt x="418" y="944"/>
                      </a:lnTo>
                      <a:lnTo>
                        <a:pt x="432" y="948"/>
                      </a:lnTo>
                      <a:lnTo>
                        <a:pt x="448" y="951"/>
                      </a:lnTo>
                      <a:lnTo>
                        <a:pt x="462" y="953"/>
                      </a:lnTo>
                      <a:lnTo>
                        <a:pt x="474" y="953"/>
                      </a:lnTo>
                      <a:lnTo>
                        <a:pt x="486" y="949"/>
                      </a:lnTo>
                      <a:lnTo>
                        <a:pt x="495" y="944"/>
                      </a:lnTo>
                      <a:lnTo>
                        <a:pt x="495" y="944"/>
                      </a:lnTo>
                      <a:lnTo>
                        <a:pt x="514" y="926"/>
                      </a:lnTo>
                      <a:lnTo>
                        <a:pt x="527" y="916"/>
                      </a:lnTo>
                      <a:lnTo>
                        <a:pt x="541" y="905"/>
                      </a:lnTo>
                      <a:lnTo>
                        <a:pt x="555" y="898"/>
                      </a:lnTo>
                      <a:lnTo>
                        <a:pt x="562" y="895"/>
                      </a:lnTo>
                      <a:lnTo>
                        <a:pt x="571" y="895"/>
                      </a:lnTo>
                      <a:lnTo>
                        <a:pt x="580" y="893"/>
                      </a:lnTo>
                      <a:lnTo>
                        <a:pt x="588" y="895"/>
                      </a:lnTo>
                      <a:lnTo>
                        <a:pt x="597" y="896"/>
                      </a:lnTo>
                      <a:lnTo>
                        <a:pt x="606" y="902"/>
                      </a:lnTo>
                      <a:lnTo>
                        <a:pt x="606" y="902"/>
                      </a:lnTo>
                      <a:lnTo>
                        <a:pt x="634" y="914"/>
                      </a:lnTo>
                      <a:lnTo>
                        <a:pt x="643" y="918"/>
                      </a:lnTo>
                      <a:lnTo>
                        <a:pt x="648" y="918"/>
                      </a:lnTo>
                      <a:lnTo>
                        <a:pt x="657" y="918"/>
                      </a:lnTo>
                      <a:lnTo>
                        <a:pt x="661" y="916"/>
                      </a:lnTo>
                      <a:lnTo>
                        <a:pt x="666" y="916"/>
                      </a:lnTo>
                      <a:lnTo>
                        <a:pt x="666" y="916"/>
                      </a:lnTo>
                      <a:lnTo>
                        <a:pt x="675" y="916"/>
                      </a:lnTo>
                      <a:lnTo>
                        <a:pt x="682" y="918"/>
                      </a:lnTo>
                      <a:lnTo>
                        <a:pt x="689" y="921"/>
                      </a:lnTo>
                      <a:lnTo>
                        <a:pt x="696" y="926"/>
                      </a:lnTo>
                      <a:lnTo>
                        <a:pt x="699" y="933"/>
                      </a:lnTo>
                      <a:lnTo>
                        <a:pt x="703" y="942"/>
                      </a:lnTo>
                      <a:lnTo>
                        <a:pt x="703" y="956"/>
                      </a:lnTo>
                      <a:lnTo>
                        <a:pt x="699" y="972"/>
                      </a:lnTo>
                      <a:lnTo>
                        <a:pt x="699" y="972"/>
                      </a:lnTo>
                      <a:lnTo>
                        <a:pt x="691" y="1002"/>
                      </a:lnTo>
                      <a:lnTo>
                        <a:pt x="687" y="1013"/>
                      </a:lnTo>
                      <a:lnTo>
                        <a:pt x="687" y="1025"/>
                      </a:lnTo>
                      <a:lnTo>
                        <a:pt x="687" y="1036"/>
                      </a:lnTo>
                      <a:lnTo>
                        <a:pt x="689" y="1046"/>
                      </a:lnTo>
                      <a:lnTo>
                        <a:pt x="692" y="1057"/>
                      </a:lnTo>
                      <a:lnTo>
                        <a:pt x="699" y="1071"/>
                      </a:lnTo>
                      <a:lnTo>
                        <a:pt x="699" y="1071"/>
                      </a:lnTo>
                      <a:lnTo>
                        <a:pt x="705" y="1083"/>
                      </a:lnTo>
                      <a:lnTo>
                        <a:pt x="708" y="1094"/>
                      </a:lnTo>
                      <a:lnTo>
                        <a:pt x="706" y="1103"/>
                      </a:lnTo>
                      <a:lnTo>
                        <a:pt x="706" y="1111"/>
                      </a:lnTo>
                      <a:lnTo>
                        <a:pt x="703" y="1124"/>
                      </a:lnTo>
                      <a:lnTo>
                        <a:pt x="703" y="1131"/>
                      </a:lnTo>
                      <a:lnTo>
                        <a:pt x="706" y="1138"/>
                      </a:lnTo>
                      <a:lnTo>
                        <a:pt x="706" y="1138"/>
                      </a:lnTo>
                      <a:lnTo>
                        <a:pt x="710" y="1141"/>
                      </a:lnTo>
                      <a:lnTo>
                        <a:pt x="713" y="1145"/>
                      </a:lnTo>
                      <a:lnTo>
                        <a:pt x="722" y="1148"/>
                      </a:lnTo>
                      <a:lnTo>
                        <a:pt x="735" y="1150"/>
                      </a:lnTo>
                      <a:lnTo>
                        <a:pt x="747" y="1150"/>
                      </a:lnTo>
                      <a:lnTo>
                        <a:pt x="775" y="1150"/>
                      </a:lnTo>
                      <a:lnTo>
                        <a:pt x="789" y="1148"/>
                      </a:lnTo>
                      <a:lnTo>
                        <a:pt x="803" y="1150"/>
                      </a:lnTo>
                      <a:lnTo>
                        <a:pt x="803" y="1150"/>
                      </a:lnTo>
                      <a:lnTo>
                        <a:pt x="828" y="1155"/>
                      </a:lnTo>
                      <a:lnTo>
                        <a:pt x="856" y="1162"/>
                      </a:lnTo>
                      <a:lnTo>
                        <a:pt x="886" y="1173"/>
                      </a:lnTo>
                      <a:lnTo>
                        <a:pt x="902" y="1182"/>
                      </a:lnTo>
                      <a:lnTo>
                        <a:pt x="918" y="1191"/>
                      </a:lnTo>
                      <a:lnTo>
                        <a:pt x="918" y="1191"/>
                      </a:lnTo>
                      <a:lnTo>
                        <a:pt x="932" y="1199"/>
                      </a:lnTo>
                      <a:lnTo>
                        <a:pt x="941" y="1206"/>
                      </a:lnTo>
                      <a:lnTo>
                        <a:pt x="951" y="1217"/>
                      </a:lnTo>
                      <a:lnTo>
                        <a:pt x="958" y="1221"/>
                      </a:lnTo>
                      <a:lnTo>
                        <a:pt x="967" y="1224"/>
                      </a:lnTo>
                      <a:lnTo>
                        <a:pt x="995" y="1229"/>
                      </a:lnTo>
                      <a:lnTo>
                        <a:pt x="995" y="1229"/>
                      </a:lnTo>
                      <a:lnTo>
                        <a:pt x="1030" y="1235"/>
                      </a:lnTo>
                      <a:lnTo>
                        <a:pt x="1057" y="1236"/>
                      </a:lnTo>
                      <a:lnTo>
                        <a:pt x="1067" y="1238"/>
                      </a:lnTo>
                      <a:lnTo>
                        <a:pt x="1080" y="1242"/>
                      </a:lnTo>
                      <a:lnTo>
                        <a:pt x="1090" y="1245"/>
                      </a:lnTo>
                      <a:lnTo>
                        <a:pt x="1103" y="1254"/>
                      </a:lnTo>
                      <a:lnTo>
                        <a:pt x="1103" y="1254"/>
                      </a:lnTo>
                      <a:lnTo>
                        <a:pt x="1133" y="1275"/>
                      </a:lnTo>
                      <a:lnTo>
                        <a:pt x="1166" y="1302"/>
                      </a:lnTo>
                      <a:lnTo>
                        <a:pt x="1182" y="1312"/>
                      </a:lnTo>
                      <a:lnTo>
                        <a:pt x="1196" y="1321"/>
                      </a:lnTo>
                      <a:lnTo>
                        <a:pt x="1207" y="1324"/>
                      </a:lnTo>
                      <a:lnTo>
                        <a:pt x="1210" y="1324"/>
                      </a:lnTo>
                      <a:lnTo>
                        <a:pt x="1214" y="1324"/>
                      </a:lnTo>
                      <a:lnTo>
                        <a:pt x="1214" y="1324"/>
                      </a:lnTo>
                      <a:lnTo>
                        <a:pt x="1229" y="1316"/>
                      </a:lnTo>
                      <a:lnTo>
                        <a:pt x="1240" y="1309"/>
                      </a:lnTo>
                      <a:lnTo>
                        <a:pt x="1249" y="1302"/>
                      </a:lnTo>
                      <a:lnTo>
                        <a:pt x="1256" y="1295"/>
                      </a:lnTo>
                      <a:lnTo>
                        <a:pt x="1258" y="1289"/>
                      </a:lnTo>
                      <a:lnTo>
                        <a:pt x="1258" y="1286"/>
                      </a:lnTo>
                      <a:lnTo>
                        <a:pt x="1256" y="1280"/>
                      </a:lnTo>
                      <a:lnTo>
                        <a:pt x="1254" y="1275"/>
                      </a:lnTo>
                      <a:lnTo>
                        <a:pt x="1249" y="1268"/>
                      </a:lnTo>
                      <a:lnTo>
                        <a:pt x="1242" y="1263"/>
                      </a:lnTo>
                      <a:lnTo>
                        <a:pt x="1242" y="1263"/>
                      </a:lnTo>
                      <a:lnTo>
                        <a:pt x="1226" y="1254"/>
                      </a:lnTo>
                      <a:lnTo>
                        <a:pt x="1214" y="1249"/>
                      </a:lnTo>
                      <a:lnTo>
                        <a:pt x="1201" y="1247"/>
                      </a:lnTo>
                      <a:lnTo>
                        <a:pt x="1191" y="1245"/>
                      </a:lnTo>
                      <a:lnTo>
                        <a:pt x="1180" y="1247"/>
                      </a:lnTo>
                      <a:lnTo>
                        <a:pt x="1170" y="1245"/>
                      </a:lnTo>
                      <a:lnTo>
                        <a:pt x="1161" y="1242"/>
                      </a:lnTo>
                      <a:lnTo>
                        <a:pt x="1152" y="1235"/>
                      </a:lnTo>
                      <a:lnTo>
                        <a:pt x="1152" y="1235"/>
                      </a:lnTo>
                      <a:lnTo>
                        <a:pt x="1145" y="1226"/>
                      </a:lnTo>
                      <a:lnTo>
                        <a:pt x="1140" y="1215"/>
                      </a:lnTo>
                      <a:lnTo>
                        <a:pt x="1138" y="1206"/>
                      </a:lnTo>
                      <a:lnTo>
                        <a:pt x="1136" y="1199"/>
                      </a:lnTo>
                      <a:lnTo>
                        <a:pt x="1136" y="1182"/>
                      </a:lnTo>
                      <a:lnTo>
                        <a:pt x="1134" y="1164"/>
                      </a:lnTo>
                      <a:lnTo>
                        <a:pt x="1134" y="1164"/>
                      </a:lnTo>
                      <a:lnTo>
                        <a:pt x="1131" y="1140"/>
                      </a:lnTo>
                      <a:lnTo>
                        <a:pt x="1131" y="1106"/>
                      </a:lnTo>
                      <a:lnTo>
                        <a:pt x="1131" y="1088"/>
                      </a:lnTo>
                      <a:lnTo>
                        <a:pt x="1133" y="1071"/>
                      </a:lnTo>
                      <a:lnTo>
                        <a:pt x="1136" y="1053"/>
                      </a:lnTo>
                      <a:lnTo>
                        <a:pt x="1141" y="1037"/>
                      </a:lnTo>
                      <a:lnTo>
                        <a:pt x="1141" y="1037"/>
                      </a:lnTo>
                      <a:lnTo>
                        <a:pt x="1148" y="1013"/>
                      </a:lnTo>
                      <a:lnTo>
                        <a:pt x="1152" y="1004"/>
                      </a:lnTo>
                      <a:lnTo>
                        <a:pt x="1155" y="999"/>
                      </a:lnTo>
                      <a:lnTo>
                        <a:pt x="1159" y="993"/>
                      </a:lnTo>
                      <a:lnTo>
                        <a:pt x="1168" y="992"/>
                      </a:lnTo>
                      <a:lnTo>
                        <a:pt x="1178" y="990"/>
                      </a:lnTo>
                      <a:lnTo>
                        <a:pt x="1194" y="990"/>
                      </a:lnTo>
                      <a:lnTo>
                        <a:pt x="1194" y="990"/>
                      </a:lnTo>
                      <a:lnTo>
                        <a:pt x="1312" y="997"/>
                      </a:lnTo>
                      <a:lnTo>
                        <a:pt x="1312" y="997"/>
                      </a:lnTo>
                      <a:lnTo>
                        <a:pt x="1312" y="988"/>
                      </a:lnTo>
                      <a:lnTo>
                        <a:pt x="1312" y="963"/>
                      </a:lnTo>
                      <a:lnTo>
                        <a:pt x="1310" y="948"/>
                      </a:lnTo>
                      <a:lnTo>
                        <a:pt x="1305" y="930"/>
                      </a:lnTo>
                      <a:lnTo>
                        <a:pt x="1298" y="909"/>
                      </a:lnTo>
                      <a:lnTo>
                        <a:pt x="1289" y="889"/>
                      </a:lnTo>
                      <a:lnTo>
                        <a:pt x="1289" y="889"/>
                      </a:lnTo>
                      <a:lnTo>
                        <a:pt x="1270" y="852"/>
                      </a:lnTo>
                      <a:lnTo>
                        <a:pt x="1254" y="822"/>
                      </a:lnTo>
                      <a:lnTo>
                        <a:pt x="1229" y="764"/>
                      </a:lnTo>
                      <a:lnTo>
                        <a:pt x="1229" y="764"/>
                      </a:lnTo>
                      <a:lnTo>
                        <a:pt x="1217" y="738"/>
                      </a:lnTo>
                      <a:lnTo>
                        <a:pt x="1208" y="720"/>
                      </a:lnTo>
                      <a:lnTo>
                        <a:pt x="1207" y="713"/>
                      </a:lnTo>
                      <a:lnTo>
                        <a:pt x="1205" y="706"/>
                      </a:lnTo>
                      <a:lnTo>
                        <a:pt x="1207" y="701"/>
                      </a:lnTo>
                      <a:lnTo>
                        <a:pt x="1212" y="697"/>
                      </a:lnTo>
                      <a:lnTo>
                        <a:pt x="1212" y="697"/>
                      </a:lnTo>
                      <a:lnTo>
                        <a:pt x="1217" y="690"/>
                      </a:lnTo>
                      <a:lnTo>
                        <a:pt x="1222" y="683"/>
                      </a:lnTo>
                      <a:lnTo>
                        <a:pt x="1226" y="673"/>
                      </a:lnTo>
                      <a:lnTo>
                        <a:pt x="1229" y="660"/>
                      </a:lnTo>
                      <a:lnTo>
                        <a:pt x="1231" y="648"/>
                      </a:lnTo>
                      <a:lnTo>
                        <a:pt x="1231" y="634"/>
                      </a:lnTo>
                      <a:lnTo>
                        <a:pt x="1228" y="620"/>
                      </a:lnTo>
                      <a:lnTo>
                        <a:pt x="1222" y="606"/>
                      </a:lnTo>
                      <a:lnTo>
                        <a:pt x="1222" y="606"/>
                      </a:lnTo>
                      <a:lnTo>
                        <a:pt x="1210" y="583"/>
                      </a:lnTo>
                      <a:lnTo>
                        <a:pt x="1203" y="569"/>
                      </a:lnTo>
                      <a:lnTo>
                        <a:pt x="1198" y="560"/>
                      </a:lnTo>
                      <a:lnTo>
                        <a:pt x="1196" y="555"/>
                      </a:lnTo>
                      <a:lnTo>
                        <a:pt x="1198" y="549"/>
                      </a:lnTo>
                      <a:lnTo>
                        <a:pt x="1198" y="549"/>
                      </a:lnTo>
                      <a:lnTo>
                        <a:pt x="1199" y="537"/>
                      </a:lnTo>
                      <a:lnTo>
                        <a:pt x="1205" y="525"/>
                      </a:lnTo>
                      <a:lnTo>
                        <a:pt x="1214" y="514"/>
                      </a:lnTo>
                      <a:lnTo>
                        <a:pt x="1222" y="502"/>
                      </a:lnTo>
                      <a:lnTo>
                        <a:pt x="1222" y="502"/>
                      </a:lnTo>
                      <a:lnTo>
                        <a:pt x="1226" y="497"/>
                      </a:lnTo>
                      <a:lnTo>
                        <a:pt x="1228" y="491"/>
                      </a:lnTo>
                      <a:lnTo>
                        <a:pt x="1228" y="486"/>
                      </a:lnTo>
                      <a:lnTo>
                        <a:pt x="1226" y="481"/>
                      </a:lnTo>
                      <a:lnTo>
                        <a:pt x="1224" y="474"/>
                      </a:lnTo>
                      <a:lnTo>
                        <a:pt x="1224" y="467"/>
                      </a:lnTo>
                      <a:lnTo>
                        <a:pt x="1224" y="458"/>
                      </a:lnTo>
                      <a:lnTo>
                        <a:pt x="1228" y="446"/>
                      </a:lnTo>
                      <a:lnTo>
                        <a:pt x="1228" y="446"/>
                      </a:lnTo>
                      <a:lnTo>
                        <a:pt x="1243" y="396"/>
                      </a:lnTo>
                      <a:lnTo>
                        <a:pt x="1249" y="377"/>
                      </a:lnTo>
                      <a:lnTo>
                        <a:pt x="1251" y="366"/>
                      </a:lnTo>
                      <a:lnTo>
                        <a:pt x="1251" y="366"/>
                      </a:lnTo>
                      <a:lnTo>
                        <a:pt x="1254" y="359"/>
                      </a:lnTo>
                      <a:lnTo>
                        <a:pt x="1263" y="345"/>
                      </a:lnTo>
                      <a:lnTo>
                        <a:pt x="1291" y="306"/>
                      </a:lnTo>
                      <a:lnTo>
                        <a:pt x="1319" y="261"/>
                      </a:lnTo>
                      <a:lnTo>
                        <a:pt x="1332" y="239"/>
                      </a:lnTo>
                      <a:lnTo>
                        <a:pt x="1339" y="222"/>
                      </a:lnTo>
                      <a:lnTo>
                        <a:pt x="1339" y="222"/>
                      </a:lnTo>
                      <a:lnTo>
                        <a:pt x="1342" y="206"/>
                      </a:lnTo>
                      <a:lnTo>
                        <a:pt x="1344" y="190"/>
                      </a:lnTo>
                      <a:lnTo>
                        <a:pt x="1344" y="171"/>
                      </a:lnTo>
                      <a:lnTo>
                        <a:pt x="1342" y="153"/>
                      </a:lnTo>
                      <a:lnTo>
                        <a:pt x="1337" y="136"/>
                      </a:lnTo>
                      <a:lnTo>
                        <a:pt x="1332" y="118"/>
                      </a:lnTo>
                      <a:lnTo>
                        <a:pt x="1321" y="104"/>
                      </a:lnTo>
                      <a:lnTo>
                        <a:pt x="1310" y="92"/>
                      </a:lnTo>
                      <a:lnTo>
                        <a:pt x="1310" y="92"/>
                      </a:lnTo>
                      <a:lnTo>
                        <a:pt x="1298" y="81"/>
                      </a:lnTo>
                      <a:lnTo>
                        <a:pt x="1286" y="74"/>
                      </a:lnTo>
                      <a:lnTo>
                        <a:pt x="1277" y="69"/>
                      </a:lnTo>
                      <a:lnTo>
                        <a:pt x="1266" y="65"/>
                      </a:lnTo>
                      <a:lnTo>
                        <a:pt x="1247" y="62"/>
                      </a:lnTo>
                      <a:lnTo>
                        <a:pt x="1226" y="58"/>
                      </a:lnTo>
                      <a:lnTo>
                        <a:pt x="1226" y="58"/>
                      </a:lnTo>
                      <a:lnTo>
                        <a:pt x="1214" y="58"/>
                      </a:lnTo>
                      <a:lnTo>
                        <a:pt x="1203" y="58"/>
                      </a:lnTo>
                      <a:lnTo>
                        <a:pt x="1184" y="62"/>
                      </a:lnTo>
                      <a:lnTo>
                        <a:pt x="1175" y="62"/>
                      </a:lnTo>
                      <a:lnTo>
                        <a:pt x="1166" y="60"/>
                      </a:lnTo>
                      <a:lnTo>
                        <a:pt x="1155" y="55"/>
                      </a:lnTo>
                      <a:lnTo>
                        <a:pt x="1145" y="46"/>
                      </a:lnTo>
                      <a:lnTo>
                        <a:pt x="1145" y="46"/>
                      </a:lnTo>
                      <a:lnTo>
                        <a:pt x="1110" y="12"/>
                      </a:lnTo>
                      <a:lnTo>
                        <a:pt x="1096" y="0"/>
                      </a:lnTo>
                      <a:lnTo>
                        <a:pt x="1096" y="0"/>
                      </a:lnTo>
                      <a:lnTo>
                        <a:pt x="891" y="9"/>
                      </a:lnTo>
                      <a:lnTo>
                        <a:pt x="891" y="9"/>
                      </a:lnTo>
                      <a:lnTo>
                        <a:pt x="858" y="10"/>
                      </a:lnTo>
                      <a:lnTo>
                        <a:pt x="823" y="16"/>
                      </a:lnTo>
                      <a:lnTo>
                        <a:pt x="805" y="18"/>
                      </a:lnTo>
                      <a:lnTo>
                        <a:pt x="791" y="23"/>
                      </a:lnTo>
                      <a:lnTo>
                        <a:pt x="779" y="26"/>
                      </a:lnTo>
                      <a:lnTo>
                        <a:pt x="770" y="32"/>
                      </a:lnTo>
                      <a:lnTo>
                        <a:pt x="770" y="32"/>
                      </a:lnTo>
                      <a:lnTo>
                        <a:pt x="764" y="39"/>
                      </a:lnTo>
                      <a:lnTo>
                        <a:pt x="761" y="46"/>
                      </a:lnTo>
                      <a:lnTo>
                        <a:pt x="754" y="63"/>
                      </a:lnTo>
                      <a:lnTo>
                        <a:pt x="749" y="70"/>
                      </a:lnTo>
                      <a:lnTo>
                        <a:pt x="743" y="76"/>
                      </a:lnTo>
                      <a:lnTo>
                        <a:pt x="736" y="81"/>
                      </a:lnTo>
                      <a:lnTo>
                        <a:pt x="728" y="84"/>
                      </a:lnTo>
                      <a:lnTo>
                        <a:pt x="728" y="84"/>
                      </a:lnTo>
                      <a:lnTo>
                        <a:pt x="715" y="86"/>
                      </a:lnTo>
                      <a:lnTo>
                        <a:pt x="713" y="88"/>
                      </a:lnTo>
                      <a:lnTo>
                        <a:pt x="699" y="88"/>
                      </a:lnTo>
                      <a:lnTo>
                        <a:pt x="699" y="88"/>
                      </a:lnTo>
                      <a:lnTo>
                        <a:pt x="685" y="88"/>
                      </a:lnTo>
                      <a:lnTo>
                        <a:pt x="680" y="88"/>
                      </a:lnTo>
                      <a:lnTo>
                        <a:pt x="678" y="86"/>
                      </a:lnTo>
                      <a:lnTo>
                        <a:pt x="671" y="81"/>
                      </a:lnTo>
                      <a:lnTo>
                        <a:pt x="657" y="74"/>
                      </a:lnTo>
                      <a:lnTo>
                        <a:pt x="657" y="74"/>
                      </a:lnTo>
                      <a:lnTo>
                        <a:pt x="647" y="72"/>
                      </a:lnTo>
                      <a:lnTo>
                        <a:pt x="638" y="70"/>
                      </a:lnTo>
                      <a:lnTo>
                        <a:pt x="618" y="69"/>
                      </a:lnTo>
                      <a:lnTo>
                        <a:pt x="604" y="67"/>
                      </a:lnTo>
                      <a:lnTo>
                        <a:pt x="597" y="65"/>
                      </a:lnTo>
                      <a:lnTo>
                        <a:pt x="594" y="63"/>
                      </a:lnTo>
                      <a:lnTo>
                        <a:pt x="594" y="63"/>
                      </a:lnTo>
                      <a:lnTo>
                        <a:pt x="585" y="53"/>
                      </a:lnTo>
                      <a:lnTo>
                        <a:pt x="573" y="39"/>
                      </a:lnTo>
                      <a:lnTo>
                        <a:pt x="565" y="32"/>
                      </a:lnTo>
                      <a:lnTo>
                        <a:pt x="558" y="26"/>
                      </a:lnTo>
                      <a:lnTo>
                        <a:pt x="551" y="21"/>
                      </a:lnTo>
                      <a:lnTo>
                        <a:pt x="543" y="21"/>
                      </a:lnTo>
                      <a:lnTo>
                        <a:pt x="543" y="21"/>
                      </a:lnTo>
                      <a:lnTo>
                        <a:pt x="527" y="21"/>
                      </a:lnTo>
                      <a:lnTo>
                        <a:pt x="513" y="21"/>
                      </a:lnTo>
                      <a:lnTo>
                        <a:pt x="509" y="23"/>
                      </a:lnTo>
                      <a:lnTo>
                        <a:pt x="504" y="25"/>
                      </a:lnTo>
                      <a:lnTo>
                        <a:pt x="500" y="30"/>
                      </a:lnTo>
                      <a:lnTo>
                        <a:pt x="497" y="35"/>
                      </a:lnTo>
                      <a:lnTo>
                        <a:pt x="497" y="35"/>
                      </a:lnTo>
                      <a:lnTo>
                        <a:pt x="493" y="40"/>
                      </a:lnTo>
                      <a:lnTo>
                        <a:pt x="490" y="46"/>
                      </a:lnTo>
                      <a:lnTo>
                        <a:pt x="479" y="55"/>
                      </a:lnTo>
                      <a:lnTo>
                        <a:pt x="467" y="58"/>
                      </a:lnTo>
                      <a:lnTo>
                        <a:pt x="460" y="60"/>
                      </a:lnTo>
                      <a:lnTo>
                        <a:pt x="460" y="60"/>
                      </a:lnTo>
                      <a:lnTo>
                        <a:pt x="456" y="62"/>
                      </a:lnTo>
                      <a:lnTo>
                        <a:pt x="455" y="63"/>
                      </a:lnTo>
                      <a:lnTo>
                        <a:pt x="449" y="70"/>
                      </a:lnTo>
                      <a:lnTo>
                        <a:pt x="446" y="81"/>
                      </a:lnTo>
                      <a:lnTo>
                        <a:pt x="446" y="95"/>
                      </a:lnTo>
                      <a:lnTo>
                        <a:pt x="446" y="95"/>
                      </a:lnTo>
                      <a:lnTo>
                        <a:pt x="449" y="113"/>
                      </a:lnTo>
                      <a:lnTo>
                        <a:pt x="453" y="132"/>
                      </a:lnTo>
                      <a:lnTo>
                        <a:pt x="458" y="151"/>
                      </a:lnTo>
                      <a:lnTo>
                        <a:pt x="465" y="176"/>
                      </a:lnTo>
                      <a:lnTo>
                        <a:pt x="433" y="250"/>
                      </a:lnTo>
                      <a:lnTo>
                        <a:pt x="433" y="250"/>
                      </a:lnTo>
                      <a:lnTo>
                        <a:pt x="432" y="255"/>
                      </a:lnTo>
                      <a:lnTo>
                        <a:pt x="428" y="269"/>
                      </a:lnTo>
                      <a:lnTo>
                        <a:pt x="423" y="294"/>
                      </a:lnTo>
                      <a:lnTo>
                        <a:pt x="419" y="331"/>
                      </a:lnTo>
                      <a:lnTo>
                        <a:pt x="416" y="379"/>
                      </a:lnTo>
                      <a:lnTo>
                        <a:pt x="416" y="379"/>
                      </a:lnTo>
                      <a:lnTo>
                        <a:pt x="405" y="400"/>
                      </a:lnTo>
                      <a:lnTo>
                        <a:pt x="396" y="416"/>
                      </a:lnTo>
                      <a:lnTo>
                        <a:pt x="388" y="430"/>
                      </a:lnTo>
                      <a:lnTo>
                        <a:pt x="388" y="430"/>
                      </a:lnTo>
                      <a:lnTo>
                        <a:pt x="361" y="451"/>
                      </a:lnTo>
                      <a:lnTo>
                        <a:pt x="345" y="465"/>
                      </a:lnTo>
                      <a:lnTo>
                        <a:pt x="345" y="465"/>
                      </a:lnTo>
                      <a:lnTo>
                        <a:pt x="331" y="475"/>
                      </a:lnTo>
                      <a:lnTo>
                        <a:pt x="322" y="488"/>
                      </a:lnTo>
                      <a:lnTo>
                        <a:pt x="319" y="495"/>
                      </a:lnTo>
                      <a:lnTo>
                        <a:pt x="317" y="500"/>
                      </a:lnTo>
                      <a:lnTo>
                        <a:pt x="317" y="500"/>
                      </a:lnTo>
                      <a:lnTo>
                        <a:pt x="315" y="512"/>
                      </a:lnTo>
                      <a:lnTo>
                        <a:pt x="314" y="525"/>
                      </a:lnTo>
                      <a:lnTo>
                        <a:pt x="314" y="535"/>
                      </a:lnTo>
                      <a:lnTo>
                        <a:pt x="312" y="541"/>
                      </a:lnTo>
                      <a:lnTo>
                        <a:pt x="310" y="544"/>
                      </a:lnTo>
                      <a:lnTo>
                        <a:pt x="310" y="544"/>
                      </a:lnTo>
                      <a:lnTo>
                        <a:pt x="293" y="571"/>
                      </a:lnTo>
                      <a:lnTo>
                        <a:pt x="285" y="586"/>
                      </a:lnTo>
                      <a:lnTo>
                        <a:pt x="282" y="597"/>
                      </a:lnTo>
                      <a:lnTo>
                        <a:pt x="282" y="597"/>
                      </a:lnTo>
                      <a:lnTo>
                        <a:pt x="282" y="606"/>
                      </a:lnTo>
                      <a:lnTo>
                        <a:pt x="280" y="620"/>
                      </a:lnTo>
                      <a:lnTo>
                        <a:pt x="278" y="627"/>
                      </a:lnTo>
                      <a:lnTo>
                        <a:pt x="275" y="632"/>
                      </a:lnTo>
                      <a:lnTo>
                        <a:pt x="271" y="639"/>
                      </a:lnTo>
                      <a:lnTo>
                        <a:pt x="266" y="643"/>
                      </a:lnTo>
                      <a:lnTo>
                        <a:pt x="266" y="643"/>
                      </a:lnTo>
                      <a:lnTo>
                        <a:pt x="245" y="657"/>
                      </a:lnTo>
                      <a:lnTo>
                        <a:pt x="233" y="667"/>
                      </a:lnTo>
                      <a:lnTo>
                        <a:pt x="233" y="667"/>
                      </a:lnTo>
                      <a:lnTo>
                        <a:pt x="215" y="682"/>
                      </a:lnTo>
                      <a:lnTo>
                        <a:pt x="201" y="689"/>
                      </a:lnTo>
                      <a:lnTo>
                        <a:pt x="189" y="696"/>
                      </a:lnTo>
                      <a:lnTo>
                        <a:pt x="189" y="696"/>
                      </a:lnTo>
                      <a:lnTo>
                        <a:pt x="141" y="713"/>
                      </a:lnTo>
                      <a:lnTo>
                        <a:pt x="81" y="712"/>
                      </a:lnTo>
                      <a:lnTo>
                        <a:pt x="57" y="715"/>
                      </a:lnTo>
                      <a:lnTo>
                        <a:pt x="57" y="715"/>
                      </a:lnTo>
                      <a:lnTo>
                        <a:pt x="51" y="719"/>
                      </a:lnTo>
                      <a:lnTo>
                        <a:pt x="46" y="722"/>
                      </a:lnTo>
                      <a:lnTo>
                        <a:pt x="41" y="727"/>
                      </a:lnTo>
                      <a:lnTo>
                        <a:pt x="41" y="727"/>
                      </a:lnTo>
                      <a:lnTo>
                        <a:pt x="37" y="733"/>
                      </a:lnTo>
                      <a:lnTo>
                        <a:pt x="34" y="740"/>
                      </a:lnTo>
                      <a:lnTo>
                        <a:pt x="28" y="747"/>
                      </a:lnTo>
                      <a:lnTo>
                        <a:pt x="23" y="754"/>
                      </a:lnTo>
                      <a:lnTo>
                        <a:pt x="23" y="754"/>
                      </a:lnTo>
                      <a:lnTo>
                        <a:pt x="0" y="768"/>
                      </a:lnTo>
                      <a:lnTo>
                        <a:pt x="0" y="768"/>
                      </a:lnTo>
                      <a:lnTo>
                        <a:pt x="4" y="773"/>
                      </a:lnTo>
                      <a:lnTo>
                        <a:pt x="9" y="782"/>
                      </a:lnTo>
                      <a:lnTo>
                        <a:pt x="18" y="793"/>
                      </a:lnTo>
                      <a:lnTo>
                        <a:pt x="23" y="796"/>
                      </a:lnTo>
                      <a:lnTo>
                        <a:pt x="28" y="798"/>
                      </a:lnTo>
                      <a:lnTo>
                        <a:pt x="28" y="798"/>
                      </a:lnTo>
                      <a:lnTo>
                        <a:pt x="62" y="807"/>
                      </a:lnTo>
                      <a:lnTo>
                        <a:pt x="62" y="80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5" name="Freeform 31"/>
                <p:cNvSpPr>
                  <a:spLocks/>
                </p:cNvSpPr>
                <p:nvPr/>
              </p:nvSpPr>
              <p:spPr bwMode="auto">
                <a:xfrm>
                  <a:off x="4292844" y="4440152"/>
                  <a:ext cx="783420" cy="776283"/>
                </a:xfrm>
                <a:custGeom>
                  <a:avLst/>
                  <a:gdLst/>
                  <a:ahLst/>
                  <a:cxnLst>
                    <a:cxn ang="0">
                      <a:pos x="770" y="853"/>
                    </a:cxn>
                    <a:cxn ang="0">
                      <a:pos x="717" y="863"/>
                    </a:cxn>
                    <a:cxn ang="0">
                      <a:pos x="662" y="868"/>
                    </a:cxn>
                    <a:cxn ang="0">
                      <a:pos x="617" y="863"/>
                    </a:cxn>
                    <a:cxn ang="0">
                      <a:pos x="486" y="824"/>
                    </a:cxn>
                    <a:cxn ang="0">
                      <a:pos x="386" y="812"/>
                    </a:cxn>
                    <a:cxn ang="0">
                      <a:pos x="196" y="817"/>
                    </a:cxn>
                    <a:cxn ang="0">
                      <a:pos x="104" y="796"/>
                    </a:cxn>
                    <a:cxn ang="0">
                      <a:pos x="71" y="798"/>
                    </a:cxn>
                    <a:cxn ang="0">
                      <a:pos x="30" y="817"/>
                    </a:cxn>
                    <a:cxn ang="0">
                      <a:pos x="11" y="817"/>
                    </a:cxn>
                    <a:cxn ang="0">
                      <a:pos x="2" y="777"/>
                    </a:cxn>
                    <a:cxn ang="0">
                      <a:pos x="21" y="622"/>
                    </a:cxn>
                    <a:cxn ang="0">
                      <a:pos x="46" y="550"/>
                    </a:cxn>
                    <a:cxn ang="0">
                      <a:pos x="117" y="479"/>
                    </a:cxn>
                    <a:cxn ang="0">
                      <a:pos x="138" y="446"/>
                    </a:cxn>
                    <a:cxn ang="0">
                      <a:pos x="139" y="389"/>
                    </a:cxn>
                    <a:cxn ang="0">
                      <a:pos x="145" y="372"/>
                    </a:cxn>
                    <a:cxn ang="0">
                      <a:pos x="154" y="363"/>
                    </a:cxn>
                    <a:cxn ang="0">
                      <a:pos x="122" y="307"/>
                    </a:cxn>
                    <a:cxn ang="0">
                      <a:pos x="108" y="250"/>
                    </a:cxn>
                    <a:cxn ang="0">
                      <a:pos x="111" y="176"/>
                    </a:cxn>
                    <a:cxn ang="0">
                      <a:pos x="106" y="134"/>
                    </a:cxn>
                    <a:cxn ang="0">
                      <a:pos x="62" y="37"/>
                    </a:cxn>
                    <a:cxn ang="0">
                      <a:pos x="64" y="23"/>
                    </a:cxn>
                    <a:cxn ang="0">
                      <a:pos x="180" y="0"/>
                    </a:cxn>
                    <a:cxn ang="0">
                      <a:pos x="331" y="5"/>
                    </a:cxn>
                    <a:cxn ang="0">
                      <a:pos x="368" y="34"/>
                    </a:cxn>
                    <a:cxn ang="0">
                      <a:pos x="375" y="63"/>
                    </a:cxn>
                    <a:cxn ang="0">
                      <a:pos x="379" y="99"/>
                    </a:cxn>
                    <a:cxn ang="0">
                      <a:pos x="395" y="125"/>
                    </a:cxn>
                    <a:cxn ang="0">
                      <a:pos x="467" y="155"/>
                    </a:cxn>
                    <a:cxn ang="0">
                      <a:pos x="500" y="157"/>
                    </a:cxn>
                    <a:cxn ang="0">
                      <a:pos x="543" y="123"/>
                    </a:cxn>
                    <a:cxn ang="0">
                      <a:pos x="574" y="102"/>
                    </a:cxn>
                    <a:cxn ang="0">
                      <a:pos x="622" y="102"/>
                    </a:cxn>
                    <a:cxn ang="0">
                      <a:pos x="675" y="123"/>
                    </a:cxn>
                    <a:cxn ang="0">
                      <a:pos x="696" y="118"/>
                    </a:cxn>
                    <a:cxn ang="0">
                      <a:pos x="717" y="127"/>
                    </a:cxn>
                    <a:cxn ang="0">
                      <a:pos x="728" y="155"/>
                    </a:cxn>
                    <a:cxn ang="0">
                      <a:pos x="721" y="183"/>
                    </a:cxn>
                    <a:cxn ang="0">
                      <a:pos x="710" y="229"/>
                    </a:cxn>
                    <a:cxn ang="0">
                      <a:pos x="722" y="275"/>
                    </a:cxn>
                    <a:cxn ang="0">
                      <a:pos x="728" y="314"/>
                    </a:cxn>
                    <a:cxn ang="0">
                      <a:pos x="729" y="344"/>
                    </a:cxn>
                    <a:cxn ang="0">
                      <a:pos x="745" y="352"/>
                    </a:cxn>
                    <a:cxn ang="0">
                      <a:pos x="819" y="356"/>
                    </a:cxn>
                    <a:cxn ang="0">
                      <a:pos x="877" y="365"/>
                    </a:cxn>
                    <a:cxn ang="0">
                      <a:pos x="868" y="375"/>
                    </a:cxn>
                    <a:cxn ang="0">
                      <a:pos x="858" y="428"/>
                    </a:cxn>
                    <a:cxn ang="0">
                      <a:pos x="856" y="484"/>
                    </a:cxn>
                    <a:cxn ang="0">
                      <a:pos x="846" y="507"/>
                    </a:cxn>
                    <a:cxn ang="0">
                      <a:pos x="803" y="507"/>
                    </a:cxn>
                    <a:cxn ang="0">
                      <a:pos x="738" y="504"/>
                    </a:cxn>
                    <a:cxn ang="0">
                      <a:pos x="717" y="513"/>
                    </a:cxn>
                    <a:cxn ang="0">
                      <a:pos x="710" y="557"/>
                    </a:cxn>
                    <a:cxn ang="0">
                      <a:pos x="714" y="655"/>
                    </a:cxn>
                    <a:cxn ang="0">
                      <a:pos x="710" y="701"/>
                    </a:cxn>
                    <a:cxn ang="0">
                      <a:pos x="712" y="736"/>
                    </a:cxn>
                    <a:cxn ang="0">
                      <a:pos x="765" y="803"/>
                    </a:cxn>
                    <a:cxn ang="0">
                      <a:pos x="789" y="828"/>
                    </a:cxn>
                    <a:cxn ang="0">
                      <a:pos x="786" y="842"/>
                    </a:cxn>
                  </a:cxnLst>
                  <a:rect l="0" t="0" r="r" b="b"/>
                  <a:pathLst>
                    <a:path w="879" h="870">
                      <a:moveTo>
                        <a:pt x="786" y="842"/>
                      </a:moveTo>
                      <a:lnTo>
                        <a:pt x="786" y="842"/>
                      </a:lnTo>
                      <a:lnTo>
                        <a:pt x="782" y="846"/>
                      </a:lnTo>
                      <a:lnTo>
                        <a:pt x="770" y="853"/>
                      </a:lnTo>
                      <a:lnTo>
                        <a:pt x="761" y="858"/>
                      </a:lnTo>
                      <a:lnTo>
                        <a:pt x="749" y="860"/>
                      </a:lnTo>
                      <a:lnTo>
                        <a:pt x="735" y="863"/>
                      </a:lnTo>
                      <a:lnTo>
                        <a:pt x="717" y="863"/>
                      </a:lnTo>
                      <a:lnTo>
                        <a:pt x="717" y="863"/>
                      </a:lnTo>
                      <a:lnTo>
                        <a:pt x="701" y="865"/>
                      </a:lnTo>
                      <a:lnTo>
                        <a:pt x="685" y="865"/>
                      </a:lnTo>
                      <a:lnTo>
                        <a:pt x="662" y="868"/>
                      </a:lnTo>
                      <a:lnTo>
                        <a:pt x="652" y="870"/>
                      </a:lnTo>
                      <a:lnTo>
                        <a:pt x="640" y="870"/>
                      </a:lnTo>
                      <a:lnTo>
                        <a:pt x="629" y="868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581" y="851"/>
                      </a:lnTo>
                      <a:lnTo>
                        <a:pt x="537" y="837"/>
                      </a:lnTo>
                      <a:lnTo>
                        <a:pt x="486" y="824"/>
                      </a:lnTo>
                      <a:lnTo>
                        <a:pt x="441" y="814"/>
                      </a:lnTo>
                      <a:lnTo>
                        <a:pt x="441" y="814"/>
                      </a:lnTo>
                      <a:lnTo>
                        <a:pt x="416" y="812"/>
                      </a:lnTo>
                      <a:lnTo>
                        <a:pt x="386" y="812"/>
                      </a:lnTo>
                      <a:lnTo>
                        <a:pt x="316" y="814"/>
                      </a:lnTo>
                      <a:lnTo>
                        <a:pt x="247" y="817"/>
                      </a:lnTo>
                      <a:lnTo>
                        <a:pt x="219" y="817"/>
                      </a:lnTo>
                      <a:lnTo>
                        <a:pt x="196" y="817"/>
                      </a:lnTo>
                      <a:lnTo>
                        <a:pt x="196" y="817"/>
                      </a:lnTo>
                      <a:lnTo>
                        <a:pt x="166" y="812"/>
                      </a:lnTo>
                      <a:lnTo>
                        <a:pt x="143" y="807"/>
                      </a:lnTo>
                      <a:lnTo>
                        <a:pt x="104" y="796"/>
                      </a:lnTo>
                      <a:lnTo>
                        <a:pt x="104" y="796"/>
                      </a:lnTo>
                      <a:lnTo>
                        <a:pt x="94" y="794"/>
                      </a:lnTo>
                      <a:lnTo>
                        <a:pt x="83" y="794"/>
                      </a:lnTo>
                      <a:lnTo>
                        <a:pt x="71" y="798"/>
                      </a:lnTo>
                      <a:lnTo>
                        <a:pt x="60" y="801"/>
                      </a:lnTo>
                      <a:lnTo>
                        <a:pt x="41" y="810"/>
                      </a:lnTo>
                      <a:lnTo>
                        <a:pt x="30" y="817"/>
                      </a:lnTo>
                      <a:lnTo>
                        <a:pt x="30" y="817"/>
                      </a:lnTo>
                      <a:lnTo>
                        <a:pt x="25" y="819"/>
                      </a:lnTo>
                      <a:lnTo>
                        <a:pt x="21" y="821"/>
                      </a:lnTo>
                      <a:lnTo>
                        <a:pt x="16" y="819"/>
                      </a:lnTo>
                      <a:lnTo>
                        <a:pt x="11" y="817"/>
                      </a:lnTo>
                      <a:lnTo>
                        <a:pt x="6" y="812"/>
                      </a:lnTo>
                      <a:lnTo>
                        <a:pt x="2" y="803"/>
                      </a:lnTo>
                      <a:lnTo>
                        <a:pt x="0" y="793"/>
                      </a:lnTo>
                      <a:lnTo>
                        <a:pt x="2" y="777"/>
                      </a:lnTo>
                      <a:lnTo>
                        <a:pt x="2" y="777"/>
                      </a:lnTo>
                      <a:lnTo>
                        <a:pt x="7" y="726"/>
                      </a:lnTo>
                      <a:lnTo>
                        <a:pt x="16" y="655"/>
                      </a:lnTo>
                      <a:lnTo>
                        <a:pt x="21" y="622"/>
                      </a:lnTo>
                      <a:lnTo>
                        <a:pt x="28" y="590"/>
                      </a:lnTo>
                      <a:lnTo>
                        <a:pt x="37" y="565"/>
                      </a:lnTo>
                      <a:lnTo>
                        <a:pt x="41" y="555"/>
                      </a:lnTo>
                      <a:lnTo>
                        <a:pt x="46" y="550"/>
                      </a:lnTo>
                      <a:lnTo>
                        <a:pt x="46" y="550"/>
                      </a:lnTo>
                      <a:lnTo>
                        <a:pt x="69" y="527"/>
                      </a:lnTo>
                      <a:lnTo>
                        <a:pt x="94" y="504"/>
                      </a:lnTo>
                      <a:lnTo>
                        <a:pt x="117" y="479"/>
                      </a:lnTo>
                      <a:lnTo>
                        <a:pt x="125" y="469"/>
                      </a:lnTo>
                      <a:lnTo>
                        <a:pt x="132" y="458"/>
                      </a:lnTo>
                      <a:lnTo>
                        <a:pt x="132" y="458"/>
                      </a:lnTo>
                      <a:lnTo>
                        <a:pt x="138" y="446"/>
                      </a:lnTo>
                      <a:lnTo>
                        <a:pt x="141" y="435"/>
                      </a:lnTo>
                      <a:lnTo>
                        <a:pt x="141" y="423"/>
                      </a:lnTo>
                      <a:lnTo>
                        <a:pt x="141" y="410"/>
                      </a:lnTo>
                      <a:lnTo>
                        <a:pt x="139" y="389"/>
                      </a:lnTo>
                      <a:lnTo>
                        <a:pt x="141" y="381"/>
                      </a:lnTo>
                      <a:lnTo>
                        <a:pt x="143" y="375"/>
                      </a:lnTo>
                      <a:lnTo>
                        <a:pt x="143" y="375"/>
                      </a:lnTo>
                      <a:lnTo>
                        <a:pt x="145" y="372"/>
                      </a:lnTo>
                      <a:lnTo>
                        <a:pt x="148" y="370"/>
                      </a:lnTo>
                      <a:lnTo>
                        <a:pt x="154" y="366"/>
                      </a:lnTo>
                      <a:lnTo>
                        <a:pt x="154" y="365"/>
                      </a:lnTo>
                      <a:lnTo>
                        <a:pt x="154" y="363"/>
                      </a:lnTo>
                      <a:lnTo>
                        <a:pt x="146" y="352"/>
                      </a:lnTo>
                      <a:lnTo>
                        <a:pt x="146" y="352"/>
                      </a:lnTo>
                      <a:lnTo>
                        <a:pt x="134" y="333"/>
                      </a:lnTo>
                      <a:lnTo>
                        <a:pt x="122" y="307"/>
                      </a:lnTo>
                      <a:lnTo>
                        <a:pt x="117" y="294"/>
                      </a:lnTo>
                      <a:lnTo>
                        <a:pt x="111" y="280"/>
                      </a:lnTo>
                      <a:lnTo>
                        <a:pt x="108" y="264"/>
                      </a:lnTo>
                      <a:lnTo>
                        <a:pt x="108" y="250"/>
                      </a:lnTo>
                      <a:lnTo>
                        <a:pt x="108" y="250"/>
                      </a:lnTo>
                      <a:lnTo>
                        <a:pt x="108" y="224"/>
                      </a:lnTo>
                      <a:lnTo>
                        <a:pt x="111" y="201"/>
                      </a:lnTo>
                      <a:lnTo>
                        <a:pt x="111" y="176"/>
                      </a:lnTo>
                      <a:lnTo>
                        <a:pt x="111" y="164"/>
                      </a:lnTo>
                      <a:lnTo>
                        <a:pt x="109" y="150"/>
                      </a:lnTo>
                      <a:lnTo>
                        <a:pt x="109" y="150"/>
                      </a:lnTo>
                      <a:lnTo>
                        <a:pt x="106" y="134"/>
                      </a:lnTo>
                      <a:lnTo>
                        <a:pt x="99" y="116"/>
                      </a:lnTo>
                      <a:lnTo>
                        <a:pt x="83" y="79"/>
                      </a:lnTo>
                      <a:lnTo>
                        <a:pt x="67" y="48"/>
                      </a:lnTo>
                      <a:lnTo>
                        <a:pt x="62" y="37"/>
                      </a:lnTo>
                      <a:lnTo>
                        <a:pt x="60" y="30"/>
                      </a:lnTo>
                      <a:lnTo>
                        <a:pt x="60" y="30"/>
                      </a:lnTo>
                      <a:lnTo>
                        <a:pt x="62" y="26"/>
                      </a:lnTo>
                      <a:lnTo>
                        <a:pt x="64" y="23"/>
                      </a:lnTo>
                      <a:lnTo>
                        <a:pt x="73" y="18"/>
                      </a:lnTo>
                      <a:lnTo>
                        <a:pt x="85" y="11"/>
                      </a:lnTo>
                      <a:lnTo>
                        <a:pt x="180" y="0"/>
                      </a:lnTo>
                      <a:lnTo>
                        <a:pt x="180" y="0"/>
                      </a:lnTo>
                      <a:lnTo>
                        <a:pt x="300" y="2"/>
                      </a:lnTo>
                      <a:lnTo>
                        <a:pt x="300" y="2"/>
                      </a:lnTo>
                      <a:lnTo>
                        <a:pt x="321" y="4"/>
                      </a:lnTo>
                      <a:lnTo>
                        <a:pt x="331" y="5"/>
                      </a:lnTo>
                      <a:lnTo>
                        <a:pt x="342" y="11"/>
                      </a:lnTo>
                      <a:lnTo>
                        <a:pt x="342" y="11"/>
                      </a:lnTo>
                      <a:lnTo>
                        <a:pt x="361" y="25"/>
                      </a:lnTo>
                      <a:lnTo>
                        <a:pt x="368" y="34"/>
                      </a:lnTo>
                      <a:lnTo>
                        <a:pt x="372" y="39"/>
                      </a:lnTo>
                      <a:lnTo>
                        <a:pt x="372" y="39"/>
                      </a:lnTo>
                      <a:lnTo>
                        <a:pt x="375" y="48"/>
                      </a:lnTo>
                      <a:lnTo>
                        <a:pt x="375" y="63"/>
                      </a:lnTo>
                      <a:lnTo>
                        <a:pt x="375" y="63"/>
                      </a:lnTo>
                      <a:lnTo>
                        <a:pt x="375" y="74"/>
                      </a:lnTo>
                      <a:lnTo>
                        <a:pt x="377" y="90"/>
                      </a:lnTo>
                      <a:lnTo>
                        <a:pt x="379" y="99"/>
                      </a:lnTo>
                      <a:lnTo>
                        <a:pt x="382" y="108"/>
                      </a:lnTo>
                      <a:lnTo>
                        <a:pt x="388" y="116"/>
                      </a:lnTo>
                      <a:lnTo>
                        <a:pt x="395" y="125"/>
                      </a:lnTo>
                      <a:lnTo>
                        <a:pt x="395" y="125"/>
                      </a:lnTo>
                      <a:lnTo>
                        <a:pt x="416" y="137"/>
                      </a:lnTo>
                      <a:lnTo>
                        <a:pt x="441" y="146"/>
                      </a:lnTo>
                      <a:lnTo>
                        <a:pt x="453" y="152"/>
                      </a:lnTo>
                      <a:lnTo>
                        <a:pt x="467" y="155"/>
                      </a:lnTo>
                      <a:lnTo>
                        <a:pt x="467" y="155"/>
                      </a:lnTo>
                      <a:lnTo>
                        <a:pt x="472" y="155"/>
                      </a:lnTo>
                      <a:lnTo>
                        <a:pt x="486" y="157"/>
                      </a:lnTo>
                      <a:lnTo>
                        <a:pt x="500" y="157"/>
                      </a:lnTo>
                      <a:lnTo>
                        <a:pt x="507" y="155"/>
                      </a:lnTo>
                      <a:lnTo>
                        <a:pt x="513" y="152"/>
                      </a:lnTo>
                      <a:lnTo>
                        <a:pt x="513" y="152"/>
                      </a:lnTo>
                      <a:lnTo>
                        <a:pt x="543" y="123"/>
                      </a:lnTo>
                      <a:lnTo>
                        <a:pt x="560" y="109"/>
                      </a:lnTo>
                      <a:lnTo>
                        <a:pt x="567" y="106"/>
                      </a:lnTo>
                      <a:lnTo>
                        <a:pt x="574" y="102"/>
                      </a:lnTo>
                      <a:lnTo>
                        <a:pt x="574" y="102"/>
                      </a:lnTo>
                      <a:lnTo>
                        <a:pt x="596" y="97"/>
                      </a:lnTo>
                      <a:lnTo>
                        <a:pt x="608" y="97"/>
                      </a:lnTo>
                      <a:lnTo>
                        <a:pt x="615" y="99"/>
                      </a:lnTo>
                      <a:lnTo>
                        <a:pt x="622" y="102"/>
                      </a:lnTo>
                      <a:lnTo>
                        <a:pt x="622" y="102"/>
                      </a:lnTo>
                      <a:lnTo>
                        <a:pt x="654" y="116"/>
                      </a:lnTo>
                      <a:lnTo>
                        <a:pt x="666" y="122"/>
                      </a:lnTo>
                      <a:lnTo>
                        <a:pt x="675" y="123"/>
                      </a:lnTo>
                      <a:lnTo>
                        <a:pt x="675" y="123"/>
                      </a:lnTo>
                      <a:lnTo>
                        <a:pt x="682" y="122"/>
                      </a:lnTo>
                      <a:lnTo>
                        <a:pt x="691" y="120"/>
                      </a:lnTo>
                      <a:lnTo>
                        <a:pt x="696" y="118"/>
                      </a:lnTo>
                      <a:lnTo>
                        <a:pt x="703" y="120"/>
                      </a:lnTo>
                      <a:lnTo>
                        <a:pt x="710" y="122"/>
                      </a:lnTo>
                      <a:lnTo>
                        <a:pt x="717" y="127"/>
                      </a:lnTo>
                      <a:lnTo>
                        <a:pt x="717" y="127"/>
                      </a:lnTo>
                      <a:lnTo>
                        <a:pt x="722" y="132"/>
                      </a:lnTo>
                      <a:lnTo>
                        <a:pt x="726" y="139"/>
                      </a:lnTo>
                      <a:lnTo>
                        <a:pt x="728" y="148"/>
                      </a:lnTo>
                      <a:lnTo>
                        <a:pt x="728" y="155"/>
                      </a:lnTo>
                      <a:lnTo>
                        <a:pt x="724" y="167"/>
                      </a:lnTo>
                      <a:lnTo>
                        <a:pt x="722" y="176"/>
                      </a:lnTo>
                      <a:lnTo>
                        <a:pt x="722" y="176"/>
                      </a:lnTo>
                      <a:lnTo>
                        <a:pt x="721" y="183"/>
                      </a:lnTo>
                      <a:lnTo>
                        <a:pt x="715" y="199"/>
                      </a:lnTo>
                      <a:lnTo>
                        <a:pt x="710" y="215"/>
                      </a:lnTo>
                      <a:lnTo>
                        <a:pt x="710" y="224"/>
                      </a:lnTo>
                      <a:lnTo>
                        <a:pt x="710" y="229"/>
                      </a:lnTo>
                      <a:lnTo>
                        <a:pt x="710" y="229"/>
                      </a:lnTo>
                      <a:lnTo>
                        <a:pt x="712" y="241"/>
                      </a:lnTo>
                      <a:lnTo>
                        <a:pt x="715" y="252"/>
                      </a:lnTo>
                      <a:lnTo>
                        <a:pt x="722" y="275"/>
                      </a:lnTo>
                      <a:lnTo>
                        <a:pt x="722" y="275"/>
                      </a:lnTo>
                      <a:lnTo>
                        <a:pt x="728" y="294"/>
                      </a:lnTo>
                      <a:lnTo>
                        <a:pt x="728" y="303"/>
                      </a:lnTo>
                      <a:lnTo>
                        <a:pt x="728" y="314"/>
                      </a:lnTo>
                      <a:lnTo>
                        <a:pt x="728" y="314"/>
                      </a:lnTo>
                      <a:lnTo>
                        <a:pt x="726" y="326"/>
                      </a:lnTo>
                      <a:lnTo>
                        <a:pt x="726" y="336"/>
                      </a:lnTo>
                      <a:lnTo>
                        <a:pt x="729" y="344"/>
                      </a:lnTo>
                      <a:lnTo>
                        <a:pt x="733" y="347"/>
                      </a:lnTo>
                      <a:lnTo>
                        <a:pt x="736" y="349"/>
                      </a:lnTo>
                      <a:lnTo>
                        <a:pt x="736" y="349"/>
                      </a:lnTo>
                      <a:lnTo>
                        <a:pt x="745" y="352"/>
                      </a:lnTo>
                      <a:lnTo>
                        <a:pt x="756" y="352"/>
                      </a:lnTo>
                      <a:lnTo>
                        <a:pt x="784" y="354"/>
                      </a:lnTo>
                      <a:lnTo>
                        <a:pt x="784" y="354"/>
                      </a:lnTo>
                      <a:lnTo>
                        <a:pt x="819" y="356"/>
                      </a:lnTo>
                      <a:lnTo>
                        <a:pt x="839" y="358"/>
                      </a:lnTo>
                      <a:lnTo>
                        <a:pt x="861" y="361"/>
                      </a:lnTo>
                      <a:lnTo>
                        <a:pt x="861" y="361"/>
                      </a:lnTo>
                      <a:lnTo>
                        <a:pt x="877" y="365"/>
                      </a:lnTo>
                      <a:lnTo>
                        <a:pt x="879" y="365"/>
                      </a:lnTo>
                      <a:lnTo>
                        <a:pt x="876" y="368"/>
                      </a:lnTo>
                      <a:lnTo>
                        <a:pt x="872" y="370"/>
                      </a:lnTo>
                      <a:lnTo>
                        <a:pt x="868" y="375"/>
                      </a:lnTo>
                      <a:lnTo>
                        <a:pt x="868" y="375"/>
                      </a:lnTo>
                      <a:lnTo>
                        <a:pt x="865" y="389"/>
                      </a:lnTo>
                      <a:lnTo>
                        <a:pt x="860" y="409"/>
                      </a:lnTo>
                      <a:lnTo>
                        <a:pt x="858" y="428"/>
                      </a:lnTo>
                      <a:lnTo>
                        <a:pt x="856" y="447"/>
                      </a:lnTo>
                      <a:lnTo>
                        <a:pt x="856" y="447"/>
                      </a:lnTo>
                      <a:lnTo>
                        <a:pt x="856" y="465"/>
                      </a:lnTo>
                      <a:lnTo>
                        <a:pt x="856" y="484"/>
                      </a:lnTo>
                      <a:lnTo>
                        <a:pt x="856" y="493"/>
                      </a:lnTo>
                      <a:lnTo>
                        <a:pt x="854" y="500"/>
                      </a:lnTo>
                      <a:lnTo>
                        <a:pt x="851" y="506"/>
                      </a:lnTo>
                      <a:lnTo>
                        <a:pt x="846" y="507"/>
                      </a:lnTo>
                      <a:lnTo>
                        <a:pt x="846" y="507"/>
                      </a:lnTo>
                      <a:lnTo>
                        <a:pt x="833" y="509"/>
                      </a:lnTo>
                      <a:lnTo>
                        <a:pt x="821" y="509"/>
                      </a:lnTo>
                      <a:lnTo>
                        <a:pt x="803" y="507"/>
                      </a:lnTo>
                      <a:lnTo>
                        <a:pt x="780" y="507"/>
                      </a:lnTo>
                      <a:lnTo>
                        <a:pt x="780" y="507"/>
                      </a:lnTo>
                      <a:lnTo>
                        <a:pt x="758" y="507"/>
                      </a:lnTo>
                      <a:lnTo>
                        <a:pt x="738" y="504"/>
                      </a:lnTo>
                      <a:lnTo>
                        <a:pt x="731" y="504"/>
                      </a:lnTo>
                      <a:lnTo>
                        <a:pt x="726" y="506"/>
                      </a:lnTo>
                      <a:lnTo>
                        <a:pt x="721" y="507"/>
                      </a:lnTo>
                      <a:lnTo>
                        <a:pt x="717" y="513"/>
                      </a:lnTo>
                      <a:lnTo>
                        <a:pt x="717" y="513"/>
                      </a:lnTo>
                      <a:lnTo>
                        <a:pt x="714" y="520"/>
                      </a:lnTo>
                      <a:lnTo>
                        <a:pt x="712" y="530"/>
                      </a:lnTo>
                      <a:lnTo>
                        <a:pt x="710" y="557"/>
                      </a:lnTo>
                      <a:lnTo>
                        <a:pt x="710" y="606"/>
                      </a:lnTo>
                      <a:lnTo>
                        <a:pt x="710" y="606"/>
                      </a:lnTo>
                      <a:lnTo>
                        <a:pt x="710" y="627"/>
                      </a:lnTo>
                      <a:lnTo>
                        <a:pt x="714" y="655"/>
                      </a:lnTo>
                      <a:lnTo>
                        <a:pt x="714" y="683"/>
                      </a:lnTo>
                      <a:lnTo>
                        <a:pt x="714" y="694"/>
                      </a:lnTo>
                      <a:lnTo>
                        <a:pt x="710" y="701"/>
                      </a:lnTo>
                      <a:lnTo>
                        <a:pt x="710" y="701"/>
                      </a:lnTo>
                      <a:lnTo>
                        <a:pt x="708" y="706"/>
                      </a:lnTo>
                      <a:lnTo>
                        <a:pt x="706" y="712"/>
                      </a:lnTo>
                      <a:lnTo>
                        <a:pt x="708" y="724"/>
                      </a:lnTo>
                      <a:lnTo>
                        <a:pt x="712" y="736"/>
                      </a:lnTo>
                      <a:lnTo>
                        <a:pt x="717" y="743"/>
                      </a:lnTo>
                      <a:lnTo>
                        <a:pt x="717" y="743"/>
                      </a:lnTo>
                      <a:lnTo>
                        <a:pt x="740" y="772"/>
                      </a:lnTo>
                      <a:lnTo>
                        <a:pt x="765" y="803"/>
                      </a:lnTo>
                      <a:lnTo>
                        <a:pt x="765" y="803"/>
                      </a:lnTo>
                      <a:lnTo>
                        <a:pt x="775" y="812"/>
                      </a:lnTo>
                      <a:lnTo>
                        <a:pt x="786" y="823"/>
                      </a:lnTo>
                      <a:lnTo>
                        <a:pt x="789" y="828"/>
                      </a:lnTo>
                      <a:lnTo>
                        <a:pt x="791" y="833"/>
                      </a:lnTo>
                      <a:lnTo>
                        <a:pt x="789" y="838"/>
                      </a:lnTo>
                      <a:lnTo>
                        <a:pt x="786" y="842"/>
                      </a:lnTo>
                      <a:lnTo>
                        <a:pt x="786" y="84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" name="Freeform 32"/>
                <p:cNvSpPr>
                  <a:spLocks/>
                </p:cNvSpPr>
                <p:nvPr/>
              </p:nvSpPr>
              <p:spPr bwMode="auto">
                <a:xfrm>
                  <a:off x="4292844" y="5148621"/>
                  <a:ext cx="820896" cy="779852"/>
                </a:xfrm>
                <a:custGeom>
                  <a:avLst/>
                  <a:gdLst/>
                  <a:ahLst/>
                  <a:cxnLst>
                    <a:cxn ang="0">
                      <a:pos x="280" y="839"/>
                    </a:cxn>
                    <a:cxn ang="0">
                      <a:pos x="296" y="818"/>
                    </a:cxn>
                    <a:cxn ang="0">
                      <a:pos x="328" y="825"/>
                    </a:cxn>
                    <a:cxn ang="0">
                      <a:pos x="353" y="846"/>
                    </a:cxn>
                    <a:cxn ang="0">
                      <a:pos x="363" y="862"/>
                    </a:cxn>
                    <a:cxn ang="0">
                      <a:pos x="416" y="876"/>
                    </a:cxn>
                    <a:cxn ang="0">
                      <a:pos x="481" y="876"/>
                    </a:cxn>
                    <a:cxn ang="0">
                      <a:pos x="509" y="862"/>
                    </a:cxn>
                    <a:cxn ang="0">
                      <a:pos x="523" y="779"/>
                    </a:cxn>
                    <a:cxn ang="0">
                      <a:pos x="525" y="592"/>
                    </a:cxn>
                    <a:cxn ang="0">
                      <a:pos x="530" y="370"/>
                    </a:cxn>
                    <a:cxn ang="0">
                      <a:pos x="537" y="346"/>
                    </a:cxn>
                    <a:cxn ang="0">
                      <a:pos x="569" y="347"/>
                    </a:cxn>
                    <a:cxn ang="0">
                      <a:pos x="604" y="344"/>
                    </a:cxn>
                    <a:cxn ang="0">
                      <a:pos x="613" y="270"/>
                    </a:cxn>
                    <a:cxn ang="0">
                      <a:pos x="613" y="134"/>
                    </a:cxn>
                    <a:cxn ang="0">
                      <a:pos x="624" y="110"/>
                    </a:cxn>
                    <a:cxn ang="0">
                      <a:pos x="692" y="87"/>
                    </a:cxn>
                    <a:cxn ang="0">
                      <a:pos x="754" y="78"/>
                    </a:cxn>
                    <a:cxn ang="0">
                      <a:pos x="784" y="83"/>
                    </a:cxn>
                    <a:cxn ang="0">
                      <a:pos x="810" y="103"/>
                    </a:cxn>
                    <a:cxn ang="0">
                      <a:pos x="830" y="97"/>
                    </a:cxn>
                    <a:cxn ang="0">
                      <a:pos x="849" y="78"/>
                    </a:cxn>
                    <a:cxn ang="0">
                      <a:pos x="886" y="67"/>
                    </a:cxn>
                    <a:cxn ang="0">
                      <a:pos x="914" y="60"/>
                    </a:cxn>
                    <a:cxn ang="0">
                      <a:pos x="918" y="46"/>
                    </a:cxn>
                    <a:cxn ang="0">
                      <a:pos x="865" y="37"/>
                    </a:cxn>
                    <a:cxn ang="0">
                      <a:pos x="844" y="36"/>
                    </a:cxn>
                    <a:cxn ang="0">
                      <a:pos x="821" y="41"/>
                    </a:cxn>
                    <a:cxn ang="0">
                      <a:pos x="793" y="44"/>
                    </a:cxn>
                    <a:cxn ang="0">
                      <a:pos x="768" y="60"/>
                    </a:cxn>
                    <a:cxn ang="0">
                      <a:pos x="724" y="69"/>
                    </a:cxn>
                    <a:cxn ang="0">
                      <a:pos x="668" y="74"/>
                    </a:cxn>
                    <a:cxn ang="0">
                      <a:pos x="613" y="69"/>
                    </a:cxn>
                    <a:cxn ang="0">
                      <a:pos x="523" y="39"/>
                    </a:cxn>
                    <a:cxn ang="0">
                      <a:pos x="370" y="16"/>
                    </a:cxn>
                    <a:cxn ang="0">
                      <a:pos x="284" y="23"/>
                    </a:cxn>
                    <a:cxn ang="0">
                      <a:pos x="169" y="18"/>
                    </a:cxn>
                    <a:cxn ang="0">
                      <a:pos x="109" y="2"/>
                    </a:cxn>
                    <a:cxn ang="0">
                      <a:pos x="67" y="4"/>
                    </a:cxn>
                    <a:cxn ang="0">
                      <a:pos x="27" y="23"/>
                    </a:cxn>
                    <a:cxn ang="0">
                      <a:pos x="20" y="36"/>
                    </a:cxn>
                    <a:cxn ang="0">
                      <a:pos x="2" y="66"/>
                    </a:cxn>
                    <a:cxn ang="0">
                      <a:pos x="4" y="90"/>
                    </a:cxn>
                    <a:cxn ang="0">
                      <a:pos x="20" y="127"/>
                    </a:cxn>
                    <a:cxn ang="0">
                      <a:pos x="65" y="173"/>
                    </a:cxn>
                    <a:cxn ang="0">
                      <a:pos x="76" y="198"/>
                    </a:cxn>
                    <a:cxn ang="0">
                      <a:pos x="90" y="245"/>
                    </a:cxn>
                    <a:cxn ang="0">
                      <a:pos x="120" y="300"/>
                    </a:cxn>
                    <a:cxn ang="0">
                      <a:pos x="152" y="354"/>
                    </a:cxn>
                    <a:cxn ang="0">
                      <a:pos x="166" y="416"/>
                    </a:cxn>
                    <a:cxn ang="0">
                      <a:pos x="164" y="474"/>
                    </a:cxn>
                    <a:cxn ang="0">
                      <a:pos x="196" y="603"/>
                    </a:cxn>
                    <a:cxn ang="0">
                      <a:pos x="213" y="672"/>
                    </a:cxn>
                    <a:cxn ang="0">
                      <a:pos x="215" y="751"/>
                    </a:cxn>
                    <a:cxn ang="0">
                      <a:pos x="227" y="805"/>
                    </a:cxn>
                    <a:cxn ang="0">
                      <a:pos x="264" y="851"/>
                    </a:cxn>
                    <a:cxn ang="0">
                      <a:pos x="280" y="862"/>
                    </a:cxn>
                  </a:cxnLst>
                  <a:rect l="0" t="0" r="r" b="b"/>
                  <a:pathLst>
                    <a:path w="921" h="876">
                      <a:moveTo>
                        <a:pt x="280" y="862"/>
                      </a:moveTo>
                      <a:lnTo>
                        <a:pt x="280" y="862"/>
                      </a:lnTo>
                      <a:lnTo>
                        <a:pt x="280" y="855"/>
                      </a:lnTo>
                      <a:lnTo>
                        <a:pt x="280" y="839"/>
                      </a:lnTo>
                      <a:lnTo>
                        <a:pt x="284" y="830"/>
                      </a:lnTo>
                      <a:lnTo>
                        <a:pt x="287" y="823"/>
                      </a:lnTo>
                      <a:lnTo>
                        <a:pt x="293" y="819"/>
                      </a:lnTo>
                      <a:lnTo>
                        <a:pt x="296" y="818"/>
                      </a:lnTo>
                      <a:lnTo>
                        <a:pt x="301" y="819"/>
                      </a:lnTo>
                      <a:lnTo>
                        <a:pt x="301" y="819"/>
                      </a:lnTo>
                      <a:lnTo>
                        <a:pt x="317" y="821"/>
                      </a:lnTo>
                      <a:lnTo>
                        <a:pt x="328" y="825"/>
                      </a:lnTo>
                      <a:lnTo>
                        <a:pt x="337" y="830"/>
                      </a:lnTo>
                      <a:lnTo>
                        <a:pt x="347" y="841"/>
                      </a:lnTo>
                      <a:lnTo>
                        <a:pt x="347" y="841"/>
                      </a:lnTo>
                      <a:lnTo>
                        <a:pt x="353" y="846"/>
                      </a:lnTo>
                      <a:lnTo>
                        <a:pt x="354" y="851"/>
                      </a:lnTo>
                      <a:lnTo>
                        <a:pt x="358" y="858"/>
                      </a:lnTo>
                      <a:lnTo>
                        <a:pt x="360" y="860"/>
                      </a:lnTo>
                      <a:lnTo>
                        <a:pt x="363" y="862"/>
                      </a:lnTo>
                      <a:lnTo>
                        <a:pt x="381" y="869"/>
                      </a:lnTo>
                      <a:lnTo>
                        <a:pt x="381" y="869"/>
                      </a:lnTo>
                      <a:lnTo>
                        <a:pt x="407" y="876"/>
                      </a:lnTo>
                      <a:lnTo>
                        <a:pt x="416" y="876"/>
                      </a:lnTo>
                      <a:lnTo>
                        <a:pt x="434" y="876"/>
                      </a:lnTo>
                      <a:lnTo>
                        <a:pt x="434" y="876"/>
                      </a:lnTo>
                      <a:lnTo>
                        <a:pt x="460" y="876"/>
                      </a:lnTo>
                      <a:lnTo>
                        <a:pt x="481" y="876"/>
                      </a:lnTo>
                      <a:lnTo>
                        <a:pt x="492" y="874"/>
                      </a:lnTo>
                      <a:lnTo>
                        <a:pt x="499" y="872"/>
                      </a:lnTo>
                      <a:lnTo>
                        <a:pt x="506" y="867"/>
                      </a:lnTo>
                      <a:lnTo>
                        <a:pt x="509" y="862"/>
                      </a:lnTo>
                      <a:lnTo>
                        <a:pt x="509" y="862"/>
                      </a:lnTo>
                      <a:lnTo>
                        <a:pt x="516" y="841"/>
                      </a:lnTo>
                      <a:lnTo>
                        <a:pt x="520" y="812"/>
                      </a:lnTo>
                      <a:lnTo>
                        <a:pt x="523" y="779"/>
                      </a:lnTo>
                      <a:lnTo>
                        <a:pt x="523" y="751"/>
                      </a:lnTo>
                      <a:lnTo>
                        <a:pt x="523" y="751"/>
                      </a:lnTo>
                      <a:lnTo>
                        <a:pt x="523" y="668"/>
                      </a:lnTo>
                      <a:lnTo>
                        <a:pt x="525" y="592"/>
                      </a:lnTo>
                      <a:lnTo>
                        <a:pt x="525" y="592"/>
                      </a:lnTo>
                      <a:lnTo>
                        <a:pt x="527" y="476"/>
                      </a:lnTo>
                      <a:lnTo>
                        <a:pt x="530" y="370"/>
                      </a:lnTo>
                      <a:lnTo>
                        <a:pt x="530" y="370"/>
                      </a:lnTo>
                      <a:lnTo>
                        <a:pt x="532" y="362"/>
                      </a:lnTo>
                      <a:lnTo>
                        <a:pt x="532" y="353"/>
                      </a:lnTo>
                      <a:lnTo>
                        <a:pt x="534" y="347"/>
                      </a:lnTo>
                      <a:lnTo>
                        <a:pt x="537" y="346"/>
                      </a:lnTo>
                      <a:lnTo>
                        <a:pt x="543" y="344"/>
                      </a:lnTo>
                      <a:lnTo>
                        <a:pt x="552" y="344"/>
                      </a:lnTo>
                      <a:lnTo>
                        <a:pt x="552" y="344"/>
                      </a:lnTo>
                      <a:lnTo>
                        <a:pt x="569" y="347"/>
                      </a:lnTo>
                      <a:lnTo>
                        <a:pt x="585" y="351"/>
                      </a:lnTo>
                      <a:lnTo>
                        <a:pt x="594" y="351"/>
                      </a:lnTo>
                      <a:lnTo>
                        <a:pt x="599" y="349"/>
                      </a:lnTo>
                      <a:lnTo>
                        <a:pt x="604" y="344"/>
                      </a:lnTo>
                      <a:lnTo>
                        <a:pt x="608" y="337"/>
                      </a:lnTo>
                      <a:lnTo>
                        <a:pt x="608" y="337"/>
                      </a:lnTo>
                      <a:lnTo>
                        <a:pt x="611" y="309"/>
                      </a:lnTo>
                      <a:lnTo>
                        <a:pt x="613" y="270"/>
                      </a:lnTo>
                      <a:lnTo>
                        <a:pt x="615" y="214"/>
                      </a:lnTo>
                      <a:lnTo>
                        <a:pt x="615" y="214"/>
                      </a:lnTo>
                      <a:lnTo>
                        <a:pt x="611" y="162"/>
                      </a:lnTo>
                      <a:lnTo>
                        <a:pt x="613" y="134"/>
                      </a:lnTo>
                      <a:lnTo>
                        <a:pt x="615" y="122"/>
                      </a:lnTo>
                      <a:lnTo>
                        <a:pt x="618" y="115"/>
                      </a:lnTo>
                      <a:lnTo>
                        <a:pt x="618" y="115"/>
                      </a:lnTo>
                      <a:lnTo>
                        <a:pt x="624" y="110"/>
                      </a:lnTo>
                      <a:lnTo>
                        <a:pt x="633" y="104"/>
                      </a:lnTo>
                      <a:lnTo>
                        <a:pt x="652" y="96"/>
                      </a:lnTo>
                      <a:lnTo>
                        <a:pt x="675" y="90"/>
                      </a:lnTo>
                      <a:lnTo>
                        <a:pt x="692" y="87"/>
                      </a:lnTo>
                      <a:lnTo>
                        <a:pt x="692" y="87"/>
                      </a:lnTo>
                      <a:lnTo>
                        <a:pt x="714" y="85"/>
                      </a:lnTo>
                      <a:lnTo>
                        <a:pt x="740" y="80"/>
                      </a:lnTo>
                      <a:lnTo>
                        <a:pt x="754" y="78"/>
                      </a:lnTo>
                      <a:lnTo>
                        <a:pt x="766" y="78"/>
                      </a:lnTo>
                      <a:lnTo>
                        <a:pt x="777" y="80"/>
                      </a:lnTo>
                      <a:lnTo>
                        <a:pt x="780" y="81"/>
                      </a:lnTo>
                      <a:lnTo>
                        <a:pt x="784" y="83"/>
                      </a:lnTo>
                      <a:lnTo>
                        <a:pt x="784" y="83"/>
                      </a:lnTo>
                      <a:lnTo>
                        <a:pt x="795" y="94"/>
                      </a:lnTo>
                      <a:lnTo>
                        <a:pt x="805" y="101"/>
                      </a:lnTo>
                      <a:lnTo>
                        <a:pt x="810" y="103"/>
                      </a:lnTo>
                      <a:lnTo>
                        <a:pt x="816" y="103"/>
                      </a:lnTo>
                      <a:lnTo>
                        <a:pt x="823" y="101"/>
                      </a:lnTo>
                      <a:lnTo>
                        <a:pt x="830" y="97"/>
                      </a:lnTo>
                      <a:lnTo>
                        <a:pt x="830" y="97"/>
                      </a:lnTo>
                      <a:lnTo>
                        <a:pt x="835" y="94"/>
                      </a:lnTo>
                      <a:lnTo>
                        <a:pt x="839" y="90"/>
                      </a:lnTo>
                      <a:lnTo>
                        <a:pt x="844" y="83"/>
                      </a:lnTo>
                      <a:lnTo>
                        <a:pt x="849" y="78"/>
                      </a:lnTo>
                      <a:lnTo>
                        <a:pt x="858" y="73"/>
                      </a:lnTo>
                      <a:lnTo>
                        <a:pt x="858" y="73"/>
                      </a:lnTo>
                      <a:lnTo>
                        <a:pt x="874" y="69"/>
                      </a:lnTo>
                      <a:lnTo>
                        <a:pt x="886" y="67"/>
                      </a:lnTo>
                      <a:lnTo>
                        <a:pt x="898" y="66"/>
                      </a:lnTo>
                      <a:lnTo>
                        <a:pt x="907" y="64"/>
                      </a:lnTo>
                      <a:lnTo>
                        <a:pt x="907" y="64"/>
                      </a:lnTo>
                      <a:lnTo>
                        <a:pt x="914" y="60"/>
                      </a:lnTo>
                      <a:lnTo>
                        <a:pt x="920" y="55"/>
                      </a:lnTo>
                      <a:lnTo>
                        <a:pt x="921" y="50"/>
                      </a:lnTo>
                      <a:lnTo>
                        <a:pt x="920" y="48"/>
                      </a:lnTo>
                      <a:lnTo>
                        <a:pt x="918" y="46"/>
                      </a:lnTo>
                      <a:lnTo>
                        <a:pt x="918" y="46"/>
                      </a:lnTo>
                      <a:lnTo>
                        <a:pt x="909" y="43"/>
                      </a:lnTo>
                      <a:lnTo>
                        <a:pt x="895" y="41"/>
                      </a:lnTo>
                      <a:lnTo>
                        <a:pt x="865" y="37"/>
                      </a:lnTo>
                      <a:lnTo>
                        <a:pt x="865" y="37"/>
                      </a:lnTo>
                      <a:lnTo>
                        <a:pt x="851" y="37"/>
                      </a:lnTo>
                      <a:lnTo>
                        <a:pt x="851" y="37"/>
                      </a:lnTo>
                      <a:lnTo>
                        <a:pt x="844" y="36"/>
                      </a:lnTo>
                      <a:lnTo>
                        <a:pt x="837" y="36"/>
                      </a:lnTo>
                      <a:lnTo>
                        <a:pt x="830" y="37"/>
                      </a:lnTo>
                      <a:lnTo>
                        <a:pt x="830" y="37"/>
                      </a:lnTo>
                      <a:lnTo>
                        <a:pt x="821" y="41"/>
                      </a:lnTo>
                      <a:lnTo>
                        <a:pt x="809" y="43"/>
                      </a:lnTo>
                      <a:lnTo>
                        <a:pt x="795" y="44"/>
                      </a:lnTo>
                      <a:lnTo>
                        <a:pt x="795" y="44"/>
                      </a:lnTo>
                      <a:lnTo>
                        <a:pt x="793" y="44"/>
                      </a:lnTo>
                      <a:lnTo>
                        <a:pt x="789" y="46"/>
                      </a:lnTo>
                      <a:lnTo>
                        <a:pt x="789" y="46"/>
                      </a:lnTo>
                      <a:lnTo>
                        <a:pt x="779" y="53"/>
                      </a:lnTo>
                      <a:lnTo>
                        <a:pt x="768" y="60"/>
                      </a:lnTo>
                      <a:lnTo>
                        <a:pt x="768" y="60"/>
                      </a:lnTo>
                      <a:lnTo>
                        <a:pt x="751" y="66"/>
                      </a:lnTo>
                      <a:lnTo>
                        <a:pt x="736" y="67"/>
                      </a:lnTo>
                      <a:lnTo>
                        <a:pt x="724" y="69"/>
                      </a:lnTo>
                      <a:lnTo>
                        <a:pt x="724" y="69"/>
                      </a:lnTo>
                      <a:lnTo>
                        <a:pt x="696" y="71"/>
                      </a:lnTo>
                      <a:lnTo>
                        <a:pt x="668" y="74"/>
                      </a:lnTo>
                      <a:lnTo>
                        <a:pt x="668" y="74"/>
                      </a:lnTo>
                      <a:lnTo>
                        <a:pt x="654" y="76"/>
                      </a:lnTo>
                      <a:lnTo>
                        <a:pt x="640" y="74"/>
                      </a:lnTo>
                      <a:lnTo>
                        <a:pt x="624" y="73"/>
                      </a:lnTo>
                      <a:lnTo>
                        <a:pt x="613" y="69"/>
                      </a:lnTo>
                      <a:lnTo>
                        <a:pt x="613" y="69"/>
                      </a:lnTo>
                      <a:lnTo>
                        <a:pt x="596" y="62"/>
                      </a:lnTo>
                      <a:lnTo>
                        <a:pt x="566" y="52"/>
                      </a:lnTo>
                      <a:lnTo>
                        <a:pt x="523" y="39"/>
                      </a:lnTo>
                      <a:lnTo>
                        <a:pt x="448" y="22"/>
                      </a:lnTo>
                      <a:lnTo>
                        <a:pt x="448" y="22"/>
                      </a:lnTo>
                      <a:lnTo>
                        <a:pt x="409" y="18"/>
                      </a:lnTo>
                      <a:lnTo>
                        <a:pt x="370" y="16"/>
                      </a:lnTo>
                      <a:lnTo>
                        <a:pt x="349" y="18"/>
                      </a:lnTo>
                      <a:lnTo>
                        <a:pt x="328" y="20"/>
                      </a:lnTo>
                      <a:lnTo>
                        <a:pt x="328" y="20"/>
                      </a:lnTo>
                      <a:lnTo>
                        <a:pt x="284" y="23"/>
                      </a:lnTo>
                      <a:lnTo>
                        <a:pt x="243" y="23"/>
                      </a:lnTo>
                      <a:lnTo>
                        <a:pt x="201" y="23"/>
                      </a:lnTo>
                      <a:lnTo>
                        <a:pt x="201" y="23"/>
                      </a:lnTo>
                      <a:lnTo>
                        <a:pt x="169" y="18"/>
                      </a:lnTo>
                      <a:lnTo>
                        <a:pt x="143" y="13"/>
                      </a:lnTo>
                      <a:lnTo>
                        <a:pt x="118" y="6"/>
                      </a:lnTo>
                      <a:lnTo>
                        <a:pt x="118" y="6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85" y="0"/>
                      </a:lnTo>
                      <a:lnTo>
                        <a:pt x="73" y="2"/>
                      </a:lnTo>
                      <a:lnTo>
                        <a:pt x="67" y="4"/>
                      </a:lnTo>
                      <a:lnTo>
                        <a:pt x="67" y="4"/>
                      </a:lnTo>
                      <a:lnTo>
                        <a:pt x="44" y="15"/>
                      </a:lnTo>
                      <a:lnTo>
                        <a:pt x="27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7" y="25"/>
                      </a:lnTo>
                      <a:lnTo>
                        <a:pt x="25" y="29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11" y="44"/>
                      </a:lnTo>
                      <a:lnTo>
                        <a:pt x="6" y="55"/>
                      </a:lnTo>
                      <a:lnTo>
                        <a:pt x="2" y="66"/>
                      </a:lnTo>
                      <a:lnTo>
                        <a:pt x="0" y="71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4" y="90"/>
                      </a:lnTo>
                      <a:lnTo>
                        <a:pt x="7" y="103"/>
                      </a:lnTo>
                      <a:lnTo>
                        <a:pt x="9" y="111"/>
                      </a:lnTo>
                      <a:lnTo>
                        <a:pt x="13" y="118"/>
                      </a:lnTo>
                      <a:lnTo>
                        <a:pt x="20" y="127"/>
                      </a:lnTo>
                      <a:lnTo>
                        <a:pt x="27" y="134"/>
                      </a:lnTo>
                      <a:lnTo>
                        <a:pt x="27" y="134"/>
                      </a:lnTo>
                      <a:lnTo>
                        <a:pt x="57" y="162"/>
                      </a:lnTo>
                      <a:lnTo>
                        <a:pt x="65" y="173"/>
                      </a:lnTo>
                      <a:lnTo>
                        <a:pt x="69" y="178"/>
                      </a:lnTo>
                      <a:lnTo>
                        <a:pt x="71" y="185"/>
                      </a:lnTo>
                      <a:lnTo>
                        <a:pt x="71" y="185"/>
                      </a:lnTo>
                      <a:lnTo>
                        <a:pt x="76" y="198"/>
                      </a:lnTo>
                      <a:lnTo>
                        <a:pt x="81" y="214"/>
                      </a:lnTo>
                      <a:lnTo>
                        <a:pt x="87" y="228"/>
                      </a:lnTo>
                      <a:lnTo>
                        <a:pt x="90" y="245"/>
                      </a:lnTo>
                      <a:lnTo>
                        <a:pt x="90" y="245"/>
                      </a:lnTo>
                      <a:lnTo>
                        <a:pt x="92" y="254"/>
                      </a:lnTo>
                      <a:lnTo>
                        <a:pt x="94" y="261"/>
                      </a:lnTo>
                      <a:lnTo>
                        <a:pt x="101" y="273"/>
                      </a:lnTo>
                      <a:lnTo>
                        <a:pt x="120" y="300"/>
                      </a:lnTo>
                      <a:lnTo>
                        <a:pt x="120" y="300"/>
                      </a:lnTo>
                      <a:lnTo>
                        <a:pt x="131" y="316"/>
                      </a:lnTo>
                      <a:lnTo>
                        <a:pt x="143" y="335"/>
                      </a:lnTo>
                      <a:lnTo>
                        <a:pt x="152" y="354"/>
                      </a:lnTo>
                      <a:lnTo>
                        <a:pt x="159" y="370"/>
                      </a:lnTo>
                      <a:lnTo>
                        <a:pt x="159" y="370"/>
                      </a:lnTo>
                      <a:lnTo>
                        <a:pt x="164" y="391"/>
                      </a:lnTo>
                      <a:lnTo>
                        <a:pt x="166" y="416"/>
                      </a:lnTo>
                      <a:lnTo>
                        <a:pt x="166" y="441"/>
                      </a:lnTo>
                      <a:lnTo>
                        <a:pt x="164" y="462"/>
                      </a:lnTo>
                      <a:lnTo>
                        <a:pt x="164" y="462"/>
                      </a:lnTo>
                      <a:lnTo>
                        <a:pt x="164" y="474"/>
                      </a:lnTo>
                      <a:lnTo>
                        <a:pt x="166" y="492"/>
                      </a:lnTo>
                      <a:lnTo>
                        <a:pt x="175" y="534"/>
                      </a:lnTo>
                      <a:lnTo>
                        <a:pt x="187" y="576"/>
                      </a:lnTo>
                      <a:lnTo>
                        <a:pt x="196" y="603"/>
                      </a:lnTo>
                      <a:lnTo>
                        <a:pt x="196" y="603"/>
                      </a:lnTo>
                      <a:lnTo>
                        <a:pt x="201" y="619"/>
                      </a:lnTo>
                      <a:lnTo>
                        <a:pt x="208" y="642"/>
                      </a:lnTo>
                      <a:lnTo>
                        <a:pt x="213" y="672"/>
                      </a:lnTo>
                      <a:lnTo>
                        <a:pt x="213" y="691"/>
                      </a:lnTo>
                      <a:lnTo>
                        <a:pt x="213" y="710"/>
                      </a:lnTo>
                      <a:lnTo>
                        <a:pt x="213" y="710"/>
                      </a:lnTo>
                      <a:lnTo>
                        <a:pt x="215" y="751"/>
                      </a:lnTo>
                      <a:lnTo>
                        <a:pt x="217" y="767"/>
                      </a:lnTo>
                      <a:lnTo>
                        <a:pt x="219" y="781"/>
                      </a:lnTo>
                      <a:lnTo>
                        <a:pt x="222" y="795"/>
                      </a:lnTo>
                      <a:lnTo>
                        <a:pt x="227" y="805"/>
                      </a:lnTo>
                      <a:lnTo>
                        <a:pt x="233" y="816"/>
                      </a:lnTo>
                      <a:lnTo>
                        <a:pt x="240" y="825"/>
                      </a:lnTo>
                      <a:lnTo>
                        <a:pt x="240" y="825"/>
                      </a:lnTo>
                      <a:lnTo>
                        <a:pt x="264" y="851"/>
                      </a:lnTo>
                      <a:lnTo>
                        <a:pt x="273" y="858"/>
                      </a:lnTo>
                      <a:lnTo>
                        <a:pt x="277" y="860"/>
                      </a:lnTo>
                      <a:lnTo>
                        <a:pt x="280" y="862"/>
                      </a:lnTo>
                      <a:lnTo>
                        <a:pt x="280" y="86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" name="Freeform 33"/>
                <p:cNvSpPr>
                  <a:spLocks/>
                </p:cNvSpPr>
                <p:nvPr/>
              </p:nvSpPr>
              <p:spPr bwMode="auto">
                <a:xfrm>
                  <a:off x="4542682" y="5480548"/>
                  <a:ext cx="1018981" cy="901202"/>
                </a:xfrm>
                <a:custGeom>
                  <a:avLst/>
                  <a:gdLst/>
                  <a:ahLst/>
                  <a:cxnLst>
                    <a:cxn ang="0">
                      <a:pos x="1143" y="359"/>
                    </a:cxn>
                    <a:cxn ang="0">
                      <a:pos x="1103" y="465"/>
                    </a:cxn>
                    <a:cxn ang="0">
                      <a:pos x="1046" y="541"/>
                    </a:cxn>
                    <a:cxn ang="0">
                      <a:pos x="934" y="680"/>
                    </a:cxn>
                    <a:cxn ang="0">
                      <a:pos x="833" y="763"/>
                    </a:cxn>
                    <a:cxn ang="0">
                      <a:pos x="782" y="828"/>
                    </a:cxn>
                    <a:cxn ang="0">
                      <a:pos x="682" y="909"/>
                    </a:cxn>
                    <a:cxn ang="0">
                      <a:pos x="634" y="914"/>
                    </a:cxn>
                    <a:cxn ang="0">
                      <a:pos x="553" y="925"/>
                    </a:cxn>
                    <a:cxn ang="0">
                      <a:pos x="530" y="930"/>
                    </a:cxn>
                    <a:cxn ang="0">
                      <a:pos x="493" y="944"/>
                    </a:cxn>
                    <a:cxn ang="0">
                      <a:pos x="434" y="935"/>
                    </a:cxn>
                    <a:cxn ang="0">
                      <a:pos x="347" y="942"/>
                    </a:cxn>
                    <a:cxn ang="0">
                      <a:pos x="310" y="974"/>
                    </a:cxn>
                    <a:cxn ang="0">
                      <a:pos x="284" y="978"/>
                    </a:cxn>
                    <a:cxn ang="0">
                      <a:pos x="266" y="1008"/>
                    </a:cxn>
                    <a:cxn ang="0">
                      <a:pos x="205" y="992"/>
                    </a:cxn>
                    <a:cxn ang="0">
                      <a:pos x="173" y="965"/>
                    </a:cxn>
                    <a:cxn ang="0">
                      <a:pos x="134" y="942"/>
                    </a:cxn>
                    <a:cxn ang="0">
                      <a:pos x="124" y="921"/>
                    </a:cxn>
                    <a:cxn ang="0">
                      <a:pos x="122" y="886"/>
                    </a:cxn>
                    <a:cxn ang="0">
                      <a:pos x="90" y="844"/>
                    </a:cxn>
                    <a:cxn ang="0">
                      <a:pos x="94" y="810"/>
                    </a:cxn>
                    <a:cxn ang="0">
                      <a:pos x="118" y="749"/>
                    </a:cxn>
                    <a:cxn ang="0">
                      <a:pos x="101" y="701"/>
                    </a:cxn>
                    <a:cxn ang="0">
                      <a:pos x="48" y="620"/>
                    </a:cxn>
                    <a:cxn ang="0">
                      <a:pos x="28" y="543"/>
                    </a:cxn>
                    <a:cxn ang="0">
                      <a:pos x="13" y="506"/>
                    </a:cxn>
                    <a:cxn ang="0">
                      <a:pos x="0" y="490"/>
                    </a:cxn>
                    <a:cxn ang="0">
                      <a:pos x="4" y="456"/>
                    </a:cxn>
                    <a:cxn ang="0">
                      <a:pos x="41" y="449"/>
                    </a:cxn>
                    <a:cxn ang="0">
                      <a:pos x="76" y="479"/>
                    </a:cxn>
                    <a:cxn ang="0">
                      <a:pos x="129" y="504"/>
                    </a:cxn>
                    <a:cxn ang="0">
                      <a:pos x="227" y="492"/>
                    </a:cxn>
                    <a:cxn ang="0">
                      <a:pos x="245" y="388"/>
                    </a:cxn>
                    <a:cxn ang="0">
                      <a:pos x="287" y="206"/>
                    </a:cxn>
                    <a:cxn ang="0">
                      <a:pos x="312" y="245"/>
                    </a:cxn>
                    <a:cxn ang="0">
                      <a:pos x="314" y="344"/>
                    </a:cxn>
                    <a:cxn ang="0">
                      <a:pos x="349" y="381"/>
                    </a:cxn>
                    <a:cxn ang="0">
                      <a:pos x="414" y="337"/>
                    </a:cxn>
                    <a:cxn ang="0">
                      <a:pos x="472" y="254"/>
                    </a:cxn>
                    <a:cxn ang="0">
                      <a:pos x="507" y="261"/>
                    </a:cxn>
                    <a:cxn ang="0">
                      <a:pos x="560" y="282"/>
                    </a:cxn>
                    <a:cxn ang="0">
                      <a:pos x="645" y="270"/>
                    </a:cxn>
                    <a:cxn ang="0">
                      <a:pos x="678" y="210"/>
                    </a:cxn>
                    <a:cxn ang="0">
                      <a:pos x="714" y="174"/>
                    </a:cxn>
                    <a:cxn ang="0">
                      <a:pos x="803" y="85"/>
                    </a:cxn>
                    <a:cxn ang="0">
                      <a:pos x="877" y="28"/>
                    </a:cxn>
                    <a:cxn ang="0">
                      <a:pos x="916" y="2"/>
                    </a:cxn>
                    <a:cxn ang="0">
                      <a:pos x="1032" y="34"/>
                    </a:cxn>
                    <a:cxn ang="0">
                      <a:pos x="1075" y="79"/>
                    </a:cxn>
                    <a:cxn ang="0">
                      <a:pos x="1096" y="141"/>
                    </a:cxn>
                    <a:cxn ang="0">
                      <a:pos x="1099" y="194"/>
                    </a:cxn>
                    <a:cxn ang="0">
                      <a:pos x="1078" y="257"/>
                    </a:cxn>
                    <a:cxn ang="0">
                      <a:pos x="1087" y="287"/>
                    </a:cxn>
                  </a:cxnLst>
                  <a:rect l="0" t="0" r="r" b="b"/>
                  <a:pathLst>
                    <a:path w="1143" h="1011">
                      <a:moveTo>
                        <a:pt x="1122" y="322"/>
                      </a:moveTo>
                      <a:lnTo>
                        <a:pt x="1122" y="322"/>
                      </a:lnTo>
                      <a:lnTo>
                        <a:pt x="1127" y="328"/>
                      </a:lnTo>
                      <a:lnTo>
                        <a:pt x="1136" y="342"/>
                      </a:lnTo>
                      <a:lnTo>
                        <a:pt x="1140" y="351"/>
                      </a:lnTo>
                      <a:lnTo>
                        <a:pt x="1143" y="359"/>
                      </a:lnTo>
                      <a:lnTo>
                        <a:pt x="1143" y="370"/>
                      </a:lnTo>
                      <a:lnTo>
                        <a:pt x="1140" y="379"/>
                      </a:lnTo>
                      <a:lnTo>
                        <a:pt x="1140" y="379"/>
                      </a:lnTo>
                      <a:lnTo>
                        <a:pt x="1127" y="407"/>
                      </a:lnTo>
                      <a:lnTo>
                        <a:pt x="1112" y="444"/>
                      </a:lnTo>
                      <a:lnTo>
                        <a:pt x="1103" y="465"/>
                      </a:lnTo>
                      <a:lnTo>
                        <a:pt x="1094" y="483"/>
                      </a:lnTo>
                      <a:lnTo>
                        <a:pt x="1083" y="500"/>
                      </a:lnTo>
                      <a:lnTo>
                        <a:pt x="1075" y="513"/>
                      </a:lnTo>
                      <a:lnTo>
                        <a:pt x="1075" y="513"/>
                      </a:lnTo>
                      <a:lnTo>
                        <a:pt x="1046" y="541"/>
                      </a:lnTo>
                      <a:lnTo>
                        <a:pt x="1046" y="541"/>
                      </a:lnTo>
                      <a:lnTo>
                        <a:pt x="1022" y="578"/>
                      </a:lnTo>
                      <a:lnTo>
                        <a:pt x="995" y="613"/>
                      </a:lnTo>
                      <a:lnTo>
                        <a:pt x="965" y="648"/>
                      </a:lnTo>
                      <a:lnTo>
                        <a:pt x="965" y="648"/>
                      </a:lnTo>
                      <a:lnTo>
                        <a:pt x="950" y="664"/>
                      </a:lnTo>
                      <a:lnTo>
                        <a:pt x="934" y="680"/>
                      </a:lnTo>
                      <a:lnTo>
                        <a:pt x="900" y="705"/>
                      </a:lnTo>
                      <a:lnTo>
                        <a:pt x="870" y="728"/>
                      </a:lnTo>
                      <a:lnTo>
                        <a:pt x="846" y="747"/>
                      </a:lnTo>
                      <a:lnTo>
                        <a:pt x="846" y="747"/>
                      </a:lnTo>
                      <a:lnTo>
                        <a:pt x="839" y="756"/>
                      </a:lnTo>
                      <a:lnTo>
                        <a:pt x="833" y="763"/>
                      </a:lnTo>
                      <a:lnTo>
                        <a:pt x="828" y="773"/>
                      </a:lnTo>
                      <a:lnTo>
                        <a:pt x="821" y="786"/>
                      </a:lnTo>
                      <a:lnTo>
                        <a:pt x="816" y="793"/>
                      </a:lnTo>
                      <a:lnTo>
                        <a:pt x="807" y="803"/>
                      </a:lnTo>
                      <a:lnTo>
                        <a:pt x="807" y="803"/>
                      </a:lnTo>
                      <a:lnTo>
                        <a:pt x="782" y="828"/>
                      </a:lnTo>
                      <a:lnTo>
                        <a:pt x="759" y="851"/>
                      </a:lnTo>
                      <a:lnTo>
                        <a:pt x="735" y="870"/>
                      </a:lnTo>
                      <a:lnTo>
                        <a:pt x="712" y="888"/>
                      </a:lnTo>
                      <a:lnTo>
                        <a:pt x="712" y="888"/>
                      </a:lnTo>
                      <a:lnTo>
                        <a:pt x="694" y="900"/>
                      </a:lnTo>
                      <a:lnTo>
                        <a:pt x="682" y="909"/>
                      </a:lnTo>
                      <a:lnTo>
                        <a:pt x="677" y="911"/>
                      </a:lnTo>
                      <a:lnTo>
                        <a:pt x="671" y="912"/>
                      </a:lnTo>
                      <a:lnTo>
                        <a:pt x="655" y="912"/>
                      </a:lnTo>
                      <a:lnTo>
                        <a:pt x="655" y="912"/>
                      </a:lnTo>
                      <a:lnTo>
                        <a:pt x="645" y="912"/>
                      </a:lnTo>
                      <a:lnTo>
                        <a:pt x="634" y="914"/>
                      </a:lnTo>
                      <a:lnTo>
                        <a:pt x="608" y="920"/>
                      </a:lnTo>
                      <a:lnTo>
                        <a:pt x="571" y="930"/>
                      </a:lnTo>
                      <a:lnTo>
                        <a:pt x="571" y="930"/>
                      </a:lnTo>
                      <a:lnTo>
                        <a:pt x="567" y="930"/>
                      </a:lnTo>
                      <a:lnTo>
                        <a:pt x="562" y="928"/>
                      </a:lnTo>
                      <a:lnTo>
                        <a:pt x="553" y="925"/>
                      </a:lnTo>
                      <a:lnTo>
                        <a:pt x="550" y="921"/>
                      </a:lnTo>
                      <a:lnTo>
                        <a:pt x="544" y="921"/>
                      </a:lnTo>
                      <a:lnTo>
                        <a:pt x="539" y="921"/>
                      </a:lnTo>
                      <a:lnTo>
                        <a:pt x="536" y="925"/>
                      </a:lnTo>
                      <a:lnTo>
                        <a:pt x="536" y="925"/>
                      </a:lnTo>
                      <a:lnTo>
                        <a:pt x="530" y="930"/>
                      </a:lnTo>
                      <a:lnTo>
                        <a:pt x="529" y="935"/>
                      </a:lnTo>
                      <a:lnTo>
                        <a:pt x="522" y="944"/>
                      </a:lnTo>
                      <a:lnTo>
                        <a:pt x="518" y="948"/>
                      </a:lnTo>
                      <a:lnTo>
                        <a:pt x="513" y="949"/>
                      </a:lnTo>
                      <a:lnTo>
                        <a:pt x="504" y="948"/>
                      </a:lnTo>
                      <a:lnTo>
                        <a:pt x="493" y="944"/>
                      </a:lnTo>
                      <a:lnTo>
                        <a:pt x="493" y="944"/>
                      </a:lnTo>
                      <a:lnTo>
                        <a:pt x="474" y="937"/>
                      </a:lnTo>
                      <a:lnTo>
                        <a:pt x="460" y="934"/>
                      </a:lnTo>
                      <a:lnTo>
                        <a:pt x="448" y="934"/>
                      </a:lnTo>
                      <a:lnTo>
                        <a:pt x="434" y="935"/>
                      </a:lnTo>
                      <a:lnTo>
                        <a:pt x="434" y="935"/>
                      </a:lnTo>
                      <a:lnTo>
                        <a:pt x="419" y="939"/>
                      </a:lnTo>
                      <a:lnTo>
                        <a:pt x="407" y="939"/>
                      </a:lnTo>
                      <a:lnTo>
                        <a:pt x="381" y="939"/>
                      </a:lnTo>
                      <a:lnTo>
                        <a:pt x="381" y="939"/>
                      </a:lnTo>
                      <a:lnTo>
                        <a:pt x="365" y="939"/>
                      </a:lnTo>
                      <a:lnTo>
                        <a:pt x="347" y="942"/>
                      </a:lnTo>
                      <a:lnTo>
                        <a:pt x="333" y="948"/>
                      </a:lnTo>
                      <a:lnTo>
                        <a:pt x="326" y="951"/>
                      </a:lnTo>
                      <a:lnTo>
                        <a:pt x="326" y="951"/>
                      </a:lnTo>
                      <a:lnTo>
                        <a:pt x="323" y="958"/>
                      </a:lnTo>
                      <a:lnTo>
                        <a:pt x="317" y="967"/>
                      </a:lnTo>
                      <a:lnTo>
                        <a:pt x="310" y="974"/>
                      </a:lnTo>
                      <a:lnTo>
                        <a:pt x="307" y="978"/>
                      </a:lnTo>
                      <a:lnTo>
                        <a:pt x="301" y="979"/>
                      </a:lnTo>
                      <a:lnTo>
                        <a:pt x="301" y="979"/>
                      </a:lnTo>
                      <a:lnTo>
                        <a:pt x="293" y="978"/>
                      </a:lnTo>
                      <a:lnTo>
                        <a:pt x="287" y="976"/>
                      </a:lnTo>
                      <a:lnTo>
                        <a:pt x="284" y="978"/>
                      </a:lnTo>
                      <a:lnTo>
                        <a:pt x="277" y="983"/>
                      </a:lnTo>
                      <a:lnTo>
                        <a:pt x="277" y="983"/>
                      </a:lnTo>
                      <a:lnTo>
                        <a:pt x="273" y="988"/>
                      </a:lnTo>
                      <a:lnTo>
                        <a:pt x="272" y="993"/>
                      </a:lnTo>
                      <a:lnTo>
                        <a:pt x="268" y="1004"/>
                      </a:lnTo>
                      <a:lnTo>
                        <a:pt x="266" y="1008"/>
                      </a:lnTo>
                      <a:lnTo>
                        <a:pt x="263" y="1009"/>
                      </a:lnTo>
                      <a:lnTo>
                        <a:pt x="259" y="1011"/>
                      </a:lnTo>
                      <a:lnTo>
                        <a:pt x="254" y="1009"/>
                      </a:lnTo>
                      <a:lnTo>
                        <a:pt x="254" y="1009"/>
                      </a:lnTo>
                      <a:lnTo>
                        <a:pt x="229" y="1001"/>
                      </a:lnTo>
                      <a:lnTo>
                        <a:pt x="205" y="992"/>
                      </a:lnTo>
                      <a:lnTo>
                        <a:pt x="205" y="992"/>
                      </a:lnTo>
                      <a:lnTo>
                        <a:pt x="185" y="988"/>
                      </a:lnTo>
                      <a:lnTo>
                        <a:pt x="180" y="983"/>
                      </a:lnTo>
                      <a:lnTo>
                        <a:pt x="176" y="976"/>
                      </a:lnTo>
                      <a:lnTo>
                        <a:pt x="176" y="976"/>
                      </a:lnTo>
                      <a:lnTo>
                        <a:pt x="173" y="965"/>
                      </a:lnTo>
                      <a:lnTo>
                        <a:pt x="173" y="958"/>
                      </a:lnTo>
                      <a:lnTo>
                        <a:pt x="169" y="953"/>
                      </a:lnTo>
                      <a:lnTo>
                        <a:pt x="161" y="949"/>
                      </a:lnTo>
                      <a:lnTo>
                        <a:pt x="161" y="949"/>
                      </a:lnTo>
                      <a:lnTo>
                        <a:pt x="146" y="946"/>
                      </a:lnTo>
                      <a:lnTo>
                        <a:pt x="134" y="942"/>
                      </a:lnTo>
                      <a:lnTo>
                        <a:pt x="127" y="941"/>
                      </a:lnTo>
                      <a:lnTo>
                        <a:pt x="124" y="937"/>
                      </a:lnTo>
                      <a:lnTo>
                        <a:pt x="122" y="935"/>
                      </a:lnTo>
                      <a:lnTo>
                        <a:pt x="120" y="930"/>
                      </a:lnTo>
                      <a:lnTo>
                        <a:pt x="120" y="930"/>
                      </a:lnTo>
                      <a:lnTo>
                        <a:pt x="124" y="921"/>
                      </a:lnTo>
                      <a:lnTo>
                        <a:pt x="129" y="912"/>
                      </a:lnTo>
                      <a:lnTo>
                        <a:pt x="131" y="904"/>
                      </a:lnTo>
                      <a:lnTo>
                        <a:pt x="131" y="900"/>
                      </a:lnTo>
                      <a:lnTo>
                        <a:pt x="129" y="895"/>
                      </a:lnTo>
                      <a:lnTo>
                        <a:pt x="129" y="895"/>
                      </a:lnTo>
                      <a:lnTo>
                        <a:pt x="122" y="886"/>
                      </a:lnTo>
                      <a:lnTo>
                        <a:pt x="111" y="877"/>
                      </a:lnTo>
                      <a:lnTo>
                        <a:pt x="101" y="867"/>
                      </a:lnTo>
                      <a:lnTo>
                        <a:pt x="97" y="860"/>
                      </a:lnTo>
                      <a:lnTo>
                        <a:pt x="95" y="854"/>
                      </a:lnTo>
                      <a:lnTo>
                        <a:pt x="95" y="854"/>
                      </a:lnTo>
                      <a:lnTo>
                        <a:pt x="90" y="844"/>
                      </a:lnTo>
                      <a:lnTo>
                        <a:pt x="85" y="833"/>
                      </a:lnTo>
                      <a:lnTo>
                        <a:pt x="85" y="828"/>
                      </a:lnTo>
                      <a:lnTo>
                        <a:pt x="85" y="823"/>
                      </a:lnTo>
                      <a:lnTo>
                        <a:pt x="88" y="816"/>
                      </a:lnTo>
                      <a:lnTo>
                        <a:pt x="94" y="810"/>
                      </a:lnTo>
                      <a:lnTo>
                        <a:pt x="94" y="810"/>
                      </a:lnTo>
                      <a:lnTo>
                        <a:pt x="101" y="802"/>
                      </a:lnTo>
                      <a:lnTo>
                        <a:pt x="106" y="794"/>
                      </a:lnTo>
                      <a:lnTo>
                        <a:pt x="111" y="786"/>
                      </a:lnTo>
                      <a:lnTo>
                        <a:pt x="115" y="777"/>
                      </a:lnTo>
                      <a:lnTo>
                        <a:pt x="118" y="761"/>
                      </a:lnTo>
                      <a:lnTo>
                        <a:pt x="118" y="749"/>
                      </a:lnTo>
                      <a:lnTo>
                        <a:pt x="118" y="749"/>
                      </a:lnTo>
                      <a:lnTo>
                        <a:pt x="118" y="738"/>
                      </a:lnTo>
                      <a:lnTo>
                        <a:pt x="117" y="728"/>
                      </a:lnTo>
                      <a:lnTo>
                        <a:pt x="111" y="717"/>
                      </a:lnTo>
                      <a:lnTo>
                        <a:pt x="101" y="701"/>
                      </a:lnTo>
                      <a:lnTo>
                        <a:pt x="101" y="701"/>
                      </a:lnTo>
                      <a:lnTo>
                        <a:pt x="73" y="669"/>
                      </a:lnTo>
                      <a:lnTo>
                        <a:pt x="60" y="654"/>
                      </a:lnTo>
                      <a:lnTo>
                        <a:pt x="53" y="645"/>
                      </a:lnTo>
                      <a:lnTo>
                        <a:pt x="53" y="645"/>
                      </a:lnTo>
                      <a:lnTo>
                        <a:pt x="50" y="634"/>
                      </a:lnTo>
                      <a:lnTo>
                        <a:pt x="48" y="620"/>
                      </a:lnTo>
                      <a:lnTo>
                        <a:pt x="46" y="604"/>
                      </a:lnTo>
                      <a:lnTo>
                        <a:pt x="43" y="594"/>
                      </a:lnTo>
                      <a:lnTo>
                        <a:pt x="43" y="594"/>
                      </a:lnTo>
                      <a:lnTo>
                        <a:pt x="39" y="581"/>
                      </a:lnTo>
                      <a:lnTo>
                        <a:pt x="34" y="562"/>
                      </a:lnTo>
                      <a:lnTo>
                        <a:pt x="28" y="543"/>
                      </a:lnTo>
                      <a:lnTo>
                        <a:pt x="25" y="534"/>
                      </a:lnTo>
                      <a:lnTo>
                        <a:pt x="21" y="528"/>
                      </a:lnTo>
                      <a:lnTo>
                        <a:pt x="21" y="528"/>
                      </a:lnTo>
                      <a:lnTo>
                        <a:pt x="16" y="521"/>
                      </a:lnTo>
                      <a:lnTo>
                        <a:pt x="13" y="513"/>
                      </a:lnTo>
                      <a:lnTo>
                        <a:pt x="13" y="506"/>
                      </a:lnTo>
                      <a:lnTo>
                        <a:pt x="14" y="499"/>
                      </a:lnTo>
                      <a:lnTo>
                        <a:pt x="14" y="499"/>
                      </a:lnTo>
                      <a:lnTo>
                        <a:pt x="14" y="495"/>
                      </a:lnTo>
                      <a:lnTo>
                        <a:pt x="13" y="493"/>
                      </a:lnTo>
                      <a:lnTo>
                        <a:pt x="7" y="492"/>
                      </a:lnTo>
                      <a:lnTo>
                        <a:pt x="0" y="490"/>
                      </a:lnTo>
                      <a:lnTo>
                        <a:pt x="0" y="490"/>
                      </a:lnTo>
                      <a:lnTo>
                        <a:pt x="0" y="474"/>
                      </a:lnTo>
                      <a:lnTo>
                        <a:pt x="0" y="463"/>
                      </a:lnTo>
                      <a:lnTo>
                        <a:pt x="2" y="460"/>
                      </a:lnTo>
                      <a:lnTo>
                        <a:pt x="4" y="456"/>
                      </a:lnTo>
                      <a:lnTo>
                        <a:pt x="4" y="456"/>
                      </a:lnTo>
                      <a:lnTo>
                        <a:pt x="7" y="453"/>
                      </a:lnTo>
                      <a:lnTo>
                        <a:pt x="9" y="449"/>
                      </a:lnTo>
                      <a:lnTo>
                        <a:pt x="16" y="446"/>
                      </a:lnTo>
                      <a:lnTo>
                        <a:pt x="30" y="446"/>
                      </a:lnTo>
                      <a:lnTo>
                        <a:pt x="30" y="446"/>
                      </a:lnTo>
                      <a:lnTo>
                        <a:pt x="41" y="449"/>
                      </a:lnTo>
                      <a:lnTo>
                        <a:pt x="55" y="453"/>
                      </a:lnTo>
                      <a:lnTo>
                        <a:pt x="55" y="453"/>
                      </a:lnTo>
                      <a:lnTo>
                        <a:pt x="60" y="456"/>
                      </a:lnTo>
                      <a:lnTo>
                        <a:pt x="65" y="463"/>
                      </a:lnTo>
                      <a:lnTo>
                        <a:pt x="76" y="479"/>
                      </a:lnTo>
                      <a:lnTo>
                        <a:pt x="76" y="479"/>
                      </a:lnTo>
                      <a:lnTo>
                        <a:pt x="80" y="484"/>
                      </a:lnTo>
                      <a:lnTo>
                        <a:pt x="85" y="490"/>
                      </a:lnTo>
                      <a:lnTo>
                        <a:pt x="92" y="493"/>
                      </a:lnTo>
                      <a:lnTo>
                        <a:pt x="101" y="497"/>
                      </a:lnTo>
                      <a:lnTo>
                        <a:pt x="101" y="497"/>
                      </a:lnTo>
                      <a:lnTo>
                        <a:pt x="129" y="504"/>
                      </a:lnTo>
                      <a:lnTo>
                        <a:pt x="203" y="506"/>
                      </a:lnTo>
                      <a:lnTo>
                        <a:pt x="203" y="506"/>
                      </a:lnTo>
                      <a:lnTo>
                        <a:pt x="208" y="506"/>
                      </a:lnTo>
                      <a:lnTo>
                        <a:pt x="217" y="502"/>
                      </a:lnTo>
                      <a:lnTo>
                        <a:pt x="222" y="497"/>
                      </a:lnTo>
                      <a:lnTo>
                        <a:pt x="227" y="492"/>
                      </a:lnTo>
                      <a:lnTo>
                        <a:pt x="233" y="484"/>
                      </a:lnTo>
                      <a:lnTo>
                        <a:pt x="235" y="474"/>
                      </a:lnTo>
                      <a:lnTo>
                        <a:pt x="235" y="474"/>
                      </a:lnTo>
                      <a:lnTo>
                        <a:pt x="242" y="430"/>
                      </a:lnTo>
                      <a:lnTo>
                        <a:pt x="243" y="409"/>
                      </a:lnTo>
                      <a:lnTo>
                        <a:pt x="245" y="388"/>
                      </a:lnTo>
                      <a:lnTo>
                        <a:pt x="245" y="388"/>
                      </a:lnTo>
                      <a:lnTo>
                        <a:pt x="245" y="187"/>
                      </a:lnTo>
                      <a:lnTo>
                        <a:pt x="245" y="187"/>
                      </a:lnTo>
                      <a:lnTo>
                        <a:pt x="254" y="190"/>
                      </a:lnTo>
                      <a:lnTo>
                        <a:pt x="275" y="201"/>
                      </a:lnTo>
                      <a:lnTo>
                        <a:pt x="287" y="206"/>
                      </a:lnTo>
                      <a:lnTo>
                        <a:pt x="298" y="213"/>
                      </a:lnTo>
                      <a:lnTo>
                        <a:pt x="305" y="220"/>
                      </a:lnTo>
                      <a:lnTo>
                        <a:pt x="310" y="227"/>
                      </a:lnTo>
                      <a:lnTo>
                        <a:pt x="310" y="227"/>
                      </a:lnTo>
                      <a:lnTo>
                        <a:pt x="312" y="236"/>
                      </a:lnTo>
                      <a:lnTo>
                        <a:pt x="312" y="245"/>
                      </a:lnTo>
                      <a:lnTo>
                        <a:pt x="312" y="268"/>
                      </a:lnTo>
                      <a:lnTo>
                        <a:pt x="312" y="292"/>
                      </a:lnTo>
                      <a:lnTo>
                        <a:pt x="312" y="317"/>
                      </a:lnTo>
                      <a:lnTo>
                        <a:pt x="312" y="317"/>
                      </a:lnTo>
                      <a:lnTo>
                        <a:pt x="312" y="329"/>
                      </a:lnTo>
                      <a:lnTo>
                        <a:pt x="314" y="344"/>
                      </a:lnTo>
                      <a:lnTo>
                        <a:pt x="317" y="356"/>
                      </a:lnTo>
                      <a:lnTo>
                        <a:pt x="324" y="368"/>
                      </a:lnTo>
                      <a:lnTo>
                        <a:pt x="330" y="373"/>
                      </a:lnTo>
                      <a:lnTo>
                        <a:pt x="335" y="377"/>
                      </a:lnTo>
                      <a:lnTo>
                        <a:pt x="342" y="379"/>
                      </a:lnTo>
                      <a:lnTo>
                        <a:pt x="349" y="381"/>
                      </a:lnTo>
                      <a:lnTo>
                        <a:pt x="358" y="381"/>
                      </a:lnTo>
                      <a:lnTo>
                        <a:pt x="368" y="379"/>
                      </a:lnTo>
                      <a:lnTo>
                        <a:pt x="379" y="375"/>
                      </a:lnTo>
                      <a:lnTo>
                        <a:pt x="393" y="370"/>
                      </a:lnTo>
                      <a:lnTo>
                        <a:pt x="393" y="370"/>
                      </a:lnTo>
                      <a:lnTo>
                        <a:pt x="414" y="337"/>
                      </a:lnTo>
                      <a:lnTo>
                        <a:pt x="434" y="310"/>
                      </a:lnTo>
                      <a:lnTo>
                        <a:pt x="449" y="289"/>
                      </a:lnTo>
                      <a:lnTo>
                        <a:pt x="449" y="289"/>
                      </a:lnTo>
                      <a:lnTo>
                        <a:pt x="460" y="275"/>
                      </a:lnTo>
                      <a:lnTo>
                        <a:pt x="469" y="259"/>
                      </a:lnTo>
                      <a:lnTo>
                        <a:pt x="472" y="254"/>
                      </a:lnTo>
                      <a:lnTo>
                        <a:pt x="478" y="248"/>
                      </a:lnTo>
                      <a:lnTo>
                        <a:pt x="483" y="247"/>
                      </a:lnTo>
                      <a:lnTo>
                        <a:pt x="488" y="247"/>
                      </a:lnTo>
                      <a:lnTo>
                        <a:pt x="488" y="247"/>
                      </a:lnTo>
                      <a:lnTo>
                        <a:pt x="499" y="254"/>
                      </a:lnTo>
                      <a:lnTo>
                        <a:pt x="507" y="261"/>
                      </a:lnTo>
                      <a:lnTo>
                        <a:pt x="520" y="270"/>
                      </a:lnTo>
                      <a:lnTo>
                        <a:pt x="527" y="273"/>
                      </a:lnTo>
                      <a:lnTo>
                        <a:pt x="536" y="277"/>
                      </a:lnTo>
                      <a:lnTo>
                        <a:pt x="536" y="277"/>
                      </a:lnTo>
                      <a:lnTo>
                        <a:pt x="546" y="280"/>
                      </a:lnTo>
                      <a:lnTo>
                        <a:pt x="560" y="282"/>
                      </a:lnTo>
                      <a:lnTo>
                        <a:pt x="576" y="284"/>
                      </a:lnTo>
                      <a:lnTo>
                        <a:pt x="592" y="284"/>
                      </a:lnTo>
                      <a:lnTo>
                        <a:pt x="608" y="282"/>
                      </a:lnTo>
                      <a:lnTo>
                        <a:pt x="624" y="280"/>
                      </a:lnTo>
                      <a:lnTo>
                        <a:pt x="636" y="277"/>
                      </a:lnTo>
                      <a:lnTo>
                        <a:pt x="645" y="270"/>
                      </a:lnTo>
                      <a:lnTo>
                        <a:pt x="645" y="270"/>
                      </a:lnTo>
                      <a:lnTo>
                        <a:pt x="657" y="255"/>
                      </a:lnTo>
                      <a:lnTo>
                        <a:pt x="666" y="241"/>
                      </a:lnTo>
                      <a:lnTo>
                        <a:pt x="673" y="226"/>
                      </a:lnTo>
                      <a:lnTo>
                        <a:pt x="678" y="210"/>
                      </a:lnTo>
                      <a:lnTo>
                        <a:pt x="678" y="210"/>
                      </a:lnTo>
                      <a:lnTo>
                        <a:pt x="680" y="203"/>
                      </a:lnTo>
                      <a:lnTo>
                        <a:pt x="684" y="197"/>
                      </a:lnTo>
                      <a:lnTo>
                        <a:pt x="689" y="190"/>
                      </a:lnTo>
                      <a:lnTo>
                        <a:pt x="694" y="187"/>
                      </a:lnTo>
                      <a:lnTo>
                        <a:pt x="705" y="180"/>
                      </a:lnTo>
                      <a:lnTo>
                        <a:pt x="714" y="174"/>
                      </a:lnTo>
                      <a:lnTo>
                        <a:pt x="714" y="174"/>
                      </a:lnTo>
                      <a:lnTo>
                        <a:pt x="728" y="162"/>
                      </a:lnTo>
                      <a:lnTo>
                        <a:pt x="751" y="137"/>
                      </a:lnTo>
                      <a:lnTo>
                        <a:pt x="777" y="109"/>
                      </a:lnTo>
                      <a:lnTo>
                        <a:pt x="803" y="85"/>
                      </a:lnTo>
                      <a:lnTo>
                        <a:pt x="803" y="85"/>
                      </a:lnTo>
                      <a:lnTo>
                        <a:pt x="837" y="55"/>
                      </a:lnTo>
                      <a:lnTo>
                        <a:pt x="849" y="46"/>
                      </a:lnTo>
                      <a:lnTo>
                        <a:pt x="863" y="37"/>
                      </a:lnTo>
                      <a:lnTo>
                        <a:pt x="863" y="37"/>
                      </a:lnTo>
                      <a:lnTo>
                        <a:pt x="870" y="34"/>
                      </a:lnTo>
                      <a:lnTo>
                        <a:pt x="877" y="28"/>
                      </a:lnTo>
                      <a:lnTo>
                        <a:pt x="890" y="16"/>
                      </a:lnTo>
                      <a:lnTo>
                        <a:pt x="900" y="5"/>
                      </a:lnTo>
                      <a:lnTo>
                        <a:pt x="904" y="2"/>
                      </a:lnTo>
                      <a:lnTo>
                        <a:pt x="907" y="0"/>
                      </a:lnTo>
                      <a:lnTo>
                        <a:pt x="907" y="0"/>
                      </a:lnTo>
                      <a:lnTo>
                        <a:pt x="916" y="2"/>
                      </a:lnTo>
                      <a:lnTo>
                        <a:pt x="934" y="5"/>
                      </a:lnTo>
                      <a:lnTo>
                        <a:pt x="957" y="11"/>
                      </a:lnTo>
                      <a:lnTo>
                        <a:pt x="979" y="18"/>
                      </a:lnTo>
                      <a:lnTo>
                        <a:pt x="979" y="18"/>
                      </a:lnTo>
                      <a:lnTo>
                        <a:pt x="1004" y="27"/>
                      </a:lnTo>
                      <a:lnTo>
                        <a:pt x="1032" y="34"/>
                      </a:lnTo>
                      <a:lnTo>
                        <a:pt x="1064" y="42"/>
                      </a:lnTo>
                      <a:lnTo>
                        <a:pt x="1064" y="42"/>
                      </a:lnTo>
                      <a:lnTo>
                        <a:pt x="1069" y="55"/>
                      </a:lnTo>
                      <a:lnTo>
                        <a:pt x="1071" y="67"/>
                      </a:lnTo>
                      <a:lnTo>
                        <a:pt x="1075" y="79"/>
                      </a:lnTo>
                      <a:lnTo>
                        <a:pt x="1075" y="79"/>
                      </a:lnTo>
                      <a:lnTo>
                        <a:pt x="1075" y="86"/>
                      </a:lnTo>
                      <a:lnTo>
                        <a:pt x="1078" y="95"/>
                      </a:lnTo>
                      <a:lnTo>
                        <a:pt x="1087" y="111"/>
                      </a:lnTo>
                      <a:lnTo>
                        <a:pt x="1090" y="122"/>
                      </a:lnTo>
                      <a:lnTo>
                        <a:pt x="1094" y="130"/>
                      </a:lnTo>
                      <a:lnTo>
                        <a:pt x="1096" y="141"/>
                      </a:lnTo>
                      <a:lnTo>
                        <a:pt x="1096" y="152"/>
                      </a:lnTo>
                      <a:lnTo>
                        <a:pt x="1096" y="152"/>
                      </a:lnTo>
                      <a:lnTo>
                        <a:pt x="1096" y="162"/>
                      </a:lnTo>
                      <a:lnTo>
                        <a:pt x="1096" y="169"/>
                      </a:lnTo>
                      <a:lnTo>
                        <a:pt x="1097" y="182"/>
                      </a:lnTo>
                      <a:lnTo>
                        <a:pt x="1099" y="194"/>
                      </a:lnTo>
                      <a:lnTo>
                        <a:pt x="1097" y="201"/>
                      </a:lnTo>
                      <a:lnTo>
                        <a:pt x="1096" y="208"/>
                      </a:lnTo>
                      <a:lnTo>
                        <a:pt x="1096" y="208"/>
                      </a:lnTo>
                      <a:lnTo>
                        <a:pt x="1083" y="240"/>
                      </a:lnTo>
                      <a:lnTo>
                        <a:pt x="1078" y="250"/>
                      </a:lnTo>
                      <a:lnTo>
                        <a:pt x="1078" y="257"/>
                      </a:lnTo>
                      <a:lnTo>
                        <a:pt x="1078" y="257"/>
                      </a:lnTo>
                      <a:lnTo>
                        <a:pt x="1078" y="264"/>
                      </a:lnTo>
                      <a:lnTo>
                        <a:pt x="1080" y="271"/>
                      </a:lnTo>
                      <a:lnTo>
                        <a:pt x="1082" y="280"/>
                      </a:lnTo>
                      <a:lnTo>
                        <a:pt x="1087" y="287"/>
                      </a:lnTo>
                      <a:lnTo>
                        <a:pt x="1087" y="287"/>
                      </a:lnTo>
                      <a:lnTo>
                        <a:pt x="1108" y="308"/>
                      </a:lnTo>
                      <a:lnTo>
                        <a:pt x="1122" y="322"/>
                      </a:lnTo>
                      <a:lnTo>
                        <a:pt x="1122" y="32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8" name="Freeform 34"/>
                <p:cNvSpPr>
                  <a:spLocks/>
                </p:cNvSpPr>
                <p:nvPr/>
              </p:nvSpPr>
              <p:spPr bwMode="auto">
                <a:xfrm>
                  <a:off x="5431392" y="5728602"/>
                  <a:ext cx="107073" cy="110643"/>
                </a:xfrm>
                <a:custGeom>
                  <a:avLst/>
                  <a:gdLst/>
                  <a:ahLst/>
                  <a:cxnLst>
                    <a:cxn ang="0">
                      <a:pos x="120" y="51"/>
                    </a:cxn>
                    <a:cxn ang="0">
                      <a:pos x="120" y="51"/>
                    </a:cxn>
                    <a:cxn ang="0">
                      <a:pos x="118" y="59"/>
                    </a:cxn>
                    <a:cxn ang="0">
                      <a:pos x="116" y="74"/>
                    </a:cxn>
                    <a:cxn ang="0">
                      <a:pos x="115" y="83"/>
                    </a:cxn>
                    <a:cxn ang="0">
                      <a:pos x="111" y="92"/>
                    </a:cxn>
                    <a:cxn ang="0">
                      <a:pos x="107" y="101"/>
                    </a:cxn>
                    <a:cxn ang="0">
                      <a:pos x="102" y="108"/>
                    </a:cxn>
                    <a:cxn ang="0">
                      <a:pos x="102" y="108"/>
                    </a:cxn>
                    <a:cxn ang="0">
                      <a:pos x="93" y="113"/>
                    </a:cxn>
                    <a:cxn ang="0">
                      <a:pos x="85" y="118"/>
                    </a:cxn>
                    <a:cxn ang="0">
                      <a:pos x="76" y="122"/>
                    </a:cxn>
                    <a:cxn ang="0">
                      <a:pos x="67" y="125"/>
                    </a:cxn>
                    <a:cxn ang="0">
                      <a:pos x="56" y="125"/>
                    </a:cxn>
                    <a:cxn ang="0">
                      <a:pos x="48" y="125"/>
                    </a:cxn>
                    <a:cxn ang="0">
                      <a:pos x="39" y="124"/>
                    </a:cxn>
                    <a:cxn ang="0">
                      <a:pos x="34" y="120"/>
                    </a:cxn>
                    <a:cxn ang="0">
                      <a:pos x="34" y="120"/>
                    </a:cxn>
                    <a:cxn ang="0">
                      <a:pos x="21" y="108"/>
                    </a:cxn>
                    <a:cxn ang="0">
                      <a:pos x="9" y="94"/>
                    </a:cxn>
                    <a:cxn ang="0">
                      <a:pos x="4" y="85"/>
                    </a:cxn>
                    <a:cxn ang="0">
                      <a:pos x="2" y="78"/>
                    </a:cxn>
                    <a:cxn ang="0">
                      <a:pos x="0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2" y="50"/>
                    </a:cxn>
                    <a:cxn ang="0">
                      <a:pos x="4" y="39"/>
                    </a:cxn>
                    <a:cxn ang="0">
                      <a:pos x="9" y="30"/>
                    </a:cxn>
                    <a:cxn ang="0">
                      <a:pos x="16" y="22"/>
                    </a:cxn>
                    <a:cxn ang="0">
                      <a:pos x="21" y="14"/>
                    </a:cxn>
                    <a:cxn ang="0">
                      <a:pos x="30" y="9"/>
                    </a:cxn>
                    <a:cxn ang="0">
                      <a:pos x="39" y="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56" y="0"/>
                    </a:cxn>
                    <a:cxn ang="0">
                      <a:pos x="67" y="2"/>
                    </a:cxn>
                    <a:cxn ang="0">
                      <a:pos x="78" y="6"/>
                    </a:cxn>
                    <a:cxn ang="0">
                      <a:pos x="90" y="11"/>
                    </a:cxn>
                    <a:cxn ang="0">
                      <a:pos x="99" y="18"/>
                    </a:cxn>
                    <a:cxn ang="0">
                      <a:pos x="107" y="29"/>
                    </a:cxn>
                    <a:cxn ang="0">
                      <a:pos x="115" y="39"/>
                    </a:cxn>
                    <a:cxn ang="0">
                      <a:pos x="120" y="51"/>
                    </a:cxn>
                    <a:cxn ang="0">
                      <a:pos x="120" y="51"/>
                    </a:cxn>
                  </a:cxnLst>
                  <a:rect l="0" t="0" r="r" b="b"/>
                  <a:pathLst>
                    <a:path w="120" h="125">
                      <a:moveTo>
                        <a:pt x="120" y="51"/>
                      </a:moveTo>
                      <a:lnTo>
                        <a:pt x="120" y="51"/>
                      </a:lnTo>
                      <a:lnTo>
                        <a:pt x="118" y="59"/>
                      </a:lnTo>
                      <a:lnTo>
                        <a:pt x="116" y="74"/>
                      </a:lnTo>
                      <a:lnTo>
                        <a:pt x="115" y="83"/>
                      </a:lnTo>
                      <a:lnTo>
                        <a:pt x="111" y="92"/>
                      </a:lnTo>
                      <a:lnTo>
                        <a:pt x="107" y="101"/>
                      </a:lnTo>
                      <a:lnTo>
                        <a:pt x="102" y="108"/>
                      </a:lnTo>
                      <a:lnTo>
                        <a:pt x="102" y="108"/>
                      </a:lnTo>
                      <a:lnTo>
                        <a:pt x="93" y="113"/>
                      </a:lnTo>
                      <a:lnTo>
                        <a:pt x="85" y="118"/>
                      </a:lnTo>
                      <a:lnTo>
                        <a:pt x="76" y="122"/>
                      </a:lnTo>
                      <a:lnTo>
                        <a:pt x="67" y="125"/>
                      </a:lnTo>
                      <a:lnTo>
                        <a:pt x="56" y="125"/>
                      </a:lnTo>
                      <a:lnTo>
                        <a:pt x="48" y="125"/>
                      </a:lnTo>
                      <a:lnTo>
                        <a:pt x="39" y="124"/>
                      </a:lnTo>
                      <a:lnTo>
                        <a:pt x="34" y="120"/>
                      </a:lnTo>
                      <a:lnTo>
                        <a:pt x="34" y="120"/>
                      </a:lnTo>
                      <a:lnTo>
                        <a:pt x="21" y="108"/>
                      </a:lnTo>
                      <a:lnTo>
                        <a:pt x="9" y="94"/>
                      </a:lnTo>
                      <a:lnTo>
                        <a:pt x="4" y="85"/>
                      </a:lnTo>
                      <a:lnTo>
                        <a:pt x="2" y="78"/>
                      </a:lnTo>
                      <a:lnTo>
                        <a:pt x="0" y="67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2" y="50"/>
                      </a:lnTo>
                      <a:lnTo>
                        <a:pt x="4" y="39"/>
                      </a:lnTo>
                      <a:lnTo>
                        <a:pt x="9" y="30"/>
                      </a:lnTo>
                      <a:lnTo>
                        <a:pt x="16" y="22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9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56" y="0"/>
                      </a:lnTo>
                      <a:lnTo>
                        <a:pt x="67" y="2"/>
                      </a:lnTo>
                      <a:lnTo>
                        <a:pt x="78" y="6"/>
                      </a:lnTo>
                      <a:lnTo>
                        <a:pt x="90" y="11"/>
                      </a:lnTo>
                      <a:lnTo>
                        <a:pt x="99" y="18"/>
                      </a:lnTo>
                      <a:lnTo>
                        <a:pt x="107" y="29"/>
                      </a:lnTo>
                      <a:lnTo>
                        <a:pt x="115" y="39"/>
                      </a:lnTo>
                      <a:lnTo>
                        <a:pt x="120" y="51"/>
                      </a:lnTo>
                      <a:lnTo>
                        <a:pt x="120" y="5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9" name="Freeform 35"/>
                <p:cNvSpPr>
                  <a:spLocks/>
                </p:cNvSpPr>
                <p:nvPr/>
              </p:nvSpPr>
              <p:spPr bwMode="auto">
                <a:xfrm>
                  <a:off x="5177985" y="5914196"/>
                  <a:ext cx="146334" cy="137411"/>
                </a:xfrm>
                <a:custGeom>
                  <a:avLst/>
                  <a:gdLst/>
                  <a:ahLst/>
                  <a:cxnLst>
                    <a:cxn ang="0">
                      <a:pos x="126" y="4"/>
                    </a:cxn>
                    <a:cxn ang="0">
                      <a:pos x="126" y="4"/>
                    </a:cxn>
                    <a:cxn ang="0">
                      <a:pos x="137" y="7"/>
                    </a:cxn>
                    <a:cxn ang="0">
                      <a:pos x="144" y="12"/>
                    </a:cxn>
                    <a:cxn ang="0">
                      <a:pos x="149" y="18"/>
                    </a:cxn>
                    <a:cxn ang="0">
                      <a:pos x="153" y="25"/>
                    </a:cxn>
                    <a:cxn ang="0">
                      <a:pos x="158" y="37"/>
                    </a:cxn>
                    <a:cxn ang="0">
                      <a:pos x="162" y="53"/>
                    </a:cxn>
                    <a:cxn ang="0">
                      <a:pos x="162" y="53"/>
                    </a:cxn>
                    <a:cxn ang="0">
                      <a:pos x="163" y="62"/>
                    </a:cxn>
                    <a:cxn ang="0">
                      <a:pos x="163" y="72"/>
                    </a:cxn>
                    <a:cxn ang="0">
                      <a:pos x="163" y="83"/>
                    </a:cxn>
                    <a:cxn ang="0">
                      <a:pos x="162" y="95"/>
                    </a:cxn>
                    <a:cxn ang="0">
                      <a:pos x="158" y="106"/>
                    </a:cxn>
                    <a:cxn ang="0">
                      <a:pos x="155" y="114"/>
                    </a:cxn>
                    <a:cxn ang="0">
                      <a:pos x="149" y="120"/>
                    </a:cxn>
                    <a:cxn ang="0">
                      <a:pos x="144" y="123"/>
                    </a:cxn>
                    <a:cxn ang="0">
                      <a:pos x="144" y="123"/>
                    </a:cxn>
                    <a:cxn ang="0">
                      <a:pos x="130" y="125"/>
                    </a:cxn>
                    <a:cxn ang="0">
                      <a:pos x="114" y="127"/>
                    </a:cxn>
                    <a:cxn ang="0">
                      <a:pos x="98" y="130"/>
                    </a:cxn>
                    <a:cxn ang="0">
                      <a:pos x="91" y="134"/>
                    </a:cxn>
                    <a:cxn ang="0">
                      <a:pos x="84" y="137"/>
                    </a:cxn>
                    <a:cxn ang="0">
                      <a:pos x="84" y="137"/>
                    </a:cxn>
                    <a:cxn ang="0">
                      <a:pos x="68" y="146"/>
                    </a:cxn>
                    <a:cxn ang="0">
                      <a:pos x="59" y="150"/>
                    </a:cxn>
                    <a:cxn ang="0">
                      <a:pos x="51" y="151"/>
                    </a:cxn>
                    <a:cxn ang="0">
                      <a:pos x="42" y="153"/>
                    </a:cxn>
                    <a:cxn ang="0">
                      <a:pos x="33" y="151"/>
                    </a:cxn>
                    <a:cxn ang="0">
                      <a:pos x="26" y="148"/>
                    </a:cxn>
                    <a:cxn ang="0">
                      <a:pos x="21" y="143"/>
                    </a:cxn>
                    <a:cxn ang="0">
                      <a:pos x="21" y="143"/>
                    </a:cxn>
                    <a:cxn ang="0">
                      <a:pos x="10" y="127"/>
                    </a:cxn>
                    <a:cxn ang="0">
                      <a:pos x="3" y="107"/>
                    </a:cxn>
                    <a:cxn ang="0">
                      <a:pos x="0" y="97"/>
                    </a:cxn>
                    <a:cxn ang="0">
                      <a:pos x="0" y="88"/>
                    </a:cxn>
                    <a:cxn ang="0">
                      <a:pos x="1" y="81"/>
                    </a:cxn>
                    <a:cxn ang="0">
                      <a:pos x="7" y="74"/>
                    </a:cxn>
                    <a:cxn ang="0">
                      <a:pos x="7" y="74"/>
                    </a:cxn>
                    <a:cxn ang="0">
                      <a:pos x="29" y="55"/>
                    </a:cxn>
                    <a:cxn ang="0">
                      <a:pos x="54" y="35"/>
                    </a:cxn>
                    <a:cxn ang="0">
                      <a:pos x="54" y="35"/>
                    </a:cxn>
                    <a:cxn ang="0">
                      <a:pos x="68" y="21"/>
                    </a:cxn>
                    <a:cxn ang="0">
                      <a:pos x="75" y="14"/>
                    </a:cxn>
                    <a:cxn ang="0">
                      <a:pos x="82" y="9"/>
                    </a:cxn>
                    <a:cxn ang="0">
                      <a:pos x="91" y="4"/>
                    </a:cxn>
                    <a:cxn ang="0">
                      <a:pos x="100" y="0"/>
                    </a:cxn>
                    <a:cxn ang="0">
                      <a:pos x="112" y="0"/>
                    </a:cxn>
                    <a:cxn ang="0">
                      <a:pos x="126" y="4"/>
                    </a:cxn>
                    <a:cxn ang="0">
                      <a:pos x="126" y="4"/>
                    </a:cxn>
                  </a:cxnLst>
                  <a:rect l="0" t="0" r="r" b="b"/>
                  <a:pathLst>
                    <a:path w="163" h="153">
                      <a:moveTo>
                        <a:pt x="126" y="4"/>
                      </a:moveTo>
                      <a:lnTo>
                        <a:pt x="126" y="4"/>
                      </a:lnTo>
                      <a:lnTo>
                        <a:pt x="137" y="7"/>
                      </a:lnTo>
                      <a:lnTo>
                        <a:pt x="144" y="12"/>
                      </a:lnTo>
                      <a:lnTo>
                        <a:pt x="149" y="18"/>
                      </a:lnTo>
                      <a:lnTo>
                        <a:pt x="153" y="25"/>
                      </a:lnTo>
                      <a:lnTo>
                        <a:pt x="158" y="37"/>
                      </a:lnTo>
                      <a:lnTo>
                        <a:pt x="162" y="53"/>
                      </a:lnTo>
                      <a:lnTo>
                        <a:pt x="162" y="53"/>
                      </a:lnTo>
                      <a:lnTo>
                        <a:pt x="163" y="62"/>
                      </a:lnTo>
                      <a:lnTo>
                        <a:pt x="163" y="72"/>
                      </a:lnTo>
                      <a:lnTo>
                        <a:pt x="163" y="83"/>
                      </a:lnTo>
                      <a:lnTo>
                        <a:pt x="162" y="95"/>
                      </a:lnTo>
                      <a:lnTo>
                        <a:pt x="158" y="106"/>
                      </a:lnTo>
                      <a:lnTo>
                        <a:pt x="155" y="114"/>
                      </a:lnTo>
                      <a:lnTo>
                        <a:pt x="149" y="120"/>
                      </a:lnTo>
                      <a:lnTo>
                        <a:pt x="144" y="123"/>
                      </a:lnTo>
                      <a:lnTo>
                        <a:pt x="144" y="123"/>
                      </a:lnTo>
                      <a:lnTo>
                        <a:pt x="130" y="125"/>
                      </a:lnTo>
                      <a:lnTo>
                        <a:pt x="114" y="127"/>
                      </a:lnTo>
                      <a:lnTo>
                        <a:pt x="98" y="130"/>
                      </a:lnTo>
                      <a:lnTo>
                        <a:pt x="91" y="134"/>
                      </a:lnTo>
                      <a:lnTo>
                        <a:pt x="84" y="137"/>
                      </a:lnTo>
                      <a:lnTo>
                        <a:pt x="84" y="137"/>
                      </a:lnTo>
                      <a:lnTo>
                        <a:pt x="68" y="146"/>
                      </a:lnTo>
                      <a:lnTo>
                        <a:pt x="59" y="150"/>
                      </a:lnTo>
                      <a:lnTo>
                        <a:pt x="51" y="151"/>
                      </a:lnTo>
                      <a:lnTo>
                        <a:pt x="42" y="153"/>
                      </a:lnTo>
                      <a:lnTo>
                        <a:pt x="33" y="151"/>
                      </a:lnTo>
                      <a:lnTo>
                        <a:pt x="26" y="148"/>
                      </a:lnTo>
                      <a:lnTo>
                        <a:pt x="21" y="143"/>
                      </a:lnTo>
                      <a:lnTo>
                        <a:pt x="21" y="143"/>
                      </a:lnTo>
                      <a:lnTo>
                        <a:pt x="10" y="127"/>
                      </a:lnTo>
                      <a:lnTo>
                        <a:pt x="3" y="107"/>
                      </a:lnTo>
                      <a:lnTo>
                        <a:pt x="0" y="97"/>
                      </a:lnTo>
                      <a:lnTo>
                        <a:pt x="0" y="88"/>
                      </a:lnTo>
                      <a:lnTo>
                        <a:pt x="1" y="81"/>
                      </a:lnTo>
                      <a:lnTo>
                        <a:pt x="7" y="74"/>
                      </a:lnTo>
                      <a:lnTo>
                        <a:pt x="7" y="74"/>
                      </a:lnTo>
                      <a:lnTo>
                        <a:pt x="29" y="55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68" y="21"/>
                      </a:lnTo>
                      <a:lnTo>
                        <a:pt x="75" y="14"/>
                      </a:lnTo>
                      <a:lnTo>
                        <a:pt x="82" y="9"/>
                      </a:lnTo>
                      <a:lnTo>
                        <a:pt x="91" y="4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26" y="4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0" name="Freeform 36"/>
                <p:cNvSpPr>
                  <a:spLocks/>
                </p:cNvSpPr>
                <p:nvPr/>
              </p:nvSpPr>
              <p:spPr bwMode="auto">
                <a:xfrm>
                  <a:off x="4760398" y="5193235"/>
                  <a:ext cx="590688" cy="628164"/>
                </a:xfrm>
                <a:custGeom>
                  <a:avLst/>
                  <a:gdLst/>
                  <a:ahLst/>
                  <a:cxnLst>
                    <a:cxn ang="0">
                      <a:pos x="7" y="302"/>
                    </a:cxn>
                    <a:cxn ang="0">
                      <a:pos x="14" y="294"/>
                    </a:cxn>
                    <a:cxn ang="0">
                      <a:pos x="34" y="292"/>
                    </a:cxn>
                    <a:cxn ang="0">
                      <a:pos x="62" y="299"/>
                    </a:cxn>
                    <a:cxn ang="0">
                      <a:pos x="72" y="297"/>
                    </a:cxn>
                    <a:cxn ang="0">
                      <a:pos x="81" y="285"/>
                    </a:cxn>
                    <a:cxn ang="0">
                      <a:pos x="90" y="232"/>
                    </a:cxn>
                    <a:cxn ang="0">
                      <a:pos x="88" y="155"/>
                    </a:cxn>
                    <a:cxn ang="0">
                      <a:pos x="86" y="91"/>
                    </a:cxn>
                    <a:cxn ang="0">
                      <a:pos x="99" y="54"/>
                    </a:cxn>
                    <a:cxn ang="0">
                      <a:pos x="118" y="45"/>
                    </a:cxn>
                    <a:cxn ang="0">
                      <a:pos x="167" y="35"/>
                    </a:cxn>
                    <a:cxn ang="0">
                      <a:pos x="227" y="26"/>
                    </a:cxn>
                    <a:cxn ang="0">
                      <a:pos x="241" y="24"/>
                    </a:cxn>
                    <a:cxn ang="0">
                      <a:pos x="262" y="37"/>
                    </a:cxn>
                    <a:cxn ang="0">
                      <a:pos x="277" y="47"/>
                    </a:cxn>
                    <a:cxn ang="0">
                      <a:pos x="299" y="49"/>
                    </a:cxn>
                    <a:cxn ang="0">
                      <a:pos x="308" y="42"/>
                    </a:cxn>
                    <a:cxn ang="0">
                      <a:pos x="336" y="19"/>
                    </a:cxn>
                    <a:cxn ang="0">
                      <a:pos x="352" y="15"/>
                    </a:cxn>
                    <a:cxn ang="0">
                      <a:pos x="389" y="8"/>
                    </a:cxn>
                    <a:cxn ang="0">
                      <a:pos x="400" y="0"/>
                    </a:cxn>
                    <a:cxn ang="0">
                      <a:pos x="419" y="14"/>
                    </a:cxn>
                    <a:cxn ang="0">
                      <a:pos x="428" y="24"/>
                    </a:cxn>
                    <a:cxn ang="0">
                      <a:pos x="446" y="82"/>
                    </a:cxn>
                    <a:cxn ang="0">
                      <a:pos x="467" y="116"/>
                    </a:cxn>
                    <a:cxn ang="0">
                      <a:pos x="495" y="140"/>
                    </a:cxn>
                    <a:cxn ang="0">
                      <a:pos x="528" y="172"/>
                    </a:cxn>
                    <a:cxn ang="0">
                      <a:pos x="550" y="207"/>
                    </a:cxn>
                    <a:cxn ang="0">
                      <a:pos x="572" y="239"/>
                    </a:cxn>
                    <a:cxn ang="0">
                      <a:pos x="595" y="262"/>
                    </a:cxn>
                    <a:cxn ang="0">
                      <a:pos x="655" y="308"/>
                    </a:cxn>
                    <a:cxn ang="0">
                      <a:pos x="660" y="317"/>
                    </a:cxn>
                    <a:cxn ang="0">
                      <a:pos x="625" y="354"/>
                    </a:cxn>
                    <a:cxn ang="0">
                      <a:pos x="606" y="366"/>
                    </a:cxn>
                    <a:cxn ang="0">
                      <a:pos x="581" y="383"/>
                    </a:cxn>
                    <a:cxn ang="0">
                      <a:pos x="513" y="449"/>
                    </a:cxn>
                    <a:cxn ang="0">
                      <a:pos x="498" y="466"/>
                    </a:cxn>
                    <a:cxn ang="0">
                      <a:pos x="469" y="494"/>
                    </a:cxn>
                    <a:cxn ang="0">
                      <a:pos x="446" y="510"/>
                    </a:cxn>
                    <a:cxn ang="0">
                      <a:pos x="439" y="517"/>
                    </a:cxn>
                    <a:cxn ang="0">
                      <a:pos x="407" y="583"/>
                    </a:cxn>
                    <a:cxn ang="0">
                      <a:pos x="388" y="597"/>
                    </a:cxn>
                    <a:cxn ang="0">
                      <a:pos x="359" y="604"/>
                    </a:cxn>
                    <a:cxn ang="0">
                      <a:pos x="317" y="600"/>
                    </a:cxn>
                    <a:cxn ang="0">
                      <a:pos x="268" y="586"/>
                    </a:cxn>
                    <a:cxn ang="0">
                      <a:pos x="248" y="572"/>
                    </a:cxn>
                    <a:cxn ang="0">
                      <a:pos x="236" y="567"/>
                    </a:cxn>
                    <a:cxn ang="0">
                      <a:pos x="227" y="574"/>
                    </a:cxn>
                    <a:cxn ang="0">
                      <a:pos x="148" y="690"/>
                    </a:cxn>
                    <a:cxn ang="0">
                      <a:pos x="125" y="699"/>
                    </a:cxn>
                    <a:cxn ang="0">
                      <a:pos x="93" y="699"/>
                    </a:cxn>
                    <a:cxn ang="0">
                      <a:pos x="79" y="692"/>
                    </a:cxn>
                    <a:cxn ang="0">
                      <a:pos x="67" y="662"/>
                    </a:cxn>
                    <a:cxn ang="0">
                      <a:pos x="65" y="634"/>
                    </a:cxn>
                    <a:cxn ang="0">
                      <a:pos x="65" y="547"/>
                    </a:cxn>
                    <a:cxn ang="0">
                      <a:pos x="55" y="537"/>
                    </a:cxn>
                    <a:cxn ang="0">
                      <a:pos x="7" y="509"/>
                    </a:cxn>
                  </a:cxnLst>
                  <a:rect l="0" t="0" r="r" b="b"/>
                  <a:pathLst>
                    <a:path w="662" h="702">
                      <a:moveTo>
                        <a:pt x="0" y="507"/>
                      </a:moveTo>
                      <a:lnTo>
                        <a:pt x="7" y="302"/>
                      </a:lnTo>
                      <a:lnTo>
                        <a:pt x="7" y="302"/>
                      </a:lnTo>
                      <a:lnTo>
                        <a:pt x="7" y="301"/>
                      </a:lnTo>
                      <a:lnTo>
                        <a:pt x="9" y="297"/>
                      </a:lnTo>
                      <a:lnTo>
                        <a:pt x="14" y="294"/>
                      </a:lnTo>
                      <a:lnTo>
                        <a:pt x="27" y="292"/>
                      </a:lnTo>
                      <a:lnTo>
                        <a:pt x="27" y="292"/>
                      </a:lnTo>
                      <a:lnTo>
                        <a:pt x="34" y="292"/>
                      </a:lnTo>
                      <a:lnTo>
                        <a:pt x="39" y="292"/>
                      </a:lnTo>
                      <a:lnTo>
                        <a:pt x="51" y="295"/>
                      </a:lnTo>
                      <a:lnTo>
                        <a:pt x="62" y="299"/>
                      </a:lnTo>
                      <a:lnTo>
                        <a:pt x="67" y="299"/>
                      </a:lnTo>
                      <a:lnTo>
                        <a:pt x="72" y="297"/>
                      </a:lnTo>
                      <a:lnTo>
                        <a:pt x="72" y="297"/>
                      </a:lnTo>
                      <a:lnTo>
                        <a:pt x="74" y="295"/>
                      </a:lnTo>
                      <a:lnTo>
                        <a:pt x="78" y="292"/>
                      </a:lnTo>
                      <a:lnTo>
                        <a:pt x="81" y="285"/>
                      </a:lnTo>
                      <a:lnTo>
                        <a:pt x="85" y="273"/>
                      </a:lnTo>
                      <a:lnTo>
                        <a:pt x="86" y="260"/>
                      </a:lnTo>
                      <a:lnTo>
                        <a:pt x="90" y="232"/>
                      </a:lnTo>
                      <a:lnTo>
                        <a:pt x="90" y="213"/>
                      </a:lnTo>
                      <a:lnTo>
                        <a:pt x="90" y="213"/>
                      </a:lnTo>
                      <a:lnTo>
                        <a:pt x="88" y="155"/>
                      </a:lnTo>
                      <a:lnTo>
                        <a:pt x="85" y="103"/>
                      </a:lnTo>
                      <a:lnTo>
                        <a:pt x="85" y="103"/>
                      </a:lnTo>
                      <a:lnTo>
                        <a:pt x="86" y="91"/>
                      </a:lnTo>
                      <a:lnTo>
                        <a:pt x="90" y="75"/>
                      </a:lnTo>
                      <a:lnTo>
                        <a:pt x="95" y="61"/>
                      </a:lnTo>
                      <a:lnTo>
                        <a:pt x="99" y="54"/>
                      </a:lnTo>
                      <a:lnTo>
                        <a:pt x="104" y="51"/>
                      </a:lnTo>
                      <a:lnTo>
                        <a:pt x="104" y="51"/>
                      </a:lnTo>
                      <a:lnTo>
                        <a:pt x="118" y="45"/>
                      </a:lnTo>
                      <a:lnTo>
                        <a:pt x="136" y="42"/>
                      </a:lnTo>
                      <a:lnTo>
                        <a:pt x="167" y="35"/>
                      </a:lnTo>
                      <a:lnTo>
                        <a:pt x="167" y="35"/>
                      </a:lnTo>
                      <a:lnTo>
                        <a:pt x="201" y="31"/>
                      </a:lnTo>
                      <a:lnTo>
                        <a:pt x="218" y="28"/>
                      </a:lnTo>
                      <a:lnTo>
                        <a:pt x="227" y="26"/>
                      </a:lnTo>
                      <a:lnTo>
                        <a:pt x="227" y="26"/>
                      </a:lnTo>
                      <a:lnTo>
                        <a:pt x="233" y="24"/>
                      </a:lnTo>
                      <a:lnTo>
                        <a:pt x="241" y="24"/>
                      </a:lnTo>
                      <a:lnTo>
                        <a:pt x="254" y="26"/>
                      </a:lnTo>
                      <a:lnTo>
                        <a:pt x="254" y="26"/>
                      </a:lnTo>
                      <a:lnTo>
                        <a:pt x="262" y="37"/>
                      </a:lnTo>
                      <a:lnTo>
                        <a:pt x="270" y="44"/>
                      </a:lnTo>
                      <a:lnTo>
                        <a:pt x="277" y="47"/>
                      </a:lnTo>
                      <a:lnTo>
                        <a:pt x="277" y="47"/>
                      </a:lnTo>
                      <a:lnTo>
                        <a:pt x="284" y="49"/>
                      </a:lnTo>
                      <a:lnTo>
                        <a:pt x="291" y="51"/>
                      </a:lnTo>
                      <a:lnTo>
                        <a:pt x="299" y="49"/>
                      </a:lnTo>
                      <a:lnTo>
                        <a:pt x="303" y="47"/>
                      </a:lnTo>
                      <a:lnTo>
                        <a:pt x="308" y="42"/>
                      </a:lnTo>
                      <a:lnTo>
                        <a:pt x="308" y="42"/>
                      </a:lnTo>
                      <a:lnTo>
                        <a:pt x="317" y="33"/>
                      </a:lnTo>
                      <a:lnTo>
                        <a:pt x="326" y="26"/>
                      </a:lnTo>
                      <a:lnTo>
                        <a:pt x="336" y="19"/>
                      </a:lnTo>
                      <a:lnTo>
                        <a:pt x="343" y="17"/>
                      </a:lnTo>
                      <a:lnTo>
                        <a:pt x="352" y="15"/>
                      </a:lnTo>
                      <a:lnTo>
                        <a:pt x="352" y="15"/>
                      </a:lnTo>
                      <a:lnTo>
                        <a:pt x="379" y="14"/>
                      </a:lnTo>
                      <a:lnTo>
                        <a:pt x="386" y="12"/>
                      </a:lnTo>
                      <a:lnTo>
                        <a:pt x="389" y="8"/>
                      </a:lnTo>
                      <a:lnTo>
                        <a:pt x="389" y="8"/>
                      </a:lnTo>
                      <a:lnTo>
                        <a:pt x="400" y="0"/>
                      </a:lnTo>
                      <a:lnTo>
                        <a:pt x="400" y="0"/>
                      </a:lnTo>
                      <a:lnTo>
                        <a:pt x="402" y="1"/>
                      </a:lnTo>
                      <a:lnTo>
                        <a:pt x="410" y="5"/>
                      </a:lnTo>
                      <a:lnTo>
                        <a:pt x="419" y="14"/>
                      </a:lnTo>
                      <a:lnTo>
                        <a:pt x="425" y="19"/>
                      </a:lnTo>
                      <a:lnTo>
                        <a:pt x="428" y="24"/>
                      </a:lnTo>
                      <a:lnTo>
                        <a:pt x="428" y="24"/>
                      </a:lnTo>
                      <a:lnTo>
                        <a:pt x="433" y="44"/>
                      </a:lnTo>
                      <a:lnTo>
                        <a:pt x="440" y="68"/>
                      </a:lnTo>
                      <a:lnTo>
                        <a:pt x="446" y="82"/>
                      </a:lnTo>
                      <a:lnTo>
                        <a:pt x="451" y="95"/>
                      </a:lnTo>
                      <a:lnTo>
                        <a:pt x="458" y="107"/>
                      </a:lnTo>
                      <a:lnTo>
                        <a:pt x="467" y="116"/>
                      </a:lnTo>
                      <a:lnTo>
                        <a:pt x="467" y="116"/>
                      </a:lnTo>
                      <a:lnTo>
                        <a:pt x="481" y="130"/>
                      </a:lnTo>
                      <a:lnTo>
                        <a:pt x="495" y="140"/>
                      </a:lnTo>
                      <a:lnTo>
                        <a:pt x="509" y="155"/>
                      </a:lnTo>
                      <a:lnTo>
                        <a:pt x="528" y="172"/>
                      </a:lnTo>
                      <a:lnTo>
                        <a:pt x="528" y="172"/>
                      </a:lnTo>
                      <a:lnTo>
                        <a:pt x="537" y="183"/>
                      </a:lnTo>
                      <a:lnTo>
                        <a:pt x="544" y="192"/>
                      </a:lnTo>
                      <a:lnTo>
                        <a:pt x="550" y="207"/>
                      </a:lnTo>
                      <a:lnTo>
                        <a:pt x="557" y="221"/>
                      </a:lnTo>
                      <a:lnTo>
                        <a:pt x="564" y="230"/>
                      </a:lnTo>
                      <a:lnTo>
                        <a:pt x="572" y="239"/>
                      </a:lnTo>
                      <a:lnTo>
                        <a:pt x="572" y="239"/>
                      </a:lnTo>
                      <a:lnTo>
                        <a:pt x="583" y="251"/>
                      </a:lnTo>
                      <a:lnTo>
                        <a:pt x="595" y="262"/>
                      </a:lnTo>
                      <a:lnTo>
                        <a:pt x="622" y="281"/>
                      </a:lnTo>
                      <a:lnTo>
                        <a:pt x="643" y="297"/>
                      </a:lnTo>
                      <a:lnTo>
                        <a:pt x="655" y="308"/>
                      </a:lnTo>
                      <a:lnTo>
                        <a:pt x="655" y="308"/>
                      </a:lnTo>
                      <a:lnTo>
                        <a:pt x="659" y="313"/>
                      </a:lnTo>
                      <a:lnTo>
                        <a:pt x="660" y="317"/>
                      </a:lnTo>
                      <a:lnTo>
                        <a:pt x="662" y="320"/>
                      </a:lnTo>
                      <a:lnTo>
                        <a:pt x="662" y="320"/>
                      </a:lnTo>
                      <a:lnTo>
                        <a:pt x="625" y="354"/>
                      </a:lnTo>
                      <a:lnTo>
                        <a:pt x="625" y="354"/>
                      </a:lnTo>
                      <a:lnTo>
                        <a:pt x="618" y="359"/>
                      </a:lnTo>
                      <a:lnTo>
                        <a:pt x="606" y="366"/>
                      </a:lnTo>
                      <a:lnTo>
                        <a:pt x="592" y="375"/>
                      </a:lnTo>
                      <a:lnTo>
                        <a:pt x="581" y="383"/>
                      </a:lnTo>
                      <a:lnTo>
                        <a:pt x="581" y="383"/>
                      </a:lnTo>
                      <a:lnTo>
                        <a:pt x="565" y="399"/>
                      </a:lnTo>
                      <a:lnTo>
                        <a:pt x="539" y="424"/>
                      </a:lnTo>
                      <a:lnTo>
                        <a:pt x="513" y="449"/>
                      </a:lnTo>
                      <a:lnTo>
                        <a:pt x="504" y="459"/>
                      </a:lnTo>
                      <a:lnTo>
                        <a:pt x="498" y="466"/>
                      </a:lnTo>
                      <a:lnTo>
                        <a:pt x="498" y="466"/>
                      </a:lnTo>
                      <a:lnTo>
                        <a:pt x="491" y="477"/>
                      </a:lnTo>
                      <a:lnTo>
                        <a:pt x="481" y="486"/>
                      </a:lnTo>
                      <a:lnTo>
                        <a:pt x="469" y="494"/>
                      </a:lnTo>
                      <a:lnTo>
                        <a:pt x="469" y="494"/>
                      </a:lnTo>
                      <a:lnTo>
                        <a:pt x="454" y="502"/>
                      </a:lnTo>
                      <a:lnTo>
                        <a:pt x="446" y="510"/>
                      </a:lnTo>
                      <a:lnTo>
                        <a:pt x="440" y="514"/>
                      </a:lnTo>
                      <a:lnTo>
                        <a:pt x="439" y="517"/>
                      </a:lnTo>
                      <a:lnTo>
                        <a:pt x="439" y="517"/>
                      </a:lnTo>
                      <a:lnTo>
                        <a:pt x="425" y="553"/>
                      </a:lnTo>
                      <a:lnTo>
                        <a:pt x="414" y="574"/>
                      </a:lnTo>
                      <a:lnTo>
                        <a:pt x="407" y="583"/>
                      </a:lnTo>
                      <a:lnTo>
                        <a:pt x="400" y="590"/>
                      </a:lnTo>
                      <a:lnTo>
                        <a:pt x="400" y="590"/>
                      </a:lnTo>
                      <a:lnTo>
                        <a:pt x="388" y="597"/>
                      </a:lnTo>
                      <a:lnTo>
                        <a:pt x="375" y="602"/>
                      </a:lnTo>
                      <a:lnTo>
                        <a:pt x="366" y="604"/>
                      </a:lnTo>
                      <a:lnTo>
                        <a:pt x="359" y="604"/>
                      </a:lnTo>
                      <a:lnTo>
                        <a:pt x="359" y="604"/>
                      </a:lnTo>
                      <a:lnTo>
                        <a:pt x="340" y="602"/>
                      </a:lnTo>
                      <a:lnTo>
                        <a:pt x="317" y="600"/>
                      </a:lnTo>
                      <a:lnTo>
                        <a:pt x="285" y="595"/>
                      </a:lnTo>
                      <a:lnTo>
                        <a:pt x="285" y="595"/>
                      </a:lnTo>
                      <a:lnTo>
                        <a:pt x="268" y="586"/>
                      </a:lnTo>
                      <a:lnTo>
                        <a:pt x="254" y="575"/>
                      </a:lnTo>
                      <a:lnTo>
                        <a:pt x="254" y="575"/>
                      </a:lnTo>
                      <a:lnTo>
                        <a:pt x="248" y="572"/>
                      </a:lnTo>
                      <a:lnTo>
                        <a:pt x="243" y="567"/>
                      </a:lnTo>
                      <a:lnTo>
                        <a:pt x="240" y="567"/>
                      </a:lnTo>
                      <a:lnTo>
                        <a:pt x="236" y="567"/>
                      </a:lnTo>
                      <a:lnTo>
                        <a:pt x="233" y="570"/>
                      </a:lnTo>
                      <a:lnTo>
                        <a:pt x="227" y="574"/>
                      </a:lnTo>
                      <a:lnTo>
                        <a:pt x="227" y="574"/>
                      </a:lnTo>
                      <a:lnTo>
                        <a:pt x="167" y="660"/>
                      </a:lnTo>
                      <a:lnTo>
                        <a:pt x="167" y="660"/>
                      </a:lnTo>
                      <a:lnTo>
                        <a:pt x="148" y="690"/>
                      </a:lnTo>
                      <a:lnTo>
                        <a:pt x="148" y="690"/>
                      </a:lnTo>
                      <a:lnTo>
                        <a:pt x="141" y="693"/>
                      </a:lnTo>
                      <a:lnTo>
                        <a:pt x="125" y="699"/>
                      </a:lnTo>
                      <a:lnTo>
                        <a:pt x="116" y="701"/>
                      </a:lnTo>
                      <a:lnTo>
                        <a:pt x="104" y="702"/>
                      </a:lnTo>
                      <a:lnTo>
                        <a:pt x="93" y="699"/>
                      </a:lnTo>
                      <a:lnTo>
                        <a:pt x="83" y="693"/>
                      </a:lnTo>
                      <a:lnTo>
                        <a:pt x="83" y="693"/>
                      </a:lnTo>
                      <a:lnTo>
                        <a:pt x="79" y="692"/>
                      </a:lnTo>
                      <a:lnTo>
                        <a:pt x="74" y="681"/>
                      </a:lnTo>
                      <a:lnTo>
                        <a:pt x="71" y="672"/>
                      </a:lnTo>
                      <a:lnTo>
                        <a:pt x="67" y="662"/>
                      </a:lnTo>
                      <a:lnTo>
                        <a:pt x="65" y="649"/>
                      </a:lnTo>
                      <a:lnTo>
                        <a:pt x="65" y="634"/>
                      </a:lnTo>
                      <a:lnTo>
                        <a:pt x="65" y="634"/>
                      </a:lnTo>
                      <a:lnTo>
                        <a:pt x="67" y="577"/>
                      </a:lnTo>
                      <a:lnTo>
                        <a:pt x="67" y="560"/>
                      </a:lnTo>
                      <a:lnTo>
                        <a:pt x="65" y="547"/>
                      </a:lnTo>
                      <a:lnTo>
                        <a:pt x="65" y="547"/>
                      </a:lnTo>
                      <a:lnTo>
                        <a:pt x="62" y="542"/>
                      </a:lnTo>
                      <a:lnTo>
                        <a:pt x="55" y="537"/>
                      </a:lnTo>
                      <a:lnTo>
                        <a:pt x="37" y="524"/>
                      </a:lnTo>
                      <a:lnTo>
                        <a:pt x="16" y="512"/>
                      </a:lnTo>
                      <a:lnTo>
                        <a:pt x="7" y="509"/>
                      </a:lnTo>
                      <a:lnTo>
                        <a:pt x="0" y="507"/>
                      </a:lnTo>
                      <a:lnTo>
                        <a:pt x="0" y="50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1" name="Freeform 37"/>
                <p:cNvSpPr>
                  <a:spLocks/>
                </p:cNvSpPr>
                <p:nvPr/>
              </p:nvSpPr>
              <p:spPr bwMode="auto">
                <a:xfrm>
                  <a:off x="5413546" y="4743527"/>
                  <a:ext cx="679916" cy="1017197"/>
                </a:xfrm>
                <a:custGeom>
                  <a:avLst/>
                  <a:gdLst/>
                  <a:ahLst/>
                  <a:cxnLst>
                    <a:cxn ang="0">
                      <a:pos x="104" y="1108"/>
                    </a:cxn>
                    <a:cxn ang="0">
                      <a:pos x="100" y="1081"/>
                    </a:cxn>
                    <a:cxn ang="0">
                      <a:pos x="121" y="1027"/>
                    </a:cxn>
                    <a:cxn ang="0">
                      <a:pos x="118" y="977"/>
                    </a:cxn>
                    <a:cxn ang="0">
                      <a:pos x="100" y="919"/>
                    </a:cxn>
                    <a:cxn ang="0">
                      <a:pos x="112" y="831"/>
                    </a:cxn>
                    <a:cxn ang="0">
                      <a:pos x="165" y="736"/>
                    </a:cxn>
                    <a:cxn ang="0">
                      <a:pos x="204" y="688"/>
                    </a:cxn>
                    <a:cxn ang="0">
                      <a:pos x="211" y="636"/>
                    </a:cxn>
                    <a:cxn ang="0">
                      <a:pos x="211" y="546"/>
                    </a:cxn>
                    <a:cxn ang="0">
                      <a:pos x="206" y="479"/>
                    </a:cxn>
                    <a:cxn ang="0">
                      <a:pos x="186" y="442"/>
                    </a:cxn>
                    <a:cxn ang="0">
                      <a:pos x="67" y="393"/>
                    </a:cxn>
                    <a:cxn ang="0">
                      <a:pos x="8" y="368"/>
                    </a:cxn>
                    <a:cxn ang="0">
                      <a:pos x="5" y="345"/>
                    </a:cxn>
                    <a:cxn ang="0">
                      <a:pos x="98" y="285"/>
                    </a:cxn>
                    <a:cxn ang="0">
                      <a:pos x="195" y="252"/>
                    </a:cxn>
                    <a:cxn ang="0">
                      <a:pos x="259" y="252"/>
                    </a:cxn>
                    <a:cxn ang="0">
                      <a:pos x="292" y="273"/>
                    </a:cxn>
                    <a:cxn ang="0">
                      <a:pos x="320" y="319"/>
                    </a:cxn>
                    <a:cxn ang="0">
                      <a:pos x="313" y="393"/>
                    </a:cxn>
                    <a:cxn ang="0">
                      <a:pos x="329" y="444"/>
                    </a:cxn>
                    <a:cxn ang="0">
                      <a:pos x="354" y="449"/>
                    </a:cxn>
                    <a:cxn ang="0">
                      <a:pos x="405" y="391"/>
                    </a:cxn>
                    <a:cxn ang="0">
                      <a:pos x="408" y="329"/>
                    </a:cxn>
                    <a:cxn ang="0">
                      <a:pos x="389" y="275"/>
                    </a:cxn>
                    <a:cxn ang="0">
                      <a:pos x="345" y="160"/>
                    </a:cxn>
                    <a:cxn ang="0">
                      <a:pos x="347" y="67"/>
                    </a:cxn>
                    <a:cxn ang="0">
                      <a:pos x="421" y="70"/>
                    </a:cxn>
                    <a:cxn ang="0">
                      <a:pos x="496" y="77"/>
                    </a:cxn>
                    <a:cxn ang="0">
                      <a:pos x="565" y="63"/>
                    </a:cxn>
                    <a:cxn ang="0">
                      <a:pos x="685" y="35"/>
                    </a:cxn>
                    <a:cxn ang="0">
                      <a:pos x="727" y="12"/>
                    </a:cxn>
                    <a:cxn ang="0">
                      <a:pos x="752" y="0"/>
                    </a:cxn>
                    <a:cxn ang="0">
                      <a:pos x="760" y="19"/>
                    </a:cxn>
                    <a:cxn ang="0">
                      <a:pos x="748" y="127"/>
                    </a:cxn>
                    <a:cxn ang="0">
                      <a:pos x="746" y="213"/>
                    </a:cxn>
                    <a:cxn ang="0">
                      <a:pos x="736" y="278"/>
                    </a:cxn>
                    <a:cxn ang="0">
                      <a:pos x="750" y="324"/>
                    </a:cxn>
                    <a:cxn ang="0">
                      <a:pos x="716" y="384"/>
                    </a:cxn>
                    <a:cxn ang="0">
                      <a:pos x="635" y="449"/>
                    </a:cxn>
                    <a:cxn ang="0">
                      <a:pos x="558" y="479"/>
                    </a:cxn>
                    <a:cxn ang="0">
                      <a:pos x="510" y="507"/>
                    </a:cxn>
                    <a:cxn ang="0">
                      <a:pos x="470" y="553"/>
                    </a:cxn>
                    <a:cxn ang="0">
                      <a:pos x="449" y="586"/>
                    </a:cxn>
                    <a:cxn ang="0">
                      <a:pos x="385" y="634"/>
                    </a:cxn>
                    <a:cxn ang="0">
                      <a:pos x="338" y="685"/>
                    </a:cxn>
                    <a:cxn ang="0">
                      <a:pos x="345" y="777"/>
                    </a:cxn>
                    <a:cxn ang="0">
                      <a:pos x="347" y="889"/>
                    </a:cxn>
                    <a:cxn ang="0">
                      <a:pos x="333" y="1007"/>
                    </a:cxn>
                    <a:cxn ang="0">
                      <a:pos x="287" y="1058"/>
                    </a:cxn>
                    <a:cxn ang="0">
                      <a:pos x="174" y="1097"/>
                    </a:cxn>
                    <a:cxn ang="0">
                      <a:pos x="144" y="1122"/>
                    </a:cxn>
                  </a:cxnLst>
                  <a:rect l="0" t="0" r="r" b="b"/>
                  <a:pathLst>
                    <a:path w="760" h="1139">
                      <a:moveTo>
                        <a:pt x="139" y="1139"/>
                      </a:moveTo>
                      <a:lnTo>
                        <a:pt x="139" y="1139"/>
                      </a:lnTo>
                      <a:lnTo>
                        <a:pt x="123" y="1129"/>
                      </a:lnTo>
                      <a:lnTo>
                        <a:pt x="112" y="1118"/>
                      </a:lnTo>
                      <a:lnTo>
                        <a:pt x="104" y="1108"/>
                      </a:lnTo>
                      <a:lnTo>
                        <a:pt x="104" y="1108"/>
                      </a:lnTo>
                      <a:lnTo>
                        <a:pt x="98" y="1095"/>
                      </a:lnTo>
                      <a:lnTo>
                        <a:pt x="98" y="1090"/>
                      </a:lnTo>
                      <a:lnTo>
                        <a:pt x="100" y="1081"/>
                      </a:lnTo>
                      <a:lnTo>
                        <a:pt x="100" y="1081"/>
                      </a:lnTo>
                      <a:lnTo>
                        <a:pt x="104" y="1067"/>
                      </a:lnTo>
                      <a:lnTo>
                        <a:pt x="111" y="1051"/>
                      </a:lnTo>
                      <a:lnTo>
                        <a:pt x="119" y="1035"/>
                      </a:lnTo>
                      <a:lnTo>
                        <a:pt x="121" y="1027"/>
                      </a:lnTo>
                      <a:lnTo>
                        <a:pt x="121" y="1027"/>
                      </a:lnTo>
                      <a:lnTo>
                        <a:pt x="119" y="1011"/>
                      </a:lnTo>
                      <a:lnTo>
                        <a:pt x="118" y="1002"/>
                      </a:lnTo>
                      <a:lnTo>
                        <a:pt x="116" y="993"/>
                      </a:lnTo>
                      <a:lnTo>
                        <a:pt x="116" y="993"/>
                      </a:lnTo>
                      <a:lnTo>
                        <a:pt x="118" y="977"/>
                      </a:lnTo>
                      <a:lnTo>
                        <a:pt x="118" y="969"/>
                      </a:lnTo>
                      <a:lnTo>
                        <a:pt x="118" y="961"/>
                      </a:lnTo>
                      <a:lnTo>
                        <a:pt x="118" y="961"/>
                      </a:lnTo>
                      <a:lnTo>
                        <a:pt x="100" y="919"/>
                      </a:lnTo>
                      <a:lnTo>
                        <a:pt x="100" y="919"/>
                      </a:lnTo>
                      <a:lnTo>
                        <a:pt x="95" y="907"/>
                      </a:lnTo>
                      <a:lnTo>
                        <a:pt x="91" y="889"/>
                      </a:lnTo>
                      <a:lnTo>
                        <a:pt x="86" y="866"/>
                      </a:lnTo>
                      <a:lnTo>
                        <a:pt x="86" y="866"/>
                      </a:lnTo>
                      <a:lnTo>
                        <a:pt x="112" y="831"/>
                      </a:lnTo>
                      <a:lnTo>
                        <a:pt x="132" y="801"/>
                      </a:lnTo>
                      <a:lnTo>
                        <a:pt x="146" y="778"/>
                      </a:lnTo>
                      <a:lnTo>
                        <a:pt x="146" y="778"/>
                      </a:lnTo>
                      <a:lnTo>
                        <a:pt x="158" y="750"/>
                      </a:lnTo>
                      <a:lnTo>
                        <a:pt x="165" y="736"/>
                      </a:lnTo>
                      <a:lnTo>
                        <a:pt x="174" y="722"/>
                      </a:lnTo>
                      <a:lnTo>
                        <a:pt x="174" y="722"/>
                      </a:lnTo>
                      <a:lnTo>
                        <a:pt x="188" y="706"/>
                      </a:lnTo>
                      <a:lnTo>
                        <a:pt x="197" y="699"/>
                      </a:lnTo>
                      <a:lnTo>
                        <a:pt x="204" y="688"/>
                      </a:lnTo>
                      <a:lnTo>
                        <a:pt x="209" y="678"/>
                      </a:lnTo>
                      <a:lnTo>
                        <a:pt x="213" y="666"/>
                      </a:lnTo>
                      <a:lnTo>
                        <a:pt x="213" y="651"/>
                      </a:lnTo>
                      <a:lnTo>
                        <a:pt x="211" y="636"/>
                      </a:lnTo>
                      <a:lnTo>
                        <a:pt x="211" y="636"/>
                      </a:lnTo>
                      <a:lnTo>
                        <a:pt x="207" y="618"/>
                      </a:lnTo>
                      <a:lnTo>
                        <a:pt x="206" y="602"/>
                      </a:lnTo>
                      <a:lnTo>
                        <a:pt x="207" y="586"/>
                      </a:lnTo>
                      <a:lnTo>
                        <a:pt x="207" y="572"/>
                      </a:lnTo>
                      <a:lnTo>
                        <a:pt x="211" y="546"/>
                      </a:lnTo>
                      <a:lnTo>
                        <a:pt x="213" y="535"/>
                      </a:lnTo>
                      <a:lnTo>
                        <a:pt x="213" y="525"/>
                      </a:lnTo>
                      <a:lnTo>
                        <a:pt x="213" y="525"/>
                      </a:lnTo>
                      <a:lnTo>
                        <a:pt x="209" y="504"/>
                      </a:lnTo>
                      <a:lnTo>
                        <a:pt x="206" y="479"/>
                      </a:lnTo>
                      <a:lnTo>
                        <a:pt x="202" y="467"/>
                      </a:lnTo>
                      <a:lnTo>
                        <a:pt x="199" y="456"/>
                      </a:lnTo>
                      <a:lnTo>
                        <a:pt x="193" y="447"/>
                      </a:lnTo>
                      <a:lnTo>
                        <a:pt x="186" y="442"/>
                      </a:lnTo>
                      <a:lnTo>
                        <a:pt x="186" y="442"/>
                      </a:lnTo>
                      <a:lnTo>
                        <a:pt x="167" y="431"/>
                      </a:lnTo>
                      <a:lnTo>
                        <a:pt x="144" y="421"/>
                      </a:lnTo>
                      <a:lnTo>
                        <a:pt x="107" y="405"/>
                      </a:lnTo>
                      <a:lnTo>
                        <a:pt x="107" y="405"/>
                      </a:lnTo>
                      <a:lnTo>
                        <a:pt x="67" y="393"/>
                      </a:lnTo>
                      <a:lnTo>
                        <a:pt x="44" y="384"/>
                      </a:lnTo>
                      <a:lnTo>
                        <a:pt x="30" y="378"/>
                      </a:lnTo>
                      <a:lnTo>
                        <a:pt x="30" y="378"/>
                      </a:lnTo>
                      <a:lnTo>
                        <a:pt x="21" y="373"/>
                      </a:lnTo>
                      <a:lnTo>
                        <a:pt x="8" y="368"/>
                      </a:lnTo>
                      <a:lnTo>
                        <a:pt x="3" y="363"/>
                      </a:lnTo>
                      <a:lnTo>
                        <a:pt x="0" y="357"/>
                      </a:lnTo>
                      <a:lnTo>
                        <a:pt x="0" y="352"/>
                      </a:lnTo>
                      <a:lnTo>
                        <a:pt x="5" y="345"/>
                      </a:lnTo>
                      <a:lnTo>
                        <a:pt x="5" y="345"/>
                      </a:lnTo>
                      <a:lnTo>
                        <a:pt x="12" y="336"/>
                      </a:lnTo>
                      <a:lnTo>
                        <a:pt x="23" y="327"/>
                      </a:lnTo>
                      <a:lnTo>
                        <a:pt x="49" y="312"/>
                      </a:lnTo>
                      <a:lnTo>
                        <a:pt x="75" y="296"/>
                      </a:lnTo>
                      <a:lnTo>
                        <a:pt x="98" y="285"/>
                      </a:lnTo>
                      <a:lnTo>
                        <a:pt x="98" y="285"/>
                      </a:lnTo>
                      <a:lnTo>
                        <a:pt x="149" y="264"/>
                      </a:lnTo>
                      <a:lnTo>
                        <a:pt x="176" y="255"/>
                      </a:lnTo>
                      <a:lnTo>
                        <a:pt x="186" y="252"/>
                      </a:lnTo>
                      <a:lnTo>
                        <a:pt x="195" y="252"/>
                      </a:lnTo>
                      <a:lnTo>
                        <a:pt x="195" y="252"/>
                      </a:lnTo>
                      <a:lnTo>
                        <a:pt x="213" y="252"/>
                      </a:lnTo>
                      <a:lnTo>
                        <a:pt x="230" y="250"/>
                      </a:lnTo>
                      <a:lnTo>
                        <a:pt x="250" y="250"/>
                      </a:lnTo>
                      <a:lnTo>
                        <a:pt x="259" y="252"/>
                      </a:lnTo>
                      <a:lnTo>
                        <a:pt x="267" y="253"/>
                      </a:lnTo>
                      <a:lnTo>
                        <a:pt x="267" y="253"/>
                      </a:lnTo>
                      <a:lnTo>
                        <a:pt x="276" y="257"/>
                      </a:lnTo>
                      <a:lnTo>
                        <a:pt x="283" y="264"/>
                      </a:lnTo>
                      <a:lnTo>
                        <a:pt x="292" y="273"/>
                      </a:lnTo>
                      <a:lnTo>
                        <a:pt x="301" y="282"/>
                      </a:lnTo>
                      <a:lnTo>
                        <a:pt x="315" y="303"/>
                      </a:lnTo>
                      <a:lnTo>
                        <a:pt x="318" y="312"/>
                      </a:lnTo>
                      <a:lnTo>
                        <a:pt x="320" y="319"/>
                      </a:lnTo>
                      <a:lnTo>
                        <a:pt x="320" y="319"/>
                      </a:lnTo>
                      <a:lnTo>
                        <a:pt x="322" y="334"/>
                      </a:lnTo>
                      <a:lnTo>
                        <a:pt x="322" y="334"/>
                      </a:lnTo>
                      <a:lnTo>
                        <a:pt x="313" y="384"/>
                      </a:lnTo>
                      <a:lnTo>
                        <a:pt x="313" y="384"/>
                      </a:lnTo>
                      <a:lnTo>
                        <a:pt x="313" y="393"/>
                      </a:lnTo>
                      <a:lnTo>
                        <a:pt x="313" y="401"/>
                      </a:lnTo>
                      <a:lnTo>
                        <a:pt x="315" y="414"/>
                      </a:lnTo>
                      <a:lnTo>
                        <a:pt x="318" y="424"/>
                      </a:lnTo>
                      <a:lnTo>
                        <a:pt x="324" y="435"/>
                      </a:lnTo>
                      <a:lnTo>
                        <a:pt x="329" y="444"/>
                      </a:lnTo>
                      <a:lnTo>
                        <a:pt x="336" y="449"/>
                      </a:lnTo>
                      <a:lnTo>
                        <a:pt x="340" y="451"/>
                      </a:lnTo>
                      <a:lnTo>
                        <a:pt x="345" y="451"/>
                      </a:lnTo>
                      <a:lnTo>
                        <a:pt x="345" y="451"/>
                      </a:lnTo>
                      <a:lnTo>
                        <a:pt x="354" y="449"/>
                      </a:lnTo>
                      <a:lnTo>
                        <a:pt x="362" y="444"/>
                      </a:lnTo>
                      <a:lnTo>
                        <a:pt x="371" y="438"/>
                      </a:lnTo>
                      <a:lnTo>
                        <a:pt x="378" y="430"/>
                      </a:lnTo>
                      <a:lnTo>
                        <a:pt x="392" y="410"/>
                      </a:lnTo>
                      <a:lnTo>
                        <a:pt x="405" y="391"/>
                      </a:lnTo>
                      <a:lnTo>
                        <a:pt x="405" y="391"/>
                      </a:lnTo>
                      <a:lnTo>
                        <a:pt x="408" y="378"/>
                      </a:lnTo>
                      <a:lnTo>
                        <a:pt x="410" y="364"/>
                      </a:lnTo>
                      <a:lnTo>
                        <a:pt x="410" y="347"/>
                      </a:lnTo>
                      <a:lnTo>
                        <a:pt x="408" y="329"/>
                      </a:lnTo>
                      <a:lnTo>
                        <a:pt x="405" y="312"/>
                      </a:lnTo>
                      <a:lnTo>
                        <a:pt x="399" y="296"/>
                      </a:lnTo>
                      <a:lnTo>
                        <a:pt x="394" y="283"/>
                      </a:lnTo>
                      <a:lnTo>
                        <a:pt x="389" y="275"/>
                      </a:lnTo>
                      <a:lnTo>
                        <a:pt x="389" y="275"/>
                      </a:lnTo>
                      <a:lnTo>
                        <a:pt x="380" y="264"/>
                      </a:lnTo>
                      <a:lnTo>
                        <a:pt x="370" y="241"/>
                      </a:lnTo>
                      <a:lnTo>
                        <a:pt x="359" y="213"/>
                      </a:lnTo>
                      <a:lnTo>
                        <a:pt x="348" y="178"/>
                      </a:lnTo>
                      <a:lnTo>
                        <a:pt x="345" y="160"/>
                      </a:lnTo>
                      <a:lnTo>
                        <a:pt x="343" y="141"/>
                      </a:lnTo>
                      <a:lnTo>
                        <a:pt x="341" y="121"/>
                      </a:lnTo>
                      <a:lnTo>
                        <a:pt x="341" y="104"/>
                      </a:lnTo>
                      <a:lnTo>
                        <a:pt x="343" y="84"/>
                      </a:lnTo>
                      <a:lnTo>
                        <a:pt x="347" y="67"/>
                      </a:lnTo>
                      <a:lnTo>
                        <a:pt x="352" y="51"/>
                      </a:lnTo>
                      <a:lnTo>
                        <a:pt x="361" y="35"/>
                      </a:lnTo>
                      <a:lnTo>
                        <a:pt x="361" y="35"/>
                      </a:lnTo>
                      <a:lnTo>
                        <a:pt x="394" y="56"/>
                      </a:lnTo>
                      <a:lnTo>
                        <a:pt x="421" y="70"/>
                      </a:lnTo>
                      <a:lnTo>
                        <a:pt x="431" y="74"/>
                      </a:lnTo>
                      <a:lnTo>
                        <a:pt x="442" y="77"/>
                      </a:lnTo>
                      <a:lnTo>
                        <a:pt x="442" y="77"/>
                      </a:lnTo>
                      <a:lnTo>
                        <a:pt x="463" y="77"/>
                      </a:lnTo>
                      <a:lnTo>
                        <a:pt x="496" y="77"/>
                      </a:lnTo>
                      <a:lnTo>
                        <a:pt x="514" y="76"/>
                      </a:lnTo>
                      <a:lnTo>
                        <a:pt x="532" y="74"/>
                      </a:lnTo>
                      <a:lnTo>
                        <a:pt x="549" y="68"/>
                      </a:lnTo>
                      <a:lnTo>
                        <a:pt x="565" y="63"/>
                      </a:lnTo>
                      <a:lnTo>
                        <a:pt x="565" y="63"/>
                      </a:lnTo>
                      <a:lnTo>
                        <a:pt x="598" y="53"/>
                      </a:lnTo>
                      <a:lnTo>
                        <a:pt x="630" y="44"/>
                      </a:lnTo>
                      <a:lnTo>
                        <a:pt x="660" y="39"/>
                      </a:lnTo>
                      <a:lnTo>
                        <a:pt x="685" y="35"/>
                      </a:lnTo>
                      <a:lnTo>
                        <a:pt x="685" y="35"/>
                      </a:lnTo>
                      <a:lnTo>
                        <a:pt x="694" y="33"/>
                      </a:lnTo>
                      <a:lnTo>
                        <a:pt x="702" y="31"/>
                      </a:lnTo>
                      <a:lnTo>
                        <a:pt x="711" y="26"/>
                      </a:lnTo>
                      <a:lnTo>
                        <a:pt x="716" y="23"/>
                      </a:lnTo>
                      <a:lnTo>
                        <a:pt x="727" y="12"/>
                      </a:lnTo>
                      <a:lnTo>
                        <a:pt x="734" y="7"/>
                      </a:lnTo>
                      <a:lnTo>
                        <a:pt x="734" y="7"/>
                      </a:lnTo>
                      <a:lnTo>
                        <a:pt x="739" y="2"/>
                      </a:lnTo>
                      <a:lnTo>
                        <a:pt x="748" y="0"/>
                      </a:lnTo>
                      <a:lnTo>
                        <a:pt x="752" y="0"/>
                      </a:lnTo>
                      <a:lnTo>
                        <a:pt x="755" y="2"/>
                      </a:lnTo>
                      <a:lnTo>
                        <a:pt x="759" y="5"/>
                      </a:lnTo>
                      <a:lnTo>
                        <a:pt x="760" y="10"/>
                      </a:lnTo>
                      <a:lnTo>
                        <a:pt x="760" y="10"/>
                      </a:lnTo>
                      <a:lnTo>
                        <a:pt x="760" y="19"/>
                      </a:lnTo>
                      <a:lnTo>
                        <a:pt x="760" y="33"/>
                      </a:lnTo>
                      <a:lnTo>
                        <a:pt x="755" y="67"/>
                      </a:lnTo>
                      <a:lnTo>
                        <a:pt x="750" y="102"/>
                      </a:lnTo>
                      <a:lnTo>
                        <a:pt x="748" y="127"/>
                      </a:lnTo>
                      <a:lnTo>
                        <a:pt x="748" y="127"/>
                      </a:lnTo>
                      <a:lnTo>
                        <a:pt x="750" y="160"/>
                      </a:lnTo>
                      <a:lnTo>
                        <a:pt x="752" y="190"/>
                      </a:lnTo>
                      <a:lnTo>
                        <a:pt x="752" y="190"/>
                      </a:lnTo>
                      <a:lnTo>
                        <a:pt x="750" y="201"/>
                      </a:lnTo>
                      <a:lnTo>
                        <a:pt x="746" y="213"/>
                      </a:lnTo>
                      <a:lnTo>
                        <a:pt x="741" y="225"/>
                      </a:lnTo>
                      <a:lnTo>
                        <a:pt x="738" y="243"/>
                      </a:lnTo>
                      <a:lnTo>
                        <a:pt x="738" y="243"/>
                      </a:lnTo>
                      <a:lnTo>
                        <a:pt x="734" y="260"/>
                      </a:lnTo>
                      <a:lnTo>
                        <a:pt x="736" y="278"/>
                      </a:lnTo>
                      <a:lnTo>
                        <a:pt x="736" y="278"/>
                      </a:lnTo>
                      <a:lnTo>
                        <a:pt x="738" y="294"/>
                      </a:lnTo>
                      <a:lnTo>
                        <a:pt x="741" y="308"/>
                      </a:lnTo>
                      <a:lnTo>
                        <a:pt x="746" y="319"/>
                      </a:lnTo>
                      <a:lnTo>
                        <a:pt x="750" y="324"/>
                      </a:lnTo>
                      <a:lnTo>
                        <a:pt x="750" y="324"/>
                      </a:lnTo>
                      <a:lnTo>
                        <a:pt x="759" y="331"/>
                      </a:lnTo>
                      <a:lnTo>
                        <a:pt x="759" y="331"/>
                      </a:lnTo>
                      <a:lnTo>
                        <a:pt x="743" y="352"/>
                      </a:lnTo>
                      <a:lnTo>
                        <a:pt x="716" y="384"/>
                      </a:lnTo>
                      <a:lnTo>
                        <a:pt x="716" y="384"/>
                      </a:lnTo>
                      <a:lnTo>
                        <a:pt x="702" y="400"/>
                      </a:lnTo>
                      <a:lnTo>
                        <a:pt x="683" y="417"/>
                      </a:lnTo>
                      <a:lnTo>
                        <a:pt x="658" y="435"/>
                      </a:lnTo>
                      <a:lnTo>
                        <a:pt x="635" y="449"/>
                      </a:lnTo>
                      <a:lnTo>
                        <a:pt x="635" y="449"/>
                      </a:lnTo>
                      <a:lnTo>
                        <a:pt x="613" y="459"/>
                      </a:lnTo>
                      <a:lnTo>
                        <a:pt x="590" y="470"/>
                      </a:lnTo>
                      <a:lnTo>
                        <a:pt x="572" y="475"/>
                      </a:lnTo>
                      <a:lnTo>
                        <a:pt x="558" y="479"/>
                      </a:lnTo>
                      <a:lnTo>
                        <a:pt x="558" y="479"/>
                      </a:lnTo>
                      <a:lnTo>
                        <a:pt x="533" y="481"/>
                      </a:lnTo>
                      <a:lnTo>
                        <a:pt x="533" y="481"/>
                      </a:lnTo>
                      <a:lnTo>
                        <a:pt x="523" y="495"/>
                      </a:lnTo>
                      <a:lnTo>
                        <a:pt x="510" y="507"/>
                      </a:lnTo>
                      <a:lnTo>
                        <a:pt x="502" y="521"/>
                      </a:lnTo>
                      <a:lnTo>
                        <a:pt x="502" y="521"/>
                      </a:lnTo>
                      <a:lnTo>
                        <a:pt x="491" y="535"/>
                      </a:lnTo>
                      <a:lnTo>
                        <a:pt x="480" y="544"/>
                      </a:lnTo>
                      <a:lnTo>
                        <a:pt x="470" y="553"/>
                      </a:lnTo>
                      <a:lnTo>
                        <a:pt x="470" y="553"/>
                      </a:lnTo>
                      <a:lnTo>
                        <a:pt x="459" y="569"/>
                      </a:lnTo>
                      <a:lnTo>
                        <a:pt x="452" y="581"/>
                      </a:lnTo>
                      <a:lnTo>
                        <a:pt x="449" y="586"/>
                      </a:lnTo>
                      <a:lnTo>
                        <a:pt x="449" y="586"/>
                      </a:lnTo>
                      <a:lnTo>
                        <a:pt x="424" y="588"/>
                      </a:lnTo>
                      <a:lnTo>
                        <a:pt x="403" y="590"/>
                      </a:lnTo>
                      <a:lnTo>
                        <a:pt x="403" y="613"/>
                      </a:lnTo>
                      <a:lnTo>
                        <a:pt x="403" y="613"/>
                      </a:lnTo>
                      <a:lnTo>
                        <a:pt x="385" y="634"/>
                      </a:lnTo>
                      <a:lnTo>
                        <a:pt x="371" y="650"/>
                      </a:lnTo>
                      <a:lnTo>
                        <a:pt x="364" y="662"/>
                      </a:lnTo>
                      <a:lnTo>
                        <a:pt x="364" y="662"/>
                      </a:lnTo>
                      <a:lnTo>
                        <a:pt x="354" y="671"/>
                      </a:lnTo>
                      <a:lnTo>
                        <a:pt x="338" y="685"/>
                      </a:lnTo>
                      <a:lnTo>
                        <a:pt x="315" y="701"/>
                      </a:lnTo>
                      <a:lnTo>
                        <a:pt x="315" y="701"/>
                      </a:lnTo>
                      <a:lnTo>
                        <a:pt x="329" y="734"/>
                      </a:lnTo>
                      <a:lnTo>
                        <a:pt x="341" y="762"/>
                      </a:lnTo>
                      <a:lnTo>
                        <a:pt x="345" y="777"/>
                      </a:lnTo>
                      <a:lnTo>
                        <a:pt x="347" y="789"/>
                      </a:lnTo>
                      <a:lnTo>
                        <a:pt x="347" y="789"/>
                      </a:lnTo>
                      <a:lnTo>
                        <a:pt x="348" y="805"/>
                      </a:lnTo>
                      <a:lnTo>
                        <a:pt x="348" y="829"/>
                      </a:lnTo>
                      <a:lnTo>
                        <a:pt x="347" y="889"/>
                      </a:lnTo>
                      <a:lnTo>
                        <a:pt x="343" y="969"/>
                      </a:lnTo>
                      <a:lnTo>
                        <a:pt x="343" y="969"/>
                      </a:lnTo>
                      <a:lnTo>
                        <a:pt x="341" y="981"/>
                      </a:lnTo>
                      <a:lnTo>
                        <a:pt x="338" y="993"/>
                      </a:lnTo>
                      <a:lnTo>
                        <a:pt x="333" y="1007"/>
                      </a:lnTo>
                      <a:lnTo>
                        <a:pt x="324" y="1023"/>
                      </a:lnTo>
                      <a:lnTo>
                        <a:pt x="313" y="1039"/>
                      </a:lnTo>
                      <a:lnTo>
                        <a:pt x="304" y="1046"/>
                      </a:lnTo>
                      <a:lnTo>
                        <a:pt x="297" y="1053"/>
                      </a:lnTo>
                      <a:lnTo>
                        <a:pt x="287" y="1058"/>
                      </a:lnTo>
                      <a:lnTo>
                        <a:pt x="276" y="1064"/>
                      </a:lnTo>
                      <a:lnTo>
                        <a:pt x="276" y="1064"/>
                      </a:lnTo>
                      <a:lnTo>
                        <a:pt x="236" y="1078"/>
                      </a:lnTo>
                      <a:lnTo>
                        <a:pt x="200" y="1088"/>
                      </a:lnTo>
                      <a:lnTo>
                        <a:pt x="174" y="1097"/>
                      </a:lnTo>
                      <a:lnTo>
                        <a:pt x="165" y="1101"/>
                      </a:lnTo>
                      <a:lnTo>
                        <a:pt x="160" y="1106"/>
                      </a:lnTo>
                      <a:lnTo>
                        <a:pt x="160" y="1106"/>
                      </a:lnTo>
                      <a:lnTo>
                        <a:pt x="151" y="1115"/>
                      </a:lnTo>
                      <a:lnTo>
                        <a:pt x="144" y="1122"/>
                      </a:lnTo>
                      <a:lnTo>
                        <a:pt x="139" y="1131"/>
                      </a:lnTo>
                      <a:lnTo>
                        <a:pt x="137" y="1134"/>
                      </a:lnTo>
                      <a:lnTo>
                        <a:pt x="139" y="1139"/>
                      </a:lnTo>
                      <a:lnTo>
                        <a:pt x="139" y="113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2" name="Freeform 38"/>
                <p:cNvSpPr>
                  <a:spLocks/>
                </p:cNvSpPr>
                <p:nvPr/>
              </p:nvSpPr>
              <p:spPr bwMode="auto">
                <a:xfrm>
                  <a:off x="5135155" y="5050471"/>
                  <a:ext cx="469338" cy="467554"/>
                </a:xfrm>
                <a:custGeom>
                  <a:avLst/>
                  <a:gdLst/>
                  <a:ahLst/>
                  <a:cxnLst>
                    <a:cxn ang="0">
                      <a:pos x="0" y="171"/>
                    </a:cxn>
                    <a:cxn ang="0">
                      <a:pos x="14" y="201"/>
                    </a:cxn>
                    <a:cxn ang="0">
                      <a:pos x="21" y="231"/>
                    </a:cxn>
                    <a:cxn ang="0">
                      <a:pos x="34" y="261"/>
                    </a:cxn>
                    <a:cxn ang="0">
                      <a:pos x="41" y="271"/>
                    </a:cxn>
                    <a:cxn ang="0">
                      <a:pos x="78" y="303"/>
                    </a:cxn>
                    <a:cxn ang="0">
                      <a:pos x="104" y="330"/>
                    </a:cxn>
                    <a:cxn ang="0">
                      <a:pos x="127" y="356"/>
                    </a:cxn>
                    <a:cxn ang="0">
                      <a:pos x="131" y="365"/>
                    </a:cxn>
                    <a:cxn ang="0">
                      <a:pos x="148" y="395"/>
                    </a:cxn>
                    <a:cxn ang="0">
                      <a:pos x="162" y="409"/>
                    </a:cxn>
                    <a:cxn ang="0">
                      <a:pos x="205" y="442"/>
                    </a:cxn>
                    <a:cxn ang="0">
                      <a:pos x="234" y="465"/>
                    </a:cxn>
                    <a:cxn ang="0">
                      <a:pos x="243" y="481"/>
                    </a:cxn>
                    <a:cxn ang="0">
                      <a:pos x="266" y="485"/>
                    </a:cxn>
                    <a:cxn ang="0">
                      <a:pos x="298" y="492"/>
                    </a:cxn>
                    <a:cxn ang="0">
                      <a:pos x="317" y="499"/>
                    </a:cxn>
                    <a:cxn ang="0">
                      <a:pos x="400" y="523"/>
                    </a:cxn>
                    <a:cxn ang="0">
                      <a:pos x="442" y="465"/>
                    </a:cxn>
                    <a:cxn ang="0">
                      <a:pos x="463" y="426"/>
                    </a:cxn>
                    <a:cxn ang="0">
                      <a:pos x="469" y="412"/>
                    </a:cxn>
                    <a:cxn ang="0">
                      <a:pos x="481" y="389"/>
                    </a:cxn>
                    <a:cxn ang="0">
                      <a:pos x="497" y="370"/>
                    </a:cxn>
                    <a:cxn ang="0">
                      <a:pos x="518" y="347"/>
                    </a:cxn>
                    <a:cxn ang="0">
                      <a:pos x="523" y="338"/>
                    </a:cxn>
                    <a:cxn ang="0">
                      <a:pos x="525" y="321"/>
                    </a:cxn>
                    <a:cxn ang="0">
                      <a:pos x="525" y="293"/>
                    </a:cxn>
                    <a:cxn ang="0">
                      <a:pos x="523" y="273"/>
                    </a:cxn>
                    <a:cxn ang="0">
                      <a:pos x="523" y="215"/>
                    </a:cxn>
                    <a:cxn ang="0">
                      <a:pos x="525" y="196"/>
                    </a:cxn>
                    <a:cxn ang="0">
                      <a:pos x="521" y="148"/>
                    </a:cxn>
                    <a:cxn ang="0">
                      <a:pos x="518" y="131"/>
                    </a:cxn>
                    <a:cxn ang="0">
                      <a:pos x="514" y="118"/>
                    </a:cxn>
                    <a:cxn ang="0">
                      <a:pos x="507" y="104"/>
                    </a:cxn>
                    <a:cxn ang="0">
                      <a:pos x="490" y="92"/>
                    </a:cxn>
                    <a:cxn ang="0">
                      <a:pos x="462" y="79"/>
                    </a:cxn>
                    <a:cxn ang="0">
                      <a:pos x="375" y="46"/>
                    </a:cxn>
                    <a:cxn ang="0">
                      <a:pos x="321" y="23"/>
                    </a:cxn>
                    <a:cxn ang="0">
                      <a:pos x="312" y="11"/>
                    </a:cxn>
                    <a:cxn ang="0">
                      <a:pos x="314" y="6"/>
                    </a:cxn>
                    <a:cxn ang="0">
                      <a:pos x="315" y="2"/>
                    </a:cxn>
                    <a:cxn ang="0">
                      <a:pos x="296" y="2"/>
                    </a:cxn>
                    <a:cxn ang="0">
                      <a:pos x="261" y="9"/>
                    </a:cxn>
                    <a:cxn ang="0">
                      <a:pos x="240" y="18"/>
                    </a:cxn>
                    <a:cxn ang="0">
                      <a:pos x="236" y="21"/>
                    </a:cxn>
                    <a:cxn ang="0">
                      <a:pos x="220" y="35"/>
                    </a:cxn>
                    <a:cxn ang="0">
                      <a:pos x="215" y="46"/>
                    </a:cxn>
                    <a:cxn ang="0">
                      <a:pos x="222" y="60"/>
                    </a:cxn>
                    <a:cxn ang="0">
                      <a:pos x="231" y="78"/>
                    </a:cxn>
                    <a:cxn ang="0">
                      <a:pos x="233" y="90"/>
                    </a:cxn>
                    <a:cxn ang="0">
                      <a:pos x="227" y="102"/>
                    </a:cxn>
                    <a:cxn ang="0">
                      <a:pos x="212" y="111"/>
                    </a:cxn>
                    <a:cxn ang="0">
                      <a:pos x="182" y="127"/>
                    </a:cxn>
                    <a:cxn ang="0">
                      <a:pos x="116" y="166"/>
                    </a:cxn>
                    <a:cxn ang="0">
                      <a:pos x="94" y="173"/>
                    </a:cxn>
                    <a:cxn ang="0">
                      <a:pos x="69" y="171"/>
                    </a:cxn>
                    <a:cxn ang="0">
                      <a:pos x="13" y="168"/>
                    </a:cxn>
                    <a:cxn ang="0">
                      <a:pos x="2" y="169"/>
                    </a:cxn>
                    <a:cxn ang="0">
                      <a:pos x="0" y="171"/>
                    </a:cxn>
                  </a:cxnLst>
                  <a:rect l="0" t="0" r="r" b="b"/>
                  <a:pathLst>
                    <a:path w="527" h="523">
                      <a:moveTo>
                        <a:pt x="0" y="171"/>
                      </a:moveTo>
                      <a:lnTo>
                        <a:pt x="0" y="171"/>
                      </a:lnTo>
                      <a:lnTo>
                        <a:pt x="6" y="182"/>
                      </a:lnTo>
                      <a:lnTo>
                        <a:pt x="14" y="201"/>
                      </a:lnTo>
                      <a:lnTo>
                        <a:pt x="14" y="201"/>
                      </a:lnTo>
                      <a:lnTo>
                        <a:pt x="21" y="231"/>
                      </a:lnTo>
                      <a:lnTo>
                        <a:pt x="34" y="261"/>
                      </a:lnTo>
                      <a:lnTo>
                        <a:pt x="34" y="261"/>
                      </a:lnTo>
                      <a:lnTo>
                        <a:pt x="35" y="266"/>
                      </a:lnTo>
                      <a:lnTo>
                        <a:pt x="41" y="271"/>
                      </a:lnTo>
                      <a:lnTo>
                        <a:pt x="55" y="286"/>
                      </a:lnTo>
                      <a:lnTo>
                        <a:pt x="78" y="303"/>
                      </a:lnTo>
                      <a:lnTo>
                        <a:pt x="78" y="303"/>
                      </a:lnTo>
                      <a:lnTo>
                        <a:pt x="104" y="330"/>
                      </a:lnTo>
                      <a:lnTo>
                        <a:pt x="118" y="345"/>
                      </a:lnTo>
                      <a:lnTo>
                        <a:pt x="127" y="356"/>
                      </a:lnTo>
                      <a:lnTo>
                        <a:pt x="127" y="356"/>
                      </a:lnTo>
                      <a:lnTo>
                        <a:pt x="131" y="365"/>
                      </a:lnTo>
                      <a:lnTo>
                        <a:pt x="138" y="379"/>
                      </a:lnTo>
                      <a:lnTo>
                        <a:pt x="148" y="395"/>
                      </a:lnTo>
                      <a:lnTo>
                        <a:pt x="153" y="402"/>
                      </a:lnTo>
                      <a:lnTo>
                        <a:pt x="162" y="409"/>
                      </a:lnTo>
                      <a:lnTo>
                        <a:pt x="162" y="409"/>
                      </a:lnTo>
                      <a:lnTo>
                        <a:pt x="205" y="442"/>
                      </a:lnTo>
                      <a:lnTo>
                        <a:pt x="226" y="456"/>
                      </a:lnTo>
                      <a:lnTo>
                        <a:pt x="234" y="465"/>
                      </a:lnTo>
                      <a:lnTo>
                        <a:pt x="234" y="465"/>
                      </a:lnTo>
                      <a:lnTo>
                        <a:pt x="243" y="481"/>
                      </a:lnTo>
                      <a:lnTo>
                        <a:pt x="243" y="481"/>
                      </a:lnTo>
                      <a:lnTo>
                        <a:pt x="266" y="485"/>
                      </a:lnTo>
                      <a:lnTo>
                        <a:pt x="286" y="488"/>
                      </a:lnTo>
                      <a:lnTo>
                        <a:pt x="298" y="492"/>
                      </a:lnTo>
                      <a:lnTo>
                        <a:pt x="298" y="492"/>
                      </a:lnTo>
                      <a:lnTo>
                        <a:pt x="317" y="499"/>
                      </a:lnTo>
                      <a:lnTo>
                        <a:pt x="352" y="509"/>
                      </a:lnTo>
                      <a:lnTo>
                        <a:pt x="400" y="523"/>
                      </a:lnTo>
                      <a:lnTo>
                        <a:pt x="442" y="465"/>
                      </a:lnTo>
                      <a:lnTo>
                        <a:pt x="442" y="465"/>
                      </a:lnTo>
                      <a:lnTo>
                        <a:pt x="455" y="444"/>
                      </a:lnTo>
                      <a:lnTo>
                        <a:pt x="463" y="426"/>
                      </a:lnTo>
                      <a:lnTo>
                        <a:pt x="469" y="412"/>
                      </a:lnTo>
                      <a:lnTo>
                        <a:pt x="469" y="412"/>
                      </a:lnTo>
                      <a:lnTo>
                        <a:pt x="474" y="404"/>
                      </a:lnTo>
                      <a:lnTo>
                        <a:pt x="481" y="389"/>
                      </a:lnTo>
                      <a:lnTo>
                        <a:pt x="497" y="370"/>
                      </a:lnTo>
                      <a:lnTo>
                        <a:pt x="497" y="370"/>
                      </a:lnTo>
                      <a:lnTo>
                        <a:pt x="511" y="356"/>
                      </a:lnTo>
                      <a:lnTo>
                        <a:pt x="518" y="347"/>
                      </a:lnTo>
                      <a:lnTo>
                        <a:pt x="521" y="342"/>
                      </a:lnTo>
                      <a:lnTo>
                        <a:pt x="523" y="338"/>
                      </a:lnTo>
                      <a:lnTo>
                        <a:pt x="523" y="338"/>
                      </a:lnTo>
                      <a:lnTo>
                        <a:pt x="525" y="321"/>
                      </a:lnTo>
                      <a:lnTo>
                        <a:pt x="527" y="308"/>
                      </a:lnTo>
                      <a:lnTo>
                        <a:pt x="525" y="293"/>
                      </a:lnTo>
                      <a:lnTo>
                        <a:pt x="525" y="293"/>
                      </a:lnTo>
                      <a:lnTo>
                        <a:pt x="523" y="273"/>
                      </a:lnTo>
                      <a:lnTo>
                        <a:pt x="521" y="252"/>
                      </a:lnTo>
                      <a:lnTo>
                        <a:pt x="523" y="215"/>
                      </a:lnTo>
                      <a:lnTo>
                        <a:pt x="523" y="215"/>
                      </a:lnTo>
                      <a:lnTo>
                        <a:pt x="525" y="196"/>
                      </a:lnTo>
                      <a:lnTo>
                        <a:pt x="523" y="173"/>
                      </a:lnTo>
                      <a:lnTo>
                        <a:pt x="521" y="148"/>
                      </a:lnTo>
                      <a:lnTo>
                        <a:pt x="520" y="138"/>
                      </a:lnTo>
                      <a:lnTo>
                        <a:pt x="518" y="131"/>
                      </a:lnTo>
                      <a:lnTo>
                        <a:pt x="518" y="131"/>
                      </a:lnTo>
                      <a:lnTo>
                        <a:pt x="514" y="118"/>
                      </a:lnTo>
                      <a:lnTo>
                        <a:pt x="509" y="109"/>
                      </a:lnTo>
                      <a:lnTo>
                        <a:pt x="507" y="104"/>
                      </a:lnTo>
                      <a:lnTo>
                        <a:pt x="502" y="101"/>
                      </a:lnTo>
                      <a:lnTo>
                        <a:pt x="490" y="92"/>
                      </a:lnTo>
                      <a:lnTo>
                        <a:pt x="490" y="92"/>
                      </a:lnTo>
                      <a:lnTo>
                        <a:pt x="462" y="79"/>
                      </a:lnTo>
                      <a:lnTo>
                        <a:pt x="425" y="65"/>
                      </a:lnTo>
                      <a:lnTo>
                        <a:pt x="375" y="46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15" y="18"/>
                      </a:lnTo>
                      <a:lnTo>
                        <a:pt x="312" y="11"/>
                      </a:lnTo>
                      <a:lnTo>
                        <a:pt x="312" y="7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5" y="2"/>
                      </a:lnTo>
                      <a:lnTo>
                        <a:pt x="312" y="0"/>
                      </a:lnTo>
                      <a:lnTo>
                        <a:pt x="296" y="2"/>
                      </a:lnTo>
                      <a:lnTo>
                        <a:pt x="296" y="2"/>
                      </a:lnTo>
                      <a:lnTo>
                        <a:pt x="261" y="9"/>
                      </a:lnTo>
                      <a:lnTo>
                        <a:pt x="245" y="14"/>
                      </a:lnTo>
                      <a:lnTo>
                        <a:pt x="240" y="18"/>
                      </a:lnTo>
                      <a:lnTo>
                        <a:pt x="236" y="21"/>
                      </a:lnTo>
                      <a:lnTo>
                        <a:pt x="236" y="21"/>
                      </a:lnTo>
                      <a:lnTo>
                        <a:pt x="227" y="28"/>
                      </a:lnTo>
                      <a:lnTo>
                        <a:pt x="220" y="35"/>
                      </a:lnTo>
                      <a:lnTo>
                        <a:pt x="217" y="41"/>
                      </a:lnTo>
                      <a:lnTo>
                        <a:pt x="215" y="46"/>
                      </a:lnTo>
                      <a:lnTo>
                        <a:pt x="217" y="53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1" y="78"/>
                      </a:lnTo>
                      <a:lnTo>
                        <a:pt x="233" y="85"/>
                      </a:lnTo>
                      <a:lnTo>
                        <a:pt x="233" y="90"/>
                      </a:lnTo>
                      <a:lnTo>
                        <a:pt x="231" y="95"/>
                      </a:lnTo>
                      <a:lnTo>
                        <a:pt x="227" y="102"/>
                      </a:lnTo>
                      <a:lnTo>
                        <a:pt x="220" y="108"/>
                      </a:lnTo>
                      <a:lnTo>
                        <a:pt x="212" y="111"/>
                      </a:lnTo>
                      <a:lnTo>
                        <a:pt x="212" y="111"/>
                      </a:lnTo>
                      <a:lnTo>
                        <a:pt x="182" y="127"/>
                      </a:lnTo>
                      <a:lnTo>
                        <a:pt x="148" y="148"/>
                      </a:lnTo>
                      <a:lnTo>
                        <a:pt x="116" y="166"/>
                      </a:lnTo>
                      <a:lnTo>
                        <a:pt x="102" y="171"/>
                      </a:lnTo>
                      <a:lnTo>
                        <a:pt x="94" y="173"/>
                      </a:lnTo>
                      <a:lnTo>
                        <a:pt x="94" y="173"/>
                      </a:lnTo>
                      <a:lnTo>
                        <a:pt x="69" y="171"/>
                      </a:lnTo>
                      <a:lnTo>
                        <a:pt x="39" y="168"/>
                      </a:lnTo>
                      <a:lnTo>
                        <a:pt x="13" y="168"/>
                      </a:lnTo>
                      <a:lnTo>
                        <a:pt x="4" y="169"/>
                      </a:lnTo>
                      <a:lnTo>
                        <a:pt x="2" y="169"/>
                      </a:lnTo>
                      <a:lnTo>
                        <a:pt x="0" y="171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3" name="Freeform 39"/>
                <p:cNvSpPr>
                  <a:spLocks/>
                </p:cNvSpPr>
                <p:nvPr/>
              </p:nvSpPr>
              <p:spPr bwMode="auto">
                <a:xfrm>
                  <a:off x="4924578" y="4611470"/>
                  <a:ext cx="719176" cy="592473"/>
                </a:xfrm>
                <a:custGeom>
                  <a:avLst/>
                  <a:gdLst/>
                  <a:ahLst/>
                  <a:cxnLst>
                    <a:cxn ang="0">
                      <a:pos x="458" y="294"/>
                    </a:cxn>
                    <a:cxn ang="0">
                      <a:pos x="407" y="257"/>
                    </a:cxn>
                    <a:cxn ang="0">
                      <a:pos x="365" y="245"/>
                    </a:cxn>
                    <a:cxn ang="0">
                      <a:pos x="319" y="243"/>
                    </a:cxn>
                    <a:cxn ang="0">
                      <a:pos x="243" y="208"/>
                    </a:cxn>
                    <a:cxn ang="0">
                      <a:pos x="171" y="171"/>
                    </a:cxn>
                    <a:cxn ang="0">
                      <a:pos x="160" y="185"/>
                    </a:cxn>
                    <a:cxn ang="0">
                      <a:pos x="152" y="236"/>
                    </a:cxn>
                    <a:cxn ang="0">
                      <a:pos x="148" y="283"/>
                    </a:cxn>
                    <a:cxn ang="0">
                      <a:pos x="139" y="312"/>
                    </a:cxn>
                    <a:cxn ang="0">
                      <a:pos x="55" y="313"/>
                    </a:cxn>
                    <a:cxn ang="0">
                      <a:pos x="20" y="310"/>
                    </a:cxn>
                    <a:cxn ang="0">
                      <a:pos x="4" y="329"/>
                    </a:cxn>
                    <a:cxn ang="0">
                      <a:pos x="4" y="444"/>
                    </a:cxn>
                    <a:cxn ang="0">
                      <a:pos x="4" y="502"/>
                    </a:cxn>
                    <a:cxn ang="0">
                      <a:pos x="0" y="526"/>
                    </a:cxn>
                    <a:cxn ang="0">
                      <a:pos x="9" y="549"/>
                    </a:cxn>
                    <a:cxn ang="0">
                      <a:pos x="64" y="618"/>
                    </a:cxn>
                    <a:cxn ang="0">
                      <a:pos x="79" y="641"/>
                    </a:cxn>
                    <a:cxn ang="0">
                      <a:pos x="94" y="644"/>
                    </a:cxn>
                    <a:cxn ang="0">
                      <a:pos x="132" y="636"/>
                    </a:cxn>
                    <a:cxn ang="0">
                      <a:pos x="146" y="639"/>
                    </a:cxn>
                    <a:cxn ang="0">
                      <a:pos x="208" y="644"/>
                    </a:cxn>
                    <a:cxn ang="0">
                      <a:pos x="249" y="660"/>
                    </a:cxn>
                    <a:cxn ang="0">
                      <a:pos x="330" y="664"/>
                    </a:cxn>
                    <a:cxn ang="0">
                      <a:pos x="377" y="643"/>
                    </a:cxn>
                    <a:cxn ang="0">
                      <a:pos x="453" y="599"/>
                    </a:cxn>
                    <a:cxn ang="0">
                      <a:pos x="467" y="586"/>
                    </a:cxn>
                    <a:cxn ang="0">
                      <a:pos x="465" y="567"/>
                    </a:cxn>
                    <a:cxn ang="0">
                      <a:pos x="449" y="535"/>
                    </a:cxn>
                    <a:cxn ang="0">
                      <a:pos x="458" y="521"/>
                    </a:cxn>
                    <a:cxn ang="0">
                      <a:pos x="497" y="500"/>
                    </a:cxn>
                    <a:cxn ang="0">
                      <a:pos x="555" y="493"/>
                    </a:cxn>
                    <a:cxn ang="0">
                      <a:pos x="606" y="452"/>
                    </a:cxn>
                    <a:cxn ang="0">
                      <a:pos x="710" y="408"/>
                    </a:cxn>
                    <a:cxn ang="0">
                      <a:pos x="768" y="398"/>
                    </a:cxn>
                    <a:cxn ang="0">
                      <a:pos x="770" y="366"/>
                    </a:cxn>
                    <a:cxn ang="0">
                      <a:pos x="780" y="306"/>
                    </a:cxn>
                    <a:cxn ang="0">
                      <a:pos x="803" y="260"/>
                    </a:cxn>
                    <a:cxn ang="0">
                      <a:pos x="807" y="192"/>
                    </a:cxn>
                    <a:cxn ang="0">
                      <a:pos x="798" y="148"/>
                    </a:cxn>
                    <a:cxn ang="0">
                      <a:pos x="773" y="81"/>
                    </a:cxn>
                    <a:cxn ang="0">
                      <a:pos x="743" y="69"/>
                    </a:cxn>
                    <a:cxn ang="0">
                      <a:pos x="710" y="53"/>
                    </a:cxn>
                    <a:cxn ang="0">
                      <a:pos x="492" y="0"/>
                    </a:cxn>
                    <a:cxn ang="0">
                      <a:pos x="481" y="0"/>
                    </a:cxn>
                    <a:cxn ang="0">
                      <a:pos x="463" y="26"/>
                    </a:cxn>
                    <a:cxn ang="0">
                      <a:pos x="442" y="130"/>
                    </a:cxn>
                    <a:cxn ang="0">
                      <a:pos x="448" y="169"/>
                    </a:cxn>
                    <a:cxn ang="0">
                      <a:pos x="453" y="218"/>
                    </a:cxn>
                    <a:cxn ang="0">
                      <a:pos x="477" y="252"/>
                    </a:cxn>
                    <a:cxn ang="0">
                      <a:pos x="523" y="257"/>
                    </a:cxn>
                    <a:cxn ang="0">
                      <a:pos x="557" y="273"/>
                    </a:cxn>
                    <a:cxn ang="0">
                      <a:pos x="571" y="297"/>
                    </a:cxn>
                    <a:cxn ang="0">
                      <a:pos x="539" y="327"/>
                    </a:cxn>
                  </a:cxnLst>
                  <a:rect l="0" t="0" r="r" b="b"/>
                  <a:pathLst>
                    <a:path w="807" h="664">
                      <a:moveTo>
                        <a:pt x="523" y="334"/>
                      </a:moveTo>
                      <a:lnTo>
                        <a:pt x="523" y="334"/>
                      </a:lnTo>
                      <a:lnTo>
                        <a:pt x="488" y="313"/>
                      </a:lnTo>
                      <a:lnTo>
                        <a:pt x="458" y="294"/>
                      </a:lnTo>
                      <a:lnTo>
                        <a:pt x="432" y="273"/>
                      </a:lnTo>
                      <a:lnTo>
                        <a:pt x="432" y="273"/>
                      </a:lnTo>
                      <a:lnTo>
                        <a:pt x="419" y="264"/>
                      </a:lnTo>
                      <a:lnTo>
                        <a:pt x="407" y="257"/>
                      </a:lnTo>
                      <a:lnTo>
                        <a:pt x="396" y="252"/>
                      </a:lnTo>
                      <a:lnTo>
                        <a:pt x="386" y="248"/>
                      </a:lnTo>
                      <a:lnTo>
                        <a:pt x="372" y="245"/>
                      </a:lnTo>
                      <a:lnTo>
                        <a:pt x="365" y="245"/>
                      </a:lnTo>
                      <a:lnTo>
                        <a:pt x="365" y="245"/>
                      </a:lnTo>
                      <a:lnTo>
                        <a:pt x="345" y="245"/>
                      </a:lnTo>
                      <a:lnTo>
                        <a:pt x="330" y="243"/>
                      </a:lnTo>
                      <a:lnTo>
                        <a:pt x="319" y="243"/>
                      </a:lnTo>
                      <a:lnTo>
                        <a:pt x="319" y="243"/>
                      </a:lnTo>
                      <a:lnTo>
                        <a:pt x="275" y="232"/>
                      </a:lnTo>
                      <a:lnTo>
                        <a:pt x="275" y="232"/>
                      </a:lnTo>
                      <a:lnTo>
                        <a:pt x="243" y="208"/>
                      </a:lnTo>
                      <a:lnTo>
                        <a:pt x="243" y="208"/>
                      </a:lnTo>
                      <a:lnTo>
                        <a:pt x="227" y="197"/>
                      </a:lnTo>
                      <a:lnTo>
                        <a:pt x="205" y="185"/>
                      </a:lnTo>
                      <a:lnTo>
                        <a:pt x="171" y="171"/>
                      </a:lnTo>
                      <a:lnTo>
                        <a:pt x="171" y="171"/>
                      </a:lnTo>
                      <a:lnTo>
                        <a:pt x="168" y="171"/>
                      </a:lnTo>
                      <a:lnTo>
                        <a:pt x="166" y="174"/>
                      </a:lnTo>
                      <a:lnTo>
                        <a:pt x="160" y="185"/>
                      </a:lnTo>
                      <a:lnTo>
                        <a:pt x="155" y="197"/>
                      </a:lnTo>
                      <a:lnTo>
                        <a:pt x="153" y="208"/>
                      </a:lnTo>
                      <a:lnTo>
                        <a:pt x="153" y="208"/>
                      </a:lnTo>
                      <a:lnTo>
                        <a:pt x="152" y="236"/>
                      </a:lnTo>
                      <a:lnTo>
                        <a:pt x="150" y="253"/>
                      </a:lnTo>
                      <a:lnTo>
                        <a:pt x="148" y="269"/>
                      </a:lnTo>
                      <a:lnTo>
                        <a:pt x="148" y="269"/>
                      </a:lnTo>
                      <a:lnTo>
                        <a:pt x="148" y="283"/>
                      </a:lnTo>
                      <a:lnTo>
                        <a:pt x="148" y="297"/>
                      </a:lnTo>
                      <a:lnTo>
                        <a:pt x="148" y="305"/>
                      </a:lnTo>
                      <a:lnTo>
                        <a:pt x="145" y="308"/>
                      </a:lnTo>
                      <a:lnTo>
                        <a:pt x="139" y="312"/>
                      </a:lnTo>
                      <a:lnTo>
                        <a:pt x="132" y="313"/>
                      </a:lnTo>
                      <a:lnTo>
                        <a:pt x="132" y="313"/>
                      </a:lnTo>
                      <a:lnTo>
                        <a:pt x="88" y="315"/>
                      </a:lnTo>
                      <a:lnTo>
                        <a:pt x="55" y="313"/>
                      </a:lnTo>
                      <a:lnTo>
                        <a:pt x="55" y="313"/>
                      </a:lnTo>
                      <a:lnTo>
                        <a:pt x="23" y="310"/>
                      </a:lnTo>
                      <a:lnTo>
                        <a:pt x="23" y="310"/>
                      </a:lnTo>
                      <a:lnTo>
                        <a:pt x="20" y="310"/>
                      </a:lnTo>
                      <a:lnTo>
                        <a:pt x="13" y="313"/>
                      </a:lnTo>
                      <a:lnTo>
                        <a:pt x="9" y="317"/>
                      </a:lnTo>
                      <a:lnTo>
                        <a:pt x="6" y="322"/>
                      </a:lnTo>
                      <a:lnTo>
                        <a:pt x="4" y="329"/>
                      </a:lnTo>
                      <a:lnTo>
                        <a:pt x="2" y="338"/>
                      </a:lnTo>
                      <a:lnTo>
                        <a:pt x="2" y="338"/>
                      </a:lnTo>
                      <a:lnTo>
                        <a:pt x="2" y="400"/>
                      </a:lnTo>
                      <a:lnTo>
                        <a:pt x="4" y="444"/>
                      </a:lnTo>
                      <a:lnTo>
                        <a:pt x="4" y="444"/>
                      </a:lnTo>
                      <a:lnTo>
                        <a:pt x="6" y="474"/>
                      </a:lnTo>
                      <a:lnTo>
                        <a:pt x="6" y="489"/>
                      </a:lnTo>
                      <a:lnTo>
                        <a:pt x="4" y="502"/>
                      </a:lnTo>
                      <a:lnTo>
                        <a:pt x="4" y="502"/>
                      </a:lnTo>
                      <a:lnTo>
                        <a:pt x="2" y="511"/>
                      </a:lnTo>
                      <a:lnTo>
                        <a:pt x="0" y="521"/>
                      </a:lnTo>
                      <a:lnTo>
                        <a:pt x="0" y="526"/>
                      </a:lnTo>
                      <a:lnTo>
                        <a:pt x="2" y="534"/>
                      </a:lnTo>
                      <a:lnTo>
                        <a:pt x="6" y="542"/>
                      </a:lnTo>
                      <a:lnTo>
                        <a:pt x="9" y="549"/>
                      </a:lnTo>
                      <a:lnTo>
                        <a:pt x="9" y="549"/>
                      </a:lnTo>
                      <a:lnTo>
                        <a:pt x="23" y="570"/>
                      </a:lnTo>
                      <a:lnTo>
                        <a:pt x="39" y="592"/>
                      </a:lnTo>
                      <a:lnTo>
                        <a:pt x="55" y="609"/>
                      </a:lnTo>
                      <a:lnTo>
                        <a:pt x="64" y="618"/>
                      </a:lnTo>
                      <a:lnTo>
                        <a:pt x="64" y="618"/>
                      </a:lnTo>
                      <a:lnTo>
                        <a:pt x="69" y="623"/>
                      </a:lnTo>
                      <a:lnTo>
                        <a:pt x="76" y="632"/>
                      </a:lnTo>
                      <a:lnTo>
                        <a:pt x="79" y="641"/>
                      </a:lnTo>
                      <a:lnTo>
                        <a:pt x="81" y="644"/>
                      </a:lnTo>
                      <a:lnTo>
                        <a:pt x="81" y="646"/>
                      </a:lnTo>
                      <a:lnTo>
                        <a:pt x="81" y="646"/>
                      </a:lnTo>
                      <a:lnTo>
                        <a:pt x="94" y="644"/>
                      </a:lnTo>
                      <a:lnTo>
                        <a:pt x="113" y="641"/>
                      </a:lnTo>
                      <a:lnTo>
                        <a:pt x="113" y="641"/>
                      </a:lnTo>
                      <a:lnTo>
                        <a:pt x="127" y="636"/>
                      </a:lnTo>
                      <a:lnTo>
                        <a:pt x="132" y="636"/>
                      </a:lnTo>
                      <a:lnTo>
                        <a:pt x="136" y="637"/>
                      </a:lnTo>
                      <a:lnTo>
                        <a:pt x="136" y="637"/>
                      </a:lnTo>
                      <a:lnTo>
                        <a:pt x="139" y="637"/>
                      </a:lnTo>
                      <a:lnTo>
                        <a:pt x="146" y="639"/>
                      </a:lnTo>
                      <a:lnTo>
                        <a:pt x="166" y="639"/>
                      </a:lnTo>
                      <a:lnTo>
                        <a:pt x="199" y="641"/>
                      </a:lnTo>
                      <a:lnTo>
                        <a:pt x="199" y="641"/>
                      </a:lnTo>
                      <a:lnTo>
                        <a:pt x="208" y="644"/>
                      </a:lnTo>
                      <a:lnTo>
                        <a:pt x="210" y="646"/>
                      </a:lnTo>
                      <a:lnTo>
                        <a:pt x="236" y="662"/>
                      </a:lnTo>
                      <a:lnTo>
                        <a:pt x="236" y="662"/>
                      </a:lnTo>
                      <a:lnTo>
                        <a:pt x="249" y="660"/>
                      </a:lnTo>
                      <a:lnTo>
                        <a:pt x="264" y="659"/>
                      </a:lnTo>
                      <a:lnTo>
                        <a:pt x="293" y="659"/>
                      </a:lnTo>
                      <a:lnTo>
                        <a:pt x="330" y="664"/>
                      </a:lnTo>
                      <a:lnTo>
                        <a:pt x="330" y="664"/>
                      </a:lnTo>
                      <a:lnTo>
                        <a:pt x="345" y="659"/>
                      </a:lnTo>
                      <a:lnTo>
                        <a:pt x="361" y="652"/>
                      </a:lnTo>
                      <a:lnTo>
                        <a:pt x="377" y="643"/>
                      </a:lnTo>
                      <a:lnTo>
                        <a:pt x="377" y="643"/>
                      </a:lnTo>
                      <a:lnTo>
                        <a:pt x="421" y="620"/>
                      </a:lnTo>
                      <a:lnTo>
                        <a:pt x="442" y="607"/>
                      </a:lnTo>
                      <a:lnTo>
                        <a:pt x="449" y="602"/>
                      </a:lnTo>
                      <a:lnTo>
                        <a:pt x="453" y="599"/>
                      </a:lnTo>
                      <a:lnTo>
                        <a:pt x="453" y="599"/>
                      </a:lnTo>
                      <a:lnTo>
                        <a:pt x="458" y="595"/>
                      </a:lnTo>
                      <a:lnTo>
                        <a:pt x="465" y="590"/>
                      </a:lnTo>
                      <a:lnTo>
                        <a:pt x="467" y="586"/>
                      </a:lnTo>
                      <a:lnTo>
                        <a:pt x="469" y="581"/>
                      </a:lnTo>
                      <a:lnTo>
                        <a:pt x="467" y="576"/>
                      </a:lnTo>
                      <a:lnTo>
                        <a:pt x="465" y="567"/>
                      </a:lnTo>
                      <a:lnTo>
                        <a:pt x="465" y="567"/>
                      </a:lnTo>
                      <a:lnTo>
                        <a:pt x="462" y="558"/>
                      </a:lnTo>
                      <a:lnTo>
                        <a:pt x="458" y="551"/>
                      </a:lnTo>
                      <a:lnTo>
                        <a:pt x="451" y="541"/>
                      </a:lnTo>
                      <a:lnTo>
                        <a:pt x="449" y="535"/>
                      </a:lnTo>
                      <a:lnTo>
                        <a:pt x="449" y="532"/>
                      </a:lnTo>
                      <a:lnTo>
                        <a:pt x="453" y="526"/>
                      </a:lnTo>
                      <a:lnTo>
                        <a:pt x="458" y="521"/>
                      </a:lnTo>
                      <a:lnTo>
                        <a:pt x="458" y="521"/>
                      </a:lnTo>
                      <a:lnTo>
                        <a:pt x="472" y="511"/>
                      </a:lnTo>
                      <a:lnTo>
                        <a:pt x="485" y="505"/>
                      </a:lnTo>
                      <a:lnTo>
                        <a:pt x="497" y="500"/>
                      </a:lnTo>
                      <a:lnTo>
                        <a:pt x="497" y="500"/>
                      </a:lnTo>
                      <a:lnTo>
                        <a:pt x="525" y="493"/>
                      </a:lnTo>
                      <a:lnTo>
                        <a:pt x="544" y="491"/>
                      </a:lnTo>
                      <a:lnTo>
                        <a:pt x="551" y="491"/>
                      </a:lnTo>
                      <a:lnTo>
                        <a:pt x="555" y="493"/>
                      </a:lnTo>
                      <a:lnTo>
                        <a:pt x="555" y="493"/>
                      </a:lnTo>
                      <a:lnTo>
                        <a:pt x="569" y="479"/>
                      </a:lnTo>
                      <a:lnTo>
                        <a:pt x="585" y="465"/>
                      </a:lnTo>
                      <a:lnTo>
                        <a:pt x="606" y="452"/>
                      </a:lnTo>
                      <a:lnTo>
                        <a:pt x="606" y="452"/>
                      </a:lnTo>
                      <a:lnTo>
                        <a:pt x="636" y="438"/>
                      </a:lnTo>
                      <a:lnTo>
                        <a:pt x="669" y="424"/>
                      </a:lnTo>
                      <a:lnTo>
                        <a:pt x="710" y="408"/>
                      </a:lnTo>
                      <a:lnTo>
                        <a:pt x="750" y="398"/>
                      </a:lnTo>
                      <a:lnTo>
                        <a:pt x="766" y="398"/>
                      </a:lnTo>
                      <a:lnTo>
                        <a:pt x="766" y="398"/>
                      </a:lnTo>
                      <a:lnTo>
                        <a:pt x="768" y="398"/>
                      </a:lnTo>
                      <a:lnTo>
                        <a:pt x="772" y="393"/>
                      </a:lnTo>
                      <a:lnTo>
                        <a:pt x="772" y="382"/>
                      </a:lnTo>
                      <a:lnTo>
                        <a:pt x="770" y="366"/>
                      </a:lnTo>
                      <a:lnTo>
                        <a:pt x="770" y="366"/>
                      </a:lnTo>
                      <a:lnTo>
                        <a:pt x="768" y="349"/>
                      </a:lnTo>
                      <a:lnTo>
                        <a:pt x="768" y="334"/>
                      </a:lnTo>
                      <a:lnTo>
                        <a:pt x="772" y="322"/>
                      </a:lnTo>
                      <a:lnTo>
                        <a:pt x="780" y="306"/>
                      </a:lnTo>
                      <a:lnTo>
                        <a:pt x="780" y="306"/>
                      </a:lnTo>
                      <a:lnTo>
                        <a:pt x="789" y="290"/>
                      </a:lnTo>
                      <a:lnTo>
                        <a:pt x="798" y="276"/>
                      </a:lnTo>
                      <a:lnTo>
                        <a:pt x="803" y="260"/>
                      </a:lnTo>
                      <a:lnTo>
                        <a:pt x="805" y="252"/>
                      </a:lnTo>
                      <a:lnTo>
                        <a:pt x="805" y="241"/>
                      </a:lnTo>
                      <a:lnTo>
                        <a:pt x="805" y="241"/>
                      </a:lnTo>
                      <a:lnTo>
                        <a:pt x="807" y="192"/>
                      </a:lnTo>
                      <a:lnTo>
                        <a:pt x="805" y="167"/>
                      </a:lnTo>
                      <a:lnTo>
                        <a:pt x="802" y="157"/>
                      </a:lnTo>
                      <a:lnTo>
                        <a:pt x="798" y="148"/>
                      </a:lnTo>
                      <a:lnTo>
                        <a:pt x="798" y="148"/>
                      </a:lnTo>
                      <a:lnTo>
                        <a:pt x="791" y="128"/>
                      </a:lnTo>
                      <a:lnTo>
                        <a:pt x="784" y="105"/>
                      </a:lnTo>
                      <a:lnTo>
                        <a:pt x="777" y="88"/>
                      </a:lnTo>
                      <a:lnTo>
                        <a:pt x="773" y="81"/>
                      </a:lnTo>
                      <a:lnTo>
                        <a:pt x="770" y="77"/>
                      </a:lnTo>
                      <a:lnTo>
                        <a:pt x="770" y="77"/>
                      </a:lnTo>
                      <a:lnTo>
                        <a:pt x="757" y="74"/>
                      </a:lnTo>
                      <a:lnTo>
                        <a:pt x="743" y="69"/>
                      </a:lnTo>
                      <a:lnTo>
                        <a:pt x="726" y="63"/>
                      </a:lnTo>
                      <a:lnTo>
                        <a:pt x="719" y="58"/>
                      </a:lnTo>
                      <a:lnTo>
                        <a:pt x="710" y="53"/>
                      </a:lnTo>
                      <a:lnTo>
                        <a:pt x="710" y="53"/>
                      </a:lnTo>
                      <a:lnTo>
                        <a:pt x="676" y="28"/>
                      </a:lnTo>
                      <a:lnTo>
                        <a:pt x="657" y="14"/>
                      </a:lnTo>
                      <a:lnTo>
                        <a:pt x="627" y="7"/>
                      </a:lnTo>
                      <a:lnTo>
                        <a:pt x="492" y="0"/>
                      </a:lnTo>
                      <a:lnTo>
                        <a:pt x="492" y="0"/>
                      </a:lnTo>
                      <a:lnTo>
                        <a:pt x="488" y="0"/>
                      </a:lnTo>
                      <a:lnTo>
                        <a:pt x="485" y="0"/>
                      </a:lnTo>
                      <a:lnTo>
                        <a:pt x="481" y="0"/>
                      </a:lnTo>
                      <a:lnTo>
                        <a:pt x="476" y="2"/>
                      </a:lnTo>
                      <a:lnTo>
                        <a:pt x="470" y="7"/>
                      </a:lnTo>
                      <a:lnTo>
                        <a:pt x="467" y="14"/>
                      </a:lnTo>
                      <a:lnTo>
                        <a:pt x="463" y="26"/>
                      </a:lnTo>
                      <a:lnTo>
                        <a:pt x="449" y="69"/>
                      </a:lnTo>
                      <a:lnTo>
                        <a:pt x="449" y="69"/>
                      </a:lnTo>
                      <a:lnTo>
                        <a:pt x="444" y="102"/>
                      </a:lnTo>
                      <a:lnTo>
                        <a:pt x="442" y="130"/>
                      </a:lnTo>
                      <a:lnTo>
                        <a:pt x="442" y="142"/>
                      </a:lnTo>
                      <a:lnTo>
                        <a:pt x="444" y="151"/>
                      </a:lnTo>
                      <a:lnTo>
                        <a:pt x="444" y="151"/>
                      </a:lnTo>
                      <a:lnTo>
                        <a:pt x="448" y="169"/>
                      </a:lnTo>
                      <a:lnTo>
                        <a:pt x="449" y="188"/>
                      </a:lnTo>
                      <a:lnTo>
                        <a:pt x="451" y="213"/>
                      </a:lnTo>
                      <a:lnTo>
                        <a:pt x="451" y="213"/>
                      </a:lnTo>
                      <a:lnTo>
                        <a:pt x="453" y="218"/>
                      </a:lnTo>
                      <a:lnTo>
                        <a:pt x="458" y="232"/>
                      </a:lnTo>
                      <a:lnTo>
                        <a:pt x="463" y="239"/>
                      </a:lnTo>
                      <a:lnTo>
                        <a:pt x="469" y="246"/>
                      </a:lnTo>
                      <a:lnTo>
                        <a:pt x="477" y="252"/>
                      </a:lnTo>
                      <a:lnTo>
                        <a:pt x="488" y="255"/>
                      </a:lnTo>
                      <a:lnTo>
                        <a:pt x="488" y="255"/>
                      </a:lnTo>
                      <a:lnTo>
                        <a:pt x="507" y="257"/>
                      </a:lnTo>
                      <a:lnTo>
                        <a:pt x="523" y="257"/>
                      </a:lnTo>
                      <a:lnTo>
                        <a:pt x="530" y="259"/>
                      </a:lnTo>
                      <a:lnTo>
                        <a:pt x="537" y="260"/>
                      </a:lnTo>
                      <a:lnTo>
                        <a:pt x="546" y="266"/>
                      </a:lnTo>
                      <a:lnTo>
                        <a:pt x="557" y="273"/>
                      </a:lnTo>
                      <a:lnTo>
                        <a:pt x="557" y="273"/>
                      </a:lnTo>
                      <a:lnTo>
                        <a:pt x="566" y="282"/>
                      </a:lnTo>
                      <a:lnTo>
                        <a:pt x="571" y="290"/>
                      </a:lnTo>
                      <a:lnTo>
                        <a:pt x="571" y="297"/>
                      </a:lnTo>
                      <a:lnTo>
                        <a:pt x="569" y="305"/>
                      </a:lnTo>
                      <a:lnTo>
                        <a:pt x="562" y="313"/>
                      </a:lnTo>
                      <a:lnTo>
                        <a:pt x="551" y="320"/>
                      </a:lnTo>
                      <a:lnTo>
                        <a:pt x="539" y="327"/>
                      </a:lnTo>
                      <a:lnTo>
                        <a:pt x="523" y="334"/>
                      </a:lnTo>
                      <a:lnTo>
                        <a:pt x="523" y="33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4" name="Freeform 40"/>
                <p:cNvSpPr>
                  <a:spLocks/>
                </p:cNvSpPr>
                <p:nvPr/>
              </p:nvSpPr>
              <p:spPr bwMode="auto">
                <a:xfrm>
                  <a:off x="5608062" y="4672145"/>
                  <a:ext cx="173101" cy="478261"/>
                </a:xfrm>
                <a:custGeom>
                  <a:avLst/>
                  <a:gdLst/>
                  <a:ahLst/>
                  <a:cxnLst>
                    <a:cxn ang="0">
                      <a:pos x="145" y="116"/>
                    </a:cxn>
                    <a:cxn ang="0">
                      <a:pos x="106" y="46"/>
                    </a:cxn>
                    <a:cxn ang="0">
                      <a:pos x="92" y="17"/>
                    </a:cxn>
                    <a:cxn ang="0">
                      <a:pos x="85" y="7"/>
                    </a:cxn>
                    <a:cxn ang="0">
                      <a:pos x="72" y="2"/>
                    </a:cxn>
                    <a:cxn ang="0">
                      <a:pos x="53" y="0"/>
                    </a:cxn>
                    <a:cxn ang="0">
                      <a:pos x="21" y="2"/>
                    </a:cxn>
                    <a:cxn ang="0">
                      <a:pos x="7" y="7"/>
                    </a:cxn>
                    <a:cxn ang="0">
                      <a:pos x="4" y="10"/>
                    </a:cxn>
                    <a:cxn ang="0">
                      <a:pos x="25" y="58"/>
                    </a:cxn>
                    <a:cxn ang="0">
                      <a:pos x="32" y="79"/>
                    </a:cxn>
                    <a:cxn ang="0">
                      <a:pos x="41" y="105"/>
                    </a:cxn>
                    <a:cxn ang="0">
                      <a:pos x="41" y="116"/>
                    </a:cxn>
                    <a:cxn ang="0">
                      <a:pos x="39" y="174"/>
                    </a:cxn>
                    <a:cxn ang="0">
                      <a:pos x="34" y="204"/>
                    </a:cxn>
                    <a:cxn ang="0">
                      <a:pos x="27" y="218"/>
                    </a:cxn>
                    <a:cxn ang="0">
                      <a:pos x="11" y="245"/>
                    </a:cxn>
                    <a:cxn ang="0">
                      <a:pos x="2" y="271"/>
                    </a:cxn>
                    <a:cxn ang="0">
                      <a:pos x="6" y="299"/>
                    </a:cxn>
                    <a:cxn ang="0">
                      <a:pos x="4" y="324"/>
                    </a:cxn>
                    <a:cxn ang="0">
                      <a:pos x="0" y="331"/>
                    </a:cxn>
                    <a:cxn ang="0">
                      <a:pos x="39" y="331"/>
                    </a:cxn>
                    <a:cxn ang="0">
                      <a:pos x="60" y="340"/>
                    </a:cxn>
                    <a:cxn ang="0">
                      <a:pos x="83" y="361"/>
                    </a:cxn>
                    <a:cxn ang="0">
                      <a:pos x="92" y="371"/>
                    </a:cxn>
                    <a:cxn ang="0">
                      <a:pos x="102" y="389"/>
                    </a:cxn>
                    <a:cxn ang="0">
                      <a:pos x="104" y="421"/>
                    </a:cxn>
                    <a:cxn ang="0">
                      <a:pos x="102" y="433"/>
                    </a:cxn>
                    <a:cxn ang="0">
                      <a:pos x="97" y="461"/>
                    </a:cxn>
                    <a:cxn ang="0">
                      <a:pos x="95" y="481"/>
                    </a:cxn>
                    <a:cxn ang="0">
                      <a:pos x="102" y="507"/>
                    </a:cxn>
                    <a:cxn ang="0">
                      <a:pos x="108" y="521"/>
                    </a:cxn>
                    <a:cxn ang="0">
                      <a:pos x="122" y="535"/>
                    </a:cxn>
                    <a:cxn ang="0">
                      <a:pos x="138" y="532"/>
                    </a:cxn>
                    <a:cxn ang="0">
                      <a:pos x="155" y="518"/>
                    </a:cxn>
                    <a:cxn ang="0">
                      <a:pos x="166" y="503"/>
                    </a:cxn>
                    <a:cxn ang="0">
                      <a:pos x="189" y="468"/>
                    </a:cxn>
                    <a:cxn ang="0">
                      <a:pos x="194" y="454"/>
                    </a:cxn>
                    <a:cxn ang="0">
                      <a:pos x="194" y="435"/>
                    </a:cxn>
                    <a:cxn ang="0">
                      <a:pos x="185" y="380"/>
                    </a:cxn>
                    <a:cxn ang="0">
                      <a:pos x="178" y="364"/>
                    </a:cxn>
                    <a:cxn ang="0">
                      <a:pos x="168" y="352"/>
                    </a:cxn>
                    <a:cxn ang="0">
                      <a:pos x="148" y="313"/>
                    </a:cxn>
                    <a:cxn ang="0">
                      <a:pos x="136" y="275"/>
                    </a:cxn>
                    <a:cxn ang="0">
                      <a:pos x="131" y="253"/>
                    </a:cxn>
                    <a:cxn ang="0">
                      <a:pos x="125" y="209"/>
                    </a:cxn>
                    <a:cxn ang="0">
                      <a:pos x="127" y="171"/>
                    </a:cxn>
                    <a:cxn ang="0">
                      <a:pos x="132" y="139"/>
                    </a:cxn>
                    <a:cxn ang="0">
                      <a:pos x="145" y="116"/>
                    </a:cxn>
                  </a:cxnLst>
                  <a:rect l="0" t="0" r="r" b="b"/>
                  <a:pathLst>
                    <a:path w="194" h="535">
                      <a:moveTo>
                        <a:pt x="145" y="116"/>
                      </a:moveTo>
                      <a:lnTo>
                        <a:pt x="145" y="116"/>
                      </a:lnTo>
                      <a:lnTo>
                        <a:pt x="106" y="46"/>
                      </a:lnTo>
                      <a:lnTo>
                        <a:pt x="106" y="46"/>
                      </a:lnTo>
                      <a:lnTo>
                        <a:pt x="99" y="30"/>
                      </a:lnTo>
                      <a:lnTo>
                        <a:pt x="92" y="17"/>
                      </a:lnTo>
                      <a:lnTo>
                        <a:pt x="88" y="12"/>
                      </a:lnTo>
                      <a:lnTo>
                        <a:pt x="85" y="7"/>
                      </a:lnTo>
                      <a:lnTo>
                        <a:pt x="80" y="3"/>
                      </a:lnTo>
                      <a:lnTo>
                        <a:pt x="72" y="2"/>
                      </a:lnTo>
                      <a:lnTo>
                        <a:pt x="72" y="2"/>
                      </a:lnTo>
                      <a:lnTo>
                        <a:pt x="53" y="0"/>
                      </a:lnTo>
                      <a:lnTo>
                        <a:pt x="32" y="0"/>
                      </a:lnTo>
                      <a:lnTo>
                        <a:pt x="21" y="2"/>
                      </a:lnTo>
                      <a:lnTo>
                        <a:pt x="13" y="3"/>
                      </a:lnTo>
                      <a:lnTo>
                        <a:pt x="7" y="7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9" y="23"/>
                      </a:lnTo>
                      <a:lnTo>
                        <a:pt x="25" y="58"/>
                      </a:lnTo>
                      <a:lnTo>
                        <a:pt x="25" y="58"/>
                      </a:lnTo>
                      <a:lnTo>
                        <a:pt x="32" y="79"/>
                      </a:lnTo>
                      <a:lnTo>
                        <a:pt x="37" y="95"/>
                      </a:lnTo>
                      <a:lnTo>
                        <a:pt x="41" y="105"/>
                      </a:lnTo>
                      <a:lnTo>
                        <a:pt x="41" y="116"/>
                      </a:lnTo>
                      <a:lnTo>
                        <a:pt x="41" y="116"/>
                      </a:lnTo>
                      <a:lnTo>
                        <a:pt x="39" y="174"/>
                      </a:lnTo>
                      <a:lnTo>
                        <a:pt x="39" y="174"/>
                      </a:lnTo>
                      <a:lnTo>
                        <a:pt x="37" y="190"/>
                      </a:lnTo>
                      <a:lnTo>
                        <a:pt x="34" y="204"/>
                      </a:lnTo>
                      <a:lnTo>
                        <a:pt x="27" y="218"/>
                      </a:lnTo>
                      <a:lnTo>
                        <a:pt x="27" y="218"/>
                      </a:lnTo>
                      <a:lnTo>
                        <a:pt x="18" y="230"/>
                      </a:lnTo>
                      <a:lnTo>
                        <a:pt x="11" y="245"/>
                      </a:lnTo>
                      <a:lnTo>
                        <a:pt x="4" y="259"/>
                      </a:lnTo>
                      <a:lnTo>
                        <a:pt x="2" y="271"/>
                      </a:lnTo>
                      <a:lnTo>
                        <a:pt x="2" y="271"/>
                      </a:lnTo>
                      <a:lnTo>
                        <a:pt x="6" y="299"/>
                      </a:lnTo>
                      <a:lnTo>
                        <a:pt x="6" y="317"/>
                      </a:lnTo>
                      <a:lnTo>
                        <a:pt x="4" y="324"/>
                      </a:lnTo>
                      <a:lnTo>
                        <a:pt x="0" y="331"/>
                      </a:lnTo>
                      <a:lnTo>
                        <a:pt x="0" y="331"/>
                      </a:lnTo>
                      <a:lnTo>
                        <a:pt x="39" y="331"/>
                      </a:lnTo>
                      <a:lnTo>
                        <a:pt x="39" y="331"/>
                      </a:lnTo>
                      <a:lnTo>
                        <a:pt x="50" y="334"/>
                      </a:lnTo>
                      <a:lnTo>
                        <a:pt x="60" y="340"/>
                      </a:lnTo>
                      <a:lnTo>
                        <a:pt x="72" y="348"/>
                      </a:lnTo>
                      <a:lnTo>
                        <a:pt x="83" y="361"/>
                      </a:lnTo>
                      <a:lnTo>
                        <a:pt x="83" y="361"/>
                      </a:lnTo>
                      <a:lnTo>
                        <a:pt x="92" y="371"/>
                      </a:lnTo>
                      <a:lnTo>
                        <a:pt x="99" y="382"/>
                      </a:lnTo>
                      <a:lnTo>
                        <a:pt x="102" y="389"/>
                      </a:lnTo>
                      <a:lnTo>
                        <a:pt x="104" y="398"/>
                      </a:lnTo>
                      <a:lnTo>
                        <a:pt x="104" y="421"/>
                      </a:lnTo>
                      <a:lnTo>
                        <a:pt x="104" y="421"/>
                      </a:lnTo>
                      <a:lnTo>
                        <a:pt x="102" y="433"/>
                      </a:lnTo>
                      <a:lnTo>
                        <a:pt x="101" y="444"/>
                      </a:lnTo>
                      <a:lnTo>
                        <a:pt x="97" y="461"/>
                      </a:lnTo>
                      <a:lnTo>
                        <a:pt x="95" y="470"/>
                      </a:lnTo>
                      <a:lnTo>
                        <a:pt x="95" y="481"/>
                      </a:lnTo>
                      <a:lnTo>
                        <a:pt x="97" y="493"/>
                      </a:lnTo>
                      <a:lnTo>
                        <a:pt x="102" y="507"/>
                      </a:lnTo>
                      <a:lnTo>
                        <a:pt x="102" y="507"/>
                      </a:lnTo>
                      <a:lnTo>
                        <a:pt x="108" y="521"/>
                      </a:lnTo>
                      <a:lnTo>
                        <a:pt x="115" y="530"/>
                      </a:lnTo>
                      <a:lnTo>
                        <a:pt x="122" y="535"/>
                      </a:lnTo>
                      <a:lnTo>
                        <a:pt x="129" y="535"/>
                      </a:lnTo>
                      <a:lnTo>
                        <a:pt x="138" y="532"/>
                      </a:lnTo>
                      <a:lnTo>
                        <a:pt x="143" y="528"/>
                      </a:lnTo>
                      <a:lnTo>
                        <a:pt x="155" y="518"/>
                      </a:lnTo>
                      <a:lnTo>
                        <a:pt x="155" y="518"/>
                      </a:lnTo>
                      <a:lnTo>
                        <a:pt x="166" y="503"/>
                      </a:lnTo>
                      <a:lnTo>
                        <a:pt x="178" y="486"/>
                      </a:lnTo>
                      <a:lnTo>
                        <a:pt x="189" y="468"/>
                      </a:lnTo>
                      <a:lnTo>
                        <a:pt x="192" y="461"/>
                      </a:lnTo>
                      <a:lnTo>
                        <a:pt x="194" y="454"/>
                      </a:lnTo>
                      <a:lnTo>
                        <a:pt x="194" y="454"/>
                      </a:lnTo>
                      <a:lnTo>
                        <a:pt x="194" y="435"/>
                      </a:lnTo>
                      <a:lnTo>
                        <a:pt x="190" y="407"/>
                      </a:lnTo>
                      <a:lnTo>
                        <a:pt x="185" y="380"/>
                      </a:lnTo>
                      <a:lnTo>
                        <a:pt x="182" y="370"/>
                      </a:lnTo>
                      <a:lnTo>
                        <a:pt x="178" y="364"/>
                      </a:lnTo>
                      <a:lnTo>
                        <a:pt x="178" y="364"/>
                      </a:lnTo>
                      <a:lnTo>
                        <a:pt x="168" y="352"/>
                      </a:lnTo>
                      <a:lnTo>
                        <a:pt x="155" y="327"/>
                      </a:lnTo>
                      <a:lnTo>
                        <a:pt x="148" y="313"/>
                      </a:lnTo>
                      <a:lnTo>
                        <a:pt x="141" y="294"/>
                      </a:lnTo>
                      <a:lnTo>
                        <a:pt x="136" y="275"/>
                      </a:lnTo>
                      <a:lnTo>
                        <a:pt x="131" y="253"/>
                      </a:lnTo>
                      <a:lnTo>
                        <a:pt x="131" y="253"/>
                      </a:lnTo>
                      <a:lnTo>
                        <a:pt x="127" y="230"/>
                      </a:lnTo>
                      <a:lnTo>
                        <a:pt x="125" y="209"/>
                      </a:lnTo>
                      <a:lnTo>
                        <a:pt x="125" y="190"/>
                      </a:lnTo>
                      <a:lnTo>
                        <a:pt x="127" y="171"/>
                      </a:lnTo>
                      <a:lnTo>
                        <a:pt x="129" y="155"/>
                      </a:lnTo>
                      <a:lnTo>
                        <a:pt x="132" y="139"/>
                      </a:lnTo>
                      <a:lnTo>
                        <a:pt x="138" y="127"/>
                      </a:lnTo>
                      <a:lnTo>
                        <a:pt x="145" y="116"/>
                      </a:lnTo>
                      <a:lnTo>
                        <a:pt x="145" y="11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5" name="Freeform 41"/>
                <p:cNvSpPr>
                  <a:spLocks/>
                </p:cNvSpPr>
                <p:nvPr/>
              </p:nvSpPr>
              <p:spPr bwMode="auto">
                <a:xfrm>
                  <a:off x="5390346" y="4222436"/>
                  <a:ext cx="98150" cy="126704"/>
                </a:xfrm>
                <a:custGeom>
                  <a:avLst/>
                  <a:gdLst/>
                  <a:ahLst/>
                  <a:cxnLst>
                    <a:cxn ang="0">
                      <a:pos x="4" y="25"/>
                    </a:cxn>
                    <a:cxn ang="0">
                      <a:pos x="4" y="25"/>
                    </a:cxn>
                    <a:cxn ang="0">
                      <a:pos x="2" y="21"/>
                    </a:cxn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2" y="14"/>
                    </a:cxn>
                    <a:cxn ang="0">
                      <a:pos x="4" y="12"/>
                    </a:cxn>
                    <a:cxn ang="0">
                      <a:pos x="9" y="12"/>
                    </a:cxn>
                    <a:cxn ang="0">
                      <a:pos x="9" y="12"/>
                    </a:cxn>
                    <a:cxn ang="0">
                      <a:pos x="21" y="14"/>
                    </a:cxn>
                    <a:cxn ang="0">
                      <a:pos x="35" y="18"/>
                    </a:cxn>
                    <a:cxn ang="0">
                      <a:pos x="48" y="19"/>
                    </a:cxn>
                    <a:cxn ang="0">
                      <a:pos x="53" y="19"/>
                    </a:cxn>
                    <a:cxn ang="0">
                      <a:pos x="57" y="18"/>
                    </a:cxn>
                    <a:cxn ang="0">
                      <a:pos x="57" y="18"/>
                    </a:cxn>
                    <a:cxn ang="0">
                      <a:pos x="60" y="14"/>
                    </a:cxn>
                    <a:cxn ang="0">
                      <a:pos x="62" y="11"/>
                    </a:cxn>
                    <a:cxn ang="0">
                      <a:pos x="65" y="4"/>
                    </a:cxn>
                    <a:cxn ang="0">
                      <a:pos x="67" y="2"/>
                    </a:cxn>
                    <a:cxn ang="0">
                      <a:pos x="69" y="0"/>
                    </a:cxn>
                    <a:cxn ang="0">
                      <a:pos x="72" y="0"/>
                    </a:cxn>
                    <a:cxn ang="0">
                      <a:pos x="78" y="2"/>
                    </a:cxn>
                    <a:cxn ang="0">
                      <a:pos x="78" y="2"/>
                    </a:cxn>
                    <a:cxn ang="0">
                      <a:pos x="85" y="5"/>
                    </a:cxn>
                    <a:cxn ang="0">
                      <a:pos x="92" y="11"/>
                    </a:cxn>
                    <a:cxn ang="0">
                      <a:pos x="99" y="18"/>
                    </a:cxn>
                    <a:cxn ang="0">
                      <a:pos x="104" y="25"/>
                    </a:cxn>
                    <a:cxn ang="0">
                      <a:pos x="108" y="33"/>
                    </a:cxn>
                    <a:cxn ang="0">
                      <a:pos x="109" y="44"/>
                    </a:cxn>
                    <a:cxn ang="0">
                      <a:pos x="108" y="55"/>
                    </a:cxn>
                    <a:cxn ang="0">
                      <a:pos x="104" y="65"/>
                    </a:cxn>
                    <a:cxn ang="0">
                      <a:pos x="104" y="65"/>
                    </a:cxn>
                    <a:cxn ang="0">
                      <a:pos x="90" y="90"/>
                    </a:cxn>
                    <a:cxn ang="0">
                      <a:pos x="74" y="114"/>
                    </a:cxn>
                    <a:cxn ang="0">
                      <a:pos x="67" y="125"/>
                    </a:cxn>
                    <a:cxn ang="0">
                      <a:pos x="58" y="134"/>
                    </a:cxn>
                    <a:cxn ang="0">
                      <a:pos x="51" y="139"/>
                    </a:cxn>
                    <a:cxn ang="0">
                      <a:pos x="43" y="141"/>
                    </a:cxn>
                    <a:cxn ang="0">
                      <a:pos x="43" y="141"/>
                    </a:cxn>
                    <a:cxn ang="0">
                      <a:pos x="30" y="143"/>
                    </a:cxn>
                    <a:cxn ang="0">
                      <a:pos x="18" y="143"/>
                    </a:cxn>
                    <a:cxn ang="0">
                      <a:pos x="11" y="143"/>
                    </a:cxn>
                    <a:cxn ang="0">
                      <a:pos x="9" y="141"/>
                    </a:cxn>
                    <a:cxn ang="0">
                      <a:pos x="9" y="139"/>
                    </a:cxn>
                    <a:cxn ang="0">
                      <a:pos x="9" y="139"/>
                    </a:cxn>
                    <a:cxn ang="0">
                      <a:pos x="13" y="132"/>
                    </a:cxn>
                    <a:cxn ang="0">
                      <a:pos x="18" y="123"/>
                    </a:cxn>
                    <a:cxn ang="0">
                      <a:pos x="21" y="111"/>
                    </a:cxn>
                    <a:cxn ang="0">
                      <a:pos x="21" y="102"/>
                    </a:cxn>
                    <a:cxn ang="0">
                      <a:pos x="21" y="92"/>
                    </a:cxn>
                    <a:cxn ang="0">
                      <a:pos x="21" y="92"/>
                    </a:cxn>
                    <a:cxn ang="0">
                      <a:pos x="20" y="72"/>
                    </a:cxn>
                    <a:cxn ang="0">
                      <a:pos x="16" y="56"/>
                    </a:cxn>
                    <a:cxn ang="0">
                      <a:pos x="11" y="41"/>
                    </a:cxn>
                    <a:cxn ang="0">
                      <a:pos x="4" y="25"/>
                    </a:cxn>
                    <a:cxn ang="0">
                      <a:pos x="4" y="25"/>
                    </a:cxn>
                  </a:cxnLst>
                  <a:rect l="0" t="0" r="r" b="b"/>
                  <a:pathLst>
                    <a:path w="109" h="143">
                      <a:moveTo>
                        <a:pt x="4" y="25"/>
                      </a:moveTo>
                      <a:lnTo>
                        <a:pt x="4" y="25"/>
                      </a:lnTo>
                      <a:lnTo>
                        <a:pt x="2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21" y="14"/>
                      </a:lnTo>
                      <a:lnTo>
                        <a:pt x="35" y="18"/>
                      </a:lnTo>
                      <a:lnTo>
                        <a:pt x="48" y="19"/>
                      </a:lnTo>
                      <a:lnTo>
                        <a:pt x="53" y="19"/>
                      </a:lnTo>
                      <a:lnTo>
                        <a:pt x="57" y="18"/>
                      </a:lnTo>
                      <a:lnTo>
                        <a:pt x="57" y="18"/>
                      </a:lnTo>
                      <a:lnTo>
                        <a:pt x="60" y="14"/>
                      </a:lnTo>
                      <a:lnTo>
                        <a:pt x="62" y="11"/>
                      </a:lnTo>
                      <a:lnTo>
                        <a:pt x="65" y="4"/>
                      </a:lnTo>
                      <a:lnTo>
                        <a:pt x="67" y="2"/>
                      </a:lnTo>
                      <a:lnTo>
                        <a:pt x="69" y="0"/>
                      </a:lnTo>
                      <a:lnTo>
                        <a:pt x="72" y="0"/>
                      </a:lnTo>
                      <a:lnTo>
                        <a:pt x="78" y="2"/>
                      </a:lnTo>
                      <a:lnTo>
                        <a:pt x="78" y="2"/>
                      </a:lnTo>
                      <a:lnTo>
                        <a:pt x="85" y="5"/>
                      </a:lnTo>
                      <a:lnTo>
                        <a:pt x="92" y="11"/>
                      </a:lnTo>
                      <a:lnTo>
                        <a:pt x="99" y="18"/>
                      </a:lnTo>
                      <a:lnTo>
                        <a:pt x="104" y="25"/>
                      </a:lnTo>
                      <a:lnTo>
                        <a:pt x="108" y="33"/>
                      </a:lnTo>
                      <a:lnTo>
                        <a:pt x="109" y="44"/>
                      </a:lnTo>
                      <a:lnTo>
                        <a:pt x="108" y="55"/>
                      </a:lnTo>
                      <a:lnTo>
                        <a:pt x="104" y="65"/>
                      </a:lnTo>
                      <a:lnTo>
                        <a:pt x="104" y="65"/>
                      </a:lnTo>
                      <a:lnTo>
                        <a:pt x="90" y="90"/>
                      </a:lnTo>
                      <a:lnTo>
                        <a:pt x="74" y="114"/>
                      </a:lnTo>
                      <a:lnTo>
                        <a:pt x="67" y="125"/>
                      </a:lnTo>
                      <a:lnTo>
                        <a:pt x="58" y="134"/>
                      </a:lnTo>
                      <a:lnTo>
                        <a:pt x="51" y="139"/>
                      </a:lnTo>
                      <a:lnTo>
                        <a:pt x="43" y="141"/>
                      </a:lnTo>
                      <a:lnTo>
                        <a:pt x="43" y="141"/>
                      </a:lnTo>
                      <a:lnTo>
                        <a:pt x="30" y="143"/>
                      </a:lnTo>
                      <a:lnTo>
                        <a:pt x="18" y="143"/>
                      </a:lnTo>
                      <a:lnTo>
                        <a:pt x="11" y="143"/>
                      </a:lnTo>
                      <a:lnTo>
                        <a:pt x="9" y="141"/>
                      </a:lnTo>
                      <a:lnTo>
                        <a:pt x="9" y="139"/>
                      </a:lnTo>
                      <a:lnTo>
                        <a:pt x="9" y="139"/>
                      </a:lnTo>
                      <a:lnTo>
                        <a:pt x="13" y="132"/>
                      </a:lnTo>
                      <a:lnTo>
                        <a:pt x="18" y="123"/>
                      </a:lnTo>
                      <a:lnTo>
                        <a:pt x="21" y="111"/>
                      </a:lnTo>
                      <a:lnTo>
                        <a:pt x="21" y="102"/>
                      </a:lnTo>
                      <a:lnTo>
                        <a:pt x="21" y="92"/>
                      </a:lnTo>
                      <a:lnTo>
                        <a:pt x="21" y="92"/>
                      </a:lnTo>
                      <a:lnTo>
                        <a:pt x="20" y="72"/>
                      </a:lnTo>
                      <a:lnTo>
                        <a:pt x="16" y="56"/>
                      </a:lnTo>
                      <a:lnTo>
                        <a:pt x="11" y="41"/>
                      </a:lnTo>
                      <a:lnTo>
                        <a:pt x="4" y="25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6" name="Freeform 42"/>
                <p:cNvSpPr>
                  <a:spLocks/>
                </p:cNvSpPr>
                <p:nvPr/>
              </p:nvSpPr>
              <p:spPr bwMode="auto">
                <a:xfrm>
                  <a:off x="5381424" y="4131423"/>
                  <a:ext cx="121350" cy="112428"/>
                </a:xfrm>
                <a:custGeom>
                  <a:avLst/>
                  <a:gdLst/>
                  <a:ahLst/>
                  <a:cxnLst>
                    <a:cxn ang="0">
                      <a:pos x="28" y="35"/>
                    </a:cxn>
                    <a:cxn ang="0">
                      <a:pos x="28" y="35"/>
                    </a:cxn>
                    <a:cxn ang="0">
                      <a:pos x="40" y="33"/>
                    </a:cxn>
                    <a:cxn ang="0">
                      <a:pos x="51" y="28"/>
                    </a:cxn>
                    <a:cxn ang="0">
                      <a:pos x="61" y="21"/>
                    </a:cxn>
                    <a:cxn ang="0">
                      <a:pos x="61" y="21"/>
                    </a:cxn>
                    <a:cxn ang="0">
                      <a:pos x="74" y="14"/>
                    </a:cxn>
                    <a:cxn ang="0">
                      <a:pos x="86" y="7"/>
                    </a:cxn>
                    <a:cxn ang="0">
                      <a:pos x="102" y="0"/>
                    </a:cxn>
                    <a:cxn ang="0">
                      <a:pos x="102" y="0"/>
                    </a:cxn>
                    <a:cxn ang="0">
                      <a:pos x="118" y="2"/>
                    </a:cxn>
                    <a:cxn ang="0">
                      <a:pos x="130" y="5"/>
                    </a:cxn>
                    <a:cxn ang="0">
                      <a:pos x="134" y="9"/>
                    </a:cxn>
                    <a:cxn ang="0">
                      <a:pos x="135" y="10"/>
                    </a:cxn>
                    <a:cxn ang="0">
                      <a:pos x="135" y="10"/>
                    </a:cxn>
                    <a:cxn ang="0">
                      <a:pos x="135" y="19"/>
                    </a:cxn>
                    <a:cxn ang="0">
                      <a:pos x="132" y="30"/>
                    </a:cxn>
                    <a:cxn ang="0">
                      <a:pos x="126" y="40"/>
                    </a:cxn>
                    <a:cxn ang="0">
                      <a:pos x="118" y="53"/>
                    </a:cxn>
                    <a:cxn ang="0">
                      <a:pos x="118" y="53"/>
                    </a:cxn>
                    <a:cxn ang="0">
                      <a:pos x="109" y="65"/>
                    </a:cxn>
                    <a:cxn ang="0">
                      <a:pos x="100" y="79"/>
                    </a:cxn>
                    <a:cxn ang="0">
                      <a:pos x="95" y="91"/>
                    </a:cxn>
                    <a:cxn ang="0">
                      <a:pos x="91" y="98"/>
                    </a:cxn>
                    <a:cxn ang="0">
                      <a:pos x="91" y="98"/>
                    </a:cxn>
                    <a:cxn ang="0">
                      <a:pos x="91" y="100"/>
                    </a:cxn>
                    <a:cxn ang="0">
                      <a:pos x="90" y="102"/>
                    </a:cxn>
                    <a:cxn ang="0">
                      <a:pos x="88" y="104"/>
                    </a:cxn>
                    <a:cxn ang="0">
                      <a:pos x="88" y="104"/>
                    </a:cxn>
                    <a:cxn ang="0">
                      <a:pos x="84" y="102"/>
                    </a:cxn>
                    <a:cxn ang="0">
                      <a:pos x="79" y="100"/>
                    </a:cxn>
                    <a:cxn ang="0">
                      <a:pos x="77" y="102"/>
                    </a:cxn>
                    <a:cxn ang="0">
                      <a:pos x="77" y="102"/>
                    </a:cxn>
                    <a:cxn ang="0">
                      <a:pos x="75" y="107"/>
                    </a:cxn>
                    <a:cxn ang="0">
                      <a:pos x="72" y="114"/>
                    </a:cxn>
                    <a:cxn ang="0">
                      <a:pos x="68" y="118"/>
                    </a:cxn>
                    <a:cxn ang="0">
                      <a:pos x="65" y="120"/>
                    </a:cxn>
                    <a:cxn ang="0">
                      <a:pos x="60" y="121"/>
                    </a:cxn>
                    <a:cxn ang="0">
                      <a:pos x="53" y="121"/>
                    </a:cxn>
                    <a:cxn ang="0">
                      <a:pos x="53" y="121"/>
                    </a:cxn>
                    <a:cxn ang="0">
                      <a:pos x="37" y="118"/>
                    </a:cxn>
                    <a:cxn ang="0">
                      <a:pos x="23" y="114"/>
                    </a:cxn>
                    <a:cxn ang="0">
                      <a:pos x="17" y="114"/>
                    </a:cxn>
                    <a:cxn ang="0">
                      <a:pos x="14" y="116"/>
                    </a:cxn>
                    <a:cxn ang="0">
                      <a:pos x="12" y="120"/>
                    </a:cxn>
                    <a:cxn ang="0">
                      <a:pos x="14" y="127"/>
                    </a:cxn>
                    <a:cxn ang="0">
                      <a:pos x="14" y="127"/>
                    </a:cxn>
                    <a:cxn ang="0">
                      <a:pos x="10" y="125"/>
                    </a:cxn>
                    <a:cxn ang="0">
                      <a:pos x="5" y="120"/>
                    </a:cxn>
                    <a:cxn ang="0">
                      <a:pos x="1" y="111"/>
                    </a:cxn>
                    <a:cxn ang="0">
                      <a:pos x="0" y="104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1" y="84"/>
                    </a:cxn>
                    <a:cxn ang="0">
                      <a:pos x="7" y="72"/>
                    </a:cxn>
                    <a:cxn ang="0">
                      <a:pos x="19" y="56"/>
                    </a:cxn>
                    <a:cxn ang="0">
                      <a:pos x="19" y="56"/>
                    </a:cxn>
                    <a:cxn ang="0">
                      <a:pos x="26" y="46"/>
                    </a:cxn>
                    <a:cxn ang="0">
                      <a:pos x="30" y="42"/>
                    </a:cxn>
                    <a:cxn ang="0">
                      <a:pos x="28" y="35"/>
                    </a:cxn>
                    <a:cxn ang="0">
                      <a:pos x="28" y="35"/>
                    </a:cxn>
                  </a:cxnLst>
                  <a:rect l="0" t="0" r="r" b="b"/>
                  <a:pathLst>
                    <a:path w="135" h="127">
                      <a:moveTo>
                        <a:pt x="28" y="35"/>
                      </a:moveTo>
                      <a:lnTo>
                        <a:pt x="28" y="35"/>
                      </a:lnTo>
                      <a:lnTo>
                        <a:pt x="40" y="33"/>
                      </a:lnTo>
                      <a:lnTo>
                        <a:pt x="51" y="28"/>
                      </a:lnTo>
                      <a:lnTo>
                        <a:pt x="61" y="21"/>
                      </a:lnTo>
                      <a:lnTo>
                        <a:pt x="61" y="21"/>
                      </a:lnTo>
                      <a:lnTo>
                        <a:pt x="74" y="14"/>
                      </a:lnTo>
                      <a:lnTo>
                        <a:pt x="86" y="7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18" y="2"/>
                      </a:lnTo>
                      <a:lnTo>
                        <a:pt x="130" y="5"/>
                      </a:lnTo>
                      <a:lnTo>
                        <a:pt x="134" y="9"/>
                      </a:lnTo>
                      <a:lnTo>
                        <a:pt x="135" y="10"/>
                      </a:lnTo>
                      <a:lnTo>
                        <a:pt x="135" y="10"/>
                      </a:lnTo>
                      <a:lnTo>
                        <a:pt x="135" y="19"/>
                      </a:lnTo>
                      <a:lnTo>
                        <a:pt x="132" y="30"/>
                      </a:lnTo>
                      <a:lnTo>
                        <a:pt x="126" y="40"/>
                      </a:lnTo>
                      <a:lnTo>
                        <a:pt x="118" y="53"/>
                      </a:lnTo>
                      <a:lnTo>
                        <a:pt x="118" y="53"/>
                      </a:lnTo>
                      <a:lnTo>
                        <a:pt x="109" y="65"/>
                      </a:lnTo>
                      <a:lnTo>
                        <a:pt x="100" y="79"/>
                      </a:lnTo>
                      <a:lnTo>
                        <a:pt x="95" y="91"/>
                      </a:lnTo>
                      <a:lnTo>
                        <a:pt x="91" y="98"/>
                      </a:lnTo>
                      <a:lnTo>
                        <a:pt x="91" y="98"/>
                      </a:lnTo>
                      <a:lnTo>
                        <a:pt x="91" y="100"/>
                      </a:lnTo>
                      <a:lnTo>
                        <a:pt x="90" y="102"/>
                      </a:lnTo>
                      <a:lnTo>
                        <a:pt x="88" y="104"/>
                      </a:lnTo>
                      <a:lnTo>
                        <a:pt x="88" y="104"/>
                      </a:lnTo>
                      <a:lnTo>
                        <a:pt x="84" y="102"/>
                      </a:lnTo>
                      <a:lnTo>
                        <a:pt x="79" y="100"/>
                      </a:lnTo>
                      <a:lnTo>
                        <a:pt x="77" y="102"/>
                      </a:lnTo>
                      <a:lnTo>
                        <a:pt x="77" y="102"/>
                      </a:lnTo>
                      <a:lnTo>
                        <a:pt x="75" y="107"/>
                      </a:lnTo>
                      <a:lnTo>
                        <a:pt x="72" y="114"/>
                      </a:lnTo>
                      <a:lnTo>
                        <a:pt x="68" y="118"/>
                      </a:lnTo>
                      <a:lnTo>
                        <a:pt x="65" y="120"/>
                      </a:lnTo>
                      <a:lnTo>
                        <a:pt x="60" y="121"/>
                      </a:lnTo>
                      <a:lnTo>
                        <a:pt x="53" y="121"/>
                      </a:lnTo>
                      <a:lnTo>
                        <a:pt x="53" y="121"/>
                      </a:lnTo>
                      <a:lnTo>
                        <a:pt x="37" y="118"/>
                      </a:lnTo>
                      <a:lnTo>
                        <a:pt x="23" y="114"/>
                      </a:lnTo>
                      <a:lnTo>
                        <a:pt x="17" y="114"/>
                      </a:lnTo>
                      <a:lnTo>
                        <a:pt x="14" y="116"/>
                      </a:lnTo>
                      <a:lnTo>
                        <a:pt x="12" y="120"/>
                      </a:lnTo>
                      <a:lnTo>
                        <a:pt x="14" y="127"/>
                      </a:lnTo>
                      <a:lnTo>
                        <a:pt x="14" y="127"/>
                      </a:lnTo>
                      <a:lnTo>
                        <a:pt x="10" y="125"/>
                      </a:lnTo>
                      <a:lnTo>
                        <a:pt x="5" y="120"/>
                      </a:lnTo>
                      <a:lnTo>
                        <a:pt x="1" y="111"/>
                      </a:lnTo>
                      <a:lnTo>
                        <a:pt x="0" y="104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1" y="84"/>
                      </a:lnTo>
                      <a:lnTo>
                        <a:pt x="7" y="72"/>
                      </a:lnTo>
                      <a:lnTo>
                        <a:pt x="19" y="56"/>
                      </a:lnTo>
                      <a:lnTo>
                        <a:pt x="19" y="56"/>
                      </a:lnTo>
                      <a:lnTo>
                        <a:pt x="26" y="46"/>
                      </a:lnTo>
                      <a:lnTo>
                        <a:pt x="30" y="42"/>
                      </a:lnTo>
                      <a:lnTo>
                        <a:pt x="28" y="35"/>
                      </a:lnTo>
                      <a:lnTo>
                        <a:pt x="28" y="3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7" name="Freeform 43"/>
                <p:cNvSpPr>
                  <a:spLocks/>
                </p:cNvSpPr>
                <p:nvPr/>
              </p:nvSpPr>
              <p:spPr bwMode="auto">
                <a:xfrm>
                  <a:off x="5386777" y="4126070"/>
                  <a:ext cx="683485" cy="688839"/>
                </a:xfrm>
                <a:custGeom>
                  <a:avLst/>
                  <a:gdLst/>
                  <a:ahLst/>
                  <a:cxnLst>
                    <a:cxn ang="0">
                      <a:pos x="702" y="373"/>
                    </a:cxn>
                    <a:cxn ang="0">
                      <a:pos x="708" y="417"/>
                    </a:cxn>
                    <a:cxn ang="0">
                      <a:pos x="704" y="505"/>
                    </a:cxn>
                    <a:cxn ang="0">
                      <a:pos x="711" y="583"/>
                    </a:cxn>
                    <a:cxn ang="0">
                      <a:pos x="741" y="655"/>
                    </a:cxn>
                    <a:cxn ang="0">
                      <a:pos x="752" y="709"/>
                    </a:cxn>
                    <a:cxn ang="0">
                      <a:pos x="736" y="720"/>
                    </a:cxn>
                    <a:cxn ang="0">
                      <a:pos x="662" y="736"/>
                    </a:cxn>
                    <a:cxn ang="0">
                      <a:pos x="591" y="755"/>
                    </a:cxn>
                    <a:cxn ang="0">
                      <a:pos x="572" y="762"/>
                    </a:cxn>
                    <a:cxn ang="0">
                      <a:pos x="521" y="769"/>
                    </a:cxn>
                    <a:cxn ang="0">
                      <a:pos x="473" y="769"/>
                    </a:cxn>
                    <a:cxn ang="0">
                      <a:pos x="438" y="755"/>
                    </a:cxn>
                    <a:cxn ang="0">
                      <a:pos x="391" y="727"/>
                    </a:cxn>
                    <a:cxn ang="0">
                      <a:pos x="357" y="669"/>
                    </a:cxn>
                    <a:cxn ang="0">
                      <a:pos x="345" y="641"/>
                    </a:cxn>
                    <a:cxn ang="0">
                      <a:pos x="331" y="620"/>
                    </a:cxn>
                    <a:cxn ang="0">
                      <a:pos x="318" y="613"/>
                    </a:cxn>
                    <a:cxn ang="0">
                      <a:pos x="276" y="611"/>
                    </a:cxn>
                    <a:cxn ang="0">
                      <a:pos x="252" y="618"/>
                    </a:cxn>
                    <a:cxn ang="0">
                      <a:pos x="229" y="616"/>
                    </a:cxn>
                    <a:cxn ang="0">
                      <a:pos x="204" y="605"/>
                    </a:cxn>
                    <a:cxn ang="0">
                      <a:pos x="137" y="558"/>
                    </a:cxn>
                    <a:cxn ang="0">
                      <a:pos x="107" y="546"/>
                    </a:cxn>
                    <a:cxn ang="0">
                      <a:pos x="102" y="486"/>
                    </a:cxn>
                    <a:cxn ang="0">
                      <a:pos x="84" y="442"/>
                    </a:cxn>
                    <a:cxn ang="0">
                      <a:pos x="21" y="310"/>
                    </a:cxn>
                    <a:cxn ang="0">
                      <a:pos x="2" y="258"/>
                    </a:cxn>
                    <a:cxn ang="0">
                      <a:pos x="12" y="246"/>
                    </a:cxn>
                    <a:cxn ang="0">
                      <a:pos x="28" y="251"/>
                    </a:cxn>
                    <a:cxn ang="0">
                      <a:pos x="51" y="246"/>
                    </a:cxn>
                    <a:cxn ang="0">
                      <a:pos x="77" y="221"/>
                    </a:cxn>
                    <a:cxn ang="0">
                      <a:pos x="93" y="195"/>
                    </a:cxn>
                    <a:cxn ang="0">
                      <a:pos x="111" y="165"/>
                    </a:cxn>
                    <a:cxn ang="0">
                      <a:pos x="111" y="151"/>
                    </a:cxn>
                    <a:cxn ang="0">
                      <a:pos x="98" y="119"/>
                    </a:cxn>
                    <a:cxn ang="0">
                      <a:pos x="81" y="109"/>
                    </a:cxn>
                    <a:cxn ang="0">
                      <a:pos x="98" y="74"/>
                    </a:cxn>
                    <a:cxn ang="0">
                      <a:pos x="121" y="42"/>
                    </a:cxn>
                    <a:cxn ang="0">
                      <a:pos x="128" y="15"/>
                    </a:cxn>
                    <a:cxn ang="0">
                      <a:pos x="473" y="70"/>
                    </a:cxn>
                    <a:cxn ang="0">
                      <a:pos x="613" y="167"/>
                    </a:cxn>
                    <a:cxn ang="0">
                      <a:pos x="616" y="188"/>
                    </a:cxn>
                    <a:cxn ang="0">
                      <a:pos x="667" y="214"/>
                    </a:cxn>
                    <a:cxn ang="0">
                      <a:pos x="704" y="237"/>
                    </a:cxn>
                    <a:cxn ang="0">
                      <a:pos x="708" y="248"/>
                    </a:cxn>
                    <a:cxn ang="0">
                      <a:pos x="694" y="273"/>
                    </a:cxn>
                    <a:cxn ang="0">
                      <a:pos x="685" y="322"/>
                    </a:cxn>
                    <a:cxn ang="0">
                      <a:pos x="692" y="354"/>
                    </a:cxn>
                  </a:cxnLst>
                  <a:rect l="0" t="0" r="r" b="b"/>
                  <a:pathLst>
                    <a:path w="764" h="771">
                      <a:moveTo>
                        <a:pt x="697" y="364"/>
                      </a:moveTo>
                      <a:lnTo>
                        <a:pt x="697" y="364"/>
                      </a:lnTo>
                      <a:lnTo>
                        <a:pt x="702" y="373"/>
                      </a:lnTo>
                      <a:lnTo>
                        <a:pt x="706" y="385"/>
                      </a:lnTo>
                      <a:lnTo>
                        <a:pt x="708" y="399"/>
                      </a:lnTo>
                      <a:lnTo>
                        <a:pt x="708" y="417"/>
                      </a:lnTo>
                      <a:lnTo>
                        <a:pt x="708" y="458"/>
                      </a:lnTo>
                      <a:lnTo>
                        <a:pt x="704" y="505"/>
                      </a:lnTo>
                      <a:lnTo>
                        <a:pt x="704" y="505"/>
                      </a:lnTo>
                      <a:lnTo>
                        <a:pt x="702" y="530"/>
                      </a:lnTo>
                      <a:lnTo>
                        <a:pt x="706" y="556"/>
                      </a:lnTo>
                      <a:lnTo>
                        <a:pt x="711" y="583"/>
                      </a:lnTo>
                      <a:lnTo>
                        <a:pt x="720" y="607"/>
                      </a:lnTo>
                      <a:lnTo>
                        <a:pt x="731" y="632"/>
                      </a:lnTo>
                      <a:lnTo>
                        <a:pt x="741" y="655"/>
                      </a:lnTo>
                      <a:lnTo>
                        <a:pt x="764" y="699"/>
                      </a:lnTo>
                      <a:lnTo>
                        <a:pt x="764" y="699"/>
                      </a:lnTo>
                      <a:lnTo>
                        <a:pt x="752" y="709"/>
                      </a:lnTo>
                      <a:lnTo>
                        <a:pt x="743" y="716"/>
                      </a:lnTo>
                      <a:lnTo>
                        <a:pt x="736" y="720"/>
                      </a:lnTo>
                      <a:lnTo>
                        <a:pt x="736" y="720"/>
                      </a:lnTo>
                      <a:lnTo>
                        <a:pt x="701" y="729"/>
                      </a:lnTo>
                      <a:lnTo>
                        <a:pt x="662" y="736"/>
                      </a:lnTo>
                      <a:lnTo>
                        <a:pt x="662" y="736"/>
                      </a:lnTo>
                      <a:lnTo>
                        <a:pt x="648" y="739"/>
                      </a:lnTo>
                      <a:lnTo>
                        <a:pt x="625" y="745"/>
                      </a:lnTo>
                      <a:lnTo>
                        <a:pt x="591" y="755"/>
                      </a:lnTo>
                      <a:lnTo>
                        <a:pt x="591" y="755"/>
                      </a:lnTo>
                      <a:lnTo>
                        <a:pt x="586" y="757"/>
                      </a:lnTo>
                      <a:lnTo>
                        <a:pt x="572" y="762"/>
                      </a:lnTo>
                      <a:lnTo>
                        <a:pt x="551" y="768"/>
                      </a:lnTo>
                      <a:lnTo>
                        <a:pt x="537" y="769"/>
                      </a:lnTo>
                      <a:lnTo>
                        <a:pt x="521" y="769"/>
                      </a:lnTo>
                      <a:lnTo>
                        <a:pt x="521" y="769"/>
                      </a:lnTo>
                      <a:lnTo>
                        <a:pt x="493" y="771"/>
                      </a:lnTo>
                      <a:lnTo>
                        <a:pt x="473" y="769"/>
                      </a:lnTo>
                      <a:lnTo>
                        <a:pt x="465" y="769"/>
                      </a:lnTo>
                      <a:lnTo>
                        <a:pt x="458" y="766"/>
                      </a:lnTo>
                      <a:lnTo>
                        <a:pt x="438" y="755"/>
                      </a:lnTo>
                      <a:lnTo>
                        <a:pt x="438" y="755"/>
                      </a:lnTo>
                      <a:lnTo>
                        <a:pt x="403" y="734"/>
                      </a:lnTo>
                      <a:lnTo>
                        <a:pt x="391" y="727"/>
                      </a:lnTo>
                      <a:lnTo>
                        <a:pt x="391" y="727"/>
                      </a:lnTo>
                      <a:lnTo>
                        <a:pt x="371" y="694"/>
                      </a:lnTo>
                      <a:lnTo>
                        <a:pt x="357" y="669"/>
                      </a:lnTo>
                      <a:lnTo>
                        <a:pt x="348" y="651"/>
                      </a:lnTo>
                      <a:lnTo>
                        <a:pt x="348" y="651"/>
                      </a:lnTo>
                      <a:lnTo>
                        <a:pt x="345" y="641"/>
                      </a:lnTo>
                      <a:lnTo>
                        <a:pt x="340" y="628"/>
                      </a:lnTo>
                      <a:lnTo>
                        <a:pt x="336" y="623"/>
                      </a:lnTo>
                      <a:lnTo>
                        <a:pt x="331" y="620"/>
                      </a:lnTo>
                      <a:lnTo>
                        <a:pt x="326" y="616"/>
                      </a:lnTo>
                      <a:lnTo>
                        <a:pt x="318" y="613"/>
                      </a:lnTo>
                      <a:lnTo>
                        <a:pt x="318" y="613"/>
                      </a:lnTo>
                      <a:lnTo>
                        <a:pt x="310" y="611"/>
                      </a:lnTo>
                      <a:lnTo>
                        <a:pt x="299" y="609"/>
                      </a:lnTo>
                      <a:lnTo>
                        <a:pt x="276" y="611"/>
                      </a:lnTo>
                      <a:lnTo>
                        <a:pt x="266" y="613"/>
                      </a:lnTo>
                      <a:lnTo>
                        <a:pt x="257" y="614"/>
                      </a:lnTo>
                      <a:lnTo>
                        <a:pt x="252" y="618"/>
                      </a:lnTo>
                      <a:lnTo>
                        <a:pt x="250" y="621"/>
                      </a:lnTo>
                      <a:lnTo>
                        <a:pt x="250" y="621"/>
                      </a:lnTo>
                      <a:lnTo>
                        <a:pt x="229" y="616"/>
                      </a:lnTo>
                      <a:lnTo>
                        <a:pt x="213" y="611"/>
                      </a:lnTo>
                      <a:lnTo>
                        <a:pt x="204" y="605"/>
                      </a:lnTo>
                      <a:lnTo>
                        <a:pt x="204" y="605"/>
                      </a:lnTo>
                      <a:lnTo>
                        <a:pt x="178" y="586"/>
                      </a:lnTo>
                      <a:lnTo>
                        <a:pt x="156" y="572"/>
                      </a:lnTo>
                      <a:lnTo>
                        <a:pt x="137" y="558"/>
                      </a:lnTo>
                      <a:lnTo>
                        <a:pt x="107" y="551"/>
                      </a:lnTo>
                      <a:lnTo>
                        <a:pt x="107" y="551"/>
                      </a:lnTo>
                      <a:lnTo>
                        <a:pt x="107" y="546"/>
                      </a:lnTo>
                      <a:lnTo>
                        <a:pt x="107" y="526"/>
                      </a:lnTo>
                      <a:lnTo>
                        <a:pt x="105" y="502"/>
                      </a:lnTo>
                      <a:lnTo>
                        <a:pt x="102" y="486"/>
                      </a:lnTo>
                      <a:lnTo>
                        <a:pt x="97" y="470"/>
                      </a:lnTo>
                      <a:lnTo>
                        <a:pt x="97" y="470"/>
                      </a:lnTo>
                      <a:lnTo>
                        <a:pt x="84" y="442"/>
                      </a:lnTo>
                      <a:lnTo>
                        <a:pt x="72" y="417"/>
                      </a:lnTo>
                      <a:lnTo>
                        <a:pt x="60" y="396"/>
                      </a:lnTo>
                      <a:lnTo>
                        <a:pt x="21" y="310"/>
                      </a:lnTo>
                      <a:lnTo>
                        <a:pt x="0" y="266"/>
                      </a:lnTo>
                      <a:lnTo>
                        <a:pt x="0" y="266"/>
                      </a:lnTo>
                      <a:lnTo>
                        <a:pt x="2" y="258"/>
                      </a:lnTo>
                      <a:lnTo>
                        <a:pt x="5" y="251"/>
                      </a:lnTo>
                      <a:lnTo>
                        <a:pt x="12" y="246"/>
                      </a:lnTo>
                      <a:lnTo>
                        <a:pt x="12" y="246"/>
                      </a:lnTo>
                      <a:lnTo>
                        <a:pt x="12" y="248"/>
                      </a:lnTo>
                      <a:lnTo>
                        <a:pt x="17" y="250"/>
                      </a:lnTo>
                      <a:lnTo>
                        <a:pt x="28" y="251"/>
                      </a:lnTo>
                      <a:lnTo>
                        <a:pt x="46" y="248"/>
                      </a:lnTo>
                      <a:lnTo>
                        <a:pt x="46" y="248"/>
                      </a:lnTo>
                      <a:lnTo>
                        <a:pt x="51" y="246"/>
                      </a:lnTo>
                      <a:lnTo>
                        <a:pt x="61" y="237"/>
                      </a:lnTo>
                      <a:lnTo>
                        <a:pt x="68" y="230"/>
                      </a:lnTo>
                      <a:lnTo>
                        <a:pt x="77" y="221"/>
                      </a:lnTo>
                      <a:lnTo>
                        <a:pt x="84" y="209"/>
                      </a:lnTo>
                      <a:lnTo>
                        <a:pt x="93" y="195"/>
                      </a:lnTo>
                      <a:lnTo>
                        <a:pt x="93" y="195"/>
                      </a:lnTo>
                      <a:lnTo>
                        <a:pt x="102" y="181"/>
                      </a:lnTo>
                      <a:lnTo>
                        <a:pt x="109" y="170"/>
                      </a:lnTo>
                      <a:lnTo>
                        <a:pt x="111" y="165"/>
                      </a:lnTo>
                      <a:lnTo>
                        <a:pt x="112" y="162"/>
                      </a:lnTo>
                      <a:lnTo>
                        <a:pt x="112" y="162"/>
                      </a:lnTo>
                      <a:lnTo>
                        <a:pt x="111" y="151"/>
                      </a:lnTo>
                      <a:lnTo>
                        <a:pt x="107" y="135"/>
                      </a:lnTo>
                      <a:lnTo>
                        <a:pt x="104" y="126"/>
                      </a:lnTo>
                      <a:lnTo>
                        <a:pt x="98" y="119"/>
                      </a:lnTo>
                      <a:lnTo>
                        <a:pt x="91" y="112"/>
                      </a:lnTo>
                      <a:lnTo>
                        <a:pt x="81" y="109"/>
                      </a:lnTo>
                      <a:lnTo>
                        <a:pt x="81" y="109"/>
                      </a:lnTo>
                      <a:lnTo>
                        <a:pt x="86" y="96"/>
                      </a:lnTo>
                      <a:lnTo>
                        <a:pt x="91" y="84"/>
                      </a:lnTo>
                      <a:lnTo>
                        <a:pt x="98" y="74"/>
                      </a:lnTo>
                      <a:lnTo>
                        <a:pt x="98" y="74"/>
                      </a:lnTo>
                      <a:lnTo>
                        <a:pt x="114" y="51"/>
                      </a:lnTo>
                      <a:lnTo>
                        <a:pt x="121" y="42"/>
                      </a:lnTo>
                      <a:lnTo>
                        <a:pt x="125" y="35"/>
                      </a:lnTo>
                      <a:lnTo>
                        <a:pt x="125" y="35"/>
                      </a:lnTo>
                      <a:lnTo>
                        <a:pt x="128" y="15"/>
                      </a:lnTo>
                      <a:lnTo>
                        <a:pt x="156" y="7"/>
                      </a:lnTo>
                      <a:lnTo>
                        <a:pt x="336" y="0"/>
                      </a:lnTo>
                      <a:lnTo>
                        <a:pt x="473" y="70"/>
                      </a:lnTo>
                      <a:lnTo>
                        <a:pt x="611" y="153"/>
                      </a:lnTo>
                      <a:lnTo>
                        <a:pt x="611" y="153"/>
                      </a:lnTo>
                      <a:lnTo>
                        <a:pt x="613" y="167"/>
                      </a:lnTo>
                      <a:lnTo>
                        <a:pt x="616" y="186"/>
                      </a:lnTo>
                      <a:lnTo>
                        <a:pt x="616" y="186"/>
                      </a:lnTo>
                      <a:lnTo>
                        <a:pt x="616" y="188"/>
                      </a:lnTo>
                      <a:lnTo>
                        <a:pt x="620" y="192"/>
                      </a:lnTo>
                      <a:lnTo>
                        <a:pt x="632" y="197"/>
                      </a:lnTo>
                      <a:lnTo>
                        <a:pt x="667" y="214"/>
                      </a:lnTo>
                      <a:lnTo>
                        <a:pt x="685" y="223"/>
                      </a:lnTo>
                      <a:lnTo>
                        <a:pt x="699" y="232"/>
                      </a:lnTo>
                      <a:lnTo>
                        <a:pt x="704" y="237"/>
                      </a:lnTo>
                      <a:lnTo>
                        <a:pt x="708" y="241"/>
                      </a:lnTo>
                      <a:lnTo>
                        <a:pt x="709" y="244"/>
                      </a:lnTo>
                      <a:lnTo>
                        <a:pt x="708" y="248"/>
                      </a:lnTo>
                      <a:lnTo>
                        <a:pt x="708" y="248"/>
                      </a:lnTo>
                      <a:lnTo>
                        <a:pt x="701" y="262"/>
                      </a:lnTo>
                      <a:lnTo>
                        <a:pt x="694" y="273"/>
                      </a:lnTo>
                      <a:lnTo>
                        <a:pt x="688" y="287"/>
                      </a:lnTo>
                      <a:lnTo>
                        <a:pt x="685" y="304"/>
                      </a:lnTo>
                      <a:lnTo>
                        <a:pt x="685" y="322"/>
                      </a:lnTo>
                      <a:lnTo>
                        <a:pt x="687" y="332"/>
                      </a:lnTo>
                      <a:lnTo>
                        <a:pt x="688" y="343"/>
                      </a:lnTo>
                      <a:lnTo>
                        <a:pt x="692" y="354"/>
                      </a:lnTo>
                      <a:lnTo>
                        <a:pt x="697" y="364"/>
                      </a:lnTo>
                      <a:lnTo>
                        <a:pt x="697" y="36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8" name="Freeform 44"/>
                <p:cNvSpPr>
                  <a:spLocks/>
                </p:cNvSpPr>
                <p:nvPr/>
              </p:nvSpPr>
              <p:spPr bwMode="auto">
                <a:xfrm>
                  <a:off x="5404623" y="3801281"/>
                  <a:ext cx="355126" cy="362266"/>
                </a:xfrm>
                <a:custGeom>
                  <a:avLst/>
                  <a:gdLst/>
                  <a:ahLst/>
                  <a:cxnLst>
                    <a:cxn ang="0">
                      <a:pos x="100" y="26"/>
                    </a:cxn>
                    <a:cxn ang="0">
                      <a:pos x="115" y="58"/>
                    </a:cxn>
                    <a:cxn ang="0">
                      <a:pos x="120" y="90"/>
                    </a:cxn>
                    <a:cxn ang="0">
                      <a:pos x="118" y="125"/>
                    </a:cxn>
                    <a:cxn ang="0">
                      <a:pos x="111" y="143"/>
                    </a:cxn>
                    <a:cxn ang="0">
                      <a:pos x="83" y="199"/>
                    </a:cxn>
                    <a:cxn ang="0">
                      <a:pos x="56" y="238"/>
                    </a:cxn>
                    <a:cxn ang="0">
                      <a:pos x="27" y="285"/>
                    </a:cxn>
                    <a:cxn ang="0">
                      <a:pos x="14" y="329"/>
                    </a:cxn>
                    <a:cxn ang="0">
                      <a:pos x="9" y="343"/>
                    </a:cxn>
                    <a:cxn ang="0">
                      <a:pos x="0" y="389"/>
                    </a:cxn>
                    <a:cxn ang="0">
                      <a:pos x="2" y="405"/>
                    </a:cxn>
                    <a:cxn ang="0">
                      <a:pos x="9" y="405"/>
                    </a:cxn>
                    <a:cxn ang="0">
                      <a:pos x="28" y="396"/>
                    </a:cxn>
                    <a:cxn ang="0">
                      <a:pos x="49" y="380"/>
                    </a:cxn>
                    <a:cxn ang="0">
                      <a:pos x="67" y="373"/>
                    </a:cxn>
                    <a:cxn ang="0">
                      <a:pos x="78" y="372"/>
                    </a:cxn>
                    <a:cxn ang="0">
                      <a:pos x="99" y="373"/>
                    </a:cxn>
                    <a:cxn ang="0">
                      <a:pos x="108" y="377"/>
                    </a:cxn>
                    <a:cxn ang="0">
                      <a:pos x="137" y="372"/>
                    </a:cxn>
                    <a:cxn ang="0">
                      <a:pos x="317" y="365"/>
                    </a:cxn>
                    <a:cxn ang="0">
                      <a:pos x="336" y="275"/>
                    </a:cxn>
                    <a:cxn ang="0">
                      <a:pos x="342" y="259"/>
                    </a:cxn>
                    <a:cxn ang="0">
                      <a:pos x="363" y="211"/>
                    </a:cxn>
                    <a:cxn ang="0">
                      <a:pos x="370" y="206"/>
                    </a:cxn>
                    <a:cxn ang="0">
                      <a:pos x="382" y="190"/>
                    </a:cxn>
                    <a:cxn ang="0">
                      <a:pos x="395" y="166"/>
                    </a:cxn>
                    <a:cxn ang="0">
                      <a:pos x="398" y="144"/>
                    </a:cxn>
                    <a:cxn ang="0">
                      <a:pos x="396" y="136"/>
                    </a:cxn>
                    <a:cxn ang="0">
                      <a:pos x="382" y="72"/>
                    </a:cxn>
                    <a:cxn ang="0">
                      <a:pos x="370" y="39"/>
                    </a:cxn>
                    <a:cxn ang="0">
                      <a:pos x="365" y="33"/>
                    </a:cxn>
                    <a:cxn ang="0">
                      <a:pos x="338" y="12"/>
                    </a:cxn>
                    <a:cxn ang="0">
                      <a:pos x="321" y="0"/>
                    </a:cxn>
                    <a:cxn ang="0">
                      <a:pos x="259" y="14"/>
                    </a:cxn>
                    <a:cxn ang="0">
                      <a:pos x="169" y="26"/>
                    </a:cxn>
                    <a:cxn ang="0">
                      <a:pos x="113" y="28"/>
                    </a:cxn>
                    <a:cxn ang="0">
                      <a:pos x="100" y="26"/>
                    </a:cxn>
                  </a:cxnLst>
                  <a:rect l="0" t="0" r="r" b="b"/>
                  <a:pathLst>
                    <a:path w="398" h="405">
                      <a:moveTo>
                        <a:pt x="100" y="26"/>
                      </a:moveTo>
                      <a:lnTo>
                        <a:pt x="100" y="26"/>
                      </a:lnTo>
                      <a:lnTo>
                        <a:pt x="106" y="35"/>
                      </a:lnTo>
                      <a:lnTo>
                        <a:pt x="115" y="58"/>
                      </a:lnTo>
                      <a:lnTo>
                        <a:pt x="118" y="74"/>
                      </a:lnTo>
                      <a:lnTo>
                        <a:pt x="120" y="90"/>
                      </a:lnTo>
                      <a:lnTo>
                        <a:pt x="120" y="107"/>
                      </a:lnTo>
                      <a:lnTo>
                        <a:pt x="118" y="125"/>
                      </a:lnTo>
                      <a:lnTo>
                        <a:pt x="118" y="125"/>
                      </a:lnTo>
                      <a:lnTo>
                        <a:pt x="111" y="143"/>
                      </a:lnTo>
                      <a:lnTo>
                        <a:pt x="102" y="162"/>
                      </a:lnTo>
                      <a:lnTo>
                        <a:pt x="83" y="199"/>
                      </a:lnTo>
                      <a:lnTo>
                        <a:pt x="64" y="227"/>
                      </a:lnTo>
                      <a:lnTo>
                        <a:pt x="56" y="238"/>
                      </a:lnTo>
                      <a:lnTo>
                        <a:pt x="27" y="285"/>
                      </a:lnTo>
                      <a:lnTo>
                        <a:pt x="27" y="285"/>
                      </a:lnTo>
                      <a:lnTo>
                        <a:pt x="21" y="305"/>
                      </a:lnTo>
                      <a:lnTo>
                        <a:pt x="14" y="329"/>
                      </a:lnTo>
                      <a:lnTo>
                        <a:pt x="14" y="329"/>
                      </a:lnTo>
                      <a:lnTo>
                        <a:pt x="9" y="343"/>
                      </a:lnTo>
                      <a:lnTo>
                        <a:pt x="4" y="365"/>
                      </a:lnTo>
                      <a:lnTo>
                        <a:pt x="0" y="389"/>
                      </a:lnTo>
                      <a:lnTo>
                        <a:pt x="0" y="398"/>
                      </a:lnTo>
                      <a:lnTo>
                        <a:pt x="2" y="405"/>
                      </a:lnTo>
                      <a:lnTo>
                        <a:pt x="2" y="405"/>
                      </a:lnTo>
                      <a:lnTo>
                        <a:pt x="9" y="405"/>
                      </a:lnTo>
                      <a:lnTo>
                        <a:pt x="18" y="403"/>
                      </a:lnTo>
                      <a:lnTo>
                        <a:pt x="28" y="396"/>
                      </a:lnTo>
                      <a:lnTo>
                        <a:pt x="28" y="396"/>
                      </a:lnTo>
                      <a:lnTo>
                        <a:pt x="49" y="380"/>
                      </a:lnTo>
                      <a:lnTo>
                        <a:pt x="60" y="375"/>
                      </a:lnTo>
                      <a:lnTo>
                        <a:pt x="67" y="373"/>
                      </a:lnTo>
                      <a:lnTo>
                        <a:pt x="67" y="373"/>
                      </a:lnTo>
                      <a:lnTo>
                        <a:pt x="78" y="372"/>
                      </a:lnTo>
                      <a:lnTo>
                        <a:pt x="92" y="372"/>
                      </a:lnTo>
                      <a:lnTo>
                        <a:pt x="99" y="373"/>
                      </a:lnTo>
                      <a:lnTo>
                        <a:pt x="104" y="375"/>
                      </a:lnTo>
                      <a:lnTo>
                        <a:pt x="108" y="377"/>
                      </a:lnTo>
                      <a:lnTo>
                        <a:pt x="109" y="380"/>
                      </a:lnTo>
                      <a:lnTo>
                        <a:pt x="137" y="372"/>
                      </a:lnTo>
                      <a:lnTo>
                        <a:pt x="317" y="365"/>
                      </a:lnTo>
                      <a:lnTo>
                        <a:pt x="317" y="365"/>
                      </a:lnTo>
                      <a:lnTo>
                        <a:pt x="326" y="326"/>
                      </a:lnTo>
                      <a:lnTo>
                        <a:pt x="336" y="275"/>
                      </a:lnTo>
                      <a:lnTo>
                        <a:pt x="336" y="275"/>
                      </a:lnTo>
                      <a:lnTo>
                        <a:pt x="342" y="259"/>
                      </a:lnTo>
                      <a:lnTo>
                        <a:pt x="351" y="236"/>
                      </a:lnTo>
                      <a:lnTo>
                        <a:pt x="363" y="211"/>
                      </a:lnTo>
                      <a:lnTo>
                        <a:pt x="363" y="211"/>
                      </a:lnTo>
                      <a:lnTo>
                        <a:pt x="370" y="206"/>
                      </a:lnTo>
                      <a:lnTo>
                        <a:pt x="375" y="199"/>
                      </a:lnTo>
                      <a:lnTo>
                        <a:pt x="382" y="190"/>
                      </a:lnTo>
                      <a:lnTo>
                        <a:pt x="389" y="180"/>
                      </a:lnTo>
                      <a:lnTo>
                        <a:pt x="395" y="166"/>
                      </a:lnTo>
                      <a:lnTo>
                        <a:pt x="398" y="151"/>
                      </a:lnTo>
                      <a:lnTo>
                        <a:pt x="398" y="144"/>
                      </a:lnTo>
                      <a:lnTo>
                        <a:pt x="396" y="136"/>
                      </a:lnTo>
                      <a:lnTo>
                        <a:pt x="396" y="136"/>
                      </a:lnTo>
                      <a:lnTo>
                        <a:pt x="391" y="102"/>
                      </a:lnTo>
                      <a:lnTo>
                        <a:pt x="382" y="72"/>
                      </a:lnTo>
                      <a:lnTo>
                        <a:pt x="375" y="48"/>
                      </a:lnTo>
                      <a:lnTo>
                        <a:pt x="370" y="39"/>
                      </a:lnTo>
                      <a:lnTo>
                        <a:pt x="365" y="33"/>
                      </a:lnTo>
                      <a:lnTo>
                        <a:pt x="365" y="33"/>
                      </a:lnTo>
                      <a:lnTo>
                        <a:pt x="352" y="23"/>
                      </a:lnTo>
                      <a:lnTo>
                        <a:pt x="338" y="12"/>
                      </a:lnTo>
                      <a:lnTo>
                        <a:pt x="321" y="0"/>
                      </a:lnTo>
                      <a:lnTo>
                        <a:pt x="321" y="0"/>
                      </a:lnTo>
                      <a:lnTo>
                        <a:pt x="259" y="14"/>
                      </a:lnTo>
                      <a:lnTo>
                        <a:pt x="259" y="14"/>
                      </a:lnTo>
                      <a:lnTo>
                        <a:pt x="215" y="21"/>
                      </a:lnTo>
                      <a:lnTo>
                        <a:pt x="169" y="26"/>
                      </a:lnTo>
                      <a:lnTo>
                        <a:pt x="129" y="28"/>
                      </a:lnTo>
                      <a:lnTo>
                        <a:pt x="113" y="28"/>
                      </a:lnTo>
                      <a:lnTo>
                        <a:pt x="100" y="26"/>
                      </a:lnTo>
                      <a:lnTo>
                        <a:pt x="100" y="2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9" name="Freeform 45"/>
                <p:cNvSpPr>
                  <a:spLocks/>
                </p:cNvSpPr>
                <p:nvPr/>
              </p:nvSpPr>
              <p:spPr bwMode="auto">
                <a:xfrm>
                  <a:off x="5688368" y="3751313"/>
                  <a:ext cx="505029" cy="599611"/>
                </a:xfrm>
                <a:custGeom>
                  <a:avLst/>
                  <a:gdLst/>
                  <a:ahLst/>
                  <a:cxnLst>
                    <a:cxn ang="0">
                      <a:pos x="514" y="477"/>
                    </a:cxn>
                    <a:cxn ang="0">
                      <a:pos x="500" y="482"/>
                    </a:cxn>
                    <a:cxn ang="0">
                      <a:pos x="493" y="491"/>
                    </a:cxn>
                    <a:cxn ang="0">
                      <a:pos x="465" y="521"/>
                    </a:cxn>
                    <a:cxn ang="0">
                      <a:pos x="458" y="535"/>
                    </a:cxn>
                    <a:cxn ang="0">
                      <a:pos x="454" y="561"/>
                    </a:cxn>
                    <a:cxn ang="0">
                      <a:pos x="449" y="567"/>
                    </a:cxn>
                    <a:cxn ang="0">
                      <a:pos x="433" y="567"/>
                    </a:cxn>
                    <a:cxn ang="0">
                      <a:pos x="425" y="570"/>
                    </a:cxn>
                    <a:cxn ang="0">
                      <a:pos x="425" y="597"/>
                    </a:cxn>
                    <a:cxn ang="0">
                      <a:pos x="417" y="634"/>
                    </a:cxn>
                    <a:cxn ang="0">
                      <a:pos x="393" y="662"/>
                    </a:cxn>
                    <a:cxn ang="0">
                      <a:pos x="275" y="574"/>
                    </a:cxn>
                    <a:cxn ang="0">
                      <a:pos x="19" y="327"/>
                    </a:cxn>
                    <a:cxn ang="0">
                      <a:pos x="51" y="262"/>
                    </a:cxn>
                    <a:cxn ang="0">
                      <a:pos x="78" y="225"/>
                    </a:cxn>
                    <a:cxn ang="0">
                      <a:pos x="81" y="199"/>
                    </a:cxn>
                    <a:cxn ang="0">
                      <a:pos x="65" y="132"/>
                    </a:cxn>
                    <a:cxn ang="0">
                      <a:pos x="48" y="89"/>
                    </a:cxn>
                    <a:cxn ang="0">
                      <a:pos x="4" y="56"/>
                    </a:cxn>
                    <a:cxn ang="0">
                      <a:pos x="5" y="33"/>
                    </a:cxn>
                    <a:cxn ang="0">
                      <a:pos x="25" y="8"/>
                    </a:cxn>
                    <a:cxn ang="0">
                      <a:pos x="37" y="7"/>
                    </a:cxn>
                    <a:cxn ang="0">
                      <a:pos x="113" y="1"/>
                    </a:cxn>
                    <a:cxn ang="0">
                      <a:pos x="157" y="0"/>
                    </a:cxn>
                    <a:cxn ang="0">
                      <a:pos x="185" y="10"/>
                    </a:cxn>
                    <a:cxn ang="0">
                      <a:pos x="238" y="51"/>
                    </a:cxn>
                    <a:cxn ang="0">
                      <a:pos x="294" y="84"/>
                    </a:cxn>
                    <a:cxn ang="0">
                      <a:pos x="324" y="96"/>
                    </a:cxn>
                    <a:cxn ang="0">
                      <a:pos x="363" y="104"/>
                    </a:cxn>
                    <a:cxn ang="0">
                      <a:pos x="398" y="96"/>
                    </a:cxn>
                    <a:cxn ang="0">
                      <a:pos x="486" y="72"/>
                    </a:cxn>
                    <a:cxn ang="0">
                      <a:pos x="518" y="68"/>
                    </a:cxn>
                    <a:cxn ang="0">
                      <a:pos x="562" y="70"/>
                    </a:cxn>
                    <a:cxn ang="0">
                      <a:pos x="565" y="79"/>
                    </a:cxn>
                    <a:cxn ang="0">
                      <a:pos x="546" y="109"/>
                    </a:cxn>
                    <a:cxn ang="0">
                      <a:pos x="520" y="137"/>
                    </a:cxn>
                    <a:cxn ang="0">
                      <a:pos x="490" y="167"/>
                    </a:cxn>
                    <a:cxn ang="0">
                      <a:pos x="486" y="213"/>
                    </a:cxn>
                    <a:cxn ang="0">
                      <a:pos x="477" y="368"/>
                    </a:cxn>
                    <a:cxn ang="0">
                      <a:pos x="483" y="408"/>
                    </a:cxn>
                    <a:cxn ang="0">
                      <a:pos x="490" y="419"/>
                    </a:cxn>
                    <a:cxn ang="0">
                      <a:pos x="504" y="445"/>
                    </a:cxn>
                    <a:cxn ang="0">
                      <a:pos x="518" y="458"/>
                    </a:cxn>
                    <a:cxn ang="0">
                      <a:pos x="528" y="473"/>
                    </a:cxn>
                  </a:cxnLst>
                  <a:rect l="0" t="0" r="r" b="b"/>
                  <a:pathLst>
                    <a:path w="567" h="672">
                      <a:moveTo>
                        <a:pt x="527" y="477"/>
                      </a:moveTo>
                      <a:lnTo>
                        <a:pt x="527" y="477"/>
                      </a:lnTo>
                      <a:lnTo>
                        <a:pt x="514" y="477"/>
                      </a:lnTo>
                      <a:lnTo>
                        <a:pt x="506" y="479"/>
                      </a:lnTo>
                      <a:lnTo>
                        <a:pt x="502" y="480"/>
                      </a:lnTo>
                      <a:lnTo>
                        <a:pt x="500" y="482"/>
                      </a:lnTo>
                      <a:lnTo>
                        <a:pt x="500" y="482"/>
                      </a:lnTo>
                      <a:lnTo>
                        <a:pt x="498" y="487"/>
                      </a:lnTo>
                      <a:lnTo>
                        <a:pt x="493" y="491"/>
                      </a:lnTo>
                      <a:lnTo>
                        <a:pt x="483" y="502"/>
                      </a:lnTo>
                      <a:lnTo>
                        <a:pt x="470" y="514"/>
                      </a:lnTo>
                      <a:lnTo>
                        <a:pt x="465" y="521"/>
                      </a:lnTo>
                      <a:lnTo>
                        <a:pt x="460" y="528"/>
                      </a:lnTo>
                      <a:lnTo>
                        <a:pt x="460" y="528"/>
                      </a:lnTo>
                      <a:lnTo>
                        <a:pt x="458" y="535"/>
                      </a:lnTo>
                      <a:lnTo>
                        <a:pt x="456" y="542"/>
                      </a:lnTo>
                      <a:lnTo>
                        <a:pt x="454" y="553"/>
                      </a:lnTo>
                      <a:lnTo>
                        <a:pt x="454" y="561"/>
                      </a:lnTo>
                      <a:lnTo>
                        <a:pt x="453" y="565"/>
                      </a:lnTo>
                      <a:lnTo>
                        <a:pt x="449" y="567"/>
                      </a:lnTo>
                      <a:lnTo>
                        <a:pt x="449" y="567"/>
                      </a:lnTo>
                      <a:lnTo>
                        <a:pt x="446" y="569"/>
                      </a:lnTo>
                      <a:lnTo>
                        <a:pt x="442" y="569"/>
                      </a:lnTo>
                      <a:lnTo>
                        <a:pt x="433" y="567"/>
                      </a:lnTo>
                      <a:lnTo>
                        <a:pt x="430" y="567"/>
                      </a:lnTo>
                      <a:lnTo>
                        <a:pt x="426" y="567"/>
                      </a:lnTo>
                      <a:lnTo>
                        <a:pt x="425" y="570"/>
                      </a:lnTo>
                      <a:lnTo>
                        <a:pt x="425" y="577"/>
                      </a:lnTo>
                      <a:lnTo>
                        <a:pt x="425" y="577"/>
                      </a:lnTo>
                      <a:lnTo>
                        <a:pt x="425" y="597"/>
                      </a:lnTo>
                      <a:lnTo>
                        <a:pt x="423" y="613"/>
                      </a:lnTo>
                      <a:lnTo>
                        <a:pt x="419" y="628"/>
                      </a:lnTo>
                      <a:lnTo>
                        <a:pt x="417" y="634"/>
                      </a:lnTo>
                      <a:lnTo>
                        <a:pt x="414" y="641"/>
                      </a:lnTo>
                      <a:lnTo>
                        <a:pt x="414" y="641"/>
                      </a:lnTo>
                      <a:lnTo>
                        <a:pt x="393" y="662"/>
                      </a:lnTo>
                      <a:lnTo>
                        <a:pt x="382" y="672"/>
                      </a:lnTo>
                      <a:lnTo>
                        <a:pt x="280" y="607"/>
                      </a:lnTo>
                      <a:lnTo>
                        <a:pt x="275" y="574"/>
                      </a:lnTo>
                      <a:lnTo>
                        <a:pt x="137" y="491"/>
                      </a:lnTo>
                      <a:lnTo>
                        <a:pt x="0" y="421"/>
                      </a:lnTo>
                      <a:lnTo>
                        <a:pt x="19" y="327"/>
                      </a:lnTo>
                      <a:lnTo>
                        <a:pt x="46" y="267"/>
                      </a:lnTo>
                      <a:lnTo>
                        <a:pt x="46" y="267"/>
                      </a:lnTo>
                      <a:lnTo>
                        <a:pt x="51" y="262"/>
                      </a:lnTo>
                      <a:lnTo>
                        <a:pt x="65" y="246"/>
                      </a:lnTo>
                      <a:lnTo>
                        <a:pt x="72" y="237"/>
                      </a:lnTo>
                      <a:lnTo>
                        <a:pt x="78" y="225"/>
                      </a:lnTo>
                      <a:lnTo>
                        <a:pt x="81" y="213"/>
                      </a:lnTo>
                      <a:lnTo>
                        <a:pt x="81" y="199"/>
                      </a:lnTo>
                      <a:lnTo>
                        <a:pt x="81" y="199"/>
                      </a:lnTo>
                      <a:lnTo>
                        <a:pt x="79" y="183"/>
                      </a:lnTo>
                      <a:lnTo>
                        <a:pt x="76" y="167"/>
                      </a:lnTo>
                      <a:lnTo>
                        <a:pt x="65" y="132"/>
                      </a:lnTo>
                      <a:lnTo>
                        <a:pt x="56" y="104"/>
                      </a:lnTo>
                      <a:lnTo>
                        <a:pt x="51" y="95"/>
                      </a:lnTo>
                      <a:lnTo>
                        <a:pt x="48" y="89"/>
                      </a:lnTo>
                      <a:lnTo>
                        <a:pt x="48" y="89"/>
                      </a:lnTo>
                      <a:lnTo>
                        <a:pt x="4" y="56"/>
                      </a:lnTo>
                      <a:lnTo>
                        <a:pt x="4" y="56"/>
                      </a:lnTo>
                      <a:lnTo>
                        <a:pt x="4" y="49"/>
                      </a:lnTo>
                      <a:lnTo>
                        <a:pt x="4" y="42"/>
                      </a:lnTo>
                      <a:lnTo>
                        <a:pt x="5" y="33"/>
                      </a:lnTo>
                      <a:lnTo>
                        <a:pt x="9" y="24"/>
                      </a:lnTo>
                      <a:lnTo>
                        <a:pt x="14" y="15"/>
                      </a:lnTo>
                      <a:lnTo>
                        <a:pt x="25" y="8"/>
                      </a:lnTo>
                      <a:lnTo>
                        <a:pt x="30" y="7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85" y="3"/>
                      </a:lnTo>
                      <a:lnTo>
                        <a:pt x="113" y="1"/>
                      </a:lnTo>
                      <a:lnTo>
                        <a:pt x="113" y="1"/>
                      </a:lnTo>
                      <a:lnTo>
                        <a:pt x="127" y="0"/>
                      </a:lnTo>
                      <a:lnTo>
                        <a:pt x="146" y="0"/>
                      </a:lnTo>
                      <a:lnTo>
                        <a:pt x="157" y="0"/>
                      </a:lnTo>
                      <a:lnTo>
                        <a:pt x="166" y="1"/>
                      </a:lnTo>
                      <a:lnTo>
                        <a:pt x="176" y="5"/>
                      </a:lnTo>
                      <a:lnTo>
                        <a:pt x="185" y="10"/>
                      </a:lnTo>
                      <a:lnTo>
                        <a:pt x="185" y="10"/>
                      </a:lnTo>
                      <a:lnTo>
                        <a:pt x="208" y="28"/>
                      </a:lnTo>
                      <a:lnTo>
                        <a:pt x="238" y="51"/>
                      </a:lnTo>
                      <a:lnTo>
                        <a:pt x="270" y="72"/>
                      </a:lnTo>
                      <a:lnTo>
                        <a:pt x="284" y="79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314" y="91"/>
                      </a:lnTo>
                      <a:lnTo>
                        <a:pt x="324" y="96"/>
                      </a:lnTo>
                      <a:lnTo>
                        <a:pt x="336" y="100"/>
                      </a:lnTo>
                      <a:lnTo>
                        <a:pt x="349" y="102"/>
                      </a:lnTo>
                      <a:lnTo>
                        <a:pt x="363" y="104"/>
                      </a:lnTo>
                      <a:lnTo>
                        <a:pt x="379" y="102"/>
                      </a:lnTo>
                      <a:lnTo>
                        <a:pt x="398" y="96"/>
                      </a:lnTo>
                      <a:lnTo>
                        <a:pt x="398" y="96"/>
                      </a:lnTo>
                      <a:lnTo>
                        <a:pt x="435" y="84"/>
                      </a:lnTo>
                      <a:lnTo>
                        <a:pt x="465" y="75"/>
                      </a:lnTo>
                      <a:lnTo>
                        <a:pt x="486" y="72"/>
                      </a:lnTo>
                      <a:lnTo>
                        <a:pt x="502" y="70"/>
                      </a:lnTo>
                      <a:lnTo>
                        <a:pt x="502" y="70"/>
                      </a:lnTo>
                      <a:lnTo>
                        <a:pt x="518" y="68"/>
                      </a:lnTo>
                      <a:lnTo>
                        <a:pt x="543" y="68"/>
                      </a:lnTo>
                      <a:lnTo>
                        <a:pt x="553" y="68"/>
                      </a:lnTo>
                      <a:lnTo>
                        <a:pt x="562" y="70"/>
                      </a:lnTo>
                      <a:lnTo>
                        <a:pt x="565" y="74"/>
                      </a:lnTo>
                      <a:lnTo>
                        <a:pt x="567" y="75"/>
                      </a:lnTo>
                      <a:lnTo>
                        <a:pt x="565" y="79"/>
                      </a:lnTo>
                      <a:lnTo>
                        <a:pt x="565" y="79"/>
                      </a:lnTo>
                      <a:lnTo>
                        <a:pt x="558" y="93"/>
                      </a:lnTo>
                      <a:lnTo>
                        <a:pt x="546" y="109"/>
                      </a:lnTo>
                      <a:lnTo>
                        <a:pt x="532" y="125"/>
                      </a:lnTo>
                      <a:lnTo>
                        <a:pt x="520" y="137"/>
                      </a:lnTo>
                      <a:lnTo>
                        <a:pt x="520" y="137"/>
                      </a:lnTo>
                      <a:lnTo>
                        <a:pt x="498" y="153"/>
                      </a:lnTo>
                      <a:lnTo>
                        <a:pt x="491" y="162"/>
                      </a:lnTo>
                      <a:lnTo>
                        <a:pt x="490" y="167"/>
                      </a:lnTo>
                      <a:lnTo>
                        <a:pt x="488" y="172"/>
                      </a:lnTo>
                      <a:lnTo>
                        <a:pt x="488" y="172"/>
                      </a:lnTo>
                      <a:lnTo>
                        <a:pt x="486" y="213"/>
                      </a:lnTo>
                      <a:lnTo>
                        <a:pt x="481" y="290"/>
                      </a:lnTo>
                      <a:lnTo>
                        <a:pt x="479" y="332"/>
                      </a:lnTo>
                      <a:lnTo>
                        <a:pt x="477" y="368"/>
                      </a:lnTo>
                      <a:lnTo>
                        <a:pt x="479" y="396"/>
                      </a:lnTo>
                      <a:lnTo>
                        <a:pt x="481" y="405"/>
                      </a:lnTo>
                      <a:lnTo>
                        <a:pt x="483" y="408"/>
                      </a:lnTo>
                      <a:lnTo>
                        <a:pt x="483" y="408"/>
                      </a:lnTo>
                      <a:lnTo>
                        <a:pt x="486" y="414"/>
                      </a:lnTo>
                      <a:lnTo>
                        <a:pt x="490" y="419"/>
                      </a:lnTo>
                      <a:lnTo>
                        <a:pt x="495" y="431"/>
                      </a:lnTo>
                      <a:lnTo>
                        <a:pt x="500" y="442"/>
                      </a:lnTo>
                      <a:lnTo>
                        <a:pt x="504" y="445"/>
                      </a:lnTo>
                      <a:lnTo>
                        <a:pt x="509" y="450"/>
                      </a:lnTo>
                      <a:lnTo>
                        <a:pt x="509" y="450"/>
                      </a:lnTo>
                      <a:lnTo>
                        <a:pt x="518" y="458"/>
                      </a:lnTo>
                      <a:lnTo>
                        <a:pt x="525" y="465"/>
                      </a:lnTo>
                      <a:lnTo>
                        <a:pt x="528" y="472"/>
                      </a:lnTo>
                      <a:lnTo>
                        <a:pt x="528" y="473"/>
                      </a:lnTo>
                      <a:lnTo>
                        <a:pt x="527" y="477"/>
                      </a:lnTo>
                      <a:lnTo>
                        <a:pt x="527" y="47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0" name="Freeform 46"/>
                <p:cNvSpPr>
                  <a:spLocks/>
                </p:cNvSpPr>
                <p:nvPr/>
              </p:nvSpPr>
              <p:spPr bwMode="auto">
                <a:xfrm>
                  <a:off x="4483791" y="3364064"/>
                  <a:ext cx="806620" cy="544290"/>
                </a:xfrm>
                <a:custGeom>
                  <a:avLst/>
                  <a:gdLst/>
                  <a:ahLst/>
                  <a:cxnLst>
                    <a:cxn ang="0">
                      <a:pos x="534" y="2"/>
                    </a:cxn>
                    <a:cxn ang="0">
                      <a:pos x="504" y="4"/>
                    </a:cxn>
                    <a:cxn ang="0">
                      <a:pos x="472" y="46"/>
                    </a:cxn>
                    <a:cxn ang="0">
                      <a:pos x="419" y="109"/>
                    </a:cxn>
                    <a:cxn ang="0">
                      <a:pos x="370" y="141"/>
                    </a:cxn>
                    <a:cxn ang="0">
                      <a:pos x="308" y="159"/>
                    </a:cxn>
                    <a:cxn ang="0">
                      <a:pos x="296" y="161"/>
                    </a:cxn>
                    <a:cxn ang="0">
                      <a:pos x="284" y="175"/>
                    </a:cxn>
                    <a:cxn ang="0">
                      <a:pos x="240" y="212"/>
                    </a:cxn>
                    <a:cxn ang="0">
                      <a:pos x="183" y="233"/>
                    </a:cxn>
                    <a:cxn ang="0">
                      <a:pos x="72" y="250"/>
                    </a:cxn>
                    <a:cxn ang="0">
                      <a:pos x="42" y="317"/>
                    </a:cxn>
                    <a:cxn ang="0">
                      <a:pos x="7" y="365"/>
                    </a:cxn>
                    <a:cxn ang="0">
                      <a:pos x="2" y="397"/>
                    </a:cxn>
                    <a:cxn ang="0">
                      <a:pos x="21" y="435"/>
                    </a:cxn>
                    <a:cxn ang="0">
                      <a:pos x="30" y="478"/>
                    </a:cxn>
                    <a:cxn ang="0">
                      <a:pos x="27" y="488"/>
                    </a:cxn>
                    <a:cxn ang="0">
                      <a:pos x="44" y="509"/>
                    </a:cxn>
                    <a:cxn ang="0">
                      <a:pos x="113" y="583"/>
                    </a:cxn>
                    <a:cxn ang="0">
                      <a:pos x="120" y="610"/>
                    </a:cxn>
                    <a:cxn ang="0">
                      <a:pos x="146" y="573"/>
                    </a:cxn>
                    <a:cxn ang="0">
                      <a:pos x="171" y="536"/>
                    </a:cxn>
                    <a:cxn ang="0">
                      <a:pos x="215" y="534"/>
                    </a:cxn>
                    <a:cxn ang="0">
                      <a:pos x="263" y="550"/>
                    </a:cxn>
                    <a:cxn ang="0">
                      <a:pos x="252" y="501"/>
                    </a:cxn>
                    <a:cxn ang="0">
                      <a:pos x="257" y="479"/>
                    </a:cxn>
                    <a:cxn ang="0">
                      <a:pos x="273" y="467"/>
                    </a:cxn>
                    <a:cxn ang="0">
                      <a:pos x="308" y="439"/>
                    </a:cxn>
                    <a:cxn ang="0">
                      <a:pos x="324" y="430"/>
                    </a:cxn>
                    <a:cxn ang="0">
                      <a:pos x="361" y="430"/>
                    </a:cxn>
                    <a:cxn ang="0">
                      <a:pos x="393" y="460"/>
                    </a:cxn>
                    <a:cxn ang="0">
                      <a:pos x="407" y="474"/>
                    </a:cxn>
                    <a:cxn ang="0">
                      <a:pos x="465" y="483"/>
                    </a:cxn>
                    <a:cxn ang="0">
                      <a:pos x="488" y="495"/>
                    </a:cxn>
                    <a:cxn ang="0">
                      <a:pos x="539" y="493"/>
                    </a:cxn>
                    <a:cxn ang="0">
                      <a:pos x="560" y="472"/>
                    </a:cxn>
                    <a:cxn ang="0">
                      <a:pos x="572" y="444"/>
                    </a:cxn>
                    <a:cxn ang="0">
                      <a:pos x="615" y="425"/>
                    </a:cxn>
                    <a:cxn ang="0">
                      <a:pos x="904" y="409"/>
                    </a:cxn>
                    <a:cxn ang="0">
                      <a:pos x="870" y="370"/>
                    </a:cxn>
                    <a:cxn ang="0">
                      <a:pos x="837" y="326"/>
                    </a:cxn>
                    <a:cxn ang="0">
                      <a:pos x="803" y="291"/>
                    </a:cxn>
                    <a:cxn ang="0">
                      <a:pos x="777" y="250"/>
                    </a:cxn>
                    <a:cxn ang="0">
                      <a:pos x="727" y="213"/>
                    </a:cxn>
                    <a:cxn ang="0">
                      <a:pos x="671" y="182"/>
                    </a:cxn>
                    <a:cxn ang="0">
                      <a:pos x="634" y="152"/>
                    </a:cxn>
                    <a:cxn ang="0">
                      <a:pos x="622" y="134"/>
                    </a:cxn>
                    <a:cxn ang="0">
                      <a:pos x="627" y="113"/>
                    </a:cxn>
                    <a:cxn ang="0">
                      <a:pos x="641" y="81"/>
                    </a:cxn>
                    <a:cxn ang="0">
                      <a:pos x="599" y="32"/>
                    </a:cxn>
                    <a:cxn ang="0">
                      <a:pos x="558" y="0"/>
                    </a:cxn>
                  </a:cxnLst>
                  <a:rect l="0" t="0" r="r" b="b"/>
                  <a:pathLst>
                    <a:path w="904" h="610">
                      <a:moveTo>
                        <a:pt x="558" y="0"/>
                      </a:moveTo>
                      <a:lnTo>
                        <a:pt x="558" y="0"/>
                      </a:lnTo>
                      <a:lnTo>
                        <a:pt x="555" y="2"/>
                      </a:lnTo>
                      <a:lnTo>
                        <a:pt x="534" y="2"/>
                      </a:lnTo>
                      <a:lnTo>
                        <a:pt x="534" y="2"/>
                      </a:lnTo>
                      <a:lnTo>
                        <a:pt x="520" y="2"/>
                      </a:lnTo>
                      <a:lnTo>
                        <a:pt x="511" y="2"/>
                      </a:lnTo>
                      <a:lnTo>
                        <a:pt x="504" y="4"/>
                      </a:lnTo>
                      <a:lnTo>
                        <a:pt x="497" y="11"/>
                      </a:lnTo>
                      <a:lnTo>
                        <a:pt x="497" y="11"/>
                      </a:lnTo>
                      <a:lnTo>
                        <a:pt x="484" y="27"/>
                      </a:lnTo>
                      <a:lnTo>
                        <a:pt x="472" y="46"/>
                      </a:lnTo>
                      <a:lnTo>
                        <a:pt x="456" y="71"/>
                      </a:lnTo>
                      <a:lnTo>
                        <a:pt x="456" y="71"/>
                      </a:lnTo>
                      <a:lnTo>
                        <a:pt x="435" y="92"/>
                      </a:lnTo>
                      <a:lnTo>
                        <a:pt x="419" y="109"/>
                      </a:lnTo>
                      <a:lnTo>
                        <a:pt x="407" y="120"/>
                      </a:lnTo>
                      <a:lnTo>
                        <a:pt x="407" y="120"/>
                      </a:lnTo>
                      <a:lnTo>
                        <a:pt x="393" y="129"/>
                      </a:lnTo>
                      <a:lnTo>
                        <a:pt x="370" y="141"/>
                      </a:lnTo>
                      <a:lnTo>
                        <a:pt x="356" y="148"/>
                      </a:lnTo>
                      <a:lnTo>
                        <a:pt x="342" y="154"/>
                      </a:lnTo>
                      <a:lnTo>
                        <a:pt x="326" y="157"/>
                      </a:lnTo>
                      <a:lnTo>
                        <a:pt x="308" y="159"/>
                      </a:lnTo>
                      <a:lnTo>
                        <a:pt x="308" y="159"/>
                      </a:lnTo>
                      <a:lnTo>
                        <a:pt x="307" y="157"/>
                      </a:lnTo>
                      <a:lnTo>
                        <a:pt x="301" y="159"/>
                      </a:lnTo>
                      <a:lnTo>
                        <a:pt x="296" y="161"/>
                      </a:lnTo>
                      <a:lnTo>
                        <a:pt x="292" y="162"/>
                      </a:lnTo>
                      <a:lnTo>
                        <a:pt x="289" y="168"/>
                      </a:lnTo>
                      <a:lnTo>
                        <a:pt x="284" y="175"/>
                      </a:lnTo>
                      <a:lnTo>
                        <a:pt x="284" y="175"/>
                      </a:lnTo>
                      <a:lnTo>
                        <a:pt x="278" y="182"/>
                      </a:lnTo>
                      <a:lnTo>
                        <a:pt x="271" y="191"/>
                      </a:lnTo>
                      <a:lnTo>
                        <a:pt x="256" y="203"/>
                      </a:lnTo>
                      <a:lnTo>
                        <a:pt x="240" y="212"/>
                      </a:lnTo>
                      <a:lnTo>
                        <a:pt x="231" y="217"/>
                      </a:lnTo>
                      <a:lnTo>
                        <a:pt x="231" y="217"/>
                      </a:lnTo>
                      <a:lnTo>
                        <a:pt x="217" y="222"/>
                      </a:lnTo>
                      <a:lnTo>
                        <a:pt x="183" y="233"/>
                      </a:lnTo>
                      <a:lnTo>
                        <a:pt x="160" y="238"/>
                      </a:lnTo>
                      <a:lnTo>
                        <a:pt x="134" y="243"/>
                      </a:lnTo>
                      <a:lnTo>
                        <a:pt x="104" y="249"/>
                      </a:lnTo>
                      <a:lnTo>
                        <a:pt x="72" y="250"/>
                      </a:lnTo>
                      <a:lnTo>
                        <a:pt x="72" y="250"/>
                      </a:lnTo>
                      <a:lnTo>
                        <a:pt x="62" y="279"/>
                      </a:lnTo>
                      <a:lnTo>
                        <a:pt x="51" y="301"/>
                      </a:lnTo>
                      <a:lnTo>
                        <a:pt x="42" y="317"/>
                      </a:lnTo>
                      <a:lnTo>
                        <a:pt x="42" y="317"/>
                      </a:lnTo>
                      <a:lnTo>
                        <a:pt x="23" y="344"/>
                      </a:lnTo>
                      <a:lnTo>
                        <a:pt x="7" y="365"/>
                      </a:lnTo>
                      <a:lnTo>
                        <a:pt x="7" y="365"/>
                      </a:lnTo>
                      <a:lnTo>
                        <a:pt x="4" y="372"/>
                      </a:lnTo>
                      <a:lnTo>
                        <a:pt x="2" y="383"/>
                      </a:lnTo>
                      <a:lnTo>
                        <a:pt x="0" y="388"/>
                      </a:lnTo>
                      <a:lnTo>
                        <a:pt x="2" y="397"/>
                      </a:lnTo>
                      <a:lnTo>
                        <a:pt x="5" y="405"/>
                      </a:lnTo>
                      <a:lnTo>
                        <a:pt x="11" y="416"/>
                      </a:lnTo>
                      <a:lnTo>
                        <a:pt x="11" y="416"/>
                      </a:lnTo>
                      <a:lnTo>
                        <a:pt x="21" y="435"/>
                      </a:lnTo>
                      <a:lnTo>
                        <a:pt x="27" y="449"/>
                      </a:lnTo>
                      <a:lnTo>
                        <a:pt x="30" y="462"/>
                      </a:lnTo>
                      <a:lnTo>
                        <a:pt x="30" y="478"/>
                      </a:lnTo>
                      <a:lnTo>
                        <a:pt x="30" y="478"/>
                      </a:lnTo>
                      <a:lnTo>
                        <a:pt x="28" y="479"/>
                      </a:lnTo>
                      <a:lnTo>
                        <a:pt x="27" y="481"/>
                      </a:lnTo>
                      <a:lnTo>
                        <a:pt x="27" y="485"/>
                      </a:lnTo>
                      <a:lnTo>
                        <a:pt x="27" y="488"/>
                      </a:lnTo>
                      <a:lnTo>
                        <a:pt x="30" y="493"/>
                      </a:lnTo>
                      <a:lnTo>
                        <a:pt x="35" y="501"/>
                      </a:lnTo>
                      <a:lnTo>
                        <a:pt x="44" y="509"/>
                      </a:lnTo>
                      <a:lnTo>
                        <a:pt x="44" y="509"/>
                      </a:lnTo>
                      <a:lnTo>
                        <a:pt x="67" y="530"/>
                      </a:lnTo>
                      <a:lnTo>
                        <a:pt x="93" y="557"/>
                      </a:lnTo>
                      <a:lnTo>
                        <a:pt x="104" y="571"/>
                      </a:lnTo>
                      <a:lnTo>
                        <a:pt x="113" y="583"/>
                      </a:lnTo>
                      <a:lnTo>
                        <a:pt x="118" y="597"/>
                      </a:lnTo>
                      <a:lnTo>
                        <a:pt x="120" y="604"/>
                      </a:lnTo>
                      <a:lnTo>
                        <a:pt x="120" y="610"/>
                      </a:lnTo>
                      <a:lnTo>
                        <a:pt x="120" y="610"/>
                      </a:lnTo>
                      <a:lnTo>
                        <a:pt x="127" y="601"/>
                      </a:lnTo>
                      <a:lnTo>
                        <a:pt x="139" y="585"/>
                      </a:lnTo>
                      <a:lnTo>
                        <a:pt x="139" y="585"/>
                      </a:lnTo>
                      <a:lnTo>
                        <a:pt x="146" y="573"/>
                      </a:lnTo>
                      <a:lnTo>
                        <a:pt x="153" y="557"/>
                      </a:lnTo>
                      <a:lnTo>
                        <a:pt x="162" y="543"/>
                      </a:lnTo>
                      <a:lnTo>
                        <a:pt x="167" y="538"/>
                      </a:lnTo>
                      <a:lnTo>
                        <a:pt x="171" y="536"/>
                      </a:lnTo>
                      <a:lnTo>
                        <a:pt x="171" y="536"/>
                      </a:lnTo>
                      <a:lnTo>
                        <a:pt x="185" y="532"/>
                      </a:lnTo>
                      <a:lnTo>
                        <a:pt x="197" y="532"/>
                      </a:lnTo>
                      <a:lnTo>
                        <a:pt x="215" y="534"/>
                      </a:lnTo>
                      <a:lnTo>
                        <a:pt x="215" y="534"/>
                      </a:lnTo>
                      <a:lnTo>
                        <a:pt x="234" y="539"/>
                      </a:lnTo>
                      <a:lnTo>
                        <a:pt x="250" y="545"/>
                      </a:lnTo>
                      <a:lnTo>
                        <a:pt x="263" y="550"/>
                      </a:lnTo>
                      <a:lnTo>
                        <a:pt x="263" y="550"/>
                      </a:lnTo>
                      <a:lnTo>
                        <a:pt x="257" y="529"/>
                      </a:lnTo>
                      <a:lnTo>
                        <a:pt x="254" y="513"/>
                      </a:lnTo>
                      <a:lnTo>
                        <a:pt x="252" y="501"/>
                      </a:lnTo>
                      <a:lnTo>
                        <a:pt x="252" y="501"/>
                      </a:lnTo>
                      <a:lnTo>
                        <a:pt x="252" y="492"/>
                      </a:lnTo>
                      <a:lnTo>
                        <a:pt x="254" y="483"/>
                      </a:lnTo>
                      <a:lnTo>
                        <a:pt x="257" y="479"/>
                      </a:lnTo>
                      <a:lnTo>
                        <a:pt x="261" y="476"/>
                      </a:lnTo>
                      <a:lnTo>
                        <a:pt x="266" y="471"/>
                      </a:lnTo>
                      <a:lnTo>
                        <a:pt x="273" y="467"/>
                      </a:lnTo>
                      <a:lnTo>
                        <a:pt x="273" y="467"/>
                      </a:lnTo>
                      <a:lnTo>
                        <a:pt x="289" y="458"/>
                      </a:lnTo>
                      <a:lnTo>
                        <a:pt x="300" y="451"/>
                      </a:lnTo>
                      <a:lnTo>
                        <a:pt x="307" y="444"/>
                      </a:lnTo>
                      <a:lnTo>
                        <a:pt x="308" y="439"/>
                      </a:lnTo>
                      <a:lnTo>
                        <a:pt x="308" y="439"/>
                      </a:lnTo>
                      <a:lnTo>
                        <a:pt x="310" y="437"/>
                      </a:lnTo>
                      <a:lnTo>
                        <a:pt x="314" y="434"/>
                      </a:lnTo>
                      <a:lnTo>
                        <a:pt x="324" y="430"/>
                      </a:lnTo>
                      <a:lnTo>
                        <a:pt x="331" y="428"/>
                      </a:lnTo>
                      <a:lnTo>
                        <a:pt x="340" y="428"/>
                      </a:lnTo>
                      <a:lnTo>
                        <a:pt x="351" y="428"/>
                      </a:lnTo>
                      <a:lnTo>
                        <a:pt x="361" y="430"/>
                      </a:lnTo>
                      <a:lnTo>
                        <a:pt x="361" y="430"/>
                      </a:lnTo>
                      <a:lnTo>
                        <a:pt x="373" y="441"/>
                      </a:lnTo>
                      <a:lnTo>
                        <a:pt x="384" y="451"/>
                      </a:lnTo>
                      <a:lnTo>
                        <a:pt x="393" y="460"/>
                      </a:lnTo>
                      <a:lnTo>
                        <a:pt x="393" y="460"/>
                      </a:lnTo>
                      <a:lnTo>
                        <a:pt x="396" y="467"/>
                      </a:lnTo>
                      <a:lnTo>
                        <a:pt x="400" y="471"/>
                      </a:lnTo>
                      <a:lnTo>
                        <a:pt x="407" y="474"/>
                      </a:lnTo>
                      <a:lnTo>
                        <a:pt x="423" y="476"/>
                      </a:lnTo>
                      <a:lnTo>
                        <a:pt x="423" y="476"/>
                      </a:lnTo>
                      <a:lnTo>
                        <a:pt x="456" y="479"/>
                      </a:lnTo>
                      <a:lnTo>
                        <a:pt x="465" y="483"/>
                      </a:lnTo>
                      <a:lnTo>
                        <a:pt x="472" y="486"/>
                      </a:lnTo>
                      <a:lnTo>
                        <a:pt x="472" y="486"/>
                      </a:lnTo>
                      <a:lnTo>
                        <a:pt x="477" y="490"/>
                      </a:lnTo>
                      <a:lnTo>
                        <a:pt x="488" y="495"/>
                      </a:lnTo>
                      <a:lnTo>
                        <a:pt x="500" y="497"/>
                      </a:lnTo>
                      <a:lnTo>
                        <a:pt x="520" y="497"/>
                      </a:lnTo>
                      <a:lnTo>
                        <a:pt x="520" y="497"/>
                      </a:lnTo>
                      <a:lnTo>
                        <a:pt x="539" y="493"/>
                      </a:lnTo>
                      <a:lnTo>
                        <a:pt x="550" y="488"/>
                      </a:lnTo>
                      <a:lnTo>
                        <a:pt x="553" y="485"/>
                      </a:lnTo>
                      <a:lnTo>
                        <a:pt x="557" y="481"/>
                      </a:lnTo>
                      <a:lnTo>
                        <a:pt x="560" y="472"/>
                      </a:lnTo>
                      <a:lnTo>
                        <a:pt x="560" y="472"/>
                      </a:lnTo>
                      <a:lnTo>
                        <a:pt x="564" y="460"/>
                      </a:lnTo>
                      <a:lnTo>
                        <a:pt x="567" y="453"/>
                      </a:lnTo>
                      <a:lnTo>
                        <a:pt x="572" y="444"/>
                      </a:lnTo>
                      <a:lnTo>
                        <a:pt x="580" y="437"/>
                      </a:lnTo>
                      <a:lnTo>
                        <a:pt x="588" y="432"/>
                      </a:lnTo>
                      <a:lnTo>
                        <a:pt x="601" y="427"/>
                      </a:lnTo>
                      <a:lnTo>
                        <a:pt x="615" y="425"/>
                      </a:lnTo>
                      <a:lnTo>
                        <a:pt x="615" y="425"/>
                      </a:lnTo>
                      <a:lnTo>
                        <a:pt x="777" y="416"/>
                      </a:lnTo>
                      <a:lnTo>
                        <a:pt x="904" y="409"/>
                      </a:lnTo>
                      <a:lnTo>
                        <a:pt x="904" y="409"/>
                      </a:lnTo>
                      <a:lnTo>
                        <a:pt x="895" y="400"/>
                      </a:lnTo>
                      <a:lnTo>
                        <a:pt x="884" y="388"/>
                      </a:lnTo>
                      <a:lnTo>
                        <a:pt x="870" y="370"/>
                      </a:lnTo>
                      <a:lnTo>
                        <a:pt x="870" y="370"/>
                      </a:lnTo>
                      <a:lnTo>
                        <a:pt x="851" y="340"/>
                      </a:lnTo>
                      <a:lnTo>
                        <a:pt x="845" y="333"/>
                      </a:lnTo>
                      <a:lnTo>
                        <a:pt x="837" y="326"/>
                      </a:lnTo>
                      <a:lnTo>
                        <a:pt x="837" y="326"/>
                      </a:lnTo>
                      <a:lnTo>
                        <a:pt x="826" y="319"/>
                      </a:lnTo>
                      <a:lnTo>
                        <a:pt x="819" y="314"/>
                      </a:lnTo>
                      <a:lnTo>
                        <a:pt x="812" y="305"/>
                      </a:lnTo>
                      <a:lnTo>
                        <a:pt x="803" y="291"/>
                      </a:lnTo>
                      <a:lnTo>
                        <a:pt x="803" y="291"/>
                      </a:lnTo>
                      <a:lnTo>
                        <a:pt x="793" y="272"/>
                      </a:lnTo>
                      <a:lnTo>
                        <a:pt x="786" y="261"/>
                      </a:lnTo>
                      <a:lnTo>
                        <a:pt x="777" y="250"/>
                      </a:lnTo>
                      <a:lnTo>
                        <a:pt x="768" y="240"/>
                      </a:lnTo>
                      <a:lnTo>
                        <a:pt x="757" y="229"/>
                      </a:lnTo>
                      <a:lnTo>
                        <a:pt x="743" y="220"/>
                      </a:lnTo>
                      <a:lnTo>
                        <a:pt x="727" y="213"/>
                      </a:lnTo>
                      <a:lnTo>
                        <a:pt x="727" y="213"/>
                      </a:lnTo>
                      <a:lnTo>
                        <a:pt x="712" y="206"/>
                      </a:lnTo>
                      <a:lnTo>
                        <a:pt x="698" y="199"/>
                      </a:lnTo>
                      <a:lnTo>
                        <a:pt x="671" y="182"/>
                      </a:lnTo>
                      <a:lnTo>
                        <a:pt x="653" y="168"/>
                      </a:lnTo>
                      <a:lnTo>
                        <a:pt x="641" y="157"/>
                      </a:lnTo>
                      <a:lnTo>
                        <a:pt x="641" y="157"/>
                      </a:lnTo>
                      <a:lnTo>
                        <a:pt x="634" y="152"/>
                      </a:lnTo>
                      <a:lnTo>
                        <a:pt x="627" y="146"/>
                      </a:lnTo>
                      <a:lnTo>
                        <a:pt x="624" y="143"/>
                      </a:lnTo>
                      <a:lnTo>
                        <a:pt x="622" y="139"/>
                      </a:lnTo>
                      <a:lnTo>
                        <a:pt x="622" y="134"/>
                      </a:lnTo>
                      <a:lnTo>
                        <a:pt x="622" y="127"/>
                      </a:lnTo>
                      <a:lnTo>
                        <a:pt x="622" y="127"/>
                      </a:lnTo>
                      <a:lnTo>
                        <a:pt x="624" y="120"/>
                      </a:lnTo>
                      <a:lnTo>
                        <a:pt x="627" y="113"/>
                      </a:lnTo>
                      <a:lnTo>
                        <a:pt x="634" y="99"/>
                      </a:lnTo>
                      <a:lnTo>
                        <a:pt x="638" y="94"/>
                      </a:lnTo>
                      <a:lnTo>
                        <a:pt x="641" y="87"/>
                      </a:lnTo>
                      <a:lnTo>
                        <a:pt x="641" y="81"/>
                      </a:lnTo>
                      <a:lnTo>
                        <a:pt x="639" y="76"/>
                      </a:lnTo>
                      <a:lnTo>
                        <a:pt x="639" y="76"/>
                      </a:lnTo>
                      <a:lnTo>
                        <a:pt x="625" y="58"/>
                      </a:lnTo>
                      <a:lnTo>
                        <a:pt x="599" y="32"/>
                      </a:lnTo>
                      <a:lnTo>
                        <a:pt x="572" y="9"/>
                      </a:lnTo>
                      <a:lnTo>
                        <a:pt x="564" y="2"/>
                      </a:lnTo>
                      <a:lnTo>
                        <a:pt x="558" y="0"/>
                      </a:lnTo>
                      <a:lnTo>
                        <a:pt x="558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1" name="Freeform 47"/>
                <p:cNvSpPr>
                  <a:spLocks/>
                </p:cNvSpPr>
                <p:nvPr/>
              </p:nvSpPr>
              <p:spPr bwMode="auto">
                <a:xfrm>
                  <a:off x="5056635" y="1989955"/>
                  <a:ext cx="679916" cy="681701"/>
                </a:xfrm>
                <a:custGeom>
                  <a:avLst/>
                  <a:gdLst/>
                  <a:ahLst/>
                  <a:cxnLst>
                    <a:cxn ang="0">
                      <a:pos x="579" y="727"/>
                    </a:cxn>
                    <a:cxn ang="0">
                      <a:pos x="629" y="754"/>
                    </a:cxn>
                    <a:cxn ang="0">
                      <a:pos x="632" y="763"/>
                    </a:cxn>
                    <a:cxn ang="0">
                      <a:pos x="641" y="754"/>
                    </a:cxn>
                    <a:cxn ang="0">
                      <a:pos x="657" y="724"/>
                    </a:cxn>
                    <a:cxn ang="0">
                      <a:pos x="685" y="689"/>
                    </a:cxn>
                    <a:cxn ang="0">
                      <a:pos x="717" y="660"/>
                    </a:cxn>
                    <a:cxn ang="0">
                      <a:pos x="761" y="648"/>
                    </a:cxn>
                    <a:cxn ang="0">
                      <a:pos x="738" y="616"/>
                    </a:cxn>
                    <a:cxn ang="0">
                      <a:pos x="733" y="604"/>
                    </a:cxn>
                    <a:cxn ang="0">
                      <a:pos x="741" y="581"/>
                    </a:cxn>
                    <a:cxn ang="0">
                      <a:pos x="755" y="574"/>
                    </a:cxn>
                    <a:cxn ang="0">
                      <a:pos x="674" y="488"/>
                    </a:cxn>
                    <a:cxn ang="0">
                      <a:pos x="644" y="454"/>
                    </a:cxn>
                    <a:cxn ang="0">
                      <a:pos x="604" y="403"/>
                    </a:cxn>
                    <a:cxn ang="0">
                      <a:pos x="586" y="356"/>
                    </a:cxn>
                    <a:cxn ang="0">
                      <a:pos x="551" y="315"/>
                    </a:cxn>
                    <a:cxn ang="0">
                      <a:pos x="532" y="296"/>
                    </a:cxn>
                    <a:cxn ang="0">
                      <a:pos x="519" y="268"/>
                    </a:cxn>
                    <a:cxn ang="0">
                      <a:pos x="486" y="195"/>
                    </a:cxn>
                    <a:cxn ang="0">
                      <a:pos x="465" y="165"/>
                    </a:cxn>
                    <a:cxn ang="0">
                      <a:pos x="465" y="150"/>
                    </a:cxn>
                    <a:cxn ang="0">
                      <a:pos x="477" y="123"/>
                    </a:cxn>
                    <a:cxn ang="0">
                      <a:pos x="491" y="121"/>
                    </a:cxn>
                    <a:cxn ang="0">
                      <a:pos x="498" y="134"/>
                    </a:cxn>
                    <a:cxn ang="0">
                      <a:pos x="525" y="201"/>
                    </a:cxn>
                    <a:cxn ang="0">
                      <a:pos x="537" y="218"/>
                    </a:cxn>
                    <a:cxn ang="0">
                      <a:pos x="555" y="243"/>
                    </a:cxn>
                    <a:cxn ang="0">
                      <a:pos x="567" y="276"/>
                    </a:cxn>
                    <a:cxn ang="0">
                      <a:pos x="593" y="336"/>
                    </a:cxn>
                    <a:cxn ang="0">
                      <a:pos x="607" y="354"/>
                    </a:cxn>
                    <a:cxn ang="0">
                      <a:pos x="622" y="363"/>
                    </a:cxn>
                    <a:cxn ang="0">
                      <a:pos x="625" y="352"/>
                    </a:cxn>
                    <a:cxn ang="0">
                      <a:pos x="620" y="308"/>
                    </a:cxn>
                    <a:cxn ang="0">
                      <a:pos x="620" y="262"/>
                    </a:cxn>
                    <a:cxn ang="0">
                      <a:pos x="625" y="224"/>
                    </a:cxn>
                    <a:cxn ang="0">
                      <a:pos x="648" y="180"/>
                    </a:cxn>
                    <a:cxn ang="0">
                      <a:pos x="653" y="162"/>
                    </a:cxn>
                    <a:cxn ang="0">
                      <a:pos x="646" y="123"/>
                    </a:cxn>
                    <a:cxn ang="0">
                      <a:pos x="607" y="26"/>
                    </a:cxn>
                    <a:cxn ang="0">
                      <a:pos x="600" y="19"/>
                    </a:cxn>
                    <a:cxn ang="0">
                      <a:pos x="590" y="16"/>
                    </a:cxn>
                    <a:cxn ang="0">
                      <a:pos x="578" y="26"/>
                    </a:cxn>
                    <a:cxn ang="0">
                      <a:pos x="541" y="46"/>
                    </a:cxn>
                    <a:cxn ang="0">
                      <a:pos x="516" y="46"/>
                    </a:cxn>
                    <a:cxn ang="0">
                      <a:pos x="479" y="40"/>
                    </a:cxn>
                    <a:cxn ang="0">
                      <a:pos x="463" y="28"/>
                    </a:cxn>
                    <a:cxn ang="0">
                      <a:pos x="428" y="9"/>
                    </a:cxn>
                    <a:cxn ang="0">
                      <a:pos x="401" y="2"/>
                    </a:cxn>
                    <a:cxn ang="0">
                      <a:pos x="359" y="2"/>
                    </a:cxn>
                    <a:cxn ang="0">
                      <a:pos x="319" y="14"/>
                    </a:cxn>
                    <a:cxn ang="0">
                      <a:pos x="296" y="28"/>
                    </a:cxn>
                    <a:cxn ang="0">
                      <a:pos x="268" y="54"/>
                    </a:cxn>
                    <a:cxn ang="0">
                      <a:pos x="246" y="58"/>
                    </a:cxn>
                    <a:cxn ang="0">
                      <a:pos x="201" y="51"/>
                    </a:cxn>
                    <a:cxn ang="0">
                      <a:pos x="176" y="51"/>
                    </a:cxn>
                    <a:cxn ang="0">
                      <a:pos x="130" y="39"/>
                    </a:cxn>
                    <a:cxn ang="0">
                      <a:pos x="67" y="33"/>
                    </a:cxn>
                    <a:cxn ang="0">
                      <a:pos x="14" y="26"/>
                    </a:cxn>
                  </a:cxnLst>
                  <a:rect l="0" t="0" r="r" b="b"/>
                  <a:pathLst>
                    <a:path w="761" h="763">
                      <a:moveTo>
                        <a:pt x="0" y="21"/>
                      </a:moveTo>
                      <a:lnTo>
                        <a:pt x="30" y="738"/>
                      </a:lnTo>
                      <a:lnTo>
                        <a:pt x="579" y="727"/>
                      </a:lnTo>
                      <a:lnTo>
                        <a:pt x="629" y="750"/>
                      </a:lnTo>
                      <a:lnTo>
                        <a:pt x="629" y="750"/>
                      </a:lnTo>
                      <a:lnTo>
                        <a:pt x="629" y="754"/>
                      </a:lnTo>
                      <a:lnTo>
                        <a:pt x="629" y="761"/>
                      </a:lnTo>
                      <a:lnTo>
                        <a:pt x="629" y="763"/>
                      </a:lnTo>
                      <a:lnTo>
                        <a:pt x="632" y="763"/>
                      </a:lnTo>
                      <a:lnTo>
                        <a:pt x="636" y="761"/>
                      </a:lnTo>
                      <a:lnTo>
                        <a:pt x="641" y="754"/>
                      </a:lnTo>
                      <a:lnTo>
                        <a:pt x="641" y="754"/>
                      </a:lnTo>
                      <a:lnTo>
                        <a:pt x="650" y="741"/>
                      </a:lnTo>
                      <a:lnTo>
                        <a:pt x="652" y="733"/>
                      </a:lnTo>
                      <a:lnTo>
                        <a:pt x="657" y="724"/>
                      </a:lnTo>
                      <a:lnTo>
                        <a:pt x="667" y="710"/>
                      </a:lnTo>
                      <a:lnTo>
                        <a:pt x="667" y="710"/>
                      </a:lnTo>
                      <a:lnTo>
                        <a:pt x="685" y="689"/>
                      </a:lnTo>
                      <a:lnTo>
                        <a:pt x="696" y="678"/>
                      </a:lnTo>
                      <a:lnTo>
                        <a:pt x="706" y="669"/>
                      </a:lnTo>
                      <a:lnTo>
                        <a:pt x="717" y="660"/>
                      </a:lnTo>
                      <a:lnTo>
                        <a:pt x="731" y="653"/>
                      </a:lnTo>
                      <a:lnTo>
                        <a:pt x="745" y="650"/>
                      </a:lnTo>
                      <a:lnTo>
                        <a:pt x="761" y="648"/>
                      </a:lnTo>
                      <a:lnTo>
                        <a:pt x="761" y="648"/>
                      </a:lnTo>
                      <a:lnTo>
                        <a:pt x="747" y="630"/>
                      </a:lnTo>
                      <a:lnTo>
                        <a:pt x="738" y="616"/>
                      </a:lnTo>
                      <a:lnTo>
                        <a:pt x="734" y="609"/>
                      </a:lnTo>
                      <a:lnTo>
                        <a:pt x="733" y="604"/>
                      </a:lnTo>
                      <a:lnTo>
                        <a:pt x="733" y="604"/>
                      </a:lnTo>
                      <a:lnTo>
                        <a:pt x="734" y="593"/>
                      </a:lnTo>
                      <a:lnTo>
                        <a:pt x="740" y="585"/>
                      </a:lnTo>
                      <a:lnTo>
                        <a:pt x="741" y="581"/>
                      </a:lnTo>
                      <a:lnTo>
                        <a:pt x="747" y="578"/>
                      </a:lnTo>
                      <a:lnTo>
                        <a:pt x="750" y="574"/>
                      </a:lnTo>
                      <a:lnTo>
                        <a:pt x="755" y="574"/>
                      </a:lnTo>
                      <a:lnTo>
                        <a:pt x="755" y="574"/>
                      </a:lnTo>
                      <a:lnTo>
                        <a:pt x="717" y="532"/>
                      </a:lnTo>
                      <a:lnTo>
                        <a:pt x="674" y="488"/>
                      </a:lnTo>
                      <a:lnTo>
                        <a:pt x="674" y="488"/>
                      </a:lnTo>
                      <a:lnTo>
                        <a:pt x="664" y="477"/>
                      </a:lnTo>
                      <a:lnTo>
                        <a:pt x="644" y="454"/>
                      </a:lnTo>
                      <a:lnTo>
                        <a:pt x="611" y="416"/>
                      </a:lnTo>
                      <a:lnTo>
                        <a:pt x="611" y="416"/>
                      </a:lnTo>
                      <a:lnTo>
                        <a:pt x="604" y="403"/>
                      </a:lnTo>
                      <a:lnTo>
                        <a:pt x="599" y="387"/>
                      </a:lnTo>
                      <a:lnTo>
                        <a:pt x="593" y="370"/>
                      </a:lnTo>
                      <a:lnTo>
                        <a:pt x="586" y="356"/>
                      </a:lnTo>
                      <a:lnTo>
                        <a:pt x="586" y="356"/>
                      </a:lnTo>
                      <a:lnTo>
                        <a:pt x="574" y="338"/>
                      </a:lnTo>
                      <a:lnTo>
                        <a:pt x="551" y="315"/>
                      </a:lnTo>
                      <a:lnTo>
                        <a:pt x="551" y="315"/>
                      </a:lnTo>
                      <a:lnTo>
                        <a:pt x="539" y="305"/>
                      </a:lnTo>
                      <a:lnTo>
                        <a:pt x="532" y="296"/>
                      </a:lnTo>
                      <a:lnTo>
                        <a:pt x="526" y="285"/>
                      </a:lnTo>
                      <a:lnTo>
                        <a:pt x="519" y="268"/>
                      </a:lnTo>
                      <a:lnTo>
                        <a:pt x="519" y="268"/>
                      </a:lnTo>
                      <a:lnTo>
                        <a:pt x="504" y="231"/>
                      </a:lnTo>
                      <a:lnTo>
                        <a:pt x="486" y="195"/>
                      </a:lnTo>
                      <a:lnTo>
                        <a:pt x="486" y="195"/>
                      </a:lnTo>
                      <a:lnTo>
                        <a:pt x="475" y="178"/>
                      </a:lnTo>
                      <a:lnTo>
                        <a:pt x="468" y="169"/>
                      </a:lnTo>
                      <a:lnTo>
                        <a:pt x="465" y="165"/>
                      </a:lnTo>
                      <a:lnTo>
                        <a:pt x="463" y="160"/>
                      </a:lnTo>
                      <a:lnTo>
                        <a:pt x="463" y="157"/>
                      </a:lnTo>
                      <a:lnTo>
                        <a:pt x="465" y="150"/>
                      </a:lnTo>
                      <a:lnTo>
                        <a:pt x="465" y="150"/>
                      </a:lnTo>
                      <a:lnTo>
                        <a:pt x="470" y="135"/>
                      </a:lnTo>
                      <a:lnTo>
                        <a:pt x="477" y="123"/>
                      </a:lnTo>
                      <a:lnTo>
                        <a:pt x="482" y="121"/>
                      </a:lnTo>
                      <a:lnTo>
                        <a:pt x="486" y="120"/>
                      </a:lnTo>
                      <a:lnTo>
                        <a:pt x="491" y="121"/>
                      </a:lnTo>
                      <a:lnTo>
                        <a:pt x="495" y="125"/>
                      </a:lnTo>
                      <a:lnTo>
                        <a:pt x="495" y="125"/>
                      </a:lnTo>
                      <a:lnTo>
                        <a:pt x="498" y="134"/>
                      </a:lnTo>
                      <a:lnTo>
                        <a:pt x="504" y="144"/>
                      </a:lnTo>
                      <a:lnTo>
                        <a:pt x="514" y="172"/>
                      </a:lnTo>
                      <a:lnTo>
                        <a:pt x="525" y="201"/>
                      </a:lnTo>
                      <a:lnTo>
                        <a:pt x="532" y="211"/>
                      </a:lnTo>
                      <a:lnTo>
                        <a:pt x="537" y="218"/>
                      </a:lnTo>
                      <a:lnTo>
                        <a:pt x="537" y="218"/>
                      </a:lnTo>
                      <a:lnTo>
                        <a:pt x="542" y="224"/>
                      </a:lnTo>
                      <a:lnTo>
                        <a:pt x="548" y="229"/>
                      </a:lnTo>
                      <a:lnTo>
                        <a:pt x="555" y="243"/>
                      </a:lnTo>
                      <a:lnTo>
                        <a:pt x="562" y="259"/>
                      </a:lnTo>
                      <a:lnTo>
                        <a:pt x="567" y="276"/>
                      </a:lnTo>
                      <a:lnTo>
                        <a:pt x="567" y="276"/>
                      </a:lnTo>
                      <a:lnTo>
                        <a:pt x="574" y="296"/>
                      </a:lnTo>
                      <a:lnTo>
                        <a:pt x="585" y="317"/>
                      </a:lnTo>
                      <a:lnTo>
                        <a:pt x="593" y="336"/>
                      </a:lnTo>
                      <a:lnTo>
                        <a:pt x="600" y="347"/>
                      </a:lnTo>
                      <a:lnTo>
                        <a:pt x="600" y="347"/>
                      </a:lnTo>
                      <a:lnTo>
                        <a:pt x="607" y="354"/>
                      </a:lnTo>
                      <a:lnTo>
                        <a:pt x="616" y="361"/>
                      </a:lnTo>
                      <a:lnTo>
                        <a:pt x="620" y="363"/>
                      </a:lnTo>
                      <a:lnTo>
                        <a:pt x="622" y="363"/>
                      </a:lnTo>
                      <a:lnTo>
                        <a:pt x="625" y="359"/>
                      </a:lnTo>
                      <a:lnTo>
                        <a:pt x="625" y="352"/>
                      </a:lnTo>
                      <a:lnTo>
                        <a:pt x="625" y="352"/>
                      </a:lnTo>
                      <a:lnTo>
                        <a:pt x="623" y="336"/>
                      </a:lnTo>
                      <a:lnTo>
                        <a:pt x="622" y="322"/>
                      </a:lnTo>
                      <a:lnTo>
                        <a:pt x="620" y="308"/>
                      </a:lnTo>
                      <a:lnTo>
                        <a:pt x="618" y="294"/>
                      </a:lnTo>
                      <a:lnTo>
                        <a:pt x="618" y="294"/>
                      </a:lnTo>
                      <a:lnTo>
                        <a:pt x="620" y="262"/>
                      </a:lnTo>
                      <a:lnTo>
                        <a:pt x="623" y="231"/>
                      </a:lnTo>
                      <a:lnTo>
                        <a:pt x="623" y="231"/>
                      </a:lnTo>
                      <a:lnTo>
                        <a:pt x="625" y="224"/>
                      </a:lnTo>
                      <a:lnTo>
                        <a:pt x="629" y="215"/>
                      </a:lnTo>
                      <a:lnTo>
                        <a:pt x="639" y="195"/>
                      </a:lnTo>
                      <a:lnTo>
                        <a:pt x="648" y="180"/>
                      </a:lnTo>
                      <a:lnTo>
                        <a:pt x="653" y="167"/>
                      </a:lnTo>
                      <a:lnTo>
                        <a:pt x="653" y="167"/>
                      </a:lnTo>
                      <a:lnTo>
                        <a:pt x="653" y="162"/>
                      </a:lnTo>
                      <a:lnTo>
                        <a:pt x="653" y="155"/>
                      </a:lnTo>
                      <a:lnTo>
                        <a:pt x="650" y="139"/>
                      </a:lnTo>
                      <a:lnTo>
                        <a:pt x="646" y="123"/>
                      </a:lnTo>
                      <a:lnTo>
                        <a:pt x="641" y="111"/>
                      </a:lnTo>
                      <a:lnTo>
                        <a:pt x="641" y="111"/>
                      </a:lnTo>
                      <a:lnTo>
                        <a:pt x="607" y="26"/>
                      </a:lnTo>
                      <a:lnTo>
                        <a:pt x="607" y="26"/>
                      </a:lnTo>
                      <a:lnTo>
                        <a:pt x="606" y="25"/>
                      </a:lnTo>
                      <a:lnTo>
                        <a:pt x="600" y="19"/>
                      </a:lnTo>
                      <a:lnTo>
                        <a:pt x="597" y="16"/>
                      </a:lnTo>
                      <a:lnTo>
                        <a:pt x="593" y="16"/>
                      </a:lnTo>
                      <a:lnTo>
                        <a:pt x="590" y="16"/>
                      </a:lnTo>
                      <a:lnTo>
                        <a:pt x="586" y="17"/>
                      </a:lnTo>
                      <a:lnTo>
                        <a:pt x="586" y="17"/>
                      </a:lnTo>
                      <a:lnTo>
                        <a:pt x="578" y="26"/>
                      </a:lnTo>
                      <a:lnTo>
                        <a:pt x="565" y="35"/>
                      </a:lnTo>
                      <a:lnTo>
                        <a:pt x="549" y="42"/>
                      </a:lnTo>
                      <a:lnTo>
                        <a:pt x="541" y="46"/>
                      </a:lnTo>
                      <a:lnTo>
                        <a:pt x="532" y="46"/>
                      </a:lnTo>
                      <a:lnTo>
                        <a:pt x="532" y="46"/>
                      </a:lnTo>
                      <a:lnTo>
                        <a:pt x="516" y="46"/>
                      </a:lnTo>
                      <a:lnTo>
                        <a:pt x="500" y="46"/>
                      </a:lnTo>
                      <a:lnTo>
                        <a:pt x="486" y="42"/>
                      </a:lnTo>
                      <a:lnTo>
                        <a:pt x="479" y="40"/>
                      </a:lnTo>
                      <a:lnTo>
                        <a:pt x="474" y="37"/>
                      </a:lnTo>
                      <a:lnTo>
                        <a:pt x="474" y="37"/>
                      </a:lnTo>
                      <a:lnTo>
                        <a:pt x="463" y="28"/>
                      </a:lnTo>
                      <a:lnTo>
                        <a:pt x="453" y="21"/>
                      </a:lnTo>
                      <a:lnTo>
                        <a:pt x="438" y="12"/>
                      </a:lnTo>
                      <a:lnTo>
                        <a:pt x="428" y="9"/>
                      </a:lnTo>
                      <a:lnTo>
                        <a:pt x="416" y="5"/>
                      </a:lnTo>
                      <a:lnTo>
                        <a:pt x="416" y="5"/>
                      </a:lnTo>
                      <a:lnTo>
                        <a:pt x="401" y="2"/>
                      </a:lnTo>
                      <a:lnTo>
                        <a:pt x="387" y="2"/>
                      </a:lnTo>
                      <a:lnTo>
                        <a:pt x="373" y="0"/>
                      </a:lnTo>
                      <a:lnTo>
                        <a:pt x="359" y="2"/>
                      </a:lnTo>
                      <a:lnTo>
                        <a:pt x="345" y="5"/>
                      </a:lnTo>
                      <a:lnTo>
                        <a:pt x="331" y="9"/>
                      </a:lnTo>
                      <a:lnTo>
                        <a:pt x="319" y="14"/>
                      </a:lnTo>
                      <a:lnTo>
                        <a:pt x="306" y="21"/>
                      </a:lnTo>
                      <a:lnTo>
                        <a:pt x="306" y="21"/>
                      </a:lnTo>
                      <a:lnTo>
                        <a:pt x="296" y="28"/>
                      </a:lnTo>
                      <a:lnTo>
                        <a:pt x="287" y="37"/>
                      </a:lnTo>
                      <a:lnTo>
                        <a:pt x="275" y="49"/>
                      </a:lnTo>
                      <a:lnTo>
                        <a:pt x="268" y="54"/>
                      </a:lnTo>
                      <a:lnTo>
                        <a:pt x="262" y="58"/>
                      </a:lnTo>
                      <a:lnTo>
                        <a:pt x="255" y="58"/>
                      </a:lnTo>
                      <a:lnTo>
                        <a:pt x="246" y="58"/>
                      </a:lnTo>
                      <a:lnTo>
                        <a:pt x="246" y="58"/>
                      </a:lnTo>
                      <a:lnTo>
                        <a:pt x="215" y="51"/>
                      </a:lnTo>
                      <a:lnTo>
                        <a:pt x="201" y="51"/>
                      </a:lnTo>
                      <a:lnTo>
                        <a:pt x="188" y="51"/>
                      </a:lnTo>
                      <a:lnTo>
                        <a:pt x="188" y="51"/>
                      </a:lnTo>
                      <a:lnTo>
                        <a:pt x="176" y="51"/>
                      </a:lnTo>
                      <a:lnTo>
                        <a:pt x="164" y="49"/>
                      </a:lnTo>
                      <a:lnTo>
                        <a:pt x="130" y="39"/>
                      </a:lnTo>
                      <a:lnTo>
                        <a:pt x="130" y="39"/>
                      </a:lnTo>
                      <a:lnTo>
                        <a:pt x="118" y="37"/>
                      </a:lnTo>
                      <a:lnTo>
                        <a:pt x="102" y="35"/>
                      </a:lnTo>
                      <a:lnTo>
                        <a:pt x="67" y="33"/>
                      </a:lnTo>
                      <a:lnTo>
                        <a:pt x="47" y="32"/>
                      </a:lnTo>
                      <a:lnTo>
                        <a:pt x="30" y="30"/>
                      </a:lnTo>
                      <a:lnTo>
                        <a:pt x="14" y="26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2" name="Freeform 48"/>
                <p:cNvSpPr>
                  <a:spLocks/>
                </p:cNvSpPr>
                <p:nvPr/>
              </p:nvSpPr>
              <p:spPr bwMode="auto">
                <a:xfrm>
                  <a:off x="4951345" y="2569937"/>
                  <a:ext cx="970799" cy="1256328"/>
                </a:xfrm>
                <a:custGeom>
                  <a:avLst/>
                  <a:gdLst/>
                  <a:ahLst/>
                  <a:cxnLst>
                    <a:cxn ang="0">
                      <a:pos x="870" y="1330"/>
                    </a:cxn>
                    <a:cxn ang="0">
                      <a:pos x="838" y="1346"/>
                    </a:cxn>
                    <a:cxn ang="0">
                      <a:pos x="770" y="1393"/>
                    </a:cxn>
                    <a:cxn ang="0">
                      <a:pos x="618" y="1409"/>
                    </a:cxn>
                    <a:cxn ang="0">
                      <a:pos x="587" y="1383"/>
                    </a:cxn>
                    <a:cxn ang="0">
                      <a:pos x="532" y="1360"/>
                    </a:cxn>
                    <a:cxn ang="0">
                      <a:pos x="479" y="1360"/>
                    </a:cxn>
                    <a:cxn ang="0">
                      <a:pos x="437" y="1353"/>
                    </a:cxn>
                    <a:cxn ang="0">
                      <a:pos x="349" y="1261"/>
                    </a:cxn>
                    <a:cxn ang="0">
                      <a:pos x="314" y="1217"/>
                    </a:cxn>
                    <a:cxn ang="0">
                      <a:pos x="277" y="1175"/>
                    </a:cxn>
                    <a:cxn ang="0">
                      <a:pos x="226" y="1115"/>
                    </a:cxn>
                    <a:cxn ang="0">
                      <a:pos x="164" y="1083"/>
                    </a:cxn>
                    <a:cxn ang="0">
                      <a:pos x="106" y="1041"/>
                    </a:cxn>
                    <a:cxn ang="0">
                      <a:pos x="95" y="1015"/>
                    </a:cxn>
                    <a:cxn ang="0">
                      <a:pos x="116" y="981"/>
                    </a:cxn>
                    <a:cxn ang="0">
                      <a:pos x="109" y="955"/>
                    </a:cxn>
                    <a:cxn ang="0">
                      <a:pos x="35" y="891"/>
                    </a:cxn>
                    <a:cxn ang="0">
                      <a:pos x="46" y="874"/>
                    </a:cxn>
                    <a:cxn ang="0">
                      <a:pos x="20" y="812"/>
                    </a:cxn>
                    <a:cxn ang="0">
                      <a:pos x="0" y="729"/>
                    </a:cxn>
                    <a:cxn ang="0">
                      <a:pos x="5" y="675"/>
                    </a:cxn>
                    <a:cxn ang="0">
                      <a:pos x="39" y="602"/>
                    </a:cxn>
                    <a:cxn ang="0">
                      <a:pos x="94" y="564"/>
                    </a:cxn>
                    <a:cxn ang="0">
                      <a:pos x="136" y="250"/>
                    </a:cxn>
                    <a:cxn ang="0">
                      <a:pos x="153" y="234"/>
                    </a:cxn>
                    <a:cxn ang="0">
                      <a:pos x="749" y="102"/>
                    </a:cxn>
                    <a:cxn ang="0">
                      <a:pos x="750" y="115"/>
                    </a:cxn>
                    <a:cxn ang="0">
                      <a:pos x="775" y="78"/>
                    </a:cxn>
                    <a:cxn ang="0">
                      <a:pos x="814" y="30"/>
                    </a:cxn>
                    <a:cxn ang="0">
                      <a:pos x="881" y="0"/>
                    </a:cxn>
                    <a:cxn ang="0">
                      <a:pos x="912" y="39"/>
                    </a:cxn>
                    <a:cxn ang="0">
                      <a:pos x="972" y="95"/>
                    </a:cxn>
                    <a:cxn ang="0">
                      <a:pos x="978" y="157"/>
                    </a:cxn>
                    <a:cxn ang="0">
                      <a:pos x="997" y="206"/>
                    </a:cxn>
                    <a:cxn ang="0">
                      <a:pos x="1020" y="299"/>
                    </a:cxn>
                    <a:cxn ang="0">
                      <a:pos x="1013" y="322"/>
                    </a:cxn>
                    <a:cxn ang="0">
                      <a:pos x="1025" y="329"/>
                    </a:cxn>
                    <a:cxn ang="0">
                      <a:pos x="1087" y="372"/>
                    </a:cxn>
                    <a:cxn ang="0">
                      <a:pos x="1062" y="403"/>
                    </a:cxn>
                    <a:cxn ang="0">
                      <a:pos x="1002" y="460"/>
                    </a:cxn>
                    <a:cxn ang="0">
                      <a:pos x="997" y="500"/>
                    </a:cxn>
                    <a:cxn ang="0">
                      <a:pos x="979" y="588"/>
                    </a:cxn>
                    <a:cxn ang="0">
                      <a:pos x="985" y="636"/>
                    </a:cxn>
                    <a:cxn ang="0">
                      <a:pos x="971" y="696"/>
                    </a:cxn>
                    <a:cxn ang="0">
                      <a:pos x="953" y="740"/>
                    </a:cxn>
                    <a:cxn ang="0">
                      <a:pos x="905" y="800"/>
                    </a:cxn>
                    <a:cxn ang="0">
                      <a:pos x="888" y="872"/>
                    </a:cxn>
                    <a:cxn ang="0">
                      <a:pos x="856" y="897"/>
                    </a:cxn>
                    <a:cxn ang="0">
                      <a:pos x="837" y="918"/>
                    </a:cxn>
                    <a:cxn ang="0">
                      <a:pos x="835" y="1037"/>
                    </a:cxn>
                    <a:cxn ang="0">
                      <a:pos x="812" y="1062"/>
                    </a:cxn>
                    <a:cxn ang="0">
                      <a:pos x="764" y="1087"/>
                    </a:cxn>
                    <a:cxn ang="0">
                      <a:pos x="784" y="1126"/>
                    </a:cxn>
                    <a:cxn ang="0">
                      <a:pos x="837" y="1161"/>
                    </a:cxn>
                    <a:cxn ang="0">
                      <a:pos x="909" y="1259"/>
                    </a:cxn>
                    <a:cxn ang="0">
                      <a:pos x="941" y="1300"/>
                    </a:cxn>
                  </a:cxnLst>
                  <a:rect l="0" t="0" r="r" b="b"/>
                  <a:pathLst>
                    <a:path w="1089" h="1409">
                      <a:moveTo>
                        <a:pt x="948" y="1326"/>
                      </a:moveTo>
                      <a:lnTo>
                        <a:pt x="948" y="1326"/>
                      </a:lnTo>
                      <a:lnTo>
                        <a:pt x="902" y="1328"/>
                      </a:lnTo>
                      <a:lnTo>
                        <a:pt x="902" y="1328"/>
                      </a:lnTo>
                      <a:lnTo>
                        <a:pt x="870" y="1330"/>
                      </a:lnTo>
                      <a:lnTo>
                        <a:pt x="854" y="1332"/>
                      </a:lnTo>
                      <a:lnTo>
                        <a:pt x="847" y="1333"/>
                      </a:lnTo>
                      <a:lnTo>
                        <a:pt x="844" y="1337"/>
                      </a:lnTo>
                      <a:lnTo>
                        <a:pt x="844" y="1337"/>
                      </a:lnTo>
                      <a:lnTo>
                        <a:pt x="838" y="1346"/>
                      </a:lnTo>
                      <a:lnTo>
                        <a:pt x="833" y="1358"/>
                      </a:lnTo>
                      <a:lnTo>
                        <a:pt x="830" y="1370"/>
                      </a:lnTo>
                      <a:lnTo>
                        <a:pt x="830" y="1381"/>
                      </a:lnTo>
                      <a:lnTo>
                        <a:pt x="830" y="1381"/>
                      </a:lnTo>
                      <a:lnTo>
                        <a:pt x="770" y="1393"/>
                      </a:lnTo>
                      <a:lnTo>
                        <a:pt x="706" y="1406"/>
                      </a:lnTo>
                      <a:lnTo>
                        <a:pt x="706" y="1406"/>
                      </a:lnTo>
                      <a:lnTo>
                        <a:pt x="662" y="1409"/>
                      </a:lnTo>
                      <a:lnTo>
                        <a:pt x="631" y="1409"/>
                      </a:lnTo>
                      <a:lnTo>
                        <a:pt x="618" y="1409"/>
                      </a:lnTo>
                      <a:lnTo>
                        <a:pt x="609" y="1407"/>
                      </a:lnTo>
                      <a:lnTo>
                        <a:pt x="609" y="1407"/>
                      </a:lnTo>
                      <a:lnTo>
                        <a:pt x="606" y="1402"/>
                      </a:lnTo>
                      <a:lnTo>
                        <a:pt x="595" y="1390"/>
                      </a:lnTo>
                      <a:lnTo>
                        <a:pt x="587" y="1383"/>
                      </a:lnTo>
                      <a:lnTo>
                        <a:pt x="574" y="1374"/>
                      </a:lnTo>
                      <a:lnTo>
                        <a:pt x="562" y="1369"/>
                      </a:lnTo>
                      <a:lnTo>
                        <a:pt x="546" y="1363"/>
                      </a:lnTo>
                      <a:lnTo>
                        <a:pt x="546" y="1363"/>
                      </a:lnTo>
                      <a:lnTo>
                        <a:pt x="532" y="1360"/>
                      </a:lnTo>
                      <a:lnTo>
                        <a:pt x="518" y="1358"/>
                      </a:lnTo>
                      <a:lnTo>
                        <a:pt x="497" y="1356"/>
                      </a:lnTo>
                      <a:lnTo>
                        <a:pt x="483" y="1358"/>
                      </a:lnTo>
                      <a:lnTo>
                        <a:pt x="479" y="1360"/>
                      </a:lnTo>
                      <a:lnTo>
                        <a:pt x="479" y="1360"/>
                      </a:lnTo>
                      <a:lnTo>
                        <a:pt x="474" y="1360"/>
                      </a:lnTo>
                      <a:lnTo>
                        <a:pt x="463" y="1360"/>
                      </a:lnTo>
                      <a:lnTo>
                        <a:pt x="449" y="1358"/>
                      </a:lnTo>
                      <a:lnTo>
                        <a:pt x="442" y="1356"/>
                      </a:lnTo>
                      <a:lnTo>
                        <a:pt x="437" y="1353"/>
                      </a:lnTo>
                      <a:lnTo>
                        <a:pt x="437" y="1353"/>
                      </a:lnTo>
                      <a:lnTo>
                        <a:pt x="381" y="1300"/>
                      </a:lnTo>
                      <a:lnTo>
                        <a:pt x="381" y="1300"/>
                      </a:lnTo>
                      <a:lnTo>
                        <a:pt x="363" y="1279"/>
                      </a:lnTo>
                      <a:lnTo>
                        <a:pt x="349" y="1261"/>
                      </a:lnTo>
                      <a:lnTo>
                        <a:pt x="338" y="1247"/>
                      </a:lnTo>
                      <a:lnTo>
                        <a:pt x="338" y="1247"/>
                      </a:lnTo>
                      <a:lnTo>
                        <a:pt x="331" y="1237"/>
                      </a:lnTo>
                      <a:lnTo>
                        <a:pt x="324" y="1229"/>
                      </a:lnTo>
                      <a:lnTo>
                        <a:pt x="314" y="1217"/>
                      </a:lnTo>
                      <a:lnTo>
                        <a:pt x="314" y="1217"/>
                      </a:lnTo>
                      <a:lnTo>
                        <a:pt x="300" y="1205"/>
                      </a:lnTo>
                      <a:lnTo>
                        <a:pt x="289" y="1196"/>
                      </a:lnTo>
                      <a:lnTo>
                        <a:pt x="289" y="1196"/>
                      </a:lnTo>
                      <a:lnTo>
                        <a:pt x="277" y="1175"/>
                      </a:lnTo>
                      <a:lnTo>
                        <a:pt x="266" y="1157"/>
                      </a:lnTo>
                      <a:lnTo>
                        <a:pt x="256" y="1141"/>
                      </a:lnTo>
                      <a:lnTo>
                        <a:pt x="256" y="1141"/>
                      </a:lnTo>
                      <a:lnTo>
                        <a:pt x="241" y="1129"/>
                      </a:lnTo>
                      <a:lnTo>
                        <a:pt x="226" y="1115"/>
                      </a:lnTo>
                      <a:lnTo>
                        <a:pt x="206" y="1104"/>
                      </a:lnTo>
                      <a:lnTo>
                        <a:pt x="187" y="1096"/>
                      </a:lnTo>
                      <a:lnTo>
                        <a:pt x="187" y="1096"/>
                      </a:lnTo>
                      <a:lnTo>
                        <a:pt x="176" y="1090"/>
                      </a:lnTo>
                      <a:lnTo>
                        <a:pt x="164" y="1083"/>
                      </a:lnTo>
                      <a:lnTo>
                        <a:pt x="145" y="1069"/>
                      </a:lnTo>
                      <a:lnTo>
                        <a:pt x="122" y="1052"/>
                      </a:lnTo>
                      <a:lnTo>
                        <a:pt x="122" y="1052"/>
                      </a:lnTo>
                      <a:lnTo>
                        <a:pt x="113" y="1046"/>
                      </a:lnTo>
                      <a:lnTo>
                        <a:pt x="106" y="1041"/>
                      </a:lnTo>
                      <a:lnTo>
                        <a:pt x="101" y="1036"/>
                      </a:lnTo>
                      <a:lnTo>
                        <a:pt x="101" y="1036"/>
                      </a:lnTo>
                      <a:lnTo>
                        <a:pt x="97" y="1030"/>
                      </a:lnTo>
                      <a:lnTo>
                        <a:pt x="95" y="1023"/>
                      </a:lnTo>
                      <a:lnTo>
                        <a:pt x="95" y="1015"/>
                      </a:lnTo>
                      <a:lnTo>
                        <a:pt x="99" y="1008"/>
                      </a:lnTo>
                      <a:lnTo>
                        <a:pt x="99" y="1008"/>
                      </a:lnTo>
                      <a:lnTo>
                        <a:pt x="113" y="983"/>
                      </a:lnTo>
                      <a:lnTo>
                        <a:pt x="113" y="983"/>
                      </a:lnTo>
                      <a:lnTo>
                        <a:pt x="116" y="981"/>
                      </a:lnTo>
                      <a:lnTo>
                        <a:pt x="118" y="978"/>
                      </a:lnTo>
                      <a:lnTo>
                        <a:pt x="120" y="972"/>
                      </a:lnTo>
                      <a:lnTo>
                        <a:pt x="118" y="969"/>
                      </a:lnTo>
                      <a:lnTo>
                        <a:pt x="115" y="962"/>
                      </a:lnTo>
                      <a:lnTo>
                        <a:pt x="109" y="955"/>
                      </a:lnTo>
                      <a:lnTo>
                        <a:pt x="109" y="955"/>
                      </a:lnTo>
                      <a:lnTo>
                        <a:pt x="90" y="937"/>
                      </a:lnTo>
                      <a:lnTo>
                        <a:pt x="65" y="916"/>
                      </a:lnTo>
                      <a:lnTo>
                        <a:pt x="35" y="891"/>
                      </a:lnTo>
                      <a:lnTo>
                        <a:pt x="35" y="891"/>
                      </a:lnTo>
                      <a:lnTo>
                        <a:pt x="39" y="891"/>
                      </a:lnTo>
                      <a:lnTo>
                        <a:pt x="42" y="886"/>
                      </a:lnTo>
                      <a:lnTo>
                        <a:pt x="44" y="882"/>
                      </a:lnTo>
                      <a:lnTo>
                        <a:pt x="46" y="879"/>
                      </a:lnTo>
                      <a:lnTo>
                        <a:pt x="46" y="874"/>
                      </a:lnTo>
                      <a:lnTo>
                        <a:pt x="44" y="867"/>
                      </a:lnTo>
                      <a:lnTo>
                        <a:pt x="44" y="867"/>
                      </a:lnTo>
                      <a:lnTo>
                        <a:pt x="37" y="851"/>
                      </a:lnTo>
                      <a:lnTo>
                        <a:pt x="28" y="831"/>
                      </a:lnTo>
                      <a:lnTo>
                        <a:pt x="20" y="812"/>
                      </a:lnTo>
                      <a:lnTo>
                        <a:pt x="13" y="796"/>
                      </a:lnTo>
                      <a:lnTo>
                        <a:pt x="13" y="796"/>
                      </a:lnTo>
                      <a:lnTo>
                        <a:pt x="7" y="779"/>
                      </a:lnTo>
                      <a:lnTo>
                        <a:pt x="4" y="759"/>
                      </a:lnTo>
                      <a:lnTo>
                        <a:pt x="0" y="729"/>
                      </a:lnTo>
                      <a:lnTo>
                        <a:pt x="0" y="729"/>
                      </a:lnTo>
                      <a:lnTo>
                        <a:pt x="0" y="708"/>
                      </a:lnTo>
                      <a:lnTo>
                        <a:pt x="2" y="690"/>
                      </a:lnTo>
                      <a:lnTo>
                        <a:pt x="5" y="675"/>
                      </a:lnTo>
                      <a:lnTo>
                        <a:pt x="5" y="675"/>
                      </a:lnTo>
                      <a:lnTo>
                        <a:pt x="13" y="655"/>
                      </a:lnTo>
                      <a:lnTo>
                        <a:pt x="23" y="634"/>
                      </a:lnTo>
                      <a:lnTo>
                        <a:pt x="32" y="615"/>
                      </a:lnTo>
                      <a:lnTo>
                        <a:pt x="39" y="602"/>
                      </a:lnTo>
                      <a:lnTo>
                        <a:pt x="39" y="602"/>
                      </a:lnTo>
                      <a:lnTo>
                        <a:pt x="46" y="594"/>
                      </a:lnTo>
                      <a:lnTo>
                        <a:pt x="60" y="581"/>
                      </a:lnTo>
                      <a:lnTo>
                        <a:pt x="78" y="569"/>
                      </a:lnTo>
                      <a:lnTo>
                        <a:pt x="85" y="565"/>
                      </a:lnTo>
                      <a:lnTo>
                        <a:pt x="94" y="564"/>
                      </a:lnTo>
                      <a:lnTo>
                        <a:pt x="90" y="264"/>
                      </a:lnTo>
                      <a:lnTo>
                        <a:pt x="90" y="264"/>
                      </a:lnTo>
                      <a:lnTo>
                        <a:pt x="108" y="257"/>
                      </a:lnTo>
                      <a:lnTo>
                        <a:pt x="123" y="254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145" y="248"/>
                      </a:lnTo>
                      <a:lnTo>
                        <a:pt x="148" y="247"/>
                      </a:lnTo>
                      <a:lnTo>
                        <a:pt x="150" y="243"/>
                      </a:lnTo>
                      <a:lnTo>
                        <a:pt x="153" y="234"/>
                      </a:lnTo>
                      <a:lnTo>
                        <a:pt x="155" y="222"/>
                      </a:lnTo>
                      <a:lnTo>
                        <a:pt x="155" y="222"/>
                      </a:lnTo>
                      <a:lnTo>
                        <a:pt x="150" y="90"/>
                      </a:lnTo>
                      <a:lnTo>
                        <a:pt x="699" y="79"/>
                      </a:lnTo>
                      <a:lnTo>
                        <a:pt x="749" y="102"/>
                      </a:lnTo>
                      <a:lnTo>
                        <a:pt x="749" y="102"/>
                      </a:lnTo>
                      <a:lnTo>
                        <a:pt x="747" y="111"/>
                      </a:lnTo>
                      <a:lnTo>
                        <a:pt x="747" y="113"/>
                      </a:lnTo>
                      <a:lnTo>
                        <a:pt x="749" y="115"/>
                      </a:lnTo>
                      <a:lnTo>
                        <a:pt x="750" y="115"/>
                      </a:lnTo>
                      <a:lnTo>
                        <a:pt x="754" y="111"/>
                      </a:lnTo>
                      <a:lnTo>
                        <a:pt x="754" y="111"/>
                      </a:lnTo>
                      <a:lnTo>
                        <a:pt x="763" y="100"/>
                      </a:lnTo>
                      <a:lnTo>
                        <a:pt x="770" y="88"/>
                      </a:lnTo>
                      <a:lnTo>
                        <a:pt x="775" y="78"/>
                      </a:lnTo>
                      <a:lnTo>
                        <a:pt x="780" y="67"/>
                      </a:lnTo>
                      <a:lnTo>
                        <a:pt x="780" y="67"/>
                      </a:lnTo>
                      <a:lnTo>
                        <a:pt x="793" y="53"/>
                      </a:lnTo>
                      <a:lnTo>
                        <a:pt x="801" y="42"/>
                      </a:lnTo>
                      <a:lnTo>
                        <a:pt x="814" y="30"/>
                      </a:lnTo>
                      <a:lnTo>
                        <a:pt x="828" y="19"/>
                      </a:lnTo>
                      <a:lnTo>
                        <a:pt x="844" y="9"/>
                      </a:lnTo>
                      <a:lnTo>
                        <a:pt x="861" y="2"/>
                      </a:lnTo>
                      <a:lnTo>
                        <a:pt x="870" y="0"/>
                      </a:lnTo>
                      <a:lnTo>
                        <a:pt x="881" y="0"/>
                      </a:lnTo>
                      <a:lnTo>
                        <a:pt x="881" y="0"/>
                      </a:lnTo>
                      <a:lnTo>
                        <a:pt x="891" y="16"/>
                      </a:lnTo>
                      <a:lnTo>
                        <a:pt x="902" y="28"/>
                      </a:lnTo>
                      <a:lnTo>
                        <a:pt x="912" y="39"/>
                      </a:lnTo>
                      <a:lnTo>
                        <a:pt x="912" y="39"/>
                      </a:lnTo>
                      <a:lnTo>
                        <a:pt x="928" y="49"/>
                      </a:lnTo>
                      <a:lnTo>
                        <a:pt x="946" y="65"/>
                      </a:lnTo>
                      <a:lnTo>
                        <a:pt x="962" y="81"/>
                      </a:lnTo>
                      <a:lnTo>
                        <a:pt x="969" y="88"/>
                      </a:lnTo>
                      <a:lnTo>
                        <a:pt x="972" y="95"/>
                      </a:lnTo>
                      <a:lnTo>
                        <a:pt x="972" y="95"/>
                      </a:lnTo>
                      <a:lnTo>
                        <a:pt x="974" y="100"/>
                      </a:lnTo>
                      <a:lnTo>
                        <a:pt x="974" y="111"/>
                      </a:lnTo>
                      <a:lnTo>
                        <a:pt x="976" y="132"/>
                      </a:lnTo>
                      <a:lnTo>
                        <a:pt x="978" y="157"/>
                      </a:lnTo>
                      <a:lnTo>
                        <a:pt x="981" y="169"/>
                      </a:lnTo>
                      <a:lnTo>
                        <a:pt x="985" y="180"/>
                      </a:lnTo>
                      <a:lnTo>
                        <a:pt x="985" y="180"/>
                      </a:lnTo>
                      <a:lnTo>
                        <a:pt x="992" y="194"/>
                      </a:lnTo>
                      <a:lnTo>
                        <a:pt x="997" y="206"/>
                      </a:lnTo>
                      <a:lnTo>
                        <a:pt x="1006" y="238"/>
                      </a:lnTo>
                      <a:lnTo>
                        <a:pt x="1006" y="238"/>
                      </a:lnTo>
                      <a:lnTo>
                        <a:pt x="1016" y="273"/>
                      </a:lnTo>
                      <a:lnTo>
                        <a:pt x="1020" y="287"/>
                      </a:lnTo>
                      <a:lnTo>
                        <a:pt x="1020" y="299"/>
                      </a:lnTo>
                      <a:lnTo>
                        <a:pt x="1020" y="299"/>
                      </a:lnTo>
                      <a:lnTo>
                        <a:pt x="1020" y="307"/>
                      </a:lnTo>
                      <a:lnTo>
                        <a:pt x="1018" y="312"/>
                      </a:lnTo>
                      <a:lnTo>
                        <a:pt x="1015" y="319"/>
                      </a:lnTo>
                      <a:lnTo>
                        <a:pt x="1013" y="322"/>
                      </a:lnTo>
                      <a:lnTo>
                        <a:pt x="1013" y="324"/>
                      </a:lnTo>
                      <a:lnTo>
                        <a:pt x="1015" y="326"/>
                      </a:lnTo>
                      <a:lnTo>
                        <a:pt x="1018" y="328"/>
                      </a:lnTo>
                      <a:lnTo>
                        <a:pt x="1018" y="328"/>
                      </a:lnTo>
                      <a:lnTo>
                        <a:pt x="1025" y="329"/>
                      </a:lnTo>
                      <a:lnTo>
                        <a:pt x="1036" y="335"/>
                      </a:lnTo>
                      <a:lnTo>
                        <a:pt x="1059" y="351"/>
                      </a:lnTo>
                      <a:lnTo>
                        <a:pt x="1089" y="372"/>
                      </a:lnTo>
                      <a:lnTo>
                        <a:pt x="1089" y="372"/>
                      </a:lnTo>
                      <a:lnTo>
                        <a:pt x="1087" y="372"/>
                      </a:lnTo>
                      <a:lnTo>
                        <a:pt x="1083" y="373"/>
                      </a:lnTo>
                      <a:lnTo>
                        <a:pt x="1078" y="377"/>
                      </a:lnTo>
                      <a:lnTo>
                        <a:pt x="1073" y="388"/>
                      </a:lnTo>
                      <a:lnTo>
                        <a:pt x="1073" y="388"/>
                      </a:lnTo>
                      <a:lnTo>
                        <a:pt x="1062" y="403"/>
                      </a:lnTo>
                      <a:lnTo>
                        <a:pt x="1043" y="425"/>
                      </a:lnTo>
                      <a:lnTo>
                        <a:pt x="1025" y="444"/>
                      </a:lnTo>
                      <a:lnTo>
                        <a:pt x="1011" y="454"/>
                      </a:lnTo>
                      <a:lnTo>
                        <a:pt x="1011" y="454"/>
                      </a:lnTo>
                      <a:lnTo>
                        <a:pt x="1002" y="460"/>
                      </a:lnTo>
                      <a:lnTo>
                        <a:pt x="999" y="465"/>
                      </a:lnTo>
                      <a:lnTo>
                        <a:pt x="997" y="474"/>
                      </a:lnTo>
                      <a:lnTo>
                        <a:pt x="997" y="490"/>
                      </a:lnTo>
                      <a:lnTo>
                        <a:pt x="997" y="490"/>
                      </a:lnTo>
                      <a:lnTo>
                        <a:pt x="997" y="500"/>
                      </a:lnTo>
                      <a:lnTo>
                        <a:pt x="995" y="511"/>
                      </a:lnTo>
                      <a:lnTo>
                        <a:pt x="988" y="539"/>
                      </a:lnTo>
                      <a:lnTo>
                        <a:pt x="983" y="567"/>
                      </a:lnTo>
                      <a:lnTo>
                        <a:pt x="981" y="578"/>
                      </a:lnTo>
                      <a:lnTo>
                        <a:pt x="979" y="588"/>
                      </a:lnTo>
                      <a:lnTo>
                        <a:pt x="979" y="588"/>
                      </a:lnTo>
                      <a:lnTo>
                        <a:pt x="981" y="604"/>
                      </a:lnTo>
                      <a:lnTo>
                        <a:pt x="983" y="615"/>
                      </a:lnTo>
                      <a:lnTo>
                        <a:pt x="985" y="625"/>
                      </a:lnTo>
                      <a:lnTo>
                        <a:pt x="985" y="636"/>
                      </a:lnTo>
                      <a:lnTo>
                        <a:pt x="985" y="636"/>
                      </a:lnTo>
                      <a:lnTo>
                        <a:pt x="983" y="650"/>
                      </a:lnTo>
                      <a:lnTo>
                        <a:pt x="978" y="668"/>
                      </a:lnTo>
                      <a:lnTo>
                        <a:pt x="972" y="685"/>
                      </a:lnTo>
                      <a:lnTo>
                        <a:pt x="971" y="696"/>
                      </a:lnTo>
                      <a:lnTo>
                        <a:pt x="969" y="708"/>
                      </a:lnTo>
                      <a:lnTo>
                        <a:pt x="969" y="708"/>
                      </a:lnTo>
                      <a:lnTo>
                        <a:pt x="967" y="719"/>
                      </a:lnTo>
                      <a:lnTo>
                        <a:pt x="962" y="729"/>
                      </a:lnTo>
                      <a:lnTo>
                        <a:pt x="953" y="740"/>
                      </a:lnTo>
                      <a:lnTo>
                        <a:pt x="942" y="750"/>
                      </a:lnTo>
                      <a:lnTo>
                        <a:pt x="921" y="773"/>
                      </a:lnTo>
                      <a:lnTo>
                        <a:pt x="912" y="786"/>
                      </a:lnTo>
                      <a:lnTo>
                        <a:pt x="905" y="800"/>
                      </a:lnTo>
                      <a:lnTo>
                        <a:pt x="905" y="800"/>
                      </a:lnTo>
                      <a:lnTo>
                        <a:pt x="902" y="812"/>
                      </a:lnTo>
                      <a:lnTo>
                        <a:pt x="898" y="824"/>
                      </a:lnTo>
                      <a:lnTo>
                        <a:pt x="895" y="845"/>
                      </a:lnTo>
                      <a:lnTo>
                        <a:pt x="891" y="865"/>
                      </a:lnTo>
                      <a:lnTo>
                        <a:pt x="888" y="872"/>
                      </a:lnTo>
                      <a:lnTo>
                        <a:pt x="884" y="881"/>
                      </a:lnTo>
                      <a:lnTo>
                        <a:pt x="884" y="881"/>
                      </a:lnTo>
                      <a:lnTo>
                        <a:pt x="877" y="886"/>
                      </a:lnTo>
                      <a:lnTo>
                        <a:pt x="870" y="891"/>
                      </a:lnTo>
                      <a:lnTo>
                        <a:pt x="856" y="897"/>
                      </a:lnTo>
                      <a:lnTo>
                        <a:pt x="849" y="898"/>
                      </a:lnTo>
                      <a:lnTo>
                        <a:pt x="844" y="904"/>
                      </a:lnTo>
                      <a:lnTo>
                        <a:pt x="838" y="909"/>
                      </a:lnTo>
                      <a:lnTo>
                        <a:pt x="837" y="918"/>
                      </a:lnTo>
                      <a:lnTo>
                        <a:pt x="837" y="918"/>
                      </a:lnTo>
                      <a:lnTo>
                        <a:pt x="837" y="946"/>
                      </a:lnTo>
                      <a:lnTo>
                        <a:pt x="838" y="979"/>
                      </a:lnTo>
                      <a:lnTo>
                        <a:pt x="838" y="1015"/>
                      </a:lnTo>
                      <a:lnTo>
                        <a:pt x="837" y="1027"/>
                      </a:lnTo>
                      <a:lnTo>
                        <a:pt x="835" y="1037"/>
                      </a:lnTo>
                      <a:lnTo>
                        <a:pt x="835" y="1037"/>
                      </a:lnTo>
                      <a:lnTo>
                        <a:pt x="831" y="1045"/>
                      </a:lnTo>
                      <a:lnTo>
                        <a:pt x="826" y="1052"/>
                      </a:lnTo>
                      <a:lnTo>
                        <a:pt x="819" y="1057"/>
                      </a:lnTo>
                      <a:lnTo>
                        <a:pt x="812" y="1062"/>
                      </a:lnTo>
                      <a:lnTo>
                        <a:pt x="794" y="1071"/>
                      </a:lnTo>
                      <a:lnTo>
                        <a:pt x="777" y="1078"/>
                      </a:lnTo>
                      <a:lnTo>
                        <a:pt x="777" y="1078"/>
                      </a:lnTo>
                      <a:lnTo>
                        <a:pt x="770" y="1082"/>
                      </a:lnTo>
                      <a:lnTo>
                        <a:pt x="764" y="1087"/>
                      </a:lnTo>
                      <a:lnTo>
                        <a:pt x="761" y="1092"/>
                      </a:lnTo>
                      <a:lnTo>
                        <a:pt x="761" y="1101"/>
                      </a:lnTo>
                      <a:lnTo>
                        <a:pt x="764" y="1108"/>
                      </a:lnTo>
                      <a:lnTo>
                        <a:pt x="772" y="1117"/>
                      </a:lnTo>
                      <a:lnTo>
                        <a:pt x="784" y="1126"/>
                      </a:lnTo>
                      <a:lnTo>
                        <a:pt x="801" y="1134"/>
                      </a:lnTo>
                      <a:lnTo>
                        <a:pt x="801" y="1134"/>
                      </a:lnTo>
                      <a:lnTo>
                        <a:pt x="810" y="1140"/>
                      </a:lnTo>
                      <a:lnTo>
                        <a:pt x="819" y="1147"/>
                      </a:lnTo>
                      <a:lnTo>
                        <a:pt x="837" y="1161"/>
                      </a:lnTo>
                      <a:lnTo>
                        <a:pt x="851" y="1178"/>
                      </a:lnTo>
                      <a:lnTo>
                        <a:pt x="863" y="1196"/>
                      </a:lnTo>
                      <a:lnTo>
                        <a:pt x="886" y="1233"/>
                      </a:lnTo>
                      <a:lnTo>
                        <a:pt x="898" y="1247"/>
                      </a:lnTo>
                      <a:lnTo>
                        <a:pt x="909" y="1259"/>
                      </a:lnTo>
                      <a:lnTo>
                        <a:pt x="909" y="1259"/>
                      </a:lnTo>
                      <a:lnTo>
                        <a:pt x="921" y="1270"/>
                      </a:lnTo>
                      <a:lnTo>
                        <a:pt x="930" y="1281"/>
                      </a:lnTo>
                      <a:lnTo>
                        <a:pt x="935" y="1289"/>
                      </a:lnTo>
                      <a:lnTo>
                        <a:pt x="941" y="1300"/>
                      </a:lnTo>
                      <a:lnTo>
                        <a:pt x="946" y="1316"/>
                      </a:lnTo>
                      <a:lnTo>
                        <a:pt x="948" y="1326"/>
                      </a:lnTo>
                      <a:lnTo>
                        <a:pt x="948" y="1326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3" name="Freeform 49"/>
                <p:cNvSpPr>
                  <a:spLocks/>
                </p:cNvSpPr>
                <p:nvPr/>
              </p:nvSpPr>
              <p:spPr bwMode="auto">
                <a:xfrm>
                  <a:off x="6114876" y="3280190"/>
                  <a:ext cx="622810" cy="895847"/>
                </a:xfrm>
                <a:custGeom>
                  <a:avLst/>
                  <a:gdLst/>
                  <a:ahLst/>
                  <a:cxnLst>
                    <a:cxn ang="0">
                      <a:pos x="44" y="988"/>
                    </a:cxn>
                    <a:cxn ang="0">
                      <a:pos x="28" y="974"/>
                    </a:cxn>
                    <a:cxn ang="0">
                      <a:pos x="11" y="949"/>
                    </a:cxn>
                    <a:cxn ang="0">
                      <a:pos x="2" y="926"/>
                    </a:cxn>
                    <a:cxn ang="0">
                      <a:pos x="9" y="694"/>
                    </a:cxn>
                    <a:cxn ang="0">
                      <a:pos x="28" y="671"/>
                    </a:cxn>
                    <a:cxn ang="0">
                      <a:pos x="69" y="632"/>
                    </a:cxn>
                    <a:cxn ang="0">
                      <a:pos x="88" y="601"/>
                    </a:cxn>
                    <a:cxn ang="0">
                      <a:pos x="118" y="597"/>
                    </a:cxn>
                    <a:cxn ang="0">
                      <a:pos x="141" y="583"/>
                    </a:cxn>
                    <a:cxn ang="0">
                      <a:pos x="160" y="549"/>
                    </a:cxn>
                    <a:cxn ang="0">
                      <a:pos x="183" y="541"/>
                    </a:cxn>
                    <a:cxn ang="0">
                      <a:pos x="245" y="523"/>
                    </a:cxn>
                    <a:cxn ang="0">
                      <a:pos x="382" y="393"/>
                    </a:cxn>
                    <a:cxn ang="0">
                      <a:pos x="439" y="329"/>
                    </a:cxn>
                    <a:cxn ang="0">
                      <a:pos x="463" y="305"/>
                    </a:cxn>
                    <a:cxn ang="0">
                      <a:pos x="467" y="294"/>
                    </a:cxn>
                    <a:cxn ang="0">
                      <a:pos x="446" y="287"/>
                    </a:cxn>
                    <a:cxn ang="0">
                      <a:pos x="388" y="284"/>
                    </a:cxn>
                    <a:cxn ang="0">
                      <a:pos x="307" y="257"/>
                    </a:cxn>
                    <a:cxn ang="0">
                      <a:pos x="224" y="213"/>
                    </a:cxn>
                    <a:cxn ang="0">
                      <a:pos x="164" y="155"/>
                    </a:cxn>
                    <a:cxn ang="0">
                      <a:pos x="145" y="134"/>
                    </a:cxn>
                    <a:cxn ang="0">
                      <a:pos x="132" y="99"/>
                    </a:cxn>
                    <a:cxn ang="0">
                      <a:pos x="141" y="74"/>
                    </a:cxn>
                    <a:cxn ang="0">
                      <a:pos x="183" y="104"/>
                    </a:cxn>
                    <a:cxn ang="0">
                      <a:pos x="227" y="136"/>
                    </a:cxn>
                    <a:cxn ang="0">
                      <a:pos x="255" y="136"/>
                    </a:cxn>
                    <a:cxn ang="0">
                      <a:pos x="292" y="113"/>
                    </a:cxn>
                    <a:cxn ang="0">
                      <a:pos x="329" y="95"/>
                    </a:cxn>
                    <a:cxn ang="0">
                      <a:pos x="388" y="93"/>
                    </a:cxn>
                    <a:cxn ang="0">
                      <a:pos x="416" y="79"/>
                    </a:cxn>
                    <a:cxn ang="0">
                      <a:pos x="444" y="58"/>
                    </a:cxn>
                    <a:cxn ang="0">
                      <a:pos x="520" y="49"/>
                    </a:cxn>
                    <a:cxn ang="0">
                      <a:pos x="601" y="30"/>
                    </a:cxn>
                    <a:cxn ang="0">
                      <a:pos x="645" y="11"/>
                    </a:cxn>
                    <a:cxn ang="0">
                      <a:pos x="669" y="0"/>
                    </a:cxn>
                    <a:cxn ang="0">
                      <a:pos x="689" y="11"/>
                    </a:cxn>
                    <a:cxn ang="0">
                      <a:pos x="692" y="60"/>
                    </a:cxn>
                    <a:cxn ang="0">
                      <a:pos x="690" y="99"/>
                    </a:cxn>
                    <a:cxn ang="0">
                      <a:pos x="696" y="111"/>
                    </a:cxn>
                    <a:cxn ang="0">
                      <a:pos x="687" y="109"/>
                    </a:cxn>
                    <a:cxn ang="0">
                      <a:pos x="682" y="121"/>
                    </a:cxn>
                    <a:cxn ang="0">
                      <a:pos x="655" y="210"/>
                    </a:cxn>
                    <a:cxn ang="0">
                      <a:pos x="636" y="266"/>
                    </a:cxn>
                    <a:cxn ang="0">
                      <a:pos x="618" y="292"/>
                    </a:cxn>
                    <a:cxn ang="0">
                      <a:pos x="608" y="319"/>
                    </a:cxn>
                    <a:cxn ang="0">
                      <a:pos x="599" y="382"/>
                    </a:cxn>
                    <a:cxn ang="0">
                      <a:pos x="481" y="560"/>
                    </a:cxn>
                    <a:cxn ang="0">
                      <a:pos x="125" y="907"/>
                    </a:cxn>
                    <a:cxn ang="0">
                      <a:pos x="100" y="946"/>
                    </a:cxn>
                    <a:cxn ang="0">
                      <a:pos x="56" y="1000"/>
                    </a:cxn>
                  </a:cxnLst>
                  <a:rect l="0" t="0" r="r" b="b"/>
                  <a:pathLst>
                    <a:path w="697" h="1004">
                      <a:moveTo>
                        <a:pt x="48" y="1004"/>
                      </a:moveTo>
                      <a:lnTo>
                        <a:pt x="48" y="1004"/>
                      </a:lnTo>
                      <a:lnTo>
                        <a:pt x="48" y="995"/>
                      </a:lnTo>
                      <a:lnTo>
                        <a:pt x="44" y="988"/>
                      </a:lnTo>
                      <a:lnTo>
                        <a:pt x="42" y="985"/>
                      </a:lnTo>
                      <a:lnTo>
                        <a:pt x="39" y="983"/>
                      </a:lnTo>
                      <a:lnTo>
                        <a:pt x="39" y="983"/>
                      </a:lnTo>
                      <a:lnTo>
                        <a:pt x="28" y="974"/>
                      </a:lnTo>
                      <a:lnTo>
                        <a:pt x="18" y="962"/>
                      </a:lnTo>
                      <a:lnTo>
                        <a:pt x="18" y="962"/>
                      </a:lnTo>
                      <a:lnTo>
                        <a:pt x="14" y="955"/>
                      </a:lnTo>
                      <a:lnTo>
                        <a:pt x="11" y="949"/>
                      </a:lnTo>
                      <a:lnTo>
                        <a:pt x="9" y="942"/>
                      </a:lnTo>
                      <a:lnTo>
                        <a:pt x="4" y="935"/>
                      </a:lnTo>
                      <a:lnTo>
                        <a:pt x="4" y="935"/>
                      </a:lnTo>
                      <a:lnTo>
                        <a:pt x="2" y="926"/>
                      </a:lnTo>
                      <a:lnTo>
                        <a:pt x="0" y="909"/>
                      </a:lnTo>
                      <a:lnTo>
                        <a:pt x="0" y="858"/>
                      </a:lnTo>
                      <a:lnTo>
                        <a:pt x="2" y="787"/>
                      </a:lnTo>
                      <a:lnTo>
                        <a:pt x="9" y="694"/>
                      </a:lnTo>
                      <a:lnTo>
                        <a:pt x="9" y="694"/>
                      </a:lnTo>
                      <a:lnTo>
                        <a:pt x="12" y="685"/>
                      </a:lnTo>
                      <a:lnTo>
                        <a:pt x="19" y="678"/>
                      </a:lnTo>
                      <a:lnTo>
                        <a:pt x="28" y="671"/>
                      </a:lnTo>
                      <a:lnTo>
                        <a:pt x="28" y="671"/>
                      </a:lnTo>
                      <a:lnTo>
                        <a:pt x="41" y="662"/>
                      </a:lnTo>
                      <a:lnTo>
                        <a:pt x="53" y="650"/>
                      </a:lnTo>
                      <a:lnTo>
                        <a:pt x="69" y="632"/>
                      </a:lnTo>
                      <a:lnTo>
                        <a:pt x="69" y="632"/>
                      </a:lnTo>
                      <a:lnTo>
                        <a:pt x="74" y="625"/>
                      </a:lnTo>
                      <a:lnTo>
                        <a:pt x="81" y="615"/>
                      </a:lnTo>
                      <a:lnTo>
                        <a:pt x="88" y="601"/>
                      </a:lnTo>
                      <a:lnTo>
                        <a:pt x="88" y="601"/>
                      </a:lnTo>
                      <a:lnTo>
                        <a:pt x="95" y="601"/>
                      </a:lnTo>
                      <a:lnTo>
                        <a:pt x="109" y="599"/>
                      </a:lnTo>
                      <a:lnTo>
                        <a:pt x="118" y="597"/>
                      </a:lnTo>
                      <a:lnTo>
                        <a:pt x="127" y="595"/>
                      </a:lnTo>
                      <a:lnTo>
                        <a:pt x="134" y="590"/>
                      </a:lnTo>
                      <a:lnTo>
                        <a:pt x="141" y="583"/>
                      </a:lnTo>
                      <a:lnTo>
                        <a:pt x="141" y="583"/>
                      </a:lnTo>
                      <a:lnTo>
                        <a:pt x="148" y="571"/>
                      </a:lnTo>
                      <a:lnTo>
                        <a:pt x="152" y="560"/>
                      </a:lnTo>
                      <a:lnTo>
                        <a:pt x="155" y="553"/>
                      </a:lnTo>
                      <a:lnTo>
                        <a:pt x="160" y="549"/>
                      </a:lnTo>
                      <a:lnTo>
                        <a:pt x="166" y="546"/>
                      </a:lnTo>
                      <a:lnTo>
                        <a:pt x="166" y="546"/>
                      </a:lnTo>
                      <a:lnTo>
                        <a:pt x="174" y="542"/>
                      </a:lnTo>
                      <a:lnTo>
                        <a:pt x="183" y="541"/>
                      </a:lnTo>
                      <a:lnTo>
                        <a:pt x="206" y="535"/>
                      </a:lnTo>
                      <a:lnTo>
                        <a:pt x="229" y="530"/>
                      </a:lnTo>
                      <a:lnTo>
                        <a:pt x="238" y="528"/>
                      </a:lnTo>
                      <a:lnTo>
                        <a:pt x="245" y="523"/>
                      </a:lnTo>
                      <a:lnTo>
                        <a:pt x="245" y="523"/>
                      </a:lnTo>
                      <a:lnTo>
                        <a:pt x="273" y="498"/>
                      </a:lnTo>
                      <a:lnTo>
                        <a:pt x="321" y="454"/>
                      </a:lnTo>
                      <a:lnTo>
                        <a:pt x="382" y="393"/>
                      </a:lnTo>
                      <a:lnTo>
                        <a:pt x="382" y="393"/>
                      </a:lnTo>
                      <a:lnTo>
                        <a:pt x="409" y="365"/>
                      </a:lnTo>
                      <a:lnTo>
                        <a:pt x="428" y="343"/>
                      </a:lnTo>
                      <a:lnTo>
                        <a:pt x="439" y="329"/>
                      </a:lnTo>
                      <a:lnTo>
                        <a:pt x="439" y="329"/>
                      </a:lnTo>
                      <a:lnTo>
                        <a:pt x="446" y="322"/>
                      </a:lnTo>
                      <a:lnTo>
                        <a:pt x="453" y="313"/>
                      </a:lnTo>
                      <a:lnTo>
                        <a:pt x="463" y="305"/>
                      </a:lnTo>
                      <a:lnTo>
                        <a:pt x="463" y="305"/>
                      </a:lnTo>
                      <a:lnTo>
                        <a:pt x="465" y="301"/>
                      </a:lnTo>
                      <a:lnTo>
                        <a:pt x="467" y="298"/>
                      </a:lnTo>
                      <a:lnTo>
                        <a:pt x="467" y="294"/>
                      </a:lnTo>
                      <a:lnTo>
                        <a:pt x="467" y="291"/>
                      </a:lnTo>
                      <a:lnTo>
                        <a:pt x="463" y="289"/>
                      </a:lnTo>
                      <a:lnTo>
                        <a:pt x="456" y="287"/>
                      </a:lnTo>
                      <a:lnTo>
                        <a:pt x="446" y="287"/>
                      </a:lnTo>
                      <a:lnTo>
                        <a:pt x="446" y="287"/>
                      </a:lnTo>
                      <a:lnTo>
                        <a:pt x="432" y="289"/>
                      </a:lnTo>
                      <a:lnTo>
                        <a:pt x="417" y="289"/>
                      </a:lnTo>
                      <a:lnTo>
                        <a:pt x="388" y="284"/>
                      </a:lnTo>
                      <a:lnTo>
                        <a:pt x="358" y="276"/>
                      </a:lnTo>
                      <a:lnTo>
                        <a:pt x="333" y="268"/>
                      </a:lnTo>
                      <a:lnTo>
                        <a:pt x="333" y="268"/>
                      </a:lnTo>
                      <a:lnTo>
                        <a:pt x="307" y="257"/>
                      </a:lnTo>
                      <a:lnTo>
                        <a:pt x="275" y="241"/>
                      </a:lnTo>
                      <a:lnTo>
                        <a:pt x="245" y="225"/>
                      </a:lnTo>
                      <a:lnTo>
                        <a:pt x="224" y="213"/>
                      </a:lnTo>
                      <a:lnTo>
                        <a:pt x="224" y="213"/>
                      </a:lnTo>
                      <a:lnTo>
                        <a:pt x="206" y="201"/>
                      </a:lnTo>
                      <a:lnTo>
                        <a:pt x="190" y="185"/>
                      </a:lnTo>
                      <a:lnTo>
                        <a:pt x="176" y="169"/>
                      </a:lnTo>
                      <a:lnTo>
                        <a:pt x="164" y="155"/>
                      </a:lnTo>
                      <a:lnTo>
                        <a:pt x="164" y="155"/>
                      </a:lnTo>
                      <a:lnTo>
                        <a:pt x="157" y="146"/>
                      </a:lnTo>
                      <a:lnTo>
                        <a:pt x="150" y="141"/>
                      </a:lnTo>
                      <a:lnTo>
                        <a:pt x="145" y="134"/>
                      </a:lnTo>
                      <a:lnTo>
                        <a:pt x="139" y="123"/>
                      </a:lnTo>
                      <a:lnTo>
                        <a:pt x="139" y="123"/>
                      </a:lnTo>
                      <a:lnTo>
                        <a:pt x="136" y="109"/>
                      </a:lnTo>
                      <a:lnTo>
                        <a:pt x="132" y="99"/>
                      </a:lnTo>
                      <a:lnTo>
                        <a:pt x="132" y="90"/>
                      </a:lnTo>
                      <a:lnTo>
                        <a:pt x="132" y="83"/>
                      </a:lnTo>
                      <a:lnTo>
                        <a:pt x="132" y="83"/>
                      </a:lnTo>
                      <a:lnTo>
                        <a:pt x="141" y="74"/>
                      </a:lnTo>
                      <a:lnTo>
                        <a:pt x="146" y="69"/>
                      </a:lnTo>
                      <a:lnTo>
                        <a:pt x="146" y="69"/>
                      </a:lnTo>
                      <a:lnTo>
                        <a:pt x="166" y="88"/>
                      </a:lnTo>
                      <a:lnTo>
                        <a:pt x="183" y="104"/>
                      </a:lnTo>
                      <a:lnTo>
                        <a:pt x="201" y="118"/>
                      </a:lnTo>
                      <a:lnTo>
                        <a:pt x="201" y="118"/>
                      </a:lnTo>
                      <a:lnTo>
                        <a:pt x="215" y="129"/>
                      </a:lnTo>
                      <a:lnTo>
                        <a:pt x="227" y="136"/>
                      </a:lnTo>
                      <a:lnTo>
                        <a:pt x="233" y="139"/>
                      </a:lnTo>
                      <a:lnTo>
                        <a:pt x="240" y="139"/>
                      </a:lnTo>
                      <a:lnTo>
                        <a:pt x="247" y="139"/>
                      </a:lnTo>
                      <a:lnTo>
                        <a:pt x="255" y="136"/>
                      </a:lnTo>
                      <a:lnTo>
                        <a:pt x="255" y="136"/>
                      </a:lnTo>
                      <a:lnTo>
                        <a:pt x="266" y="132"/>
                      </a:lnTo>
                      <a:lnTo>
                        <a:pt x="275" y="127"/>
                      </a:lnTo>
                      <a:lnTo>
                        <a:pt x="292" y="113"/>
                      </a:lnTo>
                      <a:lnTo>
                        <a:pt x="310" y="102"/>
                      </a:lnTo>
                      <a:lnTo>
                        <a:pt x="319" y="97"/>
                      </a:lnTo>
                      <a:lnTo>
                        <a:pt x="329" y="95"/>
                      </a:lnTo>
                      <a:lnTo>
                        <a:pt x="329" y="95"/>
                      </a:lnTo>
                      <a:lnTo>
                        <a:pt x="347" y="95"/>
                      </a:lnTo>
                      <a:lnTo>
                        <a:pt x="361" y="97"/>
                      </a:lnTo>
                      <a:lnTo>
                        <a:pt x="379" y="95"/>
                      </a:lnTo>
                      <a:lnTo>
                        <a:pt x="388" y="93"/>
                      </a:lnTo>
                      <a:lnTo>
                        <a:pt x="398" y="90"/>
                      </a:lnTo>
                      <a:lnTo>
                        <a:pt x="398" y="90"/>
                      </a:lnTo>
                      <a:lnTo>
                        <a:pt x="409" y="84"/>
                      </a:lnTo>
                      <a:lnTo>
                        <a:pt x="416" y="79"/>
                      </a:lnTo>
                      <a:lnTo>
                        <a:pt x="428" y="70"/>
                      </a:lnTo>
                      <a:lnTo>
                        <a:pt x="435" y="63"/>
                      </a:lnTo>
                      <a:lnTo>
                        <a:pt x="444" y="58"/>
                      </a:lnTo>
                      <a:lnTo>
                        <a:pt x="444" y="58"/>
                      </a:lnTo>
                      <a:lnTo>
                        <a:pt x="451" y="56"/>
                      </a:lnTo>
                      <a:lnTo>
                        <a:pt x="461" y="55"/>
                      </a:lnTo>
                      <a:lnTo>
                        <a:pt x="488" y="53"/>
                      </a:lnTo>
                      <a:lnTo>
                        <a:pt x="520" y="49"/>
                      </a:lnTo>
                      <a:lnTo>
                        <a:pt x="535" y="47"/>
                      </a:lnTo>
                      <a:lnTo>
                        <a:pt x="550" y="44"/>
                      </a:lnTo>
                      <a:lnTo>
                        <a:pt x="550" y="44"/>
                      </a:lnTo>
                      <a:lnTo>
                        <a:pt x="601" y="30"/>
                      </a:lnTo>
                      <a:lnTo>
                        <a:pt x="618" y="26"/>
                      </a:lnTo>
                      <a:lnTo>
                        <a:pt x="629" y="23"/>
                      </a:lnTo>
                      <a:lnTo>
                        <a:pt x="629" y="23"/>
                      </a:lnTo>
                      <a:lnTo>
                        <a:pt x="645" y="11"/>
                      </a:lnTo>
                      <a:lnTo>
                        <a:pt x="653" y="5"/>
                      </a:lnTo>
                      <a:lnTo>
                        <a:pt x="660" y="2"/>
                      </a:lnTo>
                      <a:lnTo>
                        <a:pt x="660" y="2"/>
                      </a:lnTo>
                      <a:lnTo>
                        <a:pt x="669" y="0"/>
                      </a:lnTo>
                      <a:lnTo>
                        <a:pt x="675" y="0"/>
                      </a:lnTo>
                      <a:lnTo>
                        <a:pt x="680" y="2"/>
                      </a:lnTo>
                      <a:lnTo>
                        <a:pt x="683" y="5"/>
                      </a:lnTo>
                      <a:lnTo>
                        <a:pt x="689" y="11"/>
                      </a:lnTo>
                      <a:lnTo>
                        <a:pt x="692" y="19"/>
                      </a:lnTo>
                      <a:lnTo>
                        <a:pt x="692" y="33"/>
                      </a:lnTo>
                      <a:lnTo>
                        <a:pt x="692" y="33"/>
                      </a:lnTo>
                      <a:lnTo>
                        <a:pt x="692" y="60"/>
                      </a:lnTo>
                      <a:lnTo>
                        <a:pt x="690" y="81"/>
                      </a:lnTo>
                      <a:lnTo>
                        <a:pt x="689" y="93"/>
                      </a:lnTo>
                      <a:lnTo>
                        <a:pt x="690" y="97"/>
                      </a:lnTo>
                      <a:lnTo>
                        <a:pt x="690" y="99"/>
                      </a:lnTo>
                      <a:lnTo>
                        <a:pt x="690" y="99"/>
                      </a:lnTo>
                      <a:lnTo>
                        <a:pt x="696" y="104"/>
                      </a:lnTo>
                      <a:lnTo>
                        <a:pt x="697" y="107"/>
                      </a:lnTo>
                      <a:lnTo>
                        <a:pt x="696" y="111"/>
                      </a:lnTo>
                      <a:lnTo>
                        <a:pt x="696" y="111"/>
                      </a:lnTo>
                      <a:lnTo>
                        <a:pt x="692" y="113"/>
                      </a:lnTo>
                      <a:lnTo>
                        <a:pt x="690" y="113"/>
                      </a:lnTo>
                      <a:lnTo>
                        <a:pt x="687" y="109"/>
                      </a:lnTo>
                      <a:lnTo>
                        <a:pt x="685" y="109"/>
                      </a:lnTo>
                      <a:lnTo>
                        <a:pt x="683" y="111"/>
                      </a:lnTo>
                      <a:lnTo>
                        <a:pt x="682" y="121"/>
                      </a:lnTo>
                      <a:lnTo>
                        <a:pt x="682" y="121"/>
                      </a:lnTo>
                      <a:lnTo>
                        <a:pt x="678" y="143"/>
                      </a:lnTo>
                      <a:lnTo>
                        <a:pt x="671" y="167"/>
                      </a:lnTo>
                      <a:lnTo>
                        <a:pt x="662" y="190"/>
                      </a:lnTo>
                      <a:lnTo>
                        <a:pt x="655" y="210"/>
                      </a:lnTo>
                      <a:lnTo>
                        <a:pt x="655" y="210"/>
                      </a:lnTo>
                      <a:lnTo>
                        <a:pt x="648" y="227"/>
                      </a:lnTo>
                      <a:lnTo>
                        <a:pt x="641" y="248"/>
                      </a:lnTo>
                      <a:lnTo>
                        <a:pt x="636" y="266"/>
                      </a:lnTo>
                      <a:lnTo>
                        <a:pt x="631" y="276"/>
                      </a:lnTo>
                      <a:lnTo>
                        <a:pt x="631" y="276"/>
                      </a:lnTo>
                      <a:lnTo>
                        <a:pt x="625" y="284"/>
                      </a:lnTo>
                      <a:lnTo>
                        <a:pt x="618" y="292"/>
                      </a:lnTo>
                      <a:lnTo>
                        <a:pt x="611" y="303"/>
                      </a:lnTo>
                      <a:lnTo>
                        <a:pt x="609" y="310"/>
                      </a:lnTo>
                      <a:lnTo>
                        <a:pt x="608" y="319"/>
                      </a:lnTo>
                      <a:lnTo>
                        <a:pt x="608" y="319"/>
                      </a:lnTo>
                      <a:lnTo>
                        <a:pt x="608" y="336"/>
                      </a:lnTo>
                      <a:lnTo>
                        <a:pt x="606" y="356"/>
                      </a:lnTo>
                      <a:lnTo>
                        <a:pt x="602" y="373"/>
                      </a:lnTo>
                      <a:lnTo>
                        <a:pt x="599" y="382"/>
                      </a:lnTo>
                      <a:lnTo>
                        <a:pt x="594" y="393"/>
                      </a:lnTo>
                      <a:lnTo>
                        <a:pt x="594" y="393"/>
                      </a:lnTo>
                      <a:lnTo>
                        <a:pt x="530" y="486"/>
                      </a:lnTo>
                      <a:lnTo>
                        <a:pt x="481" y="560"/>
                      </a:lnTo>
                      <a:lnTo>
                        <a:pt x="333" y="719"/>
                      </a:lnTo>
                      <a:lnTo>
                        <a:pt x="139" y="888"/>
                      </a:lnTo>
                      <a:lnTo>
                        <a:pt x="139" y="888"/>
                      </a:lnTo>
                      <a:lnTo>
                        <a:pt x="125" y="907"/>
                      </a:lnTo>
                      <a:lnTo>
                        <a:pt x="115" y="921"/>
                      </a:lnTo>
                      <a:lnTo>
                        <a:pt x="108" y="932"/>
                      </a:lnTo>
                      <a:lnTo>
                        <a:pt x="108" y="932"/>
                      </a:lnTo>
                      <a:lnTo>
                        <a:pt x="100" y="946"/>
                      </a:lnTo>
                      <a:lnTo>
                        <a:pt x="85" y="969"/>
                      </a:lnTo>
                      <a:lnTo>
                        <a:pt x="74" y="981"/>
                      </a:lnTo>
                      <a:lnTo>
                        <a:pt x="65" y="992"/>
                      </a:lnTo>
                      <a:lnTo>
                        <a:pt x="56" y="1000"/>
                      </a:lnTo>
                      <a:lnTo>
                        <a:pt x="48" y="1004"/>
                      </a:lnTo>
                      <a:lnTo>
                        <a:pt x="48" y="100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4" name="Freeform 50"/>
                <p:cNvSpPr>
                  <a:spLocks/>
                </p:cNvSpPr>
                <p:nvPr/>
              </p:nvSpPr>
              <p:spPr bwMode="auto">
                <a:xfrm>
                  <a:off x="5627693" y="3130288"/>
                  <a:ext cx="902986" cy="712039"/>
                </a:xfrm>
                <a:custGeom>
                  <a:avLst/>
                  <a:gdLst/>
                  <a:ahLst/>
                  <a:cxnLst>
                    <a:cxn ang="0">
                      <a:pos x="213" y="53"/>
                    </a:cxn>
                    <a:cxn ang="0">
                      <a:pos x="210" y="84"/>
                    </a:cxn>
                    <a:cxn ang="0">
                      <a:pos x="171" y="134"/>
                    </a:cxn>
                    <a:cxn ang="0">
                      <a:pos x="145" y="172"/>
                    </a:cxn>
                    <a:cxn ang="0">
                      <a:pos x="129" y="246"/>
                    </a:cxn>
                    <a:cxn ang="0">
                      <a:pos x="99" y="266"/>
                    </a:cxn>
                    <a:cxn ang="0">
                      <a:pos x="81" y="278"/>
                    </a:cxn>
                    <a:cxn ang="0">
                      <a:pos x="76" y="326"/>
                    </a:cxn>
                    <a:cxn ang="0">
                      <a:pos x="76" y="408"/>
                    </a:cxn>
                    <a:cxn ang="0">
                      <a:pos x="53" y="433"/>
                    </a:cxn>
                    <a:cxn ang="0">
                      <a:pos x="13" y="449"/>
                    </a:cxn>
                    <a:cxn ang="0">
                      <a:pos x="0" y="468"/>
                    </a:cxn>
                    <a:cxn ang="0">
                      <a:pos x="14" y="490"/>
                    </a:cxn>
                    <a:cxn ang="0">
                      <a:pos x="67" y="523"/>
                    </a:cxn>
                    <a:cxn ang="0">
                      <a:pos x="108" y="572"/>
                    </a:cxn>
                    <a:cxn ang="0">
                      <a:pos x="150" y="630"/>
                    </a:cxn>
                    <a:cxn ang="0">
                      <a:pos x="180" y="664"/>
                    </a:cxn>
                    <a:cxn ang="0">
                      <a:pos x="189" y="697"/>
                    </a:cxn>
                    <a:cxn ang="0">
                      <a:pos x="234" y="697"/>
                    </a:cxn>
                    <a:cxn ang="0">
                      <a:pos x="275" y="724"/>
                    </a:cxn>
                    <a:cxn ang="0">
                      <a:pos x="321" y="755"/>
                    </a:cxn>
                    <a:cxn ang="0">
                      <a:pos x="375" y="784"/>
                    </a:cxn>
                    <a:cxn ang="0">
                      <a:pos x="425" y="798"/>
                    </a:cxn>
                    <a:cxn ang="0">
                      <a:pos x="490" y="782"/>
                    </a:cxn>
                    <a:cxn ang="0">
                      <a:pos x="562" y="766"/>
                    </a:cxn>
                    <a:cxn ang="0">
                      <a:pos x="606" y="766"/>
                    </a:cxn>
                    <a:cxn ang="0">
                      <a:pos x="634" y="770"/>
                    </a:cxn>
                    <a:cxn ang="0">
                      <a:pos x="680" y="759"/>
                    </a:cxn>
                    <a:cxn ang="0">
                      <a:pos x="703" y="724"/>
                    </a:cxn>
                    <a:cxn ang="0">
                      <a:pos x="719" y="711"/>
                    </a:cxn>
                    <a:cxn ang="0">
                      <a:pos x="779" y="699"/>
                    </a:cxn>
                    <a:cxn ang="0">
                      <a:pos x="849" y="637"/>
                    </a:cxn>
                    <a:cxn ang="0">
                      <a:pos x="1009" y="468"/>
                    </a:cxn>
                    <a:cxn ang="0">
                      <a:pos x="1007" y="458"/>
                    </a:cxn>
                    <a:cxn ang="0">
                      <a:pos x="974" y="456"/>
                    </a:cxn>
                    <a:cxn ang="0">
                      <a:pos x="870" y="431"/>
                    </a:cxn>
                    <a:cxn ang="0">
                      <a:pos x="784" y="391"/>
                    </a:cxn>
                    <a:cxn ang="0">
                      <a:pos x="743" y="359"/>
                    </a:cxn>
                    <a:cxn ang="0">
                      <a:pos x="691" y="303"/>
                    </a:cxn>
                    <a:cxn ang="0">
                      <a:pos x="682" y="273"/>
                    </a:cxn>
                    <a:cxn ang="0">
                      <a:pos x="689" y="239"/>
                    </a:cxn>
                    <a:cxn ang="0">
                      <a:pos x="654" y="257"/>
                    </a:cxn>
                    <a:cxn ang="0">
                      <a:pos x="604" y="259"/>
                    </a:cxn>
                    <a:cxn ang="0">
                      <a:pos x="587" y="245"/>
                    </a:cxn>
                    <a:cxn ang="0">
                      <a:pos x="587" y="194"/>
                    </a:cxn>
                    <a:cxn ang="0">
                      <a:pos x="608" y="153"/>
                    </a:cxn>
                    <a:cxn ang="0">
                      <a:pos x="601" y="141"/>
                    </a:cxn>
                    <a:cxn ang="0">
                      <a:pos x="548" y="106"/>
                    </a:cxn>
                    <a:cxn ang="0">
                      <a:pos x="534" y="79"/>
                    </a:cxn>
                    <a:cxn ang="0">
                      <a:pos x="513" y="63"/>
                    </a:cxn>
                    <a:cxn ang="0">
                      <a:pos x="451" y="44"/>
                    </a:cxn>
                    <a:cxn ang="0">
                      <a:pos x="400" y="12"/>
                    </a:cxn>
                    <a:cxn ang="0">
                      <a:pos x="365" y="2"/>
                    </a:cxn>
                    <a:cxn ang="0">
                      <a:pos x="294" y="2"/>
                    </a:cxn>
                    <a:cxn ang="0">
                      <a:pos x="248" y="9"/>
                    </a:cxn>
                    <a:cxn ang="0">
                      <a:pos x="226" y="2"/>
                    </a:cxn>
                  </a:cxnLst>
                  <a:rect l="0" t="0" r="r" b="b"/>
                  <a:pathLst>
                    <a:path w="1011" h="798">
                      <a:moveTo>
                        <a:pt x="226" y="2"/>
                      </a:moveTo>
                      <a:lnTo>
                        <a:pt x="226" y="2"/>
                      </a:lnTo>
                      <a:lnTo>
                        <a:pt x="222" y="21"/>
                      </a:lnTo>
                      <a:lnTo>
                        <a:pt x="213" y="53"/>
                      </a:lnTo>
                      <a:lnTo>
                        <a:pt x="213" y="53"/>
                      </a:lnTo>
                      <a:lnTo>
                        <a:pt x="212" y="63"/>
                      </a:lnTo>
                      <a:lnTo>
                        <a:pt x="212" y="74"/>
                      </a:lnTo>
                      <a:lnTo>
                        <a:pt x="210" y="84"/>
                      </a:lnTo>
                      <a:lnTo>
                        <a:pt x="208" y="90"/>
                      </a:lnTo>
                      <a:lnTo>
                        <a:pt x="208" y="90"/>
                      </a:lnTo>
                      <a:lnTo>
                        <a:pt x="194" y="107"/>
                      </a:lnTo>
                      <a:lnTo>
                        <a:pt x="171" y="134"/>
                      </a:lnTo>
                      <a:lnTo>
                        <a:pt x="171" y="134"/>
                      </a:lnTo>
                      <a:lnTo>
                        <a:pt x="160" y="146"/>
                      </a:lnTo>
                      <a:lnTo>
                        <a:pt x="152" y="158"/>
                      </a:lnTo>
                      <a:lnTo>
                        <a:pt x="145" y="172"/>
                      </a:lnTo>
                      <a:lnTo>
                        <a:pt x="141" y="190"/>
                      </a:lnTo>
                      <a:lnTo>
                        <a:pt x="141" y="190"/>
                      </a:lnTo>
                      <a:lnTo>
                        <a:pt x="134" y="231"/>
                      </a:lnTo>
                      <a:lnTo>
                        <a:pt x="129" y="246"/>
                      </a:lnTo>
                      <a:lnTo>
                        <a:pt x="125" y="252"/>
                      </a:lnTo>
                      <a:lnTo>
                        <a:pt x="122" y="255"/>
                      </a:lnTo>
                      <a:lnTo>
                        <a:pt x="122" y="255"/>
                      </a:lnTo>
                      <a:lnTo>
                        <a:pt x="99" y="266"/>
                      </a:lnTo>
                      <a:lnTo>
                        <a:pt x="88" y="271"/>
                      </a:lnTo>
                      <a:lnTo>
                        <a:pt x="83" y="275"/>
                      </a:lnTo>
                      <a:lnTo>
                        <a:pt x="83" y="275"/>
                      </a:lnTo>
                      <a:lnTo>
                        <a:pt x="81" y="278"/>
                      </a:lnTo>
                      <a:lnTo>
                        <a:pt x="78" y="287"/>
                      </a:lnTo>
                      <a:lnTo>
                        <a:pt x="76" y="303"/>
                      </a:lnTo>
                      <a:lnTo>
                        <a:pt x="76" y="326"/>
                      </a:lnTo>
                      <a:lnTo>
                        <a:pt x="76" y="326"/>
                      </a:lnTo>
                      <a:lnTo>
                        <a:pt x="79" y="377"/>
                      </a:lnTo>
                      <a:lnTo>
                        <a:pt x="79" y="396"/>
                      </a:lnTo>
                      <a:lnTo>
                        <a:pt x="79" y="403"/>
                      </a:lnTo>
                      <a:lnTo>
                        <a:pt x="76" y="408"/>
                      </a:lnTo>
                      <a:lnTo>
                        <a:pt x="76" y="408"/>
                      </a:lnTo>
                      <a:lnTo>
                        <a:pt x="71" y="417"/>
                      </a:lnTo>
                      <a:lnTo>
                        <a:pt x="64" y="424"/>
                      </a:lnTo>
                      <a:lnTo>
                        <a:pt x="53" y="433"/>
                      </a:lnTo>
                      <a:lnTo>
                        <a:pt x="37" y="438"/>
                      </a:lnTo>
                      <a:lnTo>
                        <a:pt x="37" y="438"/>
                      </a:lnTo>
                      <a:lnTo>
                        <a:pt x="20" y="445"/>
                      </a:lnTo>
                      <a:lnTo>
                        <a:pt x="13" y="449"/>
                      </a:lnTo>
                      <a:lnTo>
                        <a:pt x="7" y="454"/>
                      </a:lnTo>
                      <a:lnTo>
                        <a:pt x="4" y="458"/>
                      </a:lnTo>
                      <a:lnTo>
                        <a:pt x="0" y="463"/>
                      </a:lnTo>
                      <a:lnTo>
                        <a:pt x="0" y="468"/>
                      </a:lnTo>
                      <a:lnTo>
                        <a:pt x="2" y="475"/>
                      </a:lnTo>
                      <a:lnTo>
                        <a:pt x="2" y="475"/>
                      </a:lnTo>
                      <a:lnTo>
                        <a:pt x="7" y="482"/>
                      </a:lnTo>
                      <a:lnTo>
                        <a:pt x="14" y="490"/>
                      </a:lnTo>
                      <a:lnTo>
                        <a:pt x="34" y="502"/>
                      </a:lnTo>
                      <a:lnTo>
                        <a:pt x="60" y="518"/>
                      </a:lnTo>
                      <a:lnTo>
                        <a:pt x="60" y="518"/>
                      </a:lnTo>
                      <a:lnTo>
                        <a:pt x="67" y="523"/>
                      </a:lnTo>
                      <a:lnTo>
                        <a:pt x="79" y="537"/>
                      </a:lnTo>
                      <a:lnTo>
                        <a:pt x="95" y="553"/>
                      </a:lnTo>
                      <a:lnTo>
                        <a:pt x="101" y="563"/>
                      </a:lnTo>
                      <a:lnTo>
                        <a:pt x="108" y="572"/>
                      </a:lnTo>
                      <a:lnTo>
                        <a:pt x="108" y="572"/>
                      </a:lnTo>
                      <a:lnTo>
                        <a:pt x="118" y="592"/>
                      </a:lnTo>
                      <a:lnTo>
                        <a:pt x="131" y="608"/>
                      </a:lnTo>
                      <a:lnTo>
                        <a:pt x="150" y="630"/>
                      </a:lnTo>
                      <a:lnTo>
                        <a:pt x="150" y="630"/>
                      </a:lnTo>
                      <a:lnTo>
                        <a:pt x="160" y="641"/>
                      </a:lnTo>
                      <a:lnTo>
                        <a:pt x="175" y="655"/>
                      </a:lnTo>
                      <a:lnTo>
                        <a:pt x="180" y="664"/>
                      </a:lnTo>
                      <a:lnTo>
                        <a:pt x="185" y="674"/>
                      </a:lnTo>
                      <a:lnTo>
                        <a:pt x="187" y="685"/>
                      </a:lnTo>
                      <a:lnTo>
                        <a:pt x="189" y="697"/>
                      </a:lnTo>
                      <a:lnTo>
                        <a:pt x="189" y="697"/>
                      </a:lnTo>
                      <a:lnTo>
                        <a:pt x="194" y="696"/>
                      </a:lnTo>
                      <a:lnTo>
                        <a:pt x="208" y="696"/>
                      </a:lnTo>
                      <a:lnTo>
                        <a:pt x="226" y="696"/>
                      </a:lnTo>
                      <a:lnTo>
                        <a:pt x="234" y="697"/>
                      </a:lnTo>
                      <a:lnTo>
                        <a:pt x="241" y="701"/>
                      </a:lnTo>
                      <a:lnTo>
                        <a:pt x="241" y="701"/>
                      </a:lnTo>
                      <a:lnTo>
                        <a:pt x="257" y="711"/>
                      </a:lnTo>
                      <a:lnTo>
                        <a:pt x="275" y="724"/>
                      </a:lnTo>
                      <a:lnTo>
                        <a:pt x="293" y="738"/>
                      </a:lnTo>
                      <a:lnTo>
                        <a:pt x="307" y="747"/>
                      </a:lnTo>
                      <a:lnTo>
                        <a:pt x="307" y="747"/>
                      </a:lnTo>
                      <a:lnTo>
                        <a:pt x="321" y="755"/>
                      </a:lnTo>
                      <a:lnTo>
                        <a:pt x="335" y="764"/>
                      </a:lnTo>
                      <a:lnTo>
                        <a:pt x="354" y="775"/>
                      </a:lnTo>
                      <a:lnTo>
                        <a:pt x="365" y="780"/>
                      </a:lnTo>
                      <a:lnTo>
                        <a:pt x="375" y="784"/>
                      </a:lnTo>
                      <a:lnTo>
                        <a:pt x="375" y="784"/>
                      </a:lnTo>
                      <a:lnTo>
                        <a:pt x="405" y="794"/>
                      </a:lnTo>
                      <a:lnTo>
                        <a:pt x="414" y="796"/>
                      </a:lnTo>
                      <a:lnTo>
                        <a:pt x="425" y="798"/>
                      </a:lnTo>
                      <a:lnTo>
                        <a:pt x="425" y="798"/>
                      </a:lnTo>
                      <a:lnTo>
                        <a:pt x="444" y="794"/>
                      </a:lnTo>
                      <a:lnTo>
                        <a:pt x="467" y="789"/>
                      </a:lnTo>
                      <a:lnTo>
                        <a:pt x="490" y="782"/>
                      </a:lnTo>
                      <a:lnTo>
                        <a:pt x="504" y="778"/>
                      </a:lnTo>
                      <a:lnTo>
                        <a:pt x="504" y="778"/>
                      </a:lnTo>
                      <a:lnTo>
                        <a:pt x="537" y="771"/>
                      </a:lnTo>
                      <a:lnTo>
                        <a:pt x="562" y="766"/>
                      </a:lnTo>
                      <a:lnTo>
                        <a:pt x="574" y="766"/>
                      </a:lnTo>
                      <a:lnTo>
                        <a:pt x="587" y="766"/>
                      </a:lnTo>
                      <a:lnTo>
                        <a:pt x="587" y="766"/>
                      </a:lnTo>
                      <a:lnTo>
                        <a:pt x="606" y="766"/>
                      </a:lnTo>
                      <a:lnTo>
                        <a:pt x="618" y="764"/>
                      </a:lnTo>
                      <a:lnTo>
                        <a:pt x="627" y="764"/>
                      </a:lnTo>
                      <a:lnTo>
                        <a:pt x="634" y="770"/>
                      </a:lnTo>
                      <a:lnTo>
                        <a:pt x="634" y="770"/>
                      </a:lnTo>
                      <a:lnTo>
                        <a:pt x="654" y="768"/>
                      </a:lnTo>
                      <a:lnTo>
                        <a:pt x="668" y="766"/>
                      </a:lnTo>
                      <a:lnTo>
                        <a:pt x="675" y="763"/>
                      </a:lnTo>
                      <a:lnTo>
                        <a:pt x="680" y="759"/>
                      </a:lnTo>
                      <a:lnTo>
                        <a:pt x="680" y="759"/>
                      </a:lnTo>
                      <a:lnTo>
                        <a:pt x="689" y="750"/>
                      </a:lnTo>
                      <a:lnTo>
                        <a:pt x="696" y="736"/>
                      </a:lnTo>
                      <a:lnTo>
                        <a:pt x="703" y="724"/>
                      </a:lnTo>
                      <a:lnTo>
                        <a:pt x="706" y="718"/>
                      </a:lnTo>
                      <a:lnTo>
                        <a:pt x="712" y="715"/>
                      </a:lnTo>
                      <a:lnTo>
                        <a:pt x="712" y="715"/>
                      </a:lnTo>
                      <a:lnTo>
                        <a:pt x="719" y="711"/>
                      </a:lnTo>
                      <a:lnTo>
                        <a:pt x="727" y="710"/>
                      </a:lnTo>
                      <a:lnTo>
                        <a:pt x="749" y="706"/>
                      </a:lnTo>
                      <a:lnTo>
                        <a:pt x="770" y="703"/>
                      </a:lnTo>
                      <a:lnTo>
                        <a:pt x="779" y="699"/>
                      </a:lnTo>
                      <a:lnTo>
                        <a:pt x="786" y="696"/>
                      </a:lnTo>
                      <a:lnTo>
                        <a:pt x="786" y="696"/>
                      </a:lnTo>
                      <a:lnTo>
                        <a:pt x="810" y="674"/>
                      </a:lnTo>
                      <a:lnTo>
                        <a:pt x="849" y="637"/>
                      </a:lnTo>
                      <a:lnTo>
                        <a:pt x="904" y="585"/>
                      </a:lnTo>
                      <a:lnTo>
                        <a:pt x="985" y="498"/>
                      </a:lnTo>
                      <a:lnTo>
                        <a:pt x="1009" y="468"/>
                      </a:lnTo>
                      <a:lnTo>
                        <a:pt x="1009" y="468"/>
                      </a:lnTo>
                      <a:lnTo>
                        <a:pt x="1011" y="467"/>
                      </a:lnTo>
                      <a:lnTo>
                        <a:pt x="1011" y="461"/>
                      </a:lnTo>
                      <a:lnTo>
                        <a:pt x="1011" y="460"/>
                      </a:lnTo>
                      <a:lnTo>
                        <a:pt x="1007" y="458"/>
                      </a:lnTo>
                      <a:lnTo>
                        <a:pt x="1004" y="456"/>
                      </a:lnTo>
                      <a:lnTo>
                        <a:pt x="995" y="456"/>
                      </a:lnTo>
                      <a:lnTo>
                        <a:pt x="995" y="456"/>
                      </a:lnTo>
                      <a:lnTo>
                        <a:pt x="974" y="456"/>
                      </a:lnTo>
                      <a:lnTo>
                        <a:pt x="946" y="453"/>
                      </a:lnTo>
                      <a:lnTo>
                        <a:pt x="911" y="445"/>
                      </a:lnTo>
                      <a:lnTo>
                        <a:pt x="891" y="440"/>
                      </a:lnTo>
                      <a:lnTo>
                        <a:pt x="870" y="431"/>
                      </a:lnTo>
                      <a:lnTo>
                        <a:pt x="870" y="431"/>
                      </a:lnTo>
                      <a:lnTo>
                        <a:pt x="833" y="416"/>
                      </a:lnTo>
                      <a:lnTo>
                        <a:pt x="805" y="403"/>
                      </a:lnTo>
                      <a:lnTo>
                        <a:pt x="784" y="391"/>
                      </a:lnTo>
                      <a:lnTo>
                        <a:pt x="770" y="382"/>
                      </a:lnTo>
                      <a:lnTo>
                        <a:pt x="770" y="382"/>
                      </a:lnTo>
                      <a:lnTo>
                        <a:pt x="756" y="373"/>
                      </a:lnTo>
                      <a:lnTo>
                        <a:pt x="743" y="359"/>
                      </a:lnTo>
                      <a:lnTo>
                        <a:pt x="726" y="342"/>
                      </a:lnTo>
                      <a:lnTo>
                        <a:pt x="726" y="342"/>
                      </a:lnTo>
                      <a:lnTo>
                        <a:pt x="710" y="326"/>
                      </a:lnTo>
                      <a:lnTo>
                        <a:pt x="691" y="303"/>
                      </a:lnTo>
                      <a:lnTo>
                        <a:pt x="691" y="303"/>
                      </a:lnTo>
                      <a:lnTo>
                        <a:pt x="687" y="298"/>
                      </a:lnTo>
                      <a:lnTo>
                        <a:pt x="685" y="289"/>
                      </a:lnTo>
                      <a:lnTo>
                        <a:pt x="682" y="273"/>
                      </a:lnTo>
                      <a:lnTo>
                        <a:pt x="678" y="252"/>
                      </a:lnTo>
                      <a:lnTo>
                        <a:pt x="692" y="238"/>
                      </a:lnTo>
                      <a:lnTo>
                        <a:pt x="692" y="238"/>
                      </a:lnTo>
                      <a:lnTo>
                        <a:pt x="689" y="239"/>
                      </a:lnTo>
                      <a:lnTo>
                        <a:pt x="680" y="246"/>
                      </a:lnTo>
                      <a:lnTo>
                        <a:pt x="668" y="253"/>
                      </a:lnTo>
                      <a:lnTo>
                        <a:pt x="662" y="257"/>
                      </a:lnTo>
                      <a:lnTo>
                        <a:pt x="654" y="257"/>
                      </a:lnTo>
                      <a:lnTo>
                        <a:pt x="654" y="257"/>
                      </a:lnTo>
                      <a:lnTo>
                        <a:pt x="636" y="259"/>
                      </a:lnTo>
                      <a:lnTo>
                        <a:pt x="615" y="261"/>
                      </a:lnTo>
                      <a:lnTo>
                        <a:pt x="604" y="259"/>
                      </a:lnTo>
                      <a:lnTo>
                        <a:pt x="597" y="257"/>
                      </a:lnTo>
                      <a:lnTo>
                        <a:pt x="590" y="252"/>
                      </a:lnTo>
                      <a:lnTo>
                        <a:pt x="588" y="248"/>
                      </a:lnTo>
                      <a:lnTo>
                        <a:pt x="587" y="245"/>
                      </a:lnTo>
                      <a:lnTo>
                        <a:pt x="587" y="245"/>
                      </a:lnTo>
                      <a:lnTo>
                        <a:pt x="583" y="225"/>
                      </a:lnTo>
                      <a:lnTo>
                        <a:pt x="583" y="208"/>
                      </a:lnTo>
                      <a:lnTo>
                        <a:pt x="587" y="194"/>
                      </a:lnTo>
                      <a:lnTo>
                        <a:pt x="592" y="181"/>
                      </a:lnTo>
                      <a:lnTo>
                        <a:pt x="592" y="181"/>
                      </a:lnTo>
                      <a:lnTo>
                        <a:pt x="604" y="160"/>
                      </a:lnTo>
                      <a:lnTo>
                        <a:pt x="608" y="153"/>
                      </a:lnTo>
                      <a:lnTo>
                        <a:pt x="608" y="148"/>
                      </a:lnTo>
                      <a:lnTo>
                        <a:pt x="608" y="148"/>
                      </a:lnTo>
                      <a:lnTo>
                        <a:pt x="606" y="146"/>
                      </a:lnTo>
                      <a:lnTo>
                        <a:pt x="601" y="141"/>
                      </a:lnTo>
                      <a:lnTo>
                        <a:pt x="583" y="130"/>
                      </a:lnTo>
                      <a:lnTo>
                        <a:pt x="564" y="116"/>
                      </a:lnTo>
                      <a:lnTo>
                        <a:pt x="548" y="106"/>
                      </a:lnTo>
                      <a:lnTo>
                        <a:pt x="548" y="106"/>
                      </a:lnTo>
                      <a:lnTo>
                        <a:pt x="544" y="100"/>
                      </a:lnTo>
                      <a:lnTo>
                        <a:pt x="541" y="95"/>
                      </a:lnTo>
                      <a:lnTo>
                        <a:pt x="537" y="84"/>
                      </a:lnTo>
                      <a:lnTo>
                        <a:pt x="534" y="79"/>
                      </a:lnTo>
                      <a:lnTo>
                        <a:pt x="528" y="74"/>
                      </a:lnTo>
                      <a:lnTo>
                        <a:pt x="521" y="69"/>
                      </a:lnTo>
                      <a:lnTo>
                        <a:pt x="513" y="63"/>
                      </a:lnTo>
                      <a:lnTo>
                        <a:pt x="513" y="63"/>
                      </a:lnTo>
                      <a:lnTo>
                        <a:pt x="493" y="56"/>
                      </a:lnTo>
                      <a:lnTo>
                        <a:pt x="477" y="53"/>
                      </a:lnTo>
                      <a:lnTo>
                        <a:pt x="462" y="49"/>
                      </a:lnTo>
                      <a:lnTo>
                        <a:pt x="451" y="44"/>
                      </a:lnTo>
                      <a:lnTo>
                        <a:pt x="440" y="37"/>
                      </a:lnTo>
                      <a:lnTo>
                        <a:pt x="440" y="37"/>
                      </a:lnTo>
                      <a:lnTo>
                        <a:pt x="419" y="23"/>
                      </a:lnTo>
                      <a:lnTo>
                        <a:pt x="400" y="12"/>
                      </a:lnTo>
                      <a:lnTo>
                        <a:pt x="391" y="7"/>
                      </a:lnTo>
                      <a:lnTo>
                        <a:pt x="384" y="5"/>
                      </a:lnTo>
                      <a:lnTo>
                        <a:pt x="374" y="3"/>
                      </a:lnTo>
                      <a:lnTo>
                        <a:pt x="365" y="2"/>
                      </a:lnTo>
                      <a:lnTo>
                        <a:pt x="365" y="2"/>
                      </a:lnTo>
                      <a:lnTo>
                        <a:pt x="324" y="0"/>
                      </a:lnTo>
                      <a:lnTo>
                        <a:pt x="307" y="0"/>
                      </a:lnTo>
                      <a:lnTo>
                        <a:pt x="294" y="2"/>
                      </a:lnTo>
                      <a:lnTo>
                        <a:pt x="294" y="2"/>
                      </a:lnTo>
                      <a:lnTo>
                        <a:pt x="280" y="5"/>
                      </a:lnTo>
                      <a:lnTo>
                        <a:pt x="259" y="9"/>
                      </a:lnTo>
                      <a:lnTo>
                        <a:pt x="248" y="9"/>
                      </a:lnTo>
                      <a:lnTo>
                        <a:pt x="240" y="9"/>
                      </a:lnTo>
                      <a:lnTo>
                        <a:pt x="231" y="5"/>
                      </a:lnTo>
                      <a:lnTo>
                        <a:pt x="226" y="2"/>
                      </a:lnTo>
                      <a:lnTo>
                        <a:pt x="226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5" name="Freeform 51"/>
                <p:cNvSpPr>
                  <a:spLocks/>
                </p:cNvSpPr>
                <p:nvPr/>
              </p:nvSpPr>
              <p:spPr bwMode="auto">
                <a:xfrm>
                  <a:off x="5823994" y="2900079"/>
                  <a:ext cx="387248" cy="362266"/>
                </a:xfrm>
                <a:custGeom>
                  <a:avLst/>
                  <a:gdLst/>
                  <a:ahLst/>
                  <a:cxnLst>
                    <a:cxn ang="0">
                      <a:pos x="106" y="1"/>
                    </a:cxn>
                    <a:cxn ang="0">
                      <a:pos x="94" y="16"/>
                    </a:cxn>
                    <a:cxn ang="0">
                      <a:pos x="57" y="63"/>
                    </a:cxn>
                    <a:cxn ang="0">
                      <a:pos x="36" y="77"/>
                    </a:cxn>
                    <a:cxn ang="0">
                      <a:pos x="23" y="90"/>
                    </a:cxn>
                    <a:cxn ang="0">
                      <a:pos x="18" y="118"/>
                    </a:cxn>
                    <a:cxn ang="0">
                      <a:pos x="13" y="144"/>
                    </a:cxn>
                    <a:cxn ang="0">
                      <a:pos x="7" y="171"/>
                    </a:cxn>
                    <a:cxn ang="0">
                      <a:pos x="0" y="225"/>
                    </a:cxn>
                    <a:cxn ang="0">
                      <a:pos x="6" y="264"/>
                    </a:cxn>
                    <a:cxn ang="0">
                      <a:pos x="43" y="267"/>
                    </a:cxn>
                    <a:cxn ang="0">
                      <a:pos x="60" y="264"/>
                    </a:cxn>
                    <a:cxn ang="0">
                      <a:pos x="106" y="259"/>
                    </a:cxn>
                    <a:cxn ang="0">
                      <a:pos x="155" y="260"/>
                    </a:cxn>
                    <a:cxn ang="0">
                      <a:pos x="203" y="283"/>
                    </a:cxn>
                    <a:cxn ang="0">
                      <a:pos x="236" y="303"/>
                    </a:cxn>
                    <a:cxn ang="0">
                      <a:pos x="273" y="315"/>
                    </a:cxn>
                    <a:cxn ang="0">
                      <a:pos x="300" y="326"/>
                    </a:cxn>
                    <a:cxn ang="0">
                      <a:pos x="319" y="343"/>
                    </a:cxn>
                    <a:cxn ang="0">
                      <a:pos x="326" y="357"/>
                    </a:cxn>
                    <a:cxn ang="0">
                      <a:pos x="368" y="391"/>
                    </a:cxn>
                    <a:cxn ang="0">
                      <a:pos x="398" y="405"/>
                    </a:cxn>
                    <a:cxn ang="0">
                      <a:pos x="412" y="396"/>
                    </a:cxn>
                    <a:cxn ang="0">
                      <a:pos x="426" y="378"/>
                    </a:cxn>
                    <a:cxn ang="0">
                      <a:pos x="434" y="363"/>
                    </a:cxn>
                    <a:cxn ang="0">
                      <a:pos x="426" y="355"/>
                    </a:cxn>
                    <a:cxn ang="0">
                      <a:pos x="388" y="340"/>
                    </a:cxn>
                    <a:cxn ang="0">
                      <a:pos x="358" y="322"/>
                    </a:cxn>
                    <a:cxn ang="0">
                      <a:pos x="347" y="308"/>
                    </a:cxn>
                    <a:cxn ang="0">
                      <a:pos x="323" y="266"/>
                    </a:cxn>
                    <a:cxn ang="0">
                      <a:pos x="310" y="259"/>
                    </a:cxn>
                    <a:cxn ang="0">
                      <a:pos x="286" y="255"/>
                    </a:cxn>
                    <a:cxn ang="0">
                      <a:pos x="272" y="246"/>
                    </a:cxn>
                    <a:cxn ang="0">
                      <a:pos x="263" y="229"/>
                    </a:cxn>
                    <a:cxn ang="0">
                      <a:pos x="250" y="216"/>
                    </a:cxn>
                    <a:cxn ang="0">
                      <a:pos x="227" y="195"/>
                    </a:cxn>
                    <a:cxn ang="0">
                      <a:pos x="220" y="195"/>
                    </a:cxn>
                    <a:cxn ang="0">
                      <a:pos x="210" y="202"/>
                    </a:cxn>
                    <a:cxn ang="0">
                      <a:pos x="196" y="204"/>
                    </a:cxn>
                    <a:cxn ang="0">
                      <a:pos x="187" y="192"/>
                    </a:cxn>
                    <a:cxn ang="0">
                      <a:pos x="175" y="153"/>
                    </a:cxn>
                    <a:cxn ang="0">
                      <a:pos x="166" y="109"/>
                    </a:cxn>
                    <a:cxn ang="0">
                      <a:pos x="141" y="45"/>
                    </a:cxn>
                    <a:cxn ang="0">
                      <a:pos x="117" y="8"/>
                    </a:cxn>
                  </a:cxnLst>
                  <a:rect l="0" t="0" r="r" b="b"/>
                  <a:pathLst>
                    <a:path w="434" h="405">
                      <a:moveTo>
                        <a:pt x="110" y="0"/>
                      </a:moveTo>
                      <a:lnTo>
                        <a:pt x="110" y="0"/>
                      </a:lnTo>
                      <a:lnTo>
                        <a:pt x="106" y="1"/>
                      </a:lnTo>
                      <a:lnTo>
                        <a:pt x="101" y="5"/>
                      </a:lnTo>
                      <a:lnTo>
                        <a:pt x="94" y="16"/>
                      </a:lnTo>
                      <a:lnTo>
                        <a:pt x="94" y="16"/>
                      </a:lnTo>
                      <a:lnTo>
                        <a:pt x="74" y="42"/>
                      </a:lnTo>
                      <a:lnTo>
                        <a:pt x="65" y="54"/>
                      </a:lnTo>
                      <a:lnTo>
                        <a:pt x="57" y="63"/>
                      </a:lnTo>
                      <a:lnTo>
                        <a:pt x="57" y="63"/>
                      </a:lnTo>
                      <a:lnTo>
                        <a:pt x="46" y="70"/>
                      </a:lnTo>
                      <a:lnTo>
                        <a:pt x="36" y="77"/>
                      </a:lnTo>
                      <a:lnTo>
                        <a:pt x="27" y="84"/>
                      </a:lnTo>
                      <a:lnTo>
                        <a:pt x="25" y="86"/>
                      </a:lnTo>
                      <a:lnTo>
                        <a:pt x="23" y="90"/>
                      </a:lnTo>
                      <a:lnTo>
                        <a:pt x="23" y="90"/>
                      </a:lnTo>
                      <a:lnTo>
                        <a:pt x="21" y="100"/>
                      </a:lnTo>
                      <a:lnTo>
                        <a:pt x="18" y="118"/>
                      </a:lnTo>
                      <a:lnTo>
                        <a:pt x="18" y="118"/>
                      </a:lnTo>
                      <a:lnTo>
                        <a:pt x="16" y="130"/>
                      </a:lnTo>
                      <a:lnTo>
                        <a:pt x="13" y="144"/>
                      </a:lnTo>
                      <a:lnTo>
                        <a:pt x="9" y="160"/>
                      </a:lnTo>
                      <a:lnTo>
                        <a:pt x="7" y="171"/>
                      </a:lnTo>
                      <a:lnTo>
                        <a:pt x="7" y="171"/>
                      </a:lnTo>
                      <a:lnTo>
                        <a:pt x="6" y="183"/>
                      </a:lnTo>
                      <a:lnTo>
                        <a:pt x="2" y="202"/>
                      </a:lnTo>
                      <a:lnTo>
                        <a:pt x="0" y="225"/>
                      </a:lnTo>
                      <a:lnTo>
                        <a:pt x="2" y="236"/>
                      </a:lnTo>
                      <a:lnTo>
                        <a:pt x="4" y="248"/>
                      </a:lnTo>
                      <a:lnTo>
                        <a:pt x="6" y="264"/>
                      </a:lnTo>
                      <a:lnTo>
                        <a:pt x="6" y="264"/>
                      </a:lnTo>
                      <a:lnTo>
                        <a:pt x="25" y="266"/>
                      </a:lnTo>
                      <a:lnTo>
                        <a:pt x="43" y="267"/>
                      </a:lnTo>
                      <a:lnTo>
                        <a:pt x="51" y="266"/>
                      </a:lnTo>
                      <a:lnTo>
                        <a:pt x="60" y="264"/>
                      </a:lnTo>
                      <a:lnTo>
                        <a:pt x="60" y="264"/>
                      </a:lnTo>
                      <a:lnTo>
                        <a:pt x="71" y="262"/>
                      </a:lnTo>
                      <a:lnTo>
                        <a:pt x="81" y="260"/>
                      </a:lnTo>
                      <a:lnTo>
                        <a:pt x="106" y="259"/>
                      </a:lnTo>
                      <a:lnTo>
                        <a:pt x="145" y="259"/>
                      </a:lnTo>
                      <a:lnTo>
                        <a:pt x="145" y="259"/>
                      </a:lnTo>
                      <a:lnTo>
                        <a:pt x="155" y="260"/>
                      </a:lnTo>
                      <a:lnTo>
                        <a:pt x="168" y="266"/>
                      </a:lnTo>
                      <a:lnTo>
                        <a:pt x="183" y="273"/>
                      </a:lnTo>
                      <a:lnTo>
                        <a:pt x="203" y="283"/>
                      </a:lnTo>
                      <a:lnTo>
                        <a:pt x="203" y="283"/>
                      </a:lnTo>
                      <a:lnTo>
                        <a:pt x="220" y="296"/>
                      </a:lnTo>
                      <a:lnTo>
                        <a:pt x="236" y="303"/>
                      </a:lnTo>
                      <a:lnTo>
                        <a:pt x="261" y="313"/>
                      </a:lnTo>
                      <a:lnTo>
                        <a:pt x="261" y="313"/>
                      </a:lnTo>
                      <a:lnTo>
                        <a:pt x="273" y="315"/>
                      </a:lnTo>
                      <a:lnTo>
                        <a:pt x="286" y="317"/>
                      </a:lnTo>
                      <a:lnTo>
                        <a:pt x="293" y="320"/>
                      </a:lnTo>
                      <a:lnTo>
                        <a:pt x="300" y="326"/>
                      </a:lnTo>
                      <a:lnTo>
                        <a:pt x="308" y="333"/>
                      </a:lnTo>
                      <a:lnTo>
                        <a:pt x="319" y="343"/>
                      </a:lnTo>
                      <a:lnTo>
                        <a:pt x="319" y="343"/>
                      </a:lnTo>
                      <a:lnTo>
                        <a:pt x="319" y="345"/>
                      </a:lnTo>
                      <a:lnTo>
                        <a:pt x="321" y="350"/>
                      </a:lnTo>
                      <a:lnTo>
                        <a:pt x="326" y="357"/>
                      </a:lnTo>
                      <a:lnTo>
                        <a:pt x="335" y="366"/>
                      </a:lnTo>
                      <a:lnTo>
                        <a:pt x="335" y="366"/>
                      </a:lnTo>
                      <a:lnTo>
                        <a:pt x="368" y="391"/>
                      </a:lnTo>
                      <a:lnTo>
                        <a:pt x="388" y="405"/>
                      </a:lnTo>
                      <a:lnTo>
                        <a:pt x="388" y="405"/>
                      </a:lnTo>
                      <a:lnTo>
                        <a:pt x="398" y="405"/>
                      </a:lnTo>
                      <a:lnTo>
                        <a:pt x="407" y="401"/>
                      </a:lnTo>
                      <a:lnTo>
                        <a:pt x="411" y="400"/>
                      </a:lnTo>
                      <a:lnTo>
                        <a:pt x="412" y="396"/>
                      </a:lnTo>
                      <a:lnTo>
                        <a:pt x="412" y="396"/>
                      </a:lnTo>
                      <a:lnTo>
                        <a:pt x="419" y="389"/>
                      </a:lnTo>
                      <a:lnTo>
                        <a:pt x="426" y="378"/>
                      </a:lnTo>
                      <a:lnTo>
                        <a:pt x="432" y="370"/>
                      </a:lnTo>
                      <a:lnTo>
                        <a:pt x="434" y="366"/>
                      </a:lnTo>
                      <a:lnTo>
                        <a:pt x="434" y="363"/>
                      </a:lnTo>
                      <a:lnTo>
                        <a:pt x="434" y="363"/>
                      </a:lnTo>
                      <a:lnTo>
                        <a:pt x="430" y="359"/>
                      </a:lnTo>
                      <a:lnTo>
                        <a:pt x="426" y="355"/>
                      </a:lnTo>
                      <a:lnTo>
                        <a:pt x="405" y="347"/>
                      </a:lnTo>
                      <a:lnTo>
                        <a:pt x="405" y="347"/>
                      </a:lnTo>
                      <a:lnTo>
                        <a:pt x="388" y="340"/>
                      </a:lnTo>
                      <a:lnTo>
                        <a:pt x="372" y="333"/>
                      </a:lnTo>
                      <a:lnTo>
                        <a:pt x="365" y="327"/>
                      </a:lnTo>
                      <a:lnTo>
                        <a:pt x="358" y="322"/>
                      </a:lnTo>
                      <a:lnTo>
                        <a:pt x="353" y="315"/>
                      </a:lnTo>
                      <a:lnTo>
                        <a:pt x="347" y="308"/>
                      </a:lnTo>
                      <a:lnTo>
                        <a:pt x="347" y="308"/>
                      </a:lnTo>
                      <a:lnTo>
                        <a:pt x="335" y="282"/>
                      </a:lnTo>
                      <a:lnTo>
                        <a:pt x="328" y="271"/>
                      </a:lnTo>
                      <a:lnTo>
                        <a:pt x="323" y="266"/>
                      </a:lnTo>
                      <a:lnTo>
                        <a:pt x="317" y="262"/>
                      </a:lnTo>
                      <a:lnTo>
                        <a:pt x="317" y="262"/>
                      </a:lnTo>
                      <a:lnTo>
                        <a:pt x="310" y="259"/>
                      </a:lnTo>
                      <a:lnTo>
                        <a:pt x="303" y="257"/>
                      </a:lnTo>
                      <a:lnTo>
                        <a:pt x="293" y="255"/>
                      </a:lnTo>
                      <a:lnTo>
                        <a:pt x="286" y="255"/>
                      </a:lnTo>
                      <a:lnTo>
                        <a:pt x="280" y="253"/>
                      </a:lnTo>
                      <a:lnTo>
                        <a:pt x="277" y="252"/>
                      </a:lnTo>
                      <a:lnTo>
                        <a:pt x="272" y="246"/>
                      </a:lnTo>
                      <a:lnTo>
                        <a:pt x="272" y="246"/>
                      </a:lnTo>
                      <a:lnTo>
                        <a:pt x="266" y="236"/>
                      </a:lnTo>
                      <a:lnTo>
                        <a:pt x="263" y="229"/>
                      </a:lnTo>
                      <a:lnTo>
                        <a:pt x="257" y="222"/>
                      </a:lnTo>
                      <a:lnTo>
                        <a:pt x="250" y="216"/>
                      </a:lnTo>
                      <a:lnTo>
                        <a:pt x="250" y="216"/>
                      </a:lnTo>
                      <a:lnTo>
                        <a:pt x="242" y="209"/>
                      </a:lnTo>
                      <a:lnTo>
                        <a:pt x="235" y="202"/>
                      </a:lnTo>
                      <a:lnTo>
                        <a:pt x="227" y="195"/>
                      </a:lnTo>
                      <a:lnTo>
                        <a:pt x="227" y="195"/>
                      </a:lnTo>
                      <a:lnTo>
                        <a:pt x="224" y="193"/>
                      </a:lnTo>
                      <a:lnTo>
                        <a:pt x="220" y="195"/>
                      </a:lnTo>
                      <a:lnTo>
                        <a:pt x="215" y="199"/>
                      </a:lnTo>
                      <a:lnTo>
                        <a:pt x="215" y="199"/>
                      </a:lnTo>
                      <a:lnTo>
                        <a:pt x="210" y="202"/>
                      </a:lnTo>
                      <a:lnTo>
                        <a:pt x="203" y="206"/>
                      </a:lnTo>
                      <a:lnTo>
                        <a:pt x="199" y="206"/>
                      </a:lnTo>
                      <a:lnTo>
                        <a:pt x="196" y="204"/>
                      </a:lnTo>
                      <a:lnTo>
                        <a:pt x="191" y="199"/>
                      </a:lnTo>
                      <a:lnTo>
                        <a:pt x="187" y="192"/>
                      </a:lnTo>
                      <a:lnTo>
                        <a:pt x="187" y="192"/>
                      </a:lnTo>
                      <a:lnTo>
                        <a:pt x="182" y="183"/>
                      </a:lnTo>
                      <a:lnTo>
                        <a:pt x="180" y="174"/>
                      </a:lnTo>
                      <a:lnTo>
                        <a:pt x="175" y="153"/>
                      </a:lnTo>
                      <a:lnTo>
                        <a:pt x="169" y="130"/>
                      </a:lnTo>
                      <a:lnTo>
                        <a:pt x="166" y="109"/>
                      </a:lnTo>
                      <a:lnTo>
                        <a:pt x="166" y="109"/>
                      </a:lnTo>
                      <a:lnTo>
                        <a:pt x="159" y="88"/>
                      </a:lnTo>
                      <a:lnTo>
                        <a:pt x="150" y="65"/>
                      </a:lnTo>
                      <a:lnTo>
                        <a:pt x="141" y="45"/>
                      </a:lnTo>
                      <a:lnTo>
                        <a:pt x="132" y="30"/>
                      </a:lnTo>
                      <a:lnTo>
                        <a:pt x="132" y="30"/>
                      </a:lnTo>
                      <a:lnTo>
                        <a:pt x="117" y="8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6" name="Freeform 52"/>
                <p:cNvSpPr>
                  <a:spLocks/>
                </p:cNvSpPr>
                <p:nvPr/>
              </p:nvSpPr>
              <p:spPr bwMode="auto">
                <a:xfrm>
                  <a:off x="6032787" y="3049982"/>
                  <a:ext cx="23199" cy="1784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7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8" y="12"/>
                    </a:cxn>
                    <a:cxn ang="0">
                      <a:pos x="14" y="18"/>
                    </a:cxn>
                    <a:cxn ang="0">
                      <a:pos x="19" y="19"/>
                    </a:cxn>
                    <a:cxn ang="0">
                      <a:pos x="21" y="19"/>
                    </a:cxn>
                    <a:cxn ang="0">
                      <a:pos x="22" y="18"/>
                    </a:cxn>
                    <a:cxn ang="0">
                      <a:pos x="22" y="18"/>
                    </a:cxn>
                    <a:cxn ang="0">
                      <a:pos x="26" y="16"/>
                    </a:cxn>
                    <a:cxn ang="0">
                      <a:pos x="26" y="14"/>
                    </a:cxn>
                    <a:cxn ang="0">
                      <a:pos x="26" y="12"/>
                    </a:cxn>
                    <a:cxn ang="0">
                      <a:pos x="21" y="9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6" h="19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8" y="12"/>
                      </a:lnTo>
                      <a:lnTo>
                        <a:pt x="14" y="18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2" y="18"/>
                      </a:lnTo>
                      <a:lnTo>
                        <a:pt x="22" y="18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1" y="9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7" name="Freeform 53"/>
                <p:cNvSpPr>
                  <a:spLocks/>
                </p:cNvSpPr>
                <p:nvPr/>
              </p:nvSpPr>
              <p:spPr bwMode="auto">
                <a:xfrm>
                  <a:off x="6146999" y="3224869"/>
                  <a:ext cx="101719" cy="137411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73" y="0"/>
                    </a:cxn>
                    <a:cxn ang="0">
                      <a:pos x="78" y="1"/>
                    </a:cxn>
                    <a:cxn ang="0">
                      <a:pos x="94" y="7"/>
                    </a:cxn>
                    <a:cxn ang="0">
                      <a:pos x="101" y="12"/>
                    </a:cxn>
                    <a:cxn ang="0">
                      <a:pos x="108" y="17"/>
                    </a:cxn>
                    <a:cxn ang="0">
                      <a:pos x="113" y="24"/>
                    </a:cxn>
                    <a:cxn ang="0">
                      <a:pos x="115" y="33"/>
                    </a:cxn>
                    <a:cxn ang="0">
                      <a:pos x="115" y="33"/>
                    </a:cxn>
                    <a:cxn ang="0">
                      <a:pos x="115" y="47"/>
                    </a:cxn>
                    <a:cxn ang="0">
                      <a:pos x="113" y="56"/>
                    </a:cxn>
                    <a:cxn ang="0">
                      <a:pos x="108" y="61"/>
                    </a:cxn>
                    <a:cxn ang="0">
                      <a:pos x="101" y="68"/>
                    </a:cxn>
                    <a:cxn ang="0">
                      <a:pos x="101" y="68"/>
                    </a:cxn>
                    <a:cxn ang="0">
                      <a:pos x="94" y="75"/>
                    </a:cxn>
                    <a:cxn ang="0">
                      <a:pos x="90" y="81"/>
                    </a:cxn>
                    <a:cxn ang="0">
                      <a:pos x="88" y="84"/>
                    </a:cxn>
                    <a:cxn ang="0">
                      <a:pos x="88" y="88"/>
                    </a:cxn>
                    <a:cxn ang="0">
                      <a:pos x="94" y="96"/>
                    </a:cxn>
                    <a:cxn ang="0">
                      <a:pos x="94" y="96"/>
                    </a:cxn>
                    <a:cxn ang="0">
                      <a:pos x="111" y="132"/>
                    </a:cxn>
                    <a:cxn ang="0">
                      <a:pos x="111" y="132"/>
                    </a:cxn>
                    <a:cxn ang="0">
                      <a:pos x="106" y="135"/>
                    </a:cxn>
                    <a:cxn ang="0">
                      <a:pos x="99" y="140"/>
                    </a:cxn>
                    <a:cxn ang="0">
                      <a:pos x="90" y="146"/>
                    </a:cxn>
                    <a:cxn ang="0">
                      <a:pos x="90" y="146"/>
                    </a:cxn>
                    <a:cxn ang="0">
                      <a:pos x="81" y="147"/>
                    </a:cxn>
                    <a:cxn ang="0">
                      <a:pos x="73" y="149"/>
                    </a:cxn>
                    <a:cxn ang="0">
                      <a:pos x="55" y="151"/>
                    </a:cxn>
                    <a:cxn ang="0">
                      <a:pos x="55" y="151"/>
                    </a:cxn>
                    <a:cxn ang="0">
                      <a:pos x="44" y="153"/>
                    </a:cxn>
                    <a:cxn ang="0">
                      <a:pos x="30" y="155"/>
                    </a:cxn>
                    <a:cxn ang="0">
                      <a:pos x="16" y="155"/>
                    </a:cxn>
                    <a:cxn ang="0">
                      <a:pos x="13" y="153"/>
                    </a:cxn>
                    <a:cxn ang="0">
                      <a:pos x="9" y="149"/>
                    </a:cxn>
                    <a:cxn ang="0">
                      <a:pos x="9" y="149"/>
                    </a:cxn>
                    <a:cxn ang="0">
                      <a:pos x="6" y="139"/>
                    </a:cxn>
                    <a:cxn ang="0">
                      <a:pos x="2" y="123"/>
                    </a:cxn>
                    <a:cxn ang="0">
                      <a:pos x="0" y="107"/>
                    </a:cxn>
                    <a:cxn ang="0">
                      <a:pos x="0" y="100"/>
                    </a:cxn>
                    <a:cxn ang="0">
                      <a:pos x="2" y="93"/>
                    </a:cxn>
                    <a:cxn ang="0">
                      <a:pos x="2" y="93"/>
                    </a:cxn>
                    <a:cxn ang="0">
                      <a:pos x="9" y="79"/>
                    </a:cxn>
                    <a:cxn ang="0">
                      <a:pos x="18" y="61"/>
                    </a:cxn>
                    <a:cxn ang="0">
                      <a:pos x="27" y="42"/>
                    </a:cxn>
                    <a:cxn ang="0">
                      <a:pos x="27" y="42"/>
                    </a:cxn>
                    <a:cxn ang="0">
                      <a:pos x="37" y="40"/>
                    </a:cxn>
                    <a:cxn ang="0">
                      <a:pos x="44" y="38"/>
                    </a:cxn>
                    <a:cxn ang="0">
                      <a:pos x="51" y="33"/>
                    </a:cxn>
                    <a:cxn ang="0">
                      <a:pos x="51" y="33"/>
                    </a:cxn>
                    <a:cxn ang="0">
                      <a:pos x="58" y="26"/>
                    </a:cxn>
                    <a:cxn ang="0">
                      <a:pos x="65" y="17"/>
                    </a:cxn>
                    <a:cxn ang="0">
                      <a:pos x="69" y="8"/>
                    </a:cxn>
                    <a:cxn ang="0">
                      <a:pos x="73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115" h="155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78" y="1"/>
                      </a:lnTo>
                      <a:lnTo>
                        <a:pt x="94" y="7"/>
                      </a:lnTo>
                      <a:lnTo>
                        <a:pt x="101" y="12"/>
                      </a:lnTo>
                      <a:lnTo>
                        <a:pt x="108" y="17"/>
                      </a:lnTo>
                      <a:lnTo>
                        <a:pt x="113" y="24"/>
                      </a:lnTo>
                      <a:lnTo>
                        <a:pt x="115" y="33"/>
                      </a:lnTo>
                      <a:lnTo>
                        <a:pt x="115" y="33"/>
                      </a:lnTo>
                      <a:lnTo>
                        <a:pt x="115" y="47"/>
                      </a:lnTo>
                      <a:lnTo>
                        <a:pt x="113" y="56"/>
                      </a:lnTo>
                      <a:lnTo>
                        <a:pt x="108" y="61"/>
                      </a:lnTo>
                      <a:lnTo>
                        <a:pt x="101" y="68"/>
                      </a:lnTo>
                      <a:lnTo>
                        <a:pt x="101" y="68"/>
                      </a:lnTo>
                      <a:lnTo>
                        <a:pt x="94" y="75"/>
                      </a:lnTo>
                      <a:lnTo>
                        <a:pt x="90" y="81"/>
                      </a:lnTo>
                      <a:lnTo>
                        <a:pt x="88" y="84"/>
                      </a:lnTo>
                      <a:lnTo>
                        <a:pt x="88" y="88"/>
                      </a:lnTo>
                      <a:lnTo>
                        <a:pt x="94" y="96"/>
                      </a:lnTo>
                      <a:lnTo>
                        <a:pt x="94" y="96"/>
                      </a:lnTo>
                      <a:lnTo>
                        <a:pt x="111" y="132"/>
                      </a:lnTo>
                      <a:lnTo>
                        <a:pt x="111" y="132"/>
                      </a:lnTo>
                      <a:lnTo>
                        <a:pt x="106" y="135"/>
                      </a:lnTo>
                      <a:lnTo>
                        <a:pt x="99" y="140"/>
                      </a:lnTo>
                      <a:lnTo>
                        <a:pt x="90" y="146"/>
                      </a:lnTo>
                      <a:lnTo>
                        <a:pt x="90" y="146"/>
                      </a:lnTo>
                      <a:lnTo>
                        <a:pt x="81" y="147"/>
                      </a:lnTo>
                      <a:lnTo>
                        <a:pt x="73" y="149"/>
                      </a:lnTo>
                      <a:lnTo>
                        <a:pt x="55" y="151"/>
                      </a:lnTo>
                      <a:lnTo>
                        <a:pt x="55" y="151"/>
                      </a:lnTo>
                      <a:lnTo>
                        <a:pt x="44" y="153"/>
                      </a:lnTo>
                      <a:lnTo>
                        <a:pt x="30" y="155"/>
                      </a:lnTo>
                      <a:lnTo>
                        <a:pt x="16" y="155"/>
                      </a:lnTo>
                      <a:lnTo>
                        <a:pt x="13" y="153"/>
                      </a:lnTo>
                      <a:lnTo>
                        <a:pt x="9" y="149"/>
                      </a:lnTo>
                      <a:lnTo>
                        <a:pt x="9" y="149"/>
                      </a:lnTo>
                      <a:lnTo>
                        <a:pt x="6" y="139"/>
                      </a:lnTo>
                      <a:lnTo>
                        <a:pt x="2" y="123"/>
                      </a:lnTo>
                      <a:lnTo>
                        <a:pt x="0" y="107"/>
                      </a:lnTo>
                      <a:lnTo>
                        <a:pt x="0" y="100"/>
                      </a:lnTo>
                      <a:lnTo>
                        <a:pt x="2" y="93"/>
                      </a:lnTo>
                      <a:lnTo>
                        <a:pt x="2" y="93"/>
                      </a:lnTo>
                      <a:lnTo>
                        <a:pt x="9" y="79"/>
                      </a:lnTo>
                      <a:lnTo>
                        <a:pt x="18" y="61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37" y="40"/>
                      </a:lnTo>
                      <a:lnTo>
                        <a:pt x="44" y="38"/>
                      </a:lnTo>
                      <a:lnTo>
                        <a:pt x="51" y="33"/>
                      </a:lnTo>
                      <a:lnTo>
                        <a:pt x="51" y="33"/>
                      </a:lnTo>
                      <a:lnTo>
                        <a:pt x="58" y="26"/>
                      </a:lnTo>
                      <a:lnTo>
                        <a:pt x="65" y="17"/>
                      </a:lnTo>
                      <a:lnTo>
                        <a:pt x="69" y="8"/>
                      </a:lnTo>
                      <a:lnTo>
                        <a:pt x="73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8" name="Freeform 54"/>
                <p:cNvSpPr>
                  <a:spLocks/>
                </p:cNvSpPr>
                <p:nvPr/>
              </p:nvSpPr>
              <p:spPr bwMode="auto">
                <a:xfrm>
                  <a:off x="6213028" y="4843462"/>
                  <a:ext cx="485399" cy="886925"/>
                </a:xfrm>
                <a:custGeom>
                  <a:avLst/>
                  <a:gdLst/>
                  <a:ahLst/>
                  <a:cxnLst>
                    <a:cxn ang="0">
                      <a:pos x="434" y="9"/>
                    </a:cxn>
                    <a:cxn ang="0">
                      <a:pos x="419" y="35"/>
                    </a:cxn>
                    <a:cxn ang="0">
                      <a:pos x="419" y="86"/>
                    </a:cxn>
                    <a:cxn ang="0">
                      <a:pos x="409" y="109"/>
                    </a:cxn>
                    <a:cxn ang="0">
                      <a:pos x="388" y="109"/>
                    </a:cxn>
                    <a:cxn ang="0">
                      <a:pos x="368" y="105"/>
                    </a:cxn>
                    <a:cxn ang="0">
                      <a:pos x="365" y="141"/>
                    </a:cxn>
                    <a:cxn ang="0">
                      <a:pos x="352" y="181"/>
                    </a:cxn>
                    <a:cxn ang="0">
                      <a:pos x="342" y="178"/>
                    </a:cxn>
                    <a:cxn ang="0">
                      <a:pos x="330" y="164"/>
                    </a:cxn>
                    <a:cxn ang="0">
                      <a:pos x="319" y="204"/>
                    </a:cxn>
                    <a:cxn ang="0">
                      <a:pos x="296" y="225"/>
                    </a:cxn>
                    <a:cxn ang="0">
                      <a:pos x="291" y="241"/>
                    </a:cxn>
                    <a:cxn ang="0">
                      <a:pos x="250" y="245"/>
                    </a:cxn>
                    <a:cxn ang="0">
                      <a:pos x="189" y="253"/>
                    </a:cxn>
                    <a:cxn ang="0">
                      <a:pos x="139" y="287"/>
                    </a:cxn>
                    <a:cxn ang="0">
                      <a:pos x="122" y="303"/>
                    </a:cxn>
                    <a:cxn ang="0">
                      <a:pos x="102" y="334"/>
                    </a:cxn>
                    <a:cxn ang="0">
                      <a:pos x="81" y="401"/>
                    </a:cxn>
                    <a:cxn ang="0">
                      <a:pos x="74" y="454"/>
                    </a:cxn>
                    <a:cxn ang="0">
                      <a:pos x="99" y="556"/>
                    </a:cxn>
                    <a:cxn ang="0">
                      <a:pos x="99" y="593"/>
                    </a:cxn>
                    <a:cxn ang="0">
                      <a:pos x="72" y="616"/>
                    </a:cxn>
                    <a:cxn ang="0">
                      <a:pos x="14" y="674"/>
                    </a:cxn>
                    <a:cxn ang="0">
                      <a:pos x="0" y="741"/>
                    </a:cxn>
                    <a:cxn ang="0">
                      <a:pos x="9" y="840"/>
                    </a:cxn>
                    <a:cxn ang="0">
                      <a:pos x="23" y="884"/>
                    </a:cxn>
                    <a:cxn ang="0">
                      <a:pos x="44" y="910"/>
                    </a:cxn>
                    <a:cxn ang="0">
                      <a:pos x="41" y="926"/>
                    </a:cxn>
                    <a:cxn ang="0">
                      <a:pos x="48" y="965"/>
                    </a:cxn>
                    <a:cxn ang="0">
                      <a:pos x="81" y="990"/>
                    </a:cxn>
                    <a:cxn ang="0">
                      <a:pos x="124" y="993"/>
                    </a:cxn>
                    <a:cxn ang="0">
                      <a:pos x="159" y="986"/>
                    </a:cxn>
                    <a:cxn ang="0">
                      <a:pos x="210" y="981"/>
                    </a:cxn>
                    <a:cxn ang="0">
                      <a:pos x="233" y="951"/>
                    </a:cxn>
                    <a:cxn ang="0">
                      <a:pos x="280" y="842"/>
                    </a:cxn>
                    <a:cxn ang="0">
                      <a:pos x="296" y="787"/>
                    </a:cxn>
                    <a:cxn ang="0">
                      <a:pos x="381" y="627"/>
                    </a:cxn>
                    <a:cxn ang="0">
                      <a:pos x="449" y="456"/>
                    </a:cxn>
                    <a:cxn ang="0">
                      <a:pos x="458" y="405"/>
                    </a:cxn>
                    <a:cxn ang="0">
                      <a:pos x="448" y="373"/>
                    </a:cxn>
                    <a:cxn ang="0">
                      <a:pos x="453" y="348"/>
                    </a:cxn>
                    <a:cxn ang="0">
                      <a:pos x="490" y="306"/>
                    </a:cxn>
                    <a:cxn ang="0">
                      <a:pos x="539" y="278"/>
                    </a:cxn>
                    <a:cxn ang="0">
                      <a:pos x="544" y="269"/>
                    </a:cxn>
                    <a:cxn ang="0">
                      <a:pos x="534" y="211"/>
                    </a:cxn>
                    <a:cxn ang="0">
                      <a:pos x="530" y="149"/>
                    </a:cxn>
                    <a:cxn ang="0">
                      <a:pos x="511" y="88"/>
                    </a:cxn>
                    <a:cxn ang="0">
                      <a:pos x="485" y="23"/>
                    </a:cxn>
                    <a:cxn ang="0">
                      <a:pos x="465" y="0"/>
                    </a:cxn>
                    <a:cxn ang="0">
                      <a:pos x="448" y="3"/>
                    </a:cxn>
                  </a:cxnLst>
                  <a:rect l="0" t="0" r="r" b="b"/>
                  <a:pathLst>
                    <a:path w="544" h="995">
                      <a:moveTo>
                        <a:pt x="448" y="3"/>
                      </a:moveTo>
                      <a:lnTo>
                        <a:pt x="448" y="3"/>
                      </a:lnTo>
                      <a:lnTo>
                        <a:pt x="444" y="5"/>
                      </a:lnTo>
                      <a:lnTo>
                        <a:pt x="434" y="9"/>
                      </a:lnTo>
                      <a:lnTo>
                        <a:pt x="428" y="12"/>
                      </a:lnTo>
                      <a:lnTo>
                        <a:pt x="425" y="17"/>
                      </a:lnTo>
                      <a:lnTo>
                        <a:pt x="421" y="26"/>
                      </a:lnTo>
                      <a:lnTo>
                        <a:pt x="419" y="35"/>
                      </a:lnTo>
                      <a:lnTo>
                        <a:pt x="419" y="35"/>
                      </a:lnTo>
                      <a:lnTo>
                        <a:pt x="419" y="56"/>
                      </a:lnTo>
                      <a:lnTo>
                        <a:pt x="421" y="77"/>
                      </a:lnTo>
                      <a:lnTo>
                        <a:pt x="419" y="86"/>
                      </a:lnTo>
                      <a:lnTo>
                        <a:pt x="418" y="95"/>
                      </a:lnTo>
                      <a:lnTo>
                        <a:pt x="414" y="104"/>
                      </a:lnTo>
                      <a:lnTo>
                        <a:pt x="409" y="109"/>
                      </a:lnTo>
                      <a:lnTo>
                        <a:pt x="409" y="109"/>
                      </a:lnTo>
                      <a:lnTo>
                        <a:pt x="405" y="111"/>
                      </a:lnTo>
                      <a:lnTo>
                        <a:pt x="402" y="112"/>
                      </a:lnTo>
                      <a:lnTo>
                        <a:pt x="395" y="111"/>
                      </a:lnTo>
                      <a:lnTo>
                        <a:pt x="388" y="109"/>
                      </a:lnTo>
                      <a:lnTo>
                        <a:pt x="381" y="105"/>
                      </a:lnTo>
                      <a:lnTo>
                        <a:pt x="375" y="104"/>
                      </a:lnTo>
                      <a:lnTo>
                        <a:pt x="370" y="104"/>
                      </a:lnTo>
                      <a:lnTo>
                        <a:pt x="368" y="105"/>
                      </a:lnTo>
                      <a:lnTo>
                        <a:pt x="368" y="107"/>
                      </a:lnTo>
                      <a:lnTo>
                        <a:pt x="367" y="116"/>
                      </a:lnTo>
                      <a:lnTo>
                        <a:pt x="367" y="116"/>
                      </a:lnTo>
                      <a:lnTo>
                        <a:pt x="365" y="141"/>
                      </a:lnTo>
                      <a:lnTo>
                        <a:pt x="361" y="162"/>
                      </a:lnTo>
                      <a:lnTo>
                        <a:pt x="360" y="171"/>
                      </a:lnTo>
                      <a:lnTo>
                        <a:pt x="356" y="178"/>
                      </a:lnTo>
                      <a:lnTo>
                        <a:pt x="352" y="181"/>
                      </a:lnTo>
                      <a:lnTo>
                        <a:pt x="349" y="183"/>
                      </a:lnTo>
                      <a:lnTo>
                        <a:pt x="349" y="183"/>
                      </a:lnTo>
                      <a:lnTo>
                        <a:pt x="345" y="181"/>
                      </a:lnTo>
                      <a:lnTo>
                        <a:pt x="342" y="178"/>
                      </a:lnTo>
                      <a:lnTo>
                        <a:pt x="337" y="169"/>
                      </a:lnTo>
                      <a:lnTo>
                        <a:pt x="335" y="165"/>
                      </a:lnTo>
                      <a:lnTo>
                        <a:pt x="333" y="164"/>
                      </a:lnTo>
                      <a:lnTo>
                        <a:pt x="330" y="164"/>
                      </a:lnTo>
                      <a:lnTo>
                        <a:pt x="328" y="169"/>
                      </a:lnTo>
                      <a:lnTo>
                        <a:pt x="328" y="169"/>
                      </a:lnTo>
                      <a:lnTo>
                        <a:pt x="323" y="185"/>
                      </a:lnTo>
                      <a:lnTo>
                        <a:pt x="319" y="204"/>
                      </a:lnTo>
                      <a:lnTo>
                        <a:pt x="314" y="225"/>
                      </a:lnTo>
                      <a:lnTo>
                        <a:pt x="296" y="222"/>
                      </a:lnTo>
                      <a:lnTo>
                        <a:pt x="296" y="222"/>
                      </a:lnTo>
                      <a:lnTo>
                        <a:pt x="296" y="225"/>
                      </a:lnTo>
                      <a:lnTo>
                        <a:pt x="298" y="230"/>
                      </a:lnTo>
                      <a:lnTo>
                        <a:pt x="296" y="234"/>
                      </a:lnTo>
                      <a:lnTo>
                        <a:pt x="294" y="238"/>
                      </a:lnTo>
                      <a:lnTo>
                        <a:pt x="291" y="241"/>
                      </a:lnTo>
                      <a:lnTo>
                        <a:pt x="286" y="243"/>
                      </a:lnTo>
                      <a:lnTo>
                        <a:pt x="286" y="243"/>
                      </a:lnTo>
                      <a:lnTo>
                        <a:pt x="270" y="245"/>
                      </a:lnTo>
                      <a:lnTo>
                        <a:pt x="250" y="245"/>
                      </a:lnTo>
                      <a:lnTo>
                        <a:pt x="227" y="246"/>
                      </a:lnTo>
                      <a:lnTo>
                        <a:pt x="201" y="250"/>
                      </a:lnTo>
                      <a:lnTo>
                        <a:pt x="201" y="250"/>
                      </a:lnTo>
                      <a:lnTo>
                        <a:pt x="189" y="253"/>
                      </a:lnTo>
                      <a:lnTo>
                        <a:pt x="176" y="259"/>
                      </a:lnTo>
                      <a:lnTo>
                        <a:pt x="164" y="266"/>
                      </a:lnTo>
                      <a:lnTo>
                        <a:pt x="155" y="273"/>
                      </a:lnTo>
                      <a:lnTo>
                        <a:pt x="139" y="287"/>
                      </a:lnTo>
                      <a:lnTo>
                        <a:pt x="134" y="292"/>
                      </a:lnTo>
                      <a:lnTo>
                        <a:pt x="134" y="292"/>
                      </a:lnTo>
                      <a:lnTo>
                        <a:pt x="131" y="294"/>
                      </a:lnTo>
                      <a:lnTo>
                        <a:pt x="122" y="303"/>
                      </a:lnTo>
                      <a:lnTo>
                        <a:pt x="115" y="308"/>
                      </a:lnTo>
                      <a:lnTo>
                        <a:pt x="111" y="315"/>
                      </a:lnTo>
                      <a:lnTo>
                        <a:pt x="106" y="324"/>
                      </a:lnTo>
                      <a:lnTo>
                        <a:pt x="102" y="334"/>
                      </a:lnTo>
                      <a:lnTo>
                        <a:pt x="102" y="334"/>
                      </a:lnTo>
                      <a:lnTo>
                        <a:pt x="95" y="357"/>
                      </a:lnTo>
                      <a:lnTo>
                        <a:pt x="87" y="385"/>
                      </a:lnTo>
                      <a:lnTo>
                        <a:pt x="81" y="401"/>
                      </a:lnTo>
                      <a:lnTo>
                        <a:pt x="78" y="417"/>
                      </a:lnTo>
                      <a:lnTo>
                        <a:pt x="76" y="435"/>
                      </a:lnTo>
                      <a:lnTo>
                        <a:pt x="74" y="454"/>
                      </a:lnTo>
                      <a:lnTo>
                        <a:pt x="74" y="454"/>
                      </a:lnTo>
                      <a:lnTo>
                        <a:pt x="76" y="475"/>
                      </a:lnTo>
                      <a:lnTo>
                        <a:pt x="81" y="495"/>
                      </a:lnTo>
                      <a:lnTo>
                        <a:pt x="94" y="537"/>
                      </a:lnTo>
                      <a:lnTo>
                        <a:pt x="99" y="556"/>
                      </a:lnTo>
                      <a:lnTo>
                        <a:pt x="102" y="572"/>
                      </a:lnTo>
                      <a:lnTo>
                        <a:pt x="102" y="581"/>
                      </a:lnTo>
                      <a:lnTo>
                        <a:pt x="102" y="588"/>
                      </a:lnTo>
                      <a:lnTo>
                        <a:pt x="99" y="593"/>
                      </a:lnTo>
                      <a:lnTo>
                        <a:pt x="95" y="599"/>
                      </a:lnTo>
                      <a:lnTo>
                        <a:pt x="95" y="599"/>
                      </a:lnTo>
                      <a:lnTo>
                        <a:pt x="85" y="607"/>
                      </a:lnTo>
                      <a:lnTo>
                        <a:pt x="72" y="616"/>
                      </a:lnTo>
                      <a:lnTo>
                        <a:pt x="48" y="634"/>
                      </a:lnTo>
                      <a:lnTo>
                        <a:pt x="36" y="646"/>
                      </a:lnTo>
                      <a:lnTo>
                        <a:pt x="23" y="658"/>
                      </a:lnTo>
                      <a:lnTo>
                        <a:pt x="14" y="674"/>
                      </a:lnTo>
                      <a:lnTo>
                        <a:pt x="7" y="694"/>
                      </a:lnTo>
                      <a:lnTo>
                        <a:pt x="7" y="694"/>
                      </a:lnTo>
                      <a:lnTo>
                        <a:pt x="4" y="717"/>
                      </a:lnTo>
                      <a:lnTo>
                        <a:pt x="0" y="741"/>
                      </a:lnTo>
                      <a:lnTo>
                        <a:pt x="0" y="768"/>
                      </a:lnTo>
                      <a:lnTo>
                        <a:pt x="2" y="792"/>
                      </a:lnTo>
                      <a:lnTo>
                        <a:pt x="4" y="817"/>
                      </a:lnTo>
                      <a:lnTo>
                        <a:pt x="9" y="840"/>
                      </a:lnTo>
                      <a:lnTo>
                        <a:pt x="13" y="859"/>
                      </a:lnTo>
                      <a:lnTo>
                        <a:pt x="18" y="873"/>
                      </a:lnTo>
                      <a:lnTo>
                        <a:pt x="18" y="873"/>
                      </a:lnTo>
                      <a:lnTo>
                        <a:pt x="23" y="884"/>
                      </a:lnTo>
                      <a:lnTo>
                        <a:pt x="28" y="893"/>
                      </a:lnTo>
                      <a:lnTo>
                        <a:pt x="39" y="903"/>
                      </a:lnTo>
                      <a:lnTo>
                        <a:pt x="41" y="907"/>
                      </a:lnTo>
                      <a:lnTo>
                        <a:pt x="44" y="910"/>
                      </a:lnTo>
                      <a:lnTo>
                        <a:pt x="44" y="914"/>
                      </a:lnTo>
                      <a:lnTo>
                        <a:pt x="43" y="919"/>
                      </a:lnTo>
                      <a:lnTo>
                        <a:pt x="43" y="919"/>
                      </a:lnTo>
                      <a:lnTo>
                        <a:pt x="41" y="926"/>
                      </a:lnTo>
                      <a:lnTo>
                        <a:pt x="39" y="933"/>
                      </a:lnTo>
                      <a:lnTo>
                        <a:pt x="41" y="944"/>
                      </a:lnTo>
                      <a:lnTo>
                        <a:pt x="44" y="954"/>
                      </a:lnTo>
                      <a:lnTo>
                        <a:pt x="48" y="965"/>
                      </a:lnTo>
                      <a:lnTo>
                        <a:pt x="57" y="974"/>
                      </a:lnTo>
                      <a:lnTo>
                        <a:pt x="67" y="983"/>
                      </a:lnTo>
                      <a:lnTo>
                        <a:pt x="81" y="990"/>
                      </a:lnTo>
                      <a:lnTo>
                        <a:pt x="81" y="990"/>
                      </a:lnTo>
                      <a:lnTo>
                        <a:pt x="95" y="993"/>
                      </a:lnTo>
                      <a:lnTo>
                        <a:pt x="106" y="995"/>
                      </a:lnTo>
                      <a:lnTo>
                        <a:pt x="115" y="995"/>
                      </a:lnTo>
                      <a:lnTo>
                        <a:pt x="124" y="993"/>
                      </a:lnTo>
                      <a:lnTo>
                        <a:pt x="138" y="988"/>
                      </a:lnTo>
                      <a:lnTo>
                        <a:pt x="146" y="986"/>
                      </a:lnTo>
                      <a:lnTo>
                        <a:pt x="159" y="986"/>
                      </a:lnTo>
                      <a:lnTo>
                        <a:pt x="159" y="986"/>
                      </a:lnTo>
                      <a:lnTo>
                        <a:pt x="182" y="986"/>
                      </a:lnTo>
                      <a:lnTo>
                        <a:pt x="192" y="986"/>
                      </a:lnTo>
                      <a:lnTo>
                        <a:pt x="201" y="984"/>
                      </a:lnTo>
                      <a:lnTo>
                        <a:pt x="210" y="981"/>
                      </a:lnTo>
                      <a:lnTo>
                        <a:pt x="217" y="974"/>
                      </a:lnTo>
                      <a:lnTo>
                        <a:pt x="226" y="965"/>
                      </a:lnTo>
                      <a:lnTo>
                        <a:pt x="233" y="951"/>
                      </a:lnTo>
                      <a:lnTo>
                        <a:pt x="233" y="951"/>
                      </a:lnTo>
                      <a:lnTo>
                        <a:pt x="249" y="919"/>
                      </a:lnTo>
                      <a:lnTo>
                        <a:pt x="264" y="886"/>
                      </a:lnTo>
                      <a:lnTo>
                        <a:pt x="275" y="856"/>
                      </a:lnTo>
                      <a:lnTo>
                        <a:pt x="280" y="842"/>
                      </a:lnTo>
                      <a:lnTo>
                        <a:pt x="282" y="828"/>
                      </a:lnTo>
                      <a:lnTo>
                        <a:pt x="282" y="828"/>
                      </a:lnTo>
                      <a:lnTo>
                        <a:pt x="286" y="810"/>
                      </a:lnTo>
                      <a:lnTo>
                        <a:pt x="296" y="787"/>
                      </a:lnTo>
                      <a:lnTo>
                        <a:pt x="308" y="761"/>
                      </a:lnTo>
                      <a:lnTo>
                        <a:pt x="324" y="731"/>
                      </a:lnTo>
                      <a:lnTo>
                        <a:pt x="356" y="673"/>
                      </a:lnTo>
                      <a:lnTo>
                        <a:pt x="381" y="627"/>
                      </a:lnTo>
                      <a:lnTo>
                        <a:pt x="381" y="627"/>
                      </a:lnTo>
                      <a:lnTo>
                        <a:pt x="402" y="579"/>
                      </a:lnTo>
                      <a:lnTo>
                        <a:pt x="428" y="516"/>
                      </a:lnTo>
                      <a:lnTo>
                        <a:pt x="449" y="456"/>
                      </a:lnTo>
                      <a:lnTo>
                        <a:pt x="456" y="431"/>
                      </a:lnTo>
                      <a:lnTo>
                        <a:pt x="458" y="415"/>
                      </a:lnTo>
                      <a:lnTo>
                        <a:pt x="458" y="415"/>
                      </a:lnTo>
                      <a:lnTo>
                        <a:pt x="458" y="405"/>
                      </a:lnTo>
                      <a:lnTo>
                        <a:pt x="456" y="398"/>
                      </a:lnTo>
                      <a:lnTo>
                        <a:pt x="451" y="387"/>
                      </a:lnTo>
                      <a:lnTo>
                        <a:pt x="448" y="378"/>
                      </a:lnTo>
                      <a:lnTo>
                        <a:pt x="448" y="373"/>
                      </a:lnTo>
                      <a:lnTo>
                        <a:pt x="448" y="366"/>
                      </a:lnTo>
                      <a:lnTo>
                        <a:pt x="448" y="366"/>
                      </a:lnTo>
                      <a:lnTo>
                        <a:pt x="449" y="357"/>
                      </a:lnTo>
                      <a:lnTo>
                        <a:pt x="453" y="348"/>
                      </a:lnTo>
                      <a:lnTo>
                        <a:pt x="463" y="333"/>
                      </a:lnTo>
                      <a:lnTo>
                        <a:pt x="476" y="317"/>
                      </a:lnTo>
                      <a:lnTo>
                        <a:pt x="490" y="306"/>
                      </a:lnTo>
                      <a:lnTo>
                        <a:pt x="490" y="306"/>
                      </a:lnTo>
                      <a:lnTo>
                        <a:pt x="516" y="289"/>
                      </a:lnTo>
                      <a:lnTo>
                        <a:pt x="529" y="282"/>
                      </a:lnTo>
                      <a:lnTo>
                        <a:pt x="534" y="278"/>
                      </a:lnTo>
                      <a:lnTo>
                        <a:pt x="539" y="278"/>
                      </a:lnTo>
                      <a:lnTo>
                        <a:pt x="539" y="278"/>
                      </a:lnTo>
                      <a:lnTo>
                        <a:pt x="541" y="278"/>
                      </a:lnTo>
                      <a:lnTo>
                        <a:pt x="543" y="276"/>
                      </a:lnTo>
                      <a:lnTo>
                        <a:pt x="544" y="269"/>
                      </a:lnTo>
                      <a:lnTo>
                        <a:pt x="543" y="260"/>
                      </a:lnTo>
                      <a:lnTo>
                        <a:pt x="541" y="248"/>
                      </a:lnTo>
                      <a:lnTo>
                        <a:pt x="536" y="223"/>
                      </a:lnTo>
                      <a:lnTo>
                        <a:pt x="534" y="211"/>
                      </a:lnTo>
                      <a:lnTo>
                        <a:pt x="532" y="201"/>
                      </a:lnTo>
                      <a:lnTo>
                        <a:pt x="532" y="201"/>
                      </a:lnTo>
                      <a:lnTo>
                        <a:pt x="532" y="178"/>
                      </a:lnTo>
                      <a:lnTo>
                        <a:pt x="530" y="149"/>
                      </a:lnTo>
                      <a:lnTo>
                        <a:pt x="529" y="134"/>
                      </a:lnTo>
                      <a:lnTo>
                        <a:pt x="525" y="118"/>
                      </a:lnTo>
                      <a:lnTo>
                        <a:pt x="520" y="102"/>
                      </a:lnTo>
                      <a:lnTo>
                        <a:pt x="511" y="88"/>
                      </a:lnTo>
                      <a:lnTo>
                        <a:pt x="511" y="88"/>
                      </a:lnTo>
                      <a:lnTo>
                        <a:pt x="502" y="72"/>
                      </a:lnTo>
                      <a:lnTo>
                        <a:pt x="497" y="56"/>
                      </a:lnTo>
                      <a:lnTo>
                        <a:pt x="485" y="23"/>
                      </a:lnTo>
                      <a:lnTo>
                        <a:pt x="478" y="10"/>
                      </a:lnTo>
                      <a:lnTo>
                        <a:pt x="474" y="5"/>
                      </a:lnTo>
                      <a:lnTo>
                        <a:pt x="470" y="1"/>
                      </a:lnTo>
                      <a:lnTo>
                        <a:pt x="465" y="0"/>
                      </a:lnTo>
                      <a:lnTo>
                        <a:pt x="460" y="0"/>
                      </a:lnTo>
                      <a:lnTo>
                        <a:pt x="455" y="0"/>
                      </a:lnTo>
                      <a:lnTo>
                        <a:pt x="448" y="3"/>
                      </a:lnTo>
                      <a:lnTo>
                        <a:pt x="448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9" name="Freeform 55"/>
                <p:cNvSpPr>
                  <a:spLocks/>
                </p:cNvSpPr>
                <p:nvPr/>
              </p:nvSpPr>
              <p:spPr bwMode="auto">
                <a:xfrm>
                  <a:off x="6766240" y="5462703"/>
                  <a:ext cx="39260" cy="41045"/>
                </a:xfrm>
                <a:custGeom>
                  <a:avLst/>
                  <a:gdLst/>
                  <a:ahLst/>
                  <a:cxnLst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14"/>
                    </a:cxn>
                    <a:cxn ang="0">
                      <a:pos x="0" y="28"/>
                    </a:cxn>
                    <a:cxn ang="0">
                      <a:pos x="2" y="35"/>
                    </a:cxn>
                    <a:cxn ang="0">
                      <a:pos x="3" y="40"/>
                    </a:cxn>
                    <a:cxn ang="0">
                      <a:pos x="7" y="46"/>
                    </a:cxn>
                    <a:cxn ang="0">
                      <a:pos x="12" y="46"/>
                    </a:cxn>
                    <a:cxn ang="0">
                      <a:pos x="12" y="46"/>
                    </a:cxn>
                    <a:cxn ang="0">
                      <a:pos x="19" y="44"/>
                    </a:cxn>
                    <a:cxn ang="0">
                      <a:pos x="26" y="40"/>
                    </a:cxn>
                    <a:cxn ang="0">
                      <a:pos x="33" y="35"/>
                    </a:cxn>
                    <a:cxn ang="0">
                      <a:pos x="39" y="30"/>
                    </a:cxn>
                    <a:cxn ang="0">
                      <a:pos x="42" y="24"/>
                    </a:cxn>
                    <a:cxn ang="0">
                      <a:pos x="44" y="19"/>
                    </a:cxn>
                    <a:cxn ang="0">
                      <a:pos x="42" y="14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23" y="3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2" y="7"/>
                    </a:cxn>
                    <a:cxn ang="0">
                      <a:pos x="2" y="7"/>
                    </a:cxn>
                  </a:cxnLst>
                  <a:rect l="0" t="0" r="r" b="b"/>
                  <a:pathLst>
                    <a:path w="44" h="46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2" y="14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3" y="40"/>
                      </a:lnTo>
                      <a:lnTo>
                        <a:pt x="7" y="46"/>
                      </a:lnTo>
                      <a:lnTo>
                        <a:pt x="12" y="46"/>
                      </a:lnTo>
                      <a:lnTo>
                        <a:pt x="12" y="46"/>
                      </a:lnTo>
                      <a:lnTo>
                        <a:pt x="19" y="44"/>
                      </a:lnTo>
                      <a:lnTo>
                        <a:pt x="26" y="40"/>
                      </a:lnTo>
                      <a:lnTo>
                        <a:pt x="33" y="35"/>
                      </a:lnTo>
                      <a:lnTo>
                        <a:pt x="39" y="30"/>
                      </a:lnTo>
                      <a:lnTo>
                        <a:pt x="42" y="24"/>
                      </a:lnTo>
                      <a:lnTo>
                        <a:pt x="44" y="19"/>
                      </a:lnTo>
                      <a:lnTo>
                        <a:pt x="42" y="14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23" y="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2" y="3"/>
                      </a:lnTo>
                      <a:lnTo>
                        <a:pt x="2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0" name="Freeform 56"/>
                <p:cNvSpPr>
                  <a:spLocks/>
                </p:cNvSpPr>
                <p:nvPr/>
              </p:nvSpPr>
              <p:spPr bwMode="auto">
                <a:xfrm>
                  <a:off x="6887590" y="5414520"/>
                  <a:ext cx="49968" cy="37476"/>
                </a:xfrm>
                <a:custGeom>
                  <a:avLst/>
                  <a:gdLst/>
                  <a:ahLst/>
                  <a:cxnLst>
                    <a:cxn ang="0">
                      <a:pos x="21" y="10"/>
                    </a:cxn>
                    <a:cxn ang="0">
                      <a:pos x="21" y="10"/>
                    </a:cxn>
                    <a:cxn ang="0">
                      <a:pos x="17" y="9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5" y="7"/>
                    </a:cxn>
                    <a:cxn ang="0">
                      <a:pos x="1" y="1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0" y="25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7" y="39"/>
                    </a:cxn>
                    <a:cxn ang="0">
                      <a:pos x="10" y="40"/>
                    </a:cxn>
                    <a:cxn ang="0">
                      <a:pos x="15" y="40"/>
                    </a:cxn>
                    <a:cxn ang="0">
                      <a:pos x="21" y="39"/>
                    </a:cxn>
                    <a:cxn ang="0">
                      <a:pos x="21" y="39"/>
                    </a:cxn>
                    <a:cxn ang="0">
                      <a:pos x="31" y="33"/>
                    </a:cxn>
                    <a:cxn ang="0">
                      <a:pos x="40" y="28"/>
                    </a:cxn>
                    <a:cxn ang="0">
                      <a:pos x="47" y="25"/>
                    </a:cxn>
                    <a:cxn ang="0">
                      <a:pos x="49" y="19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4" y="9"/>
                    </a:cxn>
                    <a:cxn ang="0">
                      <a:pos x="54" y="3"/>
                    </a:cxn>
                    <a:cxn ang="0">
                      <a:pos x="52" y="2"/>
                    </a:cxn>
                    <a:cxn ang="0">
                      <a:pos x="49" y="0"/>
                    </a:cxn>
                    <a:cxn ang="0">
                      <a:pos x="44" y="0"/>
                    </a:cxn>
                    <a:cxn ang="0">
                      <a:pos x="37" y="3"/>
                    </a:cxn>
                    <a:cxn ang="0">
                      <a:pos x="21" y="10"/>
                    </a:cxn>
                    <a:cxn ang="0">
                      <a:pos x="21" y="10"/>
                    </a:cxn>
                  </a:cxnLst>
                  <a:rect l="0" t="0" r="r" b="b"/>
                  <a:pathLst>
                    <a:path w="54" h="40">
                      <a:moveTo>
                        <a:pt x="21" y="10"/>
                      </a:moveTo>
                      <a:lnTo>
                        <a:pt x="21" y="10"/>
                      </a:lnTo>
                      <a:lnTo>
                        <a:pt x="17" y="9"/>
                      </a:lnTo>
                      <a:lnTo>
                        <a:pt x="12" y="7"/>
                      </a:lnTo>
                      <a:lnTo>
                        <a:pt x="8" y="7"/>
                      </a:lnTo>
                      <a:lnTo>
                        <a:pt x="5" y="7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9"/>
                      </a:lnTo>
                      <a:lnTo>
                        <a:pt x="10" y="40"/>
                      </a:lnTo>
                      <a:lnTo>
                        <a:pt x="15" y="40"/>
                      </a:lnTo>
                      <a:lnTo>
                        <a:pt x="21" y="39"/>
                      </a:lnTo>
                      <a:lnTo>
                        <a:pt x="21" y="39"/>
                      </a:lnTo>
                      <a:lnTo>
                        <a:pt x="31" y="33"/>
                      </a:lnTo>
                      <a:lnTo>
                        <a:pt x="40" y="28"/>
                      </a:lnTo>
                      <a:lnTo>
                        <a:pt x="47" y="25"/>
                      </a:lnTo>
                      <a:lnTo>
                        <a:pt x="49" y="19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4" y="9"/>
                      </a:lnTo>
                      <a:lnTo>
                        <a:pt x="54" y="3"/>
                      </a:lnTo>
                      <a:lnTo>
                        <a:pt x="52" y="2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37" y="3"/>
                      </a:lnTo>
                      <a:lnTo>
                        <a:pt x="21" y="10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1" name="Freeform 57"/>
                <p:cNvSpPr>
                  <a:spLocks/>
                </p:cNvSpPr>
                <p:nvPr/>
              </p:nvSpPr>
              <p:spPr bwMode="auto">
                <a:xfrm>
                  <a:off x="6900082" y="4359847"/>
                  <a:ext cx="48182" cy="53537"/>
                </a:xfrm>
                <a:custGeom>
                  <a:avLst/>
                  <a:gdLst/>
                  <a:ahLst/>
                  <a:cxnLst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5" y="5"/>
                    </a:cxn>
                    <a:cxn ang="0">
                      <a:pos x="1" y="11"/>
                    </a:cxn>
                    <a:cxn ang="0">
                      <a:pos x="0" y="21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0" y="39"/>
                    </a:cxn>
                    <a:cxn ang="0">
                      <a:pos x="1" y="46"/>
                    </a:cxn>
                    <a:cxn ang="0">
                      <a:pos x="3" y="51"/>
                    </a:cxn>
                    <a:cxn ang="0">
                      <a:pos x="7" y="55"/>
                    </a:cxn>
                    <a:cxn ang="0">
                      <a:pos x="14" y="58"/>
                    </a:cxn>
                    <a:cxn ang="0">
                      <a:pos x="21" y="58"/>
                    </a:cxn>
                    <a:cxn ang="0">
                      <a:pos x="21" y="58"/>
                    </a:cxn>
                    <a:cxn ang="0">
                      <a:pos x="30" y="58"/>
                    </a:cxn>
                    <a:cxn ang="0">
                      <a:pos x="38" y="56"/>
                    </a:cxn>
                    <a:cxn ang="0">
                      <a:pos x="44" y="55"/>
                    </a:cxn>
                    <a:cxn ang="0">
                      <a:pos x="49" y="51"/>
                    </a:cxn>
                    <a:cxn ang="0">
                      <a:pos x="52" y="46"/>
                    </a:cxn>
                    <a:cxn ang="0">
                      <a:pos x="52" y="42"/>
                    </a:cxn>
                    <a:cxn ang="0">
                      <a:pos x="52" y="39"/>
                    </a:cxn>
                    <a:cxn ang="0">
                      <a:pos x="49" y="33"/>
                    </a:cxn>
                    <a:cxn ang="0">
                      <a:pos x="49" y="33"/>
                    </a:cxn>
                    <a:cxn ang="0">
                      <a:pos x="40" y="23"/>
                    </a:cxn>
                    <a:cxn ang="0">
                      <a:pos x="31" y="11"/>
                    </a:cxn>
                    <a:cxn ang="0">
                      <a:pos x="26" y="5"/>
                    </a:cxn>
                    <a:cxn ang="0">
                      <a:pos x="19" y="2"/>
                    </a:cxn>
                    <a:cxn ang="0">
                      <a:pos x="14" y="0"/>
                    </a:cxn>
                    <a:cxn ang="0">
                      <a:pos x="7" y="2"/>
                    </a:cxn>
                    <a:cxn ang="0">
                      <a:pos x="7" y="2"/>
                    </a:cxn>
                  </a:cxnLst>
                  <a:rect l="0" t="0" r="r" b="b"/>
                  <a:pathLst>
                    <a:path w="52" h="58">
                      <a:moveTo>
                        <a:pt x="7" y="2"/>
                      </a:moveTo>
                      <a:lnTo>
                        <a:pt x="7" y="2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21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9"/>
                      </a:lnTo>
                      <a:lnTo>
                        <a:pt x="1" y="46"/>
                      </a:lnTo>
                      <a:lnTo>
                        <a:pt x="3" y="51"/>
                      </a:lnTo>
                      <a:lnTo>
                        <a:pt x="7" y="55"/>
                      </a:lnTo>
                      <a:lnTo>
                        <a:pt x="14" y="58"/>
                      </a:lnTo>
                      <a:lnTo>
                        <a:pt x="21" y="58"/>
                      </a:lnTo>
                      <a:lnTo>
                        <a:pt x="21" y="58"/>
                      </a:lnTo>
                      <a:lnTo>
                        <a:pt x="30" y="58"/>
                      </a:lnTo>
                      <a:lnTo>
                        <a:pt x="38" y="56"/>
                      </a:lnTo>
                      <a:lnTo>
                        <a:pt x="44" y="55"/>
                      </a:lnTo>
                      <a:lnTo>
                        <a:pt x="49" y="51"/>
                      </a:lnTo>
                      <a:lnTo>
                        <a:pt x="52" y="46"/>
                      </a:lnTo>
                      <a:lnTo>
                        <a:pt x="52" y="42"/>
                      </a:lnTo>
                      <a:lnTo>
                        <a:pt x="52" y="39"/>
                      </a:lnTo>
                      <a:lnTo>
                        <a:pt x="49" y="33"/>
                      </a:lnTo>
                      <a:lnTo>
                        <a:pt x="49" y="33"/>
                      </a:lnTo>
                      <a:lnTo>
                        <a:pt x="40" y="23"/>
                      </a:lnTo>
                      <a:lnTo>
                        <a:pt x="31" y="11"/>
                      </a:lnTo>
                      <a:lnTo>
                        <a:pt x="26" y="5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7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2" name="Freeform 58"/>
                <p:cNvSpPr>
                  <a:spLocks/>
                </p:cNvSpPr>
                <p:nvPr/>
              </p:nvSpPr>
              <p:spPr bwMode="auto">
                <a:xfrm>
                  <a:off x="2210266" y="3174901"/>
                  <a:ext cx="33906" cy="49968"/>
                </a:xfrm>
                <a:custGeom>
                  <a:avLst/>
                  <a:gdLst/>
                  <a:ahLst/>
                  <a:cxnLst>
                    <a:cxn ang="0">
                      <a:pos x="11" y="2"/>
                    </a:cxn>
                    <a:cxn ang="0">
                      <a:pos x="11" y="2"/>
                    </a:cxn>
                    <a:cxn ang="0">
                      <a:pos x="5" y="14"/>
                    </a:cxn>
                    <a:cxn ang="0">
                      <a:pos x="2" y="27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2" y="41"/>
                    </a:cxn>
                    <a:cxn ang="0">
                      <a:pos x="5" y="46"/>
                    </a:cxn>
                    <a:cxn ang="0">
                      <a:pos x="9" y="49"/>
                    </a:cxn>
                    <a:cxn ang="0">
                      <a:pos x="14" y="55"/>
                    </a:cxn>
                    <a:cxn ang="0">
                      <a:pos x="19" y="57"/>
                    </a:cxn>
                    <a:cxn ang="0">
                      <a:pos x="26" y="57"/>
                    </a:cxn>
                    <a:cxn ang="0">
                      <a:pos x="32" y="55"/>
                    </a:cxn>
                    <a:cxn ang="0">
                      <a:pos x="35" y="51"/>
                    </a:cxn>
                    <a:cxn ang="0">
                      <a:pos x="35" y="51"/>
                    </a:cxn>
                    <a:cxn ang="0">
                      <a:pos x="39" y="44"/>
                    </a:cxn>
                    <a:cxn ang="0">
                      <a:pos x="39" y="39"/>
                    </a:cxn>
                    <a:cxn ang="0">
                      <a:pos x="37" y="34"/>
                    </a:cxn>
                    <a:cxn ang="0">
                      <a:pos x="35" y="28"/>
                    </a:cxn>
                    <a:cxn ang="0">
                      <a:pos x="28" y="21"/>
                    </a:cxn>
                    <a:cxn ang="0">
                      <a:pos x="25" y="20"/>
                    </a:cxn>
                    <a:cxn ang="0">
                      <a:pos x="25" y="20"/>
                    </a:cxn>
                    <a:cxn ang="0">
                      <a:pos x="25" y="16"/>
                    </a:cxn>
                    <a:cxn ang="0">
                      <a:pos x="23" y="7"/>
                    </a:cxn>
                    <a:cxn ang="0">
                      <a:pos x="21" y="4"/>
                    </a:cxn>
                    <a:cxn ang="0">
                      <a:pos x="19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11" y="2"/>
                    </a:cxn>
                  </a:cxnLst>
                  <a:rect l="0" t="0" r="r" b="b"/>
                  <a:pathLst>
                    <a:path w="39" h="57">
                      <a:moveTo>
                        <a:pt x="11" y="2"/>
                      </a:moveTo>
                      <a:lnTo>
                        <a:pt x="11" y="2"/>
                      </a:lnTo>
                      <a:lnTo>
                        <a:pt x="5" y="14"/>
                      </a:lnTo>
                      <a:lnTo>
                        <a:pt x="2" y="2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2" y="41"/>
                      </a:lnTo>
                      <a:lnTo>
                        <a:pt x="5" y="46"/>
                      </a:lnTo>
                      <a:lnTo>
                        <a:pt x="9" y="49"/>
                      </a:lnTo>
                      <a:lnTo>
                        <a:pt x="14" y="55"/>
                      </a:lnTo>
                      <a:lnTo>
                        <a:pt x="19" y="57"/>
                      </a:lnTo>
                      <a:lnTo>
                        <a:pt x="26" y="57"/>
                      </a:lnTo>
                      <a:lnTo>
                        <a:pt x="32" y="55"/>
                      </a:lnTo>
                      <a:lnTo>
                        <a:pt x="35" y="51"/>
                      </a:lnTo>
                      <a:lnTo>
                        <a:pt x="35" y="51"/>
                      </a:lnTo>
                      <a:lnTo>
                        <a:pt x="39" y="44"/>
                      </a:lnTo>
                      <a:lnTo>
                        <a:pt x="39" y="39"/>
                      </a:lnTo>
                      <a:lnTo>
                        <a:pt x="37" y="34"/>
                      </a:lnTo>
                      <a:lnTo>
                        <a:pt x="35" y="28"/>
                      </a:lnTo>
                      <a:lnTo>
                        <a:pt x="28" y="21"/>
                      </a:lnTo>
                      <a:lnTo>
                        <a:pt x="25" y="20"/>
                      </a:lnTo>
                      <a:lnTo>
                        <a:pt x="25" y="20"/>
                      </a:lnTo>
                      <a:lnTo>
                        <a:pt x="25" y="16"/>
                      </a:lnTo>
                      <a:lnTo>
                        <a:pt x="23" y="7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3" name="Freeform 59"/>
                <p:cNvSpPr>
                  <a:spLocks/>
                </p:cNvSpPr>
                <p:nvPr/>
              </p:nvSpPr>
              <p:spPr bwMode="auto">
                <a:xfrm>
                  <a:off x="2556470" y="2239793"/>
                  <a:ext cx="39260" cy="2855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6" y="2"/>
                    </a:cxn>
                    <a:cxn ang="0">
                      <a:pos x="7" y="5"/>
                    </a:cxn>
                    <a:cxn ang="0">
                      <a:pos x="4" y="7"/>
                    </a:cxn>
                    <a:cxn ang="0">
                      <a:pos x="2" y="10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2" y="18"/>
                    </a:cxn>
                    <a:cxn ang="0">
                      <a:pos x="6" y="21"/>
                    </a:cxn>
                    <a:cxn ang="0">
                      <a:pos x="9" y="25"/>
                    </a:cxn>
                    <a:cxn ang="0">
                      <a:pos x="20" y="28"/>
                    </a:cxn>
                    <a:cxn ang="0">
                      <a:pos x="34" y="32"/>
                    </a:cxn>
                    <a:cxn ang="0">
                      <a:pos x="34" y="32"/>
                    </a:cxn>
                    <a:cxn ang="0">
                      <a:pos x="37" y="26"/>
                    </a:cxn>
                    <a:cxn ang="0">
                      <a:pos x="41" y="23"/>
                    </a:cxn>
                    <a:cxn ang="0">
                      <a:pos x="44" y="18"/>
                    </a:cxn>
                    <a:cxn ang="0">
                      <a:pos x="44" y="12"/>
                    </a:cxn>
                    <a:cxn ang="0">
                      <a:pos x="41" y="7"/>
                    </a:cxn>
                    <a:cxn ang="0">
                      <a:pos x="34" y="2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44" h="32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7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6" y="21"/>
                      </a:lnTo>
                      <a:lnTo>
                        <a:pt x="9" y="25"/>
                      </a:lnTo>
                      <a:lnTo>
                        <a:pt x="20" y="28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37" y="26"/>
                      </a:lnTo>
                      <a:lnTo>
                        <a:pt x="41" y="23"/>
                      </a:lnTo>
                      <a:lnTo>
                        <a:pt x="44" y="18"/>
                      </a:lnTo>
                      <a:lnTo>
                        <a:pt x="44" y="12"/>
                      </a:lnTo>
                      <a:lnTo>
                        <a:pt x="41" y="7"/>
                      </a:lnTo>
                      <a:lnTo>
                        <a:pt x="34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4" name="Freeform 60"/>
                <p:cNvSpPr>
                  <a:spLocks/>
                </p:cNvSpPr>
                <p:nvPr/>
              </p:nvSpPr>
              <p:spPr bwMode="auto">
                <a:xfrm>
                  <a:off x="2497580" y="2218379"/>
                  <a:ext cx="17846" cy="124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4"/>
                    </a:cxn>
                    <a:cxn ang="0">
                      <a:pos x="7" y="14"/>
                    </a:cxn>
                    <a:cxn ang="0">
                      <a:pos x="11" y="11"/>
                    </a:cxn>
                    <a:cxn ang="0">
                      <a:pos x="18" y="6"/>
                    </a:cxn>
                    <a:cxn ang="0">
                      <a:pos x="20" y="4"/>
                    </a:cxn>
                    <a:cxn ang="0">
                      <a:pos x="18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14">
                      <a:moveTo>
                        <a:pt x="0" y="0"/>
                      </a:move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11" y="11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5" name="Freeform 61"/>
                <p:cNvSpPr>
                  <a:spLocks/>
                </p:cNvSpPr>
                <p:nvPr/>
              </p:nvSpPr>
              <p:spPr bwMode="auto">
                <a:xfrm>
                  <a:off x="2715296" y="2238009"/>
                  <a:ext cx="26768" cy="33907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7"/>
                    </a:cxn>
                    <a:cxn ang="0">
                      <a:pos x="7" y="34"/>
                    </a:cxn>
                    <a:cxn ang="0">
                      <a:pos x="11" y="37"/>
                    </a:cxn>
                    <a:cxn ang="0">
                      <a:pos x="14" y="39"/>
                    </a:cxn>
                    <a:cxn ang="0">
                      <a:pos x="18" y="37"/>
                    </a:cxn>
                    <a:cxn ang="0">
                      <a:pos x="21" y="32"/>
                    </a:cxn>
                    <a:cxn ang="0">
                      <a:pos x="21" y="32"/>
                    </a:cxn>
                    <a:cxn ang="0">
                      <a:pos x="27" y="18"/>
                    </a:cxn>
                    <a:cxn ang="0">
                      <a:pos x="32" y="7"/>
                    </a:cxn>
                    <a:cxn ang="0">
                      <a:pos x="32" y="4"/>
                    </a:cxn>
                    <a:cxn ang="0">
                      <a:pos x="30" y="0"/>
                    </a:cxn>
                    <a:cxn ang="0">
                      <a:pos x="25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32" h="39">
                      <a:moveTo>
                        <a:pt x="18" y="0"/>
                      </a:move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7" y="34"/>
                      </a:lnTo>
                      <a:lnTo>
                        <a:pt x="11" y="37"/>
                      </a:lnTo>
                      <a:lnTo>
                        <a:pt x="14" y="39"/>
                      </a:lnTo>
                      <a:lnTo>
                        <a:pt x="18" y="37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27" y="18"/>
                      </a:lnTo>
                      <a:lnTo>
                        <a:pt x="32" y="7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6" name="Freeform 62"/>
                <p:cNvSpPr>
                  <a:spLocks/>
                </p:cNvSpPr>
                <p:nvPr/>
              </p:nvSpPr>
              <p:spPr bwMode="auto">
                <a:xfrm>
                  <a:off x="2752771" y="2184473"/>
                  <a:ext cx="14276" cy="303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35"/>
                    </a:cxn>
                    <a:cxn ang="0">
                      <a:pos x="8" y="35"/>
                    </a:cxn>
                    <a:cxn ang="0">
                      <a:pos x="11" y="29"/>
                    </a:cxn>
                    <a:cxn ang="0">
                      <a:pos x="16" y="17"/>
                    </a:cxn>
                    <a:cxn ang="0">
                      <a:pos x="16" y="10"/>
                    </a:cxn>
                    <a:cxn ang="0">
                      <a:pos x="15" y="5"/>
                    </a:cxn>
                    <a:cxn ang="0">
                      <a:pos x="9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35">
                      <a:moveTo>
                        <a:pt x="0" y="0"/>
                      </a:moveTo>
                      <a:lnTo>
                        <a:pt x="8" y="35"/>
                      </a:lnTo>
                      <a:lnTo>
                        <a:pt x="8" y="35"/>
                      </a:lnTo>
                      <a:lnTo>
                        <a:pt x="11" y="29"/>
                      </a:lnTo>
                      <a:lnTo>
                        <a:pt x="16" y="17"/>
                      </a:lnTo>
                      <a:lnTo>
                        <a:pt x="16" y="10"/>
                      </a:lnTo>
                      <a:lnTo>
                        <a:pt x="15" y="5"/>
                      </a:lnTo>
                      <a:lnTo>
                        <a:pt x="9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7" name="Freeform 63"/>
                <p:cNvSpPr>
                  <a:spLocks/>
                </p:cNvSpPr>
                <p:nvPr/>
              </p:nvSpPr>
              <p:spPr bwMode="auto">
                <a:xfrm>
                  <a:off x="2595730" y="1897158"/>
                  <a:ext cx="24984" cy="3747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23"/>
                    </a:cxn>
                    <a:cxn ang="0">
                      <a:pos x="14" y="33"/>
                    </a:cxn>
                    <a:cxn ang="0">
                      <a:pos x="20" y="37"/>
                    </a:cxn>
                    <a:cxn ang="0">
                      <a:pos x="23" y="40"/>
                    </a:cxn>
                    <a:cxn ang="0">
                      <a:pos x="27" y="39"/>
                    </a:cxn>
                    <a:cxn ang="0">
                      <a:pos x="29" y="35"/>
                    </a:cxn>
                    <a:cxn ang="0">
                      <a:pos x="29" y="35"/>
                    </a:cxn>
                    <a:cxn ang="0">
                      <a:pos x="27" y="23"/>
                    </a:cxn>
                    <a:cxn ang="0">
                      <a:pos x="23" y="12"/>
                    </a:cxn>
                    <a:cxn ang="0">
                      <a:pos x="20" y="9"/>
                    </a:cxn>
                    <a:cxn ang="0">
                      <a:pos x="14" y="5"/>
                    </a:cxn>
                    <a:cxn ang="0">
                      <a:pos x="9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9" h="40">
                      <a:moveTo>
                        <a:pt x="4" y="0"/>
                      </a:move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23"/>
                      </a:lnTo>
                      <a:lnTo>
                        <a:pt x="14" y="33"/>
                      </a:lnTo>
                      <a:lnTo>
                        <a:pt x="20" y="37"/>
                      </a:lnTo>
                      <a:lnTo>
                        <a:pt x="23" y="40"/>
                      </a:lnTo>
                      <a:lnTo>
                        <a:pt x="27" y="39"/>
                      </a:lnTo>
                      <a:lnTo>
                        <a:pt x="29" y="35"/>
                      </a:lnTo>
                      <a:lnTo>
                        <a:pt x="29" y="35"/>
                      </a:lnTo>
                      <a:lnTo>
                        <a:pt x="27" y="23"/>
                      </a:lnTo>
                      <a:lnTo>
                        <a:pt x="23" y="12"/>
                      </a:lnTo>
                      <a:lnTo>
                        <a:pt x="20" y="9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8" name="Freeform 72"/>
                <p:cNvSpPr>
                  <a:spLocks/>
                </p:cNvSpPr>
                <p:nvPr/>
              </p:nvSpPr>
              <p:spPr bwMode="auto">
                <a:xfrm>
                  <a:off x="2540410" y="3198101"/>
                  <a:ext cx="176671" cy="49968"/>
                </a:xfrm>
                <a:custGeom>
                  <a:avLst/>
                  <a:gdLst/>
                  <a:ahLst/>
                  <a:cxnLst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24" y="3"/>
                    </a:cxn>
                    <a:cxn ang="0">
                      <a:pos x="31" y="1"/>
                    </a:cxn>
                    <a:cxn ang="0">
                      <a:pos x="47" y="0"/>
                    </a:cxn>
                    <a:cxn ang="0">
                      <a:pos x="58" y="1"/>
                    </a:cxn>
                    <a:cxn ang="0">
                      <a:pos x="70" y="3"/>
                    </a:cxn>
                    <a:cxn ang="0">
                      <a:pos x="70" y="3"/>
                    </a:cxn>
                    <a:cxn ang="0">
                      <a:pos x="91" y="7"/>
                    </a:cxn>
                    <a:cxn ang="0">
                      <a:pos x="109" y="7"/>
                    </a:cxn>
                    <a:cxn ang="0">
                      <a:pos x="125" y="7"/>
                    </a:cxn>
                    <a:cxn ang="0">
                      <a:pos x="142" y="7"/>
                    </a:cxn>
                    <a:cxn ang="0">
                      <a:pos x="142" y="7"/>
                    </a:cxn>
                    <a:cxn ang="0">
                      <a:pos x="164" y="7"/>
                    </a:cxn>
                    <a:cxn ang="0">
                      <a:pos x="185" y="7"/>
                    </a:cxn>
                    <a:cxn ang="0">
                      <a:pos x="192" y="8"/>
                    </a:cxn>
                    <a:cxn ang="0">
                      <a:pos x="197" y="10"/>
                    </a:cxn>
                    <a:cxn ang="0">
                      <a:pos x="199" y="12"/>
                    </a:cxn>
                    <a:cxn ang="0">
                      <a:pos x="199" y="15"/>
                    </a:cxn>
                    <a:cxn ang="0">
                      <a:pos x="197" y="21"/>
                    </a:cxn>
                    <a:cxn ang="0">
                      <a:pos x="197" y="21"/>
                    </a:cxn>
                    <a:cxn ang="0">
                      <a:pos x="190" y="35"/>
                    </a:cxn>
                    <a:cxn ang="0">
                      <a:pos x="186" y="44"/>
                    </a:cxn>
                    <a:cxn ang="0">
                      <a:pos x="185" y="47"/>
                    </a:cxn>
                    <a:cxn ang="0">
                      <a:pos x="179" y="51"/>
                    </a:cxn>
                    <a:cxn ang="0">
                      <a:pos x="174" y="52"/>
                    </a:cxn>
                    <a:cxn ang="0">
                      <a:pos x="165" y="54"/>
                    </a:cxn>
                    <a:cxn ang="0">
                      <a:pos x="165" y="54"/>
                    </a:cxn>
                    <a:cxn ang="0">
                      <a:pos x="158" y="54"/>
                    </a:cxn>
                    <a:cxn ang="0">
                      <a:pos x="153" y="54"/>
                    </a:cxn>
                    <a:cxn ang="0">
                      <a:pos x="149" y="52"/>
                    </a:cxn>
                    <a:cxn ang="0">
                      <a:pos x="148" y="51"/>
                    </a:cxn>
                    <a:cxn ang="0">
                      <a:pos x="144" y="45"/>
                    </a:cxn>
                    <a:cxn ang="0">
                      <a:pos x="142" y="44"/>
                    </a:cxn>
                    <a:cxn ang="0">
                      <a:pos x="137" y="42"/>
                    </a:cxn>
                    <a:cxn ang="0">
                      <a:pos x="137" y="42"/>
                    </a:cxn>
                    <a:cxn ang="0">
                      <a:pos x="125" y="42"/>
                    </a:cxn>
                    <a:cxn ang="0">
                      <a:pos x="111" y="38"/>
                    </a:cxn>
                    <a:cxn ang="0">
                      <a:pos x="95" y="38"/>
                    </a:cxn>
                    <a:cxn ang="0">
                      <a:pos x="86" y="40"/>
                    </a:cxn>
                    <a:cxn ang="0">
                      <a:pos x="79" y="42"/>
                    </a:cxn>
                    <a:cxn ang="0">
                      <a:pos x="79" y="42"/>
                    </a:cxn>
                    <a:cxn ang="0">
                      <a:pos x="65" y="49"/>
                    </a:cxn>
                    <a:cxn ang="0">
                      <a:pos x="53" y="52"/>
                    </a:cxn>
                    <a:cxn ang="0">
                      <a:pos x="40" y="54"/>
                    </a:cxn>
                    <a:cxn ang="0">
                      <a:pos x="30" y="54"/>
                    </a:cxn>
                    <a:cxn ang="0">
                      <a:pos x="30" y="54"/>
                    </a:cxn>
                    <a:cxn ang="0">
                      <a:pos x="9" y="54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10" y="42"/>
                    </a:cxn>
                    <a:cxn ang="0">
                      <a:pos x="19" y="31"/>
                    </a:cxn>
                    <a:cxn ang="0">
                      <a:pos x="21" y="28"/>
                    </a:cxn>
                    <a:cxn ang="0">
                      <a:pos x="23" y="24"/>
                    </a:cxn>
                    <a:cxn ang="0">
                      <a:pos x="23" y="24"/>
                    </a:cxn>
                    <a:cxn ang="0">
                      <a:pos x="23" y="21"/>
                    </a:cxn>
                    <a:cxn ang="0">
                      <a:pos x="26" y="19"/>
                    </a:cxn>
                    <a:cxn ang="0">
                      <a:pos x="30" y="14"/>
                    </a:cxn>
                    <a:cxn ang="0">
                      <a:pos x="31" y="10"/>
                    </a:cxn>
                    <a:cxn ang="0">
                      <a:pos x="30" y="8"/>
                    </a:cxn>
                    <a:cxn ang="0">
                      <a:pos x="28" y="7"/>
                    </a:cxn>
                    <a:cxn ang="0">
                      <a:pos x="21" y="5"/>
                    </a:cxn>
                    <a:cxn ang="0">
                      <a:pos x="21" y="5"/>
                    </a:cxn>
                  </a:cxnLst>
                  <a:rect l="0" t="0" r="r" b="b"/>
                  <a:pathLst>
                    <a:path w="199" h="56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24" y="3"/>
                      </a:lnTo>
                      <a:lnTo>
                        <a:pt x="31" y="1"/>
                      </a:lnTo>
                      <a:lnTo>
                        <a:pt x="47" y="0"/>
                      </a:lnTo>
                      <a:lnTo>
                        <a:pt x="58" y="1"/>
                      </a:lnTo>
                      <a:lnTo>
                        <a:pt x="70" y="3"/>
                      </a:lnTo>
                      <a:lnTo>
                        <a:pt x="70" y="3"/>
                      </a:lnTo>
                      <a:lnTo>
                        <a:pt x="91" y="7"/>
                      </a:lnTo>
                      <a:lnTo>
                        <a:pt x="109" y="7"/>
                      </a:lnTo>
                      <a:lnTo>
                        <a:pt x="125" y="7"/>
                      </a:lnTo>
                      <a:lnTo>
                        <a:pt x="142" y="7"/>
                      </a:lnTo>
                      <a:lnTo>
                        <a:pt x="142" y="7"/>
                      </a:lnTo>
                      <a:lnTo>
                        <a:pt x="164" y="7"/>
                      </a:lnTo>
                      <a:lnTo>
                        <a:pt x="185" y="7"/>
                      </a:lnTo>
                      <a:lnTo>
                        <a:pt x="192" y="8"/>
                      </a:lnTo>
                      <a:lnTo>
                        <a:pt x="197" y="10"/>
                      </a:lnTo>
                      <a:lnTo>
                        <a:pt x="199" y="12"/>
                      </a:lnTo>
                      <a:lnTo>
                        <a:pt x="199" y="15"/>
                      </a:lnTo>
                      <a:lnTo>
                        <a:pt x="197" y="21"/>
                      </a:lnTo>
                      <a:lnTo>
                        <a:pt x="197" y="21"/>
                      </a:lnTo>
                      <a:lnTo>
                        <a:pt x="190" y="35"/>
                      </a:lnTo>
                      <a:lnTo>
                        <a:pt x="186" y="44"/>
                      </a:lnTo>
                      <a:lnTo>
                        <a:pt x="185" y="47"/>
                      </a:lnTo>
                      <a:lnTo>
                        <a:pt x="179" y="51"/>
                      </a:lnTo>
                      <a:lnTo>
                        <a:pt x="174" y="52"/>
                      </a:lnTo>
                      <a:lnTo>
                        <a:pt x="165" y="54"/>
                      </a:lnTo>
                      <a:lnTo>
                        <a:pt x="165" y="54"/>
                      </a:lnTo>
                      <a:lnTo>
                        <a:pt x="158" y="54"/>
                      </a:lnTo>
                      <a:lnTo>
                        <a:pt x="153" y="54"/>
                      </a:lnTo>
                      <a:lnTo>
                        <a:pt x="149" y="52"/>
                      </a:lnTo>
                      <a:lnTo>
                        <a:pt x="148" y="51"/>
                      </a:lnTo>
                      <a:lnTo>
                        <a:pt x="144" y="45"/>
                      </a:lnTo>
                      <a:lnTo>
                        <a:pt x="142" y="44"/>
                      </a:lnTo>
                      <a:lnTo>
                        <a:pt x="137" y="42"/>
                      </a:lnTo>
                      <a:lnTo>
                        <a:pt x="137" y="42"/>
                      </a:lnTo>
                      <a:lnTo>
                        <a:pt x="125" y="42"/>
                      </a:lnTo>
                      <a:lnTo>
                        <a:pt x="111" y="38"/>
                      </a:lnTo>
                      <a:lnTo>
                        <a:pt x="95" y="38"/>
                      </a:lnTo>
                      <a:lnTo>
                        <a:pt x="86" y="40"/>
                      </a:lnTo>
                      <a:lnTo>
                        <a:pt x="79" y="42"/>
                      </a:lnTo>
                      <a:lnTo>
                        <a:pt x="79" y="42"/>
                      </a:lnTo>
                      <a:lnTo>
                        <a:pt x="65" y="49"/>
                      </a:lnTo>
                      <a:lnTo>
                        <a:pt x="53" y="52"/>
                      </a:lnTo>
                      <a:lnTo>
                        <a:pt x="40" y="54"/>
                      </a:lnTo>
                      <a:lnTo>
                        <a:pt x="30" y="54"/>
                      </a:lnTo>
                      <a:lnTo>
                        <a:pt x="30" y="54"/>
                      </a:lnTo>
                      <a:lnTo>
                        <a:pt x="9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0" y="42"/>
                      </a:lnTo>
                      <a:lnTo>
                        <a:pt x="19" y="31"/>
                      </a:lnTo>
                      <a:lnTo>
                        <a:pt x="21" y="28"/>
                      </a:lnTo>
                      <a:lnTo>
                        <a:pt x="23" y="24"/>
                      </a:lnTo>
                      <a:lnTo>
                        <a:pt x="23" y="24"/>
                      </a:lnTo>
                      <a:lnTo>
                        <a:pt x="23" y="21"/>
                      </a:lnTo>
                      <a:lnTo>
                        <a:pt x="26" y="19"/>
                      </a:lnTo>
                      <a:lnTo>
                        <a:pt x="30" y="14"/>
                      </a:lnTo>
                      <a:lnTo>
                        <a:pt x="31" y="10"/>
                      </a:lnTo>
                      <a:lnTo>
                        <a:pt x="30" y="8"/>
                      </a:lnTo>
                      <a:lnTo>
                        <a:pt x="28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9" name="Freeform 73"/>
                <p:cNvSpPr>
                  <a:spLocks/>
                </p:cNvSpPr>
                <p:nvPr/>
              </p:nvSpPr>
              <p:spPr bwMode="auto">
                <a:xfrm>
                  <a:off x="3971624" y="4040412"/>
                  <a:ext cx="19630" cy="28553"/>
                </a:xfrm>
                <a:custGeom>
                  <a:avLst/>
                  <a:gdLst/>
                  <a:ahLst/>
                  <a:cxnLst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0" y="26"/>
                    </a:cxn>
                    <a:cxn ang="0">
                      <a:pos x="0" y="26"/>
                    </a:cxn>
                    <a:cxn ang="0">
                      <a:pos x="2" y="30"/>
                    </a:cxn>
                    <a:cxn ang="0">
                      <a:pos x="5" y="31"/>
                    </a:cxn>
                    <a:cxn ang="0">
                      <a:pos x="12" y="31"/>
                    </a:cxn>
                    <a:cxn ang="0">
                      <a:pos x="19" y="30"/>
                    </a:cxn>
                    <a:cxn ang="0">
                      <a:pos x="23" y="26"/>
                    </a:cxn>
                    <a:cxn ang="0">
                      <a:pos x="23" y="24"/>
                    </a:cxn>
                    <a:cxn ang="0">
                      <a:pos x="23" y="24"/>
                    </a:cxn>
                    <a:cxn ang="0">
                      <a:pos x="23" y="16"/>
                    </a:cxn>
                    <a:cxn ang="0">
                      <a:pos x="21" y="5"/>
                    </a:cxn>
                    <a:cxn ang="0">
                      <a:pos x="19" y="1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7" y="3"/>
                    </a:cxn>
                    <a:cxn ang="0">
                      <a:pos x="7" y="3"/>
                    </a:cxn>
                  </a:cxnLst>
                  <a:rect l="0" t="0" r="r" b="b"/>
                  <a:pathLst>
                    <a:path w="23" h="31">
                      <a:moveTo>
                        <a:pt x="7" y="3"/>
                      </a:moveTo>
                      <a:lnTo>
                        <a:pt x="7" y="3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2" y="30"/>
                      </a:lnTo>
                      <a:lnTo>
                        <a:pt x="5" y="31"/>
                      </a:lnTo>
                      <a:lnTo>
                        <a:pt x="12" y="31"/>
                      </a:lnTo>
                      <a:lnTo>
                        <a:pt x="19" y="30"/>
                      </a:lnTo>
                      <a:lnTo>
                        <a:pt x="23" y="26"/>
                      </a:lnTo>
                      <a:lnTo>
                        <a:pt x="23" y="24"/>
                      </a:lnTo>
                      <a:lnTo>
                        <a:pt x="23" y="24"/>
                      </a:lnTo>
                      <a:lnTo>
                        <a:pt x="23" y="16"/>
                      </a:lnTo>
                      <a:lnTo>
                        <a:pt x="21" y="5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0" name="Freeform 74"/>
                <p:cNvSpPr>
                  <a:spLocks/>
                </p:cNvSpPr>
                <p:nvPr/>
              </p:nvSpPr>
              <p:spPr bwMode="auto">
                <a:xfrm>
                  <a:off x="4019807" y="3970813"/>
                  <a:ext cx="23199" cy="19631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1" y="21"/>
                    </a:cxn>
                    <a:cxn ang="0">
                      <a:pos x="7" y="20"/>
                    </a:cxn>
                    <a:cxn ang="0">
                      <a:pos x="15" y="16"/>
                    </a:cxn>
                    <a:cxn ang="0">
                      <a:pos x="24" y="13"/>
                    </a:cxn>
                    <a:cxn ang="0">
                      <a:pos x="24" y="13"/>
                    </a:cxn>
                    <a:cxn ang="0">
                      <a:pos x="24" y="9"/>
                    </a:cxn>
                    <a:cxn ang="0">
                      <a:pos x="23" y="4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3" y="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24" h="21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7" y="20"/>
                      </a:lnTo>
                      <a:lnTo>
                        <a:pt x="15" y="16"/>
                      </a:lnTo>
                      <a:lnTo>
                        <a:pt x="24" y="13"/>
                      </a:lnTo>
                      <a:lnTo>
                        <a:pt x="24" y="13"/>
                      </a:lnTo>
                      <a:lnTo>
                        <a:pt x="24" y="9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1" name="Freeform 75"/>
                <p:cNvSpPr>
                  <a:spLocks/>
                </p:cNvSpPr>
                <p:nvPr/>
              </p:nvSpPr>
              <p:spPr bwMode="auto">
                <a:xfrm>
                  <a:off x="4105465" y="3829834"/>
                  <a:ext cx="41044" cy="41045"/>
                </a:xfrm>
                <a:custGeom>
                  <a:avLst/>
                  <a:gdLst/>
                  <a:ahLst/>
                  <a:cxnLst>
                    <a:cxn ang="0">
                      <a:pos x="9" y="14"/>
                    </a:cxn>
                    <a:cxn ang="0">
                      <a:pos x="2" y="28"/>
                    </a:cxn>
                    <a:cxn ang="0">
                      <a:pos x="2" y="28"/>
                    </a:cxn>
                    <a:cxn ang="0">
                      <a:pos x="0" y="37"/>
                    </a:cxn>
                    <a:cxn ang="0">
                      <a:pos x="0" y="42"/>
                    </a:cxn>
                    <a:cxn ang="0">
                      <a:pos x="2" y="44"/>
                    </a:cxn>
                    <a:cxn ang="0">
                      <a:pos x="5" y="45"/>
                    </a:cxn>
                    <a:cxn ang="0">
                      <a:pos x="5" y="45"/>
                    </a:cxn>
                    <a:cxn ang="0">
                      <a:pos x="12" y="45"/>
                    </a:cxn>
                    <a:cxn ang="0">
                      <a:pos x="17" y="44"/>
                    </a:cxn>
                    <a:cxn ang="0">
                      <a:pos x="31" y="35"/>
                    </a:cxn>
                    <a:cxn ang="0">
                      <a:pos x="31" y="35"/>
                    </a:cxn>
                    <a:cxn ang="0">
                      <a:pos x="37" y="31"/>
                    </a:cxn>
                    <a:cxn ang="0">
                      <a:pos x="40" y="28"/>
                    </a:cxn>
                    <a:cxn ang="0">
                      <a:pos x="42" y="23"/>
                    </a:cxn>
                    <a:cxn ang="0">
                      <a:pos x="44" y="19"/>
                    </a:cxn>
                    <a:cxn ang="0">
                      <a:pos x="46" y="14"/>
                    </a:cxn>
                    <a:cxn ang="0">
                      <a:pos x="44" y="10"/>
                    </a:cxn>
                    <a:cxn ang="0">
                      <a:pos x="44" y="7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31" y="1"/>
                    </a:cxn>
                    <a:cxn ang="0">
                      <a:pos x="23" y="0"/>
                    </a:cxn>
                    <a:cxn ang="0">
                      <a:pos x="17" y="0"/>
                    </a:cxn>
                    <a:cxn ang="0">
                      <a:pos x="14" y="1"/>
                    </a:cxn>
                    <a:cxn ang="0">
                      <a:pos x="10" y="7"/>
                    </a:cxn>
                    <a:cxn ang="0">
                      <a:pos x="9" y="14"/>
                    </a:cxn>
                    <a:cxn ang="0">
                      <a:pos x="9" y="14"/>
                    </a:cxn>
                  </a:cxnLst>
                  <a:rect l="0" t="0" r="r" b="b"/>
                  <a:pathLst>
                    <a:path w="46" h="45">
                      <a:moveTo>
                        <a:pt x="9" y="14"/>
                      </a:move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42"/>
                      </a:lnTo>
                      <a:lnTo>
                        <a:pt x="2" y="44"/>
                      </a:lnTo>
                      <a:lnTo>
                        <a:pt x="5" y="45"/>
                      </a:lnTo>
                      <a:lnTo>
                        <a:pt x="5" y="45"/>
                      </a:lnTo>
                      <a:lnTo>
                        <a:pt x="12" y="45"/>
                      </a:lnTo>
                      <a:lnTo>
                        <a:pt x="17" y="44"/>
                      </a:lnTo>
                      <a:lnTo>
                        <a:pt x="31" y="35"/>
                      </a:lnTo>
                      <a:lnTo>
                        <a:pt x="31" y="35"/>
                      </a:lnTo>
                      <a:lnTo>
                        <a:pt x="37" y="31"/>
                      </a:lnTo>
                      <a:lnTo>
                        <a:pt x="40" y="28"/>
                      </a:lnTo>
                      <a:lnTo>
                        <a:pt x="42" y="23"/>
                      </a:lnTo>
                      <a:lnTo>
                        <a:pt x="44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4" y="7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31" y="1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0" y="7"/>
                      </a:lnTo>
                      <a:lnTo>
                        <a:pt x="9" y="14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2" name="Freeform 76"/>
                <p:cNvSpPr>
                  <a:spLocks/>
                </p:cNvSpPr>
                <p:nvPr/>
              </p:nvSpPr>
              <p:spPr bwMode="auto">
                <a:xfrm>
                  <a:off x="2520779" y="2298684"/>
                  <a:ext cx="542505" cy="431863"/>
                </a:xfrm>
                <a:custGeom>
                  <a:avLst/>
                  <a:gdLst/>
                  <a:ahLst/>
                  <a:cxnLst>
                    <a:cxn ang="0">
                      <a:pos x="607" y="0"/>
                    </a:cxn>
                    <a:cxn ang="0">
                      <a:pos x="366" y="153"/>
                    </a:cxn>
                    <a:cxn ang="0">
                      <a:pos x="362" y="254"/>
                    </a:cxn>
                    <a:cxn ang="0">
                      <a:pos x="362" y="285"/>
                    </a:cxn>
                    <a:cxn ang="0">
                      <a:pos x="359" y="314"/>
                    </a:cxn>
                    <a:cxn ang="0">
                      <a:pos x="355" y="319"/>
                    </a:cxn>
                    <a:cxn ang="0">
                      <a:pos x="325" y="342"/>
                    </a:cxn>
                    <a:cxn ang="0">
                      <a:pos x="304" y="359"/>
                    </a:cxn>
                    <a:cxn ang="0">
                      <a:pos x="301" y="363"/>
                    </a:cxn>
                    <a:cxn ang="0">
                      <a:pos x="292" y="391"/>
                    </a:cxn>
                    <a:cxn ang="0">
                      <a:pos x="292" y="402"/>
                    </a:cxn>
                    <a:cxn ang="0">
                      <a:pos x="294" y="440"/>
                    </a:cxn>
                    <a:cxn ang="0">
                      <a:pos x="294" y="451"/>
                    </a:cxn>
                    <a:cxn ang="0">
                      <a:pos x="280" y="479"/>
                    </a:cxn>
                    <a:cxn ang="0">
                      <a:pos x="274" y="484"/>
                    </a:cxn>
                    <a:cxn ang="0">
                      <a:pos x="0" y="463"/>
                    </a:cxn>
                    <a:cxn ang="0">
                      <a:pos x="10" y="437"/>
                    </a:cxn>
                    <a:cxn ang="0">
                      <a:pos x="19" y="426"/>
                    </a:cxn>
                    <a:cxn ang="0">
                      <a:pos x="23" y="421"/>
                    </a:cxn>
                    <a:cxn ang="0">
                      <a:pos x="26" y="407"/>
                    </a:cxn>
                    <a:cxn ang="0">
                      <a:pos x="26" y="405"/>
                    </a:cxn>
                    <a:cxn ang="0">
                      <a:pos x="33" y="388"/>
                    </a:cxn>
                    <a:cxn ang="0">
                      <a:pos x="45" y="377"/>
                    </a:cxn>
                    <a:cxn ang="0">
                      <a:pos x="52" y="370"/>
                    </a:cxn>
                    <a:cxn ang="0">
                      <a:pos x="72" y="340"/>
                    </a:cxn>
                    <a:cxn ang="0">
                      <a:pos x="84" y="312"/>
                    </a:cxn>
                    <a:cxn ang="0">
                      <a:pos x="100" y="278"/>
                    </a:cxn>
                    <a:cxn ang="0">
                      <a:pos x="118" y="247"/>
                    </a:cxn>
                    <a:cxn ang="0">
                      <a:pos x="121" y="241"/>
                    </a:cxn>
                    <a:cxn ang="0">
                      <a:pos x="149" y="220"/>
                    </a:cxn>
                    <a:cxn ang="0">
                      <a:pos x="165" y="215"/>
                    </a:cxn>
                    <a:cxn ang="0">
                      <a:pos x="170" y="210"/>
                    </a:cxn>
                    <a:cxn ang="0">
                      <a:pos x="174" y="194"/>
                    </a:cxn>
                    <a:cxn ang="0">
                      <a:pos x="174" y="185"/>
                    </a:cxn>
                    <a:cxn ang="0">
                      <a:pos x="174" y="164"/>
                    </a:cxn>
                    <a:cxn ang="0">
                      <a:pos x="176" y="146"/>
                    </a:cxn>
                    <a:cxn ang="0">
                      <a:pos x="186" y="129"/>
                    </a:cxn>
                    <a:cxn ang="0">
                      <a:pos x="258" y="53"/>
                    </a:cxn>
                    <a:cxn ang="0">
                      <a:pos x="264" y="44"/>
                    </a:cxn>
                    <a:cxn ang="0">
                      <a:pos x="278" y="16"/>
                    </a:cxn>
                    <a:cxn ang="0">
                      <a:pos x="278" y="7"/>
                    </a:cxn>
                  </a:cxnLst>
                  <a:rect l="0" t="0" r="r" b="b"/>
                  <a:pathLst>
                    <a:path w="607" h="484">
                      <a:moveTo>
                        <a:pt x="278" y="7"/>
                      </a:moveTo>
                      <a:lnTo>
                        <a:pt x="607" y="0"/>
                      </a:lnTo>
                      <a:lnTo>
                        <a:pt x="607" y="146"/>
                      </a:lnTo>
                      <a:lnTo>
                        <a:pt x="366" y="153"/>
                      </a:lnTo>
                      <a:lnTo>
                        <a:pt x="366" y="153"/>
                      </a:lnTo>
                      <a:lnTo>
                        <a:pt x="362" y="254"/>
                      </a:lnTo>
                      <a:lnTo>
                        <a:pt x="362" y="254"/>
                      </a:lnTo>
                      <a:lnTo>
                        <a:pt x="362" y="285"/>
                      </a:lnTo>
                      <a:lnTo>
                        <a:pt x="361" y="305"/>
                      </a:lnTo>
                      <a:lnTo>
                        <a:pt x="359" y="314"/>
                      </a:lnTo>
                      <a:lnTo>
                        <a:pt x="355" y="319"/>
                      </a:lnTo>
                      <a:lnTo>
                        <a:pt x="355" y="319"/>
                      </a:lnTo>
                      <a:lnTo>
                        <a:pt x="343" y="329"/>
                      </a:lnTo>
                      <a:lnTo>
                        <a:pt x="325" y="342"/>
                      </a:lnTo>
                      <a:lnTo>
                        <a:pt x="310" y="354"/>
                      </a:lnTo>
                      <a:lnTo>
                        <a:pt x="304" y="359"/>
                      </a:lnTo>
                      <a:lnTo>
                        <a:pt x="301" y="363"/>
                      </a:lnTo>
                      <a:lnTo>
                        <a:pt x="301" y="363"/>
                      </a:lnTo>
                      <a:lnTo>
                        <a:pt x="295" y="381"/>
                      </a:lnTo>
                      <a:lnTo>
                        <a:pt x="292" y="391"/>
                      </a:lnTo>
                      <a:lnTo>
                        <a:pt x="292" y="402"/>
                      </a:lnTo>
                      <a:lnTo>
                        <a:pt x="292" y="402"/>
                      </a:lnTo>
                      <a:lnTo>
                        <a:pt x="294" y="426"/>
                      </a:lnTo>
                      <a:lnTo>
                        <a:pt x="294" y="440"/>
                      </a:lnTo>
                      <a:lnTo>
                        <a:pt x="294" y="451"/>
                      </a:lnTo>
                      <a:lnTo>
                        <a:pt x="294" y="451"/>
                      </a:lnTo>
                      <a:lnTo>
                        <a:pt x="285" y="469"/>
                      </a:lnTo>
                      <a:lnTo>
                        <a:pt x="280" y="479"/>
                      </a:lnTo>
                      <a:lnTo>
                        <a:pt x="276" y="483"/>
                      </a:lnTo>
                      <a:lnTo>
                        <a:pt x="274" y="484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3" y="449"/>
                      </a:lnTo>
                      <a:lnTo>
                        <a:pt x="10" y="437"/>
                      </a:lnTo>
                      <a:lnTo>
                        <a:pt x="14" y="432"/>
                      </a:lnTo>
                      <a:lnTo>
                        <a:pt x="19" y="426"/>
                      </a:lnTo>
                      <a:lnTo>
                        <a:pt x="19" y="426"/>
                      </a:lnTo>
                      <a:lnTo>
                        <a:pt x="23" y="421"/>
                      </a:lnTo>
                      <a:lnTo>
                        <a:pt x="26" y="416"/>
                      </a:lnTo>
                      <a:lnTo>
                        <a:pt x="26" y="407"/>
                      </a:lnTo>
                      <a:lnTo>
                        <a:pt x="26" y="407"/>
                      </a:lnTo>
                      <a:lnTo>
                        <a:pt x="26" y="405"/>
                      </a:lnTo>
                      <a:lnTo>
                        <a:pt x="28" y="398"/>
                      </a:lnTo>
                      <a:lnTo>
                        <a:pt x="33" y="388"/>
                      </a:lnTo>
                      <a:lnTo>
                        <a:pt x="38" y="382"/>
                      </a:lnTo>
                      <a:lnTo>
                        <a:pt x="45" y="377"/>
                      </a:lnTo>
                      <a:lnTo>
                        <a:pt x="45" y="377"/>
                      </a:lnTo>
                      <a:lnTo>
                        <a:pt x="52" y="370"/>
                      </a:lnTo>
                      <a:lnTo>
                        <a:pt x="59" y="361"/>
                      </a:lnTo>
                      <a:lnTo>
                        <a:pt x="72" y="340"/>
                      </a:lnTo>
                      <a:lnTo>
                        <a:pt x="81" y="321"/>
                      </a:lnTo>
                      <a:lnTo>
                        <a:pt x="84" y="312"/>
                      </a:lnTo>
                      <a:lnTo>
                        <a:pt x="84" y="312"/>
                      </a:lnTo>
                      <a:lnTo>
                        <a:pt x="100" y="278"/>
                      </a:lnTo>
                      <a:lnTo>
                        <a:pt x="112" y="255"/>
                      </a:lnTo>
                      <a:lnTo>
                        <a:pt x="118" y="247"/>
                      </a:lnTo>
                      <a:lnTo>
                        <a:pt x="121" y="241"/>
                      </a:lnTo>
                      <a:lnTo>
                        <a:pt x="121" y="241"/>
                      </a:lnTo>
                      <a:lnTo>
                        <a:pt x="137" y="227"/>
                      </a:lnTo>
                      <a:lnTo>
                        <a:pt x="149" y="220"/>
                      </a:lnTo>
                      <a:lnTo>
                        <a:pt x="165" y="215"/>
                      </a:lnTo>
                      <a:lnTo>
                        <a:pt x="165" y="215"/>
                      </a:lnTo>
                      <a:lnTo>
                        <a:pt x="167" y="215"/>
                      </a:lnTo>
                      <a:lnTo>
                        <a:pt x="170" y="210"/>
                      </a:lnTo>
                      <a:lnTo>
                        <a:pt x="174" y="201"/>
                      </a:lnTo>
                      <a:lnTo>
                        <a:pt x="174" y="194"/>
                      </a:lnTo>
                      <a:lnTo>
                        <a:pt x="174" y="185"/>
                      </a:lnTo>
                      <a:lnTo>
                        <a:pt x="174" y="185"/>
                      </a:lnTo>
                      <a:lnTo>
                        <a:pt x="174" y="180"/>
                      </a:lnTo>
                      <a:lnTo>
                        <a:pt x="174" y="164"/>
                      </a:lnTo>
                      <a:lnTo>
                        <a:pt x="174" y="155"/>
                      </a:lnTo>
                      <a:lnTo>
                        <a:pt x="176" y="146"/>
                      </a:lnTo>
                      <a:lnTo>
                        <a:pt x="181" y="137"/>
                      </a:lnTo>
                      <a:lnTo>
                        <a:pt x="186" y="129"/>
                      </a:lnTo>
                      <a:lnTo>
                        <a:pt x="186" y="129"/>
                      </a:lnTo>
                      <a:lnTo>
                        <a:pt x="258" y="53"/>
                      </a:lnTo>
                      <a:lnTo>
                        <a:pt x="258" y="53"/>
                      </a:lnTo>
                      <a:lnTo>
                        <a:pt x="264" y="44"/>
                      </a:lnTo>
                      <a:lnTo>
                        <a:pt x="273" y="30"/>
                      </a:lnTo>
                      <a:lnTo>
                        <a:pt x="278" y="16"/>
                      </a:lnTo>
                      <a:lnTo>
                        <a:pt x="278" y="11"/>
                      </a:lnTo>
                      <a:lnTo>
                        <a:pt x="278" y="7"/>
                      </a:lnTo>
                      <a:lnTo>
                        <a:pt x="278" y="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3" name="Freeform 100"/>
                <p:cNvSpPr>
                  <a:spLocks/>
                </p:cNvSpPr>
                <p:nvPr/>
              </p:nvSpPr>
              <p:spPr bwMode="auto">
                <a:xfrm>
                  <a:off x="5381424" y="4133209"/>
                  <a:ext cx="121350" cy="110643"/>
                </a:xfrm>
                <a:custGeom>
                  <a:avLst/>
                  <a:gdLst/>
                  <a:ahLst/>
                  <a:cxnLst>
                    <a:cxn ang="0">
                      <a:pos x="28" y="33"/>
                    </a:cxn>
                    <a:cxn ang="0">
                      <a:pos x="21" y="56"/>
                    </a:cxn>
                    <a:cxn ang="0">
                      <a:pos x="12" y="68"/>
                    </a:cxn>
                    <a:cxn ang="0">
                      <a:pos x="1" y="86"/>
                    </a:cxn>
                    <a:cxn ang="0">
                      <a:pos x="1" y="100"/>
                    </a:cxn>
                    <a:cxn ang="0">
                      <a:pos x="7" y="116"/>
                    </a:cxn>
                    <a:cxn ang="0">
                      <a:pos x="14" y="125"/>
                    </a:cxn>
                    <a:cxn ang="0">
                      <a:pos x="12" y="118"/>
                    </a:cxn>
                    <a:cxn ang="0">
                      <a:pos x="12" y="112"/>
                    </a:cxn>
                    <a:cxn ang="0">
                      <a:pos x="19" y="112"/>
                    </a:cxn>
                    <a:cxn ang="0">
                      <a:pos x="44" y="119"/>
                    </a:cxn>
                    <a:cxn ang="0">
                      <a:pos x="63" y="119"/>
                    </a:cxn>
                    <a:cxn ang="0">
                      <a:pos x="67" y="118"/>
                    </a:cxn>
                    <a:cxn ang="0">
                      <a:pos x="72" y="109"/>
                    </a:cxn>
                    <a:cxn ang="0">
                      <a:pos x="77" y="100"/>
                    </a:cxn>
                    <a:cxn ang="0">
                      <a:pos x="84" y="98"/>
                    </a:cxn>
                    <a:cxn ang="0">
                      <a:pos x="88" y="102"/>
                    </a:cxn>
                    <a:cxn ang="0">
                      <a:pos x="88" y="102"/>
                    </a:cxn>
                    <a:cxn ang="0">
                      <a:pos x="91" y="91"/>
                    </a:cxn>
                    <a:cxn ang="0">
                      <a:pos x="100" y="75"/>
                    </a:cxn>
                    <a:cxn ang="0">
                      <a:pos x="107" y="65"/>
                    </a:cxn>
                    <a:cxn ang="0">
                      <a:pos x="125" y="37"/>
                    </a:cxn>
                    <a:cxn ang="0">
                      <a:pos x="132" y="28"/>
                    </a:cxn>
                    <a:cxn ang="0">
                      <a:pos x="135" y="19"/>
                    </a:cxn>
                    <a:cxn ang="0">
                      <a:pos x="134" y="10"/>
                    </a:cxn>
                    <a:cxn ang="0">
                      <a:pos x="128" y="3"/>
                    </a:cxn>
                    <a:cxn ang="0">
                      <a:pos x="119" y="1"/>
                    </a:cxn>
                    <a:cxn ang="0">
                      <a:pos x="109" y="1"/>
                    </a:cxn>
                    <a:cxn ang="0">
                      <a:pos x="95" y="0"/>
                    </a:cxn>
                    <a:cxn ang="0">
                      <a:pos x="79" y="8"/>
                    </a:cxn>
                    <a:cxn ang="0">
                      <a:pos x="44" y="30"/>
                    </a:cxn>
                    <a:cxn ang="0">
                      <a:pos x="38" y="33"/>
                    </a:cxn>
                    <a:cxn ang="0">
                      <a:pos x="28" y="33"/>
                    </a:cxn>
                  </a:cxnLst>
                  <a:rect l="0" t="0" r="r" b="b"/>
                  <a:pathLst>
                    <a:path w="135" h="125">
                      <a:moveTo>
                        <a:pt x="28" y="33"/>
                      </a:moveTo>
                      <a:lnTo>
                        <a:pt x="28" y="33"/>
                      </a:lnTo>
                      <a:lnTo>
                        <a:pt x="24" y="45"/>
                      </a:lnTo>
                      <a:lnTo>
                        <a:pt x="21" y="56"/>
                      </a:lnTo>
                      <a:lnTo>
                        <a:pt x="12" y="68"/>
                      </a:lnTo>
                      <a:lnTo>
                        <a:pt x="12" y="68"/>
                      </a:lnTo>
                      <a:lnTo>
                        <a:pt x="3" y="81"/>
                      </a:lnTo>
                      <a:lnTo>
                        <a:pt x="1" y="86"/>
                      </a:lnTo>
                      <a:lnTo>
                        <a:pt x="0" y="93"/>
                      </a:lnTo>
                      <a:lnTo>
                        <a:pt x="1" y="100"/>
                      </a:lnTo>
                      <a:lnTo>
                        <a:pt x="3" y="107"/>
                      </a:lnTo>
                      <a:lnTo>
                        <a:pt x="7" y="116"/>
                      </a:lnTo>
                      <a:lnTo>
                        <a:pt x="14" y="125"/>
                      </a:lnTo>
                      <a:lnTo>
                        <a:pt x="14" y="125"/>
                      </a:lnTo>
                      <a:lnTo>
                        <a:pt x="12" y="123"/>
                      </a:lnTo>
                      <a:lnTo>
                        <a:pt x="12" y="118"/>
                      </a:lnTo>
                      <a:lnTo>
                        <a:pt x="12" y="114"/>
                      </a:lnTo>
                      <a:lnTo>
                        <a:pt x="12" y="112"/>
                      </a:lnTo>
                      <a:lnTo>
                        <a:pt x="16" y="112"/>
                      </a:lnTo>
                      <a:lnTo>
                        <a:pt x="19" y="112"/>
                      </a:lnTo>
                      <a:lnTo>
                        <a:pt x="19" y="112"/>
                      </a:lnTo>
                      <a:lnTo>
                        <a:pt x="44" y="119"/>
                      </a:lnTo>
                      <a:lnTo>
                        <a:pt x="58" y="121"/>
                      </a:lnTo>
                      <a:lnTo>
                        <a:pt x="63" y="119"/>
                      </a:lnTo>
                      <a:lnTo>
                        <a:pt x="67" y="118"/>
                      </a:lnTo>
                      <a:lnTo>
                        <a:pt x="67" y="118"/>
                      </a:lnTo>
                      <a:lnTo>
                        <a:pt x="70" y="114"/>
                      </a:lnTo>
                      <a:lnTo>
                        <a:pt x="72" y="109"/>
                      </a:lnTo>
                      <a:lnTo>
                        <a:pt x="75" y="102"/>
                      </a:lnTo>
                      <a:lnTo>
                        <a:pt x="77" y="100"/>
                      </a:lnTo>
                      <a:lnTo>
                        <a:pt x="81" y="98"/>
                      </a:lnTo>
                      <a:lnTo>
                        <a:pt x="84" y="98"/>
                      </a:lnTo>
                      <a:lnTo>
                        <a:pt x="88" y="102"/>
                      </a:lnTo>
                      <a:lnTo>
                        <a:pt x="88" y="102"/>
                      </a:lnTo>
                      <a:lnTo>
                        <a:pt x="95" y="107"/>
                      </a:lnTo>
                      <a:lnTo>
                        <a:pt x="88" y="102"/>
                      </a:lnTo>
                      <a:lnTo>
                        <a:pt x="88" y="102"/>
                      </a:lnTo>
                      <a:lnTo>
                        <a:pt x="91" y="91"/>
                      </a:lnTo>
                      <a:lnTo>
                        <a:pt x="95" y="82"/>
                      </a:lnTo>
                      <a:lnTo>
                        <a:pt x="100" y="75"/>
                      </a:lnTo>
                      <a:lnTo>
                        <a:pt x="100" y="75"/>
                      </a:lnTo>
                      <a:lnTo>
                        <a:pt x="107" y="65"/>
                      </a:lnTo>
                      <a:lnTo>
                        <a:pt x="116" y="51"/>
                      </a:lnTo>
                      <a:lnTo>
                        <a:pt x="125" y="37"/>
                      </a:lnTo>
                      <a:lnTo>
                        <a:pt x="132" y="28"/>
                      </a:lnTo>
                      <a:lnTo>
                        <a:pt x="132" y="28"/>
                      </a:lnTo>
                      <a:lnTo>
                        <a:pt x="134" y="24"/>
                      </a:lnTo>
                      <a:lnTo>
                        <a:pt x="135" y="19"/>
                      </a:lnTo>
                      <a:lnTo>
                        <a:pt x="135" y="15"/>
                      </a:lnTo>
                      <a:lnTo>
                        <a:pt x="134" y="10"/>
                      </a:lnTo>
                      <a:lnTo>
                        <a:pt x="132" y="7"/>
                      </a:lnTo>
                      <a:lnTo>
                        <a:pt x="128" y="3"/>
                      </a:lnTo>
                      <a:lnTo>
                        <a:pt x="125" y="1"/>
                      </a:lnTo>
                      <a:lnTo>
                        <a:pt x="119" y="1"/>
                      </a:lnTo>
                      <a:lnTo>
                        <a:pt x="119" y="1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5" y="0"/>
                      </a:lnTo>
                      <a:lnTo>
                        <a:pt x="88" y="3"/>
                      </a:lnTo>
                      <a:lnTo>
                        <a:pt x="79" y="8"/>
                      </a:lnTo>
                      <a:lnTo>
                        <a:pt x="70" y="15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38" y="33"/>
                      </a:lnTo>
                      <a:lnTo>
                        <a:pt x="33" y="35"/>
                      </a:lnTo>
                      <a:lnTo>
                        <a:pt x="28" y="3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4" name="Freeform 101"/>
                <p:cNvSpPr>
                  <a:spLocks/>
                </p:cNvSpPr>
                <p:nvPr/>
              </p:nvSpPr>
              <p:spPr bwMode="auto">
                <a:xfrm>
                  <a:off x="5381424" y="4133209"/>
                  <a:ext cx="121350" cy="110643"/>
                </a:xfrm>
                <a:custGeom>
                  <a:avLst/>
                  <a:gdLst/>
                  <a:ahLst/>
                  <a:cxnLst>
                    <a:cxn ang="0">
                      <a:pos x="28" y="33"/>
                    </a:cxn>
                    <a:cxn ang="0">
                      <a:pos x="21" y="56"/>
                    </a:cxn>
                    <a:cxn ang="0">
                      <a:pos x="12" y="68"/>
                    </a:cxn>
                    <a:cxn ang="0">
                      <a:pos x="1" y="86"/>
                    </a:cxn>
                    <a:cxn ang="0">
                      <a:pos x="1" y="100"/>
                    </a:cxn>
                    <a:cxn ang="0">
                      <a:pos x="7" y="116"/>
                    </a:cxn>
                    <a:cxn ang="0">
                      <a:pos x="14" y="125"/>
                    </a:cxn>
                    <a:cxn ang="0">
                      <a:pos x="12" y="118"/>
                    </a:cxn>
                    <a:cxn ang="0">
                      <a:pos x="12" y="112"/>
                    </a:cxn>
                    <a:cxn ang="0">
                      <a:pos x="19" y="112"/>
                    </a:cxn>
                    <a:cxn ang="0">
                      <a:pos x="44" y="119"/>
                    </a:cxn>
                    <a:cxn ang="0">
                      <a:pos x="63" y="119"/>
                    </a:cxn>
                    <a:cxn ang="0">
                      <a:pos x="67" y="118"/>
                    </a:cxn>
                    <a:cxn ang="0">
                      <a:pos x="72" y="109"/>
                    </a:cxn>
                    <a:cxn ang="0">
                      <a:pos x="77" y="100"/>
                    </a:cxn>
                    <a:cxn ang="0">
                      <a:pos x="84" y="98"/>
                    </a:cxn>
                    <a:cxn ang="0">
                      <a:pos x="88" y="102"/>
                    </a:cxn>
                    <a:cxn ang="0">
                      <a:pos x="88" y="102"/>
                    </a:cxn>
                    <a:cxn ang="0">
                      <a:pos x="91" y="91"/>
                    </a:cxn>
                    <a:cxn ang="0">
                      <a:pos x="100" y="75"/>
                    </a:cxn>
                    <a:cxn ang="0">
                      <a:pos x="107" y="65"/>
                    </a:cxn>
                    <a:cxn ang="0">
                      <a:pos x="125" y="37"/>
                    </a:cxn>
                    <a:cxn ang="0">
                      <a:pos x="132" y="28"/>
                    </a:cxn>
                    <a:cxn ang="0">
                      <a:pos x="135" y="19"/>
                    </a:cxn>
                    <a:cxn ang="0">
                      <a:pos x="134" y="10"/>
                    </a:cxn>
                    <a:cxn ang="0">
                      <a:pos x="128" y="3"/>
                    </a:cxn>
                    <a:cxn ang="0">
                      <a:pos x="119" y="1"/>
                    </a:cxn>
                    <a:cxn ang="0">
                      <a:pos x="109" y="1"/>
                    </a:cxn>
                    <a:cxn ang="0">
                      <a:pos x="95" y="0"/>
                    </a:cxn>
                    <a:cxn ang="0">
                      <a:pos x="79" y="8"/>
                    </a:cxn>
                    <a:cxn ang="0">
                      <a:pos x="44" y="30"/>
                    </a:cxn>
                    <a:cxn ang="0">
                      <a:pos x="38" y="33"/>
                    </a:cxn>
                    <a:cxn ang="0">
                      <a:pos x="28" y="33"/>
                    </a:cxn>
                  </a:cxnLst>
                  <a:rect l="0" t="0" r="r" b="b"/>
                  <a:pathLst>
                    <a:path w="135" h="125">
                      <a:moveTo>
                        <a:pt x="28" y="33"/>
                      </a:moveTo>
                      <a:lnTo>
                        <a:pt x="28" y="33"/>
                      </a:lnTo>
                      <a:lnTo>
                        <a:pt x="24" y="45"/>
                      </a:lnTo>
                      <a:lnTo>
                        <a:pt x="21" y="56"/>
                      </a:lnTo>
                      <a:lnTo>
                        <a:pt x="12" y="68"/>
                      </a:lnTo>
                      <a:lnTo>
                        <a:pt x="12" y="68"/>
                      </a:lnTo>
                      <a:lnTo>
                        <a:pt x="3" y="81"/>
                      </a:lnTo>
                      <a:lnTo>
                        <a:pt x="1" y="86"/>
                      </a:lnTo>
                      <a:lnTo>
                        <a:pt x="0" y="93"/>
                      </a:lnTo>
                      <a:lnTo>
                        <a:pt x="1" y="100"/>
                      </a:lnTo>
                      <a:lnTo>
                        <a:pt x="3" y="107"/>
                      </a:lnTo>
                      <a:lnTo>
                        <a:pt x="7" y="116"/>
                      </a:lnTo>
                      <a:lnTo>
                        <a:pt x="14" y="125"/>
                      </a:lnTo>
                      <a:lnTo>
                        <a:pt x="14" y="125"/>
                      </a:lnTo>
                      <a:lnTo>
                        <a:pt x="12" y="123"/>
                      </a:lnTo>
                      <a:lnTo>
                        <a:pt x="12" y="118"/>
                      </a:lnTo>
                      <a:lnTo>
                        <a:pt x="12" y="114"/>
                      </a:lnTo>
                      <a:lnTo>
                        <a:pt x="12" y="112"/>
                      </a:lnTo>
                      <a:lnTo>
                        <a:pt x="16" y="112"/>
                      </a:lnTo>
                      <a:lnTo>
                        <a:pt x="19" y="112"/>
                      </a:lnTo>
                      <a:lnTo>
                        <a:pt x="19" y="112"/>
                      </a:lnTo>
                      <a:lnTo>
                        <a:pt x="44" y="119"/>
                      </a:lnTo>
                      <a:lnTo>
                        <a:pt x="58" y="121"/>
                      </a:lnTo>
                      <a:lnTo>
                        <a:pt x="63" y="119"/>
                      </a:lnTo>
                      <a:lnTo>
                        <a:pt x="67" y="118"/>
                      </a:lnTo>
                      <a:lnTo>
                        <a:pt x="67" y="118"/>
                      </a:lnTo>
                      <a:lnTo>
                        <a:pt x="70" y="114"/>
                      </a:lnTo>
                      <a:lnTo>
                        <a:pt x="72" y="109"/>
                      </a:lnTo>
                      <a:lnTo>
                        <a:pt x="75" y="102"/>
                      </a:lnTo>
                      <a:lnTo>
                        <a:pt x="77" y="100"/>
                      </a:lnTo>
                      <a:lnTo>
                        <a:pt x="81" y="98"/>
                      </a:lnTo>
                      <a:lnTo>
                        <a:pt x="84" y="98"/>
                      </a:lnTo>
                      <a:lnTo>
                        <a:pt x="88" y="102"/>
                      </a:lnTo>
                      <a:lnTo>
                        <a:pt x="88" y="102"/>
                      </a:lnTo>
                      <a:lnTo>
                        <a:pt x="95" y="107"/>
                      </a:lnTo>
                      <a:lnTo>
                        <a:pt x="88" y="102"/>
                      </a:lnTo>
                      <a:lnTo>
                        <a:pt x="88" y="102"/>
                      </a:lnTo>
                      <a:lnTo>
                        <a:pt x="91" y="91"/>
                      </a:lnTo>
                      <a:lnTo>
                        <a:pt x="95" y="82"/>
                      </a:lnTo>
                      <a:lnTo>
                        <a:pt x="100" y="75"/>
                      </a:lnTo>
                      <a:lnTo>
                        <a:pt x="100" y="75"/>
                      </a:lnTo>
                      <a:lnTo>
                        <a:pt x="107" y="65"/>
                      </a:lnTo>
                      <a:lnTo>
                        <a:pt x="116" y="51"/>
                      </a:lnTo>
                      <a:lnTo>
                        <a:pt x="125" y="37"/>
                      </a:lnTo>
                      <a:lnTo>
                        <a:pt x="132" y="28"/>
                      </a:lnTo>
                      <a:lnTo>
                        <a:pt x="132" y="28"/>
                      </a:lnTo>
                      <a:lnTo>
                        <a:pt x="134" y="24"/>
                      </a:lnTo>
                      <a:lnTo>
                        <a:pt x="135" y="19"/>
                      </a:lnTo>
                      <a:lnTo>
                        <a:pt x="135" y="15"/>
                      </a:lnTo>
                      <a:lnTo>
                        <a:pt x="134" y="10"/>
                      </a:lnTo>
                      <a:lnTo>
                        <a:pt x="132" y="7"/>
                      </a:lnTo>
                      <a:lnTo>
                        <a:pt x="128" y="3"/>
                      </a:lnTo>
                      <a:lnTo>
                        <a:pt x="125" y="1"/>
                      </a:lnTo>
                      <a:lnTo>
                        <a:pt x="119" y="1"/>
                      </a:lnTo>
                      <a:lnTo>
                        <a:pt x="119" y="1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5" y="0"/>
                      </a:lnTo>
                      <a:lnTo>
                        <a:pt x="88" y="3"/>
                      </a:lnTo>
                      <a:lnTo>
                        <a:pt x="79" y="8"/>
                      </a:lnTo>
                      <a:lnTo>
                        <a:pt x="70" y="15"/>
                      </a:lnTo>
                      <a:lnTo>
                        <a:pt x="44" y="30"/>
                      </a:lnTo>
                      <a:lnTo>
                        <a:pt x="44" y="30"/>
                      </a:lnTo>
                      <a:lnTo>
                        <a:pt x="38" y="33"/>
                      </a:lnTo>
                      <a:lnTo>
                        <a:pt x="33" y="35"/>
                      </a:lnTo>
                      <a:lnTo>
                        <a:pt x="28" y="33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5" name="Freeform 102"/>
                <p:cNvSpPr>
                  <a:spLocks/>
                </p:cNvSpPr>
                <p:nvPr/>
              </p:nvSpPr>
              <p:spPr bwMode="auto">
                <a:xfrm>
                  <a:off x="6268348" y="4793495"/>
                  <a:ext cx="19630" cy="3033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3" y="11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1" y="23"/>
                    </a:cxn>
                    <a:cxn ang="0">
                      <a:pos x="1" y="23"/>
                    </a:cxn>
                    <a:cxn ang="0">
                      <a:pos x="14" y="30"/>
                    </a:cxn>
                    <a:cxn ang="0">
                      <a:pos x="21" y="36"/>
                    </a:cxn>
                    <a:cxn ang="0">
                      <a:pos x="21" y="36"/>
                    </a:cxn>
                    <a:cxn ang="0">
                      <a:pos x="19" y="16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1" h="36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11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4" y="30"/>
                      </a:lnTo>
                      <a:lnTo>
                        <a:pt x="21" y="36"/>
                      </a:lnTo>
                      <a:lnTo>
                        <a:pt x="21" y="36"/>
                      </a:lnTo>
                      <a:lnTo>
                        <a:pt x="19" y="16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6" name="Freeform 103"/>
                <p:cNvSpPr>
                  <a:spLocks/>
                </p:cNvSpPr>
                <p:nvPr/>
              </p:nvSpPr>
              <p:spPr bwMode="auto">
                <a:xfrm>
                  <a:off x="6316532" y="4818478"/>
                  <a:ext cx="28553" cy="21415"/>
                </a:xfrm>
                <a:custGeom>
                  <a:avLst/>
                  <a:gdLst/>
                  <a:ahLst/>
                  <a:cxnLst>
                    <a:cxn ang="0">
                      <a:pos x="31" y="22"/>
                    </a:cxn>
                    <a:cxn ang="0">
                      <a:pos x="31" y="22"/>
                    </a:cxn>
                    <a:cxn ang="0">
                      <a:pos x="17" y="8"/>
                    </a:cxn>
                    <a:cxn ang="0">
                      <a:pos x="7" y="1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4"/>
                    </a:cxn>
                    <a:cxn ang="0">
                      <a:pos x="5" y="22"/>
                    </a:cxn>
                    <a:cxn ang="0">
                      <a:pos x="7" y="24"/>
                    </a:cxn>
                    <a:cxn ang="0">
                      <a:pos x="8" y="24"/>
                    </a:cxn>
                    <a:cxn ang="0">
                      <a:pos x="31" y="22"/>
                    </a:cxn>
                  </a:cxnLst>
                  <a:rect l="0" t="0" r="r" b="b"/>
                  <a:pathLst>
                    <a:path w="31" h="24">
                      <a:moveTo>
                        <a:pt x="31" y="22"/>
                      </a:moveTo>
                      <a:lnTo>
                        <a:pt x="31" y="22"/>
                      </a:lnTo>
                      <a:lnTo>
                        <a:pt x="17" y="8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4"/>
                      </a:lnTo>
                      <a:lnTo>
                        <a:pt x="5" y="22"/>
                      </a:lnTo>
                      <a:lnTo>
                        <a:pt x="7" y="24"/>
                      </a:lnTo>
                      <a:lnTo>
                        <a:pt x="8" y="24"/>
                      </a:lnTo>
                      <a:lnTo>
                        <a:pt x="31" y="22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" name="Freeform 104"/>
                <p:cNvSpPr>
                  <a:spLocks/>
                </p:cNvSpPr>
                <p:nvPr/>
              </p:nvSpPr>
              <p:spPr bwMode="auto">
                <a:xfrm>
                  <a:off x="6316532" y="4818478"/>
                  <a:ext cx="28553" cy="21415"/>
                </a:xfrm>
                <a:custGeom>
                  <a:avLst/>
                  <a:gdLst/>
                  <a:ahLst/>
                  <a:cxnLst>
                    <a:cxn ang="0">
                      <a:pos x="31" y="22"/>
                    </a:cxn>
                    <a:cxn ang="0">
                      <a:pos x="31" y="22"/>
                    </a:cxn>
                    <a:cxn ang="0">
                      <a:pos x="17" y="8"/>
                    </a:cxn>
                    <a:cxn ang="0">
                      <a:pos x="7" y="1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4"/>
                    </a:cxn>
                    <a:cxn ang="0">
                      <a:pos x="5" y="22"/>
                    </a:cxn>
                    <a:cxn ang="0">
                      <a:pos x="7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31" h="24">
                      <a:moveTo>
                        <a:pt x="31" y="22"/>
                      </a:moveTo>
                      <a:lnTo>
                        <a:pt x="31" y="22"/>
                      </a:lnTo>
                      <a:lnTo>
                        <a:pt x="17" y="8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4"/>
                      </a:lnTo>
                      <a:lnTo>
                        <a:pt x="5" y="22"/>
                      </a:lnTo>
                      <a:lnTo>
                        <a:pt x="7" y="24"/>
                      </a:lnTo>
                      <a:lnTo>
                        <a:pt x="8" y="24"/>
                      </a:lnTo>
                    </a:path>
                  </a:pathLst>
                </a:custGeom>
                <a:grpFill/>
                <a:ln w="635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40" name="Oval 239"/>
              <p:cNvSpPr/>
              <p:nvPr/>
            </p:nvSpPr>
            <p:spPr>
              <a:xfrm>
                <a:off x="624761" y="5512751"/>
                <a:ext cx="627588" cy="5760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9" name="Group 1166"/>
            <p:cNvGrpSpPr>
              <a:grpSpLocks/>
            </p:cNvGrpSpPr>
            <p:nvPr/>
          </p:nvGrpSpPr>
          <p:grpSpPr bwMode="auto">
            <a:xfrm>
              <a:off x="286119" y="5797310"/>
              <a:ext cx="408788" cy="404468"/>
              <a:chOff x="4210929" y="3134560"/>
              <a:chExt cx="627249" cy="576298"/>
            </a:xfrm>
          </p:grpSpPr>
          <p:pic>
            <p:nvPicPr>
              <p:cNvPr id="23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/>
              </a:blip>
              <a:srcRect l="3559" t="8441" r="12406" b="4112"/>
              <a:stretch/>
            </p:blipFill>
            <p:spPr bwMode="auto">
              <a:xfrm>
                <a:off x="4243192" y="3150549"/>
                <a:ext cx="594986" cy="538619"/>
              </a:xfrm>
              <a:prstGeom prst="ellipse">
                <a:avLst/>
              </a:prstGeom>
              <a:noFill/>
              <a:ln>
                <a:noFill/>
              </a:ln>
              <a:effectLst/>
              <a:extLst/>
            </p:spPr>
          </p:pic>
          <p:sp>
            <p:nvSpPr>
              <p:cNvPr id="238" name="Oval 237"/>
              <p:cNvSpPr/>
              <p:nvPr/>
            </p:nvSpPr>
            <p:spPr>
              <a:xfrm>
                <a:off x="4210392" y="3134680"/>
                <a:ext cx="627588" cy="5760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70" name="Group 1167"/>
            <p:cNvGrpSpPr>
              <a:grpSpLocks/>
            </p:cNvGrpSpPr>
            <p:nvPr/>
          </p:nvGrpSpPr>
          <p:grpSpPr bwMode="auto">
            <a:xfrm>
              <a:off x="638782" y="5792226"/>
              <a:ext cx="408788" cy="404468"/>
              <a:chOff x="6839111" y="5533653"/>
              <a:chExt cx="627249" cy="576298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6838552" y="5534132"/>
                <a:ext cx="627588" cy="5760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3" name="Group 1180"/>
              <p:cNvGrpSpPr/>
              <p:nvPr/>
            </p:nvGrpSpPr>
            <p:grpSpPr>
              <a:xfrm>
                <a:off x="6880282" y="5658216"/>
                <a:ext cx="518319" cy="403869"/>
                <a:chOff x="2753676" y="1590717"/>
                <a:chExt cx="5626936" cy="3680072"/>
              </a:xfrm>
              <a:solidFill>
                <a:srgbClr val="C00000"/>
              </a:solidFill>
            </p:grpSpPr>
            <p:sp>
              <p:nvSpPr>
                <p:cNvPr id="184" name="Freeform 15"/>
                <p:cNvSpPr>
                  <a:spLocks/>
                </p:cNvSpPr>
                <p:nvPr/>
              </p:nvSpPr>
              <p:spPr bwMode="auto">
                <a:xfrm>
                  <a:off x="7936540" y="1590717"/>
                  <a:ext cx="444072" cy="683229"/>
                </a:xfrm>
                <a:custGeom>
                  <a:avLst/>
                  <a:gdLst/>
                  <a:ahLst/>
                  <a:cxnLst>
                    <a:cxn ang="0">
                      <a:pos x="49" y="10"/>
                    </a:cxn>
                    <a:cxn ang="0">
                      <a:pos x="18" y="69"/>
                    </a:cxn>
                    <a:cxn ang="0">
                      <a:pos x="33" y="91"/>
                    </a:cxn>
                    <a:cxn ang="0">
                      <a:pos x="18" y="118"/>
                    </a:cxn>
                    <a:cxn ang="0">
                      <a:pos x="27" y="127"/>
                    </a:cxn>
                    <a:cxn ang="0">
                      <a:pos x="21" y="145"/>
                    </a:cxn>
                    <a:cxn ang="0">
                      <a:pos x="21" y="175"/>
                    </a:cxn>
                    <a:cxn ang="0">
                      <a:pos x="0" y="186"/>
                    </a:cxn>
                    <a:cxn ang="0">
                      <a:pos x="8" y="195"/>
                    </a:cxn>
                    <a:cxn ang="0">
                      <a:pos x="52" y="307"/>
                    </a:cxn>
                    <a:cxn ang="0">
                      <a:pos x="87" y="321"/>
                    </a:cxn>
                    <a:cxn ang="0">
                      <a:pos x="85" y="298"/>
                    </a:cxn>
                    <a:cxn ang="0">
                      <a:pos x="102" y="280"/>
                    </a:cxn>
                    <a:cxn ang="0">
                      <a:pos x="96" y="261"/>
                    </a:cxn>
                    <a:cxn ang="0">
                      <a:pos x="139" y="238"/>
                    </a:cxn>
                    <a:cxn ang="0">
                      <a:pos x="141" y="207"/>
                    </a:cxn>
                    <a:cxn ang="0">
                      <a:pos x="166" y="205"/>
                    </a:cxn>
                    <a:cxn ang="0">
                      <a:pos x="186" y="181"/>
                    </a:cxn>
                    <a:cxn ang="0">
                      <a:pos x="210" y="165"/>
                    </a:cxn>
                    <a:cxn ang="0">
                      <a:pos x="210" y="145"/>
                    </a:cxn>
                    <a:cxn ang="0">
                      <a:pos x="177" y="139"/>
                    </a:cxn>
                    <a:cxn ang="0">
                      <a:pos x="171" y="117"/>
                    </a:cxn>
                    <a:cxn ang="0">
                      <a:pos x="138" y="114"/>
                    </a:cxn>
                    <a:cxn ang="0">
                      <a:pos x="111" y="19"/>
                    </a:cxn>
                    <a:cxn ang="0">
                      <a:pos x="99" y="0"/>
                    </a:cxn>
                    <a:cxn ang="0">
                      <a:pos x="66" y="8"/>
                    </a:cxn>
                    <a:cxn ang="0">
                      <a:pos x="60" y="17"/>
                    </a:cxn>
                    <a:cxn ang="0">
                      <a:pos x="49" y="10"/>
                    </a:cxn>
                  </a:cxnLst>
                  <a:rect l="0" t="0" r="r" b="b"/>
                  <a:pathLst>
                    <a:path w="210" h="321">
                      <a:moveTo>
                        <a:pt x="49" y="10"/>
                      </a:moveTo>
                      <a:lnTo>
                        <a:pt x="18" y="69"/>
                      </a:lnTo>
                      <a:lnTo>
                        <a:pt x="33" y="91"/>
                      </a:lnTo>
                      <a:lnTo>
                        <a:pt x="18" y="118"/>
                      </a:lnTo>
                      <a:lnTo>
                        <a:pt x="27" y="127"/>
                      </a:lnTo>
                      <a:lnTo>
                        <a:pt x="21" y="145"/>
                      </a:lnTo>
                      <a:lnTo>
                        <a:pt x="21" y="175"/>
                      </a:lnTo>
                      <a:lnTo>
                        <a:pt x="0" y="186"/>
                      </a:lnTo>
                      <a:lnTo>
                        <a:pt x="8" y="195"/>
                      </a:lnTo>
                      <a:lnTo>
                        <a:pt x="52" y="307"/>
                      </a:lnTo>
                      <a:lnTo>
                        <a:pt x="87" y="321"/>
                      </a:lnTo>
                      <a:lnTo>
                        <a:pt x="85" y="298"/>
                      </a:lnTo>
                      <a:lnTo>
                        <a:pt x="102" y="280"/>
                      </a:lnTo>
                      <a:lnTo>
                        <a:pt x="96" y="261"/>
                      </a:lnTo>
                      <a:lnTo>
                        <a:pt x="139" y="238"/>
                      </a:lnTo>
                      <a:lnTo>
                        <a:pt x="141" y="207"/>
                      </a:lnTo>
                      <a:lnTo>
                        <a:pt x="166" y="205"/>
                      </a:lnTo>
                      <a:lnTo>
                        <a:pt x="186" y="181"/>
                      </a:lnTo>
                      <a:lnTo>
                        <a:pt x="210" y="165"/>
                      </a:lnTo>
                      <a:lnTo>
                        <a:pt x="210" y="145"/>
                      </a:lnTo>
                      <a:lnTo>
                        <a:pt x="177" y="139"/>
                      </a:lnTo>
                      <a:lnTo>
                        <a:pt x="171" y="117"/>
                      </a:lnTo>
                      <a:lnTo>
                        <a:pt x="138" y="114"/>
                      </a:lnTo>
                      <a:lnTo>
                        <a:pt x="111" y="19"/>
                      </a:lnTo>
                      <a:lnTo>
                        <a:pt x="99" y="0"/>
                      </a:lnTo>
                      <a:lnTo>
                        <a:pt x="66" y="8"/>
                      </a:lnTo>
                      <a:lnTo>
                        <a:pt x="60" y="17"/>
                      </a:lnTo>
                      <a:lnTo>
                        <a:pt x="49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5" name="Freeform 16"/>
                <p:cNvSpPr>
                  <a:spLocks/>
                </p:cNvSpPr>
                <p:nvPr/>
              </p:nvSpPr>
              <p:spPr bwMode="auto">
                <a:xfrm>
                  <a:off x="7321590" y="2940148"/>
                  <a:ext cx="570950" cy="236257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201" y="0"/>
                    </a:cxn>
                    <a:cxn ang="0">
                      <a:pos x="234" y="76"/>
                    </a:cxn>
                    <a:cxn ang="0">
                      <a:pos x="269" y="68"/>
                    </a:cxn>
                    <a:cxn ang="0">
                      <a:pos x="270" y="106"/>
                    </a:cxn>
                    <a:cxn ang="0">
                      <a:pos x="242" y="111"/>
                    </a:cxn>
                    <a:cxn ang="0">
                      <a:pos x="217" y="86"/>
                    </a:cxn>
                    <a:cxn ang="0">
                      <a:pos x="201" y="56"/>
                    </a:cxn>
                    <a:cxn ang="0">
                      <a:pos x="198" y="14"/>
                    </a:cxn>
                    <a:cxn ang="0">
                      <a:pos x="186" y="35"/>
                    </a:cxn>
                    <a:cxn ang="0">
                      <a:pos x="200" y="98"/>
                    </a:cxn>
                    <a:cxn ang="0">
                      <a:pos x="141" y="107"/>
                    </a:cxn>
                    <a:cxn ang="0">
                      <a:pos x="139" y="61"/>
                    </a:cxn>
                    <a:cxn ang="0">
                      <a:pos x="103" y="41"/>
                    </a:cxn>
                    <a:cxn ang="0">
                      <a:pos x="72" y="36"/>
                    </a:cxn>
                    <a:cxn ang="0">
                      <a:pos x="8" y="68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270" h="111">
                      <a:moveTo>
                        <a:pt x="0" y="38"/>
                      </a:moveTo>
                      <a:lnTo>
                        <a:pt x="201" y="0"/>
                      </a:lnTo>
                      <a:lnTo>
                        <a:pt x="234" y="76"/>
                      </a:lnTo>
                      <a:lnTo>
                        <a:pt x="269" y="68"/>
                      </a:lnTo>
                      <a:lnTo>
                        <a:pt x="270" y="106"/>
                      </a:lnTo>
                      <a:lnTo>
                        <a:pt x="242" y="111"/>
                      </a:lnTo>
                      <a:lnTo>
                        <a:pt x="217" y="86"/>
                      </a:lnTo>
                      <a:lnTo>
                        <a:pt x="201" y="56"/>
                      </a:lnTo>
                      <a:lnTo>
                        <a:pt x="198" y="14"/>
                      </a:lnTo>
                      <a:lnTo>
                        <a:pt x="186" y="35"/>
                      </a:lnTo>
                      <a:lnTo>
                        <a:pt x="200" y="98"/>
                      </a:lnTo>
                      <a:lnTo>
                        <a:pt x="141" y="107"/>
                      </a:lnTo>
                      <a:lnTo>
                        <a:pt x="139" y="61"/>
                      </a:lnTo>
                      <a:lnTo>
                        <a:pt x="103" y="41"/>
                      </a:lnTo>
                      <a:lnTo>
                        <a:pt x="72" y="36"/>
                      </a:lnTo>
                      <a:lnTo>
                        <a:pt x="8" y="6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6" name="Freeform 17"/>
                <p:cNvSpPr>
                  <a:spLocks/>
                </p:cNvSpPr>
                <p:nvPr/>
              </p:nvSpPr>
              <p:spPr bwMode="auto">
                <a:xfrm>
                  <a:off x="2989439" y="1641800"/>
                  <a:ext cx="752810" cy="555523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163" y="20"/>
                    </a:cxn>
                    <a:cxn ang="0">
                      <a:pos x="219" y="33"/>
                    </a:cxn>
                    <a:cxn ang="0">
                      <a:pos x="246" y="39"/>
                    </a:cxn>
                    <a:cxn ang="0">
                      <a:pos x="274" y="43"/>
                    </a:cxn>
                    <a:cxn ang="0">
                      <a:pos x="311" y="50"/>
                    </a:cxn>
                    <a:cxn ang="0">
                      <a:pos x="356" y="58"/>
                    </a:cxn>
                    <a:cxn ang="0">
                      <a:pos x="327" y="261"/>
                    </a:cxn>
                    <a:cxn ang="0">
                      <a:pos x="189" y="232"/>
                    </a:cxn>
                    <a:cxn ang="0">
                      <a:pos x="170" y="245"/>
                    </a:cxn>
                    <a:cxn ang="0">
                      <a:pos x="145" y="225"/>
                    </a:cxn>
                    <a:cxn ang="0">
                      <a:pos x="123" y="245"/>
                    </a:cxn>
                    <a:cxn ang="0">
                      <a:pos x="103" y="228"/>
                    </a:cxn>
                    <a:cxn ang="0">
                      <a:pos x="46" y="225"/>
                    </a:cxn>
                    <a:cxn ang="0">
                      <a:pos x="54" y="192"/>
                    </a:cxn>
                    <a:cxn ang="0">
                      <a:pos x="13" y="189"/>
                    </a:cxn>
                    <a:cxn ang="0">
                      <a:pos x="9" y="170"/>
                    </a:cxn>
                    <a:cxn ang="0">
                      <a:pos x="17" y="150"/>
                    </a:cxn>
                    <a:cxn ang="0">
                      <a:pos x="7" y="132"/>
                    </a:cxn>
                    <a:cxn ang="0">
                      <a:pos x="8" y="81"/>
                    </a:cxn>
                    <a:cxn ang="0">
                      <a:pos x="0" y="42"/>
                    </a:cxn>
                    <a:cxn ang="0">
                      <a:pos x="5" y="27"/>
                    </a:cxn>
                    <a:cxn ang="0">
                      <a:pos x="23" y="33"/>
                    </a:cxn>
                    <a:cxn ang="0">
                      <a:pos x="42" y="56"/>
                    </a:cxn>
                    <a:cxn ang="0">
                      <a:pos x="77" y="61"/>
                    </a:cxn>
                    <a:cxn ang="0">
                      <a:pos x="86" y="80"/>
                    </a:cxn>
                    <a:cxn ang="0">
                      <a:pos x="69" y="80"/>
                    </a:cxn>
                    <a:cxn ang="0">
                      <a:pos x="67" y="96"/>
                    </a:cxn>
                    <a:cxn ang="0">
                      <a:pos x="77" y="98"/>
                    </a:cxn>
                    <a:cxn ang="0">
                      <a:pos x="81" y="114"/>
                    </a:cxn>
                    <a:cxn ang="0">
                      <a:pos x="60" y="126"/>
                    </a:cxn>
                    <a:cxn ang="0">
                      <a:pos x="60" y="137"/>
                    </a:cxn>
                    <a:cxn ang="0">
                      <a:pos x="84" y="137"/>
                    </a:cxn>
                    <a:cxn ang="0">
                      <a:pos x="90" y="109"/>
                    </a:cxn>
                    <a:cxn ang="0">
                      <a:pos x="108" y="92"/>
                    </a:cxn>
                    <a:cxn ang="0">
                      <a:pos x="86" y="48"/>
                    </a:cxn>
                    <a:cxn ang="0">
                      <a:pos x="100" y="34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356" h="261">
                      <a:moveTo>
                        <a:pt x="90" y="0"/>
                      </a:moveTo>
                      <a:lnTo>
                        <a:pt x="163" y="20"/>
                      </a:lnTo>
                      <a:lnTo>
                        <a:pt x="219" y="33"/>
                      </a:lnTo>
                      <a:lnTo>
                        <a:pt x="246" y="39"/>
                      </a:lnTo>
                      <a:lnTo>
                        <a:pt x="274" y="43"/>
                      </a:lnTo>
                      <a:lnTo>
                        <a:pt x="311" y="50"/>
                      </a:lnTo>
                      <a:lnTo>
                        <a:pt x="356" y="58"/>
                      </a:lnTo>
                      <a:lnTo>
                        <a:pt x="327" y="261"/>
                      </a:lnTo>
                      <a:lnTo>
                        <a:pt x="189" y="232"/>
                      </a:lnTo>
                      <a:lnTo>
                        <a:pt x="170" y="245"/>
                      </a:lnTo>
                      <a:lnTo>
                        <a:pt x="145" y="225"/>
                      </a:lnTo>
                      <a:lnTo>
                        <a:pt x="123" y="245"/>
                      </a:lnTo>
                      <a:lnTo>
                        <a:pt x="103" y="228"/>
                      </a:lnTo>
                      <a:lnTo>
                        <a:pt x="46" y="225"/>
                      </a:lnTo>
                      <a:lnTo>
                        <a:pt x="54" y="192"/>
                      </a:lnTo>
                      <a:lnTo>
                        <a:pt x="13" y="189"/>
                      </a:lnTo>
                      <a:lnTo>
                        <a:pt x="9" y="170"/>
                      </a:lnTo>
                      <a:lnTo>
                        <a:pt x="17" y="150"/>
                      </a:lnTo>
                      <a:lnTo>
                        <a:pt x="7" y="132"/>
                      </a:lnTo>
                      <a:lnTo>
                        <a:pt x="8" y="81"/>
                      </a:lnTo>
                      <a:lnTo>
                        <a:pt x="0" y="42"/>
                      </a:lnTo>
                      <a:lnTo>
                        <a:pt x="5" y="27"/>
                      </a:lnTo>
                      <a:lnTo>
                        <a:pt x="23" y="33"/>
                      </a:lnTo>
                      <a:lnTo>
                        <a:pt x="42" y="56"/>
                      </a:lnTo>
                      <a:lnTo>
                        <a:pt x="77" y="61"/>
                      </a:lnTo>
                      <a:lnTo>
                        <a:pt x="86" y="80"/>
                      </a:lnTo>
                      <a:lnTo>
                        <a:pt x="69" y="80"/>
                      </a:lnTo>
                      <a:lnTo>
                        <a:pt x="67" y="96"/>
                      </a:lnTo>
                      <a:lnTo>
                        <a:pt x="77" y="98"/>
                      </a:lnTo>
                      <a:lnTo>
                        <a:pt x="81" y="114"/>
                      </a:lnTo>
                      <a:lnTo>
                        <a:pt x="60" y="126"/>
                      </a:lnTo>
                      <a:lnTo>
                        <a:pt x="60" y="137"/>
                      </a:lnTo>
                      <a:lnTo>
                        <a:pt x="84" y="137"/>
                      </a:lnTo>
                      <a:lnTo>
                        <a:pt x="90" y="109"/>
                      </a:lnTo>
                      <a:lnTo>
                        <a:pt x="108" y="92"/>
                      </a:lnTo>
                      <a:lnTo>
                        <a:pt x="86" y="48"/>
                      </a:lnTo>
                      <a:lnTo>
                        <a:pt x="100" y="34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7" name="Freeform 18"/>
                <p:cNvSpPr>
                  <a:spLocks/>
                </p:cNvSpPr>
                <p:nvPr/>
              </p:nvSpPr>
              <p:spPr bwMode="auto">
                <a:xfrm>
                  <a:off x="2824404" y="2044074"/>
                  <a:ext cx="938896" cy="721541"/>
                </a:xfrm>
                <a:custGeom>
                  <a:avLst/>
                  <a:gdLst/>
                  <a:ahLst/>
                  <a:cxnLst>
                    <a:cxn ang="0">
                      <a:pos x="97" y="0"/>
                    </a:cxn>
                    <a:cxn ang="0">
                      <a:pos x="84" y="7"/>
                    </a:cxn>
                    <a:cxn ang="0">
                      <a:pos x="76" y="37"/>
                    </a:cxn>
                    <a:cxn ang="0">
                      <a:pos x="68" y="62"/>
                    </a:cxn>
                    <a:cxn ang="0">
                      <a:pos x="62" y="82"/>
                    </a:cxn>
                    <a:cxn ang="0">
                      <a:pos x="54" y="104"/>
                    </a:cxn>
                    <a:cxn ang="0">
                      <a:pos x="45" y="126"/>
                    </a:cxn>
                    <a:cxn ang="0">
                      <a:pos x="33" y="150"/>
                    </a:cxn>
                    <a:cxn ang="0">
                      <a:pos x="17" y="178"/>
                    </a:cxn>
                    <a:cxn ang="0">
                      <a:pos x="0" y="205"/>
                    </a:cxn>
                    <a:cxn ang="0">
                      <a:pos x="0" y="264"/>
                    </a:cxn>
                    <a:cxn ang="0">
                      <a:pos x="249" y="315"/>
                    </a:cxn>
                    <a:cxn ang="0">
                      <a:pos x="364" y="339"/>
                    </a:cxn>
                    <a:cxn ang="0">
                      <a:pos x="388" y="221"/>
                    </a:cxn>
                    <a:cxn ang="0">
                      <a:pos x="403" y="211"/>
                    </a:cxn>
                    <a:cxn ang="0">
                      <a:pos x="389" y="185"/>
                    </a:cxn>
                    <a:cxn ang="0">
                      <a:pos x="396" y="158"/>
                    </a:cxn>
                    <a:cxn ang="0">
                      <a:pos x="444" y="113"/>
                    </a:cxn>
                    <a:cxn ang="0">
                      <a:pos x="411" y="72"/>
                    </a:cxn>
                    <a:cxn ang="0">
                      <a:pos x="273" y="43"/>
                    </a:cxn>
                    <a:cxn ang="0">
                      <a:pos x="254" y="55"/>
                    </a:cxn>
                    <a:cxn ang="0">
                      <a:pos x="229" y="35"/>
                    </a:cxn>
                    <a:cxn ang="0">
                      <a:pos x="207" y="56"/>
                    </a:cxn>
                    <a:cxn ang="0">
                      <a:pos x="186" y="35"/>
                    </a:cxn>
                    <a:cxn ang="0">
                      <a:pos x="131" y="36"/>
                    </a:cxn>
                    <a:cxn ang="0">
                      <a:pos x="138" y="3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444" h="339">
                      <a:moveTo>
                        <a:pt x="97" y="0"/>
                      </a:moveTo>
                      <a:lnTo>
                        <a:pt x="84" y="7"/>
                      </a:lnTo>
                      <a:lnTo>
                        <a:pt x="76" y="37"/>
                      </a:lnTo>
                      <a:lnTo>
                        <a:pt x="68" y="62"/>
                      </a:lnTo>
                      <a:lnTo>
                        <a:pt x="62" y="82"/>
                      </a:lnTo>
                      <a:lnTo>
                        <a:pt x="54" y="104"/>
                      </a:lnTo>
                      <a:lnTo>
                        <a:pt x="45" y="126"/>
                      </a:lnTo>
                      <a:lnTo>
                        <a:pt x="33" y="150"/>
                      </a:lnTo>
                      <a:lnTo>
                        <a:pt x="17" y="178"/>
                      </a:lnTo>
                      <a:lnTo>
                        <a:pt x="0" y="205"/>
                      </a:lnTo>
                      <a:lnTo>
                        <a:pt x="0" y="264"/>
                      </a:lnTo>
                      <a:lnTo>
                        <a:pt x="249" y="315"/>
                      </a:lnTo>
                      <a:lnTo>
                        <a:pt x="364" y="339"/>
                      </a:lnTo>
                      <a:lnTo>
                        <a:pt x="388" y="221"/>
                      </a:lnTo>
                      <a:lnTo>
                        <a:pt x="403" y="211"/>
                      </a:lnTo>
                      <a:lnTo>
                        <a:pt x="389" y="185"/>
                      </a:lnTo>
                      <a:lnTo>
                        <a:pt x="396" y="158"/>
                      </a:lnTo>
                      <a:lnTo>
                        <a:pt x="444" y="113"/>
                      </a:lnTo>
                      <a:lnTo>
                        <a:pt x="411" y="72"/>
                      </a:lnTo>
                      <a:lnTo>
                        <a:pt x="273" y="43"/>
                      </a:lnTo>
                      <a:lnTo>
                        <a:pt x="254" y="55"/>
                      </a:lnTo>
                      <a:lnTo>
                        <a:pt x="229" y="35"/>
                      </a:lnTo>
                      <a:lnTo>
                        <a:pt x="207" y="56"/>
                      </a:lnTo>
                      <a:lnTo>
                        <a:pt x="186" y="35"/>
                      </a:lnTo>
                      <a:lnTo>
                        <a:pt x="131" y="36"/>
                      </a:lnTo>
                      <a:lnTo>
                        <a:pt x="138" y="3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8" name="Freeform 19"/>
                <p:cNvSpPr>
                  <a:spLocks/>
                </p:cNvSpPr>
                <p:nvPr/>
              </p:nvSpPr>
              <p:spPr bwMode="auto">
                <a:xfrm>
                  <a:off x="2753676" y="2601725"/>
                  <a:ext cx="989647" cy="1538862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51" y="43"/>
                    </a:cxn>
                    <a:cxn ang="0">
                      <a:pos x="204" y="256"/>
                    </a:cxn>
                    <a:cxn ang="0">
                      <a:pos x="446" y="580"/>
                    </a:cxn>
                    <a:cxn ang="0">
                      <a:pos x="468" y="621"/>
                    </a:cxn>
                    <a:cxn ang="0">
                      <a:pos x="445" y="641"/>
                    </a:cxn>
                    <a:cxn ang="0">
                      <a:pos x="430" y="677"/>
                    </a:cxn>
                    <a:cxn ang="0">
                      <a:pos x="416" y="698"/>
                    </a:cxn>
                    <a:cxn ang="0">
                      <a:pos x="431" y="717"/>
                    </a:cxn>
                    <a:cxn ang="0">
                      <a:pos x="406" y="723"/>
                    </a:cxn>
                    <a:cxn ang="0">
                      <a:pos x="264" y="718"/>
                    </a:cxn>
                    <a:cxn ang="0">
                      <a:pos x="255" y="676"/>
                    </a:cxn>
                    <a:cxn ang="0">
                      <a:pos x="230" y="645"/>
                    </a:cxn>
                    <a:cxn ang="0">
                      <a:pos x="212" y="634"/>
                    </a:cxn>
                    <a:cxn ang="0">
                      <a:pos x="207" y="612"/>
                    </a:cxn>
                    <a:cxn ang="0">
                      <a:pos x="192" y="600"/>
                    </a:cxn>
                    <a:cxn ang="0">
                      <a:pos x="177" y="585"/>
                    </a:cxn>
                    <a:cxn ang="0">
                      <a:pos x="172" y="568"/>
                    </a:cxn>
                    <a:cxn ang="0">
                      <a:pos x="158" y="557"/>
                    </a:cxn>
                    <a:cxn ang="0">
                      <a:pos x="136" y="563"/>
                    </a:cxn>
                    <a:cxn ang="0">
                      <a:pos x="111" y="554"/>
                    </a:cxn>
                    <a:cxn ang="0">
                      <a:pos x="111" y="545"/>
                    </a:cxn>
                    <a:cxn ang="0">
                      <a:pos x="110" y="525"/>
                    </a:cxn>
                    <a:cxn ang="0">
                      <a:pos x="100" y="503"/>
                    </a:cxn>
                    <a:cxn ang="0">
                      <a:pos x="99" y="485"/>
                    </a:cxn>
                    <a:cxn ang="0">
                      <a:pos x="88" y="469"/>
                    </a:cxn>
                    <a:cxn ang="0">
                      <a:pos x="91" y="454"/>
                    </a:cxn>
                    <a:cxn ang="0">
                      <a:pos x="60" y="417"/>
                    </a:cxn>
                    <a:cxn ang="0">
                      <a:pos x="60" y="396"/>
                    </a:cxn>
                    <a:cxn ang="0">
                      <a:pos x="76" y="388"/>
                    </a:cxn>
                    <a:cxn ang="0">
                      <a:pos x="76" y="375"/>
                    </a:cxn>
                    <a:cxn ang="0">
                      <a:pos x="60" y="371"/>
                    </a:cxn>
                    <a:cxn ang="0">
                      <a:pos x="53" y="351"/>
                    </a:cxn>
                    <a:cxn ang="0">
                      <a:pos x="45" y="316"/>
                    </a:cxn>
                    <a:cxn ang="0">
                      <a:pos x="68" y="335"/>
                    </a:cxn>
                    <a:cxn ang="0">
                      <a:pos x="59" y="310"/>
                    </a:cxn>
                    <a:cxn ang="0">
                      <a:pos x="76" y="310"/>
                    </a:cxn>
                    <a:cxn ang="0">
                      <a:pos x="76" y="292"/>
                    </a:cxn>
                    <a:cxn ang="0">
                      <a:pos x="59" y="280"/>
                    </a:cxn>
                    <a:cxn ang="0">
                      <a:pos x="51" y="297"/>
                    </a:cxn>
                    <a:cxn ang="0">
                      <a:pos x="36" y="291"/>
                    </a:cxn>
                    <a:cxn ang="0">
                      <a:pos x="6" y="210"/>
                    </a:cxn>
                    <a:cxn ang="0">
                      <a:pos x="14" y="152"/>
                    </a:cxn>
                    <a:cxn ang="0">
                      <a:pos x="0" y="119"/>
                    </a:cxn>
                    <a:cxn ang="0">
                      <a:pos x="7" y="94"/>
                    </a:cxn>
                    <a:cxn ang="0">
                      <a:pos x="22" y="89"/>
                    </a:cxn>
                    <a:cxn ang="0">
                      <a:pos x="36" y="49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68" h="723">
                      <a:moveTo>
                        <a:pt x="36" y="0"/>
                      </a:moveTo>
                      <a:lnTo>
                        <a:pt x="251" y="43"/>
                      </a:lnTo>
                      <a:lnTo>
                        <a:pt x="204" y="256"/>
                      </a:lnTo>
                      <a:lnTo>
                        <a:pt x="446" y="580"/>
                      </a:lnTo>
                      <a:lnTo>
                        <a:pt x="468" y="621"/>
                      </a:lnTo>
                      <a:lnTo>
                        <a:pt x="445" y="641"/>
                      </a:lnTo>
                      <a:lnTo>
                        <a:pt x="430" y="677"/>
                      </a:lnTo>
                      <a:lnTo>
                        <a:pt x="416" y="698"/>
                      </a:lnTo>
                      <a:lnTo>
                        <a:pt x="431" y="717"/>
                      </a:lnTo>
                      <a:lnTo>
                        <a:pt x="406" y="723"/>
                      </a:lnTo>
                      <a:lnTo>
                        <a:pt x="264" y="718"/>
                      </a:lnTo>
                      <a:lnTo>
                        <a:pt x="255" y="676"/>
                      </a:lnTo>
                      <a:lnTo>
                        <a:pt x="230" y="645"/>
                      </a:lnTo>
                      <a:lnTo>
                        <a:pt x="212" y="634"/>
                      </a:lnTo>
                      <a:lnTo>
                        <a:pt x="207" y="612"/>
                      </a:lnTo>
                      <a:lnTo>
                        <a:pt x="192" y="600"/>
                      </a:lnTo>
                      <a:lnTo>
                        <a:pt x="177" y="585"/>
                      </a:lnTo>
                      <a:lnTo>
                        <a:pt x="172" y="568"/>
                      </a:lnTo>
                      <a:lnTo>
                        <a:pt x="158" y="557"/>
                      </a:lnTo>
                      <a:lnTo>
                        <a:pt x="136" y="563"/>
                      </a:lnTo>
                      <a:lnTo>
                        <a:pt x="111" y="554"/>
                      </a:lnTo>
                      <a:lnTo>
                        <a:pt x="111" y="545"/>
                      </a:lnTo>
                      <a:lnTo>
                        <a:pt x="110" y="525"/>
                      </a:lnTo>
                      <a:lnTo>
                        <a:pt x="100" y="503"/>
                      </a:lnTo>
                      <a:lnTo>
                        <a:pt x="99" y="485"/>
                      </a:lnTo>
                      <a:lnTo>
                        <a:pt x="88" y="469"/>
                      </a:lnTo>
                      <a:lnTo>
                        <a:pt x="91" y="454"/>
                      </a:lnTo>
                      <a:lnTo>
                        <a:pt x="60" y="417"/>
                      </a:lnTo>
                      <a:lnTo>
                        <a:pt x="60" y="396"/>
                      </a:lnTo>
                      <a:lnTo>
                        <a:pt x="76" y="388"/>
                      </a:lnTo>
                      <a:lnTo>
                        <a:pt x="76" y="375"/>
                      </a:lnTo>
                      <a:lnTo>
                        <a:pt x="60" y="371"/>
                      </a:lnTo>
                      <a:lnTo>
                        <a:pt x="53" y="351"/>
                      </a:lnTo>
                      <a:lnTo>
                        <a:pt x="45" y="316"/>
                      </a:lnTo>
                      <a:lnTo>
                        <a:pt x="68" y="335"/>
                      </a:lnTo>
                      <a:lnTo>
                        <a:pt x="59" y="310"/>
                      </a:lnTo>
                      <a:lnTo>
                        <a:pt x="76" y="310"/>
                      </a:lnTo>
                      <a:lnTo>
                        <a:pt x="76" y="292"/>
                      </a:lnTo>
                      <a:lnTo>
                        <a:pt x="59" y="280"/>
                      </a:lnTo>
                      <a:lnTo>
                        <a:pt x="51" y="297"/>
                      </a:lnTo>
                      <a:lnTo>
                        <a:pt x="36" y="291"/>
                      </a:lnTo>
                      <a:lnTo>
                        <a:pt x="6" y="210"/>
                      </a:lnTo>
                      <a:lnTo>
                        <a:pt x="14" y="152"/>
                      </a:lnTo>
                      <a:lnTo>
                        <a:pt x="0" y="119"/>
                      </a:lnTo>
                      <a:lnTo>
                        <a:pt x="7" y="94"/>
                      </a:lnTo>
                      <a:lnTo>
                        <a:pt x="22" y="89"/>
                      </a:lnTo>
                      <a:lnTo>
                        <a:pt x="36" y="4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9" name="Freeform 20"/>
                <p:cNvSpPr>
                  <a:spLocks/>
                </p:cNvSpPr>
                <p:nvPr/>
              </p:nvSpPr>
              <p:spPr bwMode="auto">
                <a:xfrm>
                  <a:off x="3154473" y="2697506"/>
                  <a:ext cx="748579" cy="1138715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0" y="212"/>
                    </a:cxn>
                    <a:cxn ang="0">
                      <a:pos x="241" y="535"/>
                    </a:cxn>
                    <a:cxn ang="0">
                      <a:pos x="256" y="521"/>
                    </a:cxn>
                    <a:cxn ang="0">
                      <a:pos x="255" y="457"/>
                    </a:cxn>
                    <a:cxn ang="0">
                      <a:pos x="285" y="462"/>
                    </a:cxn>
                    <a:cxn ang="0">
                      <a:pos x="316" y="266"/>
                    </a:cxn>
                    <a:cxn ang="0">
                      <a:pos x="337" y="133"/>
                    </a:cxn>
                    <a:cxn ang="0">
                      <a:pos x="343" y="93"/>
                    </a:cxn>
                    <a:cxn ang="0">
                      <a:pos x="354" y="57"/>
                    </a:cxn>
                    <a:cxn ang="0">
                      <a:pos x="195" y="32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354" h="535">
                      <a:moveTo>
                        <a:pt x="45" y="0"/>
                      </a:moveTo>
                      <a:lnTo>
                        <a:pt x="0" y="212"/>
                      </a:lnTo>
                      <a:lnTo>
                        <a:pt x="241" y="535"/>
                      </a:lnTo>
                      <a:lnTo>
                        <a:pt x="256" y="521"/>
                      </a:lnTo>
                      <a:lnTo>
                        <a:pt x="255" y="457"/>
                      </a:lnTo>
                      <a:lnTo>
                        <a:pt x="285" y="462"/>
                      </a:lnTo>
                      <a:lnTo>
                        <a:pt x="316" y="266"/>
                      </a:lnTo>
                      <a:lnTo>
                        <a:pt x="337" y="133"/>
                      </a:lnTo>
                      <a:lnTo>
                        <a:pt x="343" y="93"/>
                      </a:lnTo>
                      <a:lnTo>
                        <a:pt x="354" y="57"/>
                      </a:lnTo>
                      <a:lnTo>
                        <a:pt x="195" y="3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0" name="Freeform 21"/>
                <p:cNvSpPr>
                  <a:spLocks/>
                </p:cNvSpPr>
                <p:nvPr/>
              </p:nvSpPr>
              <p:spPr bwMode="auto">
                <a:xfrm>
                  <a:off x="3537589" y="1763120"/>
                  <a:ext cx="674567" cy="1100403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48" y="202"/>
                    </a:cxn>
                    <a:cxn ang="0">
                      <a:pos x="78" y="245"/>
                    </a:cxn>
                    <a:cxn ang="0">
                      <a:pos x="31" y="290"/>
                    </a:cxn>
                    <a:cxn ang="0">
                      <a:pos x="25" y="321"/>
                    </a:cxn>
                    <a:cxn ang="0">
                      <a:pos x="38" y="343"/>
                    </a:cxn>
                    <a:cxn ang="0">
                      <a:pos x="25" y="354"/>
                    </a:cxn>
                    <a:cxn ang="0">
                      <a:pos x="0" y="471"/>
                    </a:cxn>
                    <a:cxn ang="0">
                      <a:pos x="152" y="498"/>
                    </a:cxn>
                    <a:cxn ang="0">
                      <a:pos x="296" y="517"/>
                    </a:cxn>
                    <a:cxn ang="0">
                      <a:pos x="311" y="410"/>
                    </a:cxn>
                    <a:cxn ang="0">
                      <a:pos x="319" y="351"/>
                    </a:cxn>
                    <a:cxn ang="0">
                      <a:pos x="305" y="330"/>
                    </a:cxn>
                    <a:cxn ang="0">
                      <a:pos x="272" y="336"/>
                    </a:cxn>
                    <a:cxn ang="0">
                      <a:pos x="229" y="341"/>
                    </a:cxn>
                    <a:cxn ang="0">
                      <a:pos x="221" y="293"/>
                    </a:cxn>
                    <a:cxn ang="0">
                      <a:pos x="169" y="254"/>
                    </a:cxn>
                    <a:cxn ang="0">
                      <a:pos x="176" y="229"/>
                    </a:cxn>
                    <a:cxn ang="0">
                      <a:pos x="181" y="185"/>
                    </a:cxn>
                    <a:cxn ang="0">
                      <a:pos x="114" y="90"/>
                    </a:cxn>
                    <a:cxn ang="0">
                      <a:pos x="123" y="6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319" h="517">
                      <a:moveTo>
                        <a:pt x="77" y="0"/>
                      </a:moveTo>
                      <a:lnTo>
                        <a:pt x="48" y="202"/>
                      </a:lnTo>
                      <a:lnTo>
                        <a:pt x="78" y="245"/>
                      </a:lnTo>
                      <a:lnTo>
                        <a:pt x="31" y="290"/>
                      </a:lnTo>
                      <a:lnTo>
                        <a:pt x="25" y="321"/>
                      </a:lnTo>
                      <a:lnTo>
                        <a:pt x="38" y="343"/>
                      </a:lnTo>
                      <a:lnTo>
                        <a:pt x="25" y="354"/>
                      </a:lnTo>
                      <a:lnTo>
                        <a:pt x="0" y="471"/>
                      </a:lnTo>
                      <a:lnTo>
                        <a:pt x="152" y="498"/>
                      </a:lnTo>
                      <a:lnTo>
                        <a:pt x="296" y="517"/>
                      </a:lnTo>
                      <a:lnTo>
                        <a:pt x="311" y="410"/>
                      </a:lnTo>
                      <a:lnTo>
                        <a:pt x="319" y="351"/>
                      </a:lnTo>
                      <a:lnTo>
                        <a:pt x="305" y="330"/>
                      </a:lnTo>
                      <a:lnTo>
                        <a:pt x="272" y="336"/>
                      </a:lnTo>
                      <a:lnTo>
                        <a:pt x="229" y="341"/>
                      </a:lnTo>
                      <a:lnTo>
                        <a:pt x="221" y="293"/>
                      </a:lnTo>
                      <a:lnTo>
                        <a:pt x="169" y="254"/>
                      </a:lnTo>
                      <a:lnTo>
                        <a:pt x="176" y="229"/>
                      </a:lnTo>
                      <a:lnTo>
                        <a:pt x="181" y="185"/>
                      </a:lnTo>
                      <a:lnTo>
                        <a:pt x="114" y="90"/>
                      </a:lnTo>
                      <a:lnTo>
                        <a:pt x="123" y="6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1" name="Freeform 22"/>
                <p:cNvSpPr>
                  <a:spLocks/>
                </p:cNvSpPr>
                <p:nvPr/>
              </p:nvSpPr>
              <p:spPr bwMode="auto">
                <a:xfrm>
                  <a:off x="3730128" y="2820955"/>
                  <a:ext cx="625931" cy="813064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200" y="20"/>
                    </a:cxn>
                    <a:cxn ang="0">
                      <a:pos x="190" y="93"/>
                    </a:cxn>
                    <a:cxn ang="0">
                      <a:pos x="296" y="103"/>
                    </a:cxn>
                    <a:cxn ang="0">
                      <a:pos x="267" y="382"/>
                    </a:cxn>
                    <a:cxn ang="0">
                      <a:pos x="0" y="353"/>
                    </a:cxn>
                    <a:cxn ang="0">
                      <a:pos x="27" y="175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296" h="382">
                      <a:moveTo>
                        <a:pt x="55" y="0"/>
                      </a:moveTo>
                      <a:lnTo>
                        <a:pt x="200" y="20"/>
                      </a:lnTo>
                      <a:lnTo>
                        <a:pt x="190" y="93"/>
                      </a:lnTo>
                      <a:lnTo>
                        <a:pt x="296" y="103"/>
                      </a:lnTo>
                      <a:lnTo>
                        <a:pt x="267" y="382"/>
                      </a:lnTo>
                      <a:lnTo>
                        <a:pt x="0" y="353"/>
                      </a:lnTo>
                      <a:lnTo>
                        <a:pt x="27" y="175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2" name="Freeform 23"/>
                <p:cNvSpPr>
                  <a:spLocks/>
                </p:cNvSpPr>
                <p:nvPr/>
              </p:nvSpPr>
              <p:spPr bwMode="auto">
                <a:xfrm>
                  <a:off x="3757633" y="1773763"/>
                  <a:ext cx="1173621" cy="736440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18" y="14"/>
                    </a:cxn>
                    <a:cxn ang="0">
                      <a:pos x="184" y="23"/>
                    </a:cxn>
                    <a:cxn ang="0">
                      <a:pos x="271" y="32"/>
                    </a:cxn>
                    <a:cxn ang="0">
                      <a:pos x="351" y="40"/>
                    </a:cxn>
                    <a:cxn ang="0">
                      <a:pos x="490" y="50"/>
                    </a:cxn>
                    <a:cxn ang="0">
                      <a:pos x="555" y="55"/>
                    </a:cxn>
                    <a:cxn ang="0">
                      <a:pos x="553" y="337"/>
                    </a:cxn>
                    <a:cxn ang="0">
                      <a:pos x="213" y="308"/>
                    </a:cxn>
                    <a:cxn ang="0">
                      <a:pos x="206" y="346"/>
                    </a:cxn>
                    <a:cxn ang="0">
                      <a:pos x="193" y="328"/>
                    </a:cxn>
                    <a:cxn ang="0">
                      <a:pos x="162" y="331"/>
                    </a:cxn>
                    <a:cxn ang="0">
                      <a:pos x="117" y="338"/>
                    </a:cxn>
                    <a:cxn ang="0">
                      <a:pos x="109" y="289"/>
                    </a:cxn>
                    <a:cxn ang="0">
                      <a:pos x="56" y="250"/>
                    </a:cxn>
                    <a:cxn ang="0">
                      <a:pos x="64" y="213"/>
                    </a:cxn>
                    <a:cxn ang="0">
                      <a:pos x="69" y="183"/>
                    </a:cxn>
                    <a:cxn ang="0">
                      <a:pos x="0" y="86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555" h="346">
                      <a:moveTo>
                        <a:pt x="9" y="0"/>
                      </a:moveTo>
                      <a:lnTo>
                        <a:pt x="118" y="14"/>
                      </a:lnTo>
                      <a:lnTo>
                        <a:pt x="184" y="23"/>
                      </a:lnTo>
                      <a:lnTo>
                        <a:pt x="271" y="32"/>
                      </a:lnTo>
                      <a:lnTo>
                        <a:pt x="351" y="40"/>
                      </a:lnTo>
                      <a:lnTo>
                        <a:pt x="490" y="50"/>
                      </a:lnTo>
                      <a:lnTo>
                        <a:pt x="555" y="55"/>
                      </a:lnTo>
                      <a:lnTo>
                        <a:pt x="553" y="337"/>
                      </a:lnTo>
                      <a:lnTo>
                        <a:pt x="213" y="308"/>
                      </a:lnTo>
                      <a:lnTo>
                        <a:pt x="206" y="346"/>
                      </a:lnTo>
                      <a:lnTo>
                        <a:pt x="193" y="328"/>
                      </a:lnTo>
                      <a:lnTo>
                        <a:pt x="162" y="331"/>
                      </a:lnTo>
                      <a:lnTo>
                        <a:pt x="117" y="338"/>
                      </a:lnTo>
                      <a:lnTo>
                        <a:pt x="109" y="289"/>
                      </a:lnTo>
                      <a:lnTo>
                        <a:pt x="56" y="250"/>
                      </a:lnTo>
                      <a:lnTo>
                        <a:pt x="64" y="213"/>
                      </a:lnTo>
                      <a:lnTo>
                        <a:pt x="69" y="183"/>
                      </a:lnTo>
                      <a:lnTo>
                        <a:pt x="0" y="8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3" name="Freeform 24"/>
                <p:cNvSpPr>
                  <a:spLocks/>
                </p:cNvSpPr>
                <p:nvPr/>
              </p:nvSpPr>
              <p:spPr bwMode="auto">
                <a:xfrm>
                  <a:off x="4097526" y="2422937"/>
                  <a:ext cx="803560" cy="66194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23" y="116"/>
                    </a:cxn>
                    <a:cxn ang="0">
                      <a:pos x="0" y="282"/>
                    </a:cxn>
                    <a:cxn ang="0">
                      <a:pos x="110" y="291"/>
                    </a:cxn>
                    <a:cxn ang="0">
                      <a:pos x="367" y="311"/>
                    </a:cxn>
                    <a:cxn ang="0">
                      <a:pos x="380" y="32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380" h="311">
                      <a:moveTo>
                        <a:pt x="37" y="0"/>
                      </a:moveTo>
                      <a:lnTo>
                        <a:pt x="23" y="116"/>
                      </a:lnTo>
                      <a:lnTo>
                        <a:pt x="0" y="282"/>
                      </a:lnTo>
                      <a:lnTo>
                        <a:pt x="110" y="291"/>
                      </a:lnTo>
                      <a:lnTo>
                        <a:pt x="367" y="311"/>
                      </a:lnTo>
                      <a:lnTo>
                        <a:pt x="380" y="32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" name="Freeform 25"/>
                <p:cNvSpPr>
                  <a:spLocks/>
                </p:cNvSpPr>
                <p:nvPr/>
              </p:nvSpPr>
              <p:spPr bwMode="auto">
                <a:xfrm>
                  <a:off x="4248808" y="3040184"/>
                  <a:ext cx="837394" cy="627890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13" y="177"/>
                    </a:cxn>
                    <a:cxn ang="0">
                      <a:pos x="0" y="279"/>
                    </a:cxn>
                    <a:cxn ang="0">
                      <a:pos x="198" y="289"/>
                    </a:cxn>
                    <a:cxn ang="0">
                      <a:pos x="387" y="295"/>
                    </a:cxn>
                    <a:cxn ang="0">
                      <a:pos x="393" y="157"/>
                    </a:cxn>
                    <a:cxn ang="0">
                      <a:pos x="396" y="22"/>
                    </a:cxn>
                    <a:cxn ang="0">
                      <a:pos x="288" y="2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96" h="295">
                      <a:moveTo>
                        <a:pt x="33" y="0"/>
                      </a:moveTo>
                      <a:lnTo>
                        <a:pt x="13" y="177"/>
                      </a:lnTo>
                      <a:lnTo>
                        <a:pt x="0" y="279"/>
                      </a:lnTo>
                      <a:lnTo>
                        <a:pt x="198" y="289"/>
                      </a:lnTo>
                      <a:lnTo>
                        <a:pt x="387" y="295"/>
                      </a:lnTo>
                      <a:lnTo>
                        <a:pt x="393" y="157"/>
                      </a:lnTo>
                      <a:lnTo>
                        <a:pt x="396" y="22"/>
                      </a:lnTo>
                      <a:lnTo>
                        <a:pt x="288" y="2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" name="Freeform 26"/>
                <p:cNvSpPr>
                  <a:spLocks/>
                </p:cNvSpPr>
                <p:nvPr/>
              </p:nvSpPr>
              <p:spPr bwMode="auto">
                <a:xfrm>
                  <a:off x="3549376" y="3568037"/>
                  <a:ext cx="759152" cy="849248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84" y="52"/>
                    </a:cxn>
                    <a:cxn ang="0">
                      <a:pos x="53" y="46"/>
                    </a:cxn>
                    <a:cxn ang="0">
                      <a:pos x="55" y="113"/>
                    </a:cxn>
                    <a:cxn ang="0">
                      <a:pos x="40" y="126"/>
                    </a:cxn>
                    <a:cxn ang="0">
                      <a:pos x="62" y="167"/>
                    </a:cxn>
                    <a:cxn ang="0">
                      <a:pos x="40" y="185"/>
                    </a:cxn>
                    <a:cxn ang="0">
                      <a:pos x="28" y="215"/>
                    </a:cxn>
                    <a:cxn ang="0">
                      <a:pos x="11" y="244"/>
                    </a:cxn>
                    <a:cxn ang="0">
                      <a:pos x="23" y="261"/>
                    </a:cxn>
                    <a:cxn ang="0">
                      <a:pos x="2" y="268"/>
                    </a:cxn>
                    <a:cxn ang="0">
                      <a:pos x="0" y="295"/>
                    </a:cxn>
                    <a:cxn ang="0">
                      <a:pos x="202" y="397"/>
                    </a:cxn>
                    <a:cxn ang="0">
                      <a:pos x="316" y="399"/>
                    </a:cxn>
                    <a:cxn ang="0">
                      <a:pos x="359" y="31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359" h="399">
                      <a:moveTo>
                        <a:pt x="91" y="0"/>
                      </a:moveTo>
                      <a:lnTo>
                        <a:pt x="84" y="52"/>
                      </a:lnTo>
                      <a:lnTo>
                        <a:pt x="53" y="46"/>
                      </a:lnTo>
                      <a:lnTo>
                        <a:pt x="55" y="113"/>
                      </a:lnTo>
                      <a:lnTo>
                        <a:pt x="40" y="126"/>
                      </a:lnTo>
                      <a:lnTo>
                        <a:pt x="62" y="167"/>
                      </a:lnTo>
                      <a:lnTo>
                        <a:pt x="40" y="185"/>
                      </a:lnTo>
                      <a:lnTo>
                        <a:pt x="28" y="215"/>
                      </a:lnTo>
                      <a:lnTo>
                        <a:pt x="11" y="244"/>
                      </a:lnTo>
                      <a:lnTo>
                        <a:pt x="23" y="261"/>
                      </a:lnTo>
                      <a:lnTo>
                        <a:pt x="2" y="268"/>
                      </a:lnTo>
                      <a:lnTo>
                        <a:pt x="0" y="295"/>
                      </a:lnTo>
                      <a:lnTo>
                        <a:pt x="202" y="397"/>
                      </a:lnTo>
                      <a:lnTo>
                        <a:pt x="316" y="399"/>
                      </a:lnTo>
                      <a:lnTo>
                        <a:pt x="359" y="31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" name="Freeform 27"/>
                <p:cNvSpPr>
                  <a:spLocks/>
                </p:cNvSpPr>
                <p:nvPr/>
              </p:nvSpPr>
              <p:spPr bwMode="auto">
                <a:xfrm>
                  <a:off x="4164326" y="3627634"/>
                  <a:ext cx="805674" cy="804550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81" y="15"/>
                    </a:cxn>
                    <a:cxn ang="0">
                      <a:pos x="365" y="349"/>
                    </a:cxn>
                    <a:cxn ang="0">
                      <a:pos x="256" y="343"/>
                    </a:cxn>
                    <a:cxn ang="0">
                      <a:pos x="154" y="340"/>
                    </a:cxn>
                    <a:cxn ang="0">
                      <a:pos x="154" y="353"/>
                    </a:cxn>
                    <a:cxn ang="0">
                      <a:pos x="69" y="353"/>
                    </a:cxn>
                    <a:cxn ang="0">
                      <a:pos x="64" y="378"/>
                    </a:cxn>
                    <a:cxn ang="0">
                      <a:pos x="0" y="370"/>
                    </a:cxn>
                    <a:cxn ang="0">
                      <a:pos x="36" y="87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381" h="378">
                      <a:moveTo>
                        <a:pt x="46" y="0"/>
                      </a:moveTo>
                      <a:lnTo>
                        <a:pt x="381" y="15"/>
                      </a:lnTo>
                      <a:lnTo>
                        <a:pt x="365" y="349"/>
                      </a:lnTo>
                      <a:lnTo>
                        <a:pt x="256" y="343"/>
                      </a:lnTo>
                      <a:lnTo>
                        <a:pt x="154" y="340"/>
                      </a:lnTo>
                      <a:lnTo>
                        <a:pt x="154" y="353"/>
                      </a:lnTo>
                      <a:lnTo>
                        <a:pt x="69" y="353"/>
                      </a:lnTo>
                      <a:lnTo>
                        <a:pt x="64" y="378"/>
                      </a:lnTo>
                      <a:lnTo>
                        <a:pt x="0" y="370"/>
                      </a:lnTo>
                      <a:lnTo>
                        <a:pt x="36" y="8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7" name="Freeform 28"/>
                <p:cNvSpPr>
                  <a:spLocks/>
                </p:cNvSpPr>
                <p:nvPr/>
              </p:nvSpPr>
              <p:spPr bwMode="auto">
                <a:xfrm>
                  <a:off x="4460995" y="3746826"/>
                  <a:ext cx="1634610" cy="1523963"/>
                </a:xfrm>
                <a:custGeom>
                  <a:avLst/>
                  <a:gdLst/>
                  <a:ahLst/>
                  <a:cxnLst>
                    <a:cxn ang="0">
                      <a:pos x="224" y="0"/>
                    </a:cxn>
                    <a:cxn ang="0">
                      <a:pos x="395" y="6"/>
                    </a:cxn>
                    <a:cxn ang="0">
                      <a:pos x="395" y="136"/>
                    </a:cxn>
                    <a:cxn ang="0">
                      <a:pos x="482" y="172"/>
                    </a:cxn>
                    <a:cxn ang="0">
                      <a:pos x="506" y="160"/>
                    </a:cxn>
                    <a:cxn ang="0">
                      <a:pos x="563" y="188"/>
                    </a:cxn>
                    <a:cxn ang="0">
                      <a:pos x="597" y="186"/>
                    </a:cxn>
                    <a:cxn ang="0">
                      <a:pos x="663" y="158"/>
                    </a:cxn>
                    <a:cxn ang="0">
                      <a:pos x="701" y="185"/>
                    </a:cxn>
                    <a:cxn ang="0">
                      <a:pos x="734" y="192"/>
                    </a:cxn>
                    <a:cxn ang="0">
                      <a:pos x="734" y="298"/>
                    </a:cxn>
                    <a:cxn ang="0">
                      <a:pos x="773" y="364"/>
                    </a:cxn>
                    <a:cxn ang="0">
                      <a:pos x="764" y="454"/>
                    </a:cxn>
                    <a:cxn ang="0">
                      <a:pos x="722" y="490"/>
                    </a:cxn>
                    <a:cxn ang="0">
                      <a:pos x="713" y="457"/>
                    </a:cxn>
                    <a:cxn ang="0">
                      <a:pos x="701" y="472"/>
                    </a:cxn>
                    <a:cxn ang="0">
                      <a:pos x="710" y="493"/>
                    </a:cxn>
                    <a:cxn ang="0">
                      <a:pos x="635" y="547"/>
                    </a:cxn>
                    <a:cxn ang="0">
                      <a:pos x="617" y="550"/>
                    </a:cxn>
                    <a:cxn ang="0">
                      <a:pos x="578" y="577"/>
                    </a:cxn>
                    <a:cxn ang="0">
                      <a:pos x="578" y="592"/>
                    </a:cxn>
                    <a:cxn ang="0">
                      <a:pos x="566" y="595"/>
                    </a:cxn>
                    <a:cxn ang="0">
                      <a:pos x="575" y="613"/>
                    </a:cxn>
                    <a:cxn ang="0">
                      <a:pos x="554" y="640"/>
                    </a:cxn>
                    <a:cxn ang="0">
                      <a:pos x="566" y="679"/>
                    </a:cxn>
                    <a:cxn ang="0">
                      <a:pos x="578" y="692"/>
                    </a:cxn>
                    <a:cxn ang="0">
                      <a:pos x="575" y="716"/>
                    </a:cxn>
                    <a:cxn ang="0">
                      <a:pos x="545" y="716"/>
                    </a:cxn>
                    <a:cxn ang="0">
                      <a:pos x="518" y="704"/>
                    </a:cxn>
                    <a:cxn ang="0">
                      <a:pos x="500" y="707"/>
                    </a:cxn>
                    <a:cxn ang="0">
                      <a:pos x="440" y="686"/>
                    </a:cxn>
                    <a:cxn ang="0">
                      <a:pos x="413" y="604"/>
                    </a:cxn>
                    <a:cxn ang="0">
                      <a:pos x="371" y="565"/>
                    </a:cxn>
                    <a:cxn ang="0">
                      <a:pos x="334" y="493"/>
                    </a:cxn>
                    <a:cxn ang="0">
                      <a:pos x="317" y="486"/>
                    </a:cxn>
                    <a:cxn ang="0">
                      <a:pos x="297" y="468"/>
                    </a:cxn>
                    <a:cxn ang="0">
                      <a:pos x="278" y="468"/>
                    </a:cxn>
                    <a:cxn ang="0">
                      <a:pos x="249" y="462"/>
                    </a:cxn>
                    <a:cxn ang="0">
                      <a:pos x="227" y="468"/>
                    </a:cxn>
                    <a:cxn ang="0">
                      <a:pos x="212" y="504"/>
                    </a:cxn>
                    <a:cxn ang="0">
                      <a:pos x="189" y="510"/>
                    </a:cxn>
                    <a:cxn ang="0">
                      <a:pos x="140" y="482"/>
                    </a:cxn>
                    <a:cxn ang="0">
                      <a:pos x="111" y="448"/>
                    </a:cxn>
                    <a:cxn ang="0">
                      <a:pos x="106" y="407"/>
                    </a:cxn>
                    <a:cxn ang="0">
                      <a:pos x="85" y="379"/>
                    </a:cxn>
                    <a:cxn ang="0">
                      <a:pos x="36" y="340"/>
                    </a:cxn>
                    <a:cxn ang="0">
                      <a:pos x="0" y="299"/>
                    </a:cxn>
                    <a:cxn ang="0">
                      <a:pos x="0" y="282"/>
                    </a:cxn>
                    <a:cxn ang="0">
                      <a:pos x="117" y="283"/>
                    </a:cxn>
                    <a:cxn ang="0">
                      <a:pos x="212" y="291"/>
                    </a:cxn>
                    <a:cxn ang="0">
                      <a:pos x="224" y="0"/>
                    </a:cxn>
                  </a:cxnLst>
                  <a:rect l="0" t="0" r="r" b="b"/>
                  <a:pathLst>
                    <a:path w="773" h="716">
                      <a:moveTo>
                        <a:pt x="224" y="0"/>
                      </a:moveTo>
                      <a:lnTo>
                        <a:pt x="395" y="6"/>
                      </a:lnTo>
                      <a:lnTo>
                        <a:pt x="395" y="136"/>
                      </a:lnTo>
                      <a:lnTo>
                        <a:pt x="482" y="172"/>
                      </a:lnTo>
                      <a:lnTo>
                        <a:pt x="506" y="160"/>
                      </a:lnTo>
                      <a:lnTo>
                        <a:pt x="563" y="188"/>
                      </a:lnTo>
                      <a:lnTo>
                        <a:pt x="597" y="186"/>
                      </a:lnTo>
                      <a:lnTo>
                        <a:pt x="663" y="158"/>
                      </a:lnTo>
                      <a:lnTo>
                        <a:pt x="701" y="185"/>
                      </a:lnTo>
                      <a:lnTo>
                        <a:pt x="734" y="192"/>
                      </a:lnTo>
                      <a:lnTo>
                        <a:pt x="734" y="298"/>
                      </a:lnTo>
                      <a:lnTo>
                        <a:pt x="773" y="364"/>
                      </a:lnTo>
                      <a:lnTo>
                        <a:pt x="764" y="454"/>
                      </a:lnTo>
                      <a:lnTo>
                        <a:pt x="722" y="490"/>
                      </a:lnTo>
                      <a:lnTo>
                        <a:pt x="713" y="457"/>
                      </a:lnTo>
                      <a:lnTo>
                        <a:pt x="701" y="472"/>
                      </a:lnTo>
                      <a:lnTo>
                        <a:pt x="710" y="493"/>
                      </a:lnTo>
                      <a:lnTo>
                        <a:pt x="635" y="547"/>
                      </a:lnTo>
                      <a:lnTo>
                        <a:pt x="617" y="550"/>
                      </a:lnTo>
                      <a:lnTo>
                        <a:pt x="578" y="577"/>
                      </a:lnTo>
                      <a:lnTo>
                        <a:pt x="578" y="592"/>
                      </a:lnTo>
                      <a:lnTo>
                        <a:pt x="566" y="595"/>
                      </a:lnTo>
                      <a:lnTo>
                        <a:pt x="575" y="613"/>
                      </a:lnTo>
                      <a:lnTo>
                        <a:pt x="554" y="640"/>
                      </a:lnTo>
                      <a:lnTo>
                        <a:pt x="566" y="679"/>
                      </a:lnTo>
                      <a:lnTo>
                        <a:pt x="578" y="692"/>
                      </a:lnTo>
                      <a:lnTo>
                        <a:pt x="575" y="716"/>
                      </a:lnTo>
                      <a:lnTo>
                        <a:pt x="545" y="716"/>
                      </a:lnTo>
                      <a:lnTo>
                        <a:pt x="518" y="704"/>
                      </a:lnTo>
                      <a:lnTo>
                        <a:pt x="500" y="707"/>
                      </a:lnTo>
                      <a:lnTo>
                        <a:pt x="440" y="686"/>
                      </a:lnTo>
                      <a:lnTo>
                        <a:pt x="413" y="604"/>
                      </a:lnTo>
                      <a:lnTo>
                        <a:pt x="371" y="565"/>
                      </a:lnTo>
                      <a:lnTo>
                        <a:pt x="334" y="493"/>
                      </a:lnTo>
                      <a:lnTo>
                        <a:pt x="317" y="486"/>
                      </a:lnTo>
                      <a:lnTo>
                        <a:pt x="297" y="468"/>
                      </a:lnTo>
                      <a:lnTo>
                        <a:pt x="278" y="468"/>
                      </a:lnTo>
                      <a:lnTo>
                        <a:pt x="249" y="462"/>
                      </a:lnTo>
                      <a:lnTo>
                        <a:pt x="227" y="468"/>
                      </a:lnTo>
                      <a:lnTo>
                        <a:pt x="212" y="504"/>
                      </a:lnTo>
                      <a:lnTo>
                        <a:pt x="189" y="510"/>
                      </a:lnTo>
                      <a:lnTo>
                        <a:pt x="140" y="482"/>
                      </a:lnTo>
                      <a:lnTo>
                        <a:pt x="111" y="448"/>
                      </a:lnTo>
                      <a:lnTo>
                        <a:pt x="106" y="407"/>
                      </a:lnTo>
                      <a:lnTo>
                        <a:pt x="85" y="379"/>
                      </a:lnTo>
                      <a:lnTo>
                        <a:pt x="36" y="340"/>
                      </a:lnTo>
                      <a:lnTo>
                        <a:pt x="0" y="299"/>
                      </a:lnTo>
                      <a:lnTo>
                        <a:pt x="0" y="282"/>
                      </a:lnTo>
                      <a:lnTo>
                        <a:pt x="117" y="283"/>
                      </a:lnTo>
                      <a:lnTo>
                        <a:pt x="212" y="291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8" name="Freeform 29"/>
                <p:cNvSpPr>
                  <a:spLocks/>
                </p:cNvSpPr>
                <p:nvPr/>
              </p:nvSpPr>
              <p:spPr bwMode="auto">
                <a:xfrm>
                  <a:off x="4846075" y="1890827"/>
                  <a:ext cx="786642" cy="46400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12" y="7"/>
                    </a:cxn>
                    <a:cxn ang="0">
                      <a:pos x="335" y="71"/>
                    </a:cxn>
                    <a:cxn ang="0">
                      <a:pos x="357" y="120"/>
                    </a:cxn>
                    <a:cxn ang="0">
                      <a:pos x="372" y="200"/>
                    </a:cxn>
                    <a:cxn ang="0">
                      <a:pos x="363" y="218"/>
                    </a:cxn>
                    <a:cxn ang="0">
                      <a:pos x="248" y="215"/>
                    </a:cxn>
                    <a:cxn ang="0">
                      <a:pos x="0" y="21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72" h="218">
                      <a:moveTo>
                        <a:pt x="1" y="0"/>
                      </a:moveTo>
                      <a:lnTo>
                        <a:pt x="312" y="7"/>
                      </a:lnTo>
                      <a:lnTo>
                        <a:pt x="335" y="71"/>
                      </a:lnTo>
                      <a:lnTo>
                        <a:pt x="357" y="120"/>
                      </a:lnTo>
                      <a:lnTo>
                        <a:pt x="372" y="200"/>
                      </a:lnTo>
                      <a:lnTo>
                        <a:pt x="363" y="218"/>
                      </a:lnTo>
                      <a:lnTo>
                        <a:pt x="248" y="215"/>
                      </a:lnTo>
                      <a:lnTo>
                        <a:pt x="0" y="2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9" name="Freeform 30"/>
                <p:cNvSpPr>
                  <a:spLocks/>
                </p:cNvSpPr>
                <p:nvPr/>
              </p:nvSpPr>
              <p:spPr bwMode="auto">
                <a:xfrm>
                  <a:off x="4826427" y="2337799"/>
                  <a:ext cx="826821" cy="54275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6" y="99"/>
                    </a:cxn>
                    <a:cxn ang="0">
                      <a:pos x="0" y="215"/>
                    </a:cxn>
                    <a:cxn ang="0">
                      <a:pos x="284" y="219"/>
                    </a:cxn>
                    <a:cxn ang="0">
                      <a:pos x="314" y="235"/>
                    </a:cxn>
                    <a:cxn ang="0">
                      <a:pos x="335" y="213"/>
                    </a:cxn>
                    <a:cxn ang="0">
                      <a:pos x="391" y="255"/>
                    </a:cxn>
                    <a:cxn ang="0">
                      <a:pos x="383" y="211"/>
                    </a:cxn>
                    <a:cxn ang="0">
                      <a:pos x="388" y="177"/>
                    </a:cxn>
                    <a:cxn ang="0">
                      <a:pos x="391" y="61"/>
                    </a:cxn>
                    <a:cxn ang="0">
                      <a:pos x="366" y="36"/>
                    </a:cxn>
                    <a:cxn ang="0">
                      <a:pos x="376" y="4"/>
                    </a:cxn>
                    <a:cxn ang="0">
                      <a:pos x="190" y="3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91" h="255">
                      <a:moveTo>
                        <a:pt x="7" y="0"/>
                      </a:moveTo>
                      <a:lnTo>
                        <a:pt x="6" y="99"/>
                      </a:lnTo>
                      <a:lnTo>
                        <a:pt x="0" y="215"/>
                      </a:lnTo>
                      <a:lnTo>
                        <a:pt x="284" y="219"/>
                      </a:lnTo>
                      <a:lnTo>
                        <a:pt x="314" y="235"/>
                      </a:lnTo>
                      <a:lnTo>
                        <a:pt x="335" y="213"/>
                      </a:lnTo>
                      <a:lnTo>
                        <a:pt x="391" y="255"/>
                      </a:lnTo>
                      <a:lnTo>
                        <a:pt x="383" y="211"/>
                      </a:lnTo>
                      <a:lnTo>
                        <a:pt x="388" y="177"/>
                      </a:lnTo>
                      <a:lnTo>
                        <a:pt x="391" y="61"/>
                      </a:lnTo>
                      <a:lnTo>
                        <a:pt x="366" y="36"/>
                      </a:lnTo>
                      <a:lnTo>
                        <a:pt x="376" y="4"/>
                      </a:lnTo>
                      <a:lnTo>
                        <a:pt x="19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0" name="Freeform 31"/>
                <p:cNvSpPr>
                  <a:spLocks/>
                </p:cNvSpPr>
                <p:nvPr/>
              </p:nvSpPr>
              <p:spPr bwMode="auto">
                <a:xfrm>
                  <a:off x="4814639" y="2789028"/>
                  <a:ext cx="985419" cy="44697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139"/>
                    </a:cxn>
                    <a:cxn ang="0">
                      <a:pos x="105" y="142"/>
                    </a:cxn>
                    <a:cxn ang="0">
                      <a:pos x="104" y="210"/>
                    </a:cxn>
                    <a:cxn ang="0">
                      <a:pos x="246" y="208"/>
                    </a:cxn>
                    <a:cxn ang="0">
                      <a:pos x="373" y="206"/>
                    </a:cxn>
                    <a:cxn ang="0">
                      <a:pos x="466" y="208"/>
                    </a:cxn>
                    <a:cxn ang="0">
                      <a:pos x="437" y="149"/>
                    </a:cxn>
                    <a:cxn ang="0">
                      <a:pos x="417" y="94"/>
                    </a:cxn>
                    <a:cxn ang="0">
                      <a:pos x="395" y="37"/>
                    </a:cxn>
                    <a:cxn ang="0">
                      <a:pos x="342" y="1"/>
                    </a:cxn>
                    <a:cxn ang="0">
                      <a:pos x="318" y="22"/>
                    </a:cxn>
                    <a:cxn ang="0">
                      <a:pos x="289" y="7"/>
                    </a:cxn>
                    <a:cxn ang="0">
                      <a:pos x="162" y="3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66" h="210">
                      <a:moveTo>
                        <a:pt x="5" y="0"/>
                      </a:moveTo>
                      <a:lnTo>
                        <a:pt x="0" y="139"/>
                      </a:lnTo>
                      <a:lnTo>
                        <a:pt x="105" y="142"/>
                      </a:lnTo>
                      <a:lnTo>
                        <a:pt x="104" y="210"/>
                      </a:lnTo>
                      <a:lnTo>
                        <a:pt x="246" y="208"/>
                      </a:lnTo>
                      <a:lnTo>
                        <a:pt x="373" y="206"/>
                      </a:lnTo>
                      <a:lnTo>
                        <a:pt x="466" y="208"/>
                      </a:lnTo>
                      <a:lnTo>
                        <a:pt x="437" y="149"/>
                      </a:lnTo>
                      <a:lnTo>
                        <a:pt x="417" y="94"/>
                      </a:lnTo>
                      <a:lnTo>
                        <a:pt x="395" y="37"/>
                      </a:lnTo>
                      <a:lnTo>
                        <a:pt x="342" y="1"/>
                      </a:lnTo>
                      <a:lnTo>
                        <a:pt x="318" y="22"/>
                      </a:lnTo>
                      <a:lnTo>
                        <a:pt x="289" y="7"/>
                      </a:lnTo>
                      <a:lnTo>
                        <a:pt x="162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1" name="Freeform 32"/>
                <p:cNvSpPr>
                  <a:spLocks/>
                </p:cNvSpPr>
                <p:nvPr/>
              </p:nvSpPr>
              <p:spPr bwMode="auto">
                <a:xfrm>
                  <a:off x="5009144" y="3225358"/>
                  <a:ext cx="866998" cy="444844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3" y="122"/>
                    </a:cxn>
                    <a:cxn ang="0">
                      <a:pos x="0" y="207"/>
                    </a:cxn>
                    <a:cxn ang="0">
                      <a:pos x="410" y="209"/>
                    </a:cxn>
                    <a:cxn ang="0">
                      <a:pos x="402" y="100"/>
                    </a:cxn>
                    <a:cxn ang="0">
                      <a:pos x="402" y="59"/>
                    </a:cxn>
                    <a:cxn ang="0">
                      <a:pos x="369" y="34"/>
                    </a:cxn>
                    <a:cxn ang="0">
                      <a:pos x="379" y="12"/>
                    </a:cxn>
                    <a:cxn ang="0">
                      <a:pos x="365" y="0"/>
                    </a:cxn>
                    <a:cxn ang="0">
                      <a:pos x="179" y="2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10" h="209">
                      <a:moveTo>
                        <a:pt x="4" y="2"/>
                      </a:moveTo>
                      <a:lnTo>
                        <a:pt x="3" y="122"/>
                      </a:lnTo>
                      <a:lnTo>
                        <a:pt x="0" y="207"/>
                      </a:lnTo>
                      <a:lnTo>
                        <a:pt x="410" y="209"/>
                      </a:lnTo>
                      <a:lnTo>
                        <a:pt x="402" y="100"/>
                      </a:lnTo>
                      <a:lnTo>
                        <a:pt x="402" y="59"/>
                      </a:lnTo>
                      <a:lnTo>
                        <a:pt x="369" y="34"/>
                      </a:lnTo>
                      <a:lnTo>
                        <a:pt x="379" y="12"/>
                      </a:lnTo>
                      <a:lnTo>
                        <a:pt x="365" y="0"/>
                      </a:lnTo>
                      <a:lnTo>
                        <a:pt x="179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2" name="Freeform 33"/>
                <p:cNvSpPr>
                  <a:spLocks/>
                </p:cNvSpPr>
                <p:nvPr/>
              </p:nvSpPr>
              <p:spPr bwMode="auto">
                <a:xfrm>
                  <a:off x="4901086" y="3659560"/>
                  <a:ext cx="1010794" cy="48954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1"/>
                    </a:cxn>
                    <a:cxn ang="0">
                      <a:pos x="170" y="47"/>
                    </a:cxn>
                    <a:cxn ang="0">
                      <a:pos x="171" y="178"/>
                    </a:cxn>
                    <a:cxn ang="0">
                      <a:pos x="258" y="214"/>
                    </a:cxn>
                    <a:cxn ang="0">
                      <a:pos x="282" y="201"/>
                    </a:cxn>
                    <a:cxn ang="0">
                      <a:pos x="337" y="230"/>
                    </a:cxn>
                    <a:cxn ang="0">
                      <a:pos x="373" y="229"/>
                    </a:cxn>
                    <a:cxn ang="0">
                      <a:pos x="439" y="201"/>
                    </a:cxn>
                    <a:cxn ang="0">
                      <a:pos x="478" y="228"/>
                    </a:cxn>
                    <a:cxn ang="0">
                      <a:pos x="478" y="86"/>
                    </a:cxn>
                    <a:cxn ang="0">
                      <a:pos x="466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78" h="230">
                      <a:moveTo>
                        <a:pt x="3" y="0"/>
                      </a:moveTo>
                      <a:lnTo>
                        <a:pt x="0" y="41"/>
                      </a:lnTo>
                      <a:lnTo>
                        <a:pt x="170" y="47"/>
                      </a:lnTo>
                      <a:lnTo>
                        <a:pt x="171" y="178"/>
                      </a:lnTo>
                      <a:lnTo>
                        <a:pt x="258" y="214"/>
                      </a:lnTo>
                      <a:lnTo>
                        <a:pt x="282" y="201"/>
                      </a:lnTo>
                      <a:lnTo>
                        <a:pt x="337" y="230"/>
                      </a:lnTo>
                      <a:lnTo>
                        <a:pt x="373" y="229"/>
                      </a:lnTo>
                      <a:lnTo>
                        <a:pt x="439" y="201"/>
                      </a:lnTo>
                      <a:lnTo>
                        <a:pt x="478" y="228"/>
                      </a:lnTo>
                      <a:lnTo>
                        <a:pt x="478" y="86"/>
                      </a:lnTo>
                      <a:lnTo>
                        <a:pt x="466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3" name="Freeform 34"/>
                <p:cNvSpPr>
                  <a:spLocks/>
                </p:cNvSpPr>
                <p:nvPr/>
              </p:nvSpPr>
              <p:spPr bwMode="auto">
                <a:xfrm>
                  <a:off x="5822528" y="3682973"/>
                  <a:ext cx="568836" cy="534239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06" y="10"/>
                    </a:cxn>
                    <a:cxn ang="0">
                      <a:pos x="237" y="0"/>
                    </a:cxn>
                    <a:cxn ang="0">
                      <a:pos x="230" y="33"/>
                    </a:cxn>
                    <a:cxn ang="0">
                      <a:pos x="259" y="26"/>
                    </a:cxn>
                    <a:cxn ang="0">
                      <a:pos x="269" y="48"/>
                    </a:cxn>
                    <a:cxn ang="0">
                      <a:pos x="239" y="68"/>
                    </a:cxn>
                    <a:cxn ang="0">
                      <a:pos x="246" y="103"/>
                    </a:cxn>
                    <a:cxn ang="0">
                      <a:pos x="215" y="161"/>
                    </a:cxn>
                    <a:cxn ang="0">
                      <a:pos x="192" y="197"/>
                    </a:cxn>
                    <a:cxn ang="0">
                      <a:pos x="205" y="243"/>
                    </a:cxn>
                    <a:cxn ang="0">
                      <a:pos x="39" y="251"/>
                    </a:cxn>
                    <a:cxn ang="0">
                      <a:pos x="38" y="223"/>
                    </a:cxn>
                    <a:cxn ang="0">
                      <a:pos x="5" y="217"/>
                    </a:cxn>
                    <a:cxn ang="0">
                      <a:pos x="5" y="68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269" h="251">
                      <a:moveTo>
                        <a:pt x="0" y="23"/>
                      </a:moveTo>
                      <a:lnTo>
                        <a:pt x="106" y="10"/>
                      </a:lnTo>
                      <a:lnTo>
                        <a:pt x="237" y="0"/>
                      </a:lnTo>
                      <a:lnTo>
                        <a:pt x="230" y="33"/>
                      </a:lnTo>
                      <a:lnTo>
                        <a:pt x="259" y="26"/>
                      </a:lnTo>
                      <a:lnTo>
                        <a:pt x="269" y="48"/>
                      </a:lnTo>
                      <a:lnTo>
                        <a:pt x="239" y="68"/>
                      </a:lnTo>
                      <a:lnTo>
                        <a:pt x="246" y="103"/>
                      </a:lnTo>
                      <a:lnTo>
                        <a:pt x="215" y="161"/>
                      </a:lnTo>
                      <a:lnTo>
                        <a:pt x="192" y="197"/>
                      </a:lnTo>
                      <a:lnTo>
                        <a:pt x="205" y="243"/>
                      </a:lnTo>
                      <a:lnTo>
                        <a:pt x="39" y="251"/>
                      </a:lnTo>
                      <a:lnTo>
                        <a:pt x="38" y="223"/>
                      </a:lnTo>
                      <a:lnTo>
                        <a:pt x="5" y="217"/>
                      </a:lnTo>
                      <a:lnTo>
                        <a:pt x="5" y="68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4" name="Freeform 35"/>
                <p:cNvSpPr>
                  <a:spLocks/>
                </p:cNvSpPr>
                <p:nvPr/>
              </p:nvSpPr>
              <p:spPr bwMode="auto">
                <a:xfrm>
                  <a:off x="5899150" y="4198055"/>
                  <a:ext cx="693599" cy="559779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64" y="0"/>
                    </a:cxn>
                    <a:cxn ang="0">
                      <a:pos x="193" y="54"/>
                    </a:cxn>
                    <a:cxn ang="0">
                      <a:pos x="168" y="118"/>
                    </a:cxn>
                    <a:cxn ang="0">
                      <a:pos x="160" y="147"/>
                    </a:cxn>
                    <a:cxn ang="0">
                      <a:pos x="270" y="135"/>
                    </a:cxn>
                    <a:cxn ang="0">
                      <a:pos x="277" y="177"/>
                    </a:cxn>
                    <a:cxn ang="0">
                      <a:pos x="244" y="173"/>
                    </a:cxn>
                    <a:cxn ang="0">
                      <a:pos x="229" y="191"/>
                    </a:cxn>
                    <a:cxn ang="0">
                      <a:pos x="246" y="203"/>
                    </a:cxn>
                    <a:cxn ang="0">
                      <a:pos x="276" y="189"/>
                    </a:cxn>
                    <a:cxn ang="0">
                      <a:pos x="277" y="209"/>
                    </a:cxn>
                    <a:cxn ang="0">
                      <a:pos x="295" y="192"/>
                    </a:cxn>
                    <a:cxn ang="0">
                      <a:pos x="307" y="192"/>
                    </a:cxn>
                    <a:cxn ang="0">
                      <a:pos x="293" y="227"/>
                    </a:cxn>
                    <a:cxn ang="0">
                      <a:pos x="320" y="233"/>
                    </a:cxn>
                    <a:cxn ang="0">
                      <a:pos x="328" y="252"/>
                    </a:cxn>
                    <a:cxn ang="0">
                      <a:pos x="316" y="258"/>
                    </a:cxn>
                    <a:cxn ang="0">
                      <a:pos x="299" y="246"/>
                    </a:cxn>
                    <a:cxn ang="0">
                      <a:pos x="267" y="237"/>
                    </a:cxn>
                    <a:cxn ang="0">
                      <a:pos x="274" y="260"/>
                    </a:cxn>
                    <a:cxn ang="0">
                      <a:pos x="258" y="263"/>
                    </a:cxn>
                    <a:cxn ang="0">
                      <a:pos x="245" y="242"/>
                    </a:cxn>
                    <a:cxn ang="0">
                      <a:pos x="237" y="255"/>
                    </a:cxn>
                    <a:cxn ang="0">
                      <a:pos x="189" y="255"/>
                    </a:cxn>
                    <a:cxn ang="0">
                      <a:pos x="189" y="242"/>
                    </a:cxn>
                    <a:cxn ang="0">
                      <a:pos x="171" y="227"/>
                    </a:cxn>
                    <a:cxn ang="0">
                      <a:pos x="135" y="225"/>
                    </a:cxn>
                    <a:cxn ang="0">
                      <a:pos x="165" y="242"/>
                    </a:cxn>
                    <a:cxn ang="0">
                      <a:pos x="123" y="251"/>
                    </a:cxn>
                    <a:cxn ang="0">
                      <a:pos x="57" y="239"/>
                    </a:cxn>
                    <a:cxn ang="0">
                      <a:pos x="32" y="242"/>
                    </a:cxn>
                    <a:cxn ang="0">
                      <a:pos x="41" y="154"/>
                    </a:cxn>
                    <a:cxn ang="0">
                      <a:pos x="1" y="8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28" h="263">
                      <a:moveTo>
                        <a:pt x="0" y="6"/>
                      </a:moveTo>
                      <a:lnTo>
                        <a:pt x="164" y="0"/>
                      </a:lnTo>
                      <a:lnTo>
                        <a:pt x="193" y="54"/>
                      </a:lnTo>
                      <a:lnTo>
                        <a:pt x="168" y="118"/>
                      </a:lnTo>
                      <a:lnTo>
                        <a:pt x="160" y="147"/>
                      </a:lnTo>
                      <a:lnTo>
                        <a:pt x="270" y="135"/>
                      </a:lnTo>
                      <a:lnTo>
                        <a:pt x="277" y="177"/>
                      </a:lnTo>
                      <a:lnTo>
                        <a:pt x="244" y="173"/>
                      </a:lnTo>
                      <a:lnTo>
                        <a:pt x="229" y="191"/>
                      </a:lnTo>
                      <a:lnTo>
                        <a:pt x="246" y="203"/>
                      </a:lnTo>
                      <a:lnTo>
                        <a:pt x="276" y="189"/>
                      </a:lnTo>
                      <a:lnTo>
                        <a:pt x="277" y="209"/>
                      </a:lnTo>
                      <a:lnTo>
                        <a:pt x="295" y="192"/>
                      </a:lnTo>
                      <a:lnTo>
                        <a:pt x="307" y="192"/>
                      </a:lnTo>
                      <a:lnTo>
                        <a:pt x="293" y="227"/>
                      </a:lnTo>
                      <a:lnTo>
                        <a:pt x="320" y="233"/>
                      </a:lnTo>
                      <a:lnTo>
                        <a:pt x="328" y="252"/>
                      </a:lnTo>
                      <a:lnTo>
                        <a:pt x="316" y="258"/>
                      </a:lnTo>
                      <a:lnTo>
                        <a:pt x="299" y="246"/>
                      </a:lnTo>
                      <a:lnTo>
                        <a:pt x="267" y="237"/>
                      </a:lnTo>
                      <a:lnTo>
                        <a:pt x="274" y="260"/>
                      </a:lnTo>
                      <a:lnTo>
                        <a:pt x="258" y="263"/>
                      </a:lnTo>
                      <a:lnTo>
                        <a:pt x="245" y="242"/>
                      </a:lnTo>
                      <a:lnTo>
                        <a:pt x="237" y="255"/>
                      </a:lnTo>
                      <a:lnTo>
                        <a:pt x="189" y="255"/>
                      </a:lnTo>
                      <a:lnTo>
                        <a:pt x="189" y="242"/>
                      </a:lnTo>
                      <a:lnTo>
                        <a:pt x="171" y="227"/>
                      </a:lnTo>
                      <a:lnTo>
                        <a:pt x="135" y="225"/>
                      </a:lnTo>
                      <a:lnTo>
                        <a:pt x="165" y="242"/>
                      </a:lnTo>
                      <a:lnTo>
                        <a:pt x="123" y="251"/>
                      </a:lnTo>
                      <a:lnTo>
                        <a:pt x="57" y="239"/>
                      </a:lnTo>
                      <a:lnTo>
                        <a:pt x="32" y="242"/>
                      </a:lnTo>
                      <a:lnTo>
                        <a:pt x="41" y="154"/>
                      </a:lnTo>
                      <a:lnTo>
                        <a:pt x="1" y="8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" name="Freeform 36"/>
                <p:cNvSpPr>
                  <a:spLocks/>
                </p:cNvSpPr>
                <p:nvPr/>
              </p:nvSpPr>
              <p:spPr bwMode="auto">
                <a:xfrm>
                  <a:off x="5457093" y="1835487"/>
                  <a:ext cx="773955" cy="876917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96" y="32"/>
                    </a:cxn>
                    <a:cxn ang="0">
                      <a:pos x="95" y="0"/>
                    </a:cxn>
                    <a:cxn ang="0">
                      <a:pos x="116" y="9"/>
                    </a:cxn>
                    <a:cxn ang="0">
                      <a:pos x="120" y="34"/>
                    </a:cxn>
                    <a:cxn ang="0">
                      <a:pos x="166" y="61"/>
                    </a:cxn>
                    <a:cxn ang="0">
                      <a:pos x="180" y="49"/>
                    </a:cxn>
                    <a:cxn ang="0">
                      <a:pos x="207" y="49"/>
                    </a:cxn>
                    <a:cxn ang="0">
                      <a:pos x="228" y="73"/>
                    </a:cxn>
                    <a:cxn ang="0">
                      <a:pos x="242" y="64"/>
                    </a:cxn>
                    <a:cxn ang="0">
                      <a:pos x="282" y="74"/>
                    </a:cxn>
                    <a:cxn ang="0">
                      <a:pos x="296" y="56"/>
                    </a:cxn>
                    <a:cxn ang="0">
                      <a:pos x="321" y="70"/>
                    </a:cxn>
                    <a:cxn ang="0">
                      <a:pos x="366" y="68"/>
                    </a:cxn>
                    <a:cxn ang="0">
                      <a:pos x="293" y="119"/>
                    </a:cxn>
                    <a:cxn ang="0">
                      <a:pos x="257" y="164"/>
                    </a:cxn>
                    <a:cxn ang="0">
                      <a:pos x="264" y="229"/>
                    </a:cxn>
                    <a:cxn ang="0">
                      <a:pos x="239" y="256"/>
                    </a:cxn>
                    <a:cxn ang="0">
                      <a:pos x="249" y="275"/>
                    </a:cxn>
                    <a:cxn ang="0">
                      <a:pos x="249" y="323"/>
                    </a:cxn>
                    <a:cxn ang="0">
                      <a:pos x="274" y="323"/>
                    </a:cxn>
                    <a:cxn ang="0">
                      <a:pos x="311" y="358"/>
                    </a:cxn>
                    <a:cxn ang="0">
                      <a:pos x="326" y="400"/>
                    </a:cxn>
                    <a:cxn ang="0">
                      <a:pos x="67" y="412"/>
                    </a:cxn>
                    <a:cxn ang="0">
                      <a:pos x="68" y="298"/>
                    </a:cxn>
                    <a:cxn ang="0">
                      <a:pos x="45" y="273"/>
                    </a:cxn>
                    <a:cxn ang="0">
                      <a:pos x="53" y="243"/>
                    </a:cxn>
                    <a:cxn ang="0">
                      <a:pos x="61" y="226"/>
                    </a:cxn>
                    <a:cxn ang="0">
                      <a:pos x="45" y="147"/>
                    </a:cxn>
                    <a:cxn ang="0">
                      <a:pos x="23" y="95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366" h="412">
                      <a:moveTo>
                        <a:pt x="0" y="32"/>
                      </a:moveTo>
                      <a:lnTo>
                        <a:pt x="96" y="32"/>
                      </a:lnTo>
                      <a:lnTo>
                        <a:pt x="95" y="0"/>
                      </a:lnTo>
                      <a:lnTo>
                        <a:pt x="116" y="9"/>
                      </a:lnTo>
                      <a:lnTo>
                        <a:pt x="120" y="34"/>
                      </a:lnTo>
                      <a:lnTo>
                        <a:pt x="166" y="61"/>
                      </a:lnTo>
                      <a:lnTo>
                        <a:pt x="180" y="49"/>
                      </a:lnTo>
                      <a:lnTo>
                        <a:pt x="207" y="49"/>
                      </a:lnTo>
                      <a:lnTo>
                        <a:pt x="228" y="73"/>
                      </a:lnTo>
                      <a:lnTo>
                        <a:pt x="242" y="64"/>
                      </a:lnTo>
                      <a:lnTo>
                        <a:pt x="282" y="74"/>
                      </a:lnTo>
                      <a:lnTo>
                        <a:pt x="296" y="56"/>
                      </a:lnTo>
                      <a:lnTo>
                        <a:pt x="321" y="70"/>
                      </a:lnTo>
                      <a:lnTo>
                        <a:pt x="366" y="68"/>
                      </a:lnTo>
                      <a:lnTo>
                        <a:pt x="293" y="119"/>
                      </a:lnTo>
                      <a:lnTo>
                        <a:pt x="257" y="164"/>
                      </a:lnTo>
                      <a:lnTo>
                        <a:pt x="264" y="229"/>
                      </a:lnTo>
                      <a:lnTo>
                        <a:pt x="239" y="256"/>
                      </a:lnTo>
                      <a:lnTo>
                        <a:pt x="249" y="275"/>
                      </a:lnTo>
                      <a:lnTo>
                        <a:pt x="249" y="323"/>
                      </a:lnTo>
                      <a:lnTo>
                        <a:pt x="274" y="323"/>
                      </a:lnTo>
                      <a:lnTo>
                        <a:pt x="311" y="358"/>
                      </a:lnTo>
                      <a:lnTo>
                        <a:pt x="326" y="400"/>
                      </a:lnTo>
                      <a:lnTo>
                        <a:pt x="67" y="412"/>
                      </a:lnTo>
                      <a:lnTo>
                        <a:pt x="68" y="298"/>
                      </a:lnTo>
                      <a:lnTo>
                        <a:pt x="45" y="273"/>
                      </a:lnTo>
                      <a:lnTo>
                        <a:pt x="53" y="243"/>
                      </a:lnTo>
                      <a:lnTo>
                        <a:pt x="61" y="226"/>
                      </a:lnTo>
                      <a:lnTo>
                        <a:pt x="45" y="147"/>
                      </a:lnTo>
                      <a:lnTo>
                        <a:pt x="23" y="95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" name="Freeform 37"/>
                <p:cNvSpPr>
                  <a:spLocks/>
                </p:cNvSpPr>
                <p:nvPr/>
              </p:nvSpPr>
              <p:spPr bwMode="auto">
                <a:xfrm>
                  <a:off x="5922728" y="2137725"/>
                  <a:ext cx="587867" cy="691743"/>
                </a:xfrm>
                <a:custGeom>
                  <a:avLst/>
                  <a:gdLst/>
                  <a:ahLst/>
                  <a:cxnLst>
                    <a:cxn ang="0">
                      <a:pos x="20" y="22"/>
                    </a:cxn>
                    <a:cxn ang="0">
                      <a:pos x="41" y="19"/>
                    </a:cxn>
                    <a:cxn ang="0">
                      <a:pos x="60" y="19"/>
                    </a:cxn>
                    <a:cxn ang="0">
                      <a:pos x="72" y="0"/>
                    </a:cxn>
                    <a:cxn ang="0">
                      <a:pos x="81" y="24"/>
                    </a:cxn>
                    <a:cxn ang="0">
                      <a:pos x="111" y="24"/>
                    </a:cxn>
                    <a:cxn ang="0">
                      <a:pos x="127" y="46"/>
                    </a:cxn>
                    <a:cxn ang="0">
                      <a:pos x="158" y="40"/>
                    </a:cxn>
                    <a:cxn ang="0">
                      <a:pos x="179" y="54"/>
                    </a:cxn>
                    <a:cxn ang="0">
                      <a:pos x="218" y="64"/>
                    </a:cxn>
                    <a:cxn ang="0">
                      <a:pos x="225" y="81"/>
                    </a:cxn>
                    <a:cxn ang="0">
                      <a:pos x="245" y="82"/>
                    </a:cxn>
                    <a:cxn ang="0">
                      <a:pos x="239" y="99"/>
                    </a:cxn>
                    <a:cxn ang="0">
                      <a:pos x="246" y="118"/>
                    </a:cxn>
                    <a:cxn ang="0">
                      <a:pos x="233" y="142"/>
                    </a:cxn>
                    <a:cxn ang="0">
                      <a:pos x="242" y="147"/>
                    </a:cxn>
                    <a:cxn ang="0">
                      <a:pos x="264" y="121"/>
                    </a:cxn>
                    <a:cxn ang="0">
                      <a:pos x="263" y="112"/>
                    </a:cxn>
                    <a:cxn ang="0">
                      <a:pos x="272" y="108"/>
                    </a:cxn>
                    <a:cxn ang="0">
                      <a:pos x="278" y="121"/>
                    </a:cxn>
                    <a:cxn ang="0">
                      <a:pos x="261" y="139"/>
                    </a:cxn>
                    <a:cxn ang="0">
                      <a:pos x="254" y="180"/>
                    </a:cxn>
                    <a:cxn ang="0">
                      <a:pos x="254" y="249"/>
                    </a:cxn>
                    <a:cxn ang="0">
                      <a:pos x="264" y="261"/>
                    </a:cxn>
                    <a:cxn ang="0">
                      <a:pos x="260" y="304"/>
                    </a:cxn>
                    <a:cxn ang="0">
                      <a:pos x="128" y="325"/>
                    </a:cxn>
                    <a:cxn ang="0">
                      <a:pos x="95" y="305"/>
                    </a:cxn>
                    <a:cxn ang="0">
                      <a:pos x="102" y="279"/>
                    </a:cxn>
                    <a:cxn ang="0">
                      <a:pos x="86" y="251"/>
                    </a:cxn>
                    <a:cxn ang="0">
                      <a:pos x="72" y="216"/>
                    </a:cxn>
                    <a:cxn ang="0">
                      <a:pos x="35" y="181"/>
                    </a:cxn>
                    <a:cxn ang="0">
                      <a:pos x="12" y="181"/>
                    </a:cxn>
                    <a:cxn ang="0">
                      <a:pos x="12" y="133"/>
                    </a:cxn>
                    <a:cxn ang="0">
                      <a:pos x="0" y="115"/>
                    </a:cxn>
                    <a:cxn ang="0">
                      <a:pos x="26" y="87"/>
                    </a:cxn>
                    <a:cxn ang="0">
                      <a:pos x="20" y="22"/>
                    </a:cxn>
                  </a:cxnLst>
                  <a:rect l="0" t="0" r="r" b="b"/>
                  <a:pathLst>
                    <a:path w="278" h="325">
                      <a:moveTo>
                        <a:pt x="20" y="22"/>
                      </a:moveTo>
                      <a:lnTo>
                        <a:pt x="41" y="19"/>
                      </a:lnTo>
                      <a:lnTo>
                        <a:pt x="60" y="19"/>
                      </a:lnTo>
                      <a:lnTo>
                        <a:pt x="72" y="0"/>
                      </a:lnTo>
                      <a:lnTo>
                        <a:pt x="81" y="24"/>
                      </a:lnTo>
                      <a:lnTo>
                        <a:pt x="111" y="24"/>
                      </a:lnTo>
                      <a:lnTo>
                        <a:pt x="127" y="46"/>
                      </a:lnTo>
                      <a:lnTo>
                        <a:pt x="158" y="40"/>
                      </a:lnTo>
                      <a:lnTo>
                        <a:pt x="179" y="54"/>
                      </a:lnTo>
                      <a:lnTo>
                        <a:pt x="218" y="64"/>
                      </a:lnTo>
                      <a:lnTo>
                        <a:pt x="225" y="81"/>
                      </a:lnTo>
                      <a:lnTo>
                        <a:pt x="245" y="82"/>
                      </a:lnTo>
                      <a:lnTo>
                        <a:pt x="239" y="99"/>
                      </a:lnTo>
                      <a:lnTo>
                        <a:pt x="246" y="118"/>
                      </a:lnTo>
                      <a:lnTo>
                        <a:pt x="233" y="142"/>
                      </a:lnTo>
                      <a:lnTo>
                        <a:pt x="242" y="147"/>
                      </a:lnTo>
                      <a:lnTo>
                        <a:pt x="264" y="121"/>
                      </a:lnTo>
                      <a:lnTo>
                        <a:pt x="263" y="112"/>
                      </a:lnTo>
                      <a:lnTo>
                        <a:pt x="272" y="108"/>
                      </a:lnTo>
                      <a:lnTo>
                        <a:pt x="278" y="121"/>
                      </a:lnTo>
                      <a:lnTo>
                        <a:pt x="261" y="139"/>
                      </a:lnTo>
                      <a:lnTo>
                        <a:pt x="254" y="180"/>
                      </a:lnTo>
                      <a:lnTo>
                        <a:pt x="254" y="249"/>
                      </a:lnTo>
                      <a:lnTo>
                        <a:pt x="264" y="261"/>
                      </a:lnTo>
                      <a:lnTo>
                        <a:pt x="260" y="304"/>
                      </a:lnTo>
                      <a:lnTo>
                        <a:pt x="128" y="325"/>
                      </a:lnTo>
                      <a:lnTo>
                        <a:pt x="95" y="305"/>
                      </a:lnTo>
                      <a:lnTo>
                        <a:pt x="102" y="279"/>
                      </a:lnTo>
                      <a:lnTo>
                        <a:pt x="86" y="251"/>
                      </a:lnTo>
                      <a:lnTo>
                        <a:pt x="72" y="216"/>
                      </a:lnTo>
                      <a:lnTo>
                        <a:pt x="35" y="181"/>
                      </a:lnTo>
                      <a:lnTo>
                        <a:pt x="12" y="181"/>
                      </a:lnTo>
                      <a:lnTo>
                        <a:pt x="12" y="133"/>
                      </a:lnTo>
                      <a:lnTo>
                        <a:pt x="0" y="115"/>
                      </a:lnTo>
                      <a:lnTo>
                        <a:pt x="26" y="87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7" name="Freeform 38"/>
                <p:cNvSpPr>
                  <a:spLocks/>
                </p:cNvSpPr>
                <p:nvPr/>
              </p:nvSpPr>
              <p:spPr bwMode="auto">
                <a:xfrm>
                  <a:off x="5576941" y="2684735"/>
                  <a:ext cx="683026" cy="446972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0" y="48"/>
                    </a:cxn>
                    <a:cxn ang="0">
                      <a:pos x="7" y="87"/>
                    </a:cxn>
                    <a:cxn ang="0">
                      <a:pos x="37" y="167"/>
                    </a:cxn>
                    <a:cxn ang="0">
                      <a:pos x="54" y="210"/>
                    </a:cxn>
                    <a:cxn ang="0">
                      <a:pos x="244" y="200"/>
                    </a:cxn>
                    <a:cxn ang="0">
                      <a:pos x="275" y="210"/>
                    </a:cxn>
                    <a:cxn ang="0">
                      <a:pos x="294" y="169"/>
                    </a:cxn>
                    <a:cxn ang="0">
                      <a:pos x="287" y="140"/>
                    </a:cxn>
                    <a:cxn ang="0">
                      <a:pos x="319" y="134"/>
                    </a:cxn>
                    <a:cxn ang="0">
                      <a:pos x="323" y="88"/>
                    </a:cxn>
                    <a:cxn ang="0">
                      <a:pos x="304" y="68"/>
                    </a:cxn>
                    <a:cxn ang="0">
                      <a:pos x="271" y="48"/>
                    </a:cxn>
                    <a:cxn ang="0">
                      <a:pos x="278" y="20"/>
                    </a:cxn>
                    <a:cxn ang="0">
                      <a:pos x="264" y="0"/>
                    </a:cxn>
                    <a:cxn ang="0">
                      <a:pos x="193" y="3"/>
                    </a:cxn>
                    <a:cxn ang="0">
                      <a:pos x="121" y="6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323" h="210">
                      <a:moveTo>
                        <a:pt x="5" y="11"/>
                      </a:moveTo>
                      <a:lnTo>
                        <a:pt x="0" y="48"/>
                      </a:lnTo>
                      <a:lnTo>
                        <a:pt x="7" y="87"/>
                      </a:lnTo>
                      <a:lnTo>
                        <a:pt x="37" y="167"/>
                      </a:lnTo>
                      <a:lnTo>
                        <a:pt x="54" y="210"/>
                      </a:lnTo>
                      <a:lnTo>
                        <a:pt x="244" y="200"/>
                      </a:lnTo>
                      <a:lnTo>
                        <a:pt x="275" y="210"/>
                      </a:lnTo>
                      <a:lnTo>
                        <a:pt x="294" y="169"/>
                      </a:lnTo>
                      <a:lnTo>
                        <a:pt x="287" y="140"/>
                      </a:lnTo>
                      <a:lnTo>
                        <a:pt x="319" y="134"/>
                      </a:lnTo>
                      <a:lnTo>
                        <a:pt x="323" y="88"/>
                      </a:lnTo>
                      <a:lnTo>
                        <a:pt x="304" y="68"/>
                      </a:lnTo>
                      <a:lnTo>
                        <a:pt x="271" y="48"/>
                      </a:lnTo>
                      <a:lnTo>
                        <a:pt x="278" y="20"/>
                      </a:lnTo>
                      <a:lnTo>
                        <a:pt x="264" y="0"/>
                      </a:lnTo>
                      <a:lnTo>
                        <a:pt x="193" y="3"/>
                      </a:lnTo>
                      <a:lnTo>
                        <a:pt x="121" y="6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08" name="Gruppieren 5"/>
                <p:cNvGrpSpPr/>
                <p:nvPr/>
              </p:nvGrpSpPr>
              <p:grpSpPr>
                <a:xfrm>
                  <a:off x="6136879" y="2039818"/>
                  <a:ext cx="890259" cy="810936"/>
                  <a:chOff x="5859542" y="2340327"/>
                  <a:chExt cx="795921" cy="780332"/>
                </a:xfrm>
                <a:grpFill/>
              </p:grpSpPr>
              <p:sp>
                <p:nvSpPr>
                  <p:cNvPr id="235" name="Freeform 39"/>
                  <p:cNvSpPr>
                    <a:spLocks/>
                  </p:cNvSpPr>
                  <p:nvPr/>
                </p:nvSpPr>
                <p:spPr bwMode="auto">
                  <a:xfrm>
                    <a:off x="5859542" y="2340327"/>
                    <a:ext cx="565274" cy="264207"/>
                  </a:xfrm>
                  <a:custGeom>
                    <a:avLst/>
                    <a:gdLst/>
                    <a:ahLst/>
                    <a:cxnLst>
                      <a:cxn ang="0">
                        <a:pos x="0" y="71"/>
                      </a:cxn>
                      <a:cxn ang="0">
                        <a:pos x="67" y="0"/>
                      </a:cxn>
                      <a:cxn ang="0">
                        <a:pos x="55" y="29"/>
                      </a:cxn>
                      <a:cxn ang="0">
                        <a:pos x="64" y="38"/>
                      </a:cxn>
                      <a:cxn ang="0">
                        <a:pos x="85" y="26"/>
                      </a:cxn>
                      <a:cxn ang="0">
                        <a:pos x="131" y="44"/>
                      </a:cxn>
                      <a:cxn ang="0">
                        <a:pos x="151" y="29"/>
                      </a:cxn>
                      <a:cxn ang="0">
                        <a:pos x="213" y="21"/>
                      </a:cxn>
                      <a:cxn ang="0">
                        <a:pos x="225" y="39"/>
                      </a:cxn>
                      <a:cxn ang="0">
                        <a:pos x="249" y="35"/>
                      </a:cxn>
                      <a:cxn ang="0">
                        <a:pos x="296" y="54"/>
                      </a:cxn>
                      <a:cxn ang="0">
                        <a:pos x="299" y="68"/>
                      </a:cxn>
                      <a:cxn ang="0">
                        <a:pos x="248" y="80"/>
                      </a:cxn>
                      <a:cxn ang="0">
                        <a:pos x="233" y="71"/>
                      </a:cxn>
                      <a:cxn ang="0">
                        <a:pos x="207" y="74"/>
                      </a:cxn>
                      <a:cxn ang="0">
                        <a:pos x="177" y="92"/>
                      </a:cxn>
                      <a:cxn ang="0">
                        <a:pos x="163" y="93"/>
                      </a:cxn>
                      <a:cxn ang="0">
                        <a:pos x="152" y="80"/>
                      </a:cxn>
                      <a:cxn ang="0">
                        <a:pos x="135" y="128"/>
                      </a:cxn>
                      <a:cxn ang="0">
                        <a:pos x="116" y="129"/>
                      </a:cxn>
                      <a:cxn ang="0">
                        <a:pos x="108" y="110"/>
                      </a:cxn>
                      <a:cxn ang="0">
                        <a:pos x="68" y="101"/>
                      </a:cxn>
                      <a:cxn ang="0">
                        <a:pos x="49" y="87"/>
                      </a:cxn>
                      <a:cxn ang="0">
                        <a:pos x="16" y="92"/>
                      </a:cxn>
                      <a:cxn ang="0">
                        <a:pos x="0" y="71"/>
                      </a:cxn>
                    </a:cxnLst>
                    <a:rect l="0" t="0" r="r" b="b"/>
                    <a:pathLst>
                      <a:path w="299" h="129">
                        <a:moveTo>
                          <a:pt x="0" y="71"/>
                        </a:moveTo>
                        <a:lnTo>
                          <a:pt x="67" y="0"/>
                        </a:lnTo>
                        <a:lnTo>
                          <a:pt x="55" y="29"/>
                        </a:lnTo>
                        <a:lnTo>
                          <a:pt x="64" y="38"/>
                        </a:lnTo>
                        <a:lnTo>
                          <a:pt x="85" y="26"/>
                        </a:lnTo>
                        <a:lnTo>
                          <a:pt x="131" y="44"/>
                        </a:lnTo>
                        <a:lnTo>
                          <a:pt x="151" y="29"/>
                        </a:lnTo>
                        <a:lnTo>
                          <a:pt x="213" y="21"/>
                        </a:lnTo>
                        <a:lnTo>
                          <a:pt x="225" y="39"/>
                        </a:lnTo>
                        <a:lnTo>
                          <a:pt x="249" y="35"/>
                        </a:lnTo>
                        <a:lnTo>
                          <a:pt x="296" y="54"/>
                        </a:lnTo>
                        <a:lnTo>
                          <a:pt x="299" y="68"/>
                        </a:lnTo>
                        <a:lnTo>
                          <a:pt x="248" y="80"/>
                        </a:lnTo>
                        <a:lnTo>
                          <a:pt x="233" y="71"/>
                        </a:lnTo>
                        <a:lnTo>
                          <a:pt x="207" y="74"/>
                        </a:lnTo>
                        <a:lnTo>
                          <a:pt x="177" y="92"/>
                        </a:lnTo>
                        <a:lnTo>
                          <a:pt x="163" y="93"/>
                        </a:lnTo>
                        <a:lnTo>
                          <a:pt x="152" y="80"/>
                        </a:lnTo>
                        <a:lnTo>
                          <a:pt x="135" y="128"/>
                        </a:lnTo>
                        <a:lnTo>
                          <a:pt x="116" y="129"/>
                        </a:lnTo>
                        <a:lnTo>
                          <a:pt x="108" y="110"/>
                        </a:lnTo>
                        <a:lnTo>
                          <a:pt x="68" y="101"/>
                        </a:lnTo>
                        <a:lnTo>
                          <a:pt x="49" y="87"/>
                        </a:lnTo>
                        <a:lnTo>
                          <a:pt x="16" y="92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ca-ES" sz="1600" dirty="0">
                      <a:latin typeface="Arial" panose="020B0604020202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6" name="Freeform 40"/>
                  <p:cNvSpPr>
                    <a:spLocks/>
                  </p:cNvSpPr>
                  <p:nvPr/>
                </p:nvSpPr>
                <p:spPr bwMode="auto">
                  <a:xfrm>
                    <a:off x="6250885" y="2526706"/>
                    <a:ext cx="404578" cy="593953"/>
                  </a:xfrm>
                  <a:custGeom>
                    <a:avLst/>
                    <a:gdLst/>
                    <a:ahLst/>
                    <a:cxnLst>
                      <a:cxn ang="0">
                        <a:pos x="54" y="12"/>
                      </a:cxn>
                      <a:cxn ang="0">
                        <a:pos x="62" y="30"/>
                      </a:cxn>
                      <a:cxn ang="0">
                        <a:pos x="47" y="41"/>
                      </a:cxn>
                      <a:cxn ang="0">
                        <a:pos x="46" y="87"/>
                      </a:cxn>
                      <a:cxn ang="0">
                        <a:pos x="38" y="57"/>
                      </a:cxn>
                      <a:cxn ang="0">
                        <a:pos x="7" y="86"/>
                      </a:cxn>
                      <a:cxn ang="0">
                        <a:pos x="0" y="169"/>
                      </a:cxn>
                      <a:cxn ang="0">
                        <a:pos x="20" y="210"/>
                      </a:cxn>
                      <a:cxn ang="0">
                        <a:pos x="22" y="231"/>
                      </a:cxn>
                      <a:cxn ang="0">
                        <a:pos x="23" y="248"/>
                      </a:cxn>
                      <a:cxn ang="0">
                        <a:pos x="22" y="263"/>
                      </a:cxn>
                      <a:cxn ang="0">
                        <a:pos x="18" y="290"/>
                      </a:cxn>
                      <a:cxn ang="0">
                        <a:pos x="102" y="285"/>
                      </a:cxn>
                      <a:cxn ang="0">
                        <a:pos x="213" y="275"/>
                      </a:cxn>
                      <a:cxn ang="0">
                        <a:pos x="193" y="269"/>
                      </a:cxn>
                      <a:cxn ang="0">
                        <a:pos x="182" y="254"/>
                      </a:cxn>
                      <a:cxn ang="0">
                        <a:pos x="199" y="241"/>
                      </a:cxn>
                      <a:cxn ang="0">
                        <a:pos x="199" y="225"/>
                      </a:cxn>
                      <a:cxn ang="0">
                        <a:pos x="191" y="211"/>
                      </a:cxn>
                      <a:cxn ang="0">
                        <a:pos x="199" y="201"/>
                      </a:cxn>
                      <a:cxn ang="0">
                        <a:pos x="214" y="202"/>
                      </a:cxn>
                      <a:cxn ang="0">
                        <a:pos x="211" y="162"/>
                      </a:cxn>
                      <a:cxn ang="0">
                        <a:pos x="207" y="138"/>
                      </a:cxn>
                      <a:cxn ang="0">
                        <a:pos x="198" y="123"/>
                      </a:cxn>
                      <a:cxn ang="0">
                        <a:pos x="189" y="114"/>
                      </a:cxn>
                      <a:cxn ang="0">
                        <a:pos x="175" y="111"/>
                      </a:cxn>
                      <a:cxn ang="0">
                        <a:pos x="162" y="111"/>
                      </a:cxn>
                      <a:cxn ang="0">
                        <a:pos x="148" y="130"/>
                      </a:cxn>
                      <a:cxn ang="0">
                        <a:pos x="139" y="136"/>
                      </a:cxn>
                      <a:cxn ang="0">
                        <a:pos x="133" y="138"/>
                      </a:cxn>
                      <a:cxn ang="0">
                        <a:pos x="126" y="135"/>
                      </a:cxn>
                      <a:cxn ang="0">
                        <a:pos x="124" y="126"/>
                      </a:cxn>
                      <a:cxn ang="0">
                        <a:pos x="126" y="120"/>
                      </a:cxn>
                      <a:cxn ang="0">
                        <a:pos x="132" y="114"/>
                      </a:cxn>
                      <a:cxn ang="0">
                        <a:pos x="138" y="111"/>
                      </a:cxn>
                      <a:cxn ang="0">
                        <a:pos x="144" y="110"/>
                      </a:cxn>
                      <a:cxn ang="0">
                        <a:pos x="144" y="99"/>
                      </a:cxn>
                      <a:cxn ang="0">
                        <a:pos x="160" y="87"/>
                      </a:cxn>
                      <a:cxn ang="0">
                        <a:pos x="144" y="49"/>
                      </a:cxn>
                      <a:cxn ang="0">
                        <a:pos x="144" y="31"/>
                      </a:cxn>
                      <a:cxn ang="0">
                        <a:pos x="117" y="24"/>
                      </a:cxn>
                      <a:cxn ang="0">
                        <a:pos x="78" y="0"/>
                      </a:cxn>
                      <a:cxn ang="0">
                        <a:pos x="54" y="12"/>
                      </a:cxn>
                    </a:cxnLst>
                    <a:rect l="0" t="0" r="r" b="b"/>
                    <a:pathLst>
                      <a:path w="214" h="290">
                        <a:moveTo>
                          <a:pt x="54" y="12"/>
                        </a:moveTo>
                        <a:lnTo>
                          <a:pt x="62" y="30"/>
                        </a:lnTo>
                        <a:lnTo>
                          <a:pt x="47" y="41"/>
                        </a:lnTo>
                        <a:lnTo>
                          <a:pt x="46" y="87"/>
                        </a:lnTo>
                        <a:lnTo>
                          <a:pt x="38" y="57"/>
                        </a:lnTo>
                        <a:lnTo>
                          <a:pt x="7" y="86"/>
                        </a:lnTo>
                        <a:lnTo>
                          <a:pt x="0" y="169"/>
                        </a:lnTo>
                        <a:lnTo>
                          <a:pt x="20" y="210"/>
                        </a:lnTo>
                        <a:lnTo>
                          <a:pt x="22" y="231"/>
                        </a:lnTo>
                        <a:lnTo>
                          <a:pt x="23" y="248"/>
                        </a:lnTo>
                        <a:lnTo>
                          <a:pt x="22" y="263"/>
                        </a:lnTo>
                        <a:lnTo>
                          <a:pt x="18" y="290"/>
                        </a:lnTo>
                        <a:lnTo>
                          <a:pt x="102" y="285"/>
                        </a:lnTo>
                        <a:lnTo>
                          <a:pt x="213" y="275"/>
                        </a:lnTo>
                        <a:lnTo>
                          <a:pt x="193" y="269"/>
                        </a:lnTo>
                        <a:lnTo>
                          <a:pt x="182" y="254"/>
                        </a:lnTo>
                        <a:lnTo>
                          <a:pt x="199" y="241"/>
                        </a:lnTo>
                        <a:lnTo>
                          <a:pt x="199" y="225"/>
                        </a:lnTo>
                        <a:lnTo>
                          <a:pt x="191" y="211"/>
                        </a:lnTo>
                        <a:lnTo>
                          <a:pt x="199" y="201"/>
                        </a:lnTo>
                        <a:lnTo>
                          <a:pt x="214" y="202"/>
                        </a:lnTo>
                        <a:lnTo>
                          <a:pt x="211" y="162"/>
                        </a:lnTo>
                        <a:lnTo>
                          <a:pt x="207" y="138"/>
                        </a:lnTo>
                        <a:lnTo>
                          <a:pt x="198" y="123"/>
                        </a:lnTo>
                        <a:lnTo>
                          <a:pt x="189" y="114"/>
                        </a:lnTo>
                        <a:lnTo>
                          <a:pt x="175" y="111"/>
                        </a:lnTo>
                        <a:lnTo>
                          <a:pt x="162" y="111"/>
                        </a:lnTo>
                        <a:lnTo>
                          <a:pt x="148" y="130"/>
                        </a:lnTo>
                        <a:lnTo>
                          <a:pt x="139" y="136"/>
                        </a:lnTo>
                        <a:lnTo>
                          <a:pt x="133" y="138"/>
                        </a:lnTo>
                        <a:lnTo>
                          <a:pt x="126" y="135"/>
                        </a:lnTo>
                        <a:lnTo>
                          <a:pt x="124" y="126"/>
                        </a:lnTo>
                        <a:lnTo>
                          <a:pt x="126" y="120"/>
                        </a:lnTo>
                        <a:lnTo>
                          <a:pt x="132" y="114"/>
                        </a:lnTo>
                        <a:lnTo>
                          <a:pt x="138" y="111"/>
                        </a:lnTo>
                        <a:lnTo>
                          <a:pt x="144" y="110"/>
                        </a:lnTo>
                        <a:lnTo>
                          <a:pt x="144" y="99"/>
                        </a:lnTo>
                        <a:lnTo>
                          <a:pt x="160" y="87"/>
                        </a:lnTo>
                        <a:lnTo>
                          <a:pt x="144" y="49"/>
                        </a:lnTo>
                        <a:lnTo>
                          <a:pt x="144" y="31"/>
                        </a:lnTo>
                        <a:lnTo>
                          <a:pt x="117" y="24"/>
                        </a:lnTo>
                        <a:lnTo>
                          <a:pt x="78" y="0"/>
                        </a:lnTo>
                        <a:lnTo>
                          <a:pt x="54" y="1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ca-ES" sz="1600" dirty="0">
                      <a:latin typeface="Arial" panose="020B0604020202020204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09" name="Freeform 41"/>
                <p:cNvSpPr>
                  <a:spLocks/>
                </p:cNvSpPr>
                <p:nvPr/>
              </p:nvSpPr>
              <p:spPr bwMode="auto">
                <a:xfrm>
                  <a:off x="6085797" y="2780515"/>
                  <a:ext cx="490594" cy="815192"/>
                </a:xfrm>
                <a:custGeom>
                  <a:avLst/>
                  <a:gdLst/>
                  <a:ahLst/>
                  <a:cxnLst>
                    <a:cxn ang="0">
                      <a:pos x="43" y="22"/>
                    </a:cxn>
                    <a:cxn ang="0">
                      <a:pos x="176" y="0"/>
                    </a:cxn>
                    <a:cxn ang="0">
                      <a:pos x="197" y="47"/>
                    </a:cxn>
                    <a:cxn ang="0">
                      <a:pos x="224" y="243"/>
                    </a:cxn>
                    <a:cxn ang="0">
                      <a:pos x="232" y="269"/>
                    </a:cxn>
                    <a:cxn ang="0">
                      <a:pos x="211" y="321"/>
                    </a:cxn>
                    <a:cxn ang="0">
                      <a:pos x="211" y="357"/>
                    </a:cxn>
                    <a:cxn ang="0">
                      <a:pos x="187" y="353"/>
                    </a:cxn>
                    <a:cxn ang="0">
                      <a:pos x="188" y="383"/>
                    </a:cxn>
                    <a:cxn ang="0">
                      <a:pos x="163" y="371"/>
                    </a:cxn>
                    <a:cxn ang="0">
                      <a:pos x="150" y="375"/>
                    </a:cxn>
                    <a:cxn ang="0">
                      <a:pos x="131" y="372"/>
                    </a:cxn>
                    <a:cxn ang="0">
                      <a:pos x="117" y="326"/>
                    </a:cxn>
                    <a:cxn ang="0">
                      <a:pos x="90" y="312"/>
                    </a:cxn>
                    <a:cxn ang="0">
                      <a:pos x="90" y="263"/>
                    </a:cxn>
                    <a:cxn ang="0">
                      <a:pos x="63" y="269"/>
                    </a:cxn>
                    <a:cxn ang="0">
                      <a:pos x="48" y="233"/>
                    </a:cxn>
                    <a:cxn ang="0">
                      <a:pos x="0" y="191"/>
                    </a:cxn>
                    <a:cxn ang="0">
                      <a:pos x="35" y="125"/>
                    </a:cxn>
                    <a:cxn ang="0">
                      <a:pos x="25" y="94"/>
                    </a:cxn>
                    <a:cxn ang="0">
                      <a:pos x="60" y="88"/>
                    </a:cxn>
                    <a:cxn ang="0">
                      <a:pos x="63" y="45"/>
                    </a:cxn>
                    <a:cxn ang="0">
                      <a:pos x="43" y="22"/>
                    </a:cxn>
                  </a:cxnLst>
                  <a:rect l="0" t="0" r="r" b="b"/>
                  <a:pathLst>
                    <a:path w="232" h="383">
                      <a:moveTo>
                        <a:pt x="43" y="22"/>
                      </a:moveTo>
                      <a:lnTo>
                        <a:pt x="176" y="0"/>
                      </a:lnTo>
                      <a:lnTo>
                        <a:pt x="197" y="47"/>
                      </a:lnTo>
                      <a:lnTo>
                        <a:pt x="224" y="243"/>
                      </a:lnTo>
                      <a:lnTo>
                        <a:pt x="232" y="269"/>
                      </a:lnTo>
                      <a:lnTo>
                        <a:pt x="211" y="321"/>
                      </a:lnTo>
                      <a:lnTo>
                        <a:pt x="211" y="357"/>
                      </a:lnTo>
                      <a:lnTo>
                        <a:pt x="187" y="353"/>
                      </a:lnTo>
                      <a:lnTo>
                        <a:pt x="188" y="383"/>
                      </a:lnTo>
                      <a:lnTo>
                        <a:pt x="163" y="371"/>
                      </a:lnTo>
                      <a:lnTo>
                        <a:pt x="150" y="375"/>
                      </a:lnTo>
                      <a:lnTo>
                        <a:pt x="131" y="372"/>
                      </a:lnTo>
                      <a:lnTo>
                        <a:pt x="117" y="326"/>
                      </a:lnTo>
                      <a:lnTo>
                        <a:pt x="90" y="312"/>
                      </a:lnTo>
                      <a:lnTo>
                        <a:pt x="90" y="263"/>
                      </a:lnTo>
                      <a:lnTo>
                        <a:pt x="63" y="269"/>
                      </a:lnTo>
                      <a:lnTo>
                        <a:pt x="48" y="233"/>
                      </a:lnTo>
                      <a:lnTo>
                        <a:pt x="0" y="191"/>
                      </a:lnTo>
                      <a:lnTo>
                        <a:pt x="35" y="125"/>
                      </a:lnTo>
                      <a:lnTo>
                        <a:pt x="25" y="94"/>
                      </a:lnTo>
                      <a:lnTo>
                        <a:pt x="60" y="88"/>
                      </a:lnTo>
                      <a:lnTo>
                        <a:pt x="63" y="45"/>
                      </a:lnTo>
                      <a:lnTo>
                        <a:pt x="43" y="2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0" name="Freeform 42"/>
                <p:cNvSpPr>
                  <a:spLocks/>
                </p:cNvSpPr>
                <p:nvPr/>
              </p:nvSpPr>
              <p:spPr bwMode="auto">
                <a:xfrm>
                  <a:off x="5681070" y="3110423"/>
                  <a:ext cx="778184" cy="64491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1" y="0"/>
                    </a:cxn>
                    <a:cxn ang="0">
                      <a:pos x="195" y="0"/>
                    </a:cxn>
                    <a:cxn ang="0">
                      <a:pos x="221" y="9"/>
                    </a:cxn>
                    <a:cxn ang="0">
                      <a:pos x="207" y="35"/>
                    </a:cxn>
                    <a:cxn ang="0">
                      <a:pos x="254" y="78"/>
                    </a:cxn>
                    <a:cxn ang="0">
                      <a:pos x="269" y="114"/>
                    </a:cxn>
                    <a:cxn ang="0">
                      <a:pos x="297" y="105"/>
                    </a:cxn>
                    <a:cxn ang="0">
                      <a:pos x="296" y="156"/>
                    </a:cxn>
                    <a:cxn ang="0">
                      <a:pos x="324" y="171"/>
                    </a:cxn>
                    <a:cxn ang="0">
                      <a:pos x="337" y="216"/>
                    </a:cxn>
                    <a:cxn ang="0">
                      <a:pos x="357" y="220"/>
                    </a:cxn>
                    <a:cxn ang="0">
                      <a:pos x="368" y="239"/>
                    </a:cxn>
                    <a:cxn ang="0">
                      <a:pos x="343" y="265"/>
                    </a:cxn>
                    <a:cxn ang="0">
                      <a:pos x="335" y="295"/>
                    </a:cxn>
                    <a:cxn ang="0">
                      <a:pos x="300" y="303"/>
                    </a:cxn>
                    <a:cxn ang="0">
                      <a:pos x="309" y="270"/>
                    </a:cxn>
                    <a:cxn ang="0">
                      <a:pos x="171" y="282"/>
                    </a:cxn>
                    <a:cxn ang="0">
                      <a:pos x="72" y="294"/>
                    </a:cxn>
                    <a:cxn ang="0">
                      <a:pos x="66" y="262"/>
                    </a:cxn>
                    <a:cxn ang="0">
                      <a:pos x="59" y="165"/>
                    </a:cxn>
                    <a:cxn ang="0">
                      <a:pos x="58" y="112"/>
                    </a:cxn>
                    <a:cxn ang="0">
                      <a:pos x="25" y="88"/>
                    </a:cxn>
                    <a:cxn ang="0">
                      <a:pos x="37" y="66"/>
                    </a:cxn>
                    <a:cxn ang="0">
                      <a:pos x="21" y="5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68" h="303">
                      <a:moveTo>
                        <a:pt x="0" y="10"/>
                      </a:moveTo>
                      <a:lnTo>
                        <a:pt x="161" y="0"/>
                      </a:lnTo>
                      <a:lnTo>
                        <a:pt x="195" y="0"/>
                      </a:lnTo>
                      <a:lnTo>
                        <a:pt x="221" y="9"/>
                      </a:lnTo>
                      <a:lnTo>
                        <a:pt x="207" y="35"/>
                      </a:lnTo>
                      <a:lnTo>
                        <a:pt x="254" y="78"/>
                      </a:lnTo>
                      <a:lnTo>
                        <a:pt x="269" y="114"/>
                      </a:lnTo>
                      <a:lnTo>
                        <a:pt x="297" y="105"/>
                      </a:lnTo>
                      <a:lnTo>
                        <a:pt x="296" y="156"/>
                      </a:lnTo>
                      <a:lnTo>
                        <a:pt x="324" y="171"/>
                      </a:lnTo>
                      <a:lnTo>
                        <a:pt x="337" y="216"/>
                      </a:lnTo>
                      <a:lnTo>
                        <a:pt x="357" y="220"/>
                      </a:lnTo>
                      <a:lnTo>
                        <a:pt x="368" y="239"/>
                      </a:lnTo>
                      <a:lnTo>
                        <a:pt x="343" y="265"/>
                      </a:lnTo>
                      <a:lnTo>
                        <a:pt x="335" y="295"/>
                      </a:lnTo>
                      <a:lnTo>
                        <a:pt x="300" y="303"/>
                      </a:lnTo>
                      <a:lnTo>
                        <a:pt x="309" y="270"/>
                      </a:lnTo>
                      <a:lnTo>
                        <a:pt x="171" y="282"/>
                      </a:lnTo>
                      <a:lnTo>
                        <a:pt x="72" y="294"/>
                      </a:lnTo>
                      <a:lnTo>
                        <a:pt x="66" y="262"/>
                      </a:lnTo>
                      <a:lnTo>
                        <a:pt x="59" y="165"/>
                      </a:lnTo>
                      <a:lnTo>
                        <a:pt x="58" y="112"/>
                      </a:lnTo>
                      <a:lnTo>
                        <a:pt x="25" y="88"/>
                      </a:lnTo>
                      <a:lnTo>
                        <a:pt x="37" y="66"/>
                      </a:lnTo>
                      <a:lnTo>
                        <a:pt x="21" y="5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" name="Freeform 43"/>
                <p:cNvSpPr>
                  <a:spLocks/>
                </p:cNvSpPr>
                <p:nvPr/>
              </p:nvSpPr>
              <p:spPr bwMode="auto">
                <a:xfrm>
                  <a:off x="6472841" y="2837982"/>
                  <a:ext cx="380634" cy="630018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21" y="32"/>
                    </a:cxn>
                    <a:cxn ang="0">
                      <a:pos x="41" y="30"/>
                    </a:cxn>
                    <a:cxn ang="0">
                      <a:pos x="48" y="24"/>
                    </a:cxn>
                    <a:cxn ang="0">
                      <a:pos x="53" y="6"/>
                    </a:cxn>
                    <a:cxn ang="0">
                      <a:pos x="140" y="0"/>
                    </a:cxn>
                    <a:cxn ang="0">
                      <a:pos x="180" y="209"/>
                    </a:cxn>
                    <a:cxn ang="0">
                      <a:pos x="177" y="207"/>
                    </a:cxn>
                    <a:cxn ang="0">
                      <a:pos x="147" y="219"/>
                    </a:cxn>
                    <a:cxn ang="0">
                      <a:pos x="126" y="275"/>
                    </a:cxn>
                    <a:cxn ang="0">
                      <a:pos x="95" y="267"/>
                    </a:cxn>
                    <a:cxn ang="0">
                      <a:pos x="59" y="288"/>
                    </a:cxn>
                    <a:cxn ang="0">
                      <a:pos x="12" y="296"/>
                    </a:cxn>
                    <a:cxn ang="0">
                      <a:pos x="33" y="241"/>
                    </a:cxn>
                    <a:cxn ang="0">
                      <a:pos x="24" y="210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180" h="296">
                      <a:moveTo>
                        <a:pt x="0" y="21"/>
                      </a:moveTo>
                      <a:lnTo>
                        <a:pt x="21" y="32"/>
                      </a:lnTo>
                      <a:lnTo>
                        <a:pt x="41" y="30"/>
                      </a:lnTo>
                      <a:lnTo>
                        <a:pt x="48" y="24"/>
                      </a:lnTo>
                      <a:lnTo>
                        <a:pt x="53" y="6"/>
                      </a:lnTo>
                      <a:lnTo>
                        <a:pt x="140" y="0"/>
                      </a:lnTo>
                      <a:lnTo>
                        <a:pt x="180" y="209"/>
                      </a:lnTo>
                      <a:lnTo>
                        <a:pt x="177" y="207"/>
                      </a:lnTo>
                      <a:lnTo>
                        <a:pt x="147" y="219"/>
                      </a:lnTo>
                      <a:lnTo>
                        <a:pt x="126" y="275"/>
                      </a:lnTo>
                      <a:lnTo>
                        <a:pt x="95" y="267"/>
                      </a:lnTo>
                      <a:lnTo>
                        <a:pt x="59" y="288"/>
                      </a:lnTo>
                      <a:lnTo>
                        <a:pt x="12" y="296"/>
                      </a:lnTo>
                      <a:lnTo>
                        <a:pt x="33" y="241"/>
                      </a:lnTo>
                      <a:lnTo>
                        <a:pt x="24" y="21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2" name="Freeform 44"/>
                <p:cNvSpPr>
                  <a:spLocks/>
                </p:cNvSpPr>
                <p:nvPr/>
              </p:nvSpPr>
              <p:spPr bwMode="auto">
                <a:xfrm>
                  <a:off x="6747899" y="2710276"/>
                  <a:ext cx="488480" cy="56829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104" y="50"/>
                    </a:cxn>
                    <a:cxn ang="0">
                      <a:pos x="126" y="54"/>
                    </a:cxn>
                    <a:cxn ang="0">
                      <a:pos x="175" y="31"/>
                    </a:cxn>
                    <a:cxn ang="0">
                      <a:pos x="186" y="10"/>
                    </a:cxn>
                    <a:cxn ang="0">
                      <a:pos x="215" y="0"/>
                    </a:cxn>
                    <a:cxn ang="0">
                      <a:pos x="231" y="101"/>
                    </a:cxn>
                    <a:cxn ang="0">
                      <a:pos x="219" y="112"/>
                    </a:cxn>
                    <a:cxn ang="0">
                      <a:pos x="222" y="182"/>
                    </a:cxn>
                    <a:cxn ang="0">
                      <a:pos x="199" y="188"/>
                    </a:cxn>
                    <a:cxn ang="0">
                      <a:pos x="186" y="227"/>
                    </a:cxn>
                    <a:cxn ang="0">
                      <a:pos x="168" y="222"/>
                    </a:cxn>
                    <a:cxn ang="0">
                      <a:pos x="162" y="267"/>
                    </a:cxn>
                    <a:cxn ang="0">
                      <a:pos x="136" y="248"/>
                    </a:cxn>
                    <a:cxn ang="0">
                      <a:pos x="85" y="260"/>
                    </a:cxn>
                    <a:cxn ang="0">
                      <a:pos x="63" y="243"/>
                    </a:cxn>
                    <a:cxn ang="0">
                      <a:pos x="34" y="242"/>
                    </a:cxn>
                    <a:cxn ang="0">
                      <a:pos x="19" y="167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231" h="267">
                      <a:moveTo>
                        <a:pt x="0" y="60"/>
                      </a:moveTo>
                      <a:lnTo>
                        <a:pt x="104" y="50"/>
                      </a:lnTo>
                      <a:lnTo>
                        <a:pt x="126" y="54"/>
                      </a:lnTo>
                      <a:lnTo>
                        <a:pt x="175" y="31"/>
                      </a:lnTo>
                      <a:lnTo>
                        <a:pt x="186" y="10"/>
                      </a:lnTo>
                      <a:lnTo>
                        <a:pt x="215" y="0"/>
                      </a:lnTo>
                      <a:lnTo>
                        <a:pt x="231" y="101"/>
                      </a:lnTo>
                      <a:lnTo>
                        <a:pt x="219" y="112"/>
                      </a:lnTo>
                      <a:lnTo>
                        <a:pt x="222" y="182"/>
                      </a:lnTo>
                      <a:lnTo>
                        <a:pt x="199" y="188"/>
                      </a:lnTo>
                      <a:lnTo>
                        <a:pt x="186" y="227"/>
                      </a:lnTo>
                      <a:lnTo>
                        <a:pt x="168" y="222"/>
                      </a:lnTo>
                      <a:lnTo>
                        <a:pt x="162" y="267"/>
                      </a:lnTo>
                      <a:lnTo>
                        <a:pt x="136" y="248"/>
                      </a:lnTo>
                      <a:lnTo>
                        <a:pt x="85" y="260"/>
                      </a:lnTo>
                      <a:lnTo>
                        <a:pt x="63" y="243"/>
                      </a:lnTo>
                      <a:lnTo>
                        <a:pt x="34" y="242"/>
                      </a:lnTo>
                      <a:lnTo>
                        <a:pt x="19" y="167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3" name="Freeform 45"/>
                <p:cNvSpPr>
                  <a:spLocks/>
                </p:cNvSpPr>
                <p:nvPr/>
              </p:nvSpPr>
              <p:spPr bwMode="auto">
                <a:xfrm>
                  <a:off x="6343172" y="3223230"/>
                  <a:ext cx="860655" cy="481027"/>
                </a:xfrm>
                <a:custGeom>
                  <a:avLst/>
                  <a:gdLst/>
                  <a:ahLst/>
                  <a:cxnLst>
                    <a:cxn ang="0">
                      <a:pos x="0" y="226"/>
                    </a:cxn>
                    <a:cxn ang="0">
                      <a:pos x="99" y="212"/>
                    </a:cxn>
                    <a:cxn ang="0">
                      <a:pos x="99" y="202"/>
                    </a:cxn>
                    <a:cxn ang="0">
                      <a:pos x="338" y="169"/>
                    </a:cxn>
                    <a:cxn ang="0">
                      <a:pos x="342" y="152"/>
                    </a:cxn>
                    <a:cxn ang="0">
                      <a:pos x="377" y="139"/>
                    </a:cxn>
                    <a:cxn ang="0">
                      <a:pos x="381" y="121"/>
                    </a:cxn>
                    <a:cxn ang="0">
                      <a:pos x="396" y="115"/>
                    </a:cxn>
                    <a:cxn ang="0">
                      <a:pos x="407" y="88"/>
                    </a:cxn>
                    <a:cxn ang="0">
                      <a:pos x="374" y="61"/>
                    </a:cxn>
                    <a:cxn ang="0">
                      <a:pos x="368" y="25"/>
                    </a:cxn>
                    <a:cxn ang="0">
                      <a:pos x="342" y="7"/>
                    </a:cxn>
                    <a:cxn ang="0">
                      <a:pos x="289" y="17"/>
                    </a:cxn>
                    <a:cxn ang="0">
                      <a:pos x="264" y="1"/>
                    </a:cxn>
                    <a:cxn ang="0">
                      <a:pos x="240" y="0"/>
                    </a:cxn>
                    <a:cxn ang="0">
                      <a:pos x="245" y="25"/>
                    </a:cxn>
                    <a:cxn ang="0">
                      <a:pos x="212" y="38"/>
                    </a:cxn>
                    <a:cxn ang="0">
                      <a:pos x="190" y="94"/>
                    </a:cxn>
                    <a:cxn ang="0">
                      <a:pos x="160" y="85"/>
                    </a:cxn>
                    <a:cxn ang="0">
                      <a:pos x="124" y="106"/>
                    </a:cxn>
                    <a:cxn ang="0">
                      <a:pos x="78" y="114"/>
                    </a:cxn>
                    <a:cxn ang="0">
                      <a:pos x="78" y="146"/>
                    </a:cxn>
                    <a:cxn ang="0">
                      <a:pos x="55" y="145"/>
                    </a:cxn>
                    <a:cxn ang="0">
                      <a:pos x="56" y="173"/>
                    </a:cxn>
                    <a:cxn ang="0">
                      <a:pos x="32" y="162"/>
                    </a:cxn>
                    <a:cxn ang="0">
                      <a:pos x="18" y="167"/>
                    </a:cxn>
                    <a:cxn ang="0">
                      <a:pos x="30" y="186"/>
                    </a:cxn>
                    <a:cxn ang="0">
                      <a:pos x="5" y="211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407" h="226">
                      <a:moveTo>
                        <a:pt x="0" y="226"/>
                      </a:moveTo>
                      <a:lnTo>
                        <a:pt x="99" y="212"/>
                      </a:lnTo>
                      <a:lnTo>
                        <a:pt x="99" y="202"/>
                      </a:lnTo>
                      <a:lnTo>
                        <a:pt x="338" y="169"/>
                      </a:lnTo>
                      <a:lnTo>
                        <a:pt x="342" y="152"/>
                      </a:lnTo>
                      <a:lnTo>
                        <a:pt x="377" y="139"/>
                      </a:lnTo>
                      <a:lnTo>
                        <a:pt x="381" y="121"/>
                      </a:lnTo>
                      <a:lnTo>
                        <a:pt x="396" y="115"/>
                      </a:lnTo>
                      <a:lnTo>
                        <a:pt x="407" y="88"/>
                      </a:lnTo>
                      <a:lnTo>
                        <a:pt x="374" y="61"/>
                      </a:lnTo>
                      <a:lnTo>
                        <a:pt x="368" y="25"/>
                      </a:lnTo>
                      <a:lnTo>
                        <a:pt x="342" y="7"/>
                      </a:lnTo>
                      <a:lnTo>
                        <a:pt x="289" y="17"/>
                      </a:lnTo>
                      <a:lnTo>
                        <a:pt x="264" y="1"/>
                      </a:lnTo>
                      <a:lnTo>
                        <a:pt x="240" y="0"/>
                      </a:lnTo>
                      <a:lnTo>
                        <a:pt x="245" y="25"/>
                      </a:lnTo>
                      <a:lnTo>
                        <a:pt x="212" y="38"/>
                      </a:lnTo>
                      <a:lnTo>
                        <a:pt x="190" y="94"/>
                      </a:lnTo>
                      <a:lnTo>
                        <a:pt x="160" y="85"/>
                      </a:lnTo>
                      <a:lnTo>
                        <a:pt x="124" y="106"/>
                      </a:lnTo>
                      <a:lnTo>
                        <a:pt x="78" y="114"/>
                      </a:lnTo>
                      <a:lnTo>
                        <a:pt x="78" y="146"/>
                      </a:lnTo>
                      <a:lnTo>
                        <a:pt x="55" y="145"/>
                      </a:lnTo>
                      <a:lnTo>
                        <a:pt x="56" y="173"/>
                      </a:lnTo>
                      <a:lnTo>
                        <a:pt x="32" y="162"/>
                      </a:lnTo>
                      <a:lnTo>
                        <a:pt x="18" y="167"/>
                      </a:lnTo>
                      <a:lnTo>
                        <a:pt x="30" y="186"/>
                      </a:lnTo>
                      <a:lnTo>
                        <a:pt x="5" y="211"/>
                      </a:lnTo>
                      <a:lnTo>
                        <a:pt x="0" y="22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4" name="Freeform 46"/>
                <p:cNvSpPr>
                  <a:spLocks/>
                </p:cNvSpPr>
                <p:nvPr/>
              </p:nvSpPr>
              <p:spPr bwMode="auto">
                <a:xfrm>
                  <a:off x="6290125" y="3533983"/>
                  <a:ext cx="991762" cy="363964"/>
                </a:xfrm>
                <a:custGeom>
                  <a:avLst/>
                  <a:gdLst/>
                  <a:ahLst/>
                  <a:cxnLst>
                    <a:cxn ang="0">
                      <a:pos x="28" y="78"/>
                    </a:cxn>
                    <a:cxn ang="0">
                      <a:pos x="28" y="81"/>
                    </a:cxn>
                    <a:cxn ang="0">
                      <a:pos x="20" y="97"/>
                    </a:cxn>
                    <a:cxn ang="0">
                      <a:pos x="29" y="119"/>
                    </a:cxn>
                    <a:cxn ang="0">
                      <a:pos x="0" y="138"/>
                    </a:cxn>
                    <a:cxn ang="0">
                      <a:pos x="6" y="171"/>
                    </a:cxn>
                    <a:cxn ang="0">
                      <a:pos x="129" y="161"/>
                    </a:cxn>
                    <a:cxn ang="0">
                      <a:pos x="275" y="144"/>
                    </a:cxn>
                    <a:cxn ang="0">
                      <a:pos x="348" y="131"/>
                    </a:cxn>
                    <a:cxn ang="0">
                      <a:pos x="363" y="87"/>
                    </a:cxn>
                    <a:cxn ang="0">
                      <a:pos x="389" y="85"/>
                    </a:cxn>
                    <a:cxn ang="0">
                      <a:pos x="469" y="0"/>
                    </a:cxn>
                    <a:cxn ang="0">
                      <a:pos x="365" y="21"/>
                    </a:cxn>
                    <a:cxn ang="0">
                      <a:pos x="123" y="56"/>
                    </a:cxn>
                    <a:cxn ang="0">
                      <a:pos x="125" y="66"/>
                    </a:cxn>
                    <a:cxn ang="0">
                      <a:pos x="28" y="78"/>
                    </a:cxn>
                  </a:cxnLst>
                  <a:rect l="0" t="0" r="r" b="b"/>
                  <a:pathLst>
                    <a:path w="469" h="171">
                      <a:moveTo>
                        <a:pt x="28" y="78"/>
                      </a:moveTo>
                      <a:lnTo>
                        <a:pt x="28" y="81"/>
                      </a:lnTo>
                      <a:lnTo>
                        <a:pt x="20" y="97"/>
                      </a:lnTo>
                      <a:lnTo>
                        <a:pt x="29" y="119"/>
                      </a:lnTo>
                      <a:lnTo>
                        <a:pt x="0" y="138"/>
                      </a:lnTo>
                      <a:lnTo>
                        <a:pt x="6" y="171"/>
                      </a:lnTo>
                      <a:lnTo>
                        <a:pt x="129" y="161"/>
                      </a:lnTo>
                      <a:lnTo>
                        <a:pt x="275" y="144"/>
                      </a:lnTo>
                      <a:lnTo>
                        <a:pt x="348" y="131"/>
                      </a:lnTo>
                      <a:lnTo>
                        <a:pt x="363" y="87"/>
                      </a:lnTo>
                      <a:lnTo>
                        <a:pt x="389" y="85"/>
                      </a:lnTo>
                      <a:lnTo>
                        <a:pt x="469" y="0"/>
                      </a:lnTo>
                      <a:lnTo>
                        <a:pt x="365" y="21"/>
                      </a:lnTo>
                      <a:lnTo>
                        <a:pt x="123" y="56"/>
                      </a:lnTo>
                      <a:lnTo>
                        <a:pt x="125" y="66"/>
                      </a:lnTo>
                      <a:lnTo>
                        <a:pt x="28" y="7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" name="Freeform 47"/>
                <p:cNvSpPr>
                  <a:spLocks/>
                </p:cNvSpPr>
                <p:nvPr/>
              </p:nvSpPr>
              <p:spPr bwMode="auto">
                <a:xfrm>
                  <a:off x="6199749" y="3870276"/>
                  <a:ext cx="406009" cy="713027"/>
                </a:xfrm>
                <a:custGeom>
                  <a:avLst/>
                  <a:gdLst/>
                  <a:ahLst/>
                  <a:cxnLst>
                    <a:cxn ang="0">
                      <a:pos x="54" y="11"/>
                    </a:cxn>
                    <a:cxn ang="0">
                      <a:pos x="25" y="68"/>
                    </a:cxn>
                    <a:cxn ang="0">
                      <a:pos x="0" y="105"/>
                    </a:cxn>
                    <a:cxn ang="0">
                      <a:pos x="8" y="149"/>
                    </a:cxn>
                    <a:cxn ang="0">
                      <a:pos x="38" y="209"/>
                    </a:cxn>
                    <a:cxn ang="0">
                      <a:pos x="15" y="270"/>
                    </a:cxn>
                    <a:cxn ang="0">
                      <a:pos x="5" y="302"/>
                    </a:cxn>
                    <a:cxn ang="0">
                      <a:pos x="117" y="289"/>
                    </a:cxn>
                    <a:cxn ang="0">
                      <a:pos x="122" y="330"/>
                    </a:cxn>
                    <a:cxn ang="0">
                      <a:pos x="145" y="335"/>
                    </a:cxn>
                    <a:cxn ang="0">
                      <a:pos x="151" y="314"/>
                    </a:cxn>
                    <a:cxn ang="0">
                      <a:pos x="192" y="308"/>
                    </a:cxn>
                    <a:cxn ang="0">
                      <a:pos x="183" y="240"/>
                    </a:cxn>
                    <a:cxn ang="0">
                      <a:pos x="181" y="0"/>
                    </a:cxn>
                    <a:cxn ang="0">
                      <a:pos x="54" y="11"/>
                    </a:cxn>
                  </a:cxnLst>
                  <a:rect l="0" t="0" r="r" b="b"/>
                  <a:pathLst>
                    <a:path w="192" h="335">
                      <a:moveTo>
                        <a:pt x="54" y="11"/>
                      </a:moveTo>
                      <a:lnTo>
                        <a:pt x="25" y="68"/>
                      </a:lnTo>
                      <a:lnTo>
                        <a:pt x="0" y="105"/>
                      </a:lnTo>
                      <a:lnTo>
                        <a:pt x="8" y="149"/>
                      </a:lnTo>
                      <a:lnTo>
                        <a:pt x="38" y="209"/>
                      </a:lnTo>
                      <a:lnTo>
                        <a:pt x="15" y="270"/>
                      </a:lnTo>
                      <a:lnTo>
                        <a:pt x="5" y="302"/>
                      </a:lnTo>
                      <a:lnTo>
                        <a:pt x="117" y="289"/>
                      </a:lnTo>
                      <a:lnTo>
                        <a:pt x="122" y="330"/>
                      </a:lnTo>
                      <a:lnTo>
                        <a:pt x="145" y="335"/>
                      </a:lnTo>
                      <a:lnTo>
                        <a:pt x="151" y="314"/>
                      </a:lnTo>
                      <a:lnTo>
                        <a:pt x="192" y="308"/>
                      </a:lnTo>
                      <a:lnTo>
                        <a:pt x="183" y="240"/>
                      </a:lnTo>
                      <a:lnTo>
                        <a:pt x="181" y="0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6" name="Freeform 48"/>
                <p:cNvSpPr>
                  <a:spLocks/>
                </p:cNvSpPr>
                <p:nvPr/>
              </p:nvSpPr>
              <p:spPr bwMode="auto">
                <a:xfrm>
                  <a:off x="6553394" y="3836221"/>
                  <a:ext cx="458874" cy="719413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41" y="0"/>
                    </a:cxn>
                    <a:cxn ang="0">
                      <a:pos x="186" y="156"/>
                    </a:cxn>
                    <a:cxn ang="0">
                      <a:pos x="217" y="181"/>
                    </a:cxn>
                    <a:cxn ang="0">
                      <a:pos x="192" y="227"/>
                    </a:cxn>
                    <a:cxn ang="0">
                      <a:pos x="216" y="271"/>
                    </a:cxn>
                    <a:cxn ang="0">
                      <a:pos x="72" y="287"/>
                    </a:cxn>
                    <a:cxn ang="0">
                      <a:pos x="78" y="325"/>
                    </a:cxn>
                    <a:cxn ang="0">
                      <a:pos x="57" y="338"/>
                    </a:cxn>
                    <a:cxn ang="0">
                      <a:pos x="40" y="290"/>
                    </a:cxn>
                    <a:cxn ang="0">
                      <a:pos x="30" y="329"/>
                    </a:cxn>
                    <a:cxn ang="0">
                      <a:pos x="12" y="325"/>
                    </a:cxn>
                    <a:cxn ang="0">
                      <a:pos x="6" y="286"/>
                    </a:cxn>
                    <a:cxn ang="0">
                      <a:pos x="1" y="252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17" h="338">
                      <a:moveTo>
                        <a:pt x="0" y="17"/>
                      </a:moveTo>
                      <a:lnTo>
                        <a:pt x="141" y="0"/>
                      </a:lnTo>
                      <a:lnTo>
                        <a:pt x="186" y="156"/>
                      </a:lnTo>
                      <a:lnTo>
                        <a:pt x="217" y="181"/>
                      </a:lnTo>
                      <a:lnTo>
                        <a:pt x="192" y="227"/>
                      </a:lnTo>
                      <a:lnTo>
                        <a:pt x="216" y="271"/>
                      </a:lnTo>
                      <a:lnTo>
                        <a:pt x="72" y="287"/>
                      </a:lnTo>
                      <a:lnTo>
                        <a:pt x="78" y="325"/>
                      </a:lnTo>
                      <a:lnTo>
                        <a:pt x="57" y="338"/>
                      </a:lnTo>
                      <a:lnTo>
                        <a:pt x="40" y="290"/>
                      </a:lnTo>
                      <a:lnTo>
                        <a:pt x="30" y="329"/>
                      </a:lnTo>
                      <a:lnTo>
                        <a:pt x="12" y="325"/>
                      </a:lnTo>
                      <a:lnTo>
                        <a:pt x="6" y="286"/>
                      </a:lnTo>
                      <a:lnTo>
                        <a:pt x="1" y="252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7" name="Freeform 49"/>
                <p:cNvSpPr>
                  <a:spLocks/>
                </p:cNvSpPr>
                <p:nvPr/>
              </p:nvSpPr>
              <p:spPr bwMode="auto">
                <a:xfrm>
                  <a:off x="6830416" y="3800037"/>
                  <a:ext cx="634390" cy="66194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" y="19"/>
                    </a:cxn>
                    <a:cxn ang="0">
                      <a:pos x="73" y="6"/>
                    </a:cxn>
                    <a:cxn ang="0">
                      <a:pos x="135" y="0"/>
                    </a:cxn>
                    <a:cxn ang="0">
                      <a:pos x="126" y="16"/>
                    </a:cxn>
                    <a:cxn ang="0">
                      <a:pos x="145" y="16"/>
                    </a:cxn>
                    <a:cxn ang="0">
                      <a:pos x="252" y="112"/>
                    </a:cxn>
                    <a:cxn ang="0">
                      <a:pos x="294" y="174"/>
                    </a:cxn>
                    <a:cxn ang="0">
                      <a:pos x="300" y="216"/>
                    </a:cxn>
                    <a:cxn ang="0">
                      <a:pos x="286" y="226"/>
                    </a:cxn>
                    <a:cxn ang="0">
                      <a:pos x="294" y="268"/>
                    </a:cxn>
                    <a:cxn ang="0">
                      <a:pos x="264" y="270"/>
                    </a:cxn>
                    <a:cxn ang="0">
                      <a:pos x="264" y="306"/>
                    </a:cxn>
                    <a:cxn ang="0">
                      <a:pos x="240" y="288"/>
                    </a:cxn>
                    <a:cxn ang="0">
                      <a:pos x="86" y="311"/>
                    </a:cxn>
                    <a:cxn ang="0">
                      <a:pos x="51" y="244"/>
                    </a:cxn>
                    <a:cxn ang="0">
                      <a:pos x="76" y="198"/>
                    </a:cxn>
                    <a:cxn ang="0">
                      <a:pos x="43" y="175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300" h="311">
                      <a:moveTo>
                        <a:pt x="0" y="19"/>
                      </a:moveTo>
                      <a:lnTo>
                        <a:pt x="3" y="19"/>
                      </a:lnTo>
                      <a:lnTo>
                        <a:pt x="73" y="6"/>
                      </a:lnTo>
                      <a:lnTo>
                        <a:pt x="135" y="0"/>
                      </a:lnTo>
                      <a:lnTo>
                        <a:pt x="126" y="16"/>
                      </a:lnTo>
                      <a:lnTo>
                        <a:pt x="145" y="16"/>
                      </a:lnTo>
                      <a:lnTo>
                        <a:pt x="252" y="112"/>
                      </a:lnTo>
                      <a:lnTo>
                        <a:pt x="294" y="174"/>
                      </a:lnTo>
                      <a:lnTo>
                        <a:pt x="300" y="216"/>
                      </a:lnTo>
                      <a:lnTo>
                        <a:pt x="286" y="226"/>
                      </a:lnTo>
                      <a:lnTo>
                        <a:pt x="294" y="268"/>
                      </a:lnTo>
                      <a:lnTo>
                        <a:pt x="264" y="270"/>
                      </a:lnTo>
                      <a:lnTo>
                        <a:pt x="264" y="306"/>
                      </a:lnTo>
                      <a:lnTo>
                        <a:pt x="240" y="288"/>
                      </a:lnTo>
                      <a:lnTo>
                        <a:pt x="86" y="311"/>
                      </a:lnTo>
                      <a:lnTo>
                        <a:pt x="51" y="244"/>
                      </a:lnTo>
                      <a:lnTo>
                        <a:pt x="76" y="198"/>
                      </a:lnTo>
                      <a:lnTo>
                        <a:pt x="43" y="17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8" name="Freeform 50"/>
                <p:cNvSpPr>
                  <a:spLocks/>
                </p:cNvSpPr>
                <p:nvPr/>
              </p:nvSpPr>
              <p:spPr bwMode="auto">
                <a:xfrm>
                  <a:off x="7077968" y="3710642"/>
                  <a:ext cx="579410" cy="461871"/>
                </a:xfrm>
                <a:custGeom>
                  <a:avLst/>
                  <a:gdLst/>
                  <a:ahLst/>
                  <a:cxnLst>
                    <a:cxn ang="0">
                      <a:pos x="10" y="39"/>
                    </a:cxn>
                    <a:cxn ang="0">
                      <a:pos x="32" y="18"/>
                    </a:cxn>
                    <a:cxn ang="0">
                      <a:pos x="114" y="0"/>
                    </a:cxn>
                    <a:cxn ang="0">
                      <a:pos x="139" y="12"/>
                    </a:cxn>
                    <a:cxn ang="0">
                      <a:pos x="192" y="3"/>
                    </a:cxn>
                    <a:cxn ang="0">
                      <a:pos x="235" y="34"/>
                    </a:cxn>
                    <a:cxn ang="0">
                      <a:pos x="274" y="58"/>
                    </a:cxn>
                    <a:cxn ang="0">
                      <a:pos x="252" y="123"/>
                    </a:cxn>
                    <a:cxn ang="0">
                      <a:pos x="219" y="156"/>
                    </a:cxn>
                    <a:cxn ang="0">
                      <a:pos x="183" y="166"/>
                    </a:cxn>
                    <a:cxn ang="0">
                      <a:pos x="190" y="192"/>
                    </a:cxn>
                    <a:cxn ang="0">
                      <a:pos x="168" y="217"/>
                    </a:cxn>
                    <a:cxn ang="0">
                      <a:pos x="126" y="156"/>
                    </a:cxn>
                    <a:cxn ang="0">
                      <a:pos x="18" y="58"/>
                    </a:cxn>
                    <a:cxn ang="0">
                      <a:pos x="0" y="58"/>
                    </a:cxn>
                    <a:cxn ang="0">
                      <a:pos x="10" y="39"/>
                    </a:cxn>
                  </a:cxnLst>
                  <a:rect l="0" t="0" r="r" b="b"/>
                  <a:pathLst>
                    <a:path w="274" h="217">
                      <a:moveTo>
                        <a:pt x="10" y="39"/>
                      </a:moveTo>
                      <a:lnTo>
                        <a:pt x="32" y="18"/>
                      </a:lnTo>
                      <a:lnTo>
                        <a:pt x="114" y="0"/>
                      </a:lnTo>
                      <a:lnTo>
                        <a:pt x="139" y="12"/>
                      </a:lnTo>
                      <a:lnTo>
                        <a:pt x="192" y="3"/>
                      </a:lnTo>
                      <a:lnTo>
                        <a:pt x="235" y="34"/>
                      </a:lnTo>
                      <a:lnTo>
                        <a:pt x="274" y="58"/>
                      </a:lnTo>
                      <a:lnTo>
                        <a:pt x="252" y="123"/>
                      </a:lnTo>
                      <a:lnTo>
                        <a:pt x="219" y="156"/>
                      </a:lnTo>
                      <a:lnTo>
                        <a:pt x="183" y="166"/>
                      </a:lnTo>
                      <a:lnTo>
                        <a:pt x="190" y="192"/>
                      </a:lnTo>
                      <a:lnTo>
                        <a:pt x="168" y="217"/>
                      </a:lnTo>
                      <a:lnTo>
                        <a:pt x="126" y="156"/>
                      </a:lnTo>
                      <a:lnTo>
                        <a:pt x="18" y="58"/>
                      </a:lnTo>
                      <a:lnTo>
                        <a:pt x="0" y="58"/>
                      </a:lnTo>
                      <a:lnTo>
                        <a:pt x="10" y="39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9" name="Freeform 51"/>
                <p:cNvSpPr>
                  <a:spLocks/>
                </p:cNvSpPr>
                <p:nvPr/>
              </p:nvSpPr>
              <p:spPr bwMode="auto">
                <a:xfrm>
                  <a:off x="6694853" y="4370458"/>
                  <a:ext cx="1084806" cy="740697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41" y="20"/>
                    </a:cxn>
                    <a:cxn ang="0">
                      <a:pos x="156" y="43"/>
                    </a:cxn>
                    <a:cxn ang="0">
                      <a:pos x="307" y="20"/>
                    </a:cxn>
                    <a:cxn ang="0">
                      <a:pos x="333" y="39"/>
                    </a:cxn>
                    <a:cxn ang="0">
                      <a:pos x="333" y="3"/>
                    </a:cxn>
                    <a:cxn ang="0">
                      <a:pos x="331" y="0"/>
                    </a:cxn>
                    <a:cxn ang="0">
                      <a:pos x="361" y="2"/>
                    </a:cxn>
                    <a:cxn ang="0">
                      <a:pos x="393" y="56"/>
                    </a:cxn>
                    <a:cxn ang="0">
                      <a:pos x="444" y="129"/>
                    </a:cxn>
                    <a:cxn ang="0">
                      <a:pos x="469" y="192"/>
                    </a:cxn>
                    <a:cxn ang="0">
                      <a:pos x="507" y="236"/>
                    </a:cxn>
                    <a:cxn ang="0">
                      <a:pos x="513" y="300"/>
                    </a:cxn>
                    <a:cxn ang="0">
                      <a:pos x="501" y="338"/>
                    </a:cxn>
                    <a:cxn ang="0">
                      <a:pos x="447" y="348"/>
                    </a:cxn>
                    <a:cxn ang="0">
                      <a:pos x="438" y="332"/>
                    </a:cxn>
                    <a:cxn ang="0">
                      <a:pos x="400" y="309"/>
                    </a:cxn>
                    <a:cxn ang="0">
                      <a:pos x="388" y="285"/>
                    </a:cxn>
                    <a:cxn ang="0">
                      <a:pos x="378" y="276"/>
                    </a:cxn>
                    <a:cxn ang="0">
                      <a:pos x="372" y="254"/>
                    </a:cxn>
                    <a:cxn ang="0">
                      <a:pos x="363" y="260"/>
                    </a:cxn>
                    <a:cxn ang="0">
                      <a:pos x="333" y="231"/>
                    </a:cxn>
                    <a:cxn ang="0">
                      <a:pos x="340" y="204"/>
                    </a:cxn>
                    <a:cxn ang="0">
                      <a:pos x="333" y="189"/>
                    </a:cxn>
                    <a:cxn ang="0">
                      <a:pos x="324" y="194"/>
                    </a:cxn>
                    <a:cxn ang="0">
                      <a:pos x="325" y="210"/>
                    </a:cxn>
                    <a:cxn ang="0">
                      <a:pos x="315" y="189"/>
                    </a:cxn>
                    <a:cxn ang="0">
                      <a:pos x="316" y="140"/>
                    </a:cxn>
                    <a:cxn ang="0">
                      <a:pos x="297" y="111"/>
                    </a:cxn>
                    <a:cxn ang="0">
                      <a:pos x="249" y="87"/>
                    </a:cxn>
                    <a:cxn ang="0">
                      <a:pos x="225" y="60"/>
                    </a:cxn>
                    <a:cxn ang="0">
                      <a:pos x="198" y="57"/>
                    </a:cxn>
                    <a:cxn ang="0">
                      <a:pos x="187" y="74"/>
                    </a:cxn>
                    <a:cxn ang="0">
                      <a:pos x="147" y="86"/>
                    </a:cxn>
                    <a:cxn ang="0">
                      <a:pos x="124" y="74"/>
                    </a:cxn>
                    <a:cxn ang="0">
                      <a:pos x="112" y="56"/>
                    </a:cxn>
                    <a:cxn ang="0">
                      <a:pos x="37" y="72"/>
                    </a:cxn>
                    <a:cxn ang="0">
                      <a:pos x="21" y="59"/>
                    </a:cxn>
                    <a:cxn ang="0">
                      <a:pos x="4" y="73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513" h="348">
                      <a:moveTo>
                        <a:pt x="0" y="34"/>
                      </a:moveTo>
                      <a:lnTo>
                        <a:pt x="141" y="20"/>
                      </a:lnTo>
                      <a:lnTo>
                        <a:pt x="156" y="43"/>
                      </a:lnTo>
                      <a:lnTo>
                        <a:pt x="307" y="20"/>
                      </a:lnTo>
                      <a:lnTo>
                        <a:pt x="333" y="39"/>
                      </a:lnTo>
                      <a:lnTo>
                        <a:pt x="333" y="3"/>
                      </a:lnTo>
                      <a:lnTo>
                        <a:pt x="331" y="0"/>
                      </a:lnTo>
                      <a:lnTo>
                        <a:pt x="361" y="2"/>
                      </a:lnTo>
                      <a:lnTo>
                        <a:pt x="393" y="56"/>
                      </a:lnTo>
                      <a:lnTo>
                        <a:pt x="444" y="129"/>
                      </a:lnTo>
                      <a:lnTo>
                        <a:pt x="469" y="192"/>
                      </a:lnTo>
                      <a:lnTo>
                        <a:pt x="507" y="236"/>
                      </a:lnTo>
                      <a:lnTo>
                        <a:pt x="513" y="300"/>
                      </a:lnTo>
                      <a:lnTo>
                        <a:pt x="501" y="338"/>
                      </a:lnTo>
                      <a:lnTo>
                        <a:pt x="447" y="348"/>
                      </a:lnTo>
                      <a:lnTo>
                        <a:pt x="438" y="332"/>
                      </a:lnTo>
                      <a:lnTo>
                        <a:pt x="400" y="309"/>
                      </a:lnTo>
                      <a:lnTo>
                        <a:pt x="388" y="285"/>
                      </a:lnTo>
                      <a:lnTo>
                        <a:pt x="378" y="276"/>
                      </a:lnTo>
                      <a:lnTo>
                        <a:pt x="372" y="254"/>
                      </a:lnTo>
                      <a:lnTo>
                        <a:pt x="363" y="260"/>
                      </a:lnTo>
                      <a:lnTo>
                        <a:pt x="333" y="231"/>
                      </a:lnTo>
                      <a:lnTo>
                        <a:pt x="340" y="204"/>
                      </a:lnTo>
                      <a:lnTo>
                        <a:pt x="333" y="189"/>
                      </a:lnTo>
                      <a:lnTo>
                        <a:pt x="324" y="194"/>
                      </a:lnTo>
                      <a:lnTo>
                        <a:pt x="325" y="210"/>
                      </a:lnTo>
                      <a:lnTo>
                        <a:pt x="315" y="189"/>
                      </a:lnTo>
                      <a:lnTo>
                        <a:pt x="316" y="140"/>
                      </a:lnTo>
                      <a:lnTo>
                        <a:pt x="297" y="111"/>
                      </a:lnTo>
                      <a:lnTo>
                        <a:pt x="249" y="87"/>
                      </a:lnTo>
                      <a:lnTo>
                        <a:pt x="225" y="60"/>
                      </a:lnTo>
                      <a:lnTo>
                        <a:pt x="198" y="57"/>
                      </a:lnTo>
                      <a:lnTo>
                        <a:pt x="187" y="74"/>
                      </a:lnTo>
                      <a:lnTo>
                        <a:pt x="147" y="86"/>
                      </a:lnTo>
                      <a:lnTo>
                        <a:pt x="124" y="74"/>
                      </a:lnTo>
                      <a:lnTo>
                        <a:pt x="112" y="56"/>
                      </a:lnTo>
                      <a:lnTo>
                        <a:pt x="37" y="72"/>
                      </a:lnTo>
                      <a:lnTo>
                        <a:pt x="21" y="59"/>
                      </a:lnTo>
                      <a:lnTo>
                        <a:pt x="4" y="73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0" name="Freeform 52"/>
                <p:cNvSpPr>
                  <a:spLocks/>
                </p:cNvSpPr>
                <p:nvPr/>
              </p:nvSpPr>
              <p:spPr bwMode="auto">
                <a:xfrm>
                  <a:off x="6971874" y="3393505"/>
                  <a:ext cx="998105" cy="440587"/>
                </a:xfrm>
                <a:custGeom>
                  <a:avLst/>
                  <a:gdLst/>
                  <a:ahLst/>
                  <a:cxnLst>
                    <a:cxn ang="0">
                      <a:pos x="16" y="153"/>
                    </a:cxn>
                    <a:cxn ang="0">
                      <a:pos x="0" y="197"/>
                    </a:cxn>
                    <a:cxn ang="0">
                      <a:pos x="61" y="191"/>
                    </a:cxn>
                    <a:cxn ang="0">
                      <a:pos x="85" y="171"/>
                    </a:cxn>
                    <a:cxn ang="0">
                      <a:pos x="168" y="149"/>
                    </a:cxn>
                    <a:cxn ang="0">
                      <a:pos x="191" y="161"/>
                    </a:cxn>
                    <a:cxn ang="0">
                      <a:pos x="246" y="153"/>
                    </a:cxn>
                    <a:cxn ang="0">
                      <a:pos x="246" y="156"/>
                    </a:cxn>
                    <a:cxn ang="0">
                      <a:pos x="328" y="207"/>
                    </a:cxn>
                    <a:cxn ang="0">
                      <a:pos x="376" y="192"/>
                    </a:cxn>
                    <a:cxn ang="0">
                      <a:pos x="403" y="135"/>
                    </a:cxn>
                    <a:cxn ang="0">
                      <a:pos x="450" y="119"/>
                    </a:cxn>
                    <a:cxn ang="0">
                      <a:pos x="472" y="77"/>
                    </a:cxn>
                    <a:cxn ang="0">
                      <a:pos x="471" y="26"/>
                    </a:cxn>
                    <a:cxn ang="0">
                      <a:pos x="465" y="68"/>
                    </a:cxn>
                    <a:cxn ang="0">
                      <a:pos x="439" y="104"/>
                    </a:cxn>
                    <a:cxn ang="0">
                      <a:pos x="429" y="101"/>
                    </a:cxn>
                    <a:cxn ang="0">
                      <a:pos x="394" y="111"/>
                    </a:cxn>
                    <a:cxn ang="0">
                      <a:pos x="394" y="99"/>
                    </a:cxn>
                    <a:cxn ang="0">
                      <a:pos x="429" y="87"/>
                    </a:cxn>
                    <a:cxn ang="0">
                      <a:pos x="397" y="83"/>
                    </a:cxn>
                    <a:cxn ang="0">
                      <a:pos x="433" y="72"/>
                    </a:cxn>
                    <a:cxn ang="0">
                      <a:pos x="447" y="78"/>
                    </a:cxn>
                    <a:cxn ang="0">
                      <a:pos x="454" y="38"/>
                    </a:cxn>
                    <a:cxn ang="0">
                      <a:pos x="445" y="29"/>
                    </a:cxn>
                    <a:cxn ang="0">
                      <a:pos x="402" y="45"/>
                    </a:cxn>
                    <a:cxn ang="0">
                      <a:pos x="403" y="21"/>
                    </a:cxn>
                    <a:cxn ang="0">
                      <a:pos x="421" y="27"/>
                    </a:cxn>
                    <a:cxn ang="0">
                      <a:pos x="445" y="9"/>
                    </a:cxn>
                    <a:cxn ang="0">
                      <a:pos x="432" y="0"/>
                    </a:cxn>
                    <a:cxn ang="0">
                      <a:pos x="291" y="32"/>
                    </a:cxn>
                    <a:cxn ang="0">
                      <a:pos x="118" y="67"/>
                    </a:cxn>
                    <a:cxn ang="0">
                      <a:pos x="39" y="152"/>
                    </a:cxn>
                    <a:cxn ang="0">
                      <a:pos x="16" y="153"/>
                    </a:cxn>
                  </a:cxnLst>
                  <a:rect l="0" t="0" r="r" b="b"/>
                  <a:pathLst>
                    <a:path w="472" h="207">
                      <a:moveTo>
                        <a:pt x="16" y="153"/>
                      </a:moveTo>
                      <a:lnTo>
                        <a:pt x="0" y="197"/>
                      </a:lnTo>
                      <a:lnTo>
                        <a:pt x="61" y="191"/>
                      </a:lnTo>
                      <a:lnTo>
                        <a:pt x="85" y="171"/>
                      </a:lnTo>
                      <a:lnTo>
                        <a:pt x="168" y="149"/>
                      </a:lnTo>
                      <a:lnTo>
                        <a:pt x="191" y="161"/>
                      </a:lnTo>
                      <a:lnTo>
                        <a:pt x="246" y="153"/>
                      </a:lnTo>
                      <a:lnTo>
                        <a:pt x="246" y="156"/>
                      </a:lnTo>
                      <a:lnTo>
                        <a:pt x="328" y="207"/>
                      </a:lnTo>
                      <a:lnTo>
                        <a:pt x="376" y="192"/>
                      </a:lnTo>
                      <a:lnTo>
                        <a:pt x="403" y="135"/>
                      </a:lnTo>
                      <a:lnTo>
                        <a:pt x="450" y="119"/>
                      </a:lnTo>
                      <a:lnTo>
                        <a:pt x="472" y="77"/>
                      </a:lnTo>
                      <a:lnTo>
                        <a:pt x="471" y="26"/>
                      </a:lnTo>
                      <a:lnTo>
                        <a:pt x="465" y="68"/>
                      </a:lnTo>
                      <a:lnTo>
                        <a:pt x="439" y="104"/>
                      </a:lnTo>
                      <a:lnTo>
                        <a:pt x="429" y="101"/>
                      </a:lnTo>
                      <a:lnTo>
                        <a:pt x="394" y="111"/>
                      </a:lnTo>
                      <a:lnTo>
                        <a:pt x="394" y="99"/>
                      </a:lnTo>
                      <a:lnTo>
                        <a:pt x="429" y="87"/>
                      </a:lnTo>
                      <a:lnTo>
                        <a:pt x="397" y="83"/>
                      </a:lnTo>
                      <a:lnTo>
                        <a:pt x="433" y="72"/>
                      </a:lnTo>
                      <a:lnTo>
                        <a:pt x="447" y="78"/>
                      </a:lnTo>
                      <a:lnTo>
                        <a:pt x="454" y="38"/>
                      </a:lnTo>
                      <a:lnTo>
                        <a:pt x="445" y="29"/>
                      </a:lnTo>
                      <a:lnTo>
                        <a:pt x="402" y="45"/>
                      </a:lnTo>
                      <a:lnTo>
                        <a:pt x="403" y="21"/>
                      </a:lnTo>
                      <a:lnTo>
                        <a:pt x="421" y="27"/>
                      </a:lnTo>
                      <a:lnTo>
                        <a:pt x="445" y="9"/>
                      </a:lnTo>
                      <a:lnTo>
                        <a:pt x="432" y="0"/>
                      </a:lnTo>
                      <a:lnTo>
                        <a:pt x="291" y="32"/>
                      </a:lnTo>
                      <a:lnTo>
                        <a:pt x="118" y="67"/>
                      </a:lnTo>
                      <a:lnTo>
                        <a:pt x="39" y="152"/>
                      </a:lnTo>
                      <a:lnTo>
                        <a:pt x="16" y="153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1" name="Freeform 53"/>
                <p:cNvSpPr>
                  <a:spLocks/>
                </p:cNvSpPr>
                <p:nvPr/>
              </p:nvSpPr>
              <p:spPr bwMode="auto">
                <a:xfrm>
                  <a:off x="7009203" y="3029542"/>
                  <a:ext cx="873343" cy="547008"/>
                </a:xfrm>
                <a:custGeom>
                  <a:avLst/>
                  <a:gdLst/>
                  <a:ahLst/>
                  <a:cxnLst>
                    <a:cxn ang="0">
                      <a:pos x="68" y="180"/>
                    </a:cxn>
                    <a:cxn ang="0">
                      <a:pos x="56" y="206"/>
                    </a:cxn>
                    <a:cxn ang="0">
                      <a:pos x="39" y="213"/>
                    </a:cxn>
                    <a:cxn ang="0">
                      <a:pos x="38" y="230"/>
                    </a:cxn>
                    <a:cxn ang="0">
                      <a:pos x="2" y="243"/>
                    </a:cxn>
                    <a:cxn ang="0">
                      <a:pos x="0" y="257"/>
                    </a:cxn>
                    <a:cxn ang="0">
                      <a:pos x="98" y="240"/>
                    </a:cxn>
                    <a:cxn ang="0">
                      <a:pos x="276" y="203"/>
                    </a:cxn>
                    <a:cxn ang="0">
                      <a:pos x="413" y="170"/>
                    </a:cxn>
                    <a:cxn ang="0">
                      <a:pos x="413" y="144"/>
                    </a:cxn>
                    <a:cxn ang="0">
                      <a:pos x="398" y="136"/>
                    </a:cxn>
                    <a:cxn ang="0">
                      <a:pos x="386" y="149"/>
                    </a:cxn>
                    <a:cxn ang="0">
                      <a:pos x="379" y="114"/>
                    </a:cxn>
                    <a:cxn ang="0">
                      <a:pos x="386" y="83"/>
                    </a:cxn>
                    <a:cxn ang="0">
                      <a:pos x="335" y="60"/>
                    </a:cxn>
                    <a:cxn ang="0">
                      <a:pos x="300" y="66"/>
                    </a:cxn>
                    <a:cxn ang="0">
                      <a:pos x="299" y="18"/>
                    </a:cxn>
                    <a:cxn ang="0">
                      <a:pos x="263" y="0"/>
                    </a:cxn>
                    <a:cxn ang="0">
                      <a:pos x="236" y="11"/>
                    </a:cxn>
                    <a:cxn ang="0">
                      <a:pos x="218" y="56"/>
                    </a:cxn>
                    <a:cxn ang="0">
                      <a:pos x="186" y="74"/>
                    </a:cxn>
                    <a:cxn ang="0">
                      <a:pos x="173" y="145"/>
                    </a:cxn>
                    <a:cxn ang="0">
                      <a:pos x="121" y="180"/>
                    </a:cxn>
                    <a:cxn ang="0">
                      <a:pos x="79" y="194"/>
                    </a:cxn>
                    <a:cxn ang="0">
                      <a:pos x="68" y="180"/>
                    </a:cxn>
                  </a:cxnLst>
                  <a:rect l="0" t="0" r="r" b="b"/>
                  <a:pathLst>
                    <a:path w="413" h="257">
                      <a:moveTo>
                        <a:pt x="68" y="180"/>
                      </a:moveTo>
                      <a:lnTo>
                        <a:pt x="56" y="206"/>
                      </a:lnTo>
                      <a:lnTo>
                        <a:pt x="39" y="213"/>
                      </a:lnTo>
                      <a:lnTo>
                        <a:pt x="38" y="230"/>
                      </a:lnTo>
                      <a:lnTo>
                        <a:pt x="2" y="243"/>
                      </a:lnTo>
                      <a:lnTo>
                        <a:pt x="0" y="257"/>
                      </a:lnTo>
                      <a:lnTo>
                        <a:pt x="98" y="240"/>
                      </a:lnTo>
                      <a:lnTo>
                        <a:pt x="276" y="203"/>
                      </a:lnTo>
                      <a:lnTo>
                        <a:pt x="413" y="170"/>
                      </a:lnTo>
                      <a:lnTo>
                        <a:pt x="413" y="144"/>
                      </a:lnTo>
                      <a:lnTo>
                        <a:pt x="398" y="136"/>
                      </a:lnTo>
                      <a:lnTo>
                        <a:pt x="386" y="149"/>
                      </a:lnTo>
                      <a:lnTo>
                        <a:pt x="379" y="114"/>
                      </a:lnTo>
                      <a:lnTo>
                        <a:pt x="386" y="83"/>
                      </a:lnTo>
                      <a:lnTo>
                        <a:pt x="335" y="60"/>
                      </a:lnTo>
                      <a:lnTo>
                        <a:pt x="300" y="66"/>
                      </a:lnTo>
                      <a:lnTo>
                        <a:pt x="299" y="18"/>
                      </a:lnTo>
                      <a:lnTo>
                        <a:pt x="263" y="0"/>
                      </a:lnTo>
                      <a:lnTo>
                        <a:pt x="236" y="11"/>
                      </a:lnTo>
                      <a:lnTo>
                        <a:pt x="218" y="56"/>
                      </a:lnTo>
                      <a:lnTo>
                        <a:pt x="186" y="74"/>
                      </a:lnTo>
                      <a:lnTo>
                        <a:pt x="173" y="145"/>
                      </a:lnTo>
                      <a:lnTo>
                        <a:pt x="121" y="180"/>
                      </a:lnTo>
                      <a:lnTo>
                        <a:pt x="79" y="194"/>
                      </a:lnTo>
                      <a:lnTo>
                        <a:pt x="68" y="18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2" name="Freeform 54"/>
                <p:cNvSpPr>
                  <a:spLocks/>
                </p:cNvSpPr>
                <p:nvPr/>
              </p:nvSpPr>
              <p:spPr bwMode="auto">
                <a:xfrm>
                  <a:off x="7066179" y="2920992"/>
                  <a:ext cx="494824" cy="521468"/>
                </a:xfrm>
                <a:custGeom>
                  <a:avLst/>
                  <a:gdLst/>
                  <a:ahLst/>
                  <a:cxnLst>
                    <a:cxn ang="0">
                      <a:pos x="24" y="128"/>
                    </a:cxn>
                    <a:cxn ang="0">
                      <a:pos x="6" y="123"/>
                    </a:cxn>
                    <a:cxn ang="0">
                      <a:pos x="0" y="162"/>
                    </a:cxn>
                    <a:cxn ang="0">
                      <a:pos x="6" y="203"/>
                    </a:cxn>
                    <a:cxn ang="0">
                      <a:pos x="40" y="231"/>
                    </a:cxn>
                    <a:cxn ang="0">
                      <a:pos x="48" y="245"/>
                    </a:cxn>
                    <a:cxn ang="0">
                      <a:pos x="91" y="231"/>
                    </a:cxn>
                    <a:cxn ang="0">
                      <a:pos x="142" y="198"/>
                    </a:cxn>
                    <a:cxn ang="0">
                      <a:pos x="157" y="126"/>
                    </a:cxn>
                    <a:cxn ang="0">
                      <a:pos x="190" y="107"/>
                    </a:cxn>
                    <a:cxn ang="0">
                      <a:pos x="208" y="63"/>
                    </a:cxn>
                    <a:cxn ang="0">
                      <a:pos x="234" y="51"/>
                    </a:cxn>
                    <a:cxn ang="0">
                      <a:pos x="200" y="45"/>
                    </a:cxn>
                    <a:cxn ang="0">
                      <a:pos x="141" y="77"/>
                    </a:cxn>
                    <a:cxn ang="0">
                      <a:pos x="132" y="46"/>
                    </a:cxn>
                    <a:cxn ang="0">
                      <a:pos x="81" y="49"/>
                    </a:cxn>
                    <a:cxn ang="0">
                      <a:pos x="69" y="0"/>
                    </a:cxn>
                    <a:cxn ang="0">
                      <a:pos x="56" y="13"/>
                    </a:cxn>
                    <a:cxn ang="0">
                      <a:pos x="60" y="83"/>
                    </a:cxn>
                    <a:cxn ang="0">
                      <a:pos x="37" y="89"/>
                    </a:cxn>
                    <a:cxn ang="0">
                      <a:pos x="24" y="128"/>
                    </a:cxn>
                  </a:cxnLst>
                  <a:rect l="0" t="0" r="r" b="b"/>
                  <a:pathLst>
                    <a:path w="234" h="245">
                      <a:moveTo>
                        <a:pt x="24" y="128"/>
                      </a:moveTo>
                      <a:lnTo>
                        <a:pt x="6" y="123"/>
                      </a:lnTo>
                      <a:lnTo>
                        <a:pt x="0" y="162"/>
                      </a:lnTo>
                      <a:lnTo>
                        <a:pt x="6" y="203"/>
                      </a:lnTo>
                      <a:lnTo>
                        <a:pt x="40" y="231"/>
                      </a:lnTo>
                      <a:lnTo>
                        <a:pt x="48" y="245"/>
                      </a:lnTo>
                      <a:lnTo>
                        <a:pt x="91" y="231"/>
                      </a:lnTo>
                      <a:lnTo>
                        <a:pt x="142" y="198"/>
                      </a:lnTo>
                      <a:lnTo>
                        <a:pt x="157" y="126"/>
                      </a:lnTo>
                      <a:lnTo>
                        <a:pt x="190" y="107"/>
                      </a:lnTo>
                      <a:lnTo>
                        <a:pt x="208" y="63"/>
                      </a:lnTo>
                      <a:lnTo>
                        <a:pt x="234" y="51"/>
                      </a:lnTo>
                      <a:lnTo>
                        <a:pt x="200" y="45"/>
                      </a:lnTo>
                      <a:lnTo>
                        <a:pt x="141" y="77"/>
                      </a:lnTo>
                      <a:lnTo>
                        <a:pt x="132" y="46"/>
                      </a:lnTo>
                      <a:lnTo>
                        <a:pt x="81" y="49"/>
                      </a:lnTo>
                      <a:lnTo>
                        <a:pt x="69" y="0"/>
                      </a:lnTo>
                      <a:lnTo>
                        <a:pt x="56" y="13"/>
                      </a:lnTo>
                      <a:lnTo>
                        <a:pt x="60" y="83"/>
                      </a:lnTo>
                      <a:lnTo>
                        <a:pt x="37" y="89"/>
                      </a:lnTo>
                      <a:lnTo>
                        <a:pt x="24" y="1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3" name="Freeform 55"/>
                <p:cNvSpPr>
                  <a:spLocks/>
                </p:cNvSpPr>
                <p:nvPr/>
              </p:nvSpPr>
              <p:spPr bwMode="auto">
                <a:xfrm>
                  <a:off x="7720423" y="2929505"/>
                  <a:ext cx="139566" cy="17453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4" y="0"/>
                    </a:cxn>
                    <a:cxn ang="0">
                      <a:pos x="44" y="18"/>
                    </a:cxn>
                    <a:cxn ang="0">
                      <a:pos x="44" y="36"/>
                    </a:cxn>
                    <a:cxn ang="0">
                      <a:pos x="65" y="49"/>
                    </a:cxn>
                    <a:cxn ang="0">
                      <a:pos x="66" y="73"/>
                    </a:cxn>
                    <a:cxn ang="0">
                      <a:pos x="32" y="8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66" h="82">
                      <a:moveTo>
                        <a:pt x="0" y="5"/>
                      </a:moveTo>
                      <a:lnTo>
                        <a:pt x="14" y="0"/>
                      </a:lnTo>
                      <a:lnTo>
                        <a:pt x="44" y="18"/>
                      </a:lnTo>
                      <a:lnTo>
                        <a:pt x="44" y="36"/>
                      </a:lnTo>
                      <a:lnTo>
                        <a:pt x="65" y="49"/>
                      </a:lnTo>
                      <a:lnTo>
                        <a:pt x="66" y="73"/>
                      </a:lnTo>
                      <a:lnTo>
                        <a:pt x="32" y="8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4" name="Freeform 56"/>
                <p:cNvSpPr>
                  <a:spLocks/>
                </p:cNvSpPr>
                <p:nvPr/>
              </p:nvSpPr>
              <p:spPr bwMode="auto">
                <a:xfrm>
                  <a:off x="7168344" y="2586827"/>
                  <a:ext cx="670338" cy="442716"/>
                </a:xfrm>
                <a:custGeom>
                  <a:avLst/>
                  <a:gdLst/>
                  <a:ahLst/>
                  <a:cxnLst>
                    <a:cxn ang="0">
                      <a:pos x="29" y="30"/>
                    </a:cxn>
                    <a:cxn ang="0">
                      <a:pos x="0" y="58"/>
                    </a:cxn>
                    <a:cxn ang="0">
                      <a:pos x="16" y="159"/>
                    </a:cxn>
                    <a:cxn ang="0">
                      <a:pos x="29" y="208"/>
                    </a:cxn>
                    <a:cxn ang="0">
                      <a:pos x="83" y="204"/>
                    </a:cxn>
                    <a:cxn ang="0">
                      <a:pos x="283" y="166"/>
                    </a:cxn>
                    <a:cxn ang="0">
                      <a:pos x="297" y="160"/>
                    </a:cxn>
                    <a:cxn ang="0">
                      <a:pos x="317" y="113"/>
                    </a:cxn>
                    <a:cxn ang="0">
                      <a:pos x="287" y="87"/>
                    </a:cxn>
                    <a:cxn ang="0">
                      <a:pos x="303" y="27"/>
                    </a:cxn>
                    <a:cxn ang="0">
                      <a:pos x="280" y="21"/>
                    </a:cxn>
                    <a:cxn ang="0">
                      <a:pos x="280" y="6"/>
                    </a:cxn>
                    <a:cxn ang="0">
                      <a:pos x="270" y="0"/>
                    </a:cxn>
                    <a:cxn ang="0">
                      <a:pos x="38" y="43"/>
                    </a:cxn>
                    <a:cxn ang="0">
                      <a:pos x="29" y="30"/>
                    </a:cxn>
                  </a:cxnLst>
                  <a:rect l="0" t="0" r="r" b="b"/>
                  <a:pathLst>
                    <a:path w="317" h="208">
                      <a:moveTo>
                        <a:pt x="29" y="30"/>
                      </a:moveTo>
                      <a:lnTo>
                        <a:pt x="0" y="58"/>
                      </a:lnTo>
                      <a:lnTo>
                        <a:pt x="16" y="159"/>
                      </a:lnTo>
                      <a:lnTo>
                        <a:pt x="29" y="208"/>
                      </a:lnTo>
                      <a:lnTo>
                        <a:pt x="83" y="204"/>
                      </a:lnTo>
                      <a:lnTo>
                        <a:pt x="283" y="166"/>
                      </a:lnTo>
                      <a:lnTo>
                        <a:pt x="297" y="160"/>
                      </a:lnTo>
                      <a:lnTo>
                        <a:pt x="317" y="113"/>
                      </a:lnTo>
                      <a:lnTo>
                        <a:pt x="287" y="87"/>
                      </a:lnTo>
                      <a:lnTo>
                        <a:pt x="303" y="27"/>
                      </a:lnTo>
                      <a:lnTo>
                        <a:pt x="280" y="21"/>
                      </a:lnTo>
                      <a:lnTo>
                        <a:pt x="280" y="6"/>
                      </a:lnTo>
                      <a:lnTo>
                        <a:pt x="270" y="0"/>
                      </a:lnTo>
                      <a:lnTo>
                        <a:pt x="38" y="43"/>
                      </a:lnTo>
                      <a:lnTo>
                        <a:pt x="29" y="3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5" name="Freeform 57"/>
                <p:cNvSpPr>
                  <a:spLocks/>
                </p:cNvSpPr>
                <p:nvPr/>
              </p:nvSpPr>
              <p:spPr bwMode="auto">
                <a:xfrm>
                  <a:off x="7732210" y="2637909"/>
                  <a:ext cx="177629" cy="353321"/>
                </a:xfrm>
                <a:custGeom>
                  <a:avLst/>
                  <a:gdLst/>
                  <a:ahLst/>
                  <a:cxnLst>
                    <a:cxn ang="0">
                      <a:pos x="15" y="1"/>
                    </a:cxn>
                    <a:cxn ang="0">
                      <a:pos x="35" y="0"/>
                    </a:cxn>
                    <a:cxn ang="0">
                      <a:pos x="75" y="25"/>
                    </a:cxn>
                    <a:cxn ang="0">
                      <a:pos x="69" y="45"/>
                    </a:cxn>
                    <a:cxn ang="0">
                      <a:pos x="83" y="58"/>
                    </a:cxn>
                    <a:cxn ang="0">
                      <a:pos x="84" y="136"/>
                    </a:cxn>
                    <a:cxn ang="0">
                      <a:pos x="70" y="166"/>
                    </a:cxn>
                    <a:cxn ang="0">
                      <a:pos x="54" y="155"/>
                    </a:cxn>
                    <a:cxn ang="0">
                      <a:pos x="37" y="154"/>
                    </a:cxn>
                    <a:cxn ang="0">
                      <a:pos x="8" y="138"/>
                    </a:cxn>
                    <a:cxn ang="0">
                      <a:pos x="30" y="89"/>
                    </a:cxn>
                    <a:cxn ang="0">
                      <a:pos x="0" y="63"/>
                    </a:cxn>
                    <a:cxn ang="0">
                      <a:pos x="15" y="1"/>
                    </a:cxn>
                  </a:cxnLst>
                  <a:rect l="0" t="0" r="r" b="b"/>
                  <a:pathLst>
                    <a:path w="84" h="166">
                      <a:moveTo>
                        <a:pt x="15" y="1"/>
                      </a:moveTo>
                      <a:lnTo>
                        <a:pt x="35" y="0"/>
                      </a:lnTo>
                      <a:lnTo>
                        <a:pt x="75" y="25"/>
                      </a:lnTo>
                      <a:lnTo>
                        <a:pt x="69" y="45"/>
                      </a:lnTo>
                      <a:lnTo>
                        <a:pt x="83" y="58"/>
                      </a:lnTo>
                      <a:lnTo>
                        <a:pt x="84" y="136"/>
                      </a:lnTo>
                      <a:lnTo>
                        <a:pt x="70" y="166"/>
                      </a:lnTo>
                      <a:lnTo>
                        <a:pt x="54" y="155"/>
                      </a:lnTo>
                      <a:lnTo>
                        <a:pt x="37" y="154"/>
                      </a:lnTo>
                      <a:lnTo>
                        <a:pt x="8" y="138"/>
                      </a:lnTo>
                      <a:lnTo>
                        <a:pt x="30" y="89"/>
                      </a:lnTo>
                      <a:lnTo>
                        <a:pt x="0" y="63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6" name="Freeform 59"/>
                <p:cNvSpPr>
                  <a:spLocks/>
                </p:cNvSpPr>
                <p:nvPr/>
              </p:nvSpPr>
              <p:spPr bwMode="auto">
                <a:xfrm>
                  <a:off x="7757752" y="2052588"/>
                  <a:ext cx="196660" cy="366092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68" y="0"/>
                    </a:cxn>
                    <a:cxn ang="0">
                      <a:pos x="93" y="47"/>
                    </a:cxn>
                    <a:cxn ang="0">
                      <a:pos x="80" y="59"/>
                    </a:cxn>
                    <a:cxn ang="0">
                      <a:pos x="85" y="163"/>
                    </a:cxn>
                    <a:cxn ang="0">
                      <a:pos x="46" y="172"/>
                    </a:cxn>
                    <a:cxn ang="0">
                      <a:pos x="27" y="129"/>
                    </a:cxn>
                    <a:cxn ang="0">
                      <a:pos x="26" y="78"/>
                    </a:cxn>
                    <a:cxn ang="0">
                      <a:pos x="9" y="63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93" h="172">
                      <a:moveTo>
                        <a:pt x="0" y="18"/>
                      </a:moveTo>
                      <a:lnTo>
                        <a:pt x="68" y="0"/>
                      </a:lnTo>
                      <a:lnTo>
                        <a:pt x="93" y="47"/>
                      </a:lnTo>
                      <a:lnTo>
                        <a:pt x="80" y="59"/>
                      </a:lnTo>
                      <a:lnTo>
                        <a:pt x="85" y="163"/>
                      </a:lnTo>
                      <a:lnTo>
                        <a:pt x="46" y="172"/>
                      </a:lnTo>
                      <a:lnTo>
                        <a:pt x="27" y="129"/>
                      </a:lnTo>
                      <a:lnTo>
                        <a:pt x="26" y="78"/>
                      </a:lnTo>
                      <a:lnTo>
                        <a:pt x="9" y="63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" name="Freeform 60"/>
                <p:cNvSpPr>
                  <a:spLocks/>
                </p:cNvSpPr>
                <p:nvPr/>
              </p:nvSpPr>
              <p:spPr bwMode="auto">
                <a:xfrm>
                  <a:off x="7846163" y="2337799"/>
                  <a:ext cx="418698" cy="19155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1" y="11"/>
                    </a:cxn>
                    <a:cxn ang="0">
                      <a:pos x="113" y="12"/>
                    </a:cxn>
                    <a:cxn ang="0">
                      <a:pos x="125" y="0"/>
                    </a:cxn>
                    <a:cxn ang="0">
                      <a:pos x="135" y="6"/>
                    </a:cxn>
                    <a:cxn ang="0">
                      <a:pos x="123" y="32"/>
                    </a:cxn>
                    <a:cxn ang="0">
                      <a:pos x="144" y="30"/>
                    </a:cxn>
                    <a:cxn ang="0">
                      <a:pos x="156" y="50"/>
                    </a:cxn>
                    <a:cxn ang="0">
                      <a:pos x="170" y="52"/>
                    </a:cxn>
                    <a:cxn ang="0">
                      <a:pos x="180" y="49"/>
                    </a:cxn>
                    <a:cxn ang="0">
                      <a:pos x="180" y="38"/>
                    </a:cxn>
                    <a:cxn ang="0">
                      <a:pos x="163" y="24"/>
                    </a:cxn>
                    <a:cxn ang="0">
                      <a:pos x="176" y="23"/>
                    </a:cxn>
                    <a:cxn ang="0">
                      <a:pos x="198" y="53"/>
                    </a:cxn>
                    <a:cxn ang="0">
                      <a:pos x="177" y="71"/>
                    </a:cxn>
                    <a:cxn ang="0">
                      <a:pos x="153" y="62"/>
                    </a:cxn>
                    <a:cxn ang="0">
                      <a:pos x="138" y="84"/>
                    </a:cxn>
                    <a:cxn ang="0">
                      <a:pos x="108" y="62"/>
                    </a:cxn>
                    <a:cxn ang="0">
                      <a:pos x="8" y="9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98" h="90">
                      <a:moveTo>
                        <a:pt x="0" y="36"/>
                      </a:moveTo>
                      <a:lnTo>
                        <a:pt x="101" y="11"/>
                      </a:lnTo>
                      <a:lnTo>
                        <a:pt x="113" y="12"/>
                      </a:lnTo>
                      <a:lnTo>
                        <a:pt x="125" y="0"/>
                      </a:lnTo>
                      <a:lnTo>
                        <a:pt x="135" y="6"/>
                      </a:lnTo>
                      <a:lnTo>
                        <a:pt x="123" y="32"/>
                      </a:lnTo>
                      <a:lnTo>
                        <a:pt x="144" y="30"/>
                      </a:lnTo>
                      <a:lnTo>
                        <a:pt x="156" y="50"/>
                      </a:lnTo>
                      <a:lnTo>
                        <a:pt x="170" y="52"/>
                      </a:lnTo>
                      <a:lnTo>
                        <a:pt x="180" y="49"/>
                      </a:lnTo>
                      <a:lnTo>
                        <a:pt x="180" y="38"/>
                      </a:lnTo>
                      <a:lnTo>
                        <a:pt x="163" y="24"/>
                      </a:lnTo>
                      <a:lnTo>
                        <a:pt x="176" y="23"/>
                      </a:lnTo>
                      <a:lnTo>
                        <a:pt x="198" y="53"/>
                      </a:lnTo>
                      <a:lnTo>
                        <a:pt x="177" y="71"/>
                      </a:lnTo>
                      <a:lnTo>
                        <a:pt x="153" y="62"/>
                      </a:lnTo>
                      <a:lnTo>
                        <a:pt x="138" y="84"/>
                      </a:lnTo>
                      <a:lnTo>
                        <a:pt x="108" y="62"/>
                      </a:lnTo>
                      <a:lnTo>
                        <a:pt x="8" y="9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8" name="Freeform 61"/>
                <p:cNvSpPr>
                  <a:spLocks/>
                </p:cNvSpPr>
                <p:nvPr/>
              </p:nvSpPr>
              <p:spPr bwMode="auto">
                <a:xfrm>
                  <a:off x="7859916" y="2482533"/>
                  <a:ext cx="217808" cy="168147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79" y="0"/>
                    </a:cxn>
                    <a:cxn ang="0">
                      <a:pos x="103" y="36"/>
                    </a:cxn>
                    <a:cxn ang="0">
                      <a:pos x="89" y="52"/>
                    </a:cxn>
                    <a:cxn ang="0">
                      <a:pos x="64" y="46"/>
                    </a:cxn>
                    <a:cxn ang="0">
                      <a:pos x="25" y="79"/>
                    </a:cxn>
                    <a:cxn ang="0">
                      <a:pos x="4" y="62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103" h="79">
                      <a:moveTo>
                        <a:pt x="0" y="20"/>
                      </a:moveTo>
                      <a:lnTo>
                        <a:pt x="79" y="0"/>
                      </a:lnTo>
                      <a:lnTo>
                        <a:pt x="103" y="36"/>
                      </a:lnTo>
                      <a:lnTo>
                        <a:pt x="89" y="52"/>
                      </a:lnTo>
                      <a:lnTo>
                        <a:pt x="64" y="46"/>
                      </a:lnTo>
                      <a:lnTo>
                        <a:pt x="25" y="79"/>
                      </a:lnTo>
                      <a:lnTo>
                        <a:pt x="4" y="62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29" name="Gruppieren 4"/>
                <p:cNvGrpSpPr/>
                <p:nvPr/>
              </p:nvGrpSpPr>
              <p:grpSpPr>
                <a:xfrm>
                  <a:off x="7221391" y="2086644"/>
                  <a:ext cx="938896" cy="640660"/>
                  <a:chOff x="6903125" y="2385386"/>
                  <a:chExt cx="839404" cy="616482"/>
                </a:xfrm>
                <a:grpFill/>
              </p:grpSpPr>
              <p:sp>
                <p:nvSpPr>
                  <p:cNvPr id="233" name="Freeform 58"/>
                  <p:cNvSpPr>
                    <a:spLocks/>
                  </p:cNvSpPr>
                  <p:nvPr/>
                </p:nvSpPr>
                <p:spPr bwMode="auto">
                  <a:xfrm>
                    <a:off x="6903125" y="2385386"/>
                    <a:ext cx="663583" cy="585761"/>
                  </a:xfrm>
                  <a:custGeom>
                    <a:avLst/>
                    <a:gdLst/>
                    <a:ahLst/>
                    <a:cxnLst>
                      <a:cxn ang="0">
                        <a:pos x="27" y="192"/>
                      </a:cxn>
                      <a:cxn ang="0">
                        <a:pos x="60" y="175"/>
                      </a:cxn>
                      <a:cxn ang="0">
                        <a:pos x="105" y="171"/>
                      </a:cxn>
                      <a:cxn ang="0">
                        <a:pos x="116" y="156"/>
                      </a:cxn>
                      <a:cxn ang="0">
                        <a:pos x="132" y="154"/>
                      </a:cxn>
                      <a:cxn ang="0">
                        <a:pos x="141" y="138"/>
                      </a:cxn>
                      <a:cxn ang="0">
                        <a:pos x="156" y="132"/>
                      </a:cxn>
                      <a:cxn ang="0">
                        <a:pos x="149" y="102"/>
                      </a:cxn>
                      <a:cxn ang="0">
                        <a:pos x="140" y="94"/>
                      </a:cxn>
                      <a:cxn ang="0">
                        <a:pos x="159" y="70"/>
                      </a:cxn>
                      <a:cxn ang="0">
                        <a:pos x="171" y="70"/>
                      </a:cxn>
                      <a:cxn ang="0">
                        <a:pos x="212" y="19"/>
                      </a:cxn>
                      <a:cxn ang="0">
                        <a:pos x="275" y="0"/>
                      </a:cxn>
                      <a:cxn ang="0">
                        <a:pos x="282" y="48"/>
                      </a:cxn>
                      <a:cxn ang="0">
                        <a:pos x="285" y="46"/>
                      </a:cxn>
                      <a:cxn ang="0">
                        <a:pos x="300" y="63"/>
                      </a:cxn>
                      <a:cxn ang="0">
                        <a:pos x="301" y="112"/>
                      </a:cxn>
                      <a:cxn ang="0">
                        <a:pos x="320" y="152"/>
                      </a:cxn>
                      <a:cxn ang="0">
                        <a:pos x="327" y="204"/>
                      </a:cxn>
                      <a:cxn ang="0">
                        <a:pos x="329" y="249"/>
                      </a:cxn>
                      <a:cxn ang="0">
                        <a:pos x="351" y="264"/>
                      </a:cxn>
                      <a:cxn ang="0">
                        <a:pos x="335" y="286"/>
                      </a:cxn>
                      <a:cxn ang="0">
                        <a:pos x="294" y="260"/>
                      </a:cxn>
                      <a:cxn ang="0">
                        <a:pos x="273" y="262"/>
                      </a:cxn>
                      <a:cxn ang="0">
                        <a:pos x="252" y="256"/>
                      </a:cxn>
                      <a:cxn ang="0">
                        <a:pos x="253" y="241"/>
                      </a:cxn>
                      <a:cxn ang="0">
                        <a:pos x="240" y="236"/>
                      </a:cxn>
                      <a:cxn ang="0">
                        <a:pos x="10" y="280"/>
                      </a:cxn>
                      <a:cxn ang="0">
                        <a:pos x="0" y="267"/>
                      </a:cxn>
                      <a:cxn ang="0">
                        <a:pos x="35" y="216"/>
                      </a:cxn>
                      <a:cxn ang="0">
                        <a:pos x="27" y="192"/>
                      </a:cxn>
                    </a:cxnLst>
                    <a:rect l="0" t="0" r="r" b="b"/>
                    <a:pathLst>
                      <a:path w="351" h="286">
                        <a:moveTo>
                          <a:pt x="27" y="192"/>
                        </a:moveTo>
                        <a:lnTo>
                          <a:pt x="60" y="175"/>
                        </a:lnTo>
                        <a:lnTo>
                          <a:pt x="105" y="171"/>
                        </a:lnTo>
                        <a:lnTo>
                          <a:pt x="116" y="156"/>
                        </a:lnTo>
                        <a:lnTo>
                          <a:pt x="132" y="154"/>
                        </a:lnTo>
                        <a:lnTo>
                          <a:pt x="141" y="138"/>
                        </a:lnTo>
                        <a:lnTo>
                          <a:pt x="156" y="132"/>
                        </a:lnTo>
                        <a:lnTo>
                          <a:pt x="149" y="102"/>
                        </a:lnTo>
                        <a:lnTo>
                          <a:pt x="140" y="94"/>
                        </a:lnTo>
                        <a:lnTo>
                          <a:pt x="159" y="70"/>
                        </a:lnTo>
                        <a:lnTo>
                          <a:pt x="171" y="70"/>
                        </a:lnTo>
                        <a:lnTo>
                          <a:pt x="212" y="19"/>
                        </a:lnTo>
                        <a:lnTo>
                          <a:pt x="275" y="0"/>
                        </a:lnTo>
                        <a:lnTo>
                          <a:pt x="282" y="48"/>
                        </a:lnTo>
                        <a:lnTo>
                          <a:pt x="285" y="46"/>
                        </a:lnTo>
                        <a:lnTo>
                          <a:pt x="300" y="63"/>
                        </a:lnTo>
                        <a:lnTo>
                          <a:pt x="301" y="112"/>
                        </a:lnTo>
                        <a:lnTo>
                          <a:pt x="320" y="152"/>
                        </a:lnTo>
                        <a:lnTo>
                          <a:pt x="327" y="204"/>
                        </a:lnTo>
                        <a:lnTo>
                          <a:pt x="329" y="249"/>
                        </a:lnTo>
                        <a:lnTo>
                          <a:pt x="351" y="264"/>
                        </a:lnTo>
                        <a:lnTo>
                          <a:pt x="335" y="286"/>
                        </a:lnTo>
                        <a:lnTo>
                          <a:pt x="294" y="260"/>
                        </a:lnTo>
                        <a:lnTo>
                          <a:pt x="273" y="262"/>
                        </a:lnTo>
                        <a:lnTo>
                          <a:pt x="252" y="256"/>
                        </a:lnTo>
                        <a:lnTo>
                          <a:pt x="253" y="241"/>
                        </a:lnTo>
                        <a:lnTo>
                          <a:pt x="240" y="236"/>
                        </a:lnTo>
                        <a:lnTo>
                          <a:pt x="10" y="280"/>
                        </a:lnTo>
                        <a:lnTo>
                          <a:pt x="0" y="267"/>
                        </a:lnTo>
                        <a:lnTo>
                          <a:pt x="35" y="216"/>
                        </a:lnTo>
                        <a:lnTo>
                          <a:pt x="27" y="19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ca-ES" sz="1600" dirty="0">
                      <a:latin typeface="Arial" panose="020B0604020202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4" name="Freeform 62"/>
                  <p:cNvSpPr>
                    <a:spLocks/>
                  </p:cNvSpPr>
                  <p:nvPr/>
                </p:nvSpPr>
                <p:spPr bwMode="auto">
                  <a:xfrm>
                    <a:off x="7549693" y="2876933"/>
                    <a:ext cx="192836" cy="124935"/>
                  </a:xfrm>
                  <a:custGeom>
                    <a:avLst/>
                    <a:gdLst/>
                    <a:ahLst/>
                    <a:cxnLst>
                      <a:cxn ang="0">
                        <a:pos x="0" y="45"/>
                      </a:cxn>
                      <a:cxn ang="0">
                        <a:pos x="42" y="25"/>
                      </a:cxn>
                      <a:cxn ang="0">
                        <a:pos x="83" y="0"/>
                      </a:cxn>
                      <a:cxn ang="0">
                        <a:pos x="90" y="1"/>
                      </a:cxn>
                      <a:cxn ang="0">
                        <a:pos x="102" y="2"/>
                      </a:cxn>
                      <a:cxn ang="0">
                        <a:pos x="62" y="34"/>
                      </a:cxn>
                      <a:cxn ang="0">
                        <a:pos x="12" y="61"/>
                      </a:cxn>
                      <a:cxn ang="0">
                        <a:pos x="0" y="45"/>
                      </a:cxn>
                    </a:cxnLst>
                    <a:rect l="0" t="0" r="r" b="b"/>
                    <a:pathLst>
                      <a:path w="102" h="61">
                        <a:moveTo>
                          <a:pt x="0" y="45"/>
                        </a:moveTo>
                        <a:lnTo>
                          <a:pt x="42" y="25"/>
                        </a:lnTo>
                        <a:lnTo>
                          <a:pt x="83" y="0"/>
                        </a:lnTo>
                        <a:lnTo>
                          <a:pt x="90" y="1"/>
                        </a:lnTo>
                        <a:lnTo>
                          <a:pt x="102" y="2"/>
                        </a:lnTo>
                        <a:lnTo>
                          <a:pt x="62" y="34"/>
                        </a:lnTo>
                        <a:lnTo>
                          <a:pt x="12" y="61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ca-ES" sz="1600" dirty="0">
                      <a:latin typeface="Arial" panose="020B0604020202020204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30" name="Freeform 63"/>
                <p:cNvSpPr>
                  <a:spLocks/>
                </p:cNvSpPr>
                <p:nvPr/>
              </p:nvSpPr>
              <p:spPr bwMode="auto">
                <a:xfrm>
                  <a:off x="7891350" y="1982350"/>
                  <a:ext cx="230495" cy="412917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34"/>
                    </a:cxn>
                    <a:cxn ang="0">
                      <a:pos x="25" y="79"/>
                    </a:cxn>
                    <a:cxn ang="0">
                      <a:pos x="10" y="91"/>
                    </a:cxn>
                    <a:cxn ang="0">
                      <a:pos x="16" y="194"/>
                    </a:cxn>
                    <a:cxn ang="0">
                      <a:pos x="77" y="179"/>
                    </a:cxn>
                    <a:cxn ang="0">
                      <a:pos x="93" y="179"/>
                    </a:cxn>
                    <a:cxn ang="0">
                      <a:pos x="102" y="168"/>
                    </a:cxn>
                    <a:cxn ang="0">
                      <a:pos x="102" y="149"/>
                    </a:cxn>
                    <a:cxn ang="0">
                      <a:pos x="109" y="137"/>
                    </a:cxn>
                    <a:cxn ang="0">
                      <a:pos x="75" y="122"/>
                    </a:cxn>
                    <a:cxn ang="0">
                      <a:pos x="31" y="9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9" h="194">
                      <a:moveTo>
                        <a:pt x="23" y="0"/>
                      </a:moveTo>
                      <a:lnTo>
                        <a:pt x="0" y="34"/>
                      </a:lnTo>
                      <a:lnTo>
                        <a:pt x="25" y="79"/>
                      </a:lnTo>
                      <a:lnTo>
                        <a:pt x="10" y="91"/>
                      </a:lnTo>
                      <a:lnTo>
                        <a:pt x="16" y="194"/>
                      </a:lnTo>
                      <a:lnTo>
                        <a:pt x="77" y="179"/>
                      </a:lnTo>
                      <a:lnTo>
                        <a:pt x="93" y="179"/>
                      </a:lnTo>
                      <a:lnTo>
                        <a:pt x="102" y="168"/>
                      </a:lnTo>
                      <a:lnTo>
                        <a:pt x="102" y="149"/>
                      </a:lnTo>
                      <a:lnTo>
                        <a:pt x="109" y="137"/>
                      </a:lnTo>
                      <a:lnTo>
                        <a:pt x="75" y="122"/>
                      </a:lnTo>
                      <a:lnTo>
                        <a:pt x="31" y="9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1" name="Freeform 64"/>
                <p:cNvSpPr>
                  <a:spLocks/>
                </p:cNvSpPr>
                <p:nvPr/>
              </p:nvSpPr>
              <p:spPr bwMode="auto">
                <a:xfrm>
                  <a:off x="8015127" y="2467634"/>
                  <a:ext cx="109962" cy="91523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2" y="0"/>
                    </a:cxn>
                    <a:cxn ang="0">
                      <a:pos x="52" y="22"/>
                    </a:cxn>
                    <a:cxn ang="0">
                      <a:pos x="46" y="28"/>
                    </a:cxn>
                    <a:cxn ang="0">
                      <a:pos x="31" y="28"/>
                    </a:cxn>
                    <a:cxn ang="0">
                      <a:pos x="24" y="4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52" h="43">
                      <a:moveTo>
                        <a:pt x="0" y="7"/>
                      </a:moveTo>
                      <a:lnTo>
                        <a:pt x="22" y="0"/>
                      </a:lnTo>
                      <a:lnTo>
                        <a:pt x="52" y="22"/>
                      </a:lnTo>
                      <a:lnTo>
                        <a:pt x="46" y="28"/>
                      </a:lnTo>
                      <a:lnTo>
                        <a:pt x="31" y="28"/>
                      </a:lnTo>
                      <a:lnTo>
                        <a:pt x="24" y="4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2" name="Freeform 65"/>
                <p:cNvSpPr>
                  <a:spLocks/>
                </p:cNvSpPr>
                <p:nvPr/>
              </p:nvSpPr>
              <p:spPr bwMode="auto">
                <a:xfrm>
                  <a:off x="7797046" y="3165762"/>
                  <a:ext cx="59209" cy="10216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28" y="0"/>
                    </a:cxn>
                    <a:cxn ang="0">
                      <a:pos x="12" y="48"/>
                    </a:cxn>
                    <a:cxn ang="0">
                      <a:pos x="1" y="4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8" h="48">
                      <a:moveTo>
                        <a:pt x="0" y="4"/>
                      </a:moveTo>
                      <a:lnTo>
                        <a:pt x="28" y="0"/>
                      </a:lnTo>
                      <a:lnTo>
                        <a:pt x="12" y="48"/>
                      </a:lnTo>
                      <a:lnTo>
                        <a:pt x="1" y="4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ca-ES" sz="1600" dirty="0">
                    <a:latin typeface="Arial" panose="020B0604020202020204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71" name="TextBox 1168"/>
            <p:cNvSpPr txBox="1">
              <a:spLocks noChangeArrowheads="1"/>
            </p:cNvSpPr>
            <p:nvPr/>
          </p:nvSpPr>
          <p:spPr bwMode="auto">
            <a:xfrm>
              <a:off x="251953" y="4975719"/>
              <a:ext cx="1083713" cy="37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 2" pitchFamily="18" charset="2"/>
                <a:buChar char="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900"/>
                <a:t>International value chains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451627" y="5515498"/>
              <a:ext cx="409009" cy="404320"/>
            </a:xfrm>
            <a:prstGeom prst="ellips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6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3" name="Group 1170"/>
            <p:cNvGrpSpPr>
              <a:grpSpLocks/>
            </p:cNvGrpSpPr>
            <p:nvPr/>
          </p:nvGrpSpPr>
          <p:grpSpPr bwMode="auto">
            <a:xfrm>
              <a:off x="418257" y="5485012"/>
              <a:ext cx="472939" cy="458737"/>
              <a:chOff x="1619950" y="5300168"/>
              <a:chExt cx="1081915" cy="1028588"/>
            </a:xfrm>
          </p:grpSpPr>
          <p:sp>
            <p:nvSpPr>
              <p:cNvPr id="174" name="Isosceles Triangle 1171"/>
              <p:cNvSpPr/>
              <p:nvPr/>
            </p:nvSpPr>
            <p:spPr>
              <a:xfrm>
                <a:off x="1618931" y="5744156"/>
                <a:ext cx="147349" cy="144474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5" name="Isosceles Triangle 1172"/>
              <p:cNvSpPr/>
              <p:nvPr/>
            </p:nvSpPr>
            <p:spPr>
              <a:xfrm rot="5400000">
                <a:off x="2080869" y="5302111"/>
                <a:ext cx="148085" cy="143664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6" name="Isosceles Triangle 1173"/>
              <p:cNvSpPr/>
              <p:nvPr/>
            </p:nvSpPr>
            <p:spPr>
              <a:xfrm rot="16200000">
                <a:off x="2062452" y="6183399"/>
                <a:ext cx="148085" cy="143666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Isosceles Triangle 1174"/>
              <p:cNvSpPr/>
              <p:nvPr/>
            </p:nvSpPr>
            <p:spPr>
              <a:xfrm rot="10800000">
                <a:off x="2550912" y="5744156"/>
                <a:ext cx="151034" cy="144474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8" name="Isosceles Triangle 1175"/>
              <p:cNvSpPr/>
              <p:nvPr/>
            </p:nvSpPr>
            <p:spPr>
              <a:xfrm rot="13424393">
                <a:off x="2425666" y="6040327"/>
                <a:ext cx="147349" cy="144474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Isosceles Triangle 1176"/>
              <p:cNvSpPr/>
              <p:nvPr/>
            </p:nvSpPr>
            <p:spPr>
              <a:xfrm rot="19027782">
                <a:off x="1751545" y="6065611"/>
                <a:ext cx="147349" cy="140861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Isosceles Triangle 1177"/>
              <p:cNvSpPr/>
              <p:nvPr/>
            </p:nvSpPr>
            <p:spPr>
              <a:xfrm rot="2649800">
                <a:off x="1755228" y="5437150"/>
                <a:ext cx="151034" cy="144474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Isosceles Triangle 1178"/>
              <p:cNvSpPr/>
              <p:nvPr/>
            </p:nvSpPr>
            <p:spPr>
              <a:xfrm rot="7903578">
                <a:off x="2423457" y="5428522"/>
                <a:ext cx="148087" cy="143666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08" name="Group 1305"/>
          <p:cNvGrpSpPr>
            <a:grpSpLocks noChangeAspect="1"/>
          </p:cNvGrpSpPr>
          <p:nvPr/>
        </p:nvGrpSpPr>
        <p:grpSpPr bwMode="auto">
          <a:xfrm>
            <a:off x="7282060" y="2817093"/>
            <a:ext cx="963613" cy="1260475"/>
            <a:chOff x="1618602" y="1918508"/>
            <a:chExt cx="978364" cy="1279004"/>
          </a:xfrm>
        </p:grpSpPr>
        <p:sp>
          <p:nvSpPr>
            <p:cNvPr id="309" name="Rounded Rectangle 1306"/>
            <p:cNvSpPr/>
            <p:nvPr/>
          </p:nvSpPr>
          <p:spPr>
            <a:xfrm>
              <a:off x="1618602" y="1918508"/>
              <a:ext cx="978364" cy="12790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 sz="16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0" name="TextBox 1307"/>
            <p:cNvSpPr txBox="1">
              <a:spLocks noChangeArrowheads="1"/>
            </p:cNvSpPr>
            <p:nvPr/>
          </p:nvSpPr>
          <p:spPr bwMode="auto">
            <a:xfrm>
              <a:off x="1633057" y="1936283"/>
              <a:ext cx="953202" cy="37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 2" pitchFamily="18" charset="2"/>
                <a:buChar char="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900"/>
                <a:t>Stakeholder cooperation</a:t>
              </a:r>
            </a:p>
          </p:txBody>
        </p:sp>
        <p:grpSp>
          <p:nvGrpSpPr>
            <p:cNvPr id="311" name="Group 1308"/>
            <p:cNvGrpSpPr>
              <a:grpSpLocks/>
            </p:cNvGrpSpPr>
            <p:nvPr/>
          </p:nvGrpSpPr>
          <p:grpSpPr bwMode="auto">
            <a:xfrm>
              <a:off x="1678607" y="2296097"/>
              <a:ext cx="857184" cy="840371"/>
              <a:chOff x="4239215" y="2389994"/>
              <a:chExt cx="857184" cy="840371"/>
            </a:xfrm>
          </p:grpSpPr>
          <p:grpSp>
            <p:nvGrpSpPr>
              <p:cNvPr id="312" name="Group 1309"/>
              <p:cNvGrpSpPr>
                <a:grpSpLocks/>
              </p:cNvGrpSpPr>
              <p:nvPr/>
            </p:nvGrpSpPr>
            <p:grpSpPr bwMode="auto">
              <a:xfrm>
                <a:off x="4239215" y="2389994"/>
                <a:ext cx="857184" cy="840371"/>
                <a:chOff x="3515328" y="3460145"/>
                <a:chExt cx="857184" cy="840371"/>
              </a:xfrm>
            </p:grpSpPr>
            <p:sp>
              <p:nvSpPr>
                <p:cNvPr id="346" name="Round Same Side Corner Rectangle 1343"/>
                <p:cNvSpPr/>
                <p:nvPr/>
              </p:nvSpPr>
              <p:spPr>
                <a:xfrm rot="10800000">
                  <a:off x="3514960" y="3459492"/>
                  <a:ext cx="857478" cy="840857"/>
                </a:xfrm>
                <a:prstGeom prst="round2Same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ca-ES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7" name="Oval 346"/>
                <p:cNvSpPr/>
                <p:nvPr/>
              </p:nvSpPr>
              <p:spPr>
                <a:xfrm>
                  <a:off x="3561702" y="3546477"/>
                  <a:ext cx="438410" cy="447813"/>
                </a:xfrm>
                <a:prstGeom prst="ellipse">
                  <a:avLst/>
                </a:prstGeom>
                <a:solidFill>
                  <a:schemeClr val="bg1"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3900181" y="3536812"/>
                  <a:ext cx="438410" cy="447813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9" name="Oval 348"/>
                <p:cNvSpPr/>
                <p:nvPr/>
              </p:nvSpPr>
              <p:spPr>
                <a:xfrm>
                  <a:off x="3726106" y="3810654"/>
                  <a:ext cx="438410" cy="447813"/>
                </a:xfrm>
                <a:prstGeom prst="ellipse">
                  <a:avLst/>
                </a:prstGeom>
                <a:solidFill>
                  <a:schemeClr val="bg1">
                    <a:alpha val="7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13" name="Group 1310"/>
              <p:cNvGrpSpPr>
                <a:grpSpLocks/>
              </p:cNvGrpSpPr>
              <p:nvPr/>
            </p:nvGrpSpPr>
            <p:grpSpPr bwMode="auto">
              <a:xfrm rot="2275369">
                <a:off x="4545526" y="2875422"/>
                <a:ext cx="244976" cy="250992"/>
                <a:chOff x="6596400" y="5627861"/>
                <a:chExt cx="463492" cy="513757"/>
              </a:xfrm>
            </p:grpSpPr>
            <p:cxnSp>
              <p:nvCxnSpPr>
                <p:cNvPr id="331" name="Straight Connector 1328"/>
                <p:cNvCxnSpPr/>
                <p:nvPr/>
              </p:nvCxnSpPr>
              <p:spPr>
                <a:xfrm>
                  <a:off x="6726689" y="5661331"/>
                  <a:ext cx="195169" cy="138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1329"/>
                <p:cNvCxnSpPr/>
                <p:nvPr/>
              </p:nvCxnSpPr>
              <p:spPr>
                <a:xfrm flipH="1">
                  <a:off x="6751768" y="5589229"/>
                  <a:ext cx="36594" cy="50777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1330"/>
                <p:cNvCxnSpPr/>
                <p:nvPr/>
              </p:nvCxnSpPr>
              <p:spPr>
                <a:xfrm flipH="1">
                  <a:off x="6558590" y="5861393"/>
                  <a:ext cx="210418" cy="923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1331"/>
                <p:cNvCxnSpPr/>
                <p:nvPr/>
              </p:nvCxnSpPr>
              <p:spPr>
                <a:xfrm flipH="1">
                  <a:off x="6812326" y="5752141"/>
                  <a:ext cx="210418" cy="9232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1332"/>
                <p:cNvCxnSpPr/>
                <p:nvPr/>
              </p:nvCxnSpPr>
              <p:spPr>
                <a:xfrm>
                  <a:off x="6733498" y="5806633"/>
                  <a:ext cx="94534" cy="7583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1333"/>
                <p:cNvCxnSpPr/>
                <p:nvPr/>
              </p:nvCxnSpPr>
              <p:spPr>
                <a:xfrm>
                  <a:off x="6532019" y="5898352"/>
                  <a:ext cx="195169" cy="12199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1334"/>
                <p:cNvCxnSpPr/>
                <p:nvPr/>
              </p:nvCxnSpPr>
              <p:spPr>
                <a:xfrm>
                  <a:off x="6632099" y="5871994"/>
                  <a:ext cx="91486" cy="7253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337"/>
                <p:cNvSpPr/>
                <p:nvPr/>
              </p:nvSpPr>
              <p:spPr>
                <a:xfrm>
                  <a:off x="6741566" y="5632502"/>
                  <a:ext cx="45744" cy="4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9" name="Oval 338"/>
                <p:cNvSpPr/>
                <p:nvPr/>
              </p:nvSpPr>
              <p:spPr>
                <a:xfrm>
                  <a:off x="6939909" y="5763469"/>
                  <a:ext cx="42693" cy="4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0" name="Oval 339"/>
                <p:cNvSpPr/>
                <p:nvPr/>
              </p:nvSpPr>
              <p:spPr>
                <a:xfrm>
                  <a:off x="6833222" y="5803185"/>
                  <a:ext cx="42693" cy="4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1" name="Oval 340"/>
                <p:cNvSpPr/>
                <p:nvPr/>
              </p:nvSpPr>
              <p:spPr>
                <a:xfrm>
                  <a:off x="6760688" y="5734714"/>
                  <a:ext cx="42693" cy="4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2" name="Oval 341"/>
                <p:cNvSpPr/>
                <p:nvPr/>
              </p:nvSpPr>
              <p:spPr>
                <a:xfrm>
                  <a:off x="6655892" y="5867687"/>
                  <a:ext cx="45744" cy="4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6753575" y="5944233"/>
                  <a:ext cx="45742" cy="4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4" name="Oval 343"/>
                <p:cNvSpPr/>
                <p:nvPr/>
              </p:nvSpPr>
              <p:spPr>
                <a:xfrm>
                  <a:off x="6546479" y="5908415"/>
                  <a:ext cx="48792" cy="461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5" name="Oval 344"/>
                <p:cNvSpPr/>
                <p:nvPr/>
              </p:nvSpPr>
              <p:spPr>
                <a:xfrm>
                  <a:off x="6732389" y="6041940"/>
                  <a:ext cx="45742" cy="4945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14" name="Group 1311"/>
              <p:cNvGrpSpPr>
                <a:grpSpLocks/>
              </p:cNvGrpSpPr>
              <p:nvPr/>
            </p:nvGrpSpPr>
            <p:grpSpPr bwMode="auto">
              <a:xfrm rot="-1326453">
                <a:off x="4719430" y="2601527"/>
                <a:ext cx="308423" cy="138735"/>
                <a:chOff x="4317077" y="5705362"/>
                <a:chExt cx="661371" cy="371481"/>
              </a:xfrm>
            </p:grpSpPr>
            <p:sp>
              <p:nvSpPr>
                <p:cNvPr id="328" name="Rectangle 327"/>
                <p:cNvSpPr/>
                <p:nvPr/>
              </p:nvSpPr>
              <p:spPr>
                <a:xfrm>
                  <a:off x="4414825" y="5674533"/>
                  <a:ext cx="321434" cy="2501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9" name="Diamond 1326"/>
                <p:cNvSpPr/>
                <p:nvPr/>
              </p:nvSpPr>
              <p:spPr>
                <a:xfrm>
                  <a:off x="4280755" y="5442740"/>
                  <a:ext cx="625589" cy="396817"/>
                </a:xfrm>
                <a:prstGeom prst="diamond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0" name="Diamond 1327"/>
                <p:cNvSpPr/>
                <p:nvPr/>
              </p:nvSpPr>
              <p:spPr>
                <a:xfrm>
                  <a:off x="4816830" y="5683889"/>
                  <a:ext cx="41475" cy="306238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15" name="Group 1312"/>
              <p:cNvGrpSpPr>
                <a:grpSpLocks/>
              </p:cNvGrpSpPr>
              <p:nvPr/>
            </p:nvGrpSpPr>
            <p:grpSpPr bwMode="auto">
              <a:xfrm>
                <a:off x="4360017" y="2597987"/>
                <a:ext cx="241323" cy="143195"/>
                <a:chOff x="7229068" y="2463946"/>
                <a:chExt cx="2023452" cy="1466935"/>
              </a:xfrm>
            </p:grpSpPr>
            <p:sp>
              <p:nvSpPr>
                <p:cNvPr id="316" name="Rectangle 315"/>
                <p:cNvSpPr/>
                <p:nvPr/>
              </p:nvSpPr>
              <p:spPr>
                <a:xfrm>
                  <a:off x="7037471" y="1811673"/>
                  <a:ext cx="1094691" cy="207924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 rot="5400000">
                  <a:off x="7683617" y="2353670"/>
                  <a:ext cx="924111" cy="221640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7713203" y="1927192"/>
                  <a:ext cx="324352" cy="313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7145588" y="1927192"/>
                  <a:ext cx="459498" cy="313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7713203" y="2966812"/>
                  <a:ext cx="324352" cy="313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145588" y="2966812"/>
                  <a:ext cx="459498" cy="313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145588" y="3362859"/>
                  <a:ext cx="459498" cy="5280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8159191" y="3346363"/>
                  <a:ext cx="175686" cy="313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8402455" y="3346363"/>
                  <a:ext cx="162176" cy="313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8632200" y="3346363"/>
                  <a:ext cx="162176" cy="313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8861953" y="3346363"/>
                  <a:ext cx="310833" cy="313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8159191" y="3082331"/>
                  <a:ext cx="1013595" cy="165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s-ES_tradnl" sz="160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350" name="Group 1104"/>
          <p:cNvGrpSpPr>
            <a:grpSpLocks noChangeAspect="1"/>
          </p:cNvGrpSpPr>
          <p:nvPr/>
        </p:nvGrpSpPr>
        <p:grpSpPr bwMode="auto">
          <a:xfrm>
            <a:off x="1044773" y="2815506"/>
            <a:ext cx="1066800" cy="1268412"/>
            <a:chOff x="200513" y="2969071"/>
            <a:chExt cx="1082610" cy="1285808"/>
          </a:xfrm>
        </p:grpSpPr>
        <p:grpSp>
          <p:nvGrpSpPr>
            <p:cNvPr id="351" name="Group 1105"/>
            <p:cNvGrpSpPr>
              <a:grpSpLocks/>
            </p:cNvGrpSpPr>
            <p:nvPr/>
          </p:nvGrpSpPr>
          <p:grpSpPr bwMode="auto">
            <a:xfrm>
              <a:off x="200513" y="2975875"/>
              <a:ext cx="977915" cy="1279004"/>
              <a:chOff x="200513" y="2975875"/>
              <a:chExt cx="977915" cy="1279004"/>
            </a:xfrm>
          </p:grpSpPr>
          <p:sp>
            <p:nvSpPr>
              <p:cNvPr id="353" name="Rounded Rectangle 1107"/>
              <p:cNvSpPr/>
              <p:nvPr/>
            </p:nvSpPr>
            <p:spPr>
              <a:xfrm>
                <a:off x="200513" y="2975508"/>
                <a:ext cx="977893" cy="127937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354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/>
              </a:blip>
              <a:srcRect r="501"/>
              <a:stretch/>
            </p:blipFill>
            <p:spPr bwMode="auto">
              <a:xfrm>
                <a:off x="212303" y="3303800"/>
                <a:ext cx="949225" cy="937974"/>
              </a:xfrm>
              <a:prstGeom prst="round2Diag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sp>
          <p:nvSpPr>
            <p:cNvPr id="352" name="TextBox 1106"/>
            <p:cNvSpPr txBox="1">
              <a:spLocks noChangeArrowheads="1"/>
            </p:cNvSpPr>
            <p:nvPr/>
          </p:nvSpPr>
          <p:spPr bwMode="auto">
            <a:xfrm>
              <a:off x="216793" y="2969071"/>
              <a:ext cx="1066330" cy="37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 2" pitchFamily="18" charset="2"/>
                <a:buChar char="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900"/>
                <a:t>Economic specialisation</a:t>
              </a:r>
            </a:p>
          </p:txBody>
        </p:sp>
      </p:grpSp>
      <p:grpSp>
        <p:nvGrpSpPr>
          <p:cNvPr id="355" name="Group 1109"/>
          <p:cNvGrpSpPr>
            <a:grpSpLocks noChangeAspect="1"/>
          </p:cNvGrpSpPr>
          <p:nvPr/>
        </p:nvGrpSpPr>
        <p:grpSpPr bwMode="auto">
          <a:xfrm>
            <a:off x="2284610" y="2817093"/>
            <a:ext cx="1038225" cy="1260475"/>
            <a:chOff x="179414" y="1536172"/>
            <a:chExt cx="1053244" cy="1279673"/>
          </a:xfrm>
        </p:grpSpPr>
        <p:grpSp>
          <p:nvGrpSpPr>
            <p:cNvPr id="356" name="Group 1110"/>
            <p:cNvGrpSpPr>
              <a:grpSpLocks/>
            </p:cNvGrpSpPr>
            <p:nvPr/>
          </p:nvGrpSpPr>
          <p:grpSpPr bwMode="auto">
            <a:xfrm>
              <a:off x="185708" y="1536841"/>
              <a:ext cx="977915" cy="1279004"/>
              <a:chOff x="4162004" y="3276283"/>
              <a:chExt cx="977915" cy="1279004"/>
            </a:xfrm>
          </p:grpSpPr>
          <p:sp>
            <p:nvSpPr>
              <p:cNvPr id="358" name="Rounded Rectangle 1112"/>
              <p:cNvSpPr/>
              <p:nvPr/>
            </p:nvSpPr>
            <p:spPr>
              <a:xfrm>
                <a:off x="4162152" y="3275614"/>
                <a:ext cx="977553" cy="127967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359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/>
              </a:blip>
              <a:srcRect l="1" r="3494" b="3092"/>
              <a:stretch/>
            </p:blipFill>
            <p:spPr bwMode="auto">
              <a:xfrm>
                <a:off x="4173828" y="3610458"/>
                <a:ext cx="948470" cy="929638"/>
              </a:xfrm>
              <a:prstGeom prst="round2Diag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sp>
          <p:nvSpPr>
            <p:cNvPr id="357" name="TextBox 1111"/>
            <p:cNvSpPr txBox="1">
              <a:spLocks noChangeArrowheads="1"/>
            </p:cNvSpPr>
            <p:nvPr/>
          </p:nvSpPr>
          <p:spPr bwMode="auto">
            <a:xfrm>
              <a:off x="179414" y="1536172"/>
              <a:ext cx="1053244" cy="374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 2" pitchFamily="18" charset="2"/>
                <a:buChar char="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900"/>
                <a:t>R&amp;I specialisation</a:t>
              </a:r>
            </a:p>
          </p:txBody>
        </p:sp>
      </p:grpSp>
      <p:grpSp>
        <p:nvGrpSpPr>
          <p:cNvPr id="360" name="Group 1092"/>
          <p:cNvGrpSpPr>
            <a:grpSpLocks noChangeAspect="1"/>
          </p:cNvGrpSpPr>
          <p:nvPr/>
        </p:nvGrpSpPr>
        <p:grpSpPr bwMode="auto">
          <a:xfrm>
            <a:off x="3521273" y="2817093"/>
            <a:ext cx="981075" cy="1260475"/>
            <a:chOff x="179512" y="81648"/>
            <a:chExt cx="996029" cy="1279004"/>
          </a:xfrm>
        </p:grpSpPr>
        <p:grpSp>
          <p:nvGrpSpPr>
            <p:cNvPr id="361" name="Group 1093"/>
            <p:cNvGrpSpPr>
              <a:grpSpLocks/>
            </p:cNvGrpSpPr>
            <p:nvPr/>
          </p:nvGrpSpPr>
          <p:grpSpPr bwMode="auto">
            <a:xfrm>
              <a:off x="179512" y="81648"/>
              <a:ext cx="977915" cy="1279004"/>
              <a:chOff x="179512" y="81648"/>
              <a:chExt cx="977915" cy="1279004"/>
            </a:xfrm>
          </p:grpSpPr>
          <p:sp>
            <p:nvSpPr>
              <p:cNvPr id="363" name="Rounded Rectangle 1095"/>
              <p:cNvSpPr/>
              <p:nvPr/>
            </p:nvSpPr>
            <p:spPr>
              <a:xfrm>
                <a:off x="179512" y="81648"/>
                <a:ext cx="978300" cy="127900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60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36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/>
              </a:blip>
              <a:srcRect l="23236" r="25652"/>
              <a:stretch/>
            </p:blipFill>
            <p:spPr bwMode="auto">
              <a:xfrm>
                <a:off x="311277" y="535056"/>
                <a:ext cx="725402" cy="736600"/>
              </a:xfrm>
              <a:prstGeom prst="ellipse">
                <a:avLst/>
              </a:prstGeom>
              <a:noFill/>
              <a:ln>
                <a:noFill/>
              </a:ln>
              <a:effectLst/>
              <a:extLst/>
            </p:spPr>
          </p:pic>
          <p:grpSp>
            <p:nvGrpSpPr>
              <p:cNvPr id="365" name="Group 1097"/>
              <p:cNvGrpSpPr>
                <a:grpSpLocks/>
              </p:cNvGrpSpPr>
              <p:nvPr/>
            </p:nvGrpSpPr>
            <p:grpSpPr bwMode="auto">
              <a:xfrm>
                <a:off x="350908" y="784664"/>
                <a:ext cx="650200" cy="237384"/>
                <a:chOff x="3779912" y="1391416"/>
                <a:chExt cx="650200" cy="237384"/>
              </a:xfrm>
            </p:grpSpPr>
            <p:cxnSp>
              <p:nvCxnSpPr>
                <p:cNvPr id="366" name="Straight Connector 1098"/>
                <p:cNvCxnSpPr/>
                <p:nvPr/>
              </p:nvCxnSpPr>
              <p:spPr>
                <a:xfrm flipV="1">
                  <a:off x="3779356" y="1484153"/>
                  <a:ext cx="204685" cy="144975"/>
                </a:xfrm>
                <a:prstGeom prst="line">
                  <a:avLst/>
                </a:prstGeom>
                <a:ln w="15875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1099"/>
                <p:cNvCxnSpPr/>
                <p:nvPr/>
              </p:nvCxnSpPr>
              <p:spPr>
                <a:xfrm flipH="1" flipV="1">
                  <a:off x="3984041" y="1484153"/>
                  <a:ext cx="148276" cy="136922"/>
                </a:xfrm>
                <a:prstGeom prst="line">
                  <a:avLst/>
                </a:prstGeom>
                <a:ln w="15875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1100"/>
                <p:cNvCxnSpPr/>
                <p:nvPr/>
              </p:nvCxnSpPr>
              <p:spPr>
                <a:xfrm flipH="1">
                  <a:off x="4135540" y="1540533"/>
                  <a:ext cx="74138" cy="80542"/>
                </a:xfrm>
                <a:prstGeom prst="line">
                  <a:avLst/>
                </a:prstGeom>
                <a:ln w="15875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1101"/>
                <p:cNvCxnSpPr/>
                <p:nvPr/>
              </p:nvCxnSpPr>
              <p:spPr>
                <a:xfrm flipH="1" flipV="1">
                  <a:off x="4209678" y="1540533"/>
                  <a:ext cx="74138" cy="38660"/>
                </a:xfrm>
                <a:prstGeom prst="line">
                  <a:avLst/>
                </a:prstGeom>
                <a:ln w="15875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1102"/>
                <p:cNvCxnSpPr/>
                <p:nvPr/>
              </p:nvCxnSpPr>
              <p:spPr>
                <a:xfrm flipV="1">
                  <a:off x="4285429" y="1390725"/>
                  <a:ext cx="70915" cy="182025"/>
                </a:xfrm>
                <a:prstGeom prst="line">
                  <a:avLst/>
                </a:prstGeom>
                <a:ln w="15875" cap="rnd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1103"/>
                <p:cNvCxnSpPr/>
                <p:nvPr/>
              </p:nvCxnSpPr>
              <p:spPr>
                <a:xfrm flipH="1" flipV="1">
                  <a:off x="4356343" y="1390725"/>
                  <a:ext cx="74138" cy="136922"/>
                </a:xfrm>
                <a:prstGeom prst="line">
                  <a:avLst/>
                </a:prstGeom>
                <a:ln w="15875" cap="rnd">
                  <a:solidFill>
                    <a:srgbClr val="C00000"/>
                  </a:solidFill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2" name="TextBox 1094"/>
            <p:cNvSpPr txBox="1">
              <a:spLocks noChangeArrowheads="1"/>
            </p:cNvSpPr>
            <p:nvPr/>
          </p:nvSpPr>
          <p:spPr bwMode="auto">
            <a:xfrm>
              <a:off x="197625" y="140748"/>
              <a:ext cx="977916" cy="23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 2" pitchFamily="18" charset="2"/>
                <a:buChar char="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900"/>
                <a:t>Global trends</a:t>
              </a:r>
            </a:p>
          </p:txBody>
        </p:sp>
      </p:grpSp>
      <p:sp>
        <p:nvSpPr>
          <p:cNvPr id="372" name="Títol 3"/>
          <p:cNvSpPr>
            <a:spLocks noGrp="1"/>
          </p:cNvSpPr>
          <p:nvPr>
            <p:ph type="title"/>
          </p:nvPr>
        </p:nvSpPr>
        <p:spPr>
          <a:xfrm>
            <a:off x="1835696" y="835720"/>
            <a:ext cx="5006900" cy="511894"/>
          </a:xfrm>
          <a:ln/>
        </p:spPr>
        <p:txBody>
          <a:bodyPr>
            <a:noAutofit/>
          </a:bodyPr>
          <a:lstStyle/>
          <a:p>
            <a:pPr marL="342900" indent="-342900" algn="l">
              <a:spcBef>
                <a:spcPts val="600"/>
              </a:spcBef>
            </a:pPr>
            <a:r>
              <a:rPr lang="es-ES_tradnl" altLang="ca-ES" sz="22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R&amp;I </a:t>
            </a:r>
            <a:r>
              <a:rPr lang="es-ES_tradnl" altLang="ca-ES" sz="2200" b="1" dirty="0" err="1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Strategies</a:t>
            </a:r>
            <a:r>
              <a:rPr lang="es-ES_tradnl" altLang="ca-ES" sz="22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 </a:t>
            </a:r>
            <a:r>
              <a:rPr lang="es-ES_tradnl" altLang="ca-ES" sz="2200" b="1" dirty="0" err="1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for</a:t>
            </a:r>
            <a:r>
              <a:rPr lang="es-ES_tradnl" altLang="ca-ES" sz="22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 Smart </a:t>
            </a:r>
            <a:r>
              <a:rPr lang="es-ES_tradnl" altLang="ca-ES" sz="2200" b="1" dirty="0" err="1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Specialisation</a:t>
            </a:r>
            <a:r>
              <a:rPr lang="es-ES_tradnl" altLang="ca-ES" sz="22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 (RIS3)</a:t>
            </a:r>
            <a:endParaRPr lang="ca-ES" altLang="ca-ES" sz="2200" b="1" dirty="0">
              <a:solidFill>
                <a:srgbClr val="C00000"/>
              </a:solidFill>
              <a:latin typeface="Arial" charset="0"/>
              <a:ea typeface="Arial" pitchFamily="-111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56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a-ES" altLang="ca-ES" sz="1200" smtClean="0"/>
          </a:p>
        </p:txBody>
      </p:sp>
      <p:sp>
        <p:nvSpPr>
          <p:cNvPr id="372" name="Títol 3"/>
          <p:cNvSpPr>
            <a:spLocks noGrp="1"/>
          </p:cNvSpPr>
          <p:nvPr>
            <p:ph type="title"/>
          </p:nvPr>
        </p:nvSpPr>
        <p:spPr>
          <a:xfrm>
            <a:off x="1691680" y="502965"/>
            <a:ext cx="5006900" cy="511894"/>
          </a:xfrm>
          <a:ln/>
        </p:spPr>
        <p:txBody>
          <a:bodyPr>
            <a:noAutofit/>
          </a:bodyPr>
          <a:lstStyle/>
          <a:p>
            <a:pPr marL="342900" indent="-342900" algn="l">
              <a:spcBef>
                <a:spcPts val="600"/>
              </a:spcBef>
            </a:pPr>
            <a:r>
              <a:rPr lang="es-ES_tradnl" altLang="ca-ES" sz="22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R&amp;I </a:t>
            </a:r>
            <a:r>
              <a:rPr lang="es-ES_tradnl" altLang="ca-ES" sz="2200" b="1" dirty="0" err="1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Strategies</a:t>
            </a:r>
            <a:r>
              <a:rPr lang="es-ES_tradnl" altLang="ca-ES" sz="22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 </a:t>
            </a:r>
            <a:r>
              <a:rPr lang="es-ES_tradnl" altLang="ca-ES" sz="2200" b="1" dirty="0" err="1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for</a:t>
            </a:r>
            <a:r>
              <a:rPr lang="es-ES_tradnl" altLang="ca-ES" sz="22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 Smart </a:t>
            </a:r>
            <a:r>
              <a:rPr lang="es-ES_tradnl" altLang="ca-ES" sz="2200" b="1" dirty="0" err="1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Specialisation</a:t>
            </a:r>
            <a:r>
              <a:rPr lang="es-ES_tradnl" altLang="ca-ES" sz="2200" b="1" dirty="0">
                <a:solidFill>
                  <a:srgbClr val="C00000"/>
                </a:solidFill>
                <a:latin typeface="Arial" charset="0"/>
                <a:ea typeface="Arial" pitchFamily="-111" charset="0"/>
                <a:cs typeface="Arial" charset="0"/>
              </a:rPr>
              <a:t> (RIS3)</a:t>
            </a:r>
            <a:endParaRPr lang="ca-ES" altLang="ca-ES" sz="2200" b="1" dirty="0">
              <a:solidFill>
                <a:srgbClr val="C00000"/>
              </a:solidFill>
              <a:latin typeface="Arial" charset="0"/>
              <a:ea typeface="Arial" pitchFamily="-111" charset="0"/>
              <a:cs typeface="Arial" charset="0"/>
            </a:endParaRPr>
          </a:p>
        </p:txBody>
      </p:sp>
      <p:pic>
        <p:nvPicPr>
          <p:cNvPr id="37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t="21281" r="15251" b="15720"/>
          <a:stretch>
            <a:fillRect/>
          </a:stretch>
        </p:blipFill>
        <p:spPr bwMode="auto">
          <a:xfrm>
            <a:off x="1763688" y="1525518"/>
            <a:ext cx="5688632" cy="308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13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a-ES" altLang="ca-ES" sz="12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1630"/>
            <a:ext cx="7920880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20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lenmacarthurfoundation.org/assets/images/ce100/Catalonia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3478"/>
            <a:ext cx="2115621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6815377" y="195486"/>
            <a:ext cx="2093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err="1" smtClean="0"/>
              <a:t>From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official</a:t>
            </a:r>
            <a:r>
              <a:rPr lang="es-ES" sz="900" dirty="0" smtClean="0"/>
              <a:t> </a:t>
            </a:r>
            <a:r>
              <a:rPr lang="es-ES" sz="900" dirty="0" err="1" smtClean="0"/>
              <a:t>presentation</a:t>
            </a:r>
            <a:r>
              <a:rPr lang="es-ES" sz="900" dirty="0" smtClean="0"/>
              <a:t> of </a:t>
            </a:r>
            <a:r>
              <a:rPr lang="es-ES" sz="900" dirty="0" err="1" smtClean="0"/>
              <a:t>the</a:t>
            </a:r>
            <a:endParaRPr lang="en-US" sz="900" dirty="0"/>
          </a:p>
        </p:txBody>
      </p:sp>
      <p:sp>
        <p:nvSpPr>
          <p:cNvPr id="70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8358188" y="6140674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2B6805-E1E4-4475-A553-5CF4C53B52FB}" type="slidenum">
              <a:rPr lang="ca-ES" altLang="ca-ES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a-ES" altLang="ca-ES" sz="12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60016"/>
            <a:ext cx="794607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00392" y="4227934"/>
            <a:ext cx="360040" cy="215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1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440</Words>
  <Application>Microsoft Office PowerPoint</Application>
  <PresentationFormat>On-screen Show (16:9)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de l'Office</vt:lpstr>
      <vt:lpstr>PowerPoint Presentation</vt:lpstr>
      <vt:lpstr>PowerPoint Presentation</vt:lpstr>
      <vt:lpstr>Global Challenges Facing the European Economies</vt:lpstr>
      <vt:lpstr>Europe 2020 Priorities</vt:lpstr>
      <vt:lpstr>PowerPoint Presentation</vt:lpstr>
      <vt:lpstr>R&amp;I Strategies for Smart Specialisation (RIS3)</vt:lpstr>
      <vt:lpstr>R&amp;I Strategies for Smart Specialisation (RIS3)</vt:lpstr>
      <vt:lpstr>PowerPoint Presentation</vt:lpstr>
      <vt:lpstr>PowerPoint Presentation</vt:lpstr>
      <vt:lpstr>The process of drafting the RIS3CAT</vt:lpstr>
      <vt:lpstr>Qualitative and quantitative analysis</vt:lpstr>
      <vt:lpstr>Participation and validation</vt:lpstr>
      <vt:lpstr>Vision 2020</vt:lpstr>
      <vt:lpstr>Vectors Driving the Transformation of the Catalan Economy</vt:lpstr>
      <vt:lpstr>Structure: 4 Pillars of Action for 4 Strategic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Ricard Esparza Masana</dc:creator>
  <cp:lastModifiedBy>STANIONYTE Lina (JRC-SEVILLA)</cp:lastModifiedBy>
  <cp:revision>49</cp:revision>
  <cp:lastPrinted>2015-11-25T14:36:40Z</cp:lastPrinted>
  <dcterms:created xsi:type="dcterms:W3CDTF">2015-11-20T14:09:16Z</dcterms:created>
  <dcterms:modified xsi:type="dcterms:W3CDTF">2016-02-12T10:19:21Z</dcterms:modified>
</cp:coreProperties>
</file>