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56" r:id="rId3"/>
    <p:sldId id="360" r:id="rId4"/>
    <p:sldId id="380" r:id="rId5"/>
    <p:sldId id="381" r:id="rId6"/>
    <p:sldId id="374" r:id="rId7"/>
    <p:sldId id="375" r:id="rId8"/>
    <p:sldId id="376" r:id="rId9"/>
    <p:sldId id="378" r:id="rId10"/>
    <p:sldId id="379" r:id="rId11"/>
    <p:sldId id="371" r:id="rId12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ELLI Elisabetta (JRC-SEVILLA)" initials="ME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1" autoAdjust="0"/>
    <p:restoredTop sz="99824" autoAdjust="0"/>
  </p:normalViewPr>
  <p:slideViewPr>
    <p:cSldViewPr snapToObjects="1">
      <p:cViewPr>
        <p:scale>
          <a:sx n="100" d="100"/>
          <a:sy n="100" d="100"/>
        </p:scale>
        <p:origin x="-594" y="222"/>
      </p:cViewPr>
      <p:guideLst>
        <p:guide orient="horz" pos="2869"/>
        <p:guide pos="21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B3D99-E738-4147-92A2-ADE43DFB0B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DE79D5-D6FE-45CF-ABCA-024F5BA2B974}">
      <dgm:prSet/>
      <dgm:spPr/>
      <dgm:t>
        <a:bodyPr/>
        <a:lstStyle/>
        <a:p>
          <a:pPr rtl="0"/>
          <a:r>
            <a:rPr lang="en-US" dirty="0" smtClean="0"/>
            <a:t>3 working </a:t>
          </a:r>
          <a:r>
            <a:rPr lang="en-US" dirty="0" smtClean="0"/>
            <a:t>tables</a:t>
          </a:r>
          <a:endParaRPr lang="en-GB" dirty="0"/>
        </a:p>
      </dgm:t>
    </dgm:pt>
    <dgm:pt modelId="{7BFEB83E-4ED4-4E29-AC54-3C87E7767DEF}" type="parTrans" cxnId="{96CEB868-8B85-4E93-A8A0-2C92A2A2F19F}">
      <dgm:prSet/>
      <dgm:spPr/>
      <dgm:t>
        <a:bodyPr/>
        <a:lstStyle/>
        <a:p>
          <a:endParaRPr lang="en-GB"/>
        </a:p>
      </dgm:t>
    </dgm:pt>
    <dgm:pt modelId="{FFC9055A-966F-4CCC-B8AC-BC4124D5F172}" type="sibTrans" cxnId="{96CEB868-8B85-4E93-A8A0-2C92A2A2F19F}">
      <dgm:prSet/>
      <dgm:spPr/>
      <dgm:t>
        <a:bodyPr/>
        <a:lstStyle/>
        <a:p>
          <a:endParaRPr lang="en-GB"/>
        </a:p>
      </dgm:t>
    </dgm:pt>
    <dgm:pt modelId="{525B7795-54F8-4109-BDBB-9CF03729321A}">
      <dgm:prSet custT="1"/>
      <dgm:spPr/>
      <dgm:t>
        <a:bodyPr/>
        <a:lstStyle/>
        <a:p>
          <a:pPr rtl="0"/>
          <a:r>
            <a:rPr lang="en-US" sz="1800" dirty="0" smtClean="0"/>
            <a:t>1 moderator</a:t>
          </a:r>
          <a:endParaRPr lang="en-GB" sz="1800" dirty="0">
            <a:solidFill>
              <a:schemeClr val="bg1">
                <a:lumMod val="65000"/>
              </a:schemeClr>
            </a:solidFill>
          </a:endParaRPr>
        </a:p>
      </dgm:t>
    </dgm:pt>
    <dgm:pt modelId="{364055EB-DB76-496B-9D1D-1B6CEA1BC0CF}" type="parTrans" cxnId="{19456227-5D23-4EC1-AD3D-8676397FB9D0}">
      <dgm:prSet/>
      <dgm:spPr/>
      <dgm:t>
        <a:bodyPr/>
        <a:lstStyle/>
        <a:p>
          <a:endParaRPr lang="en-GB"/>
        </a:p>
      </dgm:t>
    </dgm:pt>
    <dgm:pt modelId="{46B65953-2775-4CE6-B8E1-49D71B7A5E4C}" type="sibTrans" cxnId="{19456227-5D23-4EC1-AD3D-8676397FB9D0}">
      <dgm:prSet/>
      <dgm:spPr/>
      <dgm:t>
        <a:bodyPr/>
        <a:lstStyle/>
        <a:p>
          <a:endParaRPr lang="en-GB"/>
        </a:p>
      </dgm:t>
    </dgm:pt>
    <dgm:pt modelId="{E52B9515-F9F5-4E6E-83F3-A09912983BA0}">
      <dgm:prSet/>
      <dgm:spPr/>
      <dgm:t>
        <a:bodyPr/>
        <a:lstStyle/>
        <a:p>
          <a:pPr rtl="0"/>
          <a:r>
            <a:rPr lang="en-US" dirty="0" smtClean="0"/>
            <a:t>Outcome</a:t>
          </a:r>
          <a:endParaRPr lang="en-GB" dirty="0"/>
        </a:p>
      </dgm:t>
    </dgm:pt>
    <dgm:pt modelId="{DCD81F44-1A9D-4ADA-B1EC-19316B52F299}" type="parTrans" cxnId="{7C80C726-1BAD-4197-ADEC-D348D8213752}">
      <dgm:prSet/>
      <dgm:spPr/>
      <dgm:t>
        <a:bodyPr/>
        <a:lstStyle/>
        <a:p>
          <a:endParaRPr lang="en-GB"/>
        </a:p>
      </dgm:t>
    </dgm:pt>
    <dgm:pt modelId="{4EA81862-18CF-4FB8-9AD1-A92720C944DA}" type="sibTrans" cxnId="{7C80C726-1BAD-4197-ADEC-D348D8213752}">
      <dgm:prSet/>
      <dgm:spPr/>
      <dgm:t>
        <a:bodyPr/>
        <a:lstStyle/>
        <a:p>
          <a:endParaRPr lang="en-GB"/>
        </a:p>
      </dgm:t>
    </dgm:pt>
    <dgm:pt modelId="{813EFC2F-439C-4BBF-BDA7-88F8CF7C6BBE}">
      <dgm:prSet custT="1"/>
      <dgm:spPr/>
      <dgm:t>
        <a:bodyPr/>
        <a:lstStyle/>
        <a:p>
          <a:pPr rtl="0"/>
          <a:r>
            <a:rPr lang="en-US" sz="1800" dirty="0" smtClean="0"/>
            <a:t>Set of ideas benefitting from synergies</a:t>
          </a:r>
          <a:endParaRPr lang="en-GB" sz="1800" dirty="0"/>
        </a:p>
      </dgm:t>
    </dgm:pt>
    <dgm:pt modelId="{38A0DDFC-3CC6-446F-8B38-93166DE367E8}" type="parTrans" cxnId="{6E2992A7-448F-4994-B4C0-A4043FB36BB7}">
      <dgm:prSet/>
      <dgm:spPr/>
      <dgm:t>
        <a:bodyPr/>
        <a:lstStyle/>
        <a:p>
          <a:endParaRPr lang="en-GB"/>
        </a:p>
      </dgm:t>
    </dgm:pt>
    <dgm:pt modelId="{694BA1D1-ACAD-4DAA-A5C7-DA96E6EA81A0}" type="sibTrans" cxnId="{6E2992A7-448F-4994-B4C0-A4043FB36BB7}">
      <dgm:prSet/>
      <dgm:spPr/>
      <dgm:t>
        <a:bodyPr/>
        <a:lstStyle/>
        <a:p>
          <a:endParaRPr lang="en-GB"/>
        </a:p>
      </dgm:t>
    </dgm:pt>
    <dgm:pt modelId="{AADA2281-6EA7-4717-A893-DE99AC945A6B}">
      <dgm:prSet/>
      <dgm:spPr/>
      <dgm:t>
        <a:bodyPr/>
        <a:lstStyle/>
        <a:p>
          <a:pPr rtl="0"/>
          <a:r>
            <a:rPr lang="en-US" dirty="0" smtClean="0"/>
            <a:t>2 sessions</a:t>
          </a:r>
          <a:endParaRPr lang="en-GB" dirty="0"/>
        </a:p>
      </dgm:t>
    </dgm:pt>
    <dgm:pt modelId="{FEB202AE-430B-4335-B66D-7D60AD274FD9}" type="parTrans" cxnId="{088A07DC-460D-4BC0-BB07-21F7655BD94E}">
      <dgm:prSet/>
      <dgm:spPr/>
      <dgm:t>
        <a:bodyPr/>
        <a:lstStyle/>
        <a:p>
          <a:endParaRPr lang="en-GB"/>
        </a:p>
      </dgm:t>
    </dgm:pt>
    <dgm:pt modelId="{223567C8-51A7-4C7B-BBBF-C94D4B876A5D}" type="sibTrans" cxnId="{088A07DC-460D-4BC0-BB07-21F7655BD94E}">
      <dgm:prSet/>
      <dgm:spPr/>
      <dgm:t>
        <a:bodyPr/>
        <a:lstStyle/>
        <a:p>
          <a:endParaRPr lang="en-GB"/>
        </a:p>
      </dgm:t>
    </dgm:pt>
    <dgm:pt modelId="{69FD9EFF-3825-4F98-B4BE-46BAC44D6F31}">
      <dgm:prSet/>
      <dgm:spPr/>
      <dgm:t>
        <a:bodyPr/>
        <a:lstStyle/>
        <a:p>
          <a:pPr rtl="0"/>
          <a:endParaRPr lang="en-GB" dirty="0"/>
        </a:p>
      </dgm:t>
    </dgm:pt>
    <dgm:pt modelId="{5FCC40CA-9DCD-493D-B035-55E4B67B2648}" type="parTrans" cxnId="{56AB5D00-351B-420B-AD5B-4A5EB6B6A93B}">
      <dgm:prSet/>
      <dgm:spPr/>
      <dgm:t>
        <a:bodyPr/>
        <a:lstStyle/>
        <a:p>
          <a:endParaRPr lang="en-GB"/>
        </a:p>
      </dgm:t>
    </dgm:pt>
    <dgm:pt modelId="{279490D5-90C0-4B41-9AAE-AA85A54DCA8D}" type="sibTrans" cxnId="{56AB5D00-351B-420B-AD5B-4A5EB6B6A93B}">
      <dgm:prSet/>
      <dgm:spPr/>
      <dgm:t>
        <a:bodyPr/>
        <a:lstStyle/>
        <a:p>
          <a:endParaRPr lang="en-GB"/>
        </a:p>
      </dgm:t>
    </dgm:pt>
    <dgm:pt modelId="{84B9B625-8EB3-4D2D-B023-834EBA407FE6}">
      <dgm:prSet custT="1"/>
      <dgm:spPr/>
      <dgm:t>
        <a:bodyPr/>
        <a:lstStyle/>
        <a:p>
          <a:pPr rtl="0"/>
          <a:endParaRPr lang="en-GB" sz="1800" dirty="0"/>
        </a:p>
      </dgm:t>
    </dgm:pt>
    <dgm:pt modelId="{FFD6BC7C-9574-41CC-B06F-F991415FC87A}" type="parTrans" cxnId="{40757F70-A474-488C-8539-D30660A27309}">
      <dgm:prSet/>
      <dgm:spPr/>
      <dgm:t>
        <a:bodyPr/>
        <a:lstStyle/>
        <a:p>
          <a:endParaRPr lang="en-GB"/>
        </a:p>
      </dgm:t>
    </dgm:pt>
    <dgm:pt modelId="{D9C681C4-4C78-42C6-9324-EDFAED95D034}" type="sibTrans" cxnId="{40757F70-A474-488C-8539-D30660A27309}">
      <dgm:prSet/>
      <dgm:spPr/>
      <dgm:t>
        <a:bodyPr/>
        <a:lstStyle/>
        <a:p>
          <a:endParaRPr lang="en-GB"/>
        </a:p>
      </dgm:t>
    </dgm:pt>
    <dgm:pt modelId="{5A6A1BA6-237B-4C39-BCA1-D3B3024EBDCD}">
      <dgm:prSet custT="1"/>
      <dgm:spPr/>
      <dgm:t>
        <a:bodyPr/>
        <a:lstStyle/>
        <a:p>
          <a:pPr rtl="0"/>
          <a:r>
            <a:rPr lang="en-US" sz="1800" dirty="0" smtClean="0"/>
            <a:t>4-helix </a:t>
          </a:r>
          <a:r>
            <a:rPr lang="en-US" sz="1800" dirty="0" smtClean="0"/>
            <a:t>perspective</a:t>
          </a:r>
          <a:endParaRPr lang="en-GB" sz="1800" dirty="0"/>
        </a:p>
      </dgm:t>
    </dgm:pt>
    <dgm:pt modelId="{06D597DE-6A8C-4B5F-BEB6-0A78DDCD4A64}" type="parTrans" cxnId="{64B90933-3424-474B-9CD8-CB5F2ED6AB69}">
      <dgm:prSet/>
      <dgm:spPr/>
      <dgm:t>
        <a:bodyPr/>
        <a:lstStyle/>
        <a:p>
          <a:endParaRPr lang="en-GB"/>
        </a:p>
      </dgm:t>
    </dgm:pt>
    <dgm:pt modelId="{73BA7BA1-F91E-41F8-B7D6-3D43F36A1528}" type="sibTrans" cxnId="{64B90933-3424-474B-9CD8-CB5F2ED6AB69}">
      <dgm:prSet/>
      <dgm:spPr/>
      <dgm:t>
        <a:bodyPr/>
        <a:lstStyle/>
        <a:p>
          <a:endParaRPr lang="en-GB"/>
        </a:p>
      </dgm:t>
    </dgm:pt>
    <dgm:pt modelId="{5F0A8149-0CC5-49AE-A239-F73B9D9C8E03}">
      <dgm:prSet custT="1"/>
      <dgm:spPr/>
      <dgm:t>
        <a:bodyPr/>
        <a:lstStyle/>
        <a:p>
          <a:pPr rtl="0"/>
          <a:endParaRPr lang="en-GB" sz="1800" dirty="0"/>
        </a:p>
      </dgm:t>
    </dgm:pt>
    <dgm:pt modelId="{27A94CD2-75D8-4BAE-A759-BA33851B67EA}" type="parTrans" cxnId="{230BA01B-1AFE-468E-AD21-6E1369CFB448}">
      <dgm:prSet/>
      <dgm:spPr/>
      <dgm:t>
        <a:bodyPr/>
        <a:lstStyle/>
        <a:p>
          <a:endParaRPr lang="en-GB"/>
        </a:p>
      </dgm:t>
    </dgm:pt>
    <dgm:pt modelId="{F45DF28E-B5F7-4222-AD34-E920CBA0EFBB}" type="sibTrans" cxnId="{230BA01B-1AFE-468E-AD21-6E1369CFB448}">
      <dgm:prSet/>
      <dgm:spPr/>
      <dgm:t>
        <a:bodyPr/>
        <a:lstStyle/>
        <a:p>
          <a:endParaRPr lang="en-GB"/>
        </a:p>
      </dgm:t>
    </dgm:pt>
    <dgm:pt modelId="{56C31CC7-3F98-4034-91A0-4A4E16879977}">
      <dgm:prSet custT="1"/>
      <dgm:spPr/>
      <dgm:t>
        <a:bodyPr/>
        <a:lstStyle/>
        <a:p>
          <a:pPr rtl="0"/>
          <a:r>
            <a:rPr lang="en-US" sz="1800" dirty="0" smtClean="0"/>
            <a:t>1 </a:t>
          </a:r>
          <a:r>
            <a:rPr lang="en-US" sz="1800" dirty="0" smtClean="0"/>
            <a:t>presenter/rapporteur</a:t>
          </a:r>
          <a:endParaRPr lang="en-GB" sz="1800" dirty="0"/>
        </a:p>
      </dgm:t>
    </dgm:pt>
    <dgm:pt modelId="{148BC3DD-5F6A-475C-BB91-A2A720030EC2}" type="parTrans" cxnId="{019AB558-F26E-4E92-8276-994371446A70}">
      <dgm:prSet/>
      <dgm:spPr/>
      <dgm:t>
        <a:bodyPr/>
        <a:lstStyle/>
        <a:p>
          <a:endParaRPr lang="en-GB"/>
        </a:p>
      </dgm:t>
    </dgm:pt>
    <dgm:pt modelId="{C0FEE2D5-1907-48C8-AF70-B5A7A0671F7A}" type="sibTrans" cxnId="{019AB558-F26E-4E92-8276-994371446A70}">
      <dgm:prSet/>
      <dgm:spPr/>
      <dgm:t>
        <a:bodyPr/>
        <a:lstStyle/>
        <a:p>
          <a:endParaRPr lang="en-GB"/>
        </a:p>
      </dgm:t>
    </dgm:pt>
    <dgm:pt modelId="{6D6E74EE-F0BE-441F-B327-5802503B19CF}">
      <dgm:prSet custT="1"/>
      <dgm:spPr/>
      <dgm:t>
        <a:bodyPr/>
        <a:lstStyle/>
        <a:p>
          <a:pPr rtl="0"/>
          <a:r>
            <a:rPr lang="en-US" sz="1800" dirty="0" smtClean="0"/>
            <a:t>1 table-secretary</a:t>
          </a:r>
          <a:endParaRPr lang="en-GB" sz="1800" dirty="0"/>
        </a:p>
      </dgm:t>
    </dgm:pt>
    <dgm:pt modelId="{C6BEBC6C-2256-400C-8993-463D8F4CE5C6}" type="parTrans" cxnId="{CD41B899-C5C4-486E-8F11-46A70F879736}">
      <dgm:prSet/>
      <dgm:spPr/>
      <dgm:t>
        <a:bodyPr/>
        <a:lstStyle/>
        <a:p>
          <a:endParaRPr lang="en-GB"/>
        </a:p>
      </dgm:t>
    </dgm:pt>
    <dgm:pt modelId="{4F540B15-F500-404B-8AB8-B2A968857DD3}" type="sibTrans" cxnId="{CD41B899-C5C4-486E-8F11-46A70F879736}">
      <dgm:prSet/>
      <dgm:spPr/>
      <dgm:t>
        <a:bodyPr/>
        <a:lstStyle/>
        <a:p>
          <a:endParaRPr lang="en-GB"/>
        </a:p>
      </dgm:t>
    </dgm:pt>
    <dgm:pt modelId="{D464B9E4-8947-4FFB-81E6-AA5CE279D783}">
      <dgm:prSet custT="1"/>
      <dgm:spPr/>
      <dgm:t>
        <a:bodyPr/>
        <a:lstStyle/>
        <a:p>
          <a:pPr rtl="0"/>
          <a:r>
            <a:rPr lang="en-US" sz="1800" dirty="0" smtClean="0"/>
            <a:t>Better understanding of opportunities from all sides</a:t>
          </a:r>
          <a:endParaRPr lang="en-GB" sz="1800" dirty="0"/>
        </a:p>
      </dgm:t>
    </dgm:pt>
    <dgm:pt modelId="{8F68E276-80F8-49A6-B0B9-A18288ADD960}" type="parTrans" cxnId="{AC9C0EDE-318C-4E7D-8B15-7F158AEDBF82}">
      <dgm:prSet/>
      <dgm:spPr/>
      <dgm:t>
        <a:bodyPr/>
        <a:lstStyle/>
        <a:p>
          <a:endParaRPr lang="en-GB"/>
        </a:p>
      </dgm:t>
    </dgm:pt>
    <dgm:pt modelId="{8C0E9BBC-AFDD-4819-BE77-2C4907D6BF07}" type="sibTrans" cxnId="{AC9C0EDE-318C-4E7D-8B15-7F158AEDBF82}">
      <dgm:prSet/>
      <dgm:spPr/>
      <dgm:t>
        <a:bodyPr/>
        <a:lstStyle/>
        <a:p>
          <a:endParaRPr lang="en-GB"/>
        </a:p>
      </dgm:t>
    </dgm:pt>
    <dgm:pt modelId="{23CE92EA-5F8E-43F3-B436-F94F3C296750}" type="pres">
      <dgm:prSet presAssocID="{EFDB3D99-E738-4147-92A2-ADE43DFB0B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10DAF6-98E7-4A29-921E-8CF17E773C9A}" type="pres">
      <dgm:prSet presAssocID="{B0DE79D5-D6FE-45CF-ABCA-024F5BA2B974}" presName="linNode" presStyleCnt="0"/>
      <dgm:spPr/>
    </dgm:pt>
    <dgm:pt modelId="{1D6156E0-FB0C-48F5-B1B4-678A77577644}" type="pres">
      <dgm:prSet presAssocID="{B0DE79D5-D6FE-45CF-ABCA-024F5BA2B97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8BBF40-64D5-485B-A39E-03955F0852D1}" type="pres">
      <dgm:prSet presAssocID="{B0DE79D5-D6FE-45CF-ABCA-024F5BA2B97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AC670B-618D-4FF7-9076-E2869A40AB9E}" type="pres">
      <dgm:prSet presAssocID="{FFC9055A-966F-4CCC-B8AC-BC4124D5F172}" presName="sp" presStyleCnt="0"/>
      <dgm:spPr/>
    </dgm:pt>
    <dgm:pt modelId="{FE9B615C-145E-4B41-A5DF-13B01A9A984E}" type="pres">
      <dgm:prSet presAssocID="{AADA2281-6EA7-4717-A893-DE99AC945A6B}" presName="linNode" presStyleCnt="0"/>
      <dgm:spPr/>
    </dgm:pt>
    <dgm:pt modelId="{89E75DF5-DAC5-4E96-8947-17D691F74DD8}" type="pres">
      <dgm:prSet presAssocID="{AADA2281-6EA7-4717-A893-DE99AC945A6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FAFF4E-6440-4E04-9E12-464E68953F53}" type="pres">
      <dgm:prSet presAssocID="{AADA2281-6EA7-4717-A893-DE99AC945A6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7B254B-E963-4A2F-81DD-45F497FB3B57}" type="pres">
      <dgm:prSet presAssocID="{223567C8-51A7-4C7B-BBBF-C94D4B876A5D}" presName="sp" presStyleCnt="0"/>
      <dgm:spPr/>
    </dgm:pt>
    <dgm:pt modelId="{0BE6E44A-15E4-4DE5-887E-FCC5E38B2A4F}" type="pres">
      <dgm:prSet presAssocID="{E52B9515-F9F5-4E6E-83F3-A09912983BA0}" presName="linNode" presStyleCnt="0"/>
      <dgm:spPr/>
    </dgm:pt>
    <dgm:pt modelId="{2BD52455-B3A9-44DB-85CC-DD6095BB4ED6}" type="pres">
      <dgm:prSet presAssocID="{E52B9515-F9F5-4E6E-83F3-A09912983B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2B0358-411F-45EB-B0DD-7EA03D92EB50}" type="pres">
      <dgm:prSet presAssocID="{E52B9515-F9F5-4E6E-83F3-A09912983BA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342184-F951-4985-B068-6FC276F8C280}" type="presOf" srcId="{5F0A8149-0CC5-49AE-A239-F73B9D9C8E03}" destId="{3F8BBF40-64D5-485B-A39E-03955F0852D1}" srcOrd="0" destOrd="4" presId="urn:microsoft.com/office/officeart/2005/8/layout/vList5"/>
    <dgm:cxn modelId="{581347FE-E05D-4E89-9AE2-F9EEB79848C7}" type="presOf" srcId="{EFDB3D99-E738-4147-92A2-ADE43DFB0B20}" destId="{23CE92EA-5F8E-43F3-B436-F94F3C296750}" srcOrd="0" destOrd="0" presId="urn:microsoft.com/office/officeart/2005/8/layout/vList5"/>
    <dgm:cxn modelId="{AC9C0EDE-318C-4E7D-8B15-7F158AEDBF82}" srcId="{E52B9515-F9F5-4E6E-83F3-A09912983BA0}" destId="{D464B9E4-8947-4FFB-81E6-AA5CE279D783}" srcOrd="2" destOrd="0" parTransId="{8F68E276-80F8-49A6-B0B9-A18288ADD960}" sibTransId="{8C0E9BBC-AFDD-4819-BE77-2C4907D6BF07}"/>
    <dgm:cxn modelId="{0DD876A5-B969-4D8B-9949-36AF2EB8596C}" type="presOf" srcId="{AADA2281-6EA7-4717-A893-DE99AC945A6B}" destId="{89E75DF5-DAC5-4E96-8947-17D691F74DD8}" srcOrd="0" destOrd="0" presId="urn:microsoft.com/office/officeart/2005/8/layout/vList5"/>
    <dgm:cxn modelId="{544E4E03-E91F-4852-8C2C-ABF1E7CE47BA}" type="presOf" srcId="{813EFC2F-439C-4BBF-BDA7-88F8CF7C6BBE}" destId="{AF2B0358-411F-45EB-B0DD-7EA03D92EB50}" srcOrd="0" destOrd="0" presId="urn:microsoft.com/office/officeart/2005/8/layout/vList5"/>
    <dgm:cxn modelId="{2E9228D4-DBDF-409F-AA86-525C54FA17BB}" type="presOf" srcId="{E52B9515-F9F5-4E6E-83F3-A09912983BA0}" destId="{2BD52455-B3A9-44DB-85CC-DD6095BB4ED6}" srcOrd="0" destOrd="0" presId="urn:microsoft.com/office/officeart/2005/8/layout/vList5"/>
    <dgm:cxn modelId="{19456227-5D23-4EC1-AD3D-8676397FB9D0}" srcId="{B0DE79D5-D6FE-45CF-ABCA-024F5BA2B974}" destId="{525B7795-54F8-4109-BDBB-9CF03729321A}" srcOrd="1" destOrd="0" parTransId="{364055EB-DB76-496B-9D1D-1B6CEA1BC0CF}" sibTransId="{46B65953-2775-4CE6-B8E1-49D71B7A5E4C}"/>
    <dgm:cxn modelId="{96CEB868-8B85-4E93-A8A0-2C92A2A2F19F}" srcId="{EFDB3D99-E738-4147-92A2-ADE43DFB0B20}" destId="{B0DE79D5-D6FE-45CF-ABCA-024F5BA2B974}" srcOrd="0" destOrd="0" parTransId="{7BFEB83E-4ED4-4E29-AC54-3C87E7767DEF}" sibTransId="{FFC9055A-966F-4CCC-B8AC-BC4124D5F172}"/>
    <dgm:cxn modelId="{088A07DC-460D-4BC0-BB07-21F7655BD94E}" srcId="{EFDB3D99-E738-4147-92A2-ADE43DFB0B20}" destId="{AADA2281-6EA7-4717-A893-DE99AC945A6B}" srcOrd="1" destOrd="0" parTransId="{FEB202AE-430B-4335-B66D-7D60AD274FD9}" sibTransId="{223567C8-51A7-4C7B-BBBF-C94D4B876A5D}"/>
    <dgm:cxn modelId="{4E22B90A-315E-4DD4-B05A-B5FA83DA9D37}" type="presOf" srcId="{D464B9E4-8947-4FFB-81E6-AA5CE279D783}" destId="{AF2B0358-411F-45EB-B0DD-7EA03D92EB50}" srcOrd="0" destOrd="2" presId="urn:microsoft.com/office/officeart/2005/8/layout/vList5"/>
    <dgm:cxn modelId="{64B90933-3424-474B-9CD8-CB5F2ED6AB69}" srcId="{E52B9515-F9F5-4E6E-83F3-A09912983BA0}" destId="{5A6A1BA6-237B-4C39-BCA1-D3B3024EBDCD}" srcOrd="1" destOrd="0" parTransId="{06D597DE-6A8C-4B5F-BEB6-0A78DDCD4A64}" sibTransId="{73BA7BA1-F91E-41F8-B7D6-3D43F36A1528}"/>
    <dgm:cxn modelId="{788BB4DE-8A86-4648-9F84-82A64C625C1C}" type="presOf" srcId="{525B7795-54F8-4109-BDBB-9CF03729321A}" destId="{3F8BBF40-64D5-485B-A39E-03955F0852D1}" srcOrd="0" destOrd="1" presId="urn:microsoft.com/office/officeart/2005/8/layout/vList5"/>
    <dgm:cxn modelId="{6E2992A7-448F-4994-B4C0-A4043FB36BB7}" srcId="{E52B9515-F9F5-4E6E-83F3-A09912983BA0}" destId="{813EFC2F-439C-4BBF-BDA7-88F8CF7C6BBE}" srcOrd="0" destOrd="0" parTransId="{38A0DDFC-3CC6-446F-8B38-93166DE367E8}" sibTransId="{694BA1D1-ACAD-4DAA-A5C7-DA96E6EA81A0}"/>
    <dgm:cxn modelId="{7C80C726-1BAD-4197-ADEC-D348D8213752}" srcId="{EFDB3D99-E738-4147-92A2-ADE43DFB0B20}" destId="{E52B9515-F9F5-4E6E-83F3-A09912983BA0}" srcOrd="2" destOrd="0" parTransId="{DCD81F44-1A9D-4ADA-B1EC-19316B52F299}" sibTransId="{4EA81862-18CF-4FB8-9AD1-A92720C944DA}"/>
    <dgm:cxn modelId="{DF5E481A-49C2-4C5B-8FAE-984EBA984ECF}" type="presOf" srcId="{84B9B625-8EB3-4D2D-B023-834EBA407FE6}" destId="{3F8BBF40-64D5-485B-A39E-03955F0852D1}" srcOrd="0" destOrd="0" presId="urn:microsoft.com/office/officeart/2005/8/layout/vList5"/>
    <dgm:cxn modelId="{28252A98-A329-4C40-955C-E2EAC3C30657}" type="presOf" srcId="{56C31CC7-3F98-4034-91A0-4A4E16879977}" destId="{3F8BBF40-64D5-485B-A39E-03955F0852D1}" srcOrd="0" destOrd="3" presId="urn:microsoft.com/office/officeart/2005/8/layout/vList5"/>
    <dgm:cxn modelId="{56AB5D00-351B-420B-AD5B-4A5EB6B6A93B}" srcId="{AADA2281-6EA7-4717-A893-DE99AC945A6B}" destId="{69FD9EFF-3825-4F98-B4BE-46BAC44D6F31}" srcOrd="0" destOrd="0" parTransId="{5FCC40CA-9DCD-493D-B035-55E4B67B2648}" sibTransId="{279490D5-90C0-4B41-9AAE-AA85A54DCA8D}"/>
    <dgm:cxn modelId="{FD791AC9-B1B9-4D09-857C-BB3595E18C6D}" type="presOf" srcId="{B0DE79D5-D6FE-45CF-ABCA-024F5BA2B974}" destId="{1D6156E0-FB0C-48F5-B1B4-678A77577644}" srcOrd="0" destOrd="0" presId="urn:microsoft.com/office/officeart/2005/8/layout/vList5"/>
    <dgm:cxn modelId="{870423AD-43D0-443A-8ED4-1E79ED93DAD1}" type="presOf" srcId="{69FD9EFF-3825-4F98-B4BE-46BAC44D6F31}" destId="{97FAFF4E-6440-4E04-9E12-464E68953F53}" srcOrd="0" destOrd="0" presId="urn:microsoft.com/office/officeart/2005/8/layout/vList5"/>
    <dgm:cxn modelId="{40757F70-A474-488C-8539-D30660A27309}" srcId="{B0DE79D5-D6FE-45CF-ABCA-024F5BA2B974}" destId="{84B9B625-8EB3-4D2D-B023-834EBA407FE6}" srcOrd="0" destOrd="0" parTransId="{FFD6BC7C-9574-41CC-B06F-F991415FC87A}" sibTransId="{D9C681C4-4C78-42C6-9324-EDFAED95D034}"/>
    <dgm:cxn modelId="{230BA01B-1AFE-468E-AD21-6E1369CFB448}" srcId="{B0DE79D5-D6FE-45CF-ABCA-024F5BA2B974}" destId="{5F0A8149-0CC5-49AE-A239-F73B9D9C8E03}" srcOrd="4" destOrd="0" parTransId="{27A94CD2-75D8-4BAE-A759-BA33851B67EA}" sibTransId="{F45DF28E-B5F7-4222-AD34-E920CBA0EFBB}"/>
    <dgm:cxn modelId="{019AB558-F26E-4E92-8276-994371446A70}" srcId="{B0DE79D5-D6FE-45CF-ABCA-024F5BA2B974}" destId="{56C31CC7-3F98-4034-91A0-4A4E16879977}" srcOrd="3" destOrd="0" parTransId="{148BC3DD-5F6A-475C-BB91-A2A720030EC2}" sibTransId="{C0FEE2D5-1907-48C8-AF70-B5A7A0671F7A}"/>
    <dgm:cxn modelId="{8A763B0C-501B-433C-82E4-0E70C8839D56}" type="presOf" srcId="{6D6E74EE-F0BE-441F-B327-5802503B19CF}" destId="{3F8BBF40-64D5-485B-A39E-03955F0852D1}" srcOrd="0" destOrd="2" presId="urn:microsoft.com/office/officeart/2005/8/layout/vList5"/>
    <dgm:cxn modelId="{CD41B899-C5C4-486E-8F11-46A70F879736}" srcId="{B0DE79D5-D6FE-45CF-ABCA-024F5BA2B974}" destId="{6D6E74EE-F0BE-441F-B327-5802503B19CF}" srcOrd="2" destOrd="0" parTransId="{C6BEBC6C-2256-400C-8993-463D8F4CE5C6}" sibTransId="{4F540B15-F500-404B-8AB8-B2A968857DD3}"/>
    <dgm:cxn modelId="{E23156EA-DFA4-4256-8571-83066CF6A0EF}" type="presOf" srcId="{5A6A1BA6-237B-4C39-BCA1-D3B3024EBDCD}" destId="{AF2B0358-411F-45EB-B0DD-7EA03D92EB50}" srcOrd="0" destOrd="1" presId="urn:microsoft.com/office/officeart/2005/8/layout/vList5"/>
    <dgm:cxn modelId="{B64EFEAF-D1F8-44C6-BEAB-02D28AC2F632}" type="presParOf" srcId="{23CE92EA-5F8E-43F3-B436-F94F3C296750}" destId="{9D10DAF6-98E7-4A29-921E-8CF17E773C9A}" srcOrd="0" destOrd="0" presId="urn:microsoft.com/office/officeart/2005/8/layout/vList5"/>
    <dgm:cxn modelId="{4FC239DB-2D84-4134-96D6-90736765B49B}" type="presParOf" srcId="{9D10DAF6-98E7-4A29-921E-8CF17E773C9A}" destId="{1D6156E0-FB0C-48F5-B1B4-678A77577644}" srcOrd="0" destOrd="0" presId="urn:microsoft.com/office/officeart/2005/8/layout/vList5"/>
    <dgm:cxn modelId="{569F6326-1F26-4E37-935C-51C7817EA9B6}" type="presParOf" srcId="{9D10DAF6-98E7-4A29-921E-8CF17E773C9A}" destId="{3F8BBF40-64D5-485B-A39E-03955F0852D1}" srcOrd="1" destOrd="0" presId="urn:microsoft.com/office/officeart/2005/8/layout/vList5"/>
    <dgm:cxn modelId="{06AA309E-D054-4267-8DCF-5294AA43EC62}" type="presParOf" srcId="{23CE92EA-5F8E-43F3-B436-F94F3C296750}" destId="{E2AC670B-618D-4FF7-9076-E2869A40AB9E}" srcOrd="1" destOrd="0" presId="urn:microsoft.com/office/officeart/2005/8/layout/vList5"/>
    <dgm:cxn modelId="{31B304D7-D7AF-42DB-A466-9C96EFD02E66}" type="presParOf" srcId="{23CE92EA-5F8E-43F3-B436-F94F3C296750}" destId="{FE9B615C-145E-4B41-A5DF-13B01A9A984E}" srcOrd="2" destOrd="0" presId="urn:microsoft.com/office/officeart/2005/8/layout/vList5"/>
    <dgm:cxn modelId="{AEC1FE0D-5298-4A5D-8B85-F55C60600815}" type="presParOf" srcId="{FE9B615C-145E-4B41-A5DF-13B01A9A984E}" destId="{89E75DF5-DAC5-4E96-8947-17D691F74DD8}" srcOrd="0" destOrd="0" presId="urn:microsoft.com/office/officeart/2005/8/layout/vList5"/>
    <dgm:cxn modelId="{AC5ED231-5007-4AE8-ACE5-83A84075A88C}" type="presParOf" srcId="{FE9B615C-145E-4B41-A5DF-13B01A9A984E}" destId="{97FAFF4E-6440-4E04-9E12-464E68953F53}" srcOrd="1" destOrd="0" presId="urn:microsoft.com/office/officeart/2005/8/layout/vList5"/>
    <dgm:cxn modelId="{D3F86153-91FB-4E0F-BB22-F433563B74D9}" type="presParOf" srcId="{23CE92EA-5F8E-43F3-B436-F94F3C296750}" destId="{A07B254B-E963-4A2F-81DD-45F497FB3B57}" srcOrd="3" destOrd="0" presId="urn:microsoft.com/office/officeart/2005/8/layout/vList5"/>
    <dgm:cxn modelId="{E4127D90-C32E-490F-ADD4-35C806E3DFBD}" type="presParOf" srcId="{23CE92EA-5F8E-43F3-B436-F94F3C296750}" destId="{0BE6E44A-15E4-4DE5-887E-FCC5E38B2A4F}" srcOrd="4" destOrd="0" presId="urn:microsoft.com/office/officeart/2005/8/layout/vList5"/>
    <dgm:cxn modelId="{EE6F27C4-DEA5-4166-9EBA-38AACD8E1504}" type="presParOf" srcId="{0BE6E44A-15E4-4DE5-887E-FCC5E38B2A4F}" destId="{2BD52455-B3A9-44DB-85CC-DD6095BB4ED6}" srcOrd="0" destOrd="0" presId="urn:microsoft.com/office/officeart/2005/8/layout/vList5"/>
    <dgm:cxn modelId="{47505C86-E8CF-4239-AEDE-C7FA4E56051C}" type="presParOf" srcId="{0BE6E44A-15E4-4DE5-887E-FCC5E38B2A4F}" destId="{AF2B0358-411F-45EB-B0DD-7EA03D92EB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4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Synergies Project-Fiche</a:t>
          </a:r>
          <a:endParaRPr lang="en-GB" sz="1600" dirty="0">
            <a:solidFill>
              <a:schemeClr val="bg1"/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76EF2F8A-CDA1-467B-9B77-C63CB7CDBAA9}" type="presOf" srcId="{65442BF9-00FD-4CDA-868D-F74FDD3CCB74}" destId="{AE8AD1D5-ED0C-4FC3-9271-E5BA434EA2CD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FB4A3093-03A9-4435-9216-798739CC9D66}" type="presOf" srcId="{8BE60044-A2F5-4D47-84D2-BF4FF1A78012}" destId="{3BD6AC80-F1D2-4060-A044-166156A7EC9B}" srcOrd="0" destOrd="0" presId="urn:microsoft.com/office/officeart/2005/8/layout/hProcess9"/>
    <dgm:cxn modelId="{2AC03700-15B0-45C9-B33E-BD98644D5BA6}" type="presOf" srcId="{E870ACDA-FA7B-4AB1-8107-B3BA371C7526}" destId="{E961E969-FACA-485B-8B19-7C5AD59AD88A}" srcOrd="0" destOrd="0" presId="urn:microsoft.com/office/officeart/2005/8/layout/hProcess9"/>
    <dgm:cxn modelId="{8CBF636E-033E-45DD-95B2-0E453B54E95A}" type="presOf" srcId="{A96143AD-5207-44F2-8E45-9B53AB0FD0A9}" destId="{52D861F7-1F16-4279-ACCF-071F61D4D091}" srcOrd="0" destOrd="0" presId="urn:microsoft.com/office/officeart/2005/8/layout/hProcess9"/>
    <dgm:cxn modelId="{48F5AF3E-9745-4A93-9A24-B43E04476DF5}" type="presOf" srcId="{D6A44985-72A7-4EA1-A3EB-789A25F70324}" destId="{D6F8B062-B6D2-4F78-BF85-12856F48F07D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955D2A7B-1EA7-4E3D-88BA-D5DFA394D4F5}" type="presOf" srcId="{E5F0E300-0DC4-46B7-8367-1D8BA80170D9}" destId="{3DAED4F4-B5AB-4828-9EFC-BFE87B85C1BE}" srcOrd="0" destOrd="0" presId="urn:microsoft.com/office/officeart/2005/8/layout/hProcess9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9888D846-858A-4CF2-8FBE-45AA9996FEE5}" type="presOf" srcId="{7C6E7FE6-ABF4-43B5-B9DA-47A1AE6A81BA}" destId="{360415DE-62BA-4130-BEDF-E1874672C58B}" srcOrd="0" destOrd="0" presId="urn:microsoft.com/office/officeart/2005/8/layout/hProcess9"/>
    <dgm:cxn modelId="{6388C739-9F78-4744-8E23-514CA35BD9C3}" type="presParOf" srcId="{3BD6AC80-F1D2-4060-A044-166156A7EC9B}" destId="{7FD31D9E-4477-4A22-8B5B-81CEFC273B95}" srcOrd="0" destOrd="0" presId="urn:microsoft.com/office/officeart/2005/8/layout/hProcess9"/>
    <dgm:cxn modelId="{552CED61-51AF-4E93-81BB-841F9F448704}" type="presParOf" srcId="{3BD6AC80-F1D2-4060-A044-166156A7EC9B}" destId="{4FB22981-0E22-47F8-A421-3BF5AA580F56}" srcOrd="1" destOrd="0" presId="urn:microsoft.com/office/officeart/2005/8/layout/hProcess9"/>
    <dgm:cxn modelId="{79B450B0-ACF2-4487-AD7B-19AF6F895EAE}" type="presParOf" srcId="{4FB22981-0E22-47F8-A421-3BF5AA580F56}" destId="{360415DE-62BA-4130-BEDF-E1874672C58B}" srcOrd="0" destOrd="0" presId="urn:microsoft.com/office/officeart/2005/8/layout/hProcess9"/>
    <dgm:cxn modelId="{6813310F-33E9-42D4-8362-CE6B4771C225}" type="presParOf" srcId="{4FB22981-0E22-47F8-A421-3BF5AA580F56}" destId="{0401F7CB-13F7-499F-B05E-B47DAA9C0181}" srcOrd="1" destOrd="0" presId="urn:microsoft.com/office/officeart/2005/8/layout/hProcess9"/>
    <dgm:cxn modelId="{029483E7-A9E4-460C-BE32-EB660F7AE7F7}" type="presParOf" srcId="{4FB22981-0E22-47F8-A421-3BF5AA580F56}" destId="{E961E969-FACA-485B-8B19-7C5AD59AD88A}" srcOrd="2" destOrd="0" presId="urn:microsoft.com/office/officeart/2005/8/layout/hProcess9"/>
    <dgm:cxn modelId="{1C0F8E3F-E0C6-4791-B251-388774CAE15D}" type="presParOf" srcId="{4FB22981-0E22-47F8-A421-3BF5AA580F56}" destId="{8EB3AD61-8185-4275-999D-7FE7EF641439}" srcOrd="3" destOrd="0" presId="urn:microsoft.com/office/officeart/2005/8/layout/hProcess9"/>
    <dgm:cxn modelId="{DD2BCD1D-D1B6-4ECF-A73A-C7EF50AB7FCA}" type="presParOf" srcId="{4FB22981-0E22-47F8-A421-3BF5AA580F56}" destId="{D6F8B062-B6D2-4F78-BF85-12856F48F07D}" srcOrd="4" destOrd="0" presId="urn:microsoft.com/office/officeart/2005/8/layout/hProcess9"/>
    <dgm:cxn modelId="{48ABF243-3B68-497A-A17C-621A8A9CD3F6}" type="presParOf" srcId="{4FB22981-0E22-47F8-A421-3BF5AA580F56}" destId="{B97A4160-A040-4A79-B771-67BCFB8355CA}" srcOrd="5" destOrd="0" presId="urn:microsoft.com/office/officeart/2005/8/layout/hProcess9"/>
    <dgm:cxn modelId="{4D03ACA1-2ADA-43ED-A529-BF970F9961DF}" type="presParOf" srcId="{4FB22981-0E22-47F8-A421-3BF5AA580F56}" destId="{AE8AD1D5-ED0C-4FC3-9271-E5BA434EA2CD}" srcOrd="6" destOrd="0" presId="urn:microsoft.com/office/officeart/2005/8/layout/hProcess9"/>
    <dgm:cxn modelId="{383FF868-C687-41D8-937C-DC37597DEDBB}" type="presParOf" srcId="{4FB22981-0E22-47F8-A421-3BF5AA580F56}" destId="{3876F33C-1766-4DC1-8118-2FF535BF4B8D}" srcOrd="7" destOrd="0" presId="urn:microsoft.com/office/officeart/2005/8/layout/hProcess9"/>
    <dgm:cxn modelId="{B83C8460-84E7-495E-BF23-75AD46DE2D55}" type="presParOf" srcId="{4FB22981-0E22-47F8-A421-3BF5AA580F56}" destId="{3DAED4F4-B5AB-4828-9EFC-BFE87B85C1BE}" srcOrd="8" destOrd="0" presId="urn:microsoft.com/office/officeart/2005/8/layout/hProcess9"/>
    <dgm:cxn modelId="{88BC6617-200A-4253-ADAF-5F6F760E8B9E}" type="presParOf" srcId="{4FB22981-0E22-47F8-A421-3BF5AA580F56}" destId="{99BBAA04-BE73-4F3A-82C5-72A3EA538C96}" srcOrd="9" destOrd="0" presId="urn:microsoft.com/office/officeart/2005/8/layout/hProcess9"/>
    <dgm:cxn modelId="{56B947CE-B3EC-4101-B511-F0810C2AE99B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BC80CD-07CF-4D28-A75E-66C43D90AD0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4C5B50-F506-446B-9CF0-FECB561D74D5}" type="pres">
      <dgm:prSet presAssocID="{8FBC80CD-07CF-4D28-A75E-66C43D90AD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8E2C6698-457F-447E-997F-D35D4D2BF37A}" type="presOf" srcId="{8FBC80CD-07CF-4D28-A75E-66C43D90AD08}" destId="{244C5B50-F506-446B-9CF0-FECB561D74D5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EC864E-6278-44A1-AF3E-9CEF6EFA3D9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330509-F6D0-4457-9A8E-20A5F15FFC47}">
      <dgm:prSet custT="1"/>
      <dgm:spPr/>
      <dgm:t>
        <a:bodyPr/>
        <a:lstStyle/>
        <a:p>
          <a:r>
            <a:rPr lang="en-US" sz="3600" b="1" i="0" dirty="0" smtClean="0"/>
            <a:t>Back to the plenary</a:t>
          </a:r>
          <a:endParaRPr lang="en-GB" sz="3600" dirty="0"/>
        </a:p>
      </dgm:t>
    </dgm:pt>
    <dgm:pt modelId="{5AB62F54-1221-42CA-8BCC-1D2479428FEC}" type="parTrans" cxnId="{8090D29C-7139-4F63-9B5E-F0C607BFFA4E}">
      <dgm:prSet/>
      <dgm:spPr/>
      <dgm:t>
        <a:bodyPr/>
        <a:lstStyle/>
        <a:p>
          <a:endParaRPr lang="en-GB"/>
        </a:p>
      </dgm:t>
    </dgm:pt>
    <dgm:pt modelId="{00B3E984-3056-42E8-996F-F9161EA76FEB}" type="sibTrans" cxnId="{8090D29C-7139-4F63-9B5E-F0C607BFFA4E}">
      <dgm:prSet/>
      <dgm:spPr/>
      <dgm:t>
        <a:bodyPr/>
        <a:lstStyle/>
        <a:p>
          <a:endParaRPr lang="en-GB"/>
        </a:p>
      </dgm:t>
    </dgm:pt>
    <dgm:pt modelId="{87E96A80-427B-4982-81E2-893DE1E77127}">
      <dgm:prSet/>
      <dgm:spPr/>
      <dgm:t>
        <a:bodyPr/>
        <a:lstStyle/>
        <a:p>
          <a:r>
            <a:rPr lang="en-US" b="0" i="0" dirty="0" smtClean="0"/>
            <a:t>Broad overview of ideas discussed</a:t>
          </a:r>
          <a:endParaRPr lang="en-GB" dirty="0"/>
        </a:p>
      </dgm:t>
    </dgm:pt>
    <dgm:pt modelId="{013B98F0-E1C4-4887-B9BF-72AD58167EDF}" type="parTrans" cxnId="{AA86771F-378A-4A82-A03F-7FFBF945B662}">
      <dgm:prSet/>
      <dgm:spPr/>
      <dgm:t>
        <a:bodyPr/>
        <a:lstStyle/>
        <a:p>
          <a:endParaRPr lang="en-GB"/>
        </a:p>
      </dgm:t>
    </dgm:pt>
    <dgm:pt modelId="{5EDF9A47-7389-46E1-9664-F31C925F6971}" type="sibTrans" cxnId="{AA86771F-378A-4A82-A03F-7FFBF945B662}">
      <dgm:prSet/>
      <dgm:spPr/>
      <dgm:t>
        <a:bodyPr/>
        <a:lstStyle/>
        <a:p>
          <a:endParaRPr lang="en-GB"/>
        </a:p>
      </dgm:t>
    </dgm:pt>
    <dgm:pt modelId="{7E5AA8A3-C500-40AE-A402-4FBDF5FD93C0}">
      <dgm:prSet/>
      <dgm:spPr/>
      <dgm:t>
        <a:bodyPr/>
        <a:lstStyle/>
        <a:p>
          <a:r>
            <a:rPr lang="en-US" b="0" i="0" dirty="0" smtClean="0"/>
            <a:t>Relevant issues across sub-groups</a:t>
          </a:r>
          <a:endParaRPr lang="en-GB" dirty="0"/>
        </a:p>
      </dgm:t>
    </dgm:pt>
    <dgm:pt modelId="{1520BF22-D56B-4832-8718-228004A6FDB6}" type="parTrans" cxnId="{EAA49216-DAD3-4486-BB8D-B40DA24FFE43}">
      <dgm:prSet/>
      <dgm:spPr/>
      <dgm:t>
        <a:bodyPr/>
        <a:lstStyle/>
        <a:p>
          <a:endParaRPr lang="en-GB"/>
        </a:p>
      </dgm:t>
    </dgm:pt>
    <dgm:pt modelId="{26074450-12A3-409F-9C1E-295ABE83CFB7}" type="sibTrans" cxnId="{EAA49216-DAD3-4486-BB8D-B40DA24FFE43}">
      <dgm:prSet/>
      <dgm:spPr/>
      <dgm:t>
        <a:bodyPr/>
        <a:lstStyle/>
        <a:p>
          <a:endParaRPr lang="en-GB"/>
        </a:p>
      </dgm:t>
    </dgm:pt>
    <dgm:pt modelId="{E6693494-2410-476B-9B86-4E5BD59EB9D2}">
      <dgm:prSet/>
      <dgm:spPr/>
      <dgm:t>
        <a:bodyPr/>
        <a:lstStyle/>
        <a:p>
          <a:r>
            <a:rPr lang="en-US" b="0" i="0" dirty="0" smtClean="0"/>
            <a:t>Suggestions to stakeholders and to institutions</a:t>
          </a:r>
          <a:endParaRPr lang="en-GB" dirty="0"/>
        </a:p>
      </dgm:t>
    </dgm:pt>
    <dgm:pt modelId="{79D687C0-E2C6-4615-9CD0-76CBDA25E52A}" type="parTrans" cxnId="{A52EAA65-4328-4DD6-9250-8EEE4B79A289}">
      <dgm:prSet/>
      <dgm:spPr/>
      <dgm:t>
        <a:bodyPr/>
        <a:lstStyle/>
        <a:p>
          <a:endParaRPr lang="en-GB"/>
        </a:p>
      </dgm:t>
    </dgm:pt>
    <dgm:pt modelId="{FF21B5E4-6DAA-4260-855C-445582C1C55E}" type="sibTrans" cxnId="{A52EAA65-4328-4DD6-9250-8EEE4B79A289}">
      <dgm:prSet/>
      <dgm:spPr/>
      <dgm:t>
        <a:bodyPr/>
        <a:lstStyle/>
        <a:p>
          <a:endParaRPr lang="en-GB"/>
        </a:p>
      </dgm:t>
    </dgm:pt>
    <dgm:pt modelId="{20AB254C-A833-4D0F-A28D-76A318D47A56}">
      <dgm:prSet/>
      <dgm:spPr/>
      <dgm:t>
        <a:bodyPr/>
        <a:lstStyle/>
        <a:p>
          <a:r>
            <a:rPr lang="en-GB" b="1" dirty="0" smtClean="0"/>
            <a:t>Rapporteurs</a:t>
          </a:r>
          <a:endParaRPr lang="en-GB" b="1" dirty="0"/>
        </a:p>
      </dgm:t>
    </dgm:pt>
    <dgm:pt modelId="{36D0789C-F52D-4A1B-BF18-12082BA6F68B}" type="parTrans" cxnId="{D3334AC0-D255-4584-875D-0B1AA3352537}">
      <dgm:prSet/>
      <dgm:spPr/>
    </dgm:pt>
    <dgm:pt modelId="{BAE160F5-AC18-4A49-B0C6-CC696DA990C7}" type="sibTrans" cxnId="{D3334AC0-D255-4584-875D-0B1AA3352537}">
      <dgm:prSet/>
      <dgm:spPr/>
    </dgm:pt>
    <dgm:pt modelId="{99E3AA19-C9A3-499B-8F5D-60A405D04751}" type="pres">
      <dgm:prSet presAssocID="{DDEC864E-6278-44A1-AF3E-9CEF6EFA3D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CEC09D-EC03-4D14-94FD-7E4BC680D5B1}" type="pres">
      <dgm:prSet presAssocID="{9A330509-F6D0-4457-9A8E-20A5F15FFC47}" presName="composite" presStyleCnt="0"/>
      <dgm:spPr/>
    </dgm:pt>
    <dgm:pt modelId="{96DDBF89-C6E0-47A8-97AC-01B6CD35927D}" type="pres">
      <dgm:prSet presAssocID="{9A330509-F6D0-4457-9A8E-20A5F15FFC4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4F3010-2920-4C28-A25F-6A1E8D986D7C}" type="pres">
      <dgm:prSet presAssocID="{9A330509-F6D0-4457-9A8E-20A5F15FFC4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3D1586F-ECA2-4DC6-98B2-916B80AFD695}" type="presOf" srcId="{9A330509-F6D0-4457-9A8E-20A5F15FFC47}" destId="{96DDBF89-C6E0-47A8-97AC-01B6CD35927D}" srcOrd="0" destOrd="0" presId="urn:microsoft.com/office/officeart/2005/8/layout/hList1"/>
    <dgm:cxn modelId="{A5048AA7-0DAC-4407-9F91-4BFE4E8A9FB8}" type="presOf" srcId="{DDEC864E-6278-44A1-AF3E-9CEF6EFA3D94}" destId="{99E3AA19-C9A3-499B-8F5D-60A405D04751}" srcOrd="0" destOrd="0" presId="urn:microsoft.com/office/officeart/2005/8/layout/hList1"/>
    <dgm:cxn modelId="{AA86771F-378A-4A82-A03F-7FFBF945B662}" srcId="{20AB254C-A833-4D0F-A28D-76A318D47A56}" destId="{87E96A80-427B-4982-81E2-893DE1E77127}" srcOrd="0" destOrd="0" parTransId="{013B98F0-E1C4-4887-B9BF-72AD58167EDF}" sibTransId="{5EDF9A47-7389-46E1-9664-F31C925F6971}"/>
    <dgm:cxn modelId="{EAA49216-DAD3-4486-BB8D-B40DA24FFE43}" srcId="{20AB254C-A833-4D0F-A28D-76A318D47A56}" destId="{7E5AA8A3-C500-40AE-A402-4FBDF5FD93C0}" srcOrd="1" destOrd="0" parTransId="{1520BF22-D56B-4832-8718-228004A6FDB6}" sibTransId="{26074450-12A3-409F-9C1E-295ABE83CFB7}"/>
    <dgm:cxn modelId="{D3334AC0-D255-4584-875D-0B1AA3352537}" srcId="{9A330509-F6D0-4457-9A8E-20A5F15FFC47}" destId="{20AB254C-A833-4D0F-A28D-76A318D47A56}" srcOrd="0" destOrd="0" parTransId="{36D0789C-F52D-4A1B-BF18-12082BA6F68B}" sibTransId="{BAE160F5-AC18-4A49-B0C6-CC696DA990C7}"/>
    <dgm:cxn modelId="{ED6309EB-70EB-44E1-B90F-976E384407E0}" type="presOf" srcId="{87E96A80-427B-4982-81E2-893DE1E77127}" destId="{1D4F3010-2920-4C28-A25F-6A1E8D986D7C}" srcOrd="0" destOrd="1" presId="urn:microsoft.com/office/officeart/2005/8/layout/hList1"/>
    <dgm:cxn modelId="{3C2FE313-E632-46B4-BE17-851E98BC3D2E}" type="presOf" srcId="{E6693494-2410-476B-9B86-4E5BD59EB9D2}" destId="{1D4F3010-2920-4C28-A25F-6A1E8D986D7C}" srcOrd="0" destOrd="3" presId="urn:microsoft.com/office/officeart/2005/8/layout/hList1"/>
    <dgm:cxn modelId="{A2DBAA26-D74D-4469-A03C-88510FD0D7EF}" type="presOf" srcId="{7E5AA8A3-C500-40AE-A402-4FBDF5FD93C0}" destId="{1D4F3010-2920-4C28-A25F-6A1E8D986D7C}" srcOrd="0" destOrd="2" presId="urn:microsoft.com/office/officeart/2005/8/layout/hList1"/>
    <dgm:cxn modelId="{8090D29C-7139-4F63-9B5E-F0C607BFFA4E}" srcId="{DDEC864E-6278-44A1-AF3E-9CEF6EFA3D94}" destId="{9A330509-F6D0-4457-9A8E-20A5F15FFC47}" srcOrd="0" destOrd="0" parTransId="{5AB62F54-1221-42CA-8BCC-1D2479428FEC}" sibTransId="{00B3E984-3056-42E8-996F-F9161EA76FEB}"/>
    <dgm:cxn modelId="{A52EAA65-4328-4DD6-9250-8EEE4B79A289}" srcId="{20AB254C-A833-4D0F-A28D-76A318D47A56}" destId="{E6693494-2410-476B-9B86-4E5BD59EB9D2}" srcOrd="2" destOrd="0" parTransId="{79D687C0-E2C6-4615-9CD0-76CBDA25E52A}" sibTransId="{FF21B5E4-6DAA-4260-855C-445582C1C55E}"/>
    <dgm:cxn modelId="{790B23E2-9F93-482D-98C2-6224840C3579}" type="presOf" srcId="{20AB254C-A833-4D0F-A28D-76A318D47A56}" destId="{1D4F3010-2920-4C28-A25F-6A1E8D986D7C}" srcOrd="0" destOrd="0" presId="urn:microsoft.com/office/officeart/2005/8/layout/hList1"/>
    <dgm:cxn modelId="{6696DFEA-9F33-41B3-B139-2F7D234065CB}" type="presParOf" srcId="{99E3AA19-C9A3-499B-8F5D-60A405D04751}" destId="{F6CEC09D-EC03-4D14-94FD-7E4BC680D5B1}" srcOrd="0" destOrd="0" presId="urn:microsoft.com/office/officeart/2005/8/layout/hList1"/>
    <dgm:cxn modelId="{0CDA55B5-2CEA-4954-AE02-9E9A124E9480}" type="presParOf" srcId="{F6CEC09D-EC03-4D14-94FD-7E4BC680D5B1}" destId="{96DDBF89-C6E0-47A8-97AC-01B6CD35927D}" srcOrd="0" destOrd="0" presId="urn:microsoft.com/office/officeart/2005/8/layout/hList1"/>
    <dgm:cxn modelId="{42B24658-1A67-41EB-82D8-3537AF3E8AF0}" type="presParOf" srcId="{F6CEC09D-EC03-4D14-94FD-7E4BC680D5B1}" destId="{1D4F3010-2920-4C28-A25F-6A1E8D986D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9A9B20-23D1-4F3A-BBF4-98B4989505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A3A64B-4A1B-4FC7-AC0B-516BBCEF758D}">
      <dgm:prSet/>
      <dgm:spPr/>
      <dgm:t>
        <a:bodyPr/>
        <a:lstStyle/>
        <a:p>
          <a:r>
            <a:rPr lang="en-US" b="0" i="0" smtClean="0"/>
            <a:t>Output </a:t>
          </a:r>
          <a:endParaRPr lang="en-GB"/>
        </a:p>
      </dgm:t>
    </dgm:pt>
    <dgm:pt modelId="{9ACD1DEE-D0AA-467C-BBEC-2F14B2BEFC54}" type="parTrans" cxnId="{DF54544C-71C4-44BA-AEDF-D7B9CD520C21}">
      <dgm:prSet/>
      <dgm:spPr/>
      <dgm:t>
        <a:bodyPr/>
        <a:lstStyle/>
        <a:p>
          <a:endParaRPr lang="en-GB"/>
        </a:p>
      </dgm:t>
    </dgm:pt>
    <dgm:pt modelId="{18AD2E91-A1E6-4A2E-A9B4-8CA0C9D8C18C}" type="sibTrans" cxnId="{DF54544C-71C4-44BA-AEDF-D7B9CD520C21}">
      <dgm:prSet/>
      <dgm:spPr/>
      <dgm:t>
        <a:bodyPr/>
        <a:lstStyle/>
        <a:p>
          <a:endParaRPr lang="en-GB"/>
        </a:p>
      </dgm:t>
    </dgm:pt>
    <dgm:pt modelId="{900CD9D0-EA9D-4C8E-8798-47D56F12BC01}">
      <dgm:prSet/>
      <dgm:spPr/>
      <dgm:t>
        <a:bodyPr/>
        <a:lstStyle/>
        <a:p>
          <a:r>
            <a:rPr lang="en-US" b="0" i="0" dirty="0" smtClean="0"/>
            <a:t>List </a:t>
          </a:r>
          <a:r>
            <a:rPr lang="en-US" b="0" i="0" dirty="0" smtClean="0"/>
            <a:t>of project ideas</a:t>
          </a:r>
          <a:endParaRPr lang="en-GB" dirty="0"/>
        </a:p>
      </dgm:t>
    </dgm:pt>
    <dgm:pt modelId="{2B9F6D05-C65C-4173-B7BD-591639F6E703}" type="parTrans" cxnId="{C19FBC94-36ED-4398-87CE-572AB85159C4}">
      <dgm:prSet/>
      <dgm:spPr/>
      <dgm:t>
        <a:bodyPr/>
        <a:lstStyle/>
        <a:p>
          <a:endParaRPr lang="en-GB"/>
        </a:p>
      </dgm:t>
    </dgm:pt>
    <dgm:pt modelId="{D7715F0E-C9CA-4D3D-BC26-A0FEBA3E3537}" type="sibTrans" cxnId="{C19FBC94-36ED-4398-87CE-572AB85159C4}">
      <dgm:prSet/>
      <dgm:spPr/>
      <dgm:t>
        <a:bodyPr/>
        <a:lstStyle/>
        <a:p>
          <a:endParaRPr lang="en-GB"/>
        </a:p>
      </dgm:t>
    </dgm:pt>
    <dgm:pt modelId="{605D3B87-40ED-4E2E-A771-A9C0981FB069}">
      <dgm:prSet/>
      <dgm:spPr/>
      <dgm:t>
        <a:bodyPr/>
        <a:lstStyle/>
        <a:p>
          <a:r>
            <a:rPr lang="en-US" b="0" i="0" dirty="0" smtClean="0"/>
            <a:t>Shared by 4-ple helix</a:t>
          </a:r>
          <a:endParaRPr lang="en-GB" dirty="0"/>
        </a:p>
      </dgm:t>
    </dgm:pt>
    <dgm:pt modelId="{B81ED84B-C165-47A2-8114-5253167D5526}" type="parTrans" cxnId="{B6E03DFD-5FA7-4F7F-AC29-DBC62444E637}">
      <dgm:prSet/>
      <dgm:spPr/>
      <dgm:t>
        <a:bodyPr/>
        <a:lstStyle/>
        <a:p>
          <a:endParaRPr lang="en-GB"/>
        </a:p>
      </dgm:t>
    </dgm:pt>
    <dgm:pt modelId="{9EC70B6A-7795-4407-9E2A-0E01B6616B9B}" type="sibTrans" cxnId="{B6E03DFD-5FA7-4F7F-AC29-DBC62444E637}">
      <dgm:prSet/>
      <dgm:spPr/>
      <dgm:t>
        <a:bodyPr/>
        <a:lstStyle/>
        <a:p>
          <a:endParaRPr lang="en-GB"/>
        </a:p>
      </dgm:t>
    </dgm:pt>
    <dgm:pt modelId="{9568DD65-B2D2-4B9D-8D1A-ECBA94B3DF5B}">
      <dgm:prSet/>
      <dgm:spPr/>
      <dgm:t>
        <a:bodyPr/>
        <a:lstStyle/>
        <a:p>
          <a:r>
            <a:rPr lang="en-US" b="0" i="0" dirty="0" smtClean="0"/>
            <a:t>Based on local strengths</a:t>
          </a:r>
          <a:endParaRPr lang="en-GB" dirty="0"/>
        </a:p>
      </dgm:t>
    </dgm:pt>
    <dgm:pt modelId="{EAD0E292-367C-4C27-9E1A-5F0C896679C2}" type="parTrans" cxnId="{E172A73C-921C-4E8F-8923-9010820C3150}">
      <dgm:prSet/>
      <dgm:spPr/>
      <dgm:t>
        <a:bodyPr/>
        <a:lstStyle/>
        <a:p>
          <a:endParaRPr lang="en-GB"/>
        </a:p>
      </dgm:t>
    </dgm:pt>
    <dgm:pt modelId="{7C362329-4521-4972-86DF-D54AD1F3548C}" type="sibTrans" cxnId="{E172A73C-921C-4E8F-8923-9010820C3150}">
      <dgm:prSet/>
      <dgm:spPr/>
      <dgm:t>
        <a:bodyPr/>
        <a:lstStyle/>
        <a:p>
          <a:endParaRPr lang="en-GB"/>
        </a:p>
      </dgm:t>
    </dgm:pt>
    <dgm:pt modelId="{4F99D489-DC86-4400-A519-940AF266F2FC}">
      <dgm:prSet/>
      <dgm:spPr/>
      <dgm:t>
        <a:bodyPr/>
        <a:lstStyle/>
        <a:p>
          <a:r>
            <a:rPr lang="en-US" b="0" i="0" dirty="0" smtClean="0"/>
            <a:t>Aware of synergies</a:t>
          </a:r>
          <a:endParaRPr lang="en-GB" dirty="0"/>
        </a:p>
      </dgm:t>
    </dgm:pt>
    <dgm:pt modelId="{21BFBD03-9EAC-4D29-B42C-A2167685BFEB}" type="parTrans" cxnId="{50FEDF6E-B394-4717-BD88-76986703D344}">
      <dgm:prSet/>
      <dgm:spPr/>
      <dgm:t>
        <a:bodyPr/>
        <a:lstStyle/>
        <a:p>
          <a:endParaRPr lang="en-GB"/>
        </a:p>
      </dgm:t>
    </dgm:pt>
    <dgm:pt modelId="{6C15B366-C407-482A-94A6-DC3BA497CF14}" type="sibTrans" cxnId="{50FEDF6E-B394-4717-BD88-76986703D344}">
      <dgm:prSet/>
      <dgm:spPr/>
      <dgm:t>
        <a:bodyPr/>
        <a:lstStyle/>
        <a:p>
          <a:endParaRPr lang="en-GB"/>
        </a:p>
      </dgm:t>
    </dgm:pt>
    <dgm:pt modelId="{0AAF1327-94B6-486A-AA46-2EF70B0BDEA0}">
      <dgm:prSet/>
      <dgm:spPr/>
      <dgm:t>
        <a:bodyPr/>
        <a:lstStyle/>
        <a:p>
          <a:r>
            <a:rPr lang="en-US" b="0" i="0" smtClean="0"/>
            <a:t>Outcome</a:t>
          </a:r>
          <a:endParaRPr lang="en-GB"/>
        </a:p>
      </dgm:t>
    </dgm:pt>
    <dgm:pt modelId="{13FA316B-BA83-40B7-B07E-638BEC20DF9A}" type="parTrans" cxnId="{234B182C-1496-48F1-BA94-74597A763478}">
      <dgm:prSet/>
      <dgm:spPr/>
      <dgm:t>
        <a:bodyPr/>
        <a:lstStyle/>
        <a:p>
          <a:endParaRPr lang="en-GB"/>
        </a:p>
      </dgm:t>
    </dgm:pt>
    <dgm:pt modelId="{DD119C25-E52D-4AA8-BADC-46641979DAB5}" type="sibTrans" cxnId="{234B182C-1496-48F1-BA94-74597A763478}">
      <dgm:prSet/>
      <dgm:spPr/>
      <dgm:t>
        <a:bodyPr/>
        <a:lstStyle/>
        <a:p>
          <a:endParaRPr lang="en-GB"/>
        </a:p>
      </dgm:t>
    </dgm:pt>
    <dgm:pt modelId="{F09D51CC-E60F-4222-8AB7-E10DE4D59634}">
      <dgm:prSet/>
      <dgm:spPr/>
      <dgm:t>
        <a:bodyPr/>
        <a:lstStyle/>
        <a:p>
          <a:r>
            <a:rPr lang="en-US" b="0" i="0" dirty="0" smtClean="0"/>
            <a:t>4-ple Helix understanding of synergies</a:t>
          </a:r>
          <a:endParaRPr lang="en-GB" dirty="0"/>
        </a:p>
      </dgm:t>
    </dgm:pt>
    <dgm:pt modelId="{663445C0-7805-4791-A8E1-62F856D358E2}" type="parTrans" cxnId="{A005B95B-2F2C-428D-9AE7-F122184B49E2}">
      <dgm:prSet/>
      <dgm:spPr/>
      <dgm:t>
        <a:bodyPr/>
        <a:lstStyle/>
        <a:p>
          <a:endParaRPr lang="en-GB"/>
        </a:p>
      </dgm:t>
    </dgm:pt>
    <dgm:pt modelId="{C9F39AF3-A81D-4345-BF6D-EC2BF98A0008}" type="sibTrans" cxnId="{A005B95B-2F2C-428D-9AE7-F122184B49E2}">
      <dgm:prSet/>
      <dgm:spPr/>
      <dgm:t>
        <a:bodyPr/>
        <a:lstStyle/>
        <a:p>
          <a:endParaRPr lang="en-GB"/>
        </a:p>
      </dgm:t>
    </dgm:pt>
    <dgm:pt modelId="{E9E3581D-2D85-4EF5-A3FC-9B95ED4D40A9}">
      <dgm:prSet/>
      <dgm:spPr/>
      <dgm:t>
        <a:bodyPr/>
        <a:lstStyle/>
        <a:p>
          <a:r>
            <a:rPr lang="en-US" b="0" i="0" smtClean="0"/>
            <a:t>Impact</a:t>
          </a:r>
          <a:endParaRPr lang="en-GB"/>
        </a:p>
      </dgm:t>
    </dgm:pt>
    <dgm:pt modelId="{3CA8596D-1C3C-48F9-A28A-11BB91D5D501}" type="parTrans" cxnId="{70AD9CF4-7349-46D0-BA63-A6DF1275F59E}">
      <dgm:prSet/>
      <dgm:spPr/>
      <dgm:t>
        <a:bodyPr/>
        <a:lstStyle/>
        <a:p>
          <a:endParaRPr lang="en-GB"/>
        </a:p>
      </dgm:t>
    </dgm:pt>
    <dgm:pt modelId="{CBF6B8C5-5E9C-4439-A744-4182BA1D4483}" type="sibTrans" cxnId="{70AD9CF4-7349-46D0-BA63-A6DF1275F59E}">
      <dgm:prSet/>
      <dgm:spPr/>
      <dgm:t>
        <a:bodyPr/>
        <a:lstStyle/>
        <a:p>
          <a:endParaRPr lang="en-GB"/>
        </a:p>
      </dgm:t>
    </dgm:pt>
    <dgm:pt modelId="{739A55DD-1846-4228-A299-9DE148699E44}">
      <dgm:prSet/>
      <dgm:spPr/>
      <dgm:t>
        <a:bodyPr/>
        <a:lstStyle/>
        <a:p>
          <a:r>
            <a:rPr lang="en-US" b="0" i="0" dirty="0" smtClean="0"/>
            <a:t>Influence RIS3 implementation</a:t>
          </a:r>
          <a:endParaRPr lang="en-GB" dirty="0"/>
        </a:p>
      </dgm:t>
    </dgm:pt>
    <dgm:pt modelId="{C53DFDB5-0CBB-4E3F-83DA-5FC2B47667B6}" type="parTrans" cxnId="{3391DB02-BF42-4E8D-900C-E31D70C472B0}">
      <dgm:prSet/>
      <dgm:spPr/>
      <dgm:t>
        <a:bodyPr/>
        <a:lstStyle/>
        <a:p>
          <a:endParaRPr lang="en-GB"/>
        </a:p>
      </dgm:t>
    </dgm:pt>
    <dgm:pt modelId="{A1493469-66D2-4A7B-9400-3FBA4D616F81}" type="sibTrans" cxnId="{3391DB02-BF42-4E8D-900C-E31D70C472B0}">
      <dgm:prSet/>
      <dgm:spPr/>
      <dgm:t>
        <a:bodyPr/>
        <a:lstStyle/>
        <a:p>
          <a:endParaRPr lang="en-GB"/>
        </a:p>
      </dgm:t>
    </dgm:pt>
    <dgm:pt modelId="{1ACE1A48-D51B-431C-9A4B-07622E82D4D8}" type="pres">
      <dgm:prSet presAssocID="{CE9A9B20-23D1-4F3A-BBF4-98B4989505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A6AE59-03ED-4910-9A8E-AA2A0E06380F}" type="pres">
      <dgm:prSet presAssocID="{23A3A64B-4A1B-4FC7-AC0B-516BBCEF75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289BB8-2477-4F6E-898E-90819700E42B}" type="pres">
      <dgm:prSet presAssocID="{23A3A64B-4A1B-4FC7-AC0B-516BBCEF758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3728F1-882A-4EAA-9077-6307D39CC54F}" type="pres">
      <dgm:prSet presAssocID="{0AAF1327-94B6-486A-AA46-2EF70B0BDE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02802A-0AB5-4DC9-BFBB-6AAF05351009}" type="pres">
      <dgm:prSet presAssocID="{0AAF1327-94B6-486A-AA46-2EF70B0BDEA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5B84F7-C765-4D29-8ED2-20CEF9BAE243}" type="pres">
      <dgm:prSet presAssocID="{E9E3581D-2D85-4EF5-A3FC-9B95ED4D40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7C08B9-FAA9-4A91-AA66-E4E8EE8698C1}" type="pres">
      <dgm:prSet presAssocID="{E9E3581D-2D85-4EF5-A3FC-9B95ED4D40A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FEDF6E-B394-4717-BD88-76986703D344}" srcId="{23A3A64B-4A1B-4FC7-AC0B-516BBCEF758D}" destId="{4F99D489-DC86-4400-A519-940AF266F2FC}" srcOrd="3" destOrd="0" parTransId="{21BFBD03-9EAC-4D29-B42C-A2167685BFEB}" sibTransId="{6C15B366-C407-482A-94A6-DC3BA497CF14}"/>
    <dgm:cxn modelId="{A8A1C965-C0F4-4B73-929E-59162104D609}" type="presOf" srcId="{23A3A64B-4A1B-4FC7-AC0B-516BBCEF758D}" destId="{23A6AE59-03ED-4910-9A8E-AA2A0E06380F}" srcOrd="0" destOrd="0" presId="urn:microsoft.com/office/officeart/2005/8/layout/vList2"/>
    <dgm:cxn modelId="{4DC46243-81E6-441D-A402-BB71699EBF71}" type="presOf" srcId="{CE9A9B20-23D1-4F3A-BBF4-98B4989505B4}" destId="{1ACE1A48-D51B-431C-9A4B-07622E82D4D8}" srcOrd="0" destOrd="0" presId="urn:microsoft.com/office/officeart/2005/8/layout/vList2"/>
    <dgm:cxn modelId="{3043444F-71BE-47E7-BA54-397ED24A981A}" type="presOf" srcId="{F09D51CC-E60F-4222-8AB7-E10DE4D59634}" destId="{A102802A-0AB5-4DC9-BFBB-6AAF05351009}" srcOrd="0" destOrd="0" presId="urn:microsoft.com/office/officeart/2005/8/layout/vList2"/>
    <dgm:cxn modelId="{E172A73C-921C-4E8F-8923-9010820C3150}" srcId="{23A3A64B-4A1B-4FC7-AC0B-516BBCEF758D}" destId="{9568DD65-B2D2-4B9D-8D1A-ECBA94B3DF5B}" srcOrd="2" destOrd="0" parTransId="{EAD0E292-367C-4C27-9E1A-5F0C896679C2}" sibTransId="{7C362329-4521-4972-86DF-D54AD1F3548C}"/>
    <dgm:cxn modelId="{A005B95B-2F2C-428D-9AE7-F122184B49E2}" srcId="{0AAF1327-94B6-486A-AA46-2EF70B0BDEA0}" destId="{F09D51CC-E60F-4222-8AB7-E10DE4D59634}" srcOrd="0" destOrd="0" parTransId="{663445C0-7805-4791-A8E1-62F856D358E2}" sibTransId="{C9F39AF3-A81D-4345-BF6D-EC2BF98A0008}"/>
    <dgm:cxn modelId="{C19FBC94-36ED-4398-87CE-572AB85159C4}" srcId="{23A3A64B-4A1B-4FC7-AC0B-516BBCEF758D}" destId="{900CD9D0-EA9D-4C8E-8798-47D56F12BC01}" srcOrd="0" destOrd="0" parTransId="{2B9F6D05-C65C-4173-B7BD-591639F6E703}" sibTransId="{D7715F0E-C9CA-4D3D-BC26-A0FEBA3E3537}"/>
    <dgm:cxn modelId="{DF54544C-71C4-44BA-AEDF-D7B9CD520C21}" srcId="{CE9A9B20-23D1-4F3A-BBF4-98B4989505B4}" destId="{23A3A64B-4A1B-4FC7-AC0B-516BBCEF758D}" srcOrd="0" destOrd="0" parTransId="{9ACD1DEE-D0AA-467C-BBEC-2F14B2BEFC54}" sibTransId="{18AD2E91-A1E6-4A2E-A9B4-8CA0C9D8C18C}"/>
    <dgm:cxn modelId="{FBB5AC0F-5968-4C15-BF8F-F5B2836C10C4}" type="presOf" srcId="{0AAF1327-94B6-486A-AA46-2EF70B0BDEA0}" destId="{FD3728F1-882A-4EAA-9077-6307D39CC54F}" srcOrd="0" destOrd="0" presId="urn:microsoft.com/office/officeart/2005/8/layout/vList2"/>
    <dgm:cxn modelId="{780F6DB5-C0B0-448F-A838-E0A9C87BC77D}" type="presOf" srcId="{4F99D489-DC86-4400-A519-940AF266F2FC}" destId="{5B289BB8-2477-4F6E-898E-90819700E42B}" srcOrd="0" destOrd="3" presId="urn:microsoft.com/office/officeart/2005/8/layout/vList2"/>
    <dgm:cxn modelId="{99970B2D-E7E1-4D7E-93EB-D7DFA72CD035}" type="presOf" srcId="{605D3B87-40ED-4E2E-A771-A9C0981FB069}" destId="{5B289BB8-2477-4F6E-898E-90819700E42B}" srcOrd="0" destOrd="1" presId="urn:microsoft.com/office/officeart/2005/8/layout/vList2"/>
    <dgm:cxn modelId="{B6E03DFD-5FA7-4F7F-AC29-DBC62444E637}" srcId="{23A3A64B-4A1B-4FC7-AC0B-516BBCEF758D}" destId="{605D3B87-40ED-4E2E-A771-A9C0981FB069}" srcOrd="1" destOrd="0" parTransId="{B81ED84B-C165-47A2-8114-5253167D5526}" sibTransId="{9EC70B6A-7795-4407-9E2A-0E01B6616B9B}"/>
    <dgm:cxn modelId="{D1F09312-4728-4591-A447-A0EC49215624}" type="presOf" srcId="{9568DD65-B2D2-4B9D-8D1A-ECBA94B3DF5B}" destId="{5B289BB8-2477-4F6E-898E-90819700E42B}" srcOrd="0" destOrd="2" presId="urn:microsoft.com/office/officeart/2005/8/layout/vList2"/>
    <dgm:cxn modelId="{F445AFD3-F71B-47B3-A104-296E91CAD930}" type="presOf" srcId="{E9E3581D-2D85-4EF5-A3FC-9B95ED4D40A9}" destId="{D15B84F7-C765-4D29-8ED2-20CEF9BAE243}" srcOrd="0" destOrd="0" presId="urn:microsoft.com/office/officeart/2005/8/layout/vList2"/>
    <dgm:cxn modelId="{986657E9-E6A4-4FE8-BB82-3CF3B17BB00A}" type="presOf" srcId="{739A55DD-1846-4228-A299-9DE148699E44}" destId="{9E7C08B9-FAA9-4A91-AA66-E4E8EE8698C1}" srcOrd="0" destOrd="0" presId="urn:microsoft.com/office/officeart/2005/8/layout/vList2"/>
    <dgm:cxn modelId="{BEA682F3-B0A8-499B-92F9-4F8ACAA48CF1}" type="presOf" srcId="{900CD9D0-EA9D-4C8E-8798-47D56F12BC01}" destId="{5B289BB8-2477-4F6E-898E-90819700E42B}" srcOrd="0" destOrd="0" presId="urn:microsoft.com/office/officeart/2005/8/layout/vList2"/>
    <dgm:cxn modelId="{234B182C-1496-48F1-BA94-74597A763478}" srcId="{CE9A9B20-23D1-4F3A-BBF4-98B4989505B4}" destId="{0AAF1327-94B6-486A-AA46-2EF70B0BDEA0}" srcOrd="1" destOrd="0" parTransId="{13FA316B-BA83-40B7-B07E-638BEC20DF9A}" sibTransId="{DD119C25-E52D-4AA8-BADC-46641979DAB5}"/>
    <dgm:cxn modelId="{3391DB02-BF42-4E8D-900C-E31D70C472B0}" srcId="{E9E3581D-2D85-4EF5-A3FC-9B95ED4D40A9}" destId="{739A55DD-1846-4228-A299-9DE148699E44}" srcOrd="0" destOrd="0" parTransId="{C53DFDB5-0CBB-4E3F-83DA-5FC2B47667B6}" sibTransId="{A1493469-66D2-4A7B-9400-3FBA4D616F81}"/>
    <dgm:cxn modelId="{70AD9CF4-7349-46D0-BA63-A6DF1275F59E}" srcId="{CE9A9B20-23D1-4F3A-BBF4-98B4989505B4}" destId="{E9E3581D-2D85-4EF5-A3FC-9B95ED4D40A9}" srcOrd="2" destOrd="0" parTransId="{3CA8596D-1C3C-48F9-A28A-11BB91D5D501}" sibTransId="{CBF6B8C5-5E9C-4439-A744-4182BA1D4483}"/>
    <dgm:cxn modelId="{3FDFD757-26EF-480A-B36C-E1DFECBA684F}" type="presParOf" srcId="{1ACE1A48-D51B-431C-9A4B-07622E82D4D8}" destId="{23A6AE59-03ED-4910-9A8E-AA2A0E06380F}" srcOrd="0" destOrd="0" presId="urn:microsoft.com/office/officeart/2005/8/layout/vList2"/>
    <dgm:cxn modelId="{85A0A55F-323C-4EA7-9C88-F24C26AD5EF1}" type="presParOf" srcId="{1ACE1A48-D51B-431C-9A4B-07622E82D4D8}" destId="{5B289BB8-2477-4F6E-898E-90819700E42B}" srcOrd="1" destOrd="0" presId="urn:microsoft.com/office/officeart/2005/8/layout/vList2"/>
    <dgm:cxn modelId="{8D48072F-317D-48E9-B1C2-89641AA6A8DD}" type="presParOf" srcId="{1ACE1A48-D51B-431C-9A4B-07622E82D4D8}" destId="{FD3728F1-882A-4EAA-9077-6307D39CC54F}" srcOrd="2" destOrd="0" presId="urn:microsoft.com/office/officeart/2005/8/layout/vList2"/>
    <dgm:cxn modelId="{2A7D4F2C-70C5-43BA-BA5F-22AB94D99D67}" type="presParOf" srcId="{1ACE1A48-D51B-431C-9A4B-07622E82D4D8}" destId="{A102802A-0AB5-4DC9-BFBB-6AAF05351009}" srcOrd="3" destOrd="0" presId="urn:microsoft.com/office/officeart/2005/8/layout/vList2"/>
    <dgm:cxn modelId="{9EB2DA56-3D41-4B79-A697-9B982BB9730B}" type="presParOf" srcId="{1ACE1A48-D51B-431C-9A4B-07622E82D4D8}" destId="{D15B84F7-C765-4D29-8ED2-20CEF9BAE243}" srcOrd="4" destOrd="0" presId="urn:microsoft.com/office/officeart/2005/8/layout/vList2"/>
    <dgm:cxn modelId="{16E93CD6-31BA-4CBF-BF3B-E1F7EB5D66F2}" type="presParOf" srcId="{1ACE1A48-D51B-431C-9A4B-07622E82D4D8}" destId="{9E7C08B9-FAA9-4A91-AA66-E4E8EE8698C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600" dirty="0" smtClean="0"/>
            <a:t>Split into working tables</a:t>
          </a:r>
          <a:endParaRPr lang="en-GB" sz="1600" dirty="0"/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/>
            <a:t>Individual identification of projects-ideas</a:t>
          </a:r>
          <a:endParaRPr lang="en-GB" sz="1400" dirty="0"/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/>
            <a:t>Presentation of projects-ideas</a:t>
          </a:r>
          <a:endParaRPr lang="en-GB" sz="1600" dirty="0"/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/>
            <a:t>Formation of sub-groups </a:t>
          </a:r>
          <a:endParaRPr lang="en-GB" sz="1600" dirty="0"/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600" dirty="0" smtClean="0"/>
            <a:t>Expert presentation</a:t>
          </a:r>
          <a:endParaRPr lang="en-GB" sz="1600" dirty="0"/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/>
            <a:t>Synergies Project-Fiche</a:t>
          </a:r>
          <a:endParaRPr lang="en-GB" sz="1600" dirty="0"/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665000-EA66-4C10-952C-EC89BE46961E}" type="presOf" srcId="{E870ACDA-FA7B-4AB1-8107-B3BA371C7526}" destId="{E961E969-FACA-485B-8B19-7C5AD59AD88A}" srcOrd="0" destOrd="0" presId="urn:microsoft.com/office/officeart/2005/8/layout/hProcess9"/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19F7B68E-E96D-43EF-8CFE-75E1825D186C}" type="presOf" srcId="{A96143AD-5207-44F2-8E45-9B53AB0FD0A9}" destId="{52D861F7-1F16-4279-ACCF-071F61D4D091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0F5BDED8-79FA-49F2-81FC-BEB667DC0471}" type="presOf" srcId="{65442BF9-00FD-4CDA-868D-F74FDD3CCB74}" destId="{AE8AD1D5-ED0C-4FC3-9271-E5BA434EA2CD}" srcOrd="0" destOrd="0" presId="urn:microsoft.com/office/officeart/2005/8/layout/hProcess9"/>
    <dgm:cxn modelId="{947E41B8-939D-492F-B2F3-ECA389634AD0}" type="presOf" srcId="{7C6E7FE6-ABF4-43B5-B9DA-47A1AE6A81BA}" destId="{360415DE-62BA-4130-BEDF-E1874672C58B}" srcOrd="0" destOrd="0" presId="urn:microsoft.com/office/officeart/2005/8/layout/hProcess9"/>
    <dgm:cxn modelId="{BE0D6088-4B25-4E69-A355-BCE2F79685BE}" type="presOf" srcId="{8BE60044-A2F5-4D47-84D2-BF4FF1A78012}" destId="{3BD6AC80-F1D2-4060-A044-166156A7EC9B}" srcOrd="0" destOrd="0" presId="urn:microsoft.com/office/officeart/2005/8/layout/hProcess9"/>
    <dgm:cxn modelId="{7CA60872-D98D-4FAC-A332-959ABF6C135B}" type="presOf" srcId="{E5F0E300-0DC4-46B7-8367-1D8BA80170D9}" destId="{3DAED4F4-B5AB-4828-9EFC-BFE87B85C1BE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509287BE-3F1A-4321-ABB3-BC95C0544E05}" type="presOf" srcId="{D6A44985-72A7-4EA1-A3EB-789A25F70324}" destId="{D6F8B062-B6D2-4F78-BF85-12856F48F07D}" srcOrd="0" destOrd="0" presId="urn:microsoft.com/office/officeart/2005/8/layout/hProcess9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FED0423D-AEE8-4292-BAC0-13434967BF8E}" type="presParOf" srcId="{3BD6AC80-F1D2-4060-A044-166156A7EC9B}" destId="{7FD31D9E-4477-4A22-8B5B-81CEFC273B95}" srcOrd="0" destOrd="0" presId="urn:microsoft.com/office/officeart/2005/8/layout/hProcess9"/>
    <dgm:cxn modelId="{39C93B90-B11C-4FF3-8063-91969057E4AE}" type="presParOf" srcId="{3BD6AC80-F1D2-4060-A044-166156A7EC9B}" destId="{4FB22981-0E22-47F8-A421-3BF5AA580F56}" srcOrd="1" destOrd="0" presId="urn:microsoft.com/office/officeart/2005/8/layout/hProcess9"/>
    <dgm:cxn modelId="{8210C762-CA17-4EAC-89D3-66332491B5CB}" type="presParOf" srcId="{4FB22981-0E22-47F8-A421-3BF5AA580F56}" destId="{360415DE-62BA-4130-BEDF-E1874672C58B}" srcOrd="0" destOrd="0" presId="urn:microsoft.com/office/officeart/2005/8/layout/hProcess9"/>
    <dgm:cxn modelId="{06EFD42C-967A-4487-8ABF-82533D983BF6}" type="presParOf" srcId="{4FB22981-0E22-47F8-A421-3BF5AA580F56}" destId="{0401F7CB-13F7-499F-B05E-B47DAA9C0181}" srcOrd="1" destOrd="0" presId="urn:microsoft.com/office/officeart/2005/8/layout/hProcess9"/>
    <dgm:cxn modelId="{CD2005AE-C165-450A-9502-96D4298CFADA}" type="presParOf" srcId="{4FB22981-0E22-47F8-A421-3BF5AA580F56}" destId="{E961E969-FACA-485B-8B19-7C5AD59AD88A}" srcOrd="2" destOrd="0" presId="urn:microsoft.com/office/officeart/2005/8/layout/hProcess9"/>
    <dgm:cxn modelId="{9B6DC2F2-85C9-478C-A719-F00A691CB0A7}" type="presParOf" srcId="{4FB22981-0E22-47F8-A421-3BF5AA580F56}" destId="{8EB3AD61-8185-4275-999D-7FE7EF641439}" srcOrd="3" destOrd="0" presId="urn:microsoft.com/office/officeart/2005/8/layout/hProcess9"/>
    <dgm:cxn modelId="{5E48DE25-6444-4526-A814-23DBD9F92466}" type="presParOf" srcId="{4FB22981-0E22-47F8-A421-3BF5AA580F56}" destId="{D6F8B062-B6D2-4F78-BF85-12856F48F07D}" srcOrd="4" destOrd="0" presId="urn:microsoft.com/office/officeart/2005/8/layout/hProcess9"/>
    <dgm:cxn modelId="{4B975DEE-8FF6-4037-B7A7-CA6F9560FE77}" type="presParOf" srcId="{4FB22981-0E22-47F8-A421-3BF5AA580F56}" destId="{B97A4160-A040-4A79-B771-67BCFB8355CA}" srcOrd="5" destOrd="0" presId="urn:microsoft.com/office/officeart/2005/8/layout/hProcess9"/>
    <dgm:cxn modelId="{A7341C84-EF41-4061-AE25-BD11842B3403}" type="presParOf" srcId="{4FB22981-0E22-47F8-A421-3BF5AA580F56}" destId="{AE8AD1D5-ED0C-4FC3-9271-E5BA434EA2CD}" srcOrd="6" destOrd="0" presId="urn:microsoft.com/office/officeart/2005/8/layout/hProcess9"/>
    <dgm:cxn modelId="{5271600D-7125-499A-A521-F5248B42AABB}" type="presParOf" srcId="{4FB22981-0E22-47F8-A421-3BF5AA580F56}" destId="{3876F33C-1766-4DC1-8118-2FF535BF4B8D}" srcOrd="7" destOrd="0" presId="urn:microsoft.com/office/officeart/2005/8/layout/hProcess9"/>
    <dgm:cxn modelId="{B8439143-44A1-4488-B33A-B8A4956305EC}" type="presParOf" srcId="{4FB22981-0E22-47F8-A421-3BF5AA580F56}" destId="{3DAED4F4-B5AB-4828-9EFC-BFE87B85C1BE}" srcOrd="8" destOrd="0" presId="urn:microsoft.com/office/officeart/2005/8/layout/hProcess9"/>
    <dgm:cxn modelId="{0106861D-024E-4D64-87EF-7C6B694DB734}" type="presParOf" srcId="{4FB22981-0E22-47F8-A421-3BF5AA580F56}" destId="{99BBAA04-BE73-4F3A-82C5-72A3EA538C96}" srcOrd="9" destOrd="0" presId="urn:microsoft.com/office/officeart/2005/8/layout/hProcess9"/>
    <dgm:cxn modelId="{6129A895-5E68-4A53-9F59-0F6EA681CADD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600" dirty="0" smtClean="0"/>
            <a:t>Split into working tables</a:t>
          </a:r>
          <a:endParaRPr lang="en-GB" sz="1600" dirty="0"/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4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A5F8C300-3190-47AC-8C7E-E947182FCDB1}" type="presOf" srcId="{65442BF9-00FD-4CDA-868D-F74FDD3CCB74}" destId="{AE8AD1D5-ED0C-4FC3-9271-E5BA434EA2CD}" srcOrd="0" destOrd="0" presId="urn:microsoft.com/office/officeart/2005/8/layout/hProcess9"/>
    <dgm:cxn modelId="{0D5107ED-9330-427C-9B37-4F542F94BA9C}" type="presOf" srcId="{A96143AD-5207-44F2-8E45-9B53AB0FD0A9}" destId="{52D861F7-1F16-4279-ACCF-071F61D4D091}" srcOrd="0" destOrd="0" presId="urn:microsoft.com/office/officeart/2005/8/layout/hProcess9"/>
    <dgm:cxn modelId="{5FBC8B54-FAAA-4469-937D-094DFA831B24}" type="presOf" srcId="{E5F0E300-0DC4-46B7-8367-1D8BA80170D9}" destId="{3DAED4F4-B5AB-4828-9EFC-BFE87B85C1BE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E6ACAF66-B82B-4EE1-8738-81BF520A745D}" type="presOf" srcId="{8BE60044-A2F5-4D47-84D2-BF4FF1A78012}" destId="{3BD6AC80-F1D2-4060-A044-166156A7EC9B}" srcOrd="0" destOrd="0" presId="urn:microsoft.com/office/officeart/2005/8/layout/hProcess9"/>
    <dgm:cxn modelId="{5AD9AA5C-80F3-4711-90F7-F3FB11E74FE1}" type="presOf" srcId="{E870ACDA-FA7B-4AB1-8107-B3BA371C7526}" destId="{E961E969-FACA-485B-8B19-7C5AD59AD88A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28FB689F-CBBB-43B8-AF44-24F321CA38C9}" type="presOf" srcId="{D6A44985-72A7-4EA1-A3EB-789A25F70324}" destId="{D6F8B062-B6D2-4F78-BF85-12856F48F07D}" srcOrd="0" destOrd="0" presId="urn:microsoft.com/office/officeart/2005/8/layout/hProcess9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26EF666C-D0A0-4707-89BA-FA7B9DED5745}" type="presOf" srcId="{7C6E7FE6-ABF4-43B5-B9DA-47A1AE6A81BA}" destId="{360415DE-62BA-4130-BEDF-E1874672C58B}" srcOrd="0" destOrd="0" presId="urn:microsoft.com/office/officeart/2005/8/layout/hProcess9"/>
    <dgm:cxn modelId="{396B0D8A-F1FB-44D2-9425-3FFC49F47B6F}" type="presParOf" srcId="{3BD6AC80-F1D2-4060-A044-166156A7EC9B}" destId="{7FD31D9E-4477-4A22-8B5B-81CEFC273B95}" srcOrd="0" destOrd="0" presId="urn:microsoft.com/office/officeart/2005/8/layout/hProcess9"/>
    <dgm:cxn modelId="{E961F54F-82E6-46B3-9719-AE09775AE3BB}" type="presParOf" srcId="{3BD6AC80-F1D2-4060-A044-166156A7EC9B}" destId="{4FB22981-0E22-47F8-A421-3BF5AA580F56}" srcOrd="1" destOrd="0" presId="urn:microsoft.com/office/officeart/2005/8/layout/hProcess9"/>
    <dgm:cxn modelId="{9F26C33C-5B3F-4FB7-90FD-6BE1B4B7450C}" type="presParOf" srcId="{4FB22981-0E22-47F8-A421-3BF5AA580F56}" destId="{360415DE-62BA-4130-BEDF-E1874672C58B}" srcOrd="0" destOrd="0" presId="urn:microsoft.com/office/officeart/2005/8/layout/hProcess9"/>
    <dgm:cxn modelId="{42E5A1EE-4164-4A59-955B-29A2D97AF52D}" type="presParOf" srcId="{4FB22981-0E22-47F8-A421-3BF5AA580F56}" destId="{0401F7CB-13F7-499F-B05E-B47DAA9C0181}" srcOrd="1" destOrd="0" presId="urn:microsoft.com/office/officeart/2005/8/layout/hProcess9"/>
    <dgm:cxn modelId="{C388B21F-2F7A-425D-988B-B41431ED2090}" type="presParOf" srcId="{4FB22981-0E22-47F8-A421-3BF5AA580F56}" destId="{E961E969-FACA-485B-8B19-7C5AD59AD88A}" srcOrd="2" destOrd="0" presId="urn:microsoft.com/office/officeart/2005/8/layout/hProcess9"/>
    <dgm:cxn modelId="{817A40A5-65F4-4A12-A9C6-3808FFFD4A87}" type="presParOf" srcId="{4FB22981-0E22-47F8-A421-3BF5AA580F56}" destId="{8EB3AD61-8185-4275-999D-7FE7EF641439}" srcOrd="3" destOrd="0" presId="urn:microsoft.com/office/officeart/2005/8/layout/hProcess9"/>
    <dgm:cxn modelId="{B67F95DC-096B-4029-9692-E98D2B9C431E}" type="presParOf" srcId="{4FB22981-0E22-47F8-A421-3BF5AA580F56}" destId="{D6F8B062-B6D2-4F78-BF85-12856F48F07D}" srcOrd="4" destOrd="0" presId="urn:microsoft.com/office/officeart/2005/8/layout/hProcess9"/>
    <dgm:cxn modelId="{5AB935C9-DCB5-4CB0-9C1B-2B265D7EA675}" type="presParOf" srcId="{4FB22981-0E22-47F8-A421-3BF5AA580F56}" destId="{B97A4160-A040-4A79-B771-67BCFB8355CA}" srcOrd="5" destOrd="0" presId="urn:microsoft.com/office/officeart/2005/8/layout/hProcess9"/>
    <dgm:cxn modelId="{2DF9764F-9F37-4B4B-BC1A-0BD807D92F34}" type="presParOf" srcId="{4FB22981-0E22-47F8-A421-3BF5AA580F56}" destId="{AE8AD1D5-ED0C-4FC3-9271-E5BA434EA2CD}" srcOrd="6" destOrd="0" presId="urn:microsoft.com/office/officeart/2005/8/layout/hProcess9"/>
    <dgm:cxn modelId="{6F34AF47-4F9E-498A-99FB-9B9DCDC6C967}" type="presParOf" srcId="{4FB22981-0E22-47F8-A421-3BF5AA580F56}" destId="{3876F33C-1766-4DC1-8118-2FF535BF4B8D}" srcOrd="7" destOrd="0" presId="urn:microsoft.com/office/officeart/2005/8/layout/hProcess9"/>
    <dgm:cxn modelId="{5FBC1DAD-73B9-41BC-906C-AA791091D106}" type="presParOf" srcId="{4FB22981-0E22-47F8-A421-3BF5AA580F56}" destId="{3DAED4F4-B5AB-4828-9EFC-BFE87B85C1BE}" srcOrd="8" destOrd="0" presId="urn:microsoft.com/office/officeart/2005/8/layout/hProcess9"/>
    <dgm:cxn modelId="{2C069BB7-5FAC-48C8-9BD9-FF48DF2C041C}" type="presParOf" srcId="{4FB22981-0E22-47F8-A421-3BF5AA580F56}" destId="{99BBAA04-BE73-4F3A-82C5-72A3EA538C96}" srcOrd="9" destOrd="0" presId="urn:microsoft.com/office/officeart/2005/8/layout/hProcess9"/>
    <dgm:cxn modelId="{7E103EB7-BB86-42E0-AD78-F82BFDFB1323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BC80CD-07CF-4D28-A75E-66C43D90AD0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B69BC6-B502-4282-834C-402837AEF75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</a:rPr>
            <a:t>Sust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</a:rPr>
            <a:t>Manuf</a:t>
          </a:r>
          <a:endParaRPr lang="en-GB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6AC353BF-7261-479B-AB61-6B5E8D4033F7}" type="parTrans" cxnId="{900B7DFB-4A4D-4925-9F5D-87E2A0ACEADC}">
      <dgm:prSet/>
      <dgm:spPr/>
      <dgm:t>
        <a:bodyPr/>
        <a:lstStyle/>
        <a:p>
          <a:endParaRPr lang="en-GB"/>
        </a:p>
      </dgm:t>
    </dgm:pt>
    <dgm:pt modelId="{0F512199-1C42-4DE3-962B-E09C5E3453E7}" type="sibTrans" cxnId="{900B7DFB-4A4D-4925-9F5D-87E2A0ACEADC}">
      <dgm:prSet/>
      <dgm:spPr/>
      <dgm:t>
        <a:bodyPr/>
        <a:lstStyle/>
        <a:p>
          <a:endParaRPr lang="en-GB"/>
        </a:p>
      </dgm:t>
    </dgm:pt>
    <dgm:pt modelId="{2123F20C-4051-47AB-A22C-6B214648AF39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 smtClean="0"/>
            <a:t>Health</a:t>
          </a:r>
          <a:endParaRPr lang="en-GB" sz="1800" dirty="0"/>
        </a:p>
      </dgm:t>
    </dgm:pt>
    <dgm:pt modelId="{95DA5700-9E14-4271-95C4-6B623393E8C2}" type="parTrans" cxnId="{EE39E143-C8F0-4766-9660-CE88349C97C5}">
      <dgm:prSet/>
      <dgm:spPr/>
      <dgm:t>
        <a:bodyPr/>
        <a:lstStyle/>
        <a:p>
          <a:endParaRPr lang="en-GB"/>
        </a:p>
      </dgm:t>
    </dgm:pt>
    <dgm:pt modelId="{6969AF40-1D9A-4724-8D40-5127CD6C87B3}" type="sibTrans" cxnId="{EE39E143-C8F0-4766-9660-CE88349C97C5}">
      <dgm:prSet/>
      <dgm:spPr/>
      <dgm:t>
        <a:bodyPr/>
        <a:lstStyle/>
        <a:p>
          <a:endParaRPr lang="en-GB"/>
        </a:p>
      </dgm:t>
    </dgm:pt>
    <dgm:pt modelId="{59C13E49-34FA-41DB-9017-AFAB676324B2}">
      <dgm:prSet phldrT="[Text]" phldr="1"/>
      <dgm:spPr>
        <a:noFill/>
      </dgm:spPr>
      <dgm:t>
        <a:bodyPr/>
        <a:lstStyle/>
        <a:p>
          <a:endParaRPr lang="en-GB" dirty="0"/>
        </a:p>
      </dgm:t>
    </dgm:pt>
    <dgm:pt modelId="{66D2B3B9-6B9E-4BF4-A4B0-24FE35A701F6}" type="sibTrans" cxnId="{A0E2C363-EB0A-4509-A5ED-2B46FE464A6E}">
      <dgm:prSet/>
      <dgm:spPr/>
      <dgm:t>
        <a:bodyPr/>
        <a:lstStyle/>
        <a:p>
          <a:endParaRPr lang="en-GB"/>
        </a:p>
      </dgm:t>
    </dgm:pt>
    <dgm:pt modelId="{7C278E46-831D-48EF-862F-4EFAD30F9595}" type="parTrans" cxnId="{A0E2C363-EB0A-4509-A5ED-2B46FE464A6E}">
      <dgm:prSet/>
      <dgm:spPr/>
      <dgm:t>
        <a:bodyPr/>
        <a:lstStyle/>
        <a:p>
          <a:endParaRPr lang="en-GB"/>
        </a:p>
      </dgm:t>
    </dgm:pt>
    <dgm:pt modelId="{5C86D968-A53B-4EA6-B395-8601DD4167E6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 smtClean="0"/>
            <a:t>General </a:t>
          </a:r>
          <a:endParaRPr lang="en-GB" sz="2000" dirty="0"/>
        </a:p>
      </dgm:t>
    </dgm:pt>
    <dgm:pt modelId="{1FEA1ECF-139C-4AAE-A599-CB9F75AB9673}" type="sibTrans" cxnId="{7404175E-3B5E-42DF-9FCE-611FA752DEED}">
      <dgm:prSet/>
      <dgm:spPr/>
      <dgm:t>
        <a:bodyPr/>
        <a:lstStyle/>
        <a:p>
          <a:endParaRPr lang="en-GB"/>
        </a:p>
      </dgm:t>
    </dgm:pt>
    <dgm:pt modelId="{7C295FBD-5015-4433-A5FC-3B7B037D23E4}" type="parTrans" cxnId="{7404175E-3B5E-42DF-9FCE-611FA752DEED}">
      <dgm:prSet/>
      <dgm:spPr/>
      <dgm:t>
        <a:bodyPr/>
        <a:lstStyle/>
        <a:p>
          <a:endParaRPr lang="en-GB"/>
        </a:p>
      </dgm:t>
    </dgm:pt>
    <dgm:pt modelId="{244C5B50-F506-446B-9CF0-FECB561D74D5}" type="pres">
      <dgm:prSet presAssocID="{8FBC80CD-07CF-4D28-A75E-66C43D90AD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38C623-19A6-41D2-9243-77C23833343A}" type="pres">
      <dgm:prSet presAssocID="{59C13E49-34FA-41DB-9017-AFAB676324B2}" presName="centerShape" presStyleLbl="node0" presStyleIdx="0" presStyleCnt="1" custScaleX="57259" custScaleY="57259"/>
      <dgm:spPr/>
      <dgm:t>
        <a:bodyPr/>
        <a:lstStyle/>
        <a:p>
          <a:endParaRPr lang="en-GB"/>
        </a:p>
      </dgm:t>
    </dgm:pt>
    <dgm:pt modelId="{89627C49-007B-4006-A79B-4EDDEAC66E00}" type="pres">
      <dgm:prSet presAssocID="{6AC353BF-7261-479B-AB61-6B5E8D4033F7}" presName="Name9" presStyleLbl="parChTrans1D2" presStyleIdx="0" presStyleCnt="3"/>
      <dgm:spPr/>
      <dgm:t>
        <a:bodyPr/>
        <a:lstStyle/>
        <a:p>
          <a:endParaRPr lang="en-GB"/>
        </a:p>
      </dgm:t>
    </dgm:pt>
    <dgm:pt modelId="{9BD3BAE1-7F7A-4134-B297-C22612CC5ED5}" type="pres">
      <dgm:prSet presAssocID="{6AC353BF-7261-479B-AB61-6B5E8D4033F7}" presName="connTx" presStyleLbl="parChTrans1D2" presStyleIdx="0" presStyleCnt="3"/>
      <dgm:spPr/>
      <dgm:t>
        <a:bodyPr/>
        <a:lstStyle/>
        <a:p>
          <a:endParaRPr lang="en-GB"/>
        </a:p>
      </dgm:t>
    </dgm:pt>
    <dgm:pt modelId="{A7620C3D-A03F-426D-9EC8-12DC125A929F}" type="pres">
      <dgm:prSet presAssocID="{78B69BC6-B502-4282-834C-402837AEF75D}" presName="node" presStyleLbl="node1" presStyleIdx="0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113C8E-FC0E-40D5-B10E-C85B1DDAC291}" type="pres">
      <dgm:prSet presAssocID="{7C295FBD-5015-4433-A5FC-3B7B037D23E4}" presName="Name9" presStyleLbl="parChTrans1D2" presStyleIdx="1" presStyleCnt="3"/>
      <dgm:spPr/>
      <dgm:t>
        <a:bodyPr/>
        <a:lstStyle/>
        <a:p>
          <a:endParaRPr lang="en-GB"/>
        </a:p>
      </dgm:t>
    </dgm:pt>
    <dgm:pt modelId="{00C27968-DA49-40AA-9039-16557AED22B3}" type="pres">
      <dgm:prSet presAssocID="{7C295FBD-5015-4433-A5FC-3B7B037D23E4}" presName="connTx" presStyleLbl="parChTrans1D2" presStyleIdx="1" presStyleCnt="3"/>
      <dgm:spPr/>
      <dgm:t>
        <a:bodyPr/>
        <a:lstStyle/>
        <a:p>
          <a:endParaRPr lang="en-GB"/>
        </a:p>
      </dgm:t>
    </dgm:pt>
    <dgm:pt modelId="{4C5D58C8-E901-49BD-9B97-A1B083ED6229}" type="pres">
      <dgm:prSet presAssocID="{5C86D968-A53B-4EA6-B395-8601DD4167E6}" presName="node" presStyleLbl="node1" presStyleIdx="1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C3EFC8-3F4F-48F2-9582-E5D410F6E184}" type="pres">
      <dgm:prSet presAssocID="{95DA5700-9E14-4271-95C4-6B623393E8C2}" presName="Name9" presStyleLbl="parChTrans1D2" presStyleIdx="2" presStyleCnt="3"/>
      <dgm:spPr/>
      <dgm:t>
        <a:bodyPr/>
        <a:lstStyle/>
        <a:p>
          <a:endParaRPr lang="en-GB"/>
        </a:p>
      </dgm:t>
    </dgm:pt>
    <dgm:pt modelId="{E37692B2-226F-4FB9-8A79-0924AC8760C6}" type="pres">
      <dgm:prSet presAssocID="{95DA5700-9E14-4271-95C4-6B623393E8C2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95E6FED-EA3F-4E9D-8355-95CA57B7360E}" type="pres">
      <dgm:prSet presAssocID="{2123F20C-4051-47AB-A22C-6B214648AF39}" presName="node" presStyleLbl="node1" presStyleIdx="2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683253-E427-4E08-BE0F-A47B44504743}" type="presOf" srcId="{95DA5700-9E14-4271-95C4-6B623393E8C2}" destId="{E37692B2-226F-4FB9-8A79-0924AC8760C6}" srcOrd="1" destOrd="0" presId="urn:microsoft.com/office/officeart/2005/8/layout/radial1"/>
    <dgm:cxn modelId="{EE39E143-C8F0-4766-9660-CE88349C97C5}" srcId="{59C13E49-34FA-41DB-9017-AFAB676324B2}" destId="{2123F20C-4051-47AB-A22C-6B214648AF39}" srcOrd="2" destOrd="0" parTransId="{95DA5700-9E14-4271-95C4-6B623393E8C2}" sibTransId="{6969AF40-1D9A-4724-8D40-5127CD6C87B3}"/>
    <dgm:cxn modelId="{900B7DFB-4A4D-4925-9F5D-87E2A0ACEADC}" srcId="{59C13E49-34FA-41DB-9017-AFAB676324B2}" destId="{78B69BC6-B502-4282-834C-402837AEF75D}" srcOrd="0" destOrd="0" parTransId="{6AC353BF-7261-479B-AB61-6B5E8D4033F7}" sibTransId="{0F512199-1C42-4DE3-962B-E09C5E3453E7}"/>
    <dgm:cxn modelId="{ED604722-CA2B-4417-BC69-FF4811C5349A}" type="presOf" srcId="{95DA5700-9E14-4271-95C4-6B623393E8C2}" destId="{94C3EFC8-3F4F-48F2-9582-E5D410F6E184}" srcOrd="0" destOrd="0" presId="urn:microsoft.com/office/officeart/2005/8/layout/radial1"/>
    <dgm:cxn modelId="{85093A2B-9423-4868-8AC3-4F17648E7BDF}" type="presOf" srcId="{5C86D968-A53B-4EA6-B395-8601DD4167E6}" destId="{4C5D58C8-E901-49BD-9B97-A1B083ED6229}" srcOrd="0" destOrd="0" presId="urn:microsoft.com/office/officeart/2005/8/layout/radial1"/>
    <dgm:cxn modelId="{90B45263-8C76-4AAE-A396-130FCB2A7F0F}" type="presOf" srcId="{7C295FBD-5015-4433-A5FC-3B7B037D23E4}" destId="{00C27968-DA49-40AA-9039-16557AED22B3}" srcOrd="1" destOrd="0" presId="urn:microsoft.com/office/officeart/2005/8/layout/radial1"/>
    <dgm:cxn modelId="{A0E2C363-EB0A-4509-A5ED-2B46FE464A6E}" srcId="{8FBC80CD-07CF-4D28-A75E-66C43D90AD08}" destId="{59C13E49-34FA-41DB-9017-AFAB676324B2}" srcOrd="0" destOrd="0" parTransId="{7C278E46-831D-48EF-862F-4EFAD30F9595}" sibTransId="{66D2B3B9-6B9E-4BF4-A4B0-24FE35A701F6}"/>
    <dgm:cxn modelId="{C3448927-4950-46EE-AC82-99B99C802E73}" type="presOf" srcId="{7C295FBD-5015-4433-A5FC-3B7B037D23E4}" destId="{55113C8E-FC0E-40D5-B10E-C85B1DDAC291}" srcOrd="0" destOrd="0" presId="urn:microsoft.com/office/officeart/2005/8/layout/radial1"/>
    <dgm:cxn modelId="{3FA95849-F27C-47A8-B3D5-C00C17E7B7A0}" type="presOf" srcId="{8FBC80CD-07CF-4D28-A75E-66C43D90AD08}" destId="{244C5B50-F506-446B-9CF0-FECB561D74D5}" srcOrd="0" destOrd="0" presId="urn:microsoft.com/office/officeart/2005/8/layout/radial1"/>
    <dgm:cxn modelId="{51833581-61CB-45AE-B084-CAB129EB73CE}" type="presOf" srcId="{59C13E49-34FA-41DB-9017-AFAB676324B2}" destId="{4938C623-19A6-41D2-9243-77C23833343A}" srcOrd="0" destOrd="0" presId="urn:microsoft.com/office/officeart/2005/8/layout/radial1"/>
    <dgm:cxn modelId="{754E23CF-CDDC-453F-9014-01C0E43819D4}" type="presOf" srcId="{78B69BC6-B502-4282-834C-402837AEF75D}" destId="{A7620C3D-A03F-426D-9EC8-12DC125A929F}" srcOrd="0" destOrd="0" presId="urn:microsoft.com/office/officeart/2005/8/layout/radial1"/>
    <dgm:cxn modelId="{A8EB7CA7-264A-40B6-A621-BA94D6F54263}" type="presOf" srcId="{6AC353BF-7261-479B-AB61-6B5E8D4033F7}" destId="{9BD3BAE1-7F7A-4134-B297-C22612CC5ED5}" srcOrd="1" destOrd="0" presId="urn:microsoft.com/office/officeart/2005/8/layout/radial1"/>
    <dgm:cxn modelId="{C73F39C5-6940-4C34-BD11-C0482FBC2DE7}" type="presOf" srcId="{2123F20C-4051-47AB-A22C-6B214648AF39}" destId="{895E6FED-EA3F-4E9D-8355-95CA57B7360E}" srcOrd="0" destOrd="0" presId="urn:microsoft.com/office/officeart/2005/8/layout/radial1"/>
    <dgm:cxn modelId="{7404175E-3B5E-42DF-9FCE-611FA752DEED}" srcId="{59C13E49-34FA-41DB-9017-AFAB676324B2}" destId="{5C86D968-A53B-4EA6-B395-8601DD4167E6}" srcOrd="1" destOrd="0" parTransId="{7C295FBD-5015-4433-A5FC-3B7B037D23E4}" sibTransId="{1FEA1ECF-139C-4AAE-A599-CB9F75AB9673}"/>
    <dgm:cxn modelId="{B2002A02-21AD-4921-A353-3BA96960264C}" type="presOf" srcId="{6AC353BF-7261-479B-AB61-6B5E8D4033F7}" destId="{89627C49-007B-4006-A79B-4EDDEAC66E00}" srcOrd="0" destOrd="0" presId="urn:microsoft.com/office/officeart/2005/8/layout/radial1"/>
    <dgm:cxn modelId="{B1174EA1-5A64-44D3-A79B-7F0EC7C8FCD8}" type="presParOf" srcId="{244C5B50-F506-446B-9CF0-FECB561D74D5}" destId="{4938C623-19A6-41D2-9243-77C23833343A}" srcOrd="0" destOrd="0" presId="urn:microsoft.com/office/officeart/2005/8/layout/radial1"/>
    <dgm:cxn modelId="{DE6DA026-BB09-4C32-A992-9AC5BDF29B52}" type="presParOf" srcId="{244C5B50-F506-446B-9CF0-FECB561D74D5}" destId="{89627C49-007B-4006-A79B-4EDDEAC66E00}" srcOrd="1" destOrd="0" presId="urn:microsoft.com/office/officeart/2005/8/layout/radial1"/>
    <dgm:cxn modelId="{DC96CB20-FDB6-478D-8DEC-D52E837FCE3B}" type="presParOf" srcId="{89627C49-007B-4006-A79B-4EDDEAC66E00}" destId="{9BD3BAE1-7F7A-4134-B297-C22612CC5ED5}" srcOrd="0" destOrd="0" presId="urn:microsoft.com/office/officeart/2005/8/layout/radial1"/>
    <dgm:cxn modelId="{2D69319F-30DA-41BA-A31C-C6A1FE610AF4}" type="presParOf" srcId="{244C5B50-F506-446B-9CF0-FECB561D74D5}" destId="{A7620C3D-A03F-426D-9EC8-12DC125A929F}" srcOrd="2" destOrd="0" presId="urn:microsoft.com/office/officeart/2005/8/layout/radial1"/>
    <dgm:cxn modelId="{6E08BD2C-67BF-42C1-84C5-0EFA47279BF6}" type="presParOf" srcId="{244C5B50-F506-446B-9CF0-FECB561D74D5}" destId="{55113C8E-FC0E-40D5-B10E-C85B1DDAC291}" srcOrd="3" destOrd="0" presId="urn:microsoft.com/office/officeart/2005/8/layout/radial1"/>
    <dgm:cxn modelId="{C3D5A0D0-C5BB-4DD8-817E-3A6E17C2F417}" type="presParOf" srcId="{55113C8E-FC0E-40D5-B10E-C85B1DDAC291}" destId="{00C27968-DA49-40AA-9039-16557AED22B3}" srcOrd="0" destOrd="0" presId="urn:microsoft.com/office/officeart/2005/8/layout/radial1"/>
    <dgm:cxn modelId="{99F26B93-D836-4746-A7B5-3DA7D1F7848F}" type="presParOf" srcId="{244C5B50-F506-446B-9CF0-FECB561D74D5}" destId="{4C5D58C8-E901-49BD-9B97-A1B083ED6229}" srcOrd="4" destOrd="0" presId="urn:microsoft.com/office/officeart/2005/8/layout/radial1"/>
    <dgm:cxn modelId="{6AA2379E-3D35-4A30-A48F-B1A2593C11B4}" type="presParOf" srcId="{244C5B50-F506-446B-9CF0-FECB561D74D5}" destId="{94C3EFC8-3F4F-48F2-9582-E5D410F6E184}" srcOrd="5" destOrd="0" presId="urn:microsoft.com/office/officeart/2005/8/layout/radial1"/>
    <dgm:cxn modelId="{EAD11EAA-6078-402D-A3F4-9354E41A26A9}" type="presParOf" srcId="{94C3EFC8-3F4F-48F2-9582-E5D410F6E184}" destId="{E37692B2-226F-4FB9-8A79-0924AC8760C6}" srcOrd="0" destOrd="0" presId="urn:microsoft.com/office/officeart/2005/8/layout/radial1"/>
    <dgm:cxn modelId="{6B74FCF9-98B4-42D6-8DA5-7E9A95742394}" type="presParOf" srcId="{244C5B50-F506-446B-9CF0-FECB561D74D5}" destId="{895E6FED-EA3F-4E9D-8355-95CA57B7360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600" dirty="0" smtClean="0"/>
            <a:t>Expert presentation</a:t>
          </a:r>
          <a:endParaRPr lang="en-GB" sz="1600" dirty="0"/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5F3BF6D2-3684-44F9-B704-1D6CE375C0D3}" type="presOf" srcId="{E870ACDA-FA7B-4AB1-8107-B3BA371C7526}" destId="{E961E969-FACA-485B-8B19-7C5AD59AD88A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1AD86D0C-21CF-4F41-8C85-5CC389AA01A3}" type="presOf" srcId="{A96143AD-5207-44F2-8E45-9B53AB0FD0A9}" destId="{52D861F7-1F16-4279-ACCF-071F61D4D091}" srcOrd="0" destOrd="0" presId="urn:microsoft.com/office/officeart/2005/8/layout/hProcess9"/>
    <dgm:cxn modelId="{1EE89339-8A94-4124-9DB8-2109F767A228}" type="presOf" srcId="{7C6E7FE6-ABF4-43B5-B9DA-47A1AE6A81BA}" destId="{360415DE-62BA-4130-BEDF-E1874672C58B}" srcOrd="0" destOrd="0" presId="urn:microsoft.com/office/officeart/2005/8/layout/hProcess9"/>
    <dgm:cxn modelId="{9091FECC-06BE-4002-8606-9974CDF65FA1}" type="presOf" srcId="{65442BF9-00FD-4CDA-868D-F74FDD3CCB74}" destId="{AE8AD1D5-ED0C-4FC3-9271-E5BA434EA2CD}" srcOrd="0" destOrd="0" presId="urn:microsoft.com/office/officeart/2005/8/layout/hProcess9"/>
    <dgm:cxn modelId="{FB8ADA71-4E5F-42B7-A30C-4CCAD7366626}" type="presOf" srcId="{8BE60044-A2F5-4D47-84D2-BF4FF1A78012}" destId="{3BD6AC80-F1D2-4060-A044-166156A7EC9B}" srcOrd="0" destOrd="0" presId="urn:microsoft.com/office/officeart/2005/8/layout/hProcess9"/>
    <dgm:cxn modelId="{2635931A-D8DB-477A-9259-F0891DBC6F79}" type="presOf" srcId="{E5F0E300-0DC4-46B7-8367-1D8BA80170D9}" destId="{3DAED4F4-B5AB-4828-9EFC-BFE87B85C1BE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6A3EE133-A8BF-4D0E-9809-6DE13229FA90}" type="presOf" srcId="{D6A44985-72A7-4EA1-A3EB-789A25F70324}" destId="{D6F8B062-B6D2-4F78-BF85-12856F48F07D}" srcOrd="0" destOrd="0" presId="urn:microsoft.com/office/officeart/2005/8/layout/hProcess9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C4DA4380-DCD1-4BD0-8177-521B283FD7BE}" type="presParOf" srcId="{3BD6AC80-F1D2-4060-A044-166156A7EC9B}" destId="{7FD31D9E-4477-4A22-8B5B-81CEFC273B95}" srcOrd="0" destOrd="0" presId="urn:microsoft.com/office/officeart/2005/8/layout/hProcess9"/>
    <dgm:cxn modelId="{E2D838C0-C3E0-44E2-AF15-B5EA611B58AE}" type="presParOf" srcId="{3BD6AC80-F1D2-4060-A044-166156A7EC9B}" destId="{4FB22981-0E22-47F8-A421-3BF5AA580F56}" srcOrd="1" destOrd="0" presId="urn:microsoft.com/office/officeart/2005/8/layout/hProcess9"/>
    <dgm:cxn modelId="{0451B999-03DE-44BC-A06C-5E864BFD4627}" type="presParOf" srcId="{4FB22981-0E22-47F8-A421-3BF5AA580F56}" destId="{360415DE-62BA-4130-BEDF-E1874672C58B}" srcOrd="0" destOrd="0" presId="urn:microsoft.com/office/officeart/2005/8/layout/hProcess9"/>
    <dgm:cxn modelId="{FCEF396A-864E-487F-874C-7A889428202B}" type="presParOf" srcId="{4FB22981-0E22-47F8-A421-3BF5AA580F56}" destId="{0401F7CB-13F7-499F-B05E-B47DAA9C0181}" srcOrd="1" destOrd="0" presId="urn:microsoft.com/office/officeart/2005/8/layout/hProcess9"/>
    <dgm:cxn modelId="{3B2791C8-EFDE-43CB-9FCE-B6E674397C55}" type="presParOf" srcId="{4FB22981-0E22-47F8-A421-3BF5AA580F56}" destId="{E961E969-FACA-485B-8B19-7C5AD59AD88A}" srcOrd="2" destOrd="0" presId="urn:microsoft.com/office/officeart/2005/8/layout/hProcess9"/>
    <dgm:cxn modelId="{1D77548A-8ABB-4AD3-B149-CA7CF3BCE976}" type="presParOf" srcId="{4FB22981-0E22-47F8-A421-3BF5AA580F56}" destId="{8EB3AD61-8185-4275-999D-7FE7EF641439}" srcOrd="3" destOrd="0" presId="urn:microsoft.com/office/officeart/2005/8/layout/hProcess9"/>
    <dgm:cxn modelId="{376FBF8D-FA7B-4E26-A95F-4244A7044611}" type="presParOf" srcId="{4FB22981-0E22-47F8-A421-3BF5AA580F56}" destId="{D6F8B062-B6D2-4F78-BF85-12856F48F07D}" srcOrd="4" destOrd="0" presId="urn:microsoft.com/office/officeart/2005/8/layout/hProcess9"/>
    <dgm:cxn modelId="{638DF313-A5F2-4438-B7A8-FC755BB53A43}" type="presParOf" srcId="{4FB22981-0E22-47F8-A421-3BF5AA580F56}" destId="{B97A4160-A040-4A79-B771-67BCFB8355CA}" srcOrd="5" destOrd="0" presId="urn:microsoft.com/office/officeart/2005/8/layout/hProcess9"/>
    <dgm:cxn modelId="{CA17E712-A914-48D0-B70E-18582CDF8DE8}" type="presParOf" srcId="{4FB22981-0E22-47F8-A421-3BF5AA580F56}" destId="{AE8AD1D5-ED0C-4FC3-9271-E5BA434EA2CD}" srcOrd="6" destOrd="0" presId="urn:microsoft.com/office/officeart/2005/8/layout/hProcess9"/>
    <dgm:cxn modelId="{2397BAB7-87D0-4384-B07B-2CE277AB8CDE}" type="presParOf" srcId="{4FB22981-0E22-47F8-A421-3BF5AA580F56}" destId="{3876F33C-1766-4DC1-8118-2FF535BF4B8D}" srcOrd="7" destOrd="0" presId="urn:microsoft.com/office/officeart/2005/8/layout/hProcess9"/>
    <dgm:cxn modelId="{4709CE0D-37C3-4A9D-BC91-5F7D3E862BF3}" type="presParOf" srcId="{4FB22981-0E22-47F8-A421-3BF5AA580F56}" destId="{3DAED4F4-B5AB-4828-9EFC-BFE87B85C1BE}" srcOrd="8" destOrd="0" presId="urn:microsoft.com/office/officeart/2005/8/layout/hProcess9"/>
    <dgm:cxn modelId="{CD4AD9AA-94DF-49C2-B3C0-3CF89ACA863F}" type="presParOf" srcId="{4FB22981-0E22-47F8-A421-3BF5AA580F56}" destId="{99BBAA04-BE73-4F3A-82C5-72A3EA538C96}" srcOrd="9" destOrd="0" presId="urn:microsoft.com/office/officeart/2005/8/layout/hProcess9"/>
    <dgm:cxn modelId="{260E7A21-4146-43AC-870C-CA1707009F9A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BC80CD-07CF-4D28-A75E-66C43D90AD0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B69BC6-B502-4282-834C-402837AEF75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</a:rPr>
            <a:t>Sust</a:t>
          </a:r>
          <a:r>
            <a:rPr lang="en-US" sz="2000" b="1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000" b="1" dirty="0" err="1" smtClean="0">
              <a:solidFill>
                <a:schemeClr val="bg2">
                  <a:lumMod val="10000"/>
                </a:schemeClr>
              </a:solidFill>
            </a:rPr>
            <a:t>Manuf</a:t>
          </a:r>
          <a:endParaRPr lang="en-GB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6AC353BF-7261-479B-AB61-6B5E8D4033F7}" type="parTrans" cxnId="{900B7DFB-4A4D-4925-9F5D-87E2A0ACEADC}">
      <dgm:prSet/>
      <dgm:spPr/>
      <dgm:t>
        <a:bodyPr/>
        <a:lstStyle/>
        <a:p>
          <a:endParaRPr lang="en-GB"/>
        </a:p>
      </dgm:t>
    </dgm:pt>
    <dgm:pt modelId="{0F512199-1C42-4DE3-962B-E09C5E3453E7}" type="sibTrans" cxnId="{900B7DFB-4A4D-4925-9F5D-87E2A0ACEADC}">
      <dgm:prSet/>
      <dgm:spPr/>
      <dgm:t>
        <a:bodyPr/>
        <a:lstStyle/>
        <a:p>
          <a:endParaRPr lang="en-GB"/>
        </a:p>
      </dgm:t>
    </dgm:pt>
    <dgm:pt modelId="{2123F20C-4051-47AB-A22C-6B214648AF39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 smtClean="0"/>
            <a:t>Health</a:t>
          </a:r>
          <a:endParaRPr lang="en-GB" sz="1800" dirty="0"/>
        </a:p>
      </dgm:t>
    </dgm:pt>
    <dgm:pt modelId="{95DA5700-9E14-4271-95C4-6B623393E8C2}" type="parTrans" cxnId="{EE39E143-C8F0-4766-9660-CE88349C97C5}">
      <dgm:prSet/>
      <dgm:spPr/>
      <dgm:t>
        <a:bodyPr/>
        <a:lstStyle/>
        <a:p>
          <a:endParaRPr lang="en-GB"/>
        </a:p>
      </dgm:t>
    </dgm:pt>
    <dgm:pt modelId="{6969AF40-1D9A-4724-8D40-5127CD6C87B3}" type="sibTrans" cxnId="{EE39E143-C8F0-4766-9660-CE88349C97C5}">
      <dgm:prSet/>
      <dgm:spPr/>
      <dgm:t>
        <a:bodyPr/>
        <a:lstStyle/>
        <a:p>
          <a:endParaRPr lang="en-GB"/>
        </a:p>
      </dgm:t>
    </dgm:pt>
    <dgm:pt modelId="{59C13E49-34FA-41DB-9017-AFAB676324B2}">
      <dgm:prSet phldrT="[Text]" phldr="1"/>
      <dgm:spPr>
        <a:noFill/>
      </dgm:spPr>
      <dgm:t>
        <a:bodyPr/>
        <a:lstStyle/>
        <a:p>
          <a:endParaRPr lang="en-GB" dirty="0"/>
        </a:p>
      </dgm:t>
    </dgm:pt>
    <dgm:pt modelId="{66D2B3B9-6B9E-4BF4-A4B0-24FE35A701F6}" type="sibTrans" cxnId="{A0E2C363-EB0A-4509-A5ED-2B46FE464A6E}">
      <dgm:prSet/>
      <dgm:spPr/>
      <dgm:t>
        <a:bodyPr/>
        <a:lstStyle/>
        <a:p>
          <a:endParaRPr lang="en-GB"/>
        </a:p>
      </dgm:t>
    </dgm:pt>
    <dgm:pt modelId="{7C278E46-831D-48EF-862F-4EFAD30F9595}" type="parTrans" cxnId="{A0E2C363-EB0A-4509-A5ED-2B46FE464A6E}">
      <dgm:prSet/>
      <dgm:spPr/>
      <dgm:t>
        <a:bodyPr/>
        <a:lstStyle/>
        <a:p>
          <a:endParaRPr lang="en-GB"/>
        </a:p>
      </dgm:t>
    </dgm:pt>
    <dgm:pt modelId="{5C86D968-A53B-4EA6-B395-8601DD4167E6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 smtClean="0"/>
            <a:t>General </a:t>
          </a:r>
          <a:endParaRPr lang="en-GB" sz="2000" dirty="0"/>
        </a:p>
      </dgm:t>
    </dgm:pt>
    <dgm:pt modelId="{1FEA1ECF-139C-4AAE-A599-CB9F75AB9673}" type="sibTrans" cxnId="{7404175E-3B5E-42DF-9FCE-611FA752DEED}">
      <dgm:prSet/>
      <dgm:spPr/>
      <dgm:t>
        <a:bodyPr/>
        <a:lstStyle/>
        <a:p>
          <a:endParaRPr lang="en-GB"/>
        </a:p>
      </dgm:t>
    </dgm:pt>
    <dgm:pt modelId="{7C295FBD-5015-4433-A5FC-3B7B037D23E4}" type="parTrans" cxnId="{7404175E-3B5E-42DF-9FCE-611FA752DEED}">
      <dgm:prSet/>
      <dgm:spPr/>
      <dgm:t>
        <a:bodyPr/>
        <a:lstStyle/>
        <a:p>
          <a:endParaRPr lang="en-GB"/>
        </a:p>
      </dgm:t>
    </dgm:pt>
    <dgm:pt modelId="{244C5B50-F506-446B-9CF0-FECB561D74D5}" type="pres">
      <dgm:prSet presAssocID="{8FBC80CD-07CF-4D28-A75E-66C43D90AD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38C623-19A6-41D2-9243-77C23833343A}" type="pres">
      <dgm:prSet presAssocID="{59C13E49-34FA-41DB-9017-AFAB676324B2}" presName="centerShape" presStyleLbl="node0" presStyleIdx="0" presStyleCnt="1" custScaleX="57259" custScaleY="57259"/>
      <dgm:spPr/>
      <dgm:t>
        <a:bodyPr/>
        <a:lstStyle/>
        <a:p>
          <a:endParaRPr lang="en-GB"/>
        </a:p>
      </dgm:t>
    </dgm:pt>
    <dgm:pt modelId="{89627C49-007B-4006-A79B-4EDDEAC66E00}" type="pres">
      <dgm:prSet presAssocID="{6AC353BF-7261-479B-AB61-6B5E8D4033F7}" presName="Name9" presStyleLbl="parChTrans1D2" presStyleIdx="0" presStyleCnt="3"/>
      <dgm:spPr/>
      <dgm:t>
        <a:bodyPr/>
        <a:lstStyle/>
        <a:p>
          <a:endParaRPr lang="en-GB"/>
        </a:p>
      </dgm:t>
    </dgm:pt>
    <dgm:pt modelId="{9BD3BAE1-7F7A-4134-B297-C22612CC5ED5}" type="pres">
      <dgm:prSet presAssocID="{6AC353BF-7261-479B-AB61-6B5E8D4033F7}" presName="connTx" presStyleLbl="parChTrans1D2" presStyleIdx="0" presStyleCnt="3"/>
      <dgm:spPr/>
      <dgm:t>
        <a:bodyPr/>
        <a:lstStyle/>
        <a:p>
          <a:endParaRPr lang="en-GB"/>
        </a:p>
      </dgm:t>
    </dgm:pt>
    <dgm:pt modelId="{A7620C3D-A03F-426D-9EC8-12DC125A929F}" type="pres">
      <dgm:prSet presAssocID="{78B69BC6-B502-4282-834C-402837AEF75D}" presName="node" presStyleLbl="node1" presStyleIdx="0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113C8E-FC0E-40D5-B10E-C85B1DDAC291}" type="pres">
      <dgm:prSet presAssocID="{7C295FBD-5015-4433-A5FC-3B7B037D23E4}" presName="Name9" presStyleLbl="parChTrans1D2" presStyleIdx="1" presStyleCnt="3"/>
      <dgm:spPr/>
      <dgm:t>
        <a:bodyPr/>
        <a:lstStyle/>
        <a:p>
          <a:endParaRPr lang="en-GB"/>
        </a:p>
      </dgm:t>
    </dgm:pt>
    <dgm:pt modelId="{00C27968-DA49-40AA-9039-16557AED22B3}" type="pres">
      <dgm:prSet presAssocID="{7C295FBD-5015-4433-A5FC-3B7B037D23E4}" presName="connTx" presStyleLbl="parChTrans1D2" presStyleIdx="1" presStyleCnt="3"/>
      <dgm:spPr/>
      <dgm:t>
        <a:bodyPr/>
        <a:lstStyle/>
        <a:p>
          <a:endParaRPr lang="en-GB"/>
        </a:p>
      </dgm:t>
    </dgm:pt>
    <dgm:pt modelId="{4C5D58C8-E901-49BD-9B97-A1B083ED6229}" type="pres">
      <dgm:prSet presAssocID="{5C86D968-A53B-4EA6-B395-8601DD4167E6}" presName="node" presStyleLbl="node1" presStyleIdx="1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C3EFC8-3F4F-48F2-9582-E5D410F6E184}" type="pres">
      <dgm:prSet presAssocID="{95DA5700-9E14-4271-95C4-6B623393E8C2}" presName="Name9" presStyleLbl="parChTrans1D2" presStyleIdx="2" presStyleCnt="3"/>
      <dgm:spPr/>
      <dgm:t>
        <a:bodyPr/>
        <a:lstStyle/>
        <a:p>
          <a:endParaRPr lang="en-GB"/>
        </a:p>
      </dgm:t>
    </dgm:pt>
    <dgm:pt modelId="{E37692B2-226F-4FB9-8A79-0924AC8760C6}" type="pres">
      <dgm:prSet presAssocID="{95DA5700-9E14-4271-95C4-6B623393E8C2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95E6FED-EA3F-4E9D-8355-95CA57B7360E}" type="pres">
      <dgm:prSet presAssocID="{2123F20C-4051-47AB-A22C-6B214648AF39}" presName="node" presStyleLbl="node1" presStyleIdx="2" presStyleCnt="3" custScaleX="128192" custScaleY="128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0E2C363-EB0A-4509-A5ED-2B46FE464A6E}" srcId="{8FBC80CD-07CF-4D28-A75E-66C43D90AD08}" destId="{59C13E49-34FA-41DB-9017-AFAB676324B2}" srcOrd="0" destOrd="0" parTransId="{7C278E46-831D-48EF-862F-4EFAD30F9595}" sibTransId="{66D2B3B9-6B9E-4BF4-A4B0-24FE35A701F6}"/>
    <dgm:cxn modelId="{2CC0E2BD-7CC5-4E88-9EC0-6104A36278BA}" type="presOf" srcId="{78B69BC6-B502-4282-834C-402837AEF75D}" destId="{A7620C3D-A03F-426D-9EC8-12DC125A929F}" srcOrd="0" destOrd="0" presId="urn:microsoft.com/office/officeart/2005/8/layout/radial1"/>
    <dgm:cxn modelId="{7404175E-3B5E-42DF-9FCE-611FA752DEED}" srcId="{59C13E49-34FA-41DB-9017-AFAB676324B2}" destId="{5C86D968-A53B-4EA6-B395-8601DD4167E6}" srcOrd="1" destOrd="0" parTransId="{7C295FBD-5015-4433-A5FC-3B7B037D23E4}" sibTransId="{1FEA1ECF-139C-4AAE-A599-CB9F75AB9673}"/>
    <dgm:cxn modelId="{7D0DE9EE-3928-4C9E-93C1-532593B60C62}" type="presOf" srcId="{7C295FBD-5015-4433-A5FC-3B7B037D23E4}" destId="{00C27968-DA49-40AA-9039-16557AED22B3}" srcOrd="1" destOrd="0" presId="urn:microsoft.com/office/officeart/2005/8/layout/radial1"/>
    <dgm:cxn modelId="{8583132E-B589-4C66-9399-05BE92114A07}" type="presOf" srcId="{5C86D968-A53B-4EA6-B395-8601DD4167E6}" destId="{4C5D58C8-E901-49BD-9B97-A1B083ED6229}" srcOrd="0" destOrd="0" presId="urn:microsoft.com/office/officeart/2005/8/layout/radial1"/>
    <dgm:cxn modelId="{EE39E143-C8F0-4766-9660-CE88349C97C5}" srcId="{59C13E49-34FA-41DB-9017-AFAB676324B2}" destId="{2123F20C-4051-47AB-A22C-6B214648AF39}" srcOrd="2" destOrd="0" parTransId="{95DA5700-9E14-4271-95C4-6B623393E8C2}" sibTransId="{6969AF40-1D9A-4724-8D40-5127CD6C87B3}"/>
    <dgm:cxn modelId="{5D98DD6B-8091-4238-8418-A59A816DC300}" type="presOf" srcId="{95DA5700-9E14-4271-95C4-6B623393E8C2}" destId="{E37692B2-226F-4FB9-8A79-0924AC8760C6}" srcOrd="1" destOrd="0" presId="urn:microsoft.com/office/officeart/2005/8/layout/radial1"/>
    <dgm:cxn modelId="{A8323145-EE4E-4CE1-A57F-ACCBF35A62C8}" type="presOf" srcId="{7C295FBD-5015-4433-A5FC-3B7B037D23E4}" destId="{55113C8E-FC0E-40D5-B10E-C85B1DDAC291}" srcOrd="0" destOrd="0" presId="urn:microsoft.com/office/officeart/2005/8/layout/radial1"/>
    <dgm:cxn modelId="{61896FE4-0004-48FB-9E6A-301BFFE512A0}" type="presOf" srcId="{2123F20C-4051-47AB-A22C-6B214648AF39}" destId="{895E6FED-EA3F-4E9D-8355-95CA57B7360E}" srcOrd="0" destOrd="0" presId="urn:microsoft.com/office/officeart/2005/8/layout/radial1"/>
    <dgm:cxn modelId="{C71FC70D-EAEC-4EB4-B2AD-964B2F5EF7FA}" type="presOf" srcId="{6AC353BF-7261-479B-AB61-6B5E8D4033F7}" destId="{89627C49-007B-4006-A79B-4EDDEAC66E00}" srcOrd="0" destOrd="0" presId="urn:microsoft.com/office/officeart/2005/8/layout/radial1"/>
    <dgm:cxn modelId="{900B7DFB-4A4D-4925-9F5D-87E2A0ACEADC}" srcId="{59C13E49-34FA-41DB-9017-AFAB676324B2}" destId="{78B69BC6-B502-4282-834C-402837AEF75D}" srcOrd="0" destOrd="0" parTransId="{6AC353BF-7261-479B-AB61-6B5E8D4033F7}" sibTransId="{0F512199-1C42-4DE3-962B-E09C5E3453E7}"/>
    <dgm:cxn modelId="{CC989695-26D2-497A-8764-92115C3333CC}" type="presOf" srcId="{8FBC80CD-07CF-4D28-A75E-66C43D90AD08}" destId="{244C5B50-F506-446B-9CF0-FECB561D74D5}" srcOrd="0" destOrd="0" presId="urn:microsoft.com/office/officeart/2005/8/layout/radial1"/>
    <dgm:cxn modelId="{BEBBF498-6C09-4878-98BC-E3FCCC9DA382}" type="presOf" srcId="{6AC353BF-7261-479B-AB61-6B5E8D4033F7}" destId="{9BD3BAE1-7F7A-4134-B297-C22612CC5ED5}" srcOrd="1" destOrd="0" presId="urn:microsoft.com/office/officeart/2005/8/layout/radial1"/>
    <dgm:cxn modelId="{022BE029-8047-457D-B364-B2A3546344F3}" type="presOf" srcId="{95DA5700-9E14-4271-95C4-6B623393E8C2}" destId="{94C3EFC8-3F4F-48F2-9582-E5D410F6E184}" srcOrd="0" destOrd="0" presId="urn:microsoft.com/office/officeart/2005/8/layout/radial1"/>
    <dgm:cxn modelId="{724003C5-23BF-46AA-A6E5-BA0D600F83B3}" type="presOf" srcId="{59C13E49-34FA-41DB-9017-AFAB676324B2}" destId="{4938C623-19A6-41D2-9243-77C23833343A}" srcOrd="0" destOrd="0" presId="urn:microsoft.com/office/officeart/2005/8/layout/radial1"/>
    <dgm:cxn modelId="{8DCCD257-71D2-4CC6-991D-451640F5B9E7}" type="presParOf" srcId="{244C5B50-F506-446B-9CF0-FECB561D74D5}" destId="{4938C623-19A6-41D2-9243-77C23833343A}" srcOrd="0" destOrd="0" presId="urn:microsoft.com/office/officeart/2005/8/layout/radial1"/>
    <dgm:cxn modelId="{956E0131-CC3E-4E4D-ABDC-BDC312D64B51}" type="presParOf" srcId="{244C5B50-F506-446B-9CF0-FECB561D74D5}" destId="{89627C49-007B-4006-A79B-4EDDEAC66E00}" srcOrd="1" destOrd="0" presId="urn:microsoft.com/office/officeart/2005/8/layout/radial1"/>
    <dgm:cxn modelId="{9FBC9014-A2B3-4AC5-899B-B94BF9EA7C6F}" type="presParOf" srcId="{89627C49-007B-4006-A79B-4EDDEAC66E00}" destId="{9BD3BAE1-7F7A-4134-B297-C22612CC5ED5}" srcOrd="0" destOrd="0" presId="urn:microsoft.com/office/officeart/2005/8/layout/radial1"/>
    <dgm:cxn modelId="{1F6EC0F9-8482-480E-BF0D-7626DA68DAA6}" type="presParOf" srcId="{244C5B50-F506-446B-9CF0-FECB561D74D5}" destId="{A7620C3D-A03F-426D-9EC8-12DC125A929F}" srcOrd="2" destOrd="0" presId="urn:microsoft.com/office/officeart/2005/8/layout/radial1"/>
    <dgm:cxn modelId="{7B5AFADE-C36F-4A9A-BC8D-0A76F91DA4BD}" type="presParOf" srcId="{244C5B50-F506-446B-9CF0-FECB561D74D5}" destId="{55113C8E-FC0E-40D5-B10E-C85B1DDAC291}" srcOrd="3" destOrd="0" presId="urn:microsoft.com/office/officeart/2005/8/layout/radial1"/>
    <dgm:cxn modelId="{7E09BE0E-E785-48BB-95B2-482CAB83A5CC}" type="presParOf" srcId="{55113C8E-FC0E-40D5-B10E-C85B1DDAC291}" destId="{00C27968-DA49-40AA-9039-16557AED22B3}" srcOrd="0" destOrd="0" presId="urn:microsoft.com/office/officeart/2005/8/layout/radial1"/>
    <dgm:cxn modelId="{CCBF4B2C-DD9D-4BA3-992F-42BF2CBEBBCA}" type="presParOf" srcId="{244C5B50-F506-446B-9CF0-FECB561D74D5}" destId="{4C5D58C8-E901-49BD-9B97-A1B083ED6229}" srcOrd="4" destOrd="0" presId="urn:microsoft.com/office/officeart/2005/8/layout/radial1"/>
    <dgm:cxn modelId="{BAE81ADD-0938-422E-A622-3107B306F512}" type="presParOf" srcId="{244C5B50-F506-446B-9CF0-FECB561D74D5}" destId="{94C3EFC8-3F4F-48F2-9582-E5D410F6E184}" srcOrd="5" destOrd="0" presId="urn:microsoft.com/office/officeart/2005/8/layout/radial1"/>
    <dgm:cxn modelId="{2E77B8E7-EE60-4F17-B908-4B059F2D31BE}" type="presParOf" srcId="{94C3EFC8-3F4F-48F2-9582-E5D410F6E184}" destId="{E37692B2-226F-4FB9-8A79-0924AC8760C6}" srcOrd="0" destOrd="0" presId="urn:microsoft.com/office/officeart/2005/8/layout/radial1"/>
    <dgm:cxn modelId="{7BF6C71F-9048-441B-B289-5CD495805480}" type="presParOf" srcId="{244C5B50-F506-446B-9CF0-FECB561D74D5}" destId="{895E6FED-EA3F-4E9D-8355-95CA57B7360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/>
              </a:solidFill>
            </a:rPr>
            <a:t>Individual identification of projects-ideas</a:t>
          </a:r>
          <a:endParaRPr lang="en-GB" sz="1400" dirty="0">
            <a:solidFill>
              <a:schemeClr val="bg1"/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E80B1A66-690E-4C32-AE4B-EF475D755ACD}" type="presOf" srcId="{65442BF9-00FD-4CDA-868D-F74FDD3CCB74}" destId="{AE8AD1D5-ED0C-4FC3-9271-E5BA434EA2CD}" srcOrd="0" destOrd="0" presId="urn:microsoft.com/office/officeart/2005/8/layout/hProcess9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239AE85E-41B2-4376-9A94-827CA59A9E8F}" type="presOf" srcId="{7C6E7FE6-ABF4-43B5-B9DA-47A1AE6A81BA}" destId="{360415DE-62BA-4130-BEDF-E1874672C58B}" srcOrd="0" destOrd="0" presId="urn:microsoft.com/office/officeart/2005/8/layout/hProcess9"/>
    <dgm:cxn modelId="{7F25925F-DCD6-4A55-B39B-7DA82CF3E3C5}" type="presOf" srcId="{E5F0E300-0DC4-46B7-8367-1D8BA80170D9}" destId="{3DAED4F4-B5AB-4828-9EFC-BFE87B85C1BE}" srcOrd="0" destOrd="0" presId="urn:microsoft.com/office/officeart/2005/8/layout/hProcess9"/>
    <dgm:cxn modelId="{27896643-530D-44C6-821F-7CD3168708FC}" type="presOf" srcId="{A96143AD-5207-44F2-8E45-9B53AB0FD0A9}" destId="{52D861F7-1F16-4279-ACCF-071F61D4D091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3A76F348-92A2-4C11-82BC-A6486FACE87F}" type="presOf" srcId="{8BE60044-A2F5-4D47-84D2-BF4FF1A78012}" destId="{3BD6AC80-F1D2-4060-A044-166156A7EC9B}" srcOrd="0" destOrd="0" presId="urn:microsoft.com/office/officeart/2005/8/layout/hProcess9"/>
    <dgm:cxn modelId="{B974672E-E2EB-4F3C-AE37-5969A7A8BD61}" type="presOf" srcId="{E870ACDA-FA7B-4AB1-8107-B3BA371C7526}" destId="{E961E969-FACA-485B-8B19-7C5AD59AD88A}" srcOrd="0" destOrd="0" presId="urn:microsoft.com/office/officeart/2005/8/layout/hProcess9"/>
    <dgm:cxn modelId="{0F18A5D7-E1D2-4D65-96C7-2185220418FF}" type="presOf" srcId="{D6A44985-72A7-4EA1-A3EB-789A25F70324}" destId="{D6F8B062-B6D2-4F78-BF85-12856F48F07D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F86F8B8C-E6E5-4FFA-B697-34F3A6EE6B7F}" type="presParOf" srcId="{3BD6AC80-F1D2-4060-A044-166156A7EC9B}" destId="{7FD31D9E-4477-4A22-8B5B-81CEFC273B95}" srcOrd="0" destOrd="0" presId="urn:microsoft.com/office/officeart/2005/8/layout/hProcess9"/>
    <dgm:cxn modelId="{1F8E98F0-87C8-4DEA-B50A-E660E94463FD}" type="presParOf" srcId="{3BD6AC80-F1D2-4060-A044-166156A7EC9B}" destId="{4FB22981-0E22-47F8-A421-3BF5AA580F56}" srcOrd="1" destOrd="0" presId="urn:microsoft.com/office/officeart/2005/8/layout/hProcess9"/>
    <dgm:cxn modelId="{B3E9A27D-61E4-4F58-82CE-C2E53C9D7445}" type="presParOf" srcId="{4FB22981-0E22-47F8-A421-3BF5AA580F56}" destId="{360415DE-62BA-4130-BEDF-E1874672C58B}" srcOrd="0" destOrd="0" presId="urn:microsoft.com/office/officeart/2005/8/layout/hProcess9"/>
    <dgm:cxn modelId="{24DE7A4D-3109-45DB-8E32-A6FC3581FF6C}" type="presParOf" srcId="{4FB22981-0E22-47F8-A421-3BF5AA580F56}" destId="{0401F7CB-13F7-499F-B05E-B47DAA9C0181}" srcOrd="1" destOrd="0" presId="urn:microsoft.com/office/officeart/2005/8/layout/hProcess9"/>
    <dgm:cxn modelId="{DFFEF46D-38B9-44FA-BF1B-F568598C8FB8}" type="presParOf" srcId="{4FB22981-0E22-47F8-A421-3BF5AA580F56}" destId="{E961E969-FACA-485B-8B19-7C5AD59AD88A}" srcOrd="2" destOrd="0" presId="urn:microsoft.com/office/officeart/2005/8/layout/hProcess9"/>
    <dgm:cxn modelId="{CBE60845-D35C-4500-9B4E-C6E6A195A106}" type="presParOf" srcId="{4FB22981-0E22-47F8-A421-3BF5AA580F56}" destId="{8EB3AD61-8185-4275-999D-7FE7EF641439}" srcOrd="3" destOrd="0" presId="urn:microsoft.com/office/officeart/2005/8/layout/hProcess9"/>
    <dgm:cxn modelId="{FA9583B9-B155-4829-804E-EDAB9E7C7CFC}" type="presParOf" srcId="{4FB22981-0E22-47F8-A421-3BF5AA580F56}" destId="{D6F8B062-B6D2-4F78-BF85-12856F48F07D}" srcOrd="4" destOrd="0" presId="urn:microsoft.com/office/officeart/2005/8/layout/hProcess9"/>
    <dgm:cxn modelId="{C8D9F0E2-8717-4603-8BC5-1E33210A35CE}" type="presParOf" srcId="{4FB22981-0E22-47F8-A421-3BF5AA580F56}" destId="{B97A4160-A040-4A79-B771-67BCFB8355CA}" srcOrd="5" destOrd="0" presId="urn:microsoft.com/office/officeart/2005/8/layout/hProcess9"/>
    <dgm:cxn modelId="{D7F348BE-4218-4377-8EB0-D8F90592601D}" type="presParOf" srcId="{4FB22981-0E22-47F8-A421-3BF5AA580F56}" destId="{AE8AD1D5-ED0C-4FC3-9271-E5BA434EA2CD}" srcOrd="6" destOrd="0" presId="urn:microsoft.com/office/officeart/2005/8/layout/hProcess9"/>
    <dgm:cxn modelId="{F0794282-F1CC-4F58-9910-A3FAB0D9715C}" type="presParOf" srcId="{4FB22981-0E22-47F8-A421-3BF5AA580F56}" destId="{3876F33C-1766-4DC1-8118-2FF535BF4B8D}" srcOrd="7" destOrd="0" presId="urn:microsoft.com/office/officeart/2005/8/layout/hProcess9"/>
    <dgm:cxn modelId="{7C9E519A-FB5B-4F11-9528-95C2E1DAE6FC}" type="presParOf" srcId="{4FB22981-0E22-47F8-A421-3BF5AA580F56}" destId="{3DAED4F4-B5AB-4828-9EFC-BFE87B85C1BE}" srcOrd="8" destOrd="0" presId="urn:microsoft.com/office/officeart/2005/8/layout/hProcess9"/>
    <dgm:cxn modelId="{DA597163-E45E-41EB-8822-2844427943BF}" type="presParOf" srcId="{4FB22981-0E22-47F8-A421-3BF5AA580F56}" destId="{99BBAA04-BE73-4F3A-82C5-72A3EA538C96}" srcOrd="9" destOrd="0" presId="urn:microsoft.com/office/officeart/2005/8/layout/hProcess9"/>
    <dgm:cxn modelId="{F2B7F0DF-CE34-4575-A115-4F81747F30E6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/>
              </a:solidFill>
            </a:rPr>
            <a:t>Presentation of projects-ideas</a:t>
          </a:r>
          <a:endParaRPr lang="en-GB" sz="1600" dirty="0">
            <a:solidFill>
              <a:schemeClr val="bg1"/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00FAC7B-4DCE-44DC-A283-F56752C1EF59}" type="presOf" srcId="{E870ACDA-FA7B-4AB1-8107-B3BA371C7526}" destId="{E961E969-FACA-485B-8B19-7C5AD59AD88A}" srcOrd="0" destOrd="0" presId="urn:microsoft.com/office/officeart/2005/8/layout/hProcess9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6947FE0B-AB3A-4EA1-8CC9-9202C9F2A1B5}" type="presOf" srcId="{E5F0E300-0DC4-46B7-8367-1D8BA80170D9}" destId="{3DAED4F4-B5AB-4828-9EFC-BFE87B85C1BE}" srcOrd="0" destOrd="0" presId="urn:microsoft.com/office/officeart/2005/8/layout/hProcess9"/>
    <dgm:cxn modelId="{7029DCF8-DD84-4104-99EF-6914CC72D765}" type="presOf" srcId="{7C6E7FE6-ABF4-43B5-B9DA-47A1AE6A81BA}" destId="{360415DE-62BA-4130-BEDF-E1874672C58B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A8715BA2-E7BB-42CF-8F1F-CB8A6C5121F0}" type="presOf" srcId="{8BE60044-A2F5-4D47-84D2-BF4FF1A78012}" destId="{3BD6AC80-F1D2-4060-A044-166156A7EC9B}" srcOrd="0" destOrd="0" presId="urn:microsoft.com/office/officeart/2005/8/layout/hProcess9"/>
    <dgm:cxn modelId="{D47C73F3-396A-4E41-9E26-1B8EF90FF9C7}" type="presOf" srcId="{D6A44985-72A7-4EA1-A3EB-789A25F70324}" destId="{D6F8B062-B6D2-4F78-BF85-12856F48F07D}" srcOrd="0" destOrd="0" presId="urn:microsoft.com/office/officeart/2005/8/layout/hProcess9"/>
    <dgm:cxn modelId="{B90EE7D6-B83C-48F7-9AA5-B4B6244C3566}" type="presOf" srcId="{65442BF9-00FD-4CDA-868D-F74FDD3CCB74}" destId="{AE8AD1D5-ED0C-4FC3-9271-E5BA434EA2CD}" srcOrd="0" destOrd="0" presId="urn:microsoft.com/office/officeart/2005/8/layout/hProcess9"/>
    <dgm:cxn modelId="{BEA580BF-7DA9-45CD-BB3A-39086BE46FB0}" type="presOf" srcId="{A96143AD-5207-44F2-8E45-9B53AB0FD0A9}" destId="{52D861F7-1F16-4279-ACCF-071F61D4D091}" srcOrd="0" destOrd="0" presId="urn:microsoft.com/office/officeart/2005/8/layout/hProcess9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99348129-FF29-43E3-BF2A-13D7454DE7F0}" type="presParOf" srcId="{3BD6AC80-F1D2-4060-A044-166156A7EC9B}" destId="{7FD31D9E-4477-4A22-8B5B-81CEFC273B95}" srcOrd="0" destOrd="0" presId="urn:microsoft.com/office/officeart/2005/8/layout/hProcess9"/>
    <dgm:cxn modelId="{3B33533A-2C4E-4D10-925D-60C1B04778F6}" type="presParOf" srcId="{3BD6AC80-F1D2-4060-A044-166156A7EC9B}" destId="{4FB22981-0E22-47F8-A421-3BF5AA580F56}" srcOrd="1" destOrd="0" presId="urn:microsoft.com/office/officeart/2005/8/layout/hProcess9"/>
    <dgm:cxn modelId="{94007260-025C-465F-8536-D08368DBC33D}" type="presParOf" srcId="{4FB22981-0E22-47F8-A421-3BF5AA580F56}" destId="{360415DE-62BA-4130-BEDF-E1874672C58B}" srcOrd="0" destOrd="0" presId="urn:microsoft.com/office/officeart/2005/8/layout/hProcess9"/>
    <dgm:cxn modelId="{9275B0CF-6ED6-4911-AEBE-122C877875A3}" type="presParOf" srcId="{4FB22981-0E22-47F8-A421-3BF5AA580F56}" destId="{0401F7CB-13F7-499F-B05E-B47DAA9C0181}" srcOrd="1" destOrd="0" presId="urn:microsoft.com/office/officeart/2005/8/layout/hProcess9"/>
    <dgm:cxn modelId="{C9DDAE3B-2599-4D0B-B208-33E9D5A57A41}" type="presParOf" srcId="{4FB22981-0E22-47F8-A421-3BF5AA580F56}" destId="{E961E969-FACA-485B-8B19-7C5AD59AD88A}" srcOrd="2" destOrd="0" presId="urn:microsoft.com/office/officeart/2005/8/layout/hProcess9"/>
    <dgm:cxn modelId="{AFDF8278-2464-4C36-BE54-C345A488E8B3}" type="presParOf" srcId="{4FB22981-0E22-47F8-A421-3BF5AA580F56}" destId="{8EB3AD61-8185-4275-999D-7FE7EF641439}" srcOrd="3" destOrd="0" presId="urn:microsoft.com/office/officeart/2005/8/layout/hProcess9"/>
    <dgm:cxn modelId="{8952245E-983F-4E7B-B4E6-68633FF512CE}" type="presParOf" srcId="{4FB22981-0E22-47F8-A421-3BF5AA580F56}" destId="{D6F8B062-B6D2-4F78-BF85-12856F48F07D}" srcOrd="4" destOrd="0" presId="urn:microsoft.com/office/officeart/2005/8/layout/hProcess9"/>
    <dgm:cxn modelId="{2D4CD1AB-C155-4C0F-BD2D-3FFA35AF522B}" type="presParOf" srcId="{4FB22981-0E22-47F8-A421-3BF5AA580F56}" destId="{B97A4160-A040-4A79-B771-67BCFB8355CA}" srcOrd="5" destOrd="0" presId="urn:microsoft.com/office/officeart/2005/8/layout/hProcess9"/>
    <dgm:cxn modelId="{776DB594-4FCA-40B3-8352-52DB3C89E88E}" type="presParOf" srcId="{4FB22981-0E22-47F8-A421-3BF5AA580F56}" destId="{AE8AD1D5-ED0C-4FC3-9271-E5BA434EA2CD}" srcOrd="6" destOrd="0" presId="urn:microsoft.com/office/officeart/2005/8/layout/hProcess9"/>
    <dgm:cxn modelId="{67547D9F-6486-4BB8-9BC2-68ECFBD0ED00}" type="presParOf" srcId="{4FB22981-0E22-47F8-A421-3BF5AA580F56}" destId="{3876F33C-1766-4DC1-8118-2FF535BF4B8D}" srcOrd="7" destOrd="0" presId="urn:microsoft.com/office/officeart/2005/8/layout/hProcess9"/>
    <dgm:cxn modelId="{594C04F9-5DC5-49F9-93AB-1CD657CF8A96}" type="presParOf" srcId="{4FB22981-0E22-47F8-A421-3BF5AA580F56}" destId="{3DAED4F4-B5AB-4828-9EFC-BFE87B85C1BE}" srcOrd="8" destOrd="0" presId="urn:microsoft.com/office/officeart/2005/8/layout/hProcess9"/>
    <dgm:cxn modelId="{A6907F8E-AD15-4CD6-A29F-6C5A356E7257}" type="presParOf" srcId="{4FB22981-0E22-47F8-A421-3BF5AA580F56}" destId="{99BBAA04-BE73-4F3A-82C5-72A3EA538C96}" srcOrd="9" destOrd="0" presId="urn:microsoft.com/office/officeart/2005/8/layout/hProcess9"/>
    <dgm:cxn modelId="{48603914-9009-48BE-AD46-7BCB30B0D88B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E60044-A2F5-4D47-84D2-BF4FF1A780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E7FE6-ABF4-43B5-B9DA-47A1AE6A81BA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B8FBDCD-8A43-4EF6-AEBC-E90EEB0D15F2}" type="parTrans" cxnId="{1DE3C2BD-E190-4E61-BF33-96C9196A1780}">
      <dgm:prSet/>
      <dgm:spPr/>
      <dgm:t>
        <a:bodyPr/>
        <a:lstStyle/>
        <a:p>
          <a:endParaRPr lang="en-GB" sz="1400"/>
        </a:p>
      </dgm:t>
    </dgm:pt>
    <dgm:pt modelId="{58B0DFD2-CE59-4999-B710-5889D504B283}" type="sibTrans" cxnId="{1DE3C2BD-E190-4E61-BF33-96C9196A1780}">
      <dgm:prSet/>
      <dgm:spPr/>
      <dgm:t>
        <a:bodyPr/>
        <a:lstStyle/>
        <a:p>
          <a:endParaRPr lang="en-GB" sz="1400"/>
        </a:p>
      </dgm:t>
    </dgm:pt>
    <dgm:pt modelId="{D6A44985-72A7-4EA1-A3EB-789A25F70324}">
      <dgm:prSet custT="1"/>
      <dgm:spPr/>
      <dgm:t>
        <a:bodyPr/>
        <a:lstStyle/>
        <a:p>
          <a:r>
            <a:rPr lang="en-GB" sz="14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dirty="0">
            <a:solidFill>
              <a:schemeClr val="bg1">
                <a:lumMod val="50000"/>
              </a:schemeClr>
            </a:solidFill>
          </a:endParaRPr>
        </a:p>
      </dgm:t>
    </dgm:pt>
    <dgm:pt modelId="{8EF002B5-B649-4B8D-9DAD-2C1F05577ED5}" type="parTrans" cxnId="{558C65F0-65F0-41E1-9C3F-74034810487F}">
      <dgm:prSet/>
      <dgm:spPr/>
      <dgm:t>
        <a:bodyPr/>
        <a:lstStyle/>
        <a:p>
          <a:endParaRPr lang="en-GB" sz="1400"/>
        </a:p>
      </dgm:t>
    </dgm:pt>
    <dgm:pt modelId="{045AD582-632C-418A-BED6-32A853C3E1D6}" type="sibTrans" cxnId="{558C65F0-65F0-41E1-9C3F-74034810487F}">
      <dgm:prSet/>
      <dgm:spPr/>
      <dgm:t>
        <a:bodyPr/>
        <a:lstStyle/>
        <a:p>
          <a:endParaRPr lang="en-GB" sz="1400"/>
        </a:p>
      </dgm:t>
    </dgm:pt>
    <dgm:pt modelId="{65442BF9-00FD-4CDA-868D-F74FDD3CCB74}">
      <dgm:prSet custT="1"/>
      <dgm:spPr/>
      <dgm:t>
        <a:bodyPr/>
        <a:lstStyle/>
        <a:p>
          <a:r>
            <a:rPr lang="en-GB" sz="16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F1AAFC4B-E1ED-4C60-81B4-22E938513321}" type="parTrans" cxnId="{B71C0FFE-1228-444B-AC7B-B3131EEC71E8}">
      <dgm:prSet/>
      <dgm:spPr/>
      <dgm:t>
        <a:bodyPr/>
        <a:lstStyle/>
        <a:p>
          <a:endParaRPr lang="en-GB" sz="1400"/>
        </a:p>
      </dgm:t>
    </dgm:pt>
    <dgm:pt modelId="{64221EBD-FE88-4A38-995B-51F1E0488AF9}" type="sibTrans" cxnId="{B71C0FFE-1228-444B-AC7B-B3131EEC71E8}">
      <dgm:prSet/>
      <dgm:spPr/>
      <dgm:t>
        <a:bodyPr/>
        <a:lstStyle/>
        <a:p>
          <a:endParaRPr lang="en-GB" sz="1400"/>
        </a:p>
      </dgm:t>
    </dgm:pt>
    <dgm:pt modelId="{E5F0E300-0DC4-46B7-8367-1D8BA80170D9}">
      <dgm:prSet custT="1"/>
      <dgm:spPr/>
      <dgm:t>
        <a:bodyPr/>
        <a:lstStyle/>
        <a:p>
          <a:r>
            <a:rPr lang="en-GB" sz="1600" dirty="0" smtClean="0">
              <a:solidFill>
                <a:schemeClr val="bg1"/>
              </a:solidFill>
            </a:rPr>
            <a:t>Formation of sub-groups </a:t>
          </a:r>
          <a:endParaRPr lang="en-GB" sz="1600" dirty="0">
            <a:solidFill>
              <a:schemeClr val="bg1"/>
            </a:solidFill>
          </a:endParaRPr>
        </a:p>
      </dgm:t>
    </dgm:pt>
    <dgm:pt modelId="{8294FB25-5913-48B1-896D-1C0768F34CE4}" type="parTrans" cxnId="{FB3B95B2-D2F8-4943-9C77-B9FC8AF48327}">
      <dgm:prSet/>
      <dgm:spPr/>
      <dgm:t>
        <a:bodyPr/>
        <a:lstStyle/>
        <a:p>
          <a:endParaRPr lang="en-GB" sz="1400"/>
        </a:p>
      </dgm:t>
    </dgm:pt>
    <dgm:pt modelId="{A1CEB2FB-58F7-4A7E-BB60-BF78CD5DC709}" type="sibTrans" cxnId="{FB3B95B2-D2F8-4943-9C77-B9FC8AF48327}">
      <dgm:prSet/>
      <dgm:spPr/>
      <dgm:t>
        <a:bodyPr/>
        <a:lstStyle/>
        <a:p>
          <a:endParaRPr lang="en-GB" sz="1400"/>
        </a:p>
      </dgm:t>
    </dgm:pt>
    <dgm:pt modelId="{E870ACDA-FA7B-4AB1-8107-B3BA371C7526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86AC2ADD-8226-4A02-BA66-DBC4785F8C4B}" type="parTrans" cxnId="{2AF5D389-8048-4C5B-9184-B4AF0D97788B}">
      <dgm:prSet/>
      <dgm:spPr/>
      <dgm:t>
        <a:bodyPr/>
        <a:lstStyle/>
        <a:p>
          <a:endParaRPr lang="en-GB"/>
        </a:p>
      </dgm:t>
    </dgm:pt>
    <dgm:pt modelId="{C4C29900-8062-4C3B-AC95-5C892476EC97}" type="sibTrans" cxnId="{2AF5D389-8048-4C5B-9184-B4AF0D97788B}">
      <dgm:prSet/>
      <dgm:spPr/>
      <dgm:t>
        <a:bodyPr/>
        <a:lstStyle/>
        <a:p>
          <a:endParaRPr lang="en-GB"/>
        </a:p>
      </dgm:t>
    </dgm:pt>
    <dgm:pt modelId="{A96143AD-5207-44F2-8E45-9B53AB0FD0A9}">
      <dgm:prSet custT="1"/>
      <dgm:spPr/>
      <dgm:t>
        <a:bodyPr/>
        <a:lstStyle/>
        <a:p>
          <a:r>
            <a:rPr lang="en-US" sz="16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dirty="0">
            <a:solidFill>
              <a:schemeClr val="bg1">
                <a:lumMod val="50000"/>
              </a:schemeClr>
            </a:solidFill>
          </a:endParaRPr>
        </a:p>
      </dgm:t>
    </dgm:pt>
    <dgm:pt modelId="{4D7AD4AF-25EC-42AD-95B5-C1A34175F046}" type="parTrans" cxnId="{CACBDF2B-0994-437B-9B82-6DB15E792042}">
      <dgm:prSet/>
      <dgm:spPr/>
      <dgm:t>
        <a:bodyPr/>
        <a:lstStyle/>
        <a:p>
          <a:endParaRPr lang="en-GB"/>
        </a:p>
      </dgm:t>
    </dgm:pt>
    <dgm:pt modelId="{CA2EC13A-AB28-44EF-86D0-7AD0179F499D}" type="sibTrans" cxnId="{CACBDF2B-0994-437B-9B82-6DB15E792042}">
      <dgm:prSet/>
      <dgm:spPr/>
      <dgm:t>
        <a:bodyPr/>
        <a:lstStyle/>
        <a:p>
          <a:endParaRPr lang="en-GB"/>
        </a:p>
      </dgm:t>
    </dgm:pt>
    <dgm:pt modelId="{3BD6AC80-F1D2-4060-A044-166156A7EC9B}" type="pres">
      <dgm:prSet presAssocID="{8BE60044-A2F5-4D47-84D2-BF4FF1A780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D31D9E-4477-4A22-8B5B-81CEFC273B95}" type="pres">
      <dgm:prSet presAssocID="{8BE60044-A2F5-4D47-84D2-BF4FF1A78012}" presName="arrow" presStyleLbl="bgShp" presStyleIdx="0" presStyleCnt="1" custScaleX="117647" custLinFactNeighborX="0"/>
      <dgm:spPr/>
      <dgm:t>
        <a:bodyPr/>
        <a:lstStyle/>
        <a:p>
          <a:endParaRPr lang="en-GB"/>
        </a:p>
      </dgm:t>
    </dgm:pt>
    <dgm:pt modelId="{4FB22981-0E22-47F8-A421-3BF5AA580F56}" type="pres">
      <dgm:prSet presAssocID="{8BE60044-A2F5-4D47-84D2-BF4FF1A78012}" presName="linearProcess" presStyleCnt="0"/>
      <dgm:spPr/>
    </dgm:pt>
    <dgm:pt modelId="{360415DE-62BA-4130-BEDF-E1874672C58B}" type="pres">
      <dgm:prSet presAssocID="{7C6E7FE6-ABF4-43B5-B9DA-47A1AE6A81B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1F7CB-13F7-499F-B05E-B47DAA9C0181}" type="pres">
      <dgm:prSet presAssocID="{58B0DFD2-CE59-4999-B710-5889D504B283}" presName="sibTrans" presStyleCnt="0"/>
      <dgm:spPr/>
    </dgm:pt>
    <dgm:pt modelId="{E961E969-FACA-485B-8B19-7C5AD59AD88A}" type="pres">
      <dgm:prSet presAssocID="{E870ACDA-FA7B-4AB1-8107-B3BA371C7526}" presName="textNode" presStyleLbl="node1" presStyleIdx="1" presStyleCnt="6" custScaleX="103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3AD61-8185-4275-999D-7FE7EF641439}" type="pres">
      <dgm:prSet presAssocID="{C4C29900-8062-4C3B-AC95-5C892476EC97}" presName="sibTrans" presStyleCnt="0"/>
      <dgm:spPr/>
    </dgm:pt>
    <dgm:pt modelId="{D6F8B062-B6D2-4F78-BF85-12856F48F07D}" type="pres">
      <dgm:prSet presAssocID="{D6A44985-72A7-4EA1-A3EB-789A25F7032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A4160-A040-4A79-B771-67BCFB8355CA}" type="pres">
      <dgm:prSet presAssocID="{045AD582-632C-418A-BED6-32A853C3E1D6}" presName="sibTrans" presStyleCnt="0"/>
      <dgm:spPr/>
    </dgm:pt>
    <dgm:pt modelId="{AE8AD1D5-ED0C-4FC3-9271-E5BA434EA2CD}" type="pres">
      <dgm:prSet presAssocID="{65442BF9-00FD-4CDA-868D-F74FDD3CCB74}" presName="textNode" presStyleLbl="node1" presStyleIdx="3" presStyleCnt="6" custScaleX="10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6F33C-1766-4DC1-8118-2FF535BF4B8D}" type="pres">
      <dgm:prSet presAssocID="{64221EBD-FE88-4A38-995B-51F1E0488AF9}" presName="sibTrans" presStyleCnt="0"/>
      <dgm:spPr/>
    </dgm:pt>
    <dgm:pt modelId="{3DAED4F4-B5AB-4828-9EFC-BFE87B85C1BE}" type="pres">
      <dgm:prSet presAssocID="{E5F0E300-0DC4-46B7-8367-1D8BA80170D9}" presName="textNode" presStyleLbl="node1" presStyleIdx="4" presStyleCnt="6" custLinFactNeighborX="-18175" custLinFactNeighborY="1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BAA04-BE73-4F3A-82C5-72A3EA538C96}" type="pres">
      <dgm:prSet presAssocID="{A1CEB2FB-58F7-4A7E-BB60-BF78CD5DC709}" presName="sibTrans" presStyleCnt="0"/>
      <dgm:spPr/>
    </dgm:pt>
    <dgm:pt modelId="{52D861F7-1F16-4279-ACCF-071F61D4D091}" type="pres">
      <dgm:prSet presAssocID="{A96143AD-5207-44F2-8E45-9B53AB0FD0A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3B95B2-D2F8-4943-9C77-B9FC8AF48327}" srcId="{8BE60044-A2F5-4D47-84D2-BF4FF1A78012}" destId="{E5F0E300-0DC4-46B7-8367-1D8BA80170D9}" srcOrd="4" destOrd="0" parTransId="{8294FB25-5913-48B1-896D-1C0768F34CE4}" sibTransId="{A1CEB2FB-58F7-4A7E-BB60-BF78CD5DC709}"/>
    <dgm:cxn modelId="{558C65F0-65F0-41E1-9C3F-74034810487F}" srcId="{8BE60044-A2F5-4D47-84D2-BF4FF1A78012}" destId="{D6A44985-72A7-4EA1-A3EB-789A25F70324}" srcOrd="2" destOrd="0" parTransId="{8EF002B5-B649-4B8D-9DAD-2C1F05577ED5}" sibTransId="{045AD582-632C-418A-BED6-32A853C3E1D6}"/>
    <dgm:cxn modelId="{1DE3C2BD-E190-4E61-BF33-96C9196A1780}" srcId="{8BE60044-A2F5-4D47-84D2-BF4FF1A78012}" destId="{7C6E7FE6-ABF4-43B5-B9DA-47A1AE6A81BA}" srcOrd="0" destOrd="0" parTransId="{8B8FBDCD-8A43-4EF6-AEBC-E90EEB0D15F2}" sibTransId="{58B0DFD2-CE59-4999-B710-5889D504B283}"/>
    <dgm:cxn modelId="{12019C75-5F83-419F-97E8-BCF82DEBFAC0}" type="presOf" srcId="{8BE60044-A2F5-4D47-84D2-BF4FF1A78012}" destId="{3BD6AC80-F1D2-4060-A044-166156A7EC9B}" srcOrd="0" destOrd="0" presId="urn:microsoft.com/office/officeart/2005/8/layout/hProcess9"/>
    <dgm:cxn modelId="{C1D54E7E-1C3F-4192-AE3F-6BF9E23F4E7B}" type="presOf" srcId="{7C6E7FE6-ABF4-43B5-B9DA-47A1AE6A81BA}" destId="{360415DE-62BA-4130-BEDF-E1874672C58B}" srcOrd="0" destOrd="0" presId="urn:microsoft.com/office/officeart/2005/8/layout/hProcess9"/>
    <dgm:cxn modelId="{A4B42827-5F99-4768-8B18-F15149C8018B}" type="presOf" srcId="{E870ACDA-FA7B-4AB1-8107-B3BA371C7526}" destId="{E961E969-FACA-485B-8B19-7C5AD59AD88A}" srcOrd="0" destOrd="0" presId="urn:microsoft.com/office/officeart/2005/8/layout/hProcess9"/>
    <dgm:cxn modelId="{2AF5D389-8048-4C5B-9184-B4AF0D97788B}" srcId="{8BE60044-A2F5-4D47-84D2-BF4FF1A78012}" destId="{E870ACDA-FA7B-4AB1-8107-B3BA371C7526}" srcOrd="1" destOrd="0" parTransId="{86AC2ADD-8226-4A02-BA66-DBC4785F8C4B}" sibTransId="{C4C29900-8062-4C3B-AC95-5C892476EC97}"/>
    <dgm:cxn modelId="{38837684-140E-464F-9A83-773960D70021}" type="presOf" srcId="{A96143AD-5207-44F2-8E45-9B53AB0FD0A9}" destId="{52D861F7-1F16-4279-ACCF-071F61D4D091}" srcOrd="0" destOrd="0" presId="urn:microsoft.com/office/officeart/2005/8/layout/hProcess9"/>
    <dgm:cxn modelId="{0F3DB428-2A66-40A2-BBDD-8D0EE771E213}" type="presOf" srcId="{D6A44985-72A7-4EA1-A3EB-789A25F70324}" destId="{D6F8B062-B6D2-4F78-BF85-12856F48F07D}" srcOrd="0" destOrd="0" presId="urn:microsoft.com/office/officeart/2005/8/layout/hProcess9"/>
    <dgm:cxn modelId="{57B4B461-9A5F-4416-9097-4D1C4671C274}" type="presOf" srcId="{E5F0E300-0DC4-46B7-8367-1D8BA80170D9}" destId="{3DAED4F4-B5AB-4828-9EFC-BFE87B85C1BE}" srcOrd="0" destOrd="0" presId="urn:microsoft.com/office/officeart/2005/8/layout/hProcess9"/>
    <dgm:cxn modelId="{B71C0FFE-1228-444B-AC7B-B3131EEC71E8}" srcId="{8BE60044-A2F5-4D47-84D2-BF4FF1A78012}" destId="{65442BF9-00FD-4CDA-868D-F74FDD3CCB74}" srcOrd="3" destOrd="0" parTransId="{F1AAFC4B-E1ED-4C60-81B4-22E938513321}" sibTransId="{64221EBD-FE88-4A38-995B-51F1E0488AF9}"/>
    <dgm:cxn modelId="{CACBDF2B-0994-437B-9B82-6DB15E792042}" srcId="{8BE60044-A2F5-4D47-84D2-BF4FF1A78012}" destId="{A96143AD-5207-44F2-8E45-9B53AB0FD0A9}" srcOrd="5" destOrd="0" parTransId="{4D7AD4AF-25EC-42AD-95B5-C1A34175F046}" sibTransId="{CA2EC13A-AB28-44EF-86D0-7AD0179F499D}"/>
    <dgm:cxn modelId="{FEE874D9-BCA1-4806-BBD3-E099A12BAF16}" type="presOf" srcId="{65442BF9-00FD-4CDA-868D-F74FDD3CCB74}" destId="{AE8AD1D5-ED0C-4FC3-9271-E5BA434EA2CD}" srcOrd="0" destOrd="0" presId="urn:microsoft.com/office/officeart/2005/8/layout/hProcess9"/>
    <dgm:cxn modelId="{5C405EA2-34B6-40CF-AA65-078721764CC3}" type="presParOf" srcId="{3BD6AC80-F1D2-4060-A044-166156A7EC9B}" destId="{7FD31D9E-4477-4A22-8B5B-81CEFC273B95}" srcOrd="0" destOrd="0" presId="urn:microsoft.com/office/officeart/2005/8/layout/hProcess9"/>
    <dgm:cxn modelId="{DAF3459C-6096-4C83-992E-7FBD89640B2E}" type="presParOf" srcId="{3BD6AC80-F1D2-4060-A044-166156A7EC9B}" destId="{4FB22981-0E22-47F8-A421-3BF5AA580F56}" srcOrd="1" destOrd="0" presId="urn:microsoft.com/office/officeart/2005/8/layout/hProcess9"/>
    <dgm:cxn modelId="{5CB54B88-9C94-450E-AE73-AB7CD359CEBD}" type="presParOf" srcId="{4FB22981-0E22-47F8-A421-3BF5AA580F56}" destId="{360415DE-62BA-4130-BEDF-E1874672C58B}" srcOrd="0" destOrd="0" presId="urn:microsoft.com/office/officeart/2005/8/layout/hProcess9"/>
    <dgm:cxn modelId="{A0CF709B-EAE3-4DC8-8244-570F36BAD5AC}" type="presParOf" srcId="{4FB22981-0E22-47F8-A421-3BF5AA580F56}" destId="{0401F7CB-13F7-499F-B05E-B47DAA9C0181}" srcOrd="1" destOrd="0" presId="urn:microsoft.com/office/officeart/2005/8/layout/hProcess9"/>
    <dgm:cxn modelId="{6C83851C-6D05-4FC3-9D80-F2BB1D1C242B}" type="presParOf" srcId="{4FB22981-0E22-47F8-A421-3BF5AA580F56}" destId="{E961E969-FACA-485B-8B19-7C5AD59AD88A}" srcOrd="2" destOrd="0" presId="urn:microsoft.com/office/officeart/2005/8/layout/hProcess9"/>
    <dgm:cxn modelId="{202141F4-09F2-4986-8AD1-3AF080AA89F8}" type="presParOf" srcId="{4FB22981-0E22-47F8-A421-3BF5AA580F56}" destId="{8EB3AD61-8185-4275-999D-7FE7EF641439}" srcOrd="3" destOrd="0" presId="urn:microsoft.com/office/officeart/2005/8/layout/hProcess9"/>
    <dgm:cxn modelId="{E2FE851F-E55C-47DA-B146-B7E946244424}" type="presParOf" srcId="{4FB22981-0E22-47F8-A421-3BF5AA580F56}" destId="{D6F8B062-B6D2-4F78-BF85-12856F48F07D}" srcOrd="4" destOrd="0" presId="urn:microsoft.com/office/officeart/2005/8/layout/hProcess9"/>
    <dgm:cxn modelId="{8C93166E-E761-4FB2-BE68-BA74DCA4C4B6}" type="presParOf" srcId="{4FB22981-0E22-47F8-A421-3BF5AA580F56}" destId="{B97A4160-A040-4A79-B771-67BCFB8355CA}" srcOrd="5" destOrd="0" presId="urn:microsoft.com/office/officeart/2005/8/layout/hProcess9"/>
    <dgm:cxn modelId="{203F51E5-3E20-4CEA-BA46-D9CD58CD7BF6}" type="presParOf" srcId="{4FB22981-0E22-47F8-A421-3BF5AA580F56}" destId="{AE8AD1D5-ED0C-4FC3-9271-E5BA434EA2CD}" srcOrd="6" destOrd="0" presId="urn:microsoft.com/office/officeart/2005/8/layout/hProcess9"/>
    <dgm:cxn modelId="{441FA653-12A8-4853-A4F2-CC9B1DB44965}" type="presParOf" srcId="{4FB22981-0E22-47F8-A421-3BF5AA580F56}" destId="{3876F33C-1766-4DC1-8118-2FF535BF4B8D}" srcOrd="7" destOrd="0" presId="urn:microsoft.com/office/officeart/2005/8/layout/hProcess9"/>
    <dgm:cxn modelId="{6E51024B-B7CD-45C6-8864-328D3D423709}" type="presParOf" srcId="{4FB22981-0E22-47F8-A421-3BF5AA580F56}" destId="{3DAED4F4-B5AB-4828-9EFC-BFE87B85C1BE}" srcOrd="8" destOrd="0" presId="urn:microsoft.com/office/officeart/2005/8/layout/hProcess9"/>
    <dgm:cxn modelId="{0452407F-C64F-40B2-9085-C5804B51631C}" type="presParOf" srcId="{4FB22981-0E22-47F8-A421-3BF5AA580F56}" destId="{99BBAA04-BE73-4F3A-82C5-72A3EA538C96}" srcOrd="9" destOrd="0" presId="urn:microsoft.com/office/officeart/2005/8/layout/hProcess9"/>
    <dgm:cxn modelId="{AADDB670-12AA-4AAD-A488-D7AE27A0E1A6}" type="presParOf" srcId="{4FB22981-0E22-47F8-A421-3BF5AA580F56}" destId="{52D861F7-1F16-4279-ACCF-071F61D4D09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BBF40-64D5-485B-A39E-03955F0852D1}">
      <dsp:nvSpPr>
        <dsp:cNvPr id="0" name=""/>
        <dsp:cNvSpPr/>
      </dsp:nvSpPr>
      <dsp:spPr>
        <a:xfrm rot="5400000">
          <a:off x="5034491" y="-1973872"/>
          <a:ext cx="1009448" cy="52133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 moderator</a:t>
          </a:r>
          <a:endParaRPr lang="en-GB" sz="1800" kern="1200" dirty="0">
            <a:solidFill>
              <a:schemeClr val="bg1">
                <a:lumMod val="65000"/>
              </a:schemeClr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 table-secretary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 </a:t>
          </a:r>
          <a:r>
            <a:rPr lang="en-US" sz="1800" kern="1200" dirty="0" smtClean="0"/>
            <a:t>presenter/rapporteur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-5400000">
        <a:off x="2932526" y="177370"/>
        <a:ext cx="5164102" cy="910894"/>
      </dsp:txXfrm>
    </dsp:sp>
    <dsp:sp modelId="{1D6156E0-FB0C-48F5-B1B4-678A77577644}">
      <dsp:nvSpPr>
        <dsp:cNvPr id="0" name=""/>
        <dsp:cNvSpPr/>
      </dsp:nvSpPr>
      <dsp:spPr>
        <a:xfrm>
          <a:off x="0" y="1911"/>
          <a:ext cx="2932525" cy="1261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 working </a:t>
          </a:r>
          <a:r>
            <a:rPr lang="en-US" sz="3500" kern="1200" dirty="0" smtClean="0"/>
            <a:t>tables</a:t>
          </a:r>
          <a:endParaRPr lang="en-GB" sz="3500" kern="1200" dirty="0"/>
        </a:p>
      </dsp:txBody>
      <dsp:txXfrm>
        <a:off x="61596" y="63507"/>
        <a:ext cx="2809333" cy="1138618"/>
      </dsp:txXfrm>
    </dsp:sp>
    <dsp:sp modelId="{97FAFF4E-6440-4E04-9E12-464E68953F53}">
      <dsp:nvSpPr>
        <dsp:cNvPr id="0" name=""/>
        <dsp:cNvSpPr/>
      </dsp:nvSpPr>
      <dsp:spPr>
        <a:xfrm rot="5400000">
          <a:off x="5034491" y="-648971"/>
          <a:ext cx="1009448" cy="52133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l" defTabSz="2266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100" kern="1200" dirty="0"/>
        </a:p>
      </dsp:txBody>
      <dsp:txXfrm rot="-5400000">
        <a:off x="2932526" y="1502271"/>
        <a:ext cx="5164102" cy="910894"/>
      </dsp:txXfrm>
    </dsp:sp>
    <dsp:sp modelId="{89E75DF5-DAC5-4E96-8947-17D691F74DD8}">
      <dsp:nvSpPr>
        <dsp:cNvPr id="0" name=""/>
        <dsp:cNvSpPr/>
      </dsp:nvSpPr>
      <dsp:spPr>
        <a:xfrm>
          <a:off x="0" y="1326812"/>
          <a:ext cx="2932525" cy="1261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 sessions</a:t>
          </a:r>
          <a:endParaRPr lang="en-GB" sz="3500" kern="1200" dirty="0"/>
        </a:p>
      </dsp:txBody>
      <dsp:txXfrm>
        <a:off x="61596" y="1388408"/>
        <a:ext cx="2809333" cy="1138618"/>
      </dsp:txXfrm>
    </dsp:sp>
    <dsp:sp modelId="{AF2B0358-411F-45EB-B0DD-7EA03D92EB50}">
      <dsp:nvSpPr>
        <dsp:cNvPr id="0" name=""/>
        <dsp:cNvSpPr/>
      </dsp:nvSpPr>
      <dsp:spPr>
        <a:xfrm rot="5400000">
          <a:off x="5034491" y="675929"/>
          <a:ext cx="1009448" cy="52133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Set of ideas benefitting from synergies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4-helix </a:t>
          </a:r>
          <a:r>
            <a:rPr lang="en-US" sz="1800" kern="1200" dirty="0" smtClean="0"/>
            <a:t>perspective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Better understanding of opportunities from all sides</a:t>
          </a:r>
          <a:endParaRPr lang="en-GB" sz="1800" kern="1200" dirty="0"/>
        </a:p>
      </dsp:txBody>
      <dsp:txXfrm rot="-5400000">
        <a:off x="2932526" y="2827172"/>
        <a:ext cx="5164102" cy="910894"/>
      </dsp:txXfrm>
    </dsp:sp>
    <dsp:sp modelId="{2BD52455-B3A9-44DB-85CC-DD6095BB4ED6}">
      <dsp:nvSpPr>
        <dsp:cNvPr id="0" name=""/>
        <dsp:cNvSpPr/>
      </dsp:nvSpPr>
      <dsp:spPr>
        <a:xfrm>
          <a:off x="0" y="2651713"/>
          <a:ext cx="2932525" cy="1261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Outcome</a:t>
          </a:r>
          <a:endParaRPr lang="en-GB" sz="3500" kern="1200" dirty="0"/>
        </a:p>
      </dsp:txBody>
      <dsp:txXfrm>
        <a:off x="61596" y="2713309"/>
        <a:ext cx="2809333" cy="11386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Synergies Project-Fiche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DBF89-C6E0-47A8-97AC-01B6CD35927D}">
      <dsp:nvSpPr>
        <dsp:cNvPr id="0" name=""/>
        <dsp:cNvSpPr/>
      </dsp:nvSpPr>
      <dsp:spPr>
        <a:xfrm>
          <a:off x="0" y="14407"/>
          <a:ext cx="7940226" cy="819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/>
            <a:t>Back to the plenary</a:t>
          </a:r>
          <a:endParaRPr lang="en-GB" sz="3600" kern="1200" dirty="0"/>
        </a:p>
      </dsp:txBody>
      <dsp:txXfrm>
        <a:off x="0" y="14407"/>
        <a:ext cx="7940226" cy="819505"/>
      </dsp:txXfrm>
    </dsp:sp>
    <dsp:sp modelId="{1D4F3010-2920-4C28-A25F-6A1E8D986D7C}">
      <dsp:nvSpPr>
        <dsp:cNvPr id="0" name=""/>
        <dsp:cNvSpPr/>
      </dsp:nvSpPr>
      <dsp:spPr>
        <a:xfrm>
          <a:off x="0" y="833913"/>
          <a:ext cx="7940226" cy="1767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1" kern="1200" dirty="0" smtClean="0"/>
            <a:t>Rapporteurs</a:t>
          </a:r>
          <a:endParaRPr lang="en-GB" sz="2300" b="1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0" i="0" kern="1200" dirty="0" smtClean="0"/>
            <a:t>Broad overview of ideas discussed</a:t>
          </a:r>
          <a:endParaRPr lang="en-GB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0" i="0" kern="1200" dirty="0" smtClean="0"/>
            <a:t>Relevant issues across sub-groups</a:t>
          </a:r>
          <a:endParaRPr lang="en-GB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0" i="0" kern="1200" dirty="0" smtClean="0"/>
            <a:t>Suggestions to stakeholders and to institutions</a:t>
          </a:r>
          <a:endParaRPr lang="en-GB" sz="2300" kern="1200" dirty="0"/>
        </a:p>
      </dsp:txBody>
      <dsp:txXfrm>
        <a:off x="0" y="833913"/>
        <a:ext cx="7940226" cy="17677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6AE59-03ED-4910-9A8E-AA2A0E06380F}">
      <dsp:nvSpPr>
        <dsp:cNvPr id="0" name=""/>
        <dsp:cNvSpPr/>
      </dsp:nvSpPr>
      <dsp:spPr>
        <a:xfrm>
          <a:off x="0" y="25311"/>
          <a:ext cx="576064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/>
            <a:t>Output </a:t>
          </a:r>
          <a:endParaRPr lang="en-GB" sz="2600" kern="1200"/>
        </a:p>
      </dsp:txBody>
      <dsp:txXfrm>
        <a:off x="30442" y="55753"/>
        <a:ext cx="5699756" cy="562726"/>
      </dsp:txXfrm>
    </dsp:sp>
    <dsp:sp modelId="{5B289BB8-2477-4F6E-898E-90819700E42B}">
      <dsp:nvSpPr>
        <dsp:cNvPr id="0" name=""/>
        <dsp:cNvSpPr/>
      </dsp:nvSpPr>
      <dsp:spPr>
        <a:xfrm>
          <a:off x="0" y="648921"/>
          <a:ext cx="576064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List </a:t>
          </a:r>
          <a:r>
            <a:rPr lang="en-US" sz="2000" b="0" i="0" kern="1200" dirty="0" smtClean="0"/>
            <a:t>of project ideas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Shared by 4-ple helix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Based on local strengths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Aware of synergies</a:t>
          </a:r>
          <a:endParaRPr lang="en-GB" sz="2000" kern="1200" dirty="0"/>
        </a:p>
      </dsp:txBody>
      <dsp:txXfrm>
        <a:off x="0" y="648921"/>
        <a:ext cx="5760640" cy="1372410"/>
      </dsp:txXfrm>
    </dsp:sp>
    <dsp:sp modelId="{FD3728F1-882A-4EAA-9077-6307D39CC54F}">
      <dsp:nvSpPr>
        <dsp:cNvPr id="0" name=""/>
        <dsp:cNvSpPr/>
      </dsp:nvSpPr>
      <dsp:spPr>
        <a:xfrm>
          <a:off x="0" y="2021332"/>
          <a:ext cx="576064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/>
            <a:t>Outcome</a:t>
          </a:r>
          <a:endParaRPr lang="en-GB" sz="2600" kern="1200"/>
        </a:p>
      </dsp:txBody>
      <dsp:txXfrm>
        <a:off x="30442" y="2051774"/>
        <a:ext cx="5699756" cy="562726"/>
      </dsp:txXfrm>
    </dsp:sp>
    <dsp:sp modelId="{A102802A-0AB5-4DC9-BFBB-6AAF05351009}">
      <dsp:nvSpPr>
        <dsp:cNvPr id="0" name=""/>
        <dsp:cNvSpPr/>
      </dsp:nvSpPr>
      <dsp:spPr>
        <a:xfrm>
          <a:off x="0" y="2644942"/>
          <a:ext cx="576064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4-ple Helix understanding of synergies</a:t>
          </a:r>
          <a:endParaRPr lang="en-GB" sz="2000" kern="1200" dirty="0"/>
        </a:p>
      </dsp:txBody>
      <dsp:txXfrm>
        <a:off x="0" y="2644942"/>
        <a:ext cx="5760640" cy="430560"/>
      </dsp:txXfrm>
    </dsp:sp>
    <dsp:sp modelId="{D15B84F7-C765-4D29-8ED2-20CEF9BAE243}">
      <dsp:nvSpPr>
        <dsp:cNvPr id="0" name=""/>
        <dsp:cNvSpPr/>
      </dsp:nvSpPr>
      <dsp:spPr>
        <a:xfrm>
          <a:off x="0" y="3075502"/>
          <a:ext cx="576064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smtClean="0"/>
            <a:t>Impact</a:t>
          </a:r>
          <a:endParaRPr lang="en-GB" sz="2600" kern="1200"/>
        </a:p>
      </dsp:txBody>
      <dsp:txXfrm>
        <a:off x="30442" y="3105944"/>
        <a:ext cx="5699756" cy="562726"/>
      </dsp:txXfrm>
    </dsp:sp>
    <dsp:sp modelId="{9E7C08B9-FAA9-4A91-AA66-E4E8EE8698C1}">
      <dsp:nvSpPr>
        <dsp:cNvPr id="0" name=""/>
        <dsp:cNvSpPr/>
      </dsp:nvSpPr>
      <dsp:spPr>
        <a:xfrm>
          <a:off x="0" y="3699112"/>
          <a:ext cx="576064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Influence RIS3 implementation</a:t>
          </a:r>
          <a:endParaRPr lang="en-GB" sz="2000" kern="1200" dirty="0"/>
        </a:p>
      </dsp:txBody>
      <dsp:txXfrm>
        <a:off x="0" y="3699112"/>
        <a:ext cx="5760640" cy="430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Split into working tables</a:t>
          </a:r>
          <a:endParaRPr lang="en-GB" sz="1600" kern="1200" dirty="0"/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Expert presentation</a:t>
          </a:r>
          <a:endParaRPr lang="en-GB" sz="1600" kern="1200" dirty="0"/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Individual identification of projects-ideas</a:t>
          </a:r>
          <a:endParaRPr lang="en-GB" sz="1400" kern="1200" dirty="0"/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Presentation of projects-ideas</a:t>
          </a:r>
          <a:endParaRPr lang="en-GB" sz="1600" kern="1200" dirty="0"/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Formation of sub-groups </a:t>
          </a:r>
          <a:endParaRPr lang="en-GB" sz="1600" kern="1200" dirty="0"/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Synergies Project-Fiche</a:t>
          </a:r>
          <a:endParaRPr lang="en-GB" sz="1600" kern="1200" dirty="0"/>
        </a:p>
      </dsp:txBody>
      <dsp:txXfrm>
        <a:off x="7400952" y="754833"/>
        <a:ext cx="1146770" cy="852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Split into working tables</a:t>
          </a:r>
          <a:endParaRPr lang="en-GB" sz="1600" kern="1200" dirty="0"/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8C623-19A6-41D2-9243-77C23833343A}">
      <dsp:nvSpPr>
        <dsp:cNvPr id="0" name=""/>
        <dsp:cNvSpPr/>
      </dsp:nvSpPr>
      <dsp:spPr>
        <a:xfrm>
          <a:off x="3305767" y="1570389"/>
          <a:ext cx="589264" cy="589264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3392063" y="1656685"/>
        <a:ext cx="416672" cy="416672"/>
      </dsp:txXfrm>
    </dsp:sp>
    <dsp:sp modelId="{89627C49-007B-4006-A79B-4EDDEAC66E00}">
      <dsp:nvSpPr>
        <dsp:cNvPr id="0" name=""/>
        <dsp:cNvSpPr/>
      </dsp:nvSpPr>
      <dsp:spPr>
        <a:xfrm rot="16200000">
          <a:off x="3407825" y="1364952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0770" y="1368186"/>
        <a:ext cx="19257" cy="19257"/>
      </dsp:txXfrm>
    </dsp:sp>
    <dsp:sp modelId="{A7620C3D-A03F-426D-9EC8-12DC125A929F}">
      <dsp:nvSpPr>
        <dsp:cNvPr id="0" name=""/>
        <dsp:cNvSpPr/>
      </dsp:nvSpPr>
      <dsp:spPr>
        <a:xfrm>
          <a:off x="2940774" y="-134009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bg2">
                  <a:lumMod val="10000"/>
                </a:schemeClr>
              </a:solidFill>
            </a:rPr>
            <a:t>Sust</a:t>
          </a:r>
          <a:r>
            <a:rPr lang="en-US" sz="2000" b="1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000" b="1" kern="1200" dirty="0" err="1" smtClean="0">
              <a:solidFill>
                <a:schemeClr val="bg2">
                  <a:lumMod val="10000"/>
                </a:schemeClr>
              </a:solidFill>
            </a:rPr>
            <a:t>Manuf</a:t>
          </a:r>
          <a:endParaRPr lang="en-GB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133974" y="59191"/>
        <a:ext cx="932850" cy="932850"/>
      </dsp:txXfrm>
    </dsp:sp>
    <dsp:sp modelId="{55113C8E-FC0E-40D5-B10E-C85B1DDAC291}">
      <dsp:nvSpPr>
        <dsp:cNvPr id="0" name=""/>
        <dsp:cNvSpPr/>
      </dsp:nvSpPr>
      <dsp:spPr>
        <a:xfrm rot="1800000">
          <a:off x="3829758" y="2095761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12703" y="2098995"/>
        <a:ext cx="19257" cy="19257"/>
      </dsp:txXfrm>
    </dsp:sp>
    <dsp:sp modelId="{4C5D58C8-E901-49BD-9B97-A1B083ED6229}">
      <dsp:nvSpPr>
        <dsp:cNvPr id="0" name=""/>
        <dsp:cNvSpPr/>
      </dsp:nvSpPr>
      <dsp:spPr>
        <a:xfrm>
          <a:off x="4100732" y="1875098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</a:t>
          </a:r>
          <a:endParaRPr lang="en-GB" sz="2000" kern="1200" dirty="0"/>
        </a:p>
      </dsp:txBody>
      <dsp:txXfrm>
        <a:off x="4293932" y="2068298"/>
        <a:ext cx="932850" cy="932850"/>
      </dsp:txXfrm>
    </dsp:sp>
    <dsp:sp modelId="{94C3EFC8-3F4F-48F2-9582-E5D410F6E184}">
      <dsp:nvSpPr>
        <dsp:cNvPr id="0" name=""/>
        <dsp:cNvSpPr/>
      </dsp:nvSpPr>
      <dsp:spPr>
        <a:xfrm rot="9000000">
          <a:off x="2985893" y="2095761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68838" y="2098995"/>
        <a:ext cx="19257" cy="19257"/>
      </dsp:txXfrm>
    </dsp:sp>
    <dsp:sp modelId="{895E6FED-EA3F-4E9D-8355-95CA57B7360E}">
      <dsp:nvSpPr>
        <dsp:cNvPr id="0" name=""/>
        <dsp:cNvSpPr/>
      </dsp:nvSpPr>
      <dsp:spPr>
        <a:xfrm>
          <a:off x="1780815" y="1875098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Health</a:t>
          </a:r>
          <a:endParaRPr lang="en-GB" sz="1800" kern="1200" dirty="0"/>
        </a:p>
      </dsp:txBody>
      <dsp:txXfrm>
        <a:off x="1974015" y="2068298"/>
        <a:ext cx="932850" cy="932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Expert presentation</a:t>
          </a:r>
          <a:endParaRPr lang="en-GB" sz="1600" kern="1200" dirty="0"/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8C623-19A6-41D2-9243-77C23833343A}">
      <dsp:nvSpPr>
        <dsp:cNvPr id="0" name=""/>
        <dsp:cNvSpPr/>
      </dsp:nvSpPr>
      <dsp:spPr>
        <a:xfrm>
          <a:off x="3305767" y="1570389"/>
          <a:ext cx="589264" cy="589264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3392063" y="1656685"/>
        <a:ext cx="416672" cy="416672"/>
      </dsp:txXfrm>
    </dsp:sp>
    <dsp:sp modelId="{89627C49-007B-4006-A79B-4EDDEAC66E00}">
      <dsp:nvSpPr>
        <dsp:cNvPr id="0" name=""/>
        <dsp:cNvSpPr/>
      </dsp:nvSpPr>
      <dsp:spPr>
        <a:xfrm rot="16200000">
          <a:off x="3407825" y="1364952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90770" y="1368186"/>
        <a:ext cx="19257" cy="19257"/>
      </dsp:txXfrm>
    </dsp:sp>
    <dsp:sp modelId="{A7620C3D-A03F-426D-9EC8-12DC125A929F}">
      <dsp:nvSpPr>
        <dsp:cNvPr id="0" name=""/>
        <dsp:cNvSpPr/>
      </dsp:nvSpPr>
      <dsp:spPr>
        <a:xfrm>
          <a:off x="2940774" y="-134009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bg2">
                  <a:lumMod val="10000"/>
                </a:schemeClr>
              </a:solidFill>
            </a:rPr>
            <a:t>Sust</a:t>
          </a:r>
          <a:r>
            <a:rPr lang="en-US" sz="2000" b="1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000" b="1" kern="1200" dirty="0" err="1" smtClean="0">
              <a:solidFill>
                <a:schemeClr val="bg2">
                  <a:lumMod val="10000"/>
                </a:schemeClr>
              </a:solidFill>
            </a:rPr>
            <a:t>Manuf</a:t>
          </a:r>
          <a:endParaRPr lang="en-GB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133974" y="59191"/>
        <a:ext cx="932850" cy="932850"/>
      </dsp:txXfrm>
    </dsp:sp>
    <dsp:sp modelId="{55113C8E-FC0E-40D5-B10E-C85B1DDAC291}">
      <dsp:nvSpPr>
        <dsp:cNvPr id="0" name=""/>
        <dsp:cNvSpPr/>
      </dsp:nvSpPr>
      <dsp:spPr>
        <a:xfrm rot="1800000">
          <a:off x="3829758" y="2095761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12703" y="2098995"/>
        <a:ext cx="19257" cy="19257"/>
      </dsp:txXfrm>
    </dsp:sp>
    <dsp:sp modelId="{4C5D58C8-E901-49BD-9B97-A1B083ED6229}">
      <dsp:nvSpPr>
        <dsp:cNvPr id="0" name=""/>
        <dsp:cNvSpPr/>
      </dsp:nvSpPr>
      <dsp:spPr>
        <a:xfrm>
          <a:off x="4100732" y="1875098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</a:t>
          </a:r>
          <a:endParaRPr lang="en-GB" sz="2000" kern="1200" dirty="0"/>
        </a:p>
      </dsp:txBody>
      <dsp:txXfrm>
        <a:off x="4293932" y="2068298"/>
        <a:ext cx="932850" cy="932850"/>
      </dsp:txXfrm>
    </dsp:sp>
    <dsp:sp modelId="{94C3EFC8-3F4F-48F2-9582-E5D410F6E184}">
      <dsp:nvSpPr>
        <dsp:cNvPr id="0" name=""/>
        <dsp:cNvSpPr/>
      </dsp:nvSpPr>
      <dsp:spPr>
        <a:xfrm rot="9000000">
          <a:off x="2985893" y="2095761"/>
          <a:ext cx="385147" cy="25725"/>
        </a:xfrm>
        <a:custGeom>
          <a:avLst/>
          <a:gdLst/>
          <a:ahLst/>
          <a:cxnLst/>
          <a:rect l="0" t="0" r="0" b="0"/>
          <a:pathLst>
            <a:path>
              <a:moveTo>
                <a:pt x="0" y="12862"/>
              </a:moveTo>
              <a:lnTo>
                <a:pt x="385147" y="12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68838" y="2098995"/>
        <a:ext cx="19257" cy="19257"/>
      </dsp:txXfrm>
    </dsp:sp>
    <dsp:sp modelId="{895E6FED-EA3F-4E9D-8355-95CA57B7360E}">
      <dsp:nvSpPr>
        <dsp:cNvPr id="0" name=""/>
        <dsp:cNvSpPr/>
      </dsp:nvSpPr>
      <dsp:spPr>
        <a:xfrm>
          <a:off x="1780815" y="1875098"/>
          <a:ext cx="1319250" cy="131925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Health</a:t>
          </a:r>
          <a:endParaRPr lang="en-GB" sz="1800" kern="1200" dirty="0"/>
        </a:p>
      </dsp:txBody>
      <dsp:txXfrm>
        <a:off x="1974015" y="2068298"/>
        <a:ext cx="932850" cy="9328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Individual identification of projects-ideas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/>
              </a:solidFill>
            </a:rPr>
            <a:t>Presentation of projects-ideas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Formation of sub-groups 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31D9E-4477-4A22-8B5B-81CEFC273B95}">
      <dsp:nvSpPr>
        <dsp:cNvPr id="0" name=""/>
        <dsp:cNvSpPr/>
      </dsp:nvSpPr>
      <dsp:spPr>
        <a:xfrm>
          <a:off x="2" y="0"/>
          <a:ext cx="8595950" cy="2362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415DE-62BA-4130-BEDF-E1874672C58B}">
      <dsp:nvSpPr>
        <dsp:cNvPr id="0" name=""/>
        <dsp:cNvSpPr/>
      </dsp:nvSpPr>
      <dsp:spPr>
        <a:xfrm>
          <a:off x="2103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Split into working tables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8231" y="754833"/>
        <a:ext cx="1146770" cy="852684"/>
      </dsp:txXfrm>
    </dsp:sp>
    <dsp:sp modelId="{E961E969-FACA-485B-8B19-7C5AD59AD88A}">
      <dsp:nvSpPr>
        <dsp:cNvPr id="0" name=""/>
        <dsp:cNvSpPr/>
      </dsp:nvSpPr>
      <dsp:spPr>
        <a:xfrm>
          <a:off x="1447634" y="708705"/>
          <a:ext cx="1285601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Expert presentation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493762" y="754833"/>
        <a:ext cx="1193345" cy="852684"/>
      </dsp:txXfrm>
    </dsp:sp>
    <dsp:sp modelId="{D6F8B062-B6D2-4F78-BF85-12856F48F07D}">
      <dsp:nvSpPr>
        <dsp:cNvPr id="0" name=""/>
        <dsp:cNvSpPr/>
      </dsp:nvSpPr>
      <dsp:spPr>
        <a:xfrm>
          <a:off x="2939740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>
                  <a:lumMod val="50000"/>
                </a:schemeClr>
              </a:solidFill>
            </a:rPr>
            <a:t>Individual identification of projects-ideas</a:t>
          </a:r>
          <a:endParaRPr lang="en-GB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985868" y="754833"/>
        <a:ext cx="1146770" cy="852684"/>
      </dsp:txXfrm>
    </dsp:sp>
    <dsp:sp modelId="{AE8AD1D5-ED0C-4FC3-9271-E5BA434EA2CD}">
      <dsp:nvSpPr>
        <dsp:cNvPr id="0" name=""/>
        <dsp:cNvSpPr/>
      </dsp:nvSpPr>
      <dsp:spPr>
        <a:xfrm>
          <a:off x="4385271" y="708705"/>
          <a:ext cx="1317518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>
                  <a:lumMod val="50000"/>
                </a:schemeClr>
              </a:solidFill>
            </a:rPr>
            <a:t>Presentation of projects-ideas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431399" y="754833"/>
        <a:ext cx="1225262" cy="852684"/>
      </dsp:txXfrm>
    </dsp:sp>
    <dsp:sp modelId="{3DAED4F4-B5AB-4828-9EFC-BFE87B85C1BE}">
      <dsp:nvSpPr>
        <dsp:cNvPr id="0" name=""/>
        <dsp:cNvSpPr/>
      </dsp:nvSpPr>
      <dsp:spPr>
        <a:xfrm>
          <a:off x="5871761" y="720082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bg1"/>
              </a:solidFill>
            </a:rPr>
            <a:t>Formation of sub-groups 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5917889" y="766210"/>
        <a:ext cx="1146770" cy="852684"/>
      </dsp:txXfrm>
    </dsp:sp>
    <dsp:sp modelId="{52D861F7-1F16-4279-ACCF-071F61D4D091}">
      <dsp:nvSpPr>
        <dsp:cNvPr id="0" name=""/>
        <dsp:cNvSpPr/>
      </dsp:nvSpPr>
      <dsp:spPr>
        <a:xfrm>
          <a:off x="7354824" y="708705"/>
          <a:ext cx="1239026" cy="9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>
                  <a:lumMod val="50000"/>
                </a:schemeClr>
              </a:solidFill>
            </a:rPr>
            <a:t>Synergies Project-Fiche</a:t>
          </a:r>
          <a:endParaRPr lang="en-GB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400952" y="754833"/>
        <a:ext cx="1146770" cy="852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1119" cy="494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017" y="1"/>
            <a:ext cx="2912202" cy="494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74CB9-C007-4912-86B3-125F1645FA83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3573"/>
            <a:ext cx="2911119" cy="491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017" y="9373573"/>
            <a:ext cx="2912202" cy="491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8903-7747-4A5C-8ECA-B2BB6081E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63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871" y="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401D-26E8-49A8-9FB1-D49AF9438108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7254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22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871" y="937222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DE30C-8655-411B-8673-1AC0DB1F8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5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990600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971982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F549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F5494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bk object 17"/>
          <p:cNvSpPr/>
          <p:nvPr/>
        </p:nvSpPr>
        <p:spPr>
          <a:xfrm>
            <a:off x="0" y="0"/>
            <a:ext cx="9144000" cy="957580"/>
          </a:xfrm>
          <a:custGeom>
            <a:avLst/>
            <a:gdLst/>
            <a:ahLst/>
            <a:cxnLst/>
            <a:rect l="l" t="t" r="r" b="b"/>
            <a:pathLst>
              <a:path w="9144000" h="957580">
                <a:moveTo>
                  <a:pt x="0" y="0"/>
                </a:moveTo>
                <a:lnTo>
                  <a:pt x="9143993" y="0"/>
                </a:lnTo>
                <a:lnTo>
                  <a:pt x="9143993" y="957262"/>
                </a:lnTo>
                <a:lnTo>
                  <a:pt x="0" y="95726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10393" y="6633556"/>
            <a:ext cx="714894" cy="224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62437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7" y="0"/>
                </a:lnTo>
                <a:lnTo>
                  <a:pt x="611187" y="198437"/>
                </a:lnTo>
                <a:lnTo>
                  <a:pt x="0" y="198437"/>
                </a:lnTo>
                <a:lnTo>
                  <a:pt x="0" y="0"/>
                </a:lnTo>
                <a:close/>
              </a:path>
            </a:pathLst>
          </a:custGeom>
          <a:solidFill>
            <a:srgbClr val="174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2437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6" y="0"/>
                </a:lnTo>
                <a:lnTo>
                  <a:pt x="611186" y="198436"/>
                </a:lnTo>
                <a:lnTo>
                  <a:pt x="0" y="1984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74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957637" y="258763"/>
            <a:ext cx="1436687" cy="10048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smtClean="0"/>
              <a:t>‹#›</a:t>
            </a:fld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FFFF"/>
              </a:solidFill>
            </a:endParaRPr>
          </a:p>
        </p:txBody>
      </p:sp>
      <p:sp>
        <p:nvSpPr>
          <p:cNvPr id="22" name="Rectangle 9"/>
          <p:cNvSpPr>
            <a:spLocks noChangeArrowheads="1"/>
          </p:cNvSpPr>
          <p:nvPr userDrawn="1"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0" y="953366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F549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3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bk object 17"/>
          <p:cNvSpPr/>
          <p:nvPr/>
        </p:nvSpPr>
        <p:spPr>
          <a:xfrm>
            <a:off x="0" y="0"/>
            <a:ext cx="9144000" cy="957580"/>
          </a:xfrm>
          <a:custGeom>
            <a:avLst/>
            <a:gdLst/>
            <a:ahLst/>
            <a:cxnLst/>
            <a:rect l="l" t="t" r="r" b="b"/>
            <a:pathLst>
              <a:path w="9144000" h="957580">
                <a:moveTo>
                  <a:pt x="0" y="0"/>
                </a:moveTo>
                <a:lnTo>
                  <a:pt x="9143993" y="0"/>
                </a:lnTo>
                <a:lnTo>
                  <a:pt x="9143993" y="957262"/>
                </a:lnTo>
                <a:lnTo>
                  <a:pt x="0" y="95726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10393" y="6633556"/>
            <a:ext cx="714894" cy="224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62437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7" y="0"/>
                </a:lnTo>
                <a:lnTo>
                  <a:pt x="611187" y="198437"/>
                </a:lnTo>
                <a:lnTo>
                  <a:pt x="0" y="198437"/>
                </a:lnTo>
                <a:lnTo>
                  <a:pt x="0" y="0"/>
                </a:lnTo>
                <a:close/>
              </a:path>
            </a:pathLst>
          </a:custGeom>
          <a:solidFill>
            <a:srgbClr val="174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2437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6" y="0"/>
                </a:lnTo>
                <a:lnTo>
                  <a:pt x="611186" y="198436"/>
                </a:lnTo>
                <a:lnTo>
                  <a:pt x="0" y="1984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174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957637" y="258763"/>
            <a:ext cx="1436687" cy="10048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FFFF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57580"/>
          </a:xfrm>
          <a:custGeom>
            <a:avLst/>
            <a:gdLst/>
            <a:ahLst/>
            <a:cxnLst/>
            <a:rect l="l" t="t" r="r" b="b"/>
            <a:pathLst>
              <a:path w="9144000" h="957580">
                <a:moveTo>
                  <a:pt x="0" y="0"/>
                </a:moveTo>
                <a:lnTo>
                  <a:pt x="9144000" y="0"/>
                </a:lnTo>
                <a:lnTo>
                  <a:pt x="9144000" y="957262"/>
                </a:lnTo>
                <a:lnTo>
                  <a:pt x="0" y="957262"/>
                </a:lnTo>
                <a:lnTo>
                  <a:pt x="0" y="0"/>
                </a:lnTo>
                <a:close/>
              </a:path>
            </a:pathLst>
          </a:custGeom>
          <a:solidFill>
            <a:srgbClr val="0A69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57580"/>
          </a:xfrm>
          <a:custGeom>
            <a:avLst/>
            <a:gdLst/>
            <a:ahLst/>
            <a:cxnLst/>
            <a:rect l="l" t="t" r="r" b="b"/>
            <a:pathLst>
              <a:path w="9144000" h="957580">
                <a:moveTo>
                  <a:pt x="0" y="0"/>
                </a:moveTo>
                <a:lnTo>
                  <a:pt x="9143993" y="0"/>
                </a:lnTo>
                <a:lnTo>
                  <a:pt x="9143993" y="957262"/>
                </a:lnTo>
                <a:lnTo>
                  <a:pt x="0" y="95726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10393" y="6633556"/>
            <a:ext cx="714894" cy="2244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027" y="1350962"/>
            <a:ext cx="8195944" cy="916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F549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3607" y="2190750"/>
            <a:ext cx="7296784" cy="466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F549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7275" y="6311970"/>
            <a:ext cx="248920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51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1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22718"/>
            <a:ext cx="9144000" cy="58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69981" y="981075"/>
            <a:ext cx="4274185" cy="0"/>
          </a:xfrm>
          <a:custGeom>
            <a:avLst/>
            <a:gdLst/>
            <a:ahLst/>
            <a:cxnLst/>
            <a:rect l="l" t="t" r="r" b="b"/>
            <a:pathLst>
              <a:path w="4274184">
                <a:moveTo>
                  <a:pt x="0" y="0"/>
                </a:moveTo>
                <a:lnTo>
                  <a:pt x="4274018" y="0"/>
                </a:lnTo>
              </a:path>
            </a:pathLst>
          </a:custGeom>
          <a:ln w="25399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81075"/>
            <a:ext cx="4251325" cy="0"/>
          </a:xfrm>
          <a:custGeom>
            <a:avLst/>
            <a:gdLst/>
            <a:ahLst/>
            <a:cxnLst/>
            <a:rect l="l" t="t" r="r" b="b"/>
            <a:pathLst>
              <a:path w="4251325">
                <a:moveTo>
                  <a:pt x="0" y="0"/>
                </a:moveTo>
                <a:lnTo>
                  <a:pt x="4251235" y="0"/>
                </a:lnTo>
              </a:path>
            </a:pathLst>
          </a:custGeom>
          <a:ln w="25399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81074"/>
            <a:ext cx="9144000" cy="5876925"/>
          </a:xfrm>
          <a:custGeom>
            <a:avLst/>
            <a:gdLst/>
            <a:ahLst/>
            <a:cxnLst/>
            <a:rect l="l" t="t" r="r" b="b"/>
            <a:pathLst>
              <a:path w="9144000" h="5876925">
                <a:moveTo>
                  <a:pt x="9143999" y="5876915"/>
                </a:moveTo>
                <a:lnTo>
                  <a:pt x="0" y="5876915"/>
                </a:lnTo>
                <a:lnTo>
                  <a:pt x="0" y="0"/>
                </a:lnTo>
              </a:path>
            </a:pathLst>
          </a:custGeom>
          <a:ln w="25399">
            <a:solidFill>
              <a:srgbClr val="0A69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3927" y="262953"/>
            <a:ext cx="943900" cy="9943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58169" y="261607"/>
            <a:ext cx="436245" cy="360680"/>
          </a:xfrm>
          <a:custGeom>
            <a:avLst/>
            <a:gdLst/>
            <a:ahLst/>
            <a:cxnLst/>
            <a:rect l="l" t="t" r="r" b="b"/>
            <a:pathLst>
              <a:path w="436245" h="360680">
                <a:moveTo>
                  <a:pt x="0" y="0"/>
                </a:moveTo>
                <a:lnTo>
                  <a:pt x="0" y="47116"/>
                </a:lnTo>
                <a:lnTo>
                  <a:pt x="124295" y="221781"/>
                </a:lnTo>
                <a:lnTo>
                  <a:pt x="151409" y="259384"/>
                </a:lnTo>
                <a:lnTo>
                  <a:pt x="178194" y="288634"/>
                </a:lnTo>
                <a:lnTo>
                  <a:pt x="246303" y="319274"/>
                </a:lnTo>
                <a:lnTo>
                  <a:pt x="296976" y="330822"/>
                </a:lnTo>
                <a:lnTo>
                  <a:pt x="435698" y="360629"/>
                </a:lnTo>
                <a:lnTo>
                  <a:pt x="435698" y="353453"/>
                </a:lnTo>
                <a:lnTo>
                  <a:pt x="298665" y="324205"/>
                </a:lnTo>
                <a:lnTo>
                  <a:pt x="238884" y="307572"/>
                </a:lnTo>
                <a:lnTo>
                  <a:pt x="198686" y="287575"/>
                </a:lnTo>
                <a:lnTo>
                  <a:pt x="171969" y="264373"/>
                </a:lnTo>
                <a:lnTo>
                  <a:pt x="152628" y="238124"/>
                </a:lnTo>
                <a:lnTo>
                  <a:pt x="142095" y="221613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57914" y="318808"/>
            <a:ext cx="436880" cy="332105"/>
          </a:xfrm>
          <a:custGeom>
            <a:avLst/>
            <a:gdLst/>
            <a:ahLst/>
            <a:cxnLst/>
            <a:rect l="l" t="t" r="r" b="b"/>
            <a:pathLst>
              <a:path w="436879" h="332105">
                <a:moveTo>
                  <a:pt x="253" y="0"/>
                </a:moveTo>
                <a:lnTo>
                  <a:pt x="0" y="42837"/>
                </a:lnTo>
                <a:lnTo>
                  <a:pt x="151663" y="236943"/>
                </a:lnTo>
                <a:lnTo>
                  <a:pt x="182228" y="265094"/>
                </a:lnTo>
                <a:lnTo>
                  <a:pt x="218293" y="283424"/>
                </a:lnTo>
                <a:lnTo>
                  <a:pt x="257683" y="295331"/>
                </a:lnTo>
                <a:lnTo>
                  <a:pt x="330661" y="311026"/>
                </a:lnTo>
                <a:lnTo>
                  <a:pt x="436308" y="331812"/>
                </a:lnTo>
                <a:lnTo>
                  <a:pt x="436308" y="325767"/>
                </a:lnTo>
                <a:lnTo>
                  <a:pt x="298221" y="298170"/>
                </a:lnTo>
                <a:lnTo>
                  <a:pt x="233287" y="279008"/>
                </a:lnTo>
                <a:lnTo>
                  <a:pt x="191868" y="256836"/>
                </a:lnTo>
                <a:lnTo>
                  <a:pt x="151295" y="214655"/>
                </a:lnTo>
                <a:lnTo>
                  <a:pt x="105923" y="151419"/>
                </a:lnTo>
                <a:lnTo>
                  <a:pt x="253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7914" y="376250"/>
            <a:ext cx="436245" cy="302895"/>
          </a:xfrm>
          <a:custGeom>
            <a:avLst/>
            <a:gdLst/>
            <a:ahLst/>
            <a:cxnLst/>
            <a:rect l="l" t="t" r="r" b="b"/>
            <a:pathLst>
              <a:path w="436245" h="302895">
                <a:moveTo>
                  <a:pt x="253" y="0"/>
                </a:moveTo>
                <a:lnTo>
                  <a:pt x="0" y="40563"/>
                </a:lnTo>
                <a:lnTo>
                  <a:pt x="123441" y="183605"/>
                </a:lnTo>
                <a:lnTo>
                  <a:pt x="151295" y="215404"/>
                </a:lnTo>
                <a:lnTo>
                  <a:pt x="180878" y="240602"/>
                </a:lnTo>
                <a:lnTo>
                  <a:pt x="215452" y="257446"/>
                </a:lnTo>
                <a:lnTo>
                  <a:pt x="254679" y="268763"/>
                </a:lnTo>
                <a:lnTo>
                  <a:pt x="298221" y="277380"/>
                </a:lnTo>
                <a:lnTo>
                  <a:pt x="435914" y="302704"/>
                </a:lnTo>
                <a:lnTo>
                  <a:pt x="435914" y="296659"/>
                </a:lnTo>
                <a:lnTo>
                  <a:pt x="298221" y="270967"/>
                </a:lnTo>
                <a:lnTo>
                  <a:pt x="242318" y="256655"/>
                </a:lnTo>
                <a:lnTo>
                  <a:pt x="201817" y="238939"/>
                </a:lnTo>
                <a:lnTo>
                  <a:pt x="172786" y="218244"/>
                </a:lnTo>
                <a:lnTo>
                  <a:pt x="151295" y="194995"/>
                </a:lnTo>
                <a:lnTo>
                  <a:pt x="253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57914" y="432688"/>
            <a:ext cx="436245" cy="277495"/>
          </a:xfrm>
          <a:custGeom>
            <a:avLst/>
            <a:gdLst/>
            <a:ahLst/>
            <a:cxnLst/>
            <a:rect l="l" t="t" r="r" b="b"/>
            <a:pathLst>
              <a:path w="436245" h="277495">
                <a:moveTo>
                  <a:pt x="0" y="0"/>
                </a:moveTo>
                <a:lnTo>
                  <a:pt x="61996" y="102263"/>
                </a:lnTo>
                <a:lnTo>
                  <a:pt x="112194" y="153872"/>
                </a:lnTo>
                <a:lnTo>
                  <a:pt x="151295" y="192989"/>
                </a:lnTo>
                <a:lnTo>
                  <a:pt x="187071" y="220487"/>
                </a:lnTo>
                <a:lnTo>
                  <a:pt x="222786" y="236496"/>
                </a:lnTo>
                <a:lnTo>
                  <a:pt x="435914" y="276885"/>
                </a:lnTo>
                <a:lnTo>
                  <a:pt x="435914" y="270459"/>
                </a:lnTo>
                <a:lnTo>
                  <a:pt x="298221" y="245884"/>
                </a:lnTo>
                <a:lnTo>
                  <a:pt x="242708" y="233143"/>
                </a:lnTo>
                <a:lnTo>
                  <a:pt x="205478" y="218732"/>
                </a:lnTo>
                <a:lnTo>
                  <a:pt x="151663" y="173710"/>
                </a:lnTo>
                <a:lnTo>
                  <a:pt x="124345" y="143655"/>
                </a:lnTo>
                <a:lnTo>
                  <a:pt x="101292" y="117251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8169" y="491388"/>
            <a:ext cx="436245" cy="247015"/>
          </a:xfrm>
          <a:custGeom>
            <a:avLst/>
            <a:gdLst/>
            <a:ahLst/>
            <a:cxnLst/>
            <a:rect l="l" t="t" r="r" b="b"/>
            <a:pathLst>
              <a:path w="436245" h="247015">
                <a:moveTo>
                  <a:pt x="0" y="0"/>
                </a:moveTo>
                <a:lnTo>
                  <a:pt x="0" y="35521"/>
                </a:lnTo>
                <a:lnTo>
                  <a:pt x="151041" y="173964"/>
                </a:lnTo>
                <a:lnTo>
                  <a:pt x="180442" y="194381"/>
                </a:lnTo>
                <a:lnTo>
                  <a:pt x="213968" y="207556"/>
                </a:lnTo>
                <a:lnTo>
                  <a:pt x="252662" y="216502"/>
                </a:lnTo>
                <a:lnTo>
                  <a:pt x="435660" y="246900"/>
                </a:lnTo>
                <a:lnTo>
                  <a:pt x="435660" y="240106"/>
                </a:lnTo>
                <a:lnTo>
                  <a:pt x="297573" y="217042"/>
                </a:lnTo>
                <a:lnTo>
                  <a:pt x="252816" y="207865"/>
                </a:lnTo>
                <a:lnTo>
                  <a:pt x="214018" y="195837"/>
                </a:lnTo>
                <a:lnTo>
                  <a:pt x="180457" y="179013"/>
                </a:lnTo>
                <a:lnTo>
                  <a:pt x="151409" y="155448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58169" y="545807"/>
            <a:ext cx="436245" cy="222885"/>
          </a:xfrm>
          <a:custGeom>
            <a:avLst/>
            <a:gdLst/>
            <a:ahLst/>
            <a:cxnLst/>
            <a:rect l="l" t="t" r="r" b="b"/>
            <a:pathLst>
              <a:path w="436245" h="222884">
                <a:moveTo>
                  <a:pt x="0" y="0"/>
                </a:moveTo>
                <a:lnTo>
                  <a:pt x="0" y="33261"/>
                </a:lnTo>
                <a:lnTo>
                  <a:pt x="151409" y="155067"/>
                </a:lnTo>
                <a:lnTo>
                  <a:pt x="181555" y="173845"/>
                </a:lnTo>
                <a:lnTo>
                  <a:pt x="214642" y="185586"/>
                </a:lnTo>
                <a:lnTo>
                  <a:pt x="252654" y="193405"/>
                </a:lnTo>
                <a:lnTo>
                  <a:pt x="435660" y="222338"/>
                </a:lnTo>
                <a:lnTo>
                  <a:pt x="435660" y="215163"/>
                </a:lnTo>
                <a:lnTo>
                  <a:pt x="297967" y="192481"/>
                </a:lnTo>
                <a:lnTo>
                  <a:pt x="246292" y="182343"/>
                </a:lnTo>
                <a:lnTo>
                  <a:pt x="208248" y="171273"/>
                </a:lnTo>
                <a:lnTo>
                  <a:pt x="151409" y="136550"/>
                </a:lnTo>
                <a:lnTo>
                  <a:pt x="102708" y="93402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7914" y="604012"/>
            <a:ext cx="435609" cy="194310"/>
          </a:xfrm>
          <a:custGeom>
            <a:avLst/>
            <a:gdLst/>
            <a:ahLst/>
            <a:cxnLst/>
            <a:rect l="l" t="t" r="r" b="b"/>
            <a:pathLst>
              <a:path w="435610" h="194309">
                <a:moveTo>
                  <a:pt x="0" y="0"/>
                </a:moveTo>
                <a:lnTo>
                  <a:pt x="107737" y="104221"/>
                </a:lnTo>
                <a:lnTo>
                  <a:pt x="151663" y="133527"/>
                </a:lnTo>
                <a:lnTo>
                  <a:pt x="187659" y="152733"/>
                </a:lnTo>
                <a:lnTo>
                  <a:pt x="259060" y="170586"/>
                </a:lnTo>
                <a:lnTo>
                  <a:pt x="356638" y="182886"/>
                </a:lnTo>
                <a:lnTo>
                  <a:pt x="435533" y="193992"/>
                </a:lnTo>
                <a:lnTo>
                  <a:pt x="435533" y="186423"/>
                </a:lnTo>
                <a:lnTo>
                  <a:pt x="298221" y="167157"/>
                </a:lnTo>
                <a:lnTo>
                  <a:pt x="239997" y="156214"/>
                </a:lnTo>
                <a:lnTo>
                  <a:pt x="199369" y="143492"/>
                </a:lnTo>
                <a:lnTo>
                  <a:pt x="151295" y="116522"/>
                </a:lnTo>
                <a:lnTo>
                  <a:pt x="114495" y="88917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7914" y="659688"/>
            <a:ext cx="435609" cy="167640"/>
          </a:xfrm>
          <a:custGeom>
            <a:avLst/>
            <a:gdLst/>
            <a:ahLst/>
            <a:cxnLst/>
            <a:rect l="l" t="t" r="r" b="b"/>
            <a:pathLst>
              <a:path w="435610" h="167640">
                <a:moveTo>
                  <a:pt x="0" y="0"/>
                </a:moveTo>
                <a:lnTo>
                  <a:pt x="108706" y="89904"/>
                </a:lnTo>
                <a:lnTo>
                  <a:pt x="151295" y="113372"/>
                </a:lnTo>
                <a:lnTo>
                  <a:pt x="218789" y="139684"/>
                </a:lnTo>
                <a:lnTo>
                  <a:pt x="297827" y="152679"/>
                </a:lnTo>
                <a:lnTo>
                  <a:pt x="435533" y="167411"/>
                </a:lnTo>
                <a:lnTo>
                  <a:pt x="435533" y="160235"/>
                </a:lnTo>
                <a:lnTo>
                  <a:pt x="298221" y="143230"/>
                </a:lnTo>
                <a:lnTo>
                  <a:pt x="239362" y="132881"/>
                </a:lnTo>
                <a:lnTo>
                  <a:pt x="199178" y="120551"/>
                </a:lnTo>
                <a:lnTo>
                  <a:pt x="171975" y="107940"/>
                </a:lnTo>
                <a:lnTo>
                  <a:pt x="136050" y="87793"/>
                </a:lnTo>
                <a:lnTo>
                  <a:pt x="114876" y="74729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7914" y="715365"/>
            <a:ext cx="436245" cy="140335"/>
          </a:xfrm>
          <a:custGeom>
            <a:avLst/>
            <a:gdLst/>
            <a:ahLst/>
            <a:cxnLst/>
            <a:rect l="l" t="t" r="r" b="b"/>
            <a:pathLst>
              <a:path w="436245" h="140334">
                <a:moveTo>
                  <a:pt x="253" y="0"/>
                </a:moveTo>
                <a:lnTo>
                  <a:pt x="151663" y="94742"/>
                </a:lnTo>
                <a:lnTo>
                  <a:pt x="217589" y="116463"/>
                </a:lnTo>
                <a:lnTo>
                  <a:pt x="435914" y="140093"/>
                </a:lnTo>
                <a:lnTo>
                  <a:pt x="435914" y="133273"/>
                </a:lnTo>
                <a:lnTo>
                  <a:pt x="298221" y="118160"/>
                </a:lnTo>
                <a:lnTo>
                  <a:pt x="253097" y="111741"/>
                </a:lnTo>
                <a:lnTo>
                  <a:pt x="215865" y="103655"/>
                </a:lnTo>
                <a:lnTo>
                  <a:pt x="151663" y="79235"/>
                </a:lnTo>
                <a:lnTo>
                  <a:pt x="104028" y="55186"/>
                </a:lnTo>
                <a:lnTo>
                  <a:pt x="253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7914" y="772058"/>
            <a:ext cx="435609" cy="113030"/>
          </a:xfrm>
          <a:custGeom>
            <a:avLst/>
            <a:gdLst/>
            <a:ahLst/>
            <a:cxnLst/>
            <a:rect l="l" t="t" r="r" b="b"/>
            <a:pathLst>
              <a:path w="435610" h="113030">
                <a:moveTo>
                  <a:pt x="253" y="0"/>
                </a:moveTo>
                <a:lnTo>
                  <a:pt x="151663" y="76212"/>
                </a:lnTo>
                <a:lnTo>
                  <a:pt x="220279" y="93218"/>
                </a:lnTo>
                <a:lnTo>
                  <a:pt x="435533" y="112852"/>
                </a:lnTo>
                <a:lnTo>
                  <a:pt x="435533" y="106070"/>
                </a:lnTo>
                <a:lnTo>
                  <a:pt x="268546" y="88982"/>
                </a:lnTo>
                <a:lnTo>
                  <a:pt x="234416" y="84424"/>
                </a:lnTo>
                <a:lnTo>
                  <a:pt x="195743" y="76135"/>
                </a:lnTo>
                <a:lnTo>
                  <a:pt x="152057" y="61849"/>
                </a:lnTo>
                <a:lnTo>
                  <a:pt x="85961" y="35772"/>
                </a:lnTo>
                <a:lnTo>
                  <a:pt x="253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7914" y="829500"/>
            <a:ext cx="435609" cy="85090"/>
          </a:xfrm>
          <a:custGeom>
            <a:avLst/>
            <a:gdLst/>
            <a:ahLst/>
            <a:cxnLst/>
            <a:rect l="l" t="t" r="r" b="b"/>
            <a:pathLst>
              <a:path w="435610" h="85090">
                <a:moveTo>
                  <a:pt x="253" y="0"/>
                </a:moveTo>
                <a:lnTo>
                  <a:pt x="151663" y="58445"/>
                </a:lnTo>
                <a:lnTo>
                  <a:pt x="215479" y="68083"/>
                </a:lnTo>
                <a:lnTo>
                  <a:pt x="254538" y="71770"/>
                </a:lnTo>
                <a:lnTo>
                  <a:pt x="435533" y="84531"/>
                </a:lnTo>
                <a:lnTo>
                  <a:pt x="435533" y="78092"/>
                </a:lnTo>
                <a:lnTo>
                  <a:pt x="298602" y="67513"/>
                </a:lnTo>
                <a:lnTo>
                  <a:pt x="272352" y="65174"/>
                </a:lnTo>
                <a:lnTo>
                  <a:pt x="196916" y="53543"/>
                </a:lnTo>
                <a:lnTo>
                  <a:pt x="152057" y="43332"/>
                </a:lnTo>
                <a:lnTo>
                  <a:pt x="115066" y="33725"/>
                </a:lnTo>
                <a:lnTo>
                  <a:pt x="86923" y="26009"/>
                </a:lnTo>
                <a:lnTo>
                  <a:pt x="253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7914" y="886193"/>
            <a:ext cx="436245" cy="57150"/>
          </a:xfrm>
          <a:custGeom>
            <a:avLst/>
            <a:gdLst/>
            <a:ahLst/>
            <a:cxnLst/>
            <a:rect l="l" t="t" r="r" b="b"/>
            <a:pathLst>
              <a:path w="436245" h="57150">
                <a:moveTo>
                  <a:pt x="0" y="0"/>
                </a:moveTo>
                <a:lnTo>
                  <a:pt x="0" y="22669"/>
                </a:lnTo>
                <a:lnTo>
                  <a:pt x="151663" y="39928"/>
                </a:lnTo>
                <a:lnTo>
                  <a:pt x="180154" y="42425"/>
                </a:lnTo>
                <a:lnTo>
                  <a:pt x="215593" y="44919"/>
                </a:lnTo>
                <a:lnTo>
                  <a:pt x="435914" y="56921"/>
                </a:lnTo>
                <a:lnTo>
                  <a:pt x="435914" y="50126"/>
                </a:lnTo>
                <a:lnTo>
                  <a:pt x="280035" y="39753"/>
                </a:lnTo>
                <a:lnTo>
                  <a:pt x="243889" y="36541"/>
                </a:lnTo>
                <a:lnTo>
                  <a:pt x="198367" y="31618"/>
                </a:lnTo>
                <a:lnTo>
                  <a:pt x="152057" y="25184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8169" y="956094"/>
            <a:ext cx="436245" cy="0"/>
          </a:xfrm>
          <a:custGeom>
            <a:avLst/>
            <a:gdLst/>
            <a:ahLst/>
            <a:cxnLst/>
            <a:rect l="l" t="t" r="r" b="b"/>
            <a:pathLst>
              <a:path w="436245">
                <a:moveTo>
                  <a:pt x="0" y="0"/>
                </a:moveTo>
                <a:lnTo>
                  <a:pt x="435660" y="0"/>
                </a:lnTo>
              </a:path>
            </a:pathLst>
          </a:custGeom>
          <a:ln w="22428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18711" y="6633556"/>
            <a:ext cx="710737" cy="224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7200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7" y="0"/>
                </a:lnTo>
                <a:lnTo>
                  <a:pt x="611187" y="198437"/>
                </a:lnTo>
                <a:lnTo>
                  <a:pt x="0" y="198437"/>
                </a:lnTo>
                <a:lnTo>
                  <a:pt x="0" y="0"/>
                </a:lnTo>
                <a:close/>
              </a:path>
            </a:pathLst>
          </a:custGeom>
          <a:solidFill>
            <a:srgbClr val="174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7200" y="6659562"/>
            <a:ext cx="611505" cy="198755"/>
          </a:xfrm>
          <a:custGeom>
            <a:avLst/>
            <a:gdLst/>
            <a:ahLst/>
            <a:cxnLst/>
            <a:rect l="l" t="t" r="r" b="b"/>
            <a:pathLst>
              <a:path w="611504" h="198754">
                <a:moveTo>
                  <a:pt x="0" y="0"/>
                </a:moveTo>
                <a:lnTo>
                  <a:pt x="611187" y="0"/>
                </a:lnTo>
                <a:lnTo>
                  <a:pt x="611187" y="198437"/>
                </a:lnTo>
              </a:path>
            </a:pathLst>
          </a:custGeom>
          <a:ln w="9524">
            <a:solidFill>
              <a:srgbClr val="174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7200" y="6659562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4">
                <a:moveTo>
                  <a:pt x="0" y="198437"/>
                </a:moveTo>
                <a:lnTo>
                  <a:pt x="0" y="0"/>
                </a:lnTo>
              </a:path>
            </a:pathLst>
          </a:custGeom>
          <a:ln w="9524">
            <a:solidFill>
              <a:srgbClr val="174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838" y="3573461"/>
            <a:ext cx="4932362" cy="32845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FFFF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6838" y="2057400"/>
            <a:ext cx="8980487" cy="103981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700" b="1" kern="0" dirty="0" smtClean="0">
              <a:solidFill>
                <a:srgbClr val="37ACDE"/>
              </a:solidFill>
              <a:latin typeface="Verdana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7788" y="1447800"/>
            <a:ext cx="8988425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F5494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/>
            <a:endParaRPr lang="en-US" altLang="en-US" sz="2000" kern="0" dirty="0" smtClean="0">
              <a:solidFill>
                <a:srgbClr val="37ACDE"/>
              </a:solidFill>
              <a:latin typeface="Verdana" pitchFamily="34" charset="0"/>
            </a:endParaRPr>
          </a:p>
          <a:p>
            <a:pPr algn="ctr"/>
            <a:r>
              <a:rPr lang="en-US" altLang="en-US" sz="2000" kern="0" dirty="0" smtClean="0">
                <a:solidFill>
                  <a:srgbClr val="37ACDE"/>
                </a:solidFill>
                <a:latin typeface="Verdana" pitchFamily="34" charset="0"/>
              </a:rPr>
              <a:t> Implementing RIS3 – the role of synergies  </a:t>
            </a:r>
          </a:p>
          <a:p>
            <a:pPr algn="ctr"/>
            <a:r>
              <a:rPr lang="en-US" altLang="en-US" sz="2000" kern="0" dirty="0" smtClean="0">
                <a:solidFill>
                  <a:srgbClr val="37ACDE"/>
                </a:solidFill>
                <a:latin typeface="Verdana" pitchFamily="34" charset="0"/>
              </a:rPr>
              <a:t>Methodology </a:t>
            </a:r>
            <a:r>
              <a:rPr lang="en-US" altLang="en-US" sz="2000" kern="0" dirty="0" smtClean="0">
                <a:solidFill>
                  <a:srgbClr val="37ACDE"/>
                </a:solidFill>
                <a:latin typeface="Verdana" pitchFamily="34" charset="0"/>
              </a:rPr>
              <a:t>of the participative </a:t>
            </a:r>
            <a:r>
              <a:rPr lang="en-US" altLang="en-US" sz="2000" kern="0" dirty="0" smtClean="0">
                <a:solidFill>
                  <a:srgbClr val="37ACDE"/>
                </a:solidFill>
                <a:latin typeface="Verdana" pitchFamily="34" charset="0"/>
              </a:rPr>
              <a:t>exercise</a:t>
            </a:r>
            <a:endParaRPr lang="en-US" altLang="en-US" sz="2000" kern="0" dirty="0" smtClean="0">
              <a:solidFill>
                <a:srgbClr val="37ACDE"/>
              </a:solidFill>
              <a:latin typeface="Verdana" pitchFamily="34" charset="0"/>
            </a:endParaRPr>
          </a:p>
          <a:p>
            <a:pPr algn="ctr"/>
            <a:r>
              <a:rPr lang="en-US" altLang="en-US" sz="2000" kern="0" dirty="0" smtClean="0">
                <a:solidFill>
                  <a:srgbClr val="37ACDE"/>
                </a:solidFill>
                <a:latin typeface="Verdana" pitchFamily="34" charset="0"/>
              </a:rPr>
              <a:t>Bari, Puglia </a:t>
            </a:r>
          </a:p>
          <a:p>
            <a:pPr algn="ctr"/>
            <a:r>
              <a:rPr lang="en-US" altLang="en-US" sz="1400" kern="0" dirty="0" smtClean="0">
                <a:latin typeface="Verdana" pitchFamily="34" charset="0"/>
              </a:rPr>
              <a:t>11 July </a:t>
            </a:r>
            <a:r>
              <a:rPr lang="en-US" altLang="en-US" sz="1400" kern="0" dirty="0">
                <a:latin typeface="Verdana" pitchFamily="34" charset="0"/>
              </a:rPr>
              <a:t>2016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26717" y="5796005"/>
            <a:ext cx="3160712" cy="88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200" b="0" i="1" dirty="0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200" b="0" i="1" dirty="0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200" b="0" i="1" dirty="0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36358" y="5580561"/>
            <a:ext cx="28479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36358" y="3573461"/>
            <a:ext cx="35052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endParaRPr lang="en-GB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ts val="2400"/>
              </a:lnSpc>
              <a:defRPr/>
            </a:pPr>
            <a:endParaRPr lang="en-GB" sz="1400" b="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ts val="2400"/>
              </a:lnSpc>
              <a:defRPr/>
            </a:pPr>
            <a:r>
              <a:rPr lang="en-GB" sz="1400" b="0" dirty="0" smtClean="0">
                <a:solidFill>
                  <a:schemeClr val="tx2"/>
                </a:solidFill>
              </a:rPr>
              <a:t>Elisabetta Marinelli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400" b="0" dirty="0" smtClean="0">
                <a:solidFill>
                  <a:schemeClr val="tx2"/>
                </a:solidFill>
              </a:rPr>
              <a:t>Elisabetta.Mainelli@ec.europa.eu</a:t>
            </a:r>
            <a:endParaRPr lang="en-GB" sz="1400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8084937"/>
              </p:ext>
            </p:extLst>
          </p:nvPr>
        </p:nvGraphicFramePr>
        <p:xfrm>
          <a:off x="457200" y="1577340"/>
          <a:ext cx="7940226" cy="261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26595" y="278650"/>
            <a:ext cx="408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chemeClr val="bg1"/>
                </a:solidFill>
                <a:latin typeface="Verdana"/>
                <a:cs typeface="Verdana"/>
              </a:rPr>
              <a:t>Rapporteuring </a:t>
            </a:r>
            <a:endParaRPr lang="en-US" altLang="en-US" sz="36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24365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852780985"/>
              </p:ext>
            </p:extLst>
          </p:nvPr>
        </p:nvGraphicFramePr>
        <p:xfrm>
          <a:off x="1466655" y="1389251"/>
          <a:ext cx="5760640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Conclusions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15827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exercises – overview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23050459"/>
              </p:ext>
            </p:extLst>
          </p:nvPr>
        </p:nvGraphicFramePr>
        <p:xfrm>
          <a:off x="656564" y="1448779"/>
          <a:ext cx="8145905" cy="391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utoShape 3" descr="Image result for helix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86194"/>
              </p:ext>
            </p:extLst>
          </p:nvPr>
        </p:nvGraphicFramePr>
        <p:xfrm>
          <a:off x="3671900" y="2933945"/>
          <a:ext cx="5040560" cy="94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2340260"/>
              </a:tblGrid>
              <a:tr h="945105">
                <a:tc>
                  <a:txBody>
                    <a:bodyPr/>
                    <a:lstStyle/>
                    <a:p>
                      <a:pPr marL="285750" marR="0" lvl="0" indent="-28575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Ideas</a:t>
                      </a: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Sub-groups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Synergies Project Fiche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91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161865984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397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720611210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43939011"/>
              </p:ext>
            </p:extLst>
          </p:nvPr>
        </p:nvGraphicFramePr>
        <p:xfrm>
          <a:off x="971600" y="3024368"/>
          <a:ext cx="7200799" cy="30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43702" y="5438377"/>
            <a:ext cx="258379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</a:t>
            </a:r>
            <a:r>
              <a:rPr lang="en-US" dirty="0" err="1" smtClean="0"/>
              <a:t>Elisabetta</a:t>
            </a:r>
            <a:r>
              <a:rPr lang="en-US" dirty="0" smtClean="0"/>
              <a:t> </a:t>
            </a:r>
            <a:r>
              <a:rPr lang="en-US" dirty="0" err="1" smtClean="0"/>
              <a:t>Marinelli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27831" y="2918628"/>
            <a:ext cx="2407768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</a:t>
            </a:r>
            <a:r>
              <a:rPr lang="en-US" dirty="0" err="1" smtClean="0"/>
              <a:t>Annamaria</a:t>
            </a:r>
            <a:r>
              <a:rPr lang="en-US" dirty="0" smtClean="0"/>
              <a:t> </a:t>
            </a:r>
            <a:r>
              <a:rPr lang="en-US" dirty="0" err="1" smtClean="0"/>
              <a:t>Zonno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5117066"/>
            <a:ext cx="2205245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Andrea </a:t>
            </a:r>
            <a:r>
              <a:rPr lang="en-US" dirty="0" smtClean="0"/>
              <a:t>Conte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545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473772438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2731619"/>
              </p:ext>
            </p:extLst>
          </p:nvPr>
        </p:nvGraphicFramePr>
        <p:xfrm>
          <a:off x="971600" y="3024368"/>
          <a:ext cx="7200799" cy="30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43702" y="5438377"/>
            <a:ext cx="258379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</a:t>
            </a:r>
            <a:r>
              <a:rPr lang="en-US" dirty="0" err="1" smtClean="0"/>
              <a:t>Elisabetta</a:t>
            </a:r>
            <a:r>
              <a:rPr lang="en-US" dirty="0" smtClean="0"/>
              <a:t> </a:t>
            </a:r>
            <a:r>
              <a:rPr lang="en-US" dirty="0" err="1" smtClean="0"/>
              <a:t>Marinelli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27831" y="2918628"/>
            <a:ext cx="2407768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</a:t>
            </a:r>
            <a:r>
              <a:rPr lang="en-US" dirty="0" err="1" smtClean="0"/>
              <a:t>Annamaria</a:t>
            </a:r>
            <a:r>
              <a:rPr lang="en-US" dirty="0" smtClean="0"/>
              <a:t> </a:t>
            </a:r>
            <a:r>
              <a:rPr lang="en-US" dirty="0" err="1" smtClean="0"/>
              <a:t>Zonno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5117066"/>
            <a:ext cx="2205245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Mod: Andrea </a:t>
            </a:r>
            <a:r>
              <a:rPr lang="en-US" dirty="0" smtClean="0"/>
              <a:t>Conte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464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763843994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Arrow 8"/>
          <p:cNvSpPr/>
          <p:nvPr/>
        </p:nvSpPr>
        <p:spPr>
          <a:xfrm>
            <a:off x="341530" y="3293985"/>
            <a:ext cx="3735415" cy="782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Project-Idea fiche (Task 1)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66555" y="4284095"/>
            <a:ext cx="3735416" cy="1580137"/>
          </a:xfrm>
          <a:prstGeom prst="ellipse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Individual </a:t>
            </a:r>
            <a:r>
              <a:rPr lang="en-US" b="1" dirty="0">
                <a:solidFill>
                  <a:schemeClr val="tx2"/>
                </a:solidFill>
              </a:rPr>
              <a:t>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Bring your perspective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55342"/>
            <a:ext cx="10795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" t="18339" r="66193" b="23647"/>
          <a:stretch/>
        </p:blipFill>
        <p:spPr bwMode="auto">
          <a:xfrm>
            <a:off x="4932039" y="3047675"/>
            <a:ext cx="3645405" cy="3622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766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267458812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owchart: Connector 7"/>
          <p:cNvSpPr/>
          <p:nvPr/>
        </p:nvSpPr>
        <p:spPr>
          <a:xfrm>
            <a:off x="3086835" y="2888940"/>
            <a:ext cx="4905545" cy="235596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Roundtable of short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presentations</a:t>
            </a:r>
            <a:endParaRPr lang="en-US" b="1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1 minute each</a:t>
            </a: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Follow </a:t>
            </a:r>
            <a:r>
              <a:rPr lang="en-US" b="1" dirty="0">
                <a:solidFill>
                  <a:schemeClr val="tx2"/>
                </a:solidFill>
              </a:rPr>
              <a:t>the moderator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98" y="3391460"/>
            <a:ext cx="1439540" cy="81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26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exercise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613343767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664225" y="4027630"/>
            <a:ext cx="1997221" cy="782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Preference table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96371"/>
              </p:ext>
            </p:extLst>
          </p:nvPr>
        </p:nvGraphicFramePr>
        <p:xfrm>
          <a:off x="2726795" y="3510594"/>
          <a:ext cx="2385266" cy="178242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56620"/>
                <a:gridCol w="330422"/>
                <a:gridCol w="289006"/>
                <a:gridCol w="289006"/>
                <a:gridCol w="289006"/>
                <a:gridCol w="231206"/>
              </a:tblGrid>
              <a:tr h="2379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Project Idea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algn="ctr" fontAlgn="b"/>
                      <a:r>
                        <a:rPr lang="en-GB" sz="1600" b="1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89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I</a:t>
                      </a:r>
                      <a:r>
                        <a:rPr lang="en-GB" sz="2000" u="none" strike="noStrike" dirty="0" smtClean="0">
                          <a:effectLst/>
                        </a:rPr>
                        <a:t>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P3</a:t>
                      </a:r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I</a:t>
                      </a:r>
                      <a:r>
                        <a:rPr lang="en-GB" sz="2000" u="none" strike="noStrike" dirty="0" smtClean="0">
                          <a:effectLst/>
                        </a:rPr>
                        <a:t>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P3</a:t>
                      </a:r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I</a:t>
                      </a:r>
                      <a:r>
                        <a:rPr lang="en-GB" sz="2000" u="none" strike="noStrike" dirty="0" smtClean="0">
                          <a:effectLst/>
                        </a:rPr>
                        <a:t>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3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I</a:t>
                      </a:r>
                      <a:r>
                        <a:rPr lang="en-GB" sz="2000" u="none" strike="noStrike" dirty="0" smtClean="0">
                          <a:effectLst/>
                        </a:rPr>
                        <a:t>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r>
                        <a:rPr lang="en-GB" sz="1600" u="none" strike="noStrike" dirty="0" smtClean="0">
                          <a:effectLst/>
                        </a:rPr>
                        <a:t>P1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Flowchart: Connector 9"/>
          <p:cNvSpPr/>
          <p:nvPr/>
        </p:nvSpPr>
        <p:spPr>
          <a:xfrm>
            <a:off x="1552286" y="5454225"/>
            <a:ext cx="3195355" cy="765085"/>
          </a:xfrm>
          <a:prstGeom prst="flowChartConnector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90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Voting &amp; Consensus building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57065" y="4027630"/>
            <a:ext cx="2029463" cy="782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Sub-groups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86528" y="3669020"/>
            <a:ext cx="1755195" cy="1200329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4-ple helix sub-groups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Focus on 1 project-idea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72200" y="4572625"/>
            <a:ext cx="1242755" cy="1264142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4443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30" y="188640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chemeClr val="bg1"/>
                </a:solidFill>
                <a:latin typeface="Verdana"/>
                <a:cs typeface="Verdana"/>
              </a:rPr>
              <a:t>Participatory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Verdana"/>
                <a:cs typeface="Verdana"/>
              </a:rPr>
              <a:t>excercise</a:t>
            </a:r>
            <a:endParaRPr lang="en-US" altLang="en-US" sz="32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320090351"/>
              </p:ext>
            </p:extLst>
          </p:nvPr>
        </p:nvGraphicFramePr>
        <p:xfrm>
          <a:off x="341530" y="1009770"/>
          <a:ext cx="8595955" cy="236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65255640"/>
              </p:ext>
            </p:extLst>
          </p:nvPr>
        </p:nvGraphicFramePr>
        <p:xfrm>
          <a:off x="971600" y="3023955"/>
          <a:ext cx="7200799" cy="30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Oval 11"/>
          <p:cNvSpPr/>
          <p:nvPr/>
        </p:nvSpPr>
        <p:spPr>
          <a:xfrm>
            <a:off x="3626895" y="3834045"/>
            <a:ext cx="399600" cy="399600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4346975" y="4292561"/>
            <a:ext cx="399600" cy="399600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3246663" y="4556643"/>
            <a:ext cx="399600" cy="399600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6282190" y="4956243"/>
            <a:ext cx="399600" cy="399600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273050" y="5845370"/>
            <a:ext cx="399600" cy="399600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40135" y="5206142"/>
            <a:ext cx="913421" cy="905545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5015388" y="3020210"/>
            <a:ext cx="855095" cy="855095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1324725" y="3020210"/>
            <a:ext cx="845140" cy="891643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TextBox 26"/>
          <p:cNvSpPr txBox="1"/>
          <p:nvPr/>
        </p:nvSpPr>
        <p:spPr>
          <a:xfrm>
            <a:off x="6102170" y="3172022"/>
            <a:ext cx="2264835" cy="313162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</a:rPr>
              <a:t>Synergies-Project Fiche</a:t>
            </a:r>
          </a:p>
          <a:p>
            <a:r>
              <a:rPr lang="en-GB" sz="1050" dirty="0"/>
              <a:t> </a:t>
            </a:r>
            <a:endParaRPr lang="en-GB" sz="1400" dirty="0"/>
          </a:p>
          <a:p>
            <a:r>
              <a:rPr lang="it-IT" sz="1400" b="1" dirty="0"/>
              <a:t>Titolo del progetto </a:t>
            </a:r>
            <a:endParaRPr lang="it-IT" sz="1400" b="1" dirty="0" smtClean="0"/>
          </a:p>
          <a:p>
            <a:r>
              <a:rPr lang="it-IT" sz="1400" b="1" dirty="0"/>
              <a:t> </a:t>
            </a:r>
            <a:endParaRPr lang="en-GB" sz="1400" dirty="0"/>
          </a:p>
          <a:p>
            <a:r>
              <a:rPr lang="it-IT" sz="1400" b="1" dirty="0"/>
              <a:t>A</a:t>
            </a:r>
            <a:r>
              <a:rPr lang="it-IT" sz="1400" b="1" dirty="0" smtClean="0"/>
              <a:t>ltre attività potenziali</a:t>
            </a:r>
            <a:endParaRPr lang="en-GB" sz="1400" dirty="0"/>
          </a:p>
          <a:p>
            <a:r>
              <a:rPr lang="it-IT" sz="1400" b="1" dirty="0"/>
              <a:t> </a:t>
            </a:r>
            <a:endParaRPr lang="en-GB" sz="1400" dirty="0"/>
          </a:p>
          <a:p>
            <a:r>
              <a:rPr lang="it-IT" sz="1400" b="1" dirty="0"/>
              <a:t> </a:t>
            </a:r>
            <a:endParaRPr lang="en-GB" sz="1400" dirty="0"/>
          </a:p>
          <a:p>
            <a:r>
              <a:rPr lang="it-IT" sz="1400" b="1" dirty="0" smtClean="0"/>
              <a:t>Passi successivi</a:t>
            </a:r>
            <a:endParaRPr lang="en-GB" sz="1400" dirty="0"/>
          </a:p>
          <a:p>
            <a:r>
              <a:rPr lang="it-IT" sz="1400" dirty="0"/>
              <a:t> </a:t>
            </a:r>
            <a:endParaRPr lang="en-GB" sz="1400" dirty="0"/>
          </a:p>
          <a:p>
            <a:r>
              <a:rPr lang="en-US" sz="1400" b="1" dirty="0" err="1" smtClean="0"/>
              <a:t>Altre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iniziative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rilevanti</a:t>
            </a:r>
            <a:endParaRPr lang="en-GB" sz="1400" dirty="0"/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 </a:t>
            </a:r>
          </a:p>
          <a:p>
            <a:r>
              <a:rPr lang="en-US" sz="1400" b="1" dirty="0" err="1" smtClean="0"/>
              <a:t>Altre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fonti</a:t>
            </a:r>
            <a:r>
              <a:rPr lang="en-US" sz="1400" b="1" dirty="0" smtClean="0"/>
              <a:t> di </a:t>
            </a:r>
            <a:r>
              <a:rPr lang="en-US" sz="1400" b="1" dirty="0" err="1" smtClean="0"/>
              <a:t>finanziamento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basate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sinergie</a:t>
            </a:r>
            <a:endParaRPr lang="en-GB" sz="1400" dirty="0"/>
          </a:p>
          <a:p>
            <a:endParaRPr lang="en-GB" sz="700" dirty="0"/>
          </a:p>
        </p:txBody>
      </p:sp>
      <p:sp>
        <p:nvSpPr>
          <p:cNvPr id="28" name="Oval 27"/>
          <p:cNvSpPr/>
          <p:nvPr/>
        </p:nvSpPr>
        <p:spPr>
          <a:xfrm>
            <a:off x="1679133" y="3466032"/>
            <a:ext cx="3895524" cy="202775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Sub-group exercise</a:t>
            </a:r>
            <a:endParaRPr lang="en-US" sz="20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Finish by the end of session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Talk to </a:t>
            </a:r>
            <a:r>
              <a:rPr lang="en-US" sz="2800" b="1" dirty="0" smtClean="0">
                <a:solidFill>
                  <a:schemeClr val="tx2"/>
                </a:solidFill>
              </a:rPr>
              <a:t>experts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421649" y="5156043"/>
            <a:ext cx="855095" cy="855095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Oval 29"/>
          <p:cNvSpPr/>
          <p:nvPr/>
        </p:nvSpPr>
        <p:spPr>
          <a:xfrm>
            <a:off x="3171400" y="2536860"/>
            <a:ext cx="855095" cy="855095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3153387" y="5583590"/>
            <a:ext cx="855095" cy="855095"/>
          </a:xfrm>
          <a:prstGeom prst="ellipse">
            <a:avLst/>
          </a:prstGeom>
          <a:blipFill rotWithShape="0">
            <a:blip r:embed="rId12"/>
            <a:stretch>
              <a:fillRect/>
            </a:stretch>
          </a:blip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3180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F549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background</Template>
  <TotalTime>5637</TotalTime>
  <Words>347</Words>
  <Application>Microsoft Office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Preparatory Action on RIS3 in  Eastern Macedonia and Thrace</dc:title>
  <dc:creator>Elisabetta Marinelli</dc:creator>
  <cp:lastModifiedBy>ipts</cp:lastModifiedBy>
  <cp:revision>414</cp:revision>
  <cp:lastPrinted>2016-02-12T12:42:32Z</cp:lastPrinted>
  <dcterms:created xsi:type="dcterms:W3CDTF">2015-10-13T14:38:46Z</dcterms:created>
  <dcterms:modified xsi:type="dcterms:W3CDTF">2016-07-11T08:36:54Z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2015-10-13T00:00:00Z</vt:filetime>
  </property>
</Properties>
</file>