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8" r:id="rId2"/>
    <p:sldId id="276" r:id="rId3"/>
    <p:sldId id="277" r:id="rId4"/>
    <p:sldId id="256" r:id="rId5"/>
    <p:sldId id="267" r:id="rId6"/>
    <p:sldId id="272" r:id="rId7"/>
    <p:sldId id="274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EFF"/>
    <a:srgbClr val="FFF5D5"/>
    <a:srgbClr val="F3F3FB"/>
    <a:srgbClr val="F6F6FC"/>
    <a:srgbClr val="E6F5FE"/>
    <a:srgbClr val="FF8757"/>
    <a:srgbClr val="FCA304"/>
    <a:srgbClr val="3166CF"/>
    <a:srgbClr val="0F5494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50" y="-84"/>
      </p:cViewPr>
      <p:guideLst>
        <p:guide orient="horz" pos="37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94771FA3-39E2-46B3-B244-D26325FB43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235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E8AE1BAC-A9A3-40A9-8144-67984B0BAF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4679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6F867D76-E374-4EAF-8563-2E26F29F110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7ACE7-4EBB-439A-8279-593C8CEFFF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878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31B56-B8A9-4B2D-BDCB-A8898E95F6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594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F9EAD-7019-4CC2-8256-3505B3F181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127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A1B6-C878-4919-B624-2E180DA3F3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796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71D52-79D8-4B23-A0C7-302B9EF269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355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82049-1D7F-4E43-8F26-578070A180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749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0DF4E-3FA0-4FF2-AD16-4FA22D9215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164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3759C-4B6B-4BF4-AB38-20ED7C258D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030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01E98-587D-4F4D-9357-22A95E1150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127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37402-3605-4FEF-917D-B8470D1D60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376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0BA80C2-85AF-4E6C-B726-58452857B2B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" name="Picture 6" descr="LOGO CE-EN-quadri.eps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656" y="260648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93812" y="3284984"/>
            <a:ext cx="7956376" cy="936104"/>
          </a:xfrm>
        </p:spPr>
        <p:txBody>
          <a:bodyPr/>
          <a:lstStyle/>
          <a:p>
            <a:pPr algn="ctr"/>
            <a:r>
              <a:rPr lang="en-GB" altLang="en-US" sz="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 Specialisation Platform for Industrial </a:t>
            </a:r>
            <a:r>
              <a:rPr lang="en-GB" altLang="en-US" sz="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Modernisation</a:t>
            </a:r>
            <a:r>
              <a:rPr lang="en-GB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Steering Committee Meeting</a:t>
            </a:r>
            <a:br>
              <a:rPr lang="en-GB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Brussels, 17 March 2017</a:t>
            </a:r>
            <a:r>
              <a:rPr lang="en-GB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59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53" y="1196752"/>
            <a:ext cx="87778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industrial </a:t>
            </a:r>
            <a:r>
              <a:rPr lang="en-GB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odernisation in Europe</a:t>
            </a:r>
          </a:p>
          <a:p>
            <a:pPr algn="ctr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smart specialisation and inter-regional cooperation along EU value chains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636" y="6268122"/>
            <a:ext cx="8849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Facilitate the development of a </a:t>
            </a:r>
            <a:r>
              <a:rPr lang="en-GB" sz="1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pipeline </a:t>
            </a:r>
            <a:r>
              <a:rPr lang="en-GB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investment projects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52775"/>
            <a:ext cx="6682550" cy="435654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47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71400"/>
            <a:ext cx="9071429" cy="711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6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93812" y="1844824"/>
            <a:ext cx="7956376" cy="936104"/>
          </a:xfrm>
        </p:spPr>
        <p:txBody>
          <a:bodyPr/>
          <a:lstStyle/>
          <a:p>
            <a:pPr algn="ctr"/>
            <a:r>
              <a:rPr lang="en-GB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 Specialisation Platform for Industrial Modernisation </a:t>
            </a:r>
            <a:endParaRPr lang="en-GB" alt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39652" y="3501008"/>
            <a:ext cx="6264696" cy="1008112"/>
          </a:xfrm>
        </p:spPr>
        <p:txBody>
          <a:bodyPr/>
          <a:lstStyle/>
          <a:p>
            <a:pPr algn="ctr"/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Objective, Composition and Tasks</a:t>
            </a:r>
          </a:p>
          <a:p>
            <a:pPr algn="ctr"/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Steering Committee</a:t>
            </a:r>
          </a:p>
          <a:p>
            <a:pPr algn="ctr"/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 b="0" dirty="0" smtClean="0">
              <a:solidFill>
                <a:srgbClr val="BDDE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en-US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Steering Committee Meeting, 17 March 2017</a:t>
            </a:r>
            <a:endParaRPr lang="en-GB" altLang="en-US" sz="1600" b="0" dirty="0" smtClean="0">
              <a:solidFill>
                <a:srgbClr val="BDDE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altLang="en-US" sz="2400" b="0" dirty="0" smtClean="0">
                <a:solidFill>
                  <a:srgbClr val="BDDE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en-GB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9565" y="1373468"/>
            <a:ext cx="44340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 and Tasks </a:t>
            </a:r>
            <a:endParaRPr lang="en-GB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1318" y="2492896"/>
            <a:ext cx="782137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the overall governance and well-functioning </a:t>
            </a: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S3P-Industry in an open, transparent </a:t>
            </a: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inclusive way</a:t>
            </a:r>
            <a:endParaRPr lang="en-GB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7717" y="4149080"/>
            <a:ext cx="6968574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the progress achieved </a:t>
            </a: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partnership</a:t>
            </a: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en-GB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</a:t>
            </a: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difficulties 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propose solutions; </a:t>
            </a:r>
            <a:endParaRPr lang="en-GB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strategic guidance for the next period</a:t>
            </a:r>
          </a:p>
        </p:txBody>
      </p:sp>
    </p:spTree>
    <p:extLst>
      <p:ext uri="{BB962C8B-B14F-4D97-AF65-F5344CB8AC3E}">
        <p14:creationId xmlns:p14="http://schemas.microsoft.com/office/powerpoint/2010/main" val="30647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360" y="2420888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Leading Regions from each regional partnership</a:t>
            </a:r>
          </a:p>
          <a:p>
            <a:pPr algn="ctr"/>
            <a:endPara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represented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which level?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elevant Commission services and the </a:t>
            </a:r>
            <a:r>
              <a:rPr lang="en-GB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00092" y="1447003"/>
            <a:ext cx="2749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Composition</a:t>
            </a:r>
            <a:endParaRPr lang="en-GB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359" y="4731733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else?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8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9532" y="285293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Steering Committee 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co-chaired 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Commission </a:t>
            </a:r>
            <a:endPara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 who else?)</a:t>
            </a:r>
            <a:endParaRPr lang="en-GB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86858" y="1628800"/>
            <a:ext cx="5775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and Meetings</a:t>
            </a:r>
            <a:endParaRPr lang="en-GB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532" y="4437112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Steering Committee Meetings:</a:t>
            </a:r>
          </a:p>
          <a:p>
            <a:pPr algn="ctr"/>
            <a:endPara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Hosted only by the Commission?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ctr"/>
            <a:endPara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often to meet?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fr-BE" sz="24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7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1074</TotalTime>
  <Words>150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Smart Specialisation Platform for Industrial Modernisation  Steering Committee Meeting Brussels, 17 March 2017 </vt:lpstr>
      <vt:lpstr>PowerPoint Presentation</vt:lpstr>
      <vt:lpstr>PowerPoint Presentation</vt:lpstr>
      <vt:lpstr>Smart Specialisation Platform for Industrial Modernisation 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PANTALOS Nikos (ENTR)</dc:creator>
  <cp:lastModifiedBy>PANTALOS Nikos (ENTR)</cp:lastModifiedBy>
  <cp:revision>78</cp:revision>
  <dcterms:created xsi:type="dcterms:W3CDTF">2016-10-11T13:27:47Z</dcterms:created>
  <dcterms:modified xsi:type="dcterms:W3CDTF">2017-03-17T11:52:31Z</dcterms:modified>
</cp:coreProperties>
</file>