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8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7C5DF-D414-CC43-AC7D-57167090B46C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28C73-2289-984E-9076-5142073AD8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4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F6EC-1855-1942-9025-F035CE2C8CA1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5562-CAAD-644F-A0C7-8F6DA6E2D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9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65562-CAAD-644F-A0C7-8F6DA6E2D23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2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3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4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6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4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19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9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4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8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9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45F1-4B33-0948-ACEA-60EC6CF540AB}" type="datetimeFigureOut">
              <a:rPr lang="en-US" smtClean="0"/>
              <a:t>04/07/17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A81B-F8A7-4F45-AED2-3FF0325676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4194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Building a Monitoring System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5300" dirty="0" smtClean="0"/>
              <a:t>Recipes for Success</a:t>
            </a:r>
            <a:endParaRPr lang="en-GB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26288"/>
            <a:ext cx="6400800" cy="122851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Ken Guy</a:t>
            </a:r>
          </a:p>
          <a:p>
            <a:r>
              <a:rPr lang="en-GB" dirty="0" smtClean="0"/>
              <a:t>Wise Guys Ltd.</a:t>
            </a:r>
          </a:p>
          <a:p>
            <a:r>
              <a:rPr lang="en-GB" dirty="0" smtClean="0"/>
              <a:t>Barcelona, 6 July 2017</a:t>
            </a:r>
            <a:endParaRPr lang="en-GB" dirty="0"/>
          </a:p>
        </p:txBody>
      </p:sp>
      <p:pic>
        <p:nvPicPr>
          <p:cNvPr id="4" name="Picture 3" descr="main-cookery-de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" y="2128331"/>
            <a:ext cx="9158630" cy="33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20" y="927355"/>
            <a:ext cx="2347519" cy="1143000"/>
          </a:xfrm>
        </p:spPr>
        <p:txBody>
          <a:bodyPr/>
          <a:lstStyle/>
          <a:p>
            <a:r>
              <a:rPr lang="en-GB" dirty="0" smtClean="0"/>
              <a:t>Recipe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91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Ingredients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Cooking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Serving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Tasting Notes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Home Cooking</a:t>
            </a:r>
            <a:endParaRPr lang="en-GB" dirty="0"/>
          </a:p>
        </p:txBody>
      </p:sp>
      <p:pic>
        <p:nvPicPr>
          <p:cNvPr id="6" name="Picture 5" descr="md14189363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961885"/>
            <a:ext cx="381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i-ingredients-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51320" y="1206499"/>
            <a:ext cx="6857999" cy="444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Commitment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Champions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Financial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Human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Analytical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Communication Skills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Channels</a:t>
            </a:r>
          </a:p>
        </p:txBody>
      </p:sp>
    </p:spTree>
    <p:extLst>
      <p:ext uri="{BB962C8B-B14F-4D97-AF65-F5344CB8AC3E}">
        <p14:creationId xmlns:p14="http://schemas.microsoft.com/office/powerpoint/2010/main" val="14276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-pot-kitchen-cooking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"/>
            <a:ext cx="9143267" cy="6857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Make sure all ingredients are to hand before starting to cook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And that you have the right utensils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Bring to the boil quickly to seal in flavour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Simmer on a backburner while fighting other fires, but do not let flame go out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Be patient </a:t>
            </a:r>
            <a:r>
              <a:rPr lang="mr-IN" dirty="0" smtClean="0">
                <a:solidFill>
                  <a:srgbClr val="FFFF00"/>
                </a:solidFill>
              </a:rPr>
              <a:t>–</a:t>
            </a:r>
            <a:r>
              <a:rPr lang="en-GB" dirty="0" smtClean="0">
                <a:solidFill>
                  <a:srgbClr val="FFFF00"/>
                </a:solidFill>
              </a:rPr>
              <a:t> the proof is in the pudding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Add condiments to make more palatable if necessary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Cooking Instructions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4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-wwwtouch-of-lux-luxury-agencycom_LRZIMA20150425_0082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0"/>
            <a:ext cx="9179279" cy="769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2810"/>
            <a:ext cx="7197014" cy="970264"/>
          </a:xfrm>
        </p:spPr>
        <p:txBody>
          <a:bodyPr/>
          <a:lstStyle/>
          <a:p>
            <a:r>
              <a:rPr lang="en-GB" dirty="0" smtClean="0"/>
              <a:t>Serving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31" y="521455"/>
            <a:ext cx="5344841" cy="2565744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Font typeface="+mj-lt"/>
              <a:buAutoNum type="arabicPeriod" startAt="6"/>
            </a:pPr>
            <a:r>
              <a:rPr lang="en-GB" dirty="0"/>
              <a:t>Push for return bookings</a:t>
            </a:r>
          </a:p>
          <a:p>
            <a:pPr marL="514350" indent="-514350" algn="ctr">
              <a:buFont typeface="+mj-lt"/>
              <a:buAutoNum type="arabicPeriod" startAt="5"/>
            </a:pPr>
            <a:r>
              <a:rPr lang="en-GB" dirty="0"/>
              <a:t>Then serve desert and recommendations for after dinner entertainment</a:t>
            </a:r>
          </a:p>
          <a:p>
            <a:pPr marL="514350" indent="-514350" algn="ctr">
              <a:buFont typeface="+mj-lt"/>
              <a:buAutoNum type="arabicPeriod" startAt="4"/>
            </a:pPr>
            <a:r>
              <a:rPr lang="en-GB" dirty="0"/>
              <a:t>Allow time for main course to be digested</a:t>
            </a:r>
          </a:p>
          <a:p>
            <a:pPr marL="514350" indent="-514350" algn="ctr">
              <a:buFont typeface="+mj-lt"/>
              <a:buAutoNum type="arabicPeriod" startAt="3"/>
            </a:pPr>
            <a:r>
              <a:rPr lang="en-GB" dirty="0"/>
              <a:t>Serve with complementary ingredients but do not let them distract from the main course</a:t>
            </a:r>
          </a:p>
          <a:p>
            <a:pPr marL="514350" indent="-514350" algn="ctr">
              <a:buFont typeface="+mj-lt"/>
              <a:buAutoNum type="arabicPeriod" startAt="2"/>
            </a:pPr>
            <a:r>
              <a:rPr lang="en-GB" dirty="0" smtClean="0"/>
              <a:t>Always serve </a:t>
            </a:r>
            <a:r>
              <a:rPr lang="en-GB" dirty="0"/>
              <a:t>hot!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Ensure recipients are ready to eat</a:t>
            </a:r>
          </a:p>
        </p:txBody>
      </p:sp>
    </p:spTree>
    <p:extLst>
      <p:ext uri="{BB962C8B-B14F-4D97-AF65-F5344CB8AC3E}">
        <p14:creationId xmlns:p14="http://schemas.microsoft.com/office/powerpoint/2010/main" val="112495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sting-Food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62730" cy="3160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522" y="1146674"/>
            <a:ext cx="4693604" cy="952624"/>
          </a:xfrm>
        </p:spPr>
        <p:txBody>
          <a:bodyPr>
            <a:normAutofit/>
          </a:bodyPr>
          <a:lstStyle/>
          <a:p>
            <a:r>
              <a:rPr lang="en-GB" dirty="0" smtClean="0"/>
              <a:t>Tasting Notes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97561"/>
              </p:ext>
            </p:extLst>
          </p:nvPr>
        </p:nvGraphicFramePr>
        <p:xfrm>
          <a:off x="0" y="3160215"/>
          <a:ext cx="9144000" cy="369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084"/>
                <a:gridCol w="1687990"/>
                <a:gridCol w="1599926"/>
              </a:tblGrid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Does your organisation</a:t>
                      </a:r>
                      <a:r>
                        <a:rPr lang="mr-IN" dirty="0" smtClean="0"/>
                        <a:t>…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 adequate levels of commitment?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 a sound strategy</a:t>
                      </a:r>
                      <a:r>
                        <a:rPr lang="en-GB" baseline="0" dirty="0" smtClean="0"/>
                        <a:t> in place?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</a:t>
                      </a:r>
                      <a:r>
                        <a:rPr lang="en-GB" baseline="0" dirty="0" smtClean="0"/>
                        <a:t> adequate in-house champions?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sufficient financial resources?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sufficient human resources?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adequate analytical capability?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adequate communication skills?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65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 access to relevant sources of influence?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75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 Home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22" y="-18472"/>
            <a:ext cx="9175622" cy="1853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51"/>
            <a:ext cx="8229600" cy="801473"/>
          </a:xfrm>
        </p:spPr>
        <p:txBody>
          <a:bodyPr/>
          <a:lstStyle/>
          <a:p>
            <a:r>
              <a:rPr lang="en-GB" dirty="0" smtClean="0"/>
              <a:t>Home Cooking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25130"/>
              </p:ext>
            </p:extLst>
          </p:nvPr>
        </p:nvGraphicFramePr>
        <p:xfrm>
          <a:off x="-31622" y="2946060"/>
          <a:ext cx="9175622" cy="391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7146"/>
                <a:gridCol w="899627"/>
                <a:gridCol w="758509"/>
                <a:gridCol w="723229"/>
                <a:gridCol w="723230"/>
                <a:gridCol w="923881"/>
              </a:tblGrid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Does your organisation</a:t>
                      </a:r>
                      <a:r>
                        <a:rPr lang="mr-IN" dirty="0" smtClean="0"/>
                        <a:t>…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 Low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 High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 adequate levels of commitment?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 a sound strategy</a:t>
                      </a:r>
                      <a:r>
                        <a:rPr lang="en-GB" baseline="0" dirty="0" smtClean="0"/>
                        <a:t> in place?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</a:t>
                      </a:r>
                      <a:r>
                        <a:rPr lang="en-GB" baseline="0" dirty="0" smtClean="0"/>
                        <a:t> adequate in-house champions?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sufficient financial resources?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sufficient human resources?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adequate analytical capability?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possess adequate communication skills?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60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mr-IN" dirty="0" smtClean="0"/>
                        <a:t>…</a:t>
                      </a:r>
                      <a:r>
                        <a:rPr lang="en-GB" dirty="0" smtClean="0"/>
                        <a:t>have access to relevant sources of influence?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8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n-profi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701"/>
            <a:ext cx="9144000" cy="54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297</Words>
  <Application>Microsoft Macintosh PowerPoint</Application>
  <PresentationFormat>On-screen Show (4:3)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Building a Monitoring System Recipes for Success</vt:lpstr>
      <vt:lpstr>Recipe</vt:lpstr>
      <vt:lpstr>Ingredients</vt:lpstr>
      <vt:lpstr>Cooking Instructions</vt:lpstr>
      <vt:lpstr>Serving Instructions</vt:lpstr>
      <vt:lpstr>Tasting Notes</vt:lpstr>
      <vt:lpstr>Home Cooking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Guy</dc:creator>
  <cp:lastModifiedBy>Ken Guy</cp:lastModifiedBy>
  <cp:revision>80</cp:revision>
  <cp:lastPrinted>2017-07-04T17:27:21Z</cp:lastPrinted>
  <dcterms:created xsi:type="dcterms:W3CDTF">2017-04-30T16:12:51Z</dcterms:created>
  <dcterms:modified xsi:type="dcterms:W3CDTF">2017-07-04T17:31:15Z</dcterms:modified>
</cp:coreProperties>
</file>