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6"/>
  </p:notesMasterIdLst>
  <p:handoutMasterIdLst>
    <p:handoutMasterId r:id="rId17"/>
  </p:handoutMasterIdLst>
  <p:sldIdLst>
    <p:sldId id="334" r:id="rId3"/>
    <p:sldId id="339" r:id="rId4"/>
    <p:sldId id="340" r:id="rId5"/>
    <p:sldId id="350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03" r:id="rId15"/>
  </p:sldIdLst>
  <p:sldSz cx="9144000" cy="6858000" type="screen4x3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33ACE3"/>
    <a:srgbClr val="FF9966"/>
    <a:srgbClr val="FF6600"/>
    <a:srgbClr val="00CC00"/>
    <a:srgbClr val="FF9933"/>
    <a:srgbClr val="3166CF"/>
    <a:srgbClr val="8D334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21" autoAdjust="0"/>
    <p:restoredTop sz="94662" autoAdjust="0"/>
  </p:normalViewPr>
  <p:slideViewPr>
    <p:cSldViewPr showGuides="1">
      <p:cViewPr>
        <p:scale>
          <a:sx n="90" d="100"/>
          <a:sy n="90" d="100"/>
        </p:scale>
        <p:origin x="-2424" y="-480"/>
      </p:cViewPr>
      <p:guideLst>
        <p:guide orient="horz" pos="4249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71EC6-C235-4783-80B4-98F66359825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22B32FB6-2EFA-401D-8D30-7C421B9737CD}">
      <dgm:prSet custT="1"/>
      <dgm:spPr/>
      <dgm:t>
        <a:bodyPr/>
        <a:lstStyle/>
        <a:p>
          <a:pPr rtl="0"/>
          <a:r>
            <a:rPr lang="en-GB" sz="3200" b="1" dirty="0" smtClean="0"/>
            <a:t>Presentation outline</a:t>
          </a:r>
          <a:endParaRPr lang="en-GB" sz="3200" dirty="0"/>
        </a:p>
      </dgm:t>
    </dgm:pt>
    <dgm:pt modelId="{E44198F8-243C-487E-92EB-3300365EF0CF}" type="parTrans" cxnId="{42E25771-1DAB-45EA-A7D4-69B80178D3CD}">
      <dgm:prSet/>
      <dgm:spPr/>
      <dgm:t>
        <a:bodyPr/>
        <a:lstStyle/>
        <a:p>
          <a:endParaRPr lang="en-GB"/>
        </a:p>
      </dgm:t>
    </dgm:pt>
    <dgm:pt modelId="{E0C4AB9D-5F56-493F-BD64-2EFF5D9895B1}" type="sibTrans" cxnId="{42E25771-1DAB-45EA-A7D4-69B80178D3CD}">
      <dgm:prSet/>
      <dgm:spPr/>
      <dgm:t>
        <a:bodyPr/>
        <a:lstStyle/>
        <a:p>
          <a:endParaRPr lang="en-GB"/>
        </a:p>
      </dgm:t>
    </dgm:pt>
    <dgm:pt modelId="{FD91E868-F6B7-43A9-81EC-FFF14EE7A40F}" type="pres">
      <dgm:prSet presAssocID="{99B71EC6-C235-4783-80B4-98F66359825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9C0DE1-E777-4345-A611-55F057F352CD}" type="pres">
      <dgm:prSet presAssocID="{22B32FB6-2EFA-401D-8D30-7C421B9737CD}" presName="circle1" presStyleLbl="node1" presStyleIdx="0" presStyleCnt="1"/>
      <dgm:spPr/>
      <dgm:t>
        <a:bodyPr/>
        <a:lstStyle/>
        <a:p>
          <a:endParaRPr lang="en-GB"/>
        </a:p>
      </dgm:t>
    </dgm:pt>
    <dgm:pt modelId="{ACE31FD7-52E0-4BD0-9712-EE94EEE5E1A7}" type="pres">
      <dgm:prSet presAssocID="{22B32FB6-2EFA-401D-8D30-7C421B9737CD}" presName="space" presStyleCnt="0"/>
      <dgm:spPr/>
      <dgm:t>
        <a:bodyPr/>
        <a:lstStyle/>
        <a:p>
          <a:endParaRPr lang="en-GB"/>
        </a:p>
      </dgm:t>
    </dgm:pt>
    <dgm:pt modelId="{F60704A3-0138-4452-ADD7-46E13B582C2C}" type="pres">
      <dgm:prSet presAssocID="{22B32FB6-2EFA-401D-8D30-7C421B9737CD}" presName="rect1" presStyleLbl="alignAcc1" presStyleIdx="0" presStyleCnt="1"/>
      <dgm:spPr/>
      <dgm:t>
        <a:bodyPr/>
        <a:lstStyle/>
        <a:p>
          <a:endParaRPr lang="en-GB"/>
        </a:p>
      </dgm:t>
    </dgm:pt>
    <dgm:pt modelId="{E6F19F73-9AAE-4EDA-B1F7-8DEEF6811C94}" type="pres">
      <dgm:prSet presAssocID="{22B32FB6-2EFA-401D-8D30-7C421B9737C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035D0FD-A226-4287-B78F-3F48B378066C}" type="presOf" srcId="{22B32FB6-2EFA-401D-8D30-7C421B9737CD}" destId="{E6F19F73-9AAE-4EDA-B1F7-8DEEF6811C94}" srcOrd="1" destOrd="0" presId="urn:microsoft.com/office/officeart/2005/8/layout/target3"/>
    <dgm:cxn modelId="{EBC8FF69-6BF3-4473-8B07-338B9A6A2EBF}" type="presOf" srcId="{99B71EC6-C235-4783-80B4-98F663598252}" destId="{FD91E868-F6B7-43A9-81EC-FFF14EE7A40F}" srcOrd="0" destOrd="0" presId="urn:microsoft.com/office/officeart/2005/8/layout/target3"/>
    <dgm:cxn modelId="{5BB1B31A-ACE0-4057-ADF5-809AF824F059}" type="presOf" srcId="{22B32FB6-2EFA-401D-8D30-7C421B9737CD}" destId="{F60704A3-0138-4452-ADD7-46E13B582C2C}" srcOrd="0" destOrd="0" presId="urn:microsoft.com/office/officeart/2005/8/layout/target3"/>
    <dgm:cxn modelId="{42E25771-1DAB-45EA-A7D4-69B80178D3CD}" srcId="{99B71EC6-C235-4783-80B4-98F663598252}" destId="{22B32FB6-2EFA-401D-8D30-7C421B9737CD}" srcOrd="0" destOrd="0" parTransId="{E44198F8-243C-487E-92EB-3300365EF0CF}" sibTransId="{E0C4AB9D-5F56-493F-BD64-2EFF5D9895B1}"/>
    <dgm:cxn modelId="{16F9FFB9-0296-4D44-AED8-638774409C6B}" type="presParOf" srcId="{FD91E868-F6B7-43A9-81EC-FFF14EE7A40F}" destId="{839C0DE1-E777-4345-A611-55F057F352CD}" srcOrd="0" destOrd="0" presId="urn:microsoft.com/office/officeart/2005/8/layout/target3"/>
    <dgm:cxn modelId="{13FAE3FA-E0C1-4DE9-A9B5-6CA549F3B08A}" type="presParOf" srcId="{FD91E868-F6B7-43A9-81EC-FFF14EE7A40F}" destId="{ACE31FD7-52E0-4BD0-9712-EE94EEE5E1A7}" srcOrd="1" destOrd="0" presId="urn:microsoft.com/office/officeart/2005/8/layout/target3"/>
    <dgm:cxn modelId="{D454C28A-0009-45A9-B0BF-958039DD7FB7}" type="presParOf" srcId="{FD91E868-F6B7-43A9-81EC-FFF14EE7A40F}" destId="{F60704A3-0138-4452-ADD7-46E13B582C2C}" srcOrd="2" destOrd="0" presId="urn:microsoft.com/office/officeart/2005/8/layout/target3"/>
    <dgm:cxn modelId="{94629F8D-A624-41B5-B446-153EAE0CF648}" type="presParOf" srcId="{FD91E868-F6B7-43A9-81EC-FFF14EE7A40F}" destId="{E6F19F73-9AAE-4EDA-B1F7-8DEEF6811C94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A0A051-E688-492A-BE38-C0B21C199C85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2C173C-A44E-4C29-86C9-78230E8EC2AA}">
      <dgm:prSet custT="1"/>
      <dgm:spPr/>
      <dgm:t>
        <a:bodyPr/>
        <a:lstStyle/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r>
            <a:rPr lang="en-GB" sz="1800" b="1" i="0" dirty="0" smtClean="0"/>
            <a:t>Main implications for Monitoring</a:t>
          </a:r>
          <a:endParaRPr lang="en-GB" sz="1800" b="1" dirty="0"/>
        </a:p>
      </dgm:t>
    </dgm:pt>
    <dgm:pt modelId="{E642B96E-19A8-44E1-A706-329C2CDEA391}" type="parTrans" cxnId="{134D9271-6643-4599-85E7-F8C92BF87338}">
      <dgm:prSet/>
      <dgm:spPr/>
      <dgm:t>
        <a:bodyPr/>
        <a:lstStyle/>
        <a:p>
          <a:endParaRPr lang="en-GB"/>
        </a:p>
      </dgm:t>
    </dgm:pt>
    <dgm:pt modelId="{45A7A31E-AEC1-4180-BA9E-4321D92F4E0F}" type="sibTrans" cxnId="{134D9271-6643-4599-85E7-F8C92BF87338}">
      <dgm:prSet/>
      <dgm:spPr/>
      <dgm:t>
        <a:bodyPr/>
        <a:lstStyle/>
        <a:p>
          <a:endParaRPr lang="en-GB"/>
        </a:p>
      </dgm:t>
    </dgm:pt>
    <dgm:pt modelId="{8568AEC7-351A-43CB-A44B-8E50AEFD54E4}">
      <dgm:prSet/>
      <dgm:spPr/>
      <dgm:t>
        <a:bodyPr/>
        <a:lstStyle/>
        <a:p>
          <a:pPr rtl="0"/>
          <a:r>
            <a:rPr lang="en-GB" dirty="0" smtClean="0"/>
            <a:t>A clear idea of what constitutes success and observable criteria for monitoring it </a:t>
          </a:r>
          <a:endParaRPr lang="en-GB" dirty="0"/>
        </a:p>
      </dgm:t>
    </dgm:pt>
    <dgm:pt modelId="{BE147EB9-8974-4E77-B1F5-DF7F479C2CAA}" type="parTrans" cxnId="{DC701EFC-2809-4792-BBE4-913F50011B1C}">
      <dgm:prSet/>
      <dgm:spPr/>
      <dgm:t>
        <a:bodyPr/>
        <a:lstStyle/>
        <a:p>
          <a:endParaRPr lang="en-GB"/>
        </a:p>
      </dgm:t>
    </dgm:pt>
    <dgm:pt modelId="{1C6AA975-7AD0-46BB-936E-98AC2281D8B6}" type="sibTrans" cxnId="{DC701EFC-2809-4792-BBE4-913F50011B1C}">
      <dgm:prSet/>
      <dgm:spPr/>
      <dgm:t>
        <a:bodyPr/>
        <a:lstStyle/>
        <a:p>
          <a:endParaRPr lang="en-GB"/>
        </a:p>
      </dgm:t>
    </dgm:pt>
    <dgm:pt modelId="{E07EE30D-D912-47B7-BBF3-960D8F00CA49}">
      <dgm:prSet/>
      <dgm:spPr/>
      <dgm:t>
        <a:bodyPr/>
        <a:lstStyle/>
        <a:p>
          <a:pPr rtl="0"/>
          <a:r>
            <a:rPr lang="en-GB" dirty="0" smtClean="0"/>
            <a:t>A clear and agreed set of indicators, as an outcome of a deliberative process </a:t>
          </a:r>
          <a:endParaRPr lang="en-GB" dirty="0"/>
        </a:p>
      </dgm:t>
    </dgm:pt>
    <dgm:pt modelId="{A77DED17-3E08-4CBA-82D8-FDA1414F0421}" type="parTrans" cxnId="{0BBC2D84-61F2-4741-85BD-C2A50F740D09}">
      <dgm:prSet/>
      <dgm:spPr/>
      <dgm:t>
        <a:bodyPr/>
        <a:lstStyle/>
        <a:p>
          <a:endParaRPr lang="en-GB"/>
        </a:p>
      </dgm:t>
    </dgm:pt>
    <dgm:pt modelId="{6CE65C4C-F513-4901-8439-4B97095663F8}" type="sibTrans" cxnId="{0BBC2D84-61F2-4741-85BD-C2A50F740D09}">
      <dgm:prSet/>
      <dgm:spPr/>
      <dgm:t>
        <a:bodyPr/>
        <a:lstStyle/>
        <a:p>
          <a:endParaRPr lang="en-GB"/>
        </a:p>
      </dgm:t>
    </dgm:pt>
    <dgm:pt modelId="{0D94C836-F1A6-42E9-8F43-80AF2FEFE729}">
      <dgm:prSet/>
      <dgm:spPr/>
      <dgm:t>
        <a:bodyPr/>
        <a:lstStyle/>
        <a:p>
          <a:pPr rtl="0"/>
          <a:r>
            <a:rPr lang="en-GB" dirty="0" smtClean="0"/>
            <a:t>Adequate human resources and skills (collect data and valuable information, reports, communication, etc.)</a:t>
          </a:r>
          <a:endParaRPr lang="en-GB" dirty="0"/>
        </a:p>
      </dgm:t>
    </dgm:pt>
    <dgm:pt modelId="{4693DFC7-4DCE-4AAD-A7ED-CD3231E654F7}" type="parTrans" cxnId="{8E6132FC-506A-4B2C-B124-20B15A0F369D}">
      <dgm:prSet/>
      <dgm:spPr/>
      <dgm:t>
        <a:bodyPr/>
        <a:lstStyle/>
        <a:p>
          <a:endParaRPr lang="en-GB"/>
        </a:p>
      </dgm:t>
    </dgm:pt>
    <dgm:pt modelId="{60555911-9EE5-4FC7-9E47-C1E7ED5207D7}" type="sibTrans" cxnId="{8E6132FC-506A-4B2C-B124-20B15A0F369D}">
      <dgm:prSet/>
      <dgm:spPr/>
      <dgm:t>
        <a:bodyPr/>
        <a:lstStyle/>
        <a:p>
          <a:endParaRPr lang="en-GB"/>
        </a:p>
      </dgm:t>
    </dgm:pt>
    <dgm:pt modelId="{FB9FC16A-5A03-4139-AF82-FFAB37C89962}">
      <dgm:prSet/>
      <dgm:spPr/>
      <dgm:t>
        <a:bodyPr/>
        <a:lstStyle/>
        <a:p>
          <a:pPr rtl="0"/>
          <a:r>
            <a:rPr lang="en-GB" dirty="0" smtClean="0"/>
            <a:t>The implementation body must be monitored closely by a principal (with political authority) with a clear stake in the outcomes (adapted from </a:t>
          </a:r>
          <a:r>
            <a:rPr lang="en-GB" dirty="0" err="1" smtClean="0"/>
            <a:t>Rodrik</a:t>
          </a:r>
          <a:r>
            <a:rPr lang="en-GB" dirty="0" smtClean="0"/>
            <a:t>, 2004)</a:t>
          </a:r>
          <a:endParaRPr lang="en-GB" dirty="0"/>
        </a:p>
      </dgm:t>
    </dgm:pt>
    <dgm:pt modelId="{99CC27F6-A256-43EB-985A-7EFF5EE385AB}" type="parTrans" cxnId="{101DD0A9-F387-4943-B995-00FEE55CAA9B}">
      <dgm:prSet/>
      <dgm:spPr/>
      <dgm:t>
        <a:bodyPr/>
        <a:lstStyle/>
        <a:p>
          <a:endParaRPr lang="en-GB"/>
        </a:p>
      </dgm:t>
    </dgm:pt>
    <dgm:pt modelId="{60ACA001-F994-40D1-98EB-479EFC44AE59}" type="sibTrans" cxnId="{101DD0A9-F387-4943-B995-00FEE55CAA9B}">
      <dgm:prSet/>
      <dgm:spPr/>
      <dgm:t>
        <a:bodyPr/>
        <a:lstStyle/>
        <a:p>
          <a:endParaRPr lang="en-GB"/>
        </a:p>
      </dgm:t>
    </dgm:pt>
    <dgm:pt modelId="{84112F0A-5390-499C-987F-CCA01F4B24C2}">
      <dgm:prSet/>
      <dgm:spPr/>
      <dgm:t>
        <a:bodyPr/>
        <a:lstStyle/>
        <a:p>
          <a:pPr rtl="0"/>
          <a:r>
            <a:rPr lang="en-GB" b="0" i="0" dirty="0" smtClean="0"/>
            <a:t>Open to changes and adaptations</a:t>
          </a:r>
          <a:endParaRPr lang="en-GB" dirty="0"/>
        </a:p>
      </dgm:t>
    </dgm:pt>
    <dgm:pt modelId="{7C979A3B-3826-4380-81AE-C758E4E03577}" type="sibTrans" cxnId="{B3A7C26B-E8A5-4665-8CA1-5811143BFB1C}">
      <dgm:prSet/>
      <dgm:spPr/>
      <dgm:t>
        <a:bodyPr/>
        <a:lstStyle/>
        <a:p>
          <a:endParaRPr lang="en-GB"/>
        </a:p>
      </dgm:t>
    </dgm:pt>
    <dgm:pt modelId="{4607E67B-8B97-432C-9F6E-8FE939976163}" type="parTrans" cxnId="{B3A7C26B-E8A5-4665-8CA1-5811143BFB1C}">
      <dgm:prSet/>
      <dgm:spPr/>
      <dgm:t>
        <a:bodyPr/>
        <a:lstStyle/>
        <a:p>
          <a:endParaRPr lang="en-GB"/>
        </a:p>
      </dgm:t>
    </dgm:pt>
    <dgm:pt modelId="{6C69C90F-2E2F-42AA-8E39-DA8E0EFB7924}" type="pres">
      <dgm:prSet presAssocID="{A4A0A051-E688-492A-BE38-C0B21C199C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2BF3FE0-486F-46C1-84C2-67198594A51A}" type="pres">
      <dgm:prSet presAssocID="{512C173C-A44E-4C29-86C9-78230E8EC2AA}" presName="thickLine" presStyleLbl="alignNode1" presStyleIdx="0" presStyleCnt="1"/>
      <dgm:spPr/>
      <dgm:t>
        <a:bodyPr/>
        <a:lstStyle/>
        <a:p>
          <a:endParaRPr lang="en-GB"/>
        </a:p>
      </dgm:t>
    </dgm:pt>
    <dgm:pt modelId="{A60C29D3-1AF5-4A73-BA18-5B771C153469}" type="pres">
      <dgm:prSet presAssocID="{512C173C-A44E-4C29-86C9-78230E8EC2AA}" presName="horz1" presStyleCnt="0"/>
      <dgm:spPr/>
      <dgm:t>
        <a:bodyPr/>
        <a:lstStyle/>
        <a:p>
          <a:endParaRPr lang="en-GB"/>
        </a:p>
      </dgm:t>
    </dgm:pt>
    <dgm:pt modelId="{1738D880-43F5-49F5-8233-BF4F1668E645}" type="pres">
      <dgm:prSet presAssocID="{512C173C-A44E-4C29-86C9-78230E8EC2AA}" presName="tx1" presStyleLbl="revTx" presStyleIdx="0" presStyleCnt="6" custScaleX="101212" custLinFactNeighborX="216"/>
      <dgm:spPr/>
      <dgm:t>
        <a:bodyPr/>
        <a:lstStyle/>
        <a:p>
          <a:endParaRPr lang="en-GB"/>
        </a:p>
      </dgm:t>
    </dgm:pt>
    <dgm:pt modelId="{38A5583F-A24A-4D24-A3E9-D1C91C705BA6}" type="pres">
      <dgm:prSet presAssocID="{512C173C-A44E-4C29-86C9-78230E8EC2AA}" presName="vert1" presStyleCnt="0"/>
      <dgm:spPr/>
      <dgm:t>
        <a:bodyPr/>
        <a:lstStyle/>
        <a:p>
          <a:endParaRPr lang="en-GB"/>
        </a:p>
      </dgm:t>
    </dgm:pt>
    <dgm:pt modelId="{AA47D769-401C-4875-A678-5804AD5039C4}" type="pres">
      <dgm:prSet presAssocID="{8568AEC7-351A-43CB-A44B-8E50AEFD54E4}" presName="vertSpace2a" presStyleCnt="0"/>
      <dgm:spPr/>
      <dgm:t>
        <a:bodyPr/>
        <a:lstStyle/>
        <a:p>
          <a:endParaRPr lang="en-GB"/>
        </a:p>
      </dgm:t>
    </dgm:pt>
    <dgm:pt modelId="{0AAAA192-21A6-449B-92D6-22A917B811AC}" type="pres">
      <dgm:prSet presAssocID="{8568AEC7-351A-43CB-A44B-8E50AEFD54E4}" presName="horz2" presStyleCnt="0"/>
      <dgm:spPr/>
      <dgm:t>
        <a:bodyPr/>
        <a:lstStyle/>
        <a:p>
          <a:endParaRPr lang="en-GB"/>
        </a:p>
      </dgm:t>
    </dgm:pt>
    <dgm:pt modelId="{387F2609-871C-4C83-92E0-992D72A83E77}" type="pres">
      <dgm:prSet presAssocID="{8568AEC7-351A-43CB-A44B-8E50AEFD54E4}" presName="horzSpace2" presStyleCnt="0"/>
      <dgm:spPr/>
      <dgm:t>
        <a:bodyPr/>
        <a:lstStyle/>
        <a:p>
          <a:endParaRPr lang="en-GB"/>
        </a:p>
      </dgm:t>
    </dgm:pt>
    <dgm:pt modelId="{73E45CE8-B484-405B-83D6-CE8CAB2A8074}" type="pres">
      <dgm:prSet presAssocID="{8568AEC7-351A-43CB-A44B-8E50AEFD54E4}" presName="tx2" presStyleLbl="revTx" presStyleIdx="1" presStyleCnt="6" custScaleY="67961"/>
      <dgm:spPr/>
      <dgm:t>
        <a:bodyPr/>
        <a:lstStyle/>
        <a:p>
          <a:endParaRPr lang="en-GB"/>
        </a:p>
      </dgm:t>
    </dgm:pt>
    <dgm:pt modelId="{3D301B1E-766D-424F-8C94-FB1E58A87D30}" type="pres">
      <dgm:prSet presAssocID="{8568AEC7-351A-43CB-A44B-8E50AEFD54E4}" presName="vert2" presStyleCnt="0"/>
      <dgm:spPr/>
      <dgm:t>
        <a:bodyPr/>
        <a:lstStyle/>
        <a:p>
          <a:endParaRPr lang="en-GB"/>
        </a:p>
      </dgm:t>
    </dgm:pt>
    <dgm:pt modelId="{7C77E379-F1DF-4F2C-9349-71482CA9B313}" type="pres">
      <dgm:prSet presAssocID="{8568AEC7-351A-43CB-A44B-8E50AEFD54E4}" presName="thinLine2b" presStyleLbl="callout" presStyleIdx="0" presStyleCnt="5"/>
      <dgm:spPr/>
      <dgm:t>
        <a:bodyPr/>
        <a:lstStyle/>
        <a:p>
          <a:endParaRPr lang="en-GB"/>
        </a:p>
      </dgm:t>
    </dgm:pt>
    <dgm:pt modelId="{3AC3DD84-7AA4-4B9E-B320-76FB5F3555B5}" type="pres">
      <dgm:prSet presAssocID="{8568AEC7-351A-43CB-A44B-8E50AEFD54E4}" presName="vertSpace2b" presStyleCnt="0"/>
      <dgm:spPr/>
      <dgm:t>
        <a:bodyPr/>
        <a:lstStyle/>
        <a:p>
          <a:endParaRPr lang="en-GB"/>
        </a:p>
      </dgm:t>
    </dgm:pt>
    <dgm:pt modelId="{D9F6B20F-358D-4ABE-91C6-6F5ED0C1A425}" type="pres">
      <dgm:prSet presAssocID="{E07EE30D-D912-47B7-BBF3-960D8F00CA49}" presName="horz2" presStyleCnt="0"/>
      <dgm:spPr/>
      <dgm:t>
        <a:bodyPr/>
        <a:lstStyle/>
        <a:p>
          <a:endParaRPr lang="en-GB"/>
        </a:p>
      </dgm:t>
    </dgm:pt>
    <dgm:pt modelId="{44A0D248-B00C-4D3F-873C-519E91F60357}" type="pres">
      <dgm:prSet presAssocID="{E07EE30D-D912-47B7-BBF3-960D8F00CA49}" presName="horzSpace2" presStyleCnt="0"/>
      <dgm:spPr/>
      <dgm:t>
        <a:bodyPr/>
        <a:lstStyle/>
        <a:p>
          <a:endParaRPr lang="en-GB"/>
        </a:p>
      </dgm:t>
    </dgm:pt>
    <dgm:pt modelId="{E29CAF5A-C7D1-4DAA-84B2-B68FEC8CDE3E}" type="pres">
      <dgm:prSet presAssocID="{E07EE30D-D912-47B7-BBF3-960D8F00CA49}" presName="tx2" presStyleLbl="revTx" presStyleIdx="2" presStyleCnt="6" custScaleY="70164"/>
      <dgm:spPr/>
      <dgm:t>
        <a:bodyPr/>
        <a:lstStyle/>
        <a:p>
          <a:endParaRPr lang="en-GB"/>
        </a:p>
      </dgm:t>
    </dgm:pt>
    <dgm:pt modelId="{BFD2EAA1-FBFE-43E6-A7C7-587A0B01FC42}" type="pres">
      <dgm:prSet presAssocID="{E07EE30D-D912-47B7-BBF3-960D8F00CA49}" presName="vert2" presStyleCnt="0"/>
      <dgm:spPr/>
      <dgm:t>
        <a:bodyPr/>
        <a:lstStyle/>
        <a:p>
          <a:endParaRPr lang="en-GB"/>
        </a:p>
      </dgm:t>
    </dgm:pt>
    <dgm:pt modelId="{3F829992-A3FA-4279-BE1E-C8A3413231FE}" type="pres">
      <dgm:prSet presAssocID="{E07EE30D-D912-47B7-BBF3-960D8F00CA49}" presName="thinLine2b" presStyleLbl="callout" presStyleIdx="1" presStyleCnt="5"/>
      <dgm:spPr/>
      <dgm:t>
        <a:bodyPr/>
        <a:lstStyle/>
        <a:p>
          <a:endParaRPr lang="en-GB"/>
        </a:p>
      </dgm:t>
    </dgm:pt>
    <dgm:pt modelId="{DFE7B727-D49E-4CDF-B1CE-9827CEC6364F}" type="pres">
      <dgm:prSet presAssocID="{E07EE30D-D912-47B7-BBF3-960D8F00CA49}" presName="vertSpace2b" presStyleCnt="0"/>
      <dgm:spPr/>
      <dgm:t>
        <a:bodyPr/>
        <a:lstStyle/>
        <a:p>
          <a:endParaRPr lang="en-GB"/>
        </a:p>
      </dgm:t>
    </dgm:pt>
    <dgm:pt modelId="{BEDB8EF0-9B96-45F3-9F1F-D4A212CAD4BE}" type="pres">
      <dgm:prSet presAssocID="{0D94C836-F1A6-42E9-8F43-80AF2FEFE729}" presName="horz2" presStyleCnt="0"/>
      <dgm:spPr/>
      <dgm:t>
        <a:bodyPr/>
        <a:lstStyle/>
        <a:p>
          <a:endParaRPr lang="en-GB"/>
        </a:p>
      </dgm:t>
    </dgm:pt>
    <dgm:pt modelId="{5D5F238C-4969-4881-A190-C83932B18BBB}" type="pres">
      <dgm:prSet presAssocID="{0D94C836-F1A6-42E9-8F43-80AF2FEFE729}" presName="horzSpace2" presStyleCnt="0"/>
      <dgm:spPr/>
      <dgm:t>
        <a:bodyPr/>
        <a:lstStyle/>
        <a:p>
          <a:endParaRPr lang="en-GB"/>
        </a:p>
      </dgm:t>
    </dgm:pt>
    <dgm:pt modelId="{C6DF6379-E2A1-4326-B114-BE9197B4DBBB}" type="pres">
      <dgm:prSet presAssocID="{0D94C836-F1A6-42E9-8F43-80AF2FEFE729}" presName="tx2" presStyleLbl="revTx" presStyleIdx="3" presStyleCnt="6" custScaleY="69675"/>
      <dgm:spPr/>
      <dgm:t>
        <a:bodyPr/>
        <a:lstStyle/>
        <a:p>
          <a:endParaRPr lang="en-GB"/>
        </a:p>
      </dgm:t>
    </dgm:pt>
    <dgm:pt modelId="{CDFA0C75-D8E6-443E-B4EE-736937690BDB}" type="pres">
      <dgm:prSet presAssocID="{0D94C836-F1A6-42E9-8F43-80AF2FEFE729}" presName="vert2" presStyleCnt="0"/>
      <dgm:spPr/>
      <dgm:t>
        <a:bodyPr/>
        <a:lstStyle/>
        <a:p>
          <a:endParaRPr lang="en-GB"/>
        </a:p>
      </dgm:t>
    </dgm:pt>
    <dgm:pt modelId="{36466F38-79E2-4527-B938-1863C66FE0D3}" type="pres">
      <dgm:prSet presAssocID="{0D94C836-F1A6-42E9-8F43-80AF2FEFE729}" presName="thinLine2b" presStyleLbl="callout" presStyleIdx="2" presStyleCnt="5"/>
      <dgm:spPr/>
      <dgm:t>
        <a:bodyPr/>
        <a:lstStyle/>
        <a:p>
          <a:endParaRPr lang="en-GB"/>
        </a:p>
      </dgm:t>
    </dgm:pt>
    <dgm:pt modelId="{DD232FBB-69E3-4ED2-B0BC-9CA1FBFA28EE}" type="pres">
      <dgm:prSet presAssocID="{0D94C836-F1A6-42E9-8F43-80AF2FEFE729}" presName="vertSpace2b" presStyleCnt="0"/>
      <dgm:spPr/>
      <dgm:t>
        <a:bodyPr/>
        <a:lstStyle/>
        <a:p>
          <a:endParaRPr lang="en-GB"/>
        </a:p>
      </dgm:t>
    </dgm:pt>
    <dgm:pt modelId="{782944EA-2954-4014-935E-345B025EB618}" type="pres">
      <dgm:prSet presAssocID="{84112F0A-5390-499C-987F-CCA01F4B24C2}" presName="horz2" presStyleCnt="0"/>
      <dgm:spPr/>
      <dgm:t>
        <a:bodyPr/>
        <a:lstStyle/>
        <a:p>
          <a:endParaRPr lang="en-GB"/>
        </a:p>
      </dgm:t>
    </dgm:pt>
    <dgm:pt modelId="{E4C36E22-7390-4551-A177-2B58159A534B}" type="pres">
      <dgm:prSet presAssocID="{84112F0A-5390-499C-987F-CCA01F4B24C2}" presName="horzSpace2" presStyleCnt="0"/>
      <dgm:spPr/>
      <dgm:t>
        <a:bodyPr/>
        <a:lstStyle/>
        <a:p>
          <a:endParaRPr lang="en-GB"/>
        </a:p>
      </dgm:t>
    </dgm:pt>
    <dgm:pt modelId="{C695ABE8-BCF6-4996-B9CE-162D537CA924}" type="pres">
      <dgm:prSet presAssocID="{84112F0A-5390-499C-987F-CCA01F4B24C2}" presName="tx2" presStyleLbl="revTx" presStyleIdx="4" presStyleCnt="6" custScaleY="37518" custLinFactNeighborX="-399" custLinFactNeighborY="-630"/>
      <dgm:spPr/>
      <dgm:t>
        <a:bodyPr/>
        <a:lstStyle/>
        <a:p>
          <a:endParaRPr lang="en-GB"/>
        </a:p>
      </dgm:t>
    </dgm:pt>
    <dgm:pt modelId="{C841887A-7D0F-4245-8D33-5BF1B0E6DAF9}" type="pres">
      <dgm:prSet presAssocID="{84112F0A-5390-499C-987F-CCA01F4B24C2}" presName="vert2" presStyleCnt="0"/>
      <dgm:spPr/>
      <dgm:t>
        <a:bodyPr/>
        <a:lstStyle/>
        <a:p>
          <a:endParaRPr lang="en-GB"/>
        </a:p>
      </dgm:t>
    </dgm:pt>
    <dgm:pt modelId="{2D2AFC84-43AD-45E7-B617-17DE0C689526}" type="pres">
      <dgm:prSet presAssocID="{84112F0A-5390-499C-987F-CCA01F4B24C2}" presName="thinLine2b" presStyleLbl="callout" presStyleIdx="3" presStyleCnt="5"/>
      <dgm:spPr/>
      <dgm:t>
        <a:bodyPr/>
        <a:lstStyle/>
        <a:p>
          <a:endParaRPr lang="en-GB"/>
        </a:p>
      </dgm:t>
    </dgm:pt>
    <dgm:pt modelId="{6A3E9515-3F42-493C-9340-50E29B8E37B3}" type="pres">
      <dgm:prSet presAssocID="{84112F0A-5390-499C-987F-CCA01F4B24C2}" presName="vertSpace2b" presStyleCnt="0"/>
      <dgm:spPr/>
      <dgm:t>
        <a:bodyPr/>
        <a:lstStyle/>
        <a:p>
          <a:endParaRPr lang="en-GB"/>
        </a:p>
      </dgm:t>
    </dgm:pt>
    <dgm:pt modelId="{44B4942A-0499-40DE-9566-7A604BA649C4}" type="pres">
      <dgm:prSet presAssocID="{FB9FC16A-5A03-4139-AF82-FFAB37C89962}" presName="horz2" presStyleCnt="0"/>
      <dgm:spPr/>
      <dgm:t>
        <a:bodyPr/>
        <a:lstStyle/>
        <a:p>
          <a:endParaRPr lang="en-GB"/>
        </a:p>
      </dgm:t>
    </dgm:pt>
    <dgm:pt modelId="{7C79C051-EE22-4D98-A27A-FED2ABA12E8F}" type="pres">
      <dgm:prSet presAssocID="{FB9FC16A-5A03-4139-AF82-FFAB37C89962}" presName="horzSpace2" presStyleCnt="0"/>
      <dgm:spPr/>
      <dgm:t>
        <a:bodyPr/>
        <a:lstStyle/>
        <a:p>
          <a:endParaRPr lang="en-GB"/>
        </a:p>
      </dgm:t>
    </dgm:pt>
    <dgm:pt modelId="{0A84165A-89E3-4B73-8714-B22F7E139EBC}" type="pres">
      <dgm:prSet presAssocID="{FB9FC16A-5A03-4139-AF82-FFAB37C89962}" presName="tx2" presStyleLbl="revTx" presStyleIdx="5" presStyleCnt="6" custScaleY="85218"/>
      <dgm:spPr/>
      <dgm:t>
        <a:bodyPr/>
        <a:lstStyle/>
        <a:p>
          <a:endParaRPr lang="en-GB"/>
        </a:p>
      </dgm:t>
    </dgm:pt>
    <dgm:pt modelId="{9FEC6C6D-6A7F-41AD-9070-A94A2827873B}" type="pres">
      <dgm:prSet presAssocID="{FB9FC16A-5A03-4139-AF82-FFAB37C89962}" presName="vert2" presStyleCnt="0"/>
      <dgm:spPr/>
      <dgm:t>
        <a:bodyPr/>
        <a:lstStyle/>
        <a:p>
          <a:endParaRPr lang="en-GB"/>
        </a:p>
      </dgm:t>
    </dgm:pt>
    <dgm:pt modelId="{60073B26-D84D-46B6-BD1A-8E42B9A4DD32}" type="pres">
      <dgm:prSet presAssocID="{FB9FC16A-5A03-4139-AF82-FFAB37C89962}" presName="thinLine2b" presStyleLbl="callout" presStyleIdx="4" presStyleCnt="5"/>
      <dgm:spPr/>
      <dgm:t>
        <a:bodyPr/>
        <a:lstStyle/>
        <a:p>
          <a:endParaRPr lang="en-GB"/>
        </a:p>
      </dgm:t>
    </dgm:pt>
    <dgm:pt modelId="{B40C0A16-2671-4E0C-A83F-D78451B179D5}" type="pres">
      <dgm:prSet presAssocID="{FB9FC16A-5A03-4139-AF82-FFAB37C89962}" presName="vertSpace2b" presStyleCnt="0"/>
      <dgm:spPr/>
      <dgm:t>
        <a:bodyPr/>
        <a:lstStyle/>
        <a:p>
          <a:endParaRPr lang="en-GB"/>
        </a:p>
      </dgm:t>
    </dgm:pt>
  </dgm:ptLst>
  <dgm:cxnLst>
    <dgm:cxn modelId="{0BBC2D84-61F2-4741-85BD-C2A50F740D09}" srcId="{512C173C-A44E-4C29-86C9-78230E8EC2AA}" destId="{E07EE30D-D912-47B7-BBF3-960D8F00CA49}" srcOrd="1" destOrd="0" parTransId="{A77DED17-3E08-4CBA-82D8-FDA1414F0421}" sibTransId="{6CE65C4C-F513-4901-8439-4B97095663F8}"/>
    <dgm:cxn modelId="{DC0CFB83-3FBF-4F48-95FA-16D9C0FAF106}" type="presOf" srcId="{512C173C-A44E-4C29-86C9-78230E8EC2AA}" destId="{1738D880-43F5-49F5-8233-BF4F1668E645}" srcOrd="0" destOrd="0" presId="urn:microsoft.com/office/officeart/2008/layout/LinedList"/>
    <dgm:cxn modelId="{871D4156-ECCA-4471-B279-E1A57FCDD598}" type="presOf" srcId="{A4A0A051-E688-492A-BE38-C0B21C199C85}" destId="{6C69C90F-2E2F-42AA-8E39-DA8E0EFB7924}" srcOrd="0" destOrd="0" presId="urn:microsoft.com/office/officeart/2008/layout/LinedList"/>
    <dgm:cxn modelId="{DC701EFC-2809-4792-BBE4-913F50011B1C}" srcId="{512C173C-A44E-4C29-86C9-78230E8EC2AA}" destId="{8568AEC7-351A-43CB-A44B-8E50AEFD54E4}" srcOrd="0" destOrd="0" parTransId="{BE147EB9-8974-4E77-B1F5-DF7F479C2CAA}" sibTransId="{1C6AA975-7AD0-46BB-936E-98AC2281D8B6}"/>
    <dgm:cxn modelId="{B3A7C26B-E8A5-4665-8CA1-5811143BFB1C}" srcId="{512C173C-A44E-4C29-86C9-78230E8EC2AA}" destId="{84112F0A-5390-499C-987F-CCA01F4B24C2}" srcOrd="3" destOrd="0" parTransId="{4607E67B-8B97-432C-9F6E-8FE939976163}" sibTransId="{7C979A3B-3826-4380-81AE-C758E4E03577}"/>
    <dgm:cxn modelId="{873D8FDD-8703-4136-BF3E-7BACDD174520}" type="presOf" srcId="{0D94C836-F1A6-42E9-8F43-80AF2FEFE729}" destId="{C6DF6379-E2A1-4326-B114-BE9197B4DBBB}" srcOrd="0" destOrd="0" presId="urn:microsoft.com/office/officeart/2008/layout/LinedList"/>
    <dgm:cxn modelId="{101DD0A9-F387-4943-B995-00FEE55CAA9B}" srcId="{512C173C-A44E-4C29-86C9-78230E8EC2AA}" destId="{FB9FC16A-5A03-4139-AF82-FFAB37C89962}" srcOrd="4" destOrd="0" parTransId="{99CC27F6-A256-43EB-985A-7EFF5EE385AB}" sibTransId="{60ACA001-F994-40D1-98EB-479EFC44AE59}"/>
    <dgm:cxn modelId="{518B6F6B-9C58-4A5A-B74C-61B6451A3141}" type="presOf" srcId="{8568AEC7-351A-43CB-A44B-8E50AEFD54E4}" destId="{73E45CE8-B484-405B-83D6-CE8CAB2A8074}" srcOrd="0" destOrd="0" presId="urn:microsoft.com/office/officeart/2008/layout/LinedList"/>
    <dgm:cxn modelId="{134D9271-6643-4599-85E7-F8C92BF87338}" srcId="{A4A0A051-E688-492A-BE38-C0B21C199C85}" destId="{512C173C-A44E-4C29-86C9-78230E8EC2AA}" srcOrd="0" destOrd="0" parTransId="{E642B96E-19A8-44E1-A706-329C2CDEA391}" sibTransId="{45A7A31E-AEC1-4180-BA9E-4321D92F4E0F}"/>
    <dgm:cxn modelId="{A26C4D16-33DE-43E3-8FB2-4971FF7CF57E}" type="presOf" srcId="{FB9FC16A-5A03-4139-AF82-FFAB37C89962}" destId="{0A84165A-89E3-4B73-8714-B22F7E139EBC}" srcOrd="0" destOrd="0" presId="urn:microsoft.com/office/officeart/2008/layout/LinedList"/>
    <dgm:cxn modelId="{7A7A9E1C-0AC1-434F-BF20-60F97C89C0B7}" type="presOf" srcId="{84112F0A-5390-499C-987F-CCA01F4B24C2}" destId="{C695ABE8-BCF6-4996-B9CE-162D537CA924}" srcOrd="0" destOrd="0" presId="urn:microsoft.com/office/officeart/2008/layout/LinedList"/>
    <dgm:cxn modelId="{8E6132FC-506A-4B2C-B124-20B15A0F369D}" srcId="{512C173C-A44E-4C29-86C9-78230E8EC2AA}" destId="{0D94C836-F1A6-42E9-8F43-80AF2FEFE729}" srcOrd="2" destOrd="0" parTransId="{4693DFC7-4DCE-4AAD-A7ED-CD3231E654F7}" sibTransId="{60555911-9EE5-4FC7-9E47-C1E7ED5207D7}"/>
    <dgm:cxn modelId="{521C232B-622F-4F6C-ABE5-5300B7E655CA}" type="presOf" srcId="{E07EE30D-D912-47B7-BBF3-960D8F00CA49}" destId="{E29CAF5A-C7D1-4DAA-84B2-B68FEC8CDE3E}" srcOrd="0" destOrd="0" presId="urn:microsoft.com/office/officeart/2008/layout/LinedList"/>
    <dgm:cxn modelId="{65770D0B-D6E5-4FA2-90C1-2F8B8EFB1EFD}" type="presParOf" srcId="{6C69C90F-2E2F-42AA-8E39-DA8E0EFB7924}" destId="{12BF3FE0-486F-46C1-84C2-67198594A51A}" srcOrd="0" destOrd="0" presId="urn:microsoft.com/office/officeart/2008/layout/LinedList"/>
    <dgm:cxn modelId="{54D4D8F7-6FDD-45DD-A95D-A8E36E075F8F}" type="presParOf" srcId="{6C69C90F-2E2F-42AA-8E39-DA8E0EFB7924}" destId="{A60C29D3-1AF5-4A73-BA18-5B771C153469}" srcOrd="1" destOrd="0" presId="urn:microsoft.com/office/officeart/2008/layout/LinedList"/>
    <dgm:cxn modelId="{BDF9AA07-02A3-4A38-B2C9-CFF96C3D3D54}" type="presParOf" srcId="{A60C29D3-1AF5-4A73-BA18-5B771C153469}" destId="{1738D880-43F5-49F5-8233-BF4F1668E645}" srcOrd="0" destOrd="0" presId="urn:microsoft.com/office/officeart/2008/layout/LinedList"/>
    <dgm:cxn modelId="{87C1E2F3-545E-4F04-8F79-0996EB9BFAF5}" type="presParOf" srcId="{A60C29D3-1AF5-4A73-BA18-5B771C153469}" destId="{38A5583F-A24A-4D24-A3E9-D1C91C705BA6}" srcOrd="1" destOrd="0" presId="urn:microsoft.com/office/officeart/2008/layout/LinedList"/>
    <dgm:cxn modelId="{E8E00225-E6CD-44E8-BCE5-92510516B4A7}" type="presParOf" srcId="{38A5583F-A24A-4D24-A3E9-D1C91C705BA6}" destId="{AA47D769-401C-4875-A678-5804AD5039C4}" srcOrd="0" destOrd="0" presId="urn:microsoft.com/office/officeart/2008/layout/LinedList"/>
    <dgm:cxn modelId="{50C79C42-F8A4-4CCF-B865-DAEB9AD5FFB4}" type="presParOf" srcId="{38A5583F-A24A-4D24-A3E9-D1C91C705BA6}" destId="{0AAAA192-21A6-449B-92D6-22A917B811AC}" srcOrd="1" destOrd="0" presId="urn:microsoft.com/office/officeart/2008/layout/LinedList"/>
    <dgm:cxn modelId="{36822DFB-C798-4EAA-9430-E2B1A340D0DF}" type="presParOf" srcId="{0AAAA192-21A6-449B-92D6-22A917B811AC}" destId="{387F2609-871C-4C83-92E0-992D72A83E77}" srcOrd="0" destOrd="0" presId="urn:microsoft.com/office/officeart/2008/layout/LinedList"/>
    <dgm:cxn modelId="{8F8C2808-E149-4F9A-956E-E80BD32F55CB}" type="presParOf" srcId="{0AAAA192-21A6-449B-92D6-22A917B811AC}" destId="{73E45CE8-B484-405B-83D6-CE8CAB2A8074}" srcOrd="1" destOrd="0" presId="urn:microsoft.com/office/officeart/2008/layout/LinedList"/>
    <dgm:cxn modelId="{237030C7-53B6-4193-B024-0F95553787F9}" type="presParOf" srcId="{0AAAA192-21A6-449B-92D6-22A917B811AC}" destId="{3D301B1E-766D-424F-8C94-FB1E58A87D30}" srcOrd="2" destOrd="0" presId="urn:microsoft.com/office/officeart/2008/layout/LinedList"/>
    <dgm:cxn modelId="{A4F5E067-6F55-44B2-BFF2-28A2B358D3D3}" type="presParOf" srcId="{38A5583F-A24A-4D24-A3E9-D1C91C705BA6}" destId="{7C77E379-F1DF-4F2C-9349-71482CA9B313}" srcOrd="2" destOrd="0" presId="urn:microsoft.com/office/officeart/2008/layout/LinedList"/>
    <dgm:cxn modelId="{234AC268-143D-48AE-8D46-69123E6A2079}" type="presParOf" srcId="{38A5583F-A24A-4D24-A3E9-D1C91C705BA6}" destId="{3AC3DD84-7AA4-4B9E-B320-76FB5F3555B5}" srcOrd="3" destOrd="0" presId="urn:microsoft.com/office/officeart/2008/layout/LinedList"/>
    <dgm:cxn modelId="{9ED9706E-653A-48EE-BCD8-8C73C9A6C7CB}" type="presParOf" srcId="{38A5583F-A24A-4D24-A3E9-D1C91C705BA6}" destId="{D9F6B20F-358D-4ABE-91C6-6F5ED0C1A425}" srcOrd="4" destOrd="0" presId="urn:microsoft.com/office/officeart/2008/layout/LinedList"/>
    <dgm:cxn modelId="{AA0AD053-F4F9-4BEF-AC73-65E74A3B3B3E}" type="presParOf" srcId="{D9F6B20F-358D-4ABE-91C6-6F5ED0C1A425}" destId="{44A0D248-B00C-4D3F-873C-519E91F60357}" srcOrd="0" destOrd="0" presId="urn:microsoft.com/office/officeart/2008/layout/LinedList"/>
    <dgm:cxn modelId="{B0B88C2E-2270-42E5-9537-C07B5EFAAE51}" type="presParOf" srcId="{D9F6B20F-358D-4ABE-91C6-6F5ED0C1A425}" destId="{E29CAF5A-C7D1-4DAA-84B2-B68FEC8CDE3E}" srcOrd="1" destOrd="0" presId="urn:microsoft.com/office/officeart/2008/layout/LinedList"/>
    <dgm:cxn modelId="{17A5FD79-B6A2-45DA-ADA0-C7B674B056AE}" type="presParOf" srcId="{D9F6B20F-358D-4ABE-91C6-6F5ED0C1A425}" destId="{BFD2EAA1-FBFE-43E6-A7C7-587A0B01FC42}" srcOrd="2" destOrd="0" presId="urn:microsoft.com/office/officeart/2008/layout/LinedList"/>
    <dgm:cxn modelId="{3E2E88A3-8054-4373-96B4-B14E9361F827}" type="presParOf" srcId="{38A5583F-A24A-4D24-A3E9-D1C91C705BA6}" destId="{3F829992-A3FA-4279-BE1E-C8A3413231FE}" srcOrd="5" destOrd="0" presId="urn:microsoft.com/office/officeart/2008/layout/LinedList"/>
    <dgm:cxn modelId="{8A467116-B9BD-4294-A53A-17987579FD4C}" type="presParOf" srcId="{38A5583F-A24A-4D24-A3E9-D1C91C705BA6}" destId="{DFE7B727-D49E-4CDF-B1CE-9827CEC6364F}" srcOrd="6" destOrd="0" presId="urn:microsoft.com/office/officeart/2008/layout/LinedList"/>
    <dgm:cxn modelId="{E42A5BB8-2087-4081-916C-5D75F450455B}" type="presParOf" srcId="{38A5583F-A24A-4D24-A3E9-D1C91C705BA6}" destId="{BEDB8EF0-9B96-45F3-9F1F-D4A212CAD4BE}" srcOrd="7" destOrd="0" presId="urn:microsoft.com/office/officeart/2008/layout/LinedList"/>
    <dgm:cxn modelId="{85DF5B15-39E4-455B-BD3A-A0744A5C3F1E}" type="presParOf" srcId="{BEDB8EF0-9B96-45F3-9F1F-D4A212CAD4BE}" destId="{5D5F238C-4969-4881-A190-C83932B18BBB}" srcOrd="0" destOrd="0" presId="urn:microsoft.com/office/officeart/2008/layout/LinedList"/>
    <dgm:cxn modelId="{6FB5B04D-AADB-45C0-9B2D-05FAAB6D42CC}" type="presParOf" srcId="{BEDB8EF0-9B96-45F3-9F1F-D4A212CAD4BE}" destId="{C6DF6379-E2A1-4326-B114-BE9197B4DBBB}" srcOrd="1" destOrd="0" presId="urn:microsoft.com/office/officeart/2008/layout/LinedList"/>
    <dgm:cxn modelId="{45DFE35A-9552-44E2-A22C-2012EDDDDE77}" type="presParOf" srcId="{BEDB8EF0-9B96-45F3-9F1F-D4A212CAD4BE}" destId="{CDFA0C75-D8E6-443E-B4EE-736937690BDB}" srcOrd="2" destOrd="0" presId="urn:microsoft.com/office/officeart/2008/layout/LinedList"/>
    <dgm:cxn modelId="{C0DF85DC-B58C-41E0-9075-D136DEFBE69F}" type="presParOf" srcId="{38A5583F-A24A-4D24-A3E9-D1C91C705BA6}" destId="{36466F38-79E2-4527-B938-1863C66FE0D3}" srcOrd="8" destOrd="0" presId="urn:microsoft.com/office/officeart/2008/layout/LinedList"/>
    <dgm:cxn modelId="{33EC3CAF-07B4-49DA-A7E8-8AF6CC2E7D13}" type="presParOf" srcId="{38A5583F-A24A-4D24-A3E9-D1C91C705BA6}" destId="{DD232FBB-69E3-4ED2-B0BC-9CA1FBFA28EE}" srcOrd="9" destOrd="0" presId="urn:microsoft.com/office/officeart/2008/layout/LinedList"/>
    <dgm:cxn modelId="{214C4118-3721-4069-9044-64FD10FF3651}" type="presParOf" srcId="{38A5583F-A24A-4D24-A3E9-D1C91C705BA6}" destId="{782944EA-2954-4014-935E-345B025EB618}" srcOrd="10" destOrd="0" presId="urn:microsoft.com/office/officeart/2008/layout/LinedList"/>
    <dgm:cxn modelId="{7E7C8F69-4C18-48E6-9E10-9186E92267AF}" type="presParOf" srcId="{782944EA-2954-4014-935E-345B025EB618}" destId="{E4C36E22-7390-4551-A177-2B58159A534B}" srcOrd="0" destOrd="0" presId="urn:microsoft.com/office/officeart/2008/layout/LinedList"/>
    <dgm:cxn modelId="{5FAE446F-ACDF-4BB1-A1C9-E8C251A9EA12}" type="presParOf" srcId="{782944EA-2954-4014-935E-345B025EB618}" destId="{C695ABE8-BCF6-4996-B9CE-162D537CA924}" srcOrd="1" destOrd="0" presId="urn:microsoft.com/office/officeart/2008/layout/LinedList"/>
    <dgm:cxn modelId="{B718F507-7008-42BE-A5A9-CDDC08C308FC}" type="presParOf" srcId="{782944EA-2954-4014-935E-345B025EB618}" destId="{C841887A-7D0F-4245-8D33-5BF1B0E6DAF9}" srcOrd="2" destOrd="0" presId="urn:microsoft.com/office/officeart/2008/layout/LinedList"/>
    <dgm:cxn modelId="{2DA16A8E-0AE4-4A54-8050-F7795C1D2DE0}" type="presParOf" srcId="{38A5583F-A24A-4D24-A3E9-D1C91C705BA6}" destId="{2D2AFC84-43AD-45E7-B617-17DE0C689526}" srcOrd="11" destOrd="0" presId="urn:microsoft.com/office/officeart/2008/layout/LinedList"/>
    <dgm:cxn modelId="{8E549F5B-F679-4757-9F0E-8E110368CD11}" type="presParOf" srcId="{38A5583F-A24A-4D24-A3E9-D1C91C705BA6}" destId="{6A3E9515-3F42-493C-9340-50E29B8E37B3}" srcOrd="12" destOrd="0" presId="urn:microsoft.com/office/officeart/2008/layout/LinedList"/>
    <dgm:cxn modelId="{9E11846D-4971-4E52-A7D3-BA9F4DA4B872}" type="presParOf" srcId="{38A5583F-A24A-4D24-A3E9-D1C91C705BA6}" destId="{44B4942A-0499-40DE-9566-7A604BA649C4}" srcOrd="13" destOrd="0" presId="urn:microsoft.com/office/officeart/2008/layout/LinedList"/>
    <dgm:cxn modelId="{F26FC293-B6F2-4614-9DCE-EA265F47A611}" type="presParOf" srcId="{44B4942A-0499-40DE-9566-7A604BA649C4}" destId="{7C79C051-EE22-4D98-A27A-FED2ABA12E8F}" srcOrd="0" destOrd="0" presId="urn:microsoft.com/office/officeart/2008/layout/LinedList"/>
    <dgm:cxn modelId="{71239375-B0D5-4351-B057-09F08CB272F2}" type="presParOf" srcId="{44B4942A-0499-40DE-9566-7A604BA649C4}" destId="{0A84165A-89E3-4B73-8714-B22F7E139EBC}" srcOrd="1" destOrd="0" presId="urn:microsoft.com/office/officeart/2008/layout/LinedList"/>
    <dgm:cxn modelId="{961F4D0C-E426-4227-8FA6-9868A284A7D3}" type="presParOf" srcId="{44B4942A-0499-40DE-9566-7A604BA649C4}" destId="{9FEC6C6D-6A7F-41AD-9070-A94A2827873B}" srcOrd="2" destOrd="0" presId="urn:microsoft.com/office/officeart/2008/layout/LinedList"/>
    <dgm:cxn modelId="{CFDB4D09-5EE4-41CD-9A27-68DC1C2C2424}" type="presParOf" srcId="{38A5583F-A24A-4D24-A3E9-D1C91C705BA6}" destId="{60073B26-D84D-46B6-BD1A-8E42B9A4DD32}" srcOrd="14" destOrd="0" presId="urn:microsoft.com/office/officeart/2008/layout/LinedList"/>
    <dgm:cxn modelId="{C53BF75F-9B00-4445-BA96-942065F5972A}" type="presParOf" srcId="{38A5583F-A24A-4D24-A3E9-D1C91C705BA6}" destId="{B40C0A16-2671-4E0C-A83F-D78451B179D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16B202-B035-43A9-9EFB-E3990BEA0552}" type="doc">
      <dgm:prSet loTypeId="urn:microsoft.com/office/officeart/2005/8/layout/target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DC23D91-DFEB-444E-91C0-8E3F326D58A0}">
      <dgm:prSet custT="1"/>
      <dgm:spPr/>
      <dgm:t>
        <a:bodyPr/>
        <a:lstStyle/>
        <a:p>
          <a:pPr rtl="0"/>
          <a:r>
            <a:rPr lang="en-GB" sz="2400" b="0" i="0" dirty="0" smtClean="0"/>
            <a:t>Growing emphasis on stakeholders' involvement within the EU Cohesion policy context  </a:t>
          </a:r>
          <a:endParaRPr lang="en-GB" sz="2400" dirty="0"/>
        </a:p>
      </dgm:t>
    </dgm:pt>
    <dgm:pt modelId="{9F0EE38B-569E-4F6A-87F6-C72B8BB3A78F}" type="parTrans" cxnId="{EB2BBFBE-BB72-455A-91E7-E4A57FF34D07}">
      <dgm:prSet/>
      <dgm:spPr/>
      <dgm:t>
        <a:bodyPr/>
        <a:lstStyle/>
        <a:p>
          <a:endParaRPr lang="en-GB"/>
        </a:p>
      </dgm:t>
    </dgm:pt>
    <dgm:pt modelId="{72608832-809D-4565-9FD9-A791E7B57698}" type="sibTrans" cxnId="{EB2BBFBE-BB72-455A-91E7-E4A57FF34D07}">
      <dgm:prSet/>
      <dgm:spPr/>
      <dgm:t>
        <a:bodyPr/>
        <a:lstStyle/>
        <a:p>
          <a:endParaRPr lang="en-GB"/>
        </a:p>
      </dgm:t>
    </dgm:pt>
    <dgm:pt modelId="{48193F55-DB74-4864-B580-91A6ACEDAC45}">
      <dgm:prSet/>
      <dgm:spPr/>
      <dgm:t>
        <a:bodyPr/>
        <a:lstStyle/>
        <a:p>
          <a:pPr rtl="0"/>
          <a:r>
            <a:rPr lang="en-GB" b="0" i="0" dirty="0" smtClean="0"/>
            <a:t>Example: EU delegated regulation 204/2014 on code of conduct of partnership in the framework of the ESIFs</a:t>
          </a:r>
          <a:endParaRPr lang="en-GB" dirty="0"/>
        </a:p>
      </dgm:t>
    </dgm:pt>
    <dgm:pt modelId="{E5BEB004-6119-41FB-837C-6F175FCF4680}" type="parTrans" cxnId="{86F396E3-227D-471C-AEEA-AE91E0CC9EFD}">
      <dgm:prSet/>
      <dgm:spPr/>
      <dgm:t>
        <a:bodyPr/>
        <a:lstStyle/>
        <a:p>
          <a:endParaRPr lang="en-GB"/>
        </a:p>
      </dgm:t>
    </dgm:pt>
    <dgm:pt modelId="{C532EE43-C68F-46AB-BA12-FD1B4D7A4EEB}" type="sibTrans" cxnId="{86F396E3-227D-471C-AEEA-AE91E0CC9EFD}">
      <dgm:prSet/>
      <dgm:spPr/>
      <dgm:t>
        <a:bodyPr/>
        <a:lstStyle/>
        <a:p>
          <a:endParaRPr lang="en-GB"/>
        </a:p>
      </dgm:t>
    </dgm:pt>
    <dgm:pt modelId="{CBCF23ED-43AB-4EE8-919D-61875DD5D0B6}">
      <dgm:prSet/>
      <dgm:spPr/>
      <dgm:t>
        <a:bodyPr/>
        <a:lstStyle/>
        <a:p>
          <a:pPr rtl="0"/>
          <a:r>
            <a:rPr lang="en-GB" b="0" i="0" dirty="0" smtClean="0"/>
            <a:t>Involvement of relevant partners in programmes' design, monitoring and evaluation</a:t>
          </a:r>
          <a:endParaRPr lang="en-GB" dirty="0"/>
        </a:p>
      </dgm:t>
    </dgm:pt>
    <dgm:pt modelId="{50FACC29-B75C-4193-B0FD-7B3EA1DD896A}" type="parTrans" cxnId="{330A73B2-9CE9-4379-9B06-00CF3DE24855}">
      <dgm:prSet/>
      <dgm:spPr/>
      <dgm:t>
        <a:bodyPr/>
        <a:lstStyle/>
        <a:p>
          <a:endParaRPr lang="en-GB"/>
        </a:p>
      </dgm:t>
    </dgm:pt>
    <dgm:pt modelId="{6BC8BAD4-7B1E-4049-8CBF-390CC0A7ECF7}" type="sibTrans" cxnId="{330A73B2-9CE9-4379-9B06-00CF3DE24855}">
      <dgm:prSet/>
      <dgm:spPr/>
      <dgm:t>
        <a:bodyPr/>
        <a:lstStyle/>
        <a:p>
          <a:endParaRPr lang="en-GB"/>
        </a:p>
      </dgm:t>
    </dgm:pt>
    <dgm:pt modelId="{9EA7FEAC-F171-4FBD-8AB3-F2790F32D9EF}">
      <dgm:prSet/>
      <dgm:spPr/>
      <dgm:t>
        <a:bodyPr/>
        <a:lstStyle/>
        <a:p>
          <a:pPr rtl="0"/>
          <a:r>
            <a:rPr lang="en-GB" b="0" i="0" dirty="0" smtClean="0"/>
            <a:t>To make use of technical assistance to strengthen the institutional capacity of relevant partners (workshops, training sessions, networking activities, etc.)</a:t>
          </a:r>
          <a:endParaRPr lang="en-GB" dirty="0"/>
        </a:p>
      </dgm:t>
    </dgm:pt>
    <dgm:pt modelId="{A64DEDB7-9979-4757-9032-5E7A78FDE624}" type="parTrans" cxnId="{23C94E7A-D273-4D8A-8C81-CE63AEE641F7}">
      <dgm:prSet/>
      <dgm:spPr/>
      <dgm:t>
        <a:bodyPr/>
        <a:lstStyle/>
        <a:p>
          <a:endParaRPr lang="en-GB"/>
        </a:p>
      </dgm:t>
    </dgm:pt>
    <dgm:pt modelId="{38C90D5D-85E3-415F-BAA5-18053919D7C1}" type="sibTrans" cxnId="{23C94E7A-D273-4D8A-8C81-CE63AEE641F7}">
      <dgm:prSet/>
      <dgm:spPr/>
      <dgm:t>
        <a:bodyPr/>
        <a:lstStyle/>
        <a:p>
          <a:endParaRPr lang="en-GB"/>
        </a:p>
      </dgm:t>
    </dgm:pt>
    <dgm:pt modelId="{0CCFF5E8-19C4-4F1D-9F7B-57BDEC9B0C95}" type="pres">
      <dgm:prSet presAssocID="{A416B202-B035-43A9-9EFB-E3990BEA0552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8DBB80D1-C93B-4447-BD62-32AD260539B5}" type="pres">
      <dgm:prSet presAssocID="{A416B202-B035-43A9-9EFB-E3990BEA0552}" presName="outerBox" presStyleCnt="0"/>
      <dgm:spPr/>
      <dgm:t>
        <a:bodyPr/>
        <a:lstStyle/>
        <a:p>
          <a:endParaRPr lang="en-GB"/>
        </a:p>
      </dgm:t>
    </dgm:pt>
    <dgm:pt modelId="{C7A90F87-A5BF-42FB-AEF1-E1F31DD97509}" type="pres">
      <dgm:prSet presAssocID="{A416B202-B035-43A9-9EFB-E3990BEA0552}" presName="outerBoxParent" presStyleLbl="node1" presStyleIdx="0" presStyleCnt="2" custLinFactNeighborX="-826" custLinFactNeighborY="11111"/>
      <dgm:spPr/>
      <dgm:t>
        <a:bodyPr/>
        <a:lstStyle/>
        <a:p>
          <a:endParaRPr lang="en-GB"/>
        </a:p>
      </dgm:t>
    </dgm:pt>
    <dgm:pt modelId="{9BA148F8-14D2-4188-B6D0-084A218CCDB4}" type="pres">
      <dgm:prSet presAssocID="{A416B202-B035-43A9-9EFB-E3990BEA0552}" presName="outerBoxChildren" presStyleCnt="0"/>
      <dgm:spPr/>
      <dgm:t>
        <a:bodyPr/>
        <a:lstStyle/>
        <a:p>
          <a:endParaRPr lang="en-GB"/>
        </a:p>
      </dgm:t>
    </dgm:pt>
    <dgm:pt modelId="{C23E9756-5600-4647-9EAB-8056ED004A0E}" type="pres">
      <dgm:prSet presAssocID="{A416B202-B035-43A9-9EFB-E3990BEA0552}" presName="middleBox" presStyleCnt="0"/>
      <dgm:spPr/>
      <dgm:t>
        <a:bodyPr/>
        <a:lstStyle/>
        <a:p>
          <a:endParaRPr lang="en-GB"/>
        </a:p>
      </dgm:t>
    </dgm:pt>
    <dgm:pt modelId="{1F3FA6FC-D628-4848-B355-2C477B23AE50}" type="pres">
      <dgm:prSet presAssocID="{A416B202-B035-43A9-9EFB-E3990BEA0552}" presName="middleBoxParent" presStyleLbl="node1" presStyleIdx="1" presStyleCnt="2"/>
      <dgm:spPr/>
      <dgm:t>
        <a:bodyPr/>
        <a:lstStyle/>
        <a:p>
          <a:endParaRPr lang="en-GB"/>
        </a:p>
      </dgm:t>
    </dgm:pt>
    <dgm:pt modelId="{CE543559-3EDD-42D3-98E1-F6AD0EEEB250}" type="pres">
      <dgm:prSet presAssocID="{A416B202-B035-43A9-9EFB-E3990BEA0552}" presName="middleBoxChildren" presStyleCnt="0"/>
      <dgm:spPr/>
      <dgm:t>
        <a:bodyPr/>
        <a:lstStyle/>
        <a:p>
          <a:endParaRPr lang="en-GB"/>
        </a:p>
      </dgm:t>
    </dgm:pt>
    <dgm:pt modelId="{D4476D77-AF59-4B85-8B03-E5FAE5A5D43B}" type="pres">
      <dgm:prSet presAssocID="{CBCF23ED-43AB-4EE8-919D-61875DD5D0B6}" presName="mChild" presStyleLbl="fgAcc1" presStyleIdx="0" presStyleCnt="2" custScaleY="1160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1B3ACA-112D-4FD0-9A1D-00C318961750}" type="pres">
      <dgm:prSet presAssocID="{6BC8BAD4-7B1E-4049-8CBF-390CC0A7ECF7}" presName="middleSibTrans" presStyleCnt="0"/>
      <dgm:spPr/>
      <dgm:t>
        <a:bodyPr/>
        <a:lstStyle/>
        <a:p>
          <a:endParaRPr lang="en-GB"/>
        </a:p>
      </dgm:t>
    </dgm:pt>
    <dgm:pt modelId="{6550C268-17F3-4441-8858-ED0DBD7EFCDC}" type="pres">
      <dgm:prSet presAssocID="{9EA7FEAC-F171-4FBD-8AB3-F2790F32D9EF}" presName="mChild" presStyleLbl="fgAcc1" presStyleIdx="1" presStyleCnt="2" custScaleY="1261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56CA3E-C912-4AC1-8B95-908407C72A57}" type="presOf" srcId="{9DC23D91-DFEB-444E-91C0-8E3F326D58A0}" destId="{C7A90F87-A5BF-42FB-AEF1-E1F31DD97509}" srcOrd="0" destOrd="0" presId="urn:microsoft.com/office/officeart/2005/8/layout/target2"/>
    <dgm:cxn modelId="{330A73B2-9CE9-4379-9B06-00CF3DE24855}" srcId="{48193F55-DB74-4864-B580-91A6ACEDAC45}" destId="{CBCF23ED-43AB-4EE8-919D-61875DD5D0B6}" srcOrd="0" destOrd="0" parTransId="{50FACC29-B75C-4193-B0FD-7B3EA1DD896A}" sibTransId="{6BC8BAD4-7B1E-4049-8CBF-390CC0A7ECF7}"/>
    <dgm:cxn modelId="{23C94E7A-D273-4D8A-8C81-CE63AEE641F7}" srcId="{48193F55-DB74-4864-B580-91A6ACEDAC45}" destId="{9EA7FEAC-F171-4FBD-8AB3-F2790F32D9EF}" srcOrd="1" destOrd="0" parTransId="{A64DEDB7-9979-4757-9032-5E7A78FDE624}" sibTransId="{38C90D5D-85E3-415F-BAA5-18053919D7C1}"/>
    <dgm:cxn modelId="{B335E3B5-7AB7-40C9-9130-A7703CC18096}" type="presOf" srcId="{48193F55-DB74-4864-B580-91A6ACEDAC45}" destId="{1F3FA6FC-D628-4848-B355-2C477B23AE50}" srcOrd="0" destOrd="0" presId="urn:microsoft.com/office/officeart/2005/8/layout/target2"/>
    <dgm:cxn modelId="{35EE3500-9BD4-4D6A-ADC1-D5331868029E}" type="presOf" srcId="{CBCF23ED-43AB-4EE8-919D-61875DD5D0B6}" destId="{D4476D77-AF59-4B85-8B03-E5FAE5A5D43B}" srcOrd="0" destOrd="0" presId="urn:microsoft.com/office/officeart/2005/8/layout/target2"/>
    <dgm:cxn modelId="{EB2BBFBE-BB72-455A-91E7-E4A57FF34D07}" srcId="{A416B202-B035-43A9-9EFB-E3990BEA0552}" destId="{9DC23D91-DFEB-444E-91C0-8E3F326D58A0}" srcOrd="0" destOrd="0" parTransId="{9F0EE38B-569E-4F6A-87F6-C72B8BB3A78F}" sibTransId="{72608832-809D-4565-9FD9-A791E7B57698}"/>
    <dgm:cxn modelId="{52A6C766-FD38-4BB4-BC02-09B158C3B09D}" type="presOf" srcId="{A416B202-B035-43A9-9EFB-E3990BEA0552}" destId="{0CCFF5E8-19C4-4F1D-9F7B-57BDEC9B0C95}" srcOrd="0" destOrd="0" presId="urn:microsoft.com/office/officeart/2005/8/layout/target2"/>
    <dgm:cxn modelId="{446849C8-087B-46B4-9687-92FF21AB9E25}" type="presOf" srcId="{9EA7FEAC-F171-4FBD-8AB3-F2790F32D9EF}" destId="{6550C268-17F3-4441-8858-ED0DBD7EFCDC}" srcOrd="0" destOrd="0" presId="urn:microsoft.com/office/officeart/2005/8/layout/target2"/>
    <dgm:cxn modelId="{86F396E3-227D-471C-AEEA-AE91E0CC9EFD}" srcId="{A416B202-B035-43A9-9EFB-E3990BEA0552}" destId="{48193F55-DB74-4864-B580-91A6ACEDAC45}" srcOrd="1" destOrd="0" parTransId="{E5BEB004-6119-41FB-837C-6F175FCF4680}" sibTransId="{C532EE43-C68F-46AB-BA12-FD1B4D7A4EEB}"/>
    <dgm:cxn modelId="{ED29F569-7F44-479D-99D1-E7A388B7B29F}" type="presParOf" srcId="{0CCFF5E8-19C4-4F1D-9F7B-57BDEC9B0C95}" destId="{8DBB80D1-C93B-4447-BD62-32AD260539B5}" srcOrd="0" destOrd="0" presId="urn:microsoft.com/office/officeart/2005/8/layout/target2"/>
    <dgm:cxn modelId="{A10888DF-A722-4811-AB47-0A365FBC5BAE}" type="presParOf" srcId="{8DBB80D1-C93B-4447-BD62-32AD260539B5}" destId="{C7A90F87-A5BF-42FB-AEF1-E1F31DD97509}" srcOrd="0" destOrd="0" presId="urn:microsoft.com/office/officeart/2005/8/layout/target2"/>
    <dgm:cxn modelId="{F315D710-9882-4DCD-A12E-02E1DE814CAB}" type="presParOf" srcId="{8DBB80D1-C93B-4447-BD62-32AD260539B5}" destId="{9BA148F8-14D2-4188-B6D0-084A218CCDB4}" srcOrd="1" destOrd="0" presId="urn:microsoft.com/office/officeart/2005/8/layout/target2"/>
    <dgm:cxn modelId="{8A5C1842-3E63-48AD-92F8-56CF3B01A36D}" type="presParOf" srcId="{0CCFF5E8-19C4-4F1D-9F7B-57BDEC9B0C95}" destId="{C23E9756-5600-4647-9EAB-8056ED004A0E}" srcOrd="1" destOrd="0" presId="urn:microsoft.com/office/officeart/2005/8/layout/target2"/>
    <dgm:cxn modelId="{3F204936-4D95-473B-B7DD-01B97E7CBED3}" type="presParOf" srcId="{C23E9756-5600-4647-9EAB-8056ED004A0E}" destId="{1F3FA6FC-D628-4848-B355-2C477B23AE50}" srcOrd="0" destOrd="0" presId="urn:microsoft.com/office/officeart/2005/8/layout/target2"/>
    <dgm:cxn modelId="{BB198ABE-D390-43C9-9CD3-5EB0E635590F}" type="presParOf" srcId="{C23E9756-5600-4647-9EAB-8056ED004A0E}" destId="{CE543559-3EDD-42D3-98E1-F6AD0EEEB250}" srcOrd="1" destOrd="0" presId="urn:microsoft.com/office/officeart/2005/8/layout/target2"/>
    <dgm:cxn modelId="{F1A56CB3-3296-4BE9-82E7-475D80E7FC44}" type="presParOf" srcId="{CE543559-3EDD-42D3-98E1-F6AD0EEEB250}" destId="{D4476D77-AF59-4B85-8B03-E5FAE5A5D43B}" srcOrd="0" destOrd="0" presId="urn:microsoft.com/office/officeart/2005/8/layout/target2"/>
    <dgm:cxn modelId="{E1CEF771-F222-4B70-A853-BE3C8BE1BE69}" type="presParOf" srcId="{CE543559-3EDD-42D3-98E1-F6AD0EEEB250}" destId="{371B3ACA-112D-4FD0-9A1D-00C318961750}" srcOrd="1" destOrd="0" presId="urn:microsoft.com/office/officeart/2005/8/layout/target2"/>
    <dgm:cxn modelId="{C924DC5D-4E11-4E4A-8319-39601EC761EE}" type="presParOf" srcId="{CE543559-3EDD-42D3-98E1-F6AD0EEEB250}" destId="{6550C268-17F3-4441-8858-ED0DBD7EFCD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5159D7-0593-4E58-A851-C922763DCE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BE4C3E-1D1A-4FC9-8A32-7C31EB888D28}">
      <dgm:prSet/>
      <dgm:spPr>
        <a:noFill/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The choice of outcome (result) indicators</a:t>
          </a:r>
          <a:endParaRPr lang="en-GB" dirty="0">
            <a:solidFill>
              <a:schemeClr val="tx1"/>
            </a:solidFill>
          </a:endParaRPr>
        </a:p>
      </dgm:t>
    </dgm:pt>
    <dgm:pt modelId="{3864B1EF-3372-4E6E-9ED2-AAC9EC45492B}" type="parTrans" cxnId="{849904D8-D3F2-473E-89D4-86D161CDACAB}">
      <dgm:prSet/>
      <dgm:spPr/>
      <dgm:t>
        <a:bodyPr/>
        <a:lstStyle/>
        <a:p>
          <a:endParaRPr lang="en-GB"/>
        </a:p>
      </dgm:t>
    </dgm:pt>
    <dgm:pt modelId="{D2E202D0-EACC-4AEA-A4BD-D368A77EA415}" type="sibTrans" cxnId="{849904D8-D3F2-473E-89D4-86D161CDACAB}">
      <dgm:prSet/>
      <dgm:spPr/>
      <dgm:t>
        <a:bodyPr/>
        <a:lstStyle/>
        <a:p>
          <a:endParaRPr lang="en-GB"/>
        </a:p>
      </dgm:t>
    </dgm:pt>
    <dgm:pt modelId="{7E95CABC-4AC6-49ED-A357-B831A7A0039C}" type="pres">
      <dgm:prSet presAssocID="{585159D7-0593-4E58-A851-C922763DCE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9CB4B7-B581-4852-92A5-3A80F7148BF5}" type="pres">
      <dgm:prSet presAssocID="{EBBE4C3E-1D1A-4FC9-8A32-7C31EB888D28}" presName="parentText" presStyleLbl="node1" presStyleIdx="0" presStyleCnt="1" custLinFactNeighborX="-935" custLinFactNeighborY="-375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54C8AF-4FAE-4007-AE6E-F681F0469DF4}" type="presOf" srcId="{EBBE4C3E-1D1A-4FC9-8A32-7C31EB888D28}" destId="{7E9CB4B7-B581-4852-92A5-3A80F7148BF5}" srcOrd="0" destOrd="0" presId="urn:microsoft.com/office/officeart/2005/8/layout/vList2"/>
    <dgm:cxn modelId="{EE11E41F-1581-40E3-9C79-B32A160A8608}" type="presOf" srcId="{585159D7-0593-4E58-A851-C922763DCE4A}" destId="{7E95CABC-4AC6-49ED-A357-B831A7A0039C}" srcOrd="0" destOrd="0" presId="urn:microsoft.com/office/officeart/2005/8/layout/vList2"/>
    <dgm:cxn modelId="{849904D8-D3F2-473E-89D4-86D161CDACAB}" srcId="{585159D7-0593-4E58-A851-C922763DCE4A}" destId="{EBBE4C3E-1D1A-4FC9-8A32-7C31EB888D28}" srcOrd="0" destOrd="0" parTransId="{3864B1EF-3372-4E6E-9ED2-AAC9EC45492B}" sibTransId="{D2E202D0-EACC-4AEA-A4BD-D368A77EA415}"/>
    <dgm:cxn modelId="{4C973587-59CF-4F96-A59A-3CC8FE59CFEE}" type="presParOf" srcId="{7E95CABC-4AC6-49ED-A357-B831A7A0039C}" destId="{7E9CB4B7-B581-4852-92A5-3A80F7148B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0457DF-7140-430D-8D02-7C8429205CA2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73A0E07-49E5-4584-A0D1-6D1F747CAF17}">
      <dgm:prSet custT="1"/>
      <dgm:spPr/>
      <dgm:t>
        <a:bodyPr/>
        <a:lstStyle/>
        <a:p>
          <a:pPr rtl="0"/>
          <a:r>
            <a:rPr lang="en-GB" sz="1800" b="0" i="0" dirty="0" smtClean="0"/>
            <a:t>"The choices of outcomes (results) should be the result of a deliberative process. […] For outcome (result) indicators to be truly effective as a tool for focusing the attention of all agents, their selection must be the result of a participatory process and an informed and informative public debate" (</a:t>
          </a:r>
          <a:r>
            <a:rPr lang="en-GB" sz="1800" b="0" i="0" dirty="0" err="1" smtClean="0"/>
            <a:t>Barca</a:t>
          </a:r>
          <a:r>
            <a:rPr lang="en-GB" sz="1800" b="0" i="0" dirty="0" smtClean="0"/>
            <a:t> and McCann, 2011: 5;13).</a:t>
          </a:r>
          <a:endParaRPr lang="en-GB" sz="1800" dirty="0"/>
        </a:p>
      </dgm:t>
    </dgm:pt>
    <dgm:pt modelId="{FFA4D0D7-6D69-4122-8D26-7DCA1048144E}" type="parTrans" cxnId="{CB0E1C5E-783B-4F61-96EC-409430C6005E}">
      <dgm:prSet/>
      <dgm:spPr/>
      <dgm:t>
        <a:bodyPr/>
        <a:lstStyle/>
        <a:p>
          <a:endParaRPr lang="en-GB"/>
        </a:p>
      </dgm:t>
    </dgm:pt>
    <dgm:pt modelId="{338B182C-9E28-4B06-9346-81A65A7CD8A5}" type="sibTrans" cxnId="{CB0E1C5E-783B-4F61-96EC-409430C6005E}">
      <dgm:prSet/>
      <dgm:spPr/>
      <dgm:t>
        <a:bodyPr/>
        <a:lstStyle/>
        <a:p>
          <a:endParaRPr lang="en-GB"/>
        </a:p>
      </dgm:t>
    </dgm:pt>
    <dgm:pt modelId="{D42ABE7E-4CDD-40B1-B6D5-31FA861884FB}">
      <dgm:prSet custT="1"/>
      <dgm:spPr/>
      <dgm:t>
        <a:bodyPr/>
        <a:lstStyle/>
        <a:p>
          <a:pPr rtl="0"/>
          <a:r>
            <a:rPr lang="en-GB" sz="2000" b="0" i="0" dirty="0" smtClean="0"/>
            <a:t>Positive effects on policy effectiveness</a:t>
          </a:r>
          <a:endParaRPr lang="en-GB" sz="2000" dirty="0"/>
        </a:p>
      </dgm:t>
    </dgm:pt>
    <dgm:pt modelId="{EE8DF02B-291F-4848-AB75-35E19A2CBD46}" type="parTrans" cxnId="{063FC085-25CC-4487-9E26-A2F857BB050E}">
      <dgm:prSet/>
      <dgm:spPr/>
      <dgm:t>
        <a:bodyPr/>
        <a:lstStyle/>
        <a:p>
          <a:endParaRPr lang="en-GB"/>
        </a:p>
      </dgm:t>
    </dgm:pt>
    <dgm:pt modelId="{6A11D86B-5980-4BFD-A141-C8599C8229DB}" type="sibTrans" cxnId="{063FC085-25CC-4487-9E26-A2F857BB050E}">
      <dgm:prSet/>
      <dgm:spPr/>
      <dgm:t>
        <a:bodyPr/>
        <a:lstStyle/>
        <a:p>
          <a:endParaRPr lang="en-GB"/>
        </a:p>
      </dgm:t>
    </dgm:pt>
    <dgm:pt modelId="{646DAB30-A9A1-47F9-954D-E53F5DEB2B04}">
      <dgm:prSet/>
      <dgm:spPr/>
      <dgm:t>
        <a:bodyPr/>
        <a:lstStyle/>
        <a:p>
          <a:pPr rtl="0"/>
          <a:r>
            <a:rPr lang="en-GB" b="0" i="0" dirty="0" smtClean="0"/>
            <a:t>common information and understanding on what policy measures aim at; </a:t>
          </a:r>
          <a:endParaRPr lang="en-GB" dirty="0"/>
        </a:p>
      </dgm:t>
    </dgm:pt>
    <dgm:pt modelId="{05F2D84E-81E5-470B-9894-37323FCF7637}" type="parTrans" cxnId="{CB72EEC3-028D-46FE-ACCB-5761484502FD}">
      <dgm:prSet/>
      <dgm:spPr/>
      <dgm:t>
        <a:bodyPr/>
        <a:lstStyle/>
        <a:p>
          <a:endParaRPr lang="en-GB"/>
        </a:p>
      </dgm:t>
    </dgm:pt>
    <dgm:pt modelId="{038E538B-4B2A-473F-B5A5-9C7E5EE13FF7}" type="sibTrans" cxnId="{CB72EEC3-028D-46FE-ACCB-5761484502FD}">
      <dgm:prSet/>
      <dgm:spPr/>
      <dgm:t>
        <a:bodyPr/>
        <a:lstStyle/>
        <a:p>
          <a:endParaRPr lang="en-GB"/>
        </a:p>
      </dgm:t>
    </dgm:pt>
    <dgm:pt modelId="{6BE52161-4955-4AC2-9158-E5DB31968B90}">
      <dgm:prSet/>
      <dgm:spPr/>
      <dgm:t>
        <a:bodyPr/>
        <a:lstStyle/>
        <a:p>
          <a:pPr rtl="0"/>
          <a:r>
            <a:rPr lang="en-GB" b="0" i="0" dirty="0" smtClean="0"/>
            <a:t>public debate and reasoned choice of objectives (building consensus and ownership); </a:t>
          </a:r>
          <a:endParaRPr lang="en-GB" dirty="0"/>
        </a:p>
      </dgm:t>
    </dgm:pt>
    <dgm:pt modelId="{3E9EC526-CBE1-4024-A372-F35C29F11CC2}" type="parTrans" cxnId="{40FE9BDA-FF68-46E5-BB05-8ECDCAFE1B17}">
      <dgm:prSet/>
      <dgm:spPr/>
      <dgm:t>
        <a:bodyPr/>
        <a:lstStyle/>
        <a:p>
          <a:endParaRPr lang="en-GB"/>
        </a:p>
      </dgm:t>
    </dgm:pt>
    <dgm:pt modelId="{E48DD598-11C1-4E53-9313-2ADB0A21C778}" type="sibTrans" cxnId="{40FE9BDA-FF68-46E5-BB05-8ECDCAFE1B17}">
      <dgm:prSet/>
      <dgm:spPr/>
      <dgm:t>
        <a:bodyPr/>
        <a:lstStyle/>
        <a:p>
          <a:endParaRPr lang="en-GB"/>
        </a:p>
      </dgm:t>
    </dgm:pt>
    <dgm:pt modelId="{331B6A93-3DB4-47E1-9B6C-EB88F5C3EC71}">
      <dgm:prSet/>
      <dgm:spPr/>
      <dgm:t>
        <a:bodyPr/>
        <a:lstStyle/>
        <a:p>
          <a:pPr rtl="0"/>
          <a:r>
            <a:rPr lang="en-GB" b="0" i="0" dirty="0" smtClean="0"/>
            <a:t>ex-ante disciplinary pressure on policy makers;</a:t>
          </a:r>
          <a:endParaRPr lang="en-GB" dirty="0"/>
        </a:p>
      </dgm:t>
    </dgm:pt>
    <dgm:pt modelId="{C09FBB01-030E-4845-8497-539C14EEC3AD}" type="parTrans" cxnId="{37A08845-5034-401D-8D61-157953DD2AD2}">
      <dgm:prSet/>
      <dgm:spPr/>
      <dgm:t>
        <a:bodyPr/>
        <a:lstStyle/>
        <a:p>
          <a:endParaRPr lang="en-GB"/>
        </a:p>
      </dgm:t>
    </dgm:pt>
    <dgm:pt modelId="{5EE2DE3E-2B4B-452D-A33E-48B561230278}" type="sibTrans" cxnId="{37A08845-5034-401D-8D61-157953DD2AD2}">
      <dgm:prSet/>
      <dgm:spPr/>
      <dgm:t>
        <a:bodyPr/>
        <a:lstStyle/>
        <a:p>
          <a:endParaRPr lang="en-GB"/>
        </a:p>
      </dgm:t>
    </dgm:pt>
    <dgm:pt modelId="{0F0319C2-9619-4260-A415-ACE3382229E2}">
      <dgm:prSet/>
      <dgm:spPr/>
      <dgm:t>
        <a:bodyPr/>
        <a:lstStyle/>
        <a:p>
          <a:pPr rtl="0"/>
          <a:r>
            <a:rPr lang="en-GB" b="0" i="0" dirty="0" smtClean="0"/>
            <a:t>check on the progress towards targets (</a:t>
          </a:r>
          <a:r>
            <a:rPr lang="en-GB" b="0" i="0" dirty="0" err="1" smtClean="0"/>
            <a:t>Barca</a:t>
          </a:r>
          <a:r>
            <a:rPr lang="en-GB" b="0" i="0" dirty="0" smtClean="0"/>
            <a:t> and McCann, 2011; </a:t>
          </a:r>
          <a:r>
            <a:rPr lang="en-GB" b="0" i="0" dirty="0" err="1" smtClean="0"/>
            <a:t>Kusek</a:t>
          </a:r>
          <a:r>
            <a:rPr lang="en-GB" b="0" i="0" dirty="0" smtClean="0"/>
            <a:t> and </a:t>
          </a:r>
          <a:r>
            <a:rPr lang="en-GB" b="0" i="0" dirty="0" err="1" smtClean="0"/>
            <a:t>Rist</a:t>
          </a:r>
          <a:r>
            <a:rPr lang="en-GB" b="0" i="0" dirty="0" smtClean="0"/>
            <a:t>, 2004)</a:t>
          </a:r>
          <a:endParaRPr lang="en-GB" dirty="0"/>
        </a:p>
      </dgm:t>
    </dgm:pt>
    <dgm:pt modelId="{B3735EF8-FFCB-450D-8D99-1723C50F4D56}" type="parTrans" cxnId="{BB2D54C6-DE5B-4965-9AE9-AE2D775966A6}">
      <dgm:prSet/>
      <dgm:spPr/>
      <dgm:t>
        <a:bodyPr/>
        <a:lstStyle/>
        <a:p>
          <a:endParaRPr lang="en-GB"/>
        </a:p>
      </dgm:t>
    </dgm:pt>
    <dgm:pt modelId="{3CB707A3-0227-40EE-93FF-479BDA8CEB1A}" type="sibTrans" cxnId="{BB2D54C6-DE5B-4965-9AE9-AE2D775966A6}">
      <dgm:prSet/>
      <dgm:spPr/>
      <dgm:t>
        <a:bodyPr/>
        <a:lstStyle/>
        <a:p>
          <a:endParaRPr lang="en-GB"/>
        </a:p>
      </dgm:t>
    </dgm:pt>
    <dgm:pt modelId="{A8640D14-AF03-44EA-BC19-804AA072C0A1}" type="pres">
      <dgm:prSet presAssocID="{2F0457DF-7140-430D-8D02-7C8429205C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BBF8DDB-A637-41F5-8243-951985ECF8B1}" type="pres">
      <dgm:prSet presAssocID="{673A0E07-49E5-4584-A0D1-6D1F747CAF17}" presName="linNode" presStyleCnt="0"/>
      <dgm:spPr/>
      <dgm:t>
        <a:bodyPr/>
        <a:lstStyle/>
        <a:p>
          <a:endParaRPr lang="en-GB"/>
        </a:p>
      </dgm:t>
    </dgm:pt>
    <dgm:pt modelId="{411326FB-4DB3-43BA-9A92-39793AAA4A75}" type="pres">
      <dgm:prSet presAssocID="{673A0E07-49E5-4584-A0D1-6D1F747CAF17}" presName="parentText" presStyleLbl="node1" presStyleIdx="0" presStyleCnt="2" custScaleX="277778" custScaleY="5225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468C35-6419-4F7F-9859-7BF3A0077422}" type="pres">
      <dgm:prSet presAssocID="{338B182C-9E28-4B06-9346-81A65A7CD8A5}" presName="sp" presStyleCnt="0"/>
      <dgm:spPr/>
      <dgm:t>
        <a:bodyPr/>
        <a:lstStyle/>
        <a:p>
          <a:endParaRPr lang="en-GB"/>
        </a:p>
      </dgm:t>
    </dgm:pt>
    <dgm:pt modelId="{3D9DC786-4F76-430D-8C80-BF162F220115}" type="pres">
      <dgm:prSet presAssocID="{D42ABE7E-4CDD-40B1-B6D5-31FA861884FB}" presName="linNode" presStyleCnt="0"/>
      <dgm:spPr/>
      <dgm:t>
        <a:bodyPr/>
        <a:lstStyle/>
        <a:p>
          <a:endParaRPr lang="en-GB"/>
        </a:p>
      </dgm:t>
    </dgm:pt>
    <dgm:pt modelId="{050245BE-CE29-4296-8DD6-FEC14817230D}" type="pres">
      <dgm:prSet presAssocID="{D42ABE7E-4CDD-40B1-B6D5-31FA861884FB}" presName="parentText" presStyleLbl="node1" presStyleIdx="1" presStyleCnt="2" custScaleX="8112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C16142-7828-4750-99ED-50CB5981CAE3}" type="pres">
      <dgm:prSet presAssocID="{D42ABE7E-4CDD-40B1-B6D5-31FA861884FB}" presName="descendantText" presStyleLbl="alignAccFollowNode1" presStyleIdx="0" presStyleCnt="1" custScaleX="142962" custScaleY="1127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B2D54C6-DE5B-4965-9AE9-AE2D775966A6}" srcId="{D42ABE7E-4CDD-40B1-B6D5-31FA861884FB}" destId="{0F0319C2-9619-4260-A415-ACE3382229E2}" srcOrd="3" destOrd="0" parTransId="{B3735EF8-FFCB-450D-8D99-1723C50F4D56}" sibTransId="{3CB707A3-0227-40EE-93FF-479BDA8CEB1A}"/>
    <dgm:cxn modelId="{23A5C798-A418-4D9D-AD86-67470C1C8A0C}" type="presOf" srcId="{646DAB30-A9A1-47F9-954D-E53F5DEB2B04}" destId="{EAC16142-7828-4750-99ED-50CB5981CAE3}" srcOrd="0" destOrd="0" presId="urn:microsoft.com/office/officeart/2005/8/layout/vList5"/>
    <dgm:cxn modelId="{B3BF2A1B-B153-4E1F-B2F8-523B10124F1D}" type="presOf" srcId="{6BE52161-4955-4AC2-9158-E5DB31968B90}" destId="{EAC16142-7828-4750-99ED-50CB5981CAE3}" srcOrd="0" destOrd="1" presId="urn:microsoft.com/office/officeart/2005/8/layout/vList5"/>
    <dgm:cxn modelId="{3838C3EE-30E2-4AFE-B80D-D7E449C8C765}" type="presOf" srcId="{D42ABE7E-4CDD-40B1-B6D5-31FA861884FB}" destId="{050245BE-CE29-4296-8DD6-FEC14817230D}" srcOrd="0" destOrd="0" presId="urn:microsoft.com/office/officeart/2005/8/layout/vList5"/>
    <dgm:cxn modelId="{CB72EEC3-028D-46FE-ACCB-5761484502FD}" srcId="{D42ABE7E-4CDD-40B1-B6D5-31FA861884FB}" destId="{646DAB30-A9A1-47F9-954D-E53F5DEB2B04}" srcOrd="0" destOrd="0" parTransId="{05F2D84E-81E5-470B-9894-37323FCF7637}" sibTransId="{038E538B-4B2A-473F-B5A5-9C7E5EE13FF7}"/>
    <dgm:cxn modelId="{CB0E1C5E-783B-4F61-96EC-409430C6005E}" srcId="{2F0457DF-7140-430D-8D02-7C8429205CA2}" destId="{673A0E07-49E5-4584-A0D1-6D1F747CAF17}" srcOrd="0" destOrd="0" parTransId="{FFA4D0D7-6D69-4122-8D26-7DCA1048144E}" sibTransId="{338B182C-9E28-4B06-9346-81A65A7CD8A5}"/>
    <dgm:cxn modelId="{85F315C4-3E9F-4D23-8BFB-5CEE5F22DF4F}" type="presOf" srcId="{2F0457DF-7140-430D-8D02-7C8429205CA2}" destId="{A8640D14-AF03-44EA-BC19-804AA072C0A1}" srcOrd="0" destOrd="0" presId="urn:microsoft.com/office/officeart/2005/8/layout/vList5"/>
    <dgm:cxn modelId="{40FE9BDA-FF68-46E5-BB05-8ECDCAFE1B17}" srcId="{D42ABE7E-4CDD-40B1-B6D5-31FA861884FB}" destId="{6BE52161-4955-4AC2-9158-E5DB31968B90}" srcOrd="1" destOrd="0" parTransId="{3E9EC526-CBE1-4024-A372-F35C29F11CC2}" sibTransId="{E48DD598-11C1-4E53-9313-2ADB0A21C778}"/>
    <dgm:cxn modelId="{4AFFEE20-2503-4467-8BB5-610FE45D14EE}" type="presOf" srcId="{0F0319C2-9619-4260-A415-ACE3382229E2}" destId="{EAC16142-7828-4750-99ED-50CB5981CAE3}" srcOrd="0" destOrd="3" presId="urn:microsoft.com/office/officeart/2005/8/layout/vList5"/>
    <dgm:cxn modelId="{229BE1B8-36B4-48AD-B356-D65C234BCC32}" type="presOf" srcId="{331B6A93-3DB4-47E1-9B6C-EB88F5C3EC71}" destId="{EAC16142-7828-4750-99ED-50CB5981CAE3}" srcOrd="0" destOrd="2" presId="urn:microsoft.com/office/officeart/2005/8/layout/vList5"/>
    <dgm:cxn modelId="{063FC085-25CC-4487-9E26-A2F857BB050E}" srcId="{2F0457DF-7140-430D-8D02-7C8429205CA2}" destId="{D42ABE7E-4CDD-40B1-B6D5-31FA861884FB}" srcOrd="1" destOrd="0" parTransId="{EE8DF02B-291F-4848-AB75-35E19A2CBD46}" sibTransId="{6A11D86B-5980-4BFD-A141-C8599C8229DB}"/>
    <dgm:cxn modelId="{B10B1650-F292-4B71-9748-90E27D8696B5}" type="presOf" srcId="{673A0E07-49E5-4584-A0D1-6D1F747CAF17}" destId="{411326FB-4DB3-43BA-9A92-39793AAA4A75}" srcOrd="0" destOrd="0" presId="urn:microsoft.com/office/officeart/2005/8/layout/vList5"/>
    <dgm:cxn modelId="{37A08845-5034-401D-8D61-157953DD2AD2}" srcId="{D42ABE7E-4CDD-40B1-B6D5-31FA861884FB}" destId="{331B6A93-3DB4-47E1-9B6C-EB88F5C3EC71}" srcOrd="2" destOrd="0" parTransId="{C09FBB01-030E-4845-8497-539C14EEC3AD}" sibTransId="{5EE2DE3E-2B4B-452D-A33E-48B561230278}"/>
    <dgm:cxn modelId="{8E806DC8-501B-41FB-BAD8-4BBE15E95F8C}" type="presParOf" srcId="{A8640D14-AF03-44EA-BC19-804AA072C0A1}" destId="{0BBF8DDB-A637-41F5-8243-951985ECF8B1}" srcOrd="0" destOrd="0" presId="urn:microsoft.com/office/officeart/2005/8/layout/vList5"/>
    <dgm:cxn modelId="{C270E297-83B5-4B18-BEA5-8CF93F6055A1}" type="presParOf" srcId="{0BBF8DDB-A637-41F5-8243-951985ECF8B1}" destId="{411326FB-4DB3-43BA-9A92-39793AAA4A75}" srcOrd="0" destOrd="0" presId="urn:microsoft.com/office/officeart/2005/8/layout/vList5"/>
    <dgm:cxn modelId="{59C84342-2180-489E-AA87-96C18047091F}" type="presParOf" srcId="{A8640D14-AF03-44EA-BC19-804AA072C0A1}" destId="{33468C35-6419-4F7F-9859-7BF3A0077422}" srcOrd="1" destOrd="0" presId="urn:microsoft.com/office/officeart/2005/8/layout/vList5"/>
    <dgm:cxn modelId="{9BA6F302-2AE9-41C7-9646-4A40A76831DA}" type="presParOf" srcId="{A8640D14-AF03-44EA-BC19-804AA072C0A1}" destId="{3D9DC786-4F76-430D-8C80-BF162F220115}" srcOrd="2" destOrd="0" presId="urn:microsoft.com/office/officeart/2005/8/layout/vList5"/>
    <dgm:cxn modelId="{02598820-EF75-4320-8038-F4DACDF59FCD}" type="presParOf" srcId="{3D9DC786-4F76-430D-8C80-BF162F220115}" destId="{050245BE-CE29-4296-8DD6-FEC14817230D}" srcOrd="0" destOrd="0" presId="urn:microsoft.com/office/officeart/2005/8/layout/vList5"/>
    <dgm:cxn modelId="{5AF5032A-C26B-44DA-B720-42DC22347571}" type="presParOf" srcId="{3D9DC786-4F76-430D-8C80-BF162F220115}" destId="{EAC16142-7828-4750-99ED-50CB5981CAE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9481D1-8961-4276-91F4-AC590618B9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5D9CBD-786B-426E-A9E6-798E393C0BFC}">
      <dgm:prSet/>
      <dgm:spPr>
        <a:noFill/>
      </dgm:spPr>
      <dgm:t>
        <a:bodyPr/>
        <a:lstStyle/>
        <a:p>
          <a:pPr rtl="0"/>
          <a:r>
            <a:rPr lang="en-GB" b="1" dirty="0" smtClean="0">
              <a:solidFill>
                <a:schemeClr val="tx1"/>
              </a:solidFill>
            </a:rPr>
            <a:t>Responsibilities</a:t>
          </a:r>
          <a:r>
            <a:rPr lang="en-GB" b="1" dirty="0" smtClean="0"/>
            <a:t> </a:t>
          </a:r>
          <a:endParaRPr lang="en-GB" dirty="0"/>
        </a:p>
      </dgm:t>
    </dgm:pt>
    <dgm:pt modelId="{FAB34182-BA2B-4718-A856-00CD96CF269F}" type="parTrans" cxnId="{A0B6F212-BA0D-4E5F-B4D0-0CA15EC4D3BB}">
      <dgm:prSet/>
      <dgm:spPr/>
      <dgm:t>
        <a:bodyPr/>
        <a:lstStyle/>
        <a:p>
          <a:endParaRPr lang="en-GB"/>
        </a:p>
      </dgm:t>
    </dgm:pt>
    <dgm:pt modelId="{101ABC1E-4EF5-4A80-9F86-D70E4AD465F8}" type="sibTrans" cxnId="{A0B6F212-BA0D-4E5F-B4D0-0CA15EC4D3BB}">
      <dgm:prSet/>
      <dgm:spPr/>
      <dgm:t>
        <a:bodyPr/>
        <a:lstStyle/>
        <a:p>
          <a:endParaRPr lang="en-GB"/>
        </a:p>
      </dgm:t>
    </dgm:pt>
    <dgm:pt modelId="{9E7C3274-D4B8-4D78-AC0B-2300A32B4A06}" type="pres">
      <dgm:prSet presAssocID="{219481D1-8961-4276-91F4-AC590618B9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C7E2E2-2549-4ADC-9A8F-A53A28BBACC8}" type="pres">
      <dgm:prSet presAssocID="{415D9CBD-786B-426E-A9E6-798E393C0BFC}" presName="parentText" presStyleLbl="node1" presStyleIdx="0" presStyleCnt="1" custScaleX="96296" custScaleY="40030" custLinFactNeighborX="0" custLinFactNeighborY="548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1FD439-2E2E-453B-927A-1656BA1786A1}" type="presOf" srcId="{415D9CBD-786B-426E-A9E6-798E393C0BFC}" destId="{E6C7E2E2-2549-4ADC-9A8F-A53A28BBACC8}" srcOrd="0" destOrd="0" presId="urn:microsoft.com/office/officeart/2005/8/layout/vList2"/>
    <dgm:cxn modelId="{A0B6F212-BA0D-4E5F-B4D0-0CA15EC4D3BB}" srcId="{219481D1-8961-4276-91F4-AC590618B922}" destId="{415D9CBD-786B-426E-A9E6-798E393C0BFC}" srcOrd="0" destOrd="0" parTransId="{FAB34182-BA2B-4718-A856-00CD96CF269F}" sibTransId="{101ABC1E-4EF5-4A80-9F86-D70E4AD465F8}"/>
    <dgm:cxn modelId="{C54CBC90-4D2A-4897-945A-CF83E37E9AC0}" type="presOf" srcId="{219481D1-8961-4276-91F4-AC590618B922}" destId="{9E7C3274-D4B8-4D78-AC0B-2300A32B4A06}" srcOrd="0" destOrd="0" presId="urn:microsoft.com/office/officeart/2005/8/layout/vList2"/>
    <dgm:cxn modelId="{86D6169D-07D8-42F8-91BF-C7839AE36AF8}" type="presParOf" srcId="{9E7C3274-D4B8-4D78-AC0B-2300A32B4A06}" destId="{E6C7E2E2-2549-4ADC-9A8F-A53A28BBAC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16DB9D3-4451-4EEE-99A9-C70B72EFB4F9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C96098D3-24CF-4266-AA20-24B080DB78F7}">
      <dgm:prSet/>
      <dgm:spPr/>
      <dgm:t>
        <a:bodyPr/>
        <a:lstStyle/>
        <a:p>
          <a:pPr rtl="0"/>
          <a:r>
            <a:rPr lang="en-GB" b="0" i="0" dirty="0" smtClean="0"/>
            <a:t>Clear attribution of the responsibilities in the deliberative process</a:t>
          </a:r>
          <a:endParaRPr lang="en-GB" dirty="0"/>
        </a:p>
      </dgm:t>
    </dgm:pt>
    <dgm:pt modelId="{02EC7C54-CFD7-496B-9E36-54D600A3C8CD}" type="parTrans" cxnId="{1A7E6E34-73F4-459B-8CAD-E2EE03AEFAE6}">
      <dgm:prSet/>
      <dgm:spPr/>
      <dgm:t>
        <a:bodyPr/>
        <a:lstStyle/>
        <a:p>
          <a:endParaRPr lang="en-GB"/>
        </a:p>
      </dgm:t>
    </dgm:pt>
    <dgm:pt modelId="{BC597327-E742-4269-AB39-DAA405B2458D}" type="sibTrans" cxnId="{1A7E6E34-73F4-459B-8CAD-E2EE03AEFAE6}">
      <dgm:prSet/>
      <dgm:spPr/>
      <dgm:t>
        <a:bodyPr/>
        <a:lstStyle/>
        <a:p>
          <a:endParaRPr lang="en-GB"/>
        </a:p>
      </dgm:t>
    </dgm:pt>
    <dgm:pt modelId="{8D0AA310-C71B-432F-86BD-7F6B25357FB9}">
      <dgm:prSet custT="1"/>
      <dgm:spPr/>
      <dgm:t>
        <a:bodyPr/>
        <a:lstStyle/>
        <a:p>
          <a:pPr rtl="0"/>
          <a:r>
            <a:rPr lang="en-GB" sz="1800" b="1" i="0" dirty="0" smtClean="0"/>
            <a:t>Political level:</a:t>
          </a:r>
          <a:r>
            <a:rPr lang="en-GB" sz="1800" b="0" i="0" dirty="0" smtClean="0"/>
            <a:t> to make goals explicit in terms of clear-cut outcomes</a:t>
          </a:r>
          <a:endParaRPr lang="en-GB" sz="1800" dirty="0"/>
        </a:p>
      </dgm:t>
    </dgm:pt>
    <dgm:pt modelId="{713CC79C-D4D4-47A0-A14A-66A58E4BDEA6}" type="parTrans" cxnId="{0E635F65-BDAA-418A-9459-D7B293F3DD88}">
      <dgm:prSet/>
      <dgm:spPr/>
      <dgm:t>
        <a:bodyPr/>
        <a:lstStyle/>
        <a:p>
          <a:endParaRPr lang="en-GB"/>
        </a:p>
      </dgm:t>
    </dgm:pt>
    <dgm:pt modelId="{71635C0D-F974-4600-9F87-0EBE81F5025C}" type="sibTrans" cxnId="{0E635F65-BDAA-418A-9459-D7B293F3DD88}">
      <dgm:prSet/>
      <dgm:spPr/>
      <dgm:t>
        <a:bodyPr/>
        <a:lstStyle/>
        <a:p>
          <a:endParaRPr lang="en-GB"/>
        </a:p>
      </dgm:t>
    </dgm:pt>
    <dgm:pt modelId="{BD8DD7E5-C4B5-4D1D-8EFD-31BD6820D152}">
      <dgm:prSet custT="1"/>
      <dgm:spPr/>
      <dgm:t>
        <a:bodyPr/>
        <a:lstStyle/>
        <a:p>
          <a:pPr rtl="0"/>
          <a:r>
            <a:rPr lang="en-GB" sz="1800" b="1" i="0" dirty="0" smtClean="0"/>
            <a:t>Administrators (with the support of academics and experts): </a:t>
          </a:r>
          <a:r>
            <a:rPr lang="en-GB" sz="1800" b="0" i="0" dirty="0" smtClean="0"/>
            <a:t>turning outcomes into appropriate indicators and targets settings</a:t>
          </a:r>
          <a:endParaRPr lang="en-GB" sz="1800" dirty="0"/>
        </a:p>
      </dgm:t>
    </dgm:pt>
    <dgm:pt modelId="{5C8EB78A-4ECF-4D52-B9BC-C159CEEA3689}" type="parTrans" cxnId="{BBC3DA60-20E1-4F2D-95E9-5321C60C269B}">
      <dgm:prSet/>
      <dgm:spPr/>
      <dgm:t>
        <a:bodyPr/>
        <a:lstStyle/>
        <a:p>
          <a:endParaRPr lang="en-GB"/>
        </a:p>
      </dgm:t>
    </dgm:pt>
    <dgm:pt modelId="{7A837BA7-BAFA-4C70-9FC7-9A7468712079}" type="sibTrans" cxnId="{BBC3DA60-20E1-4F2D-95E9-5321C60C269B}">
      <dgm:prSet/>
      <dgm:spPr/>
      <dgm:t>
        <a:bodyPr/>
        <a:lstStyle/>
        <a:p>
          <a:endParaRPr lang="en-GB"/>
        </a:p>
      </dgm:t>
    </dgm:pt>
    <dgm:pt modelId="{6ACA2472-69B4-4824-B447-1629FEFBC757}">
      <dgm:prSet custT="1"/>
      <dgm:spPr/>
      <dgm:t>
        <a:bodyPr/>
        <a:lstStyle/>
        <a:p>
          <a:pPr rtl="0"/>
          <a:r>
            <a:rPr lang="en-GB" sz="1800" b="1" i="0" dirty="0" smtClean="0"/>
            <a:t>Relevant partners and citizenship organisations: </a:t>
          </a:r>
          <a:r>
            <a:rPr lang="en-GB" sz="1800" b="0" i="0" dirty="0" smtClean="0"/>
            <a:t>responsibility and room to voice their consent and dissent on the choices made by politicians and administrators and to advance proposals</a:t>
          </a:r>
          <a:endParaRPr lang="en-GB" sz="1800" dirty="0"/>
        </a:p>
      </dgm:t>
    </dgm:pt>
    <dgm:pt modelId="{534AED0C-656E-4FE1-9C09-2F71DD3B0F0A}" type="parTrans" cxnId="{CDDB7FAC-4A12-4C30-8A38-4B137E0C7F37}">
      <dgm:prSet/>
      <dgm:spPr/>
      <dgm:t>
        <a:bodyPr/>
        <a:lstStyle/>
        <a:p>
          <a:endParaRPr lang="en-GB"/>
        </a:p>
      </dgm:t>
    </dgm:pt>
    <dgm:pt modelId="{59256268-6ADF-40EA-8D28-2540963B66A9}" type="sibTrans" cxnId="{CDDB7FAC-4A12-4C30-8A38-4B137E0C7F37}">
      <dgm:prSet/>
      <dgm:spPr/>
      <dgm:t>
        <a:bodyPr/>
        <a:lstStyle/>
        <a:p>
          <a:endParaRPr lang="en-GB"/>
        </a:p>
      </dgm:t>
    </dgm:pt>
    <dgm:pt modelId="{5FE4D9BB-AAF0-4DAA-BA7F-D646A3938B5E}">
      <dgm:prSet/>
      <dgm:spPr/>
      <dgm:t>
        <a:bodyPr/>
        <a:lstStyle/>
        <a:p>
          <a:pPr rtl="0"/>
          <a:r>
            <a:rPr lang="en-GB" b="0" i="0" dirty="0" smtClean="0"/>
            <a:t>Challenge in involving citizens: lack of trust, information availability and circulation, cultural barriers</a:t>
          </a:r>
          <a:endParaRPr lang="en-GB" dirty="0"/>
        </a:p>
      </dgm:t>
    </dgm:pt>
    <dgm:pt modelId="{E4FF99F5-F5A8-4172-9D22-2E5478B92C94}" type="parTrans" cxnId="{DA0502F2-8644-4B41-AE94-63D11AB22F6E}">
      <dgm:prSet/>
      <dgm:spPr/>
      <dgm:t>
        <a:bodyPr/>
        <a:lstStyle/>
        <a:p>
          <a:endParaRPr lang="en-GB"/>
        </a:p>
      </dgm:t>
    </dgm:pt>
    <dgm:pt modelId="{A61FA5C0-4B8F-4296-926F-4924EEC92900}" type="sibTrans" cxnId="{DA0502F2-8644-4B41-AE94-63D11AB22F6E}">
      <dgm:prSet/>
      <dgm:spPr/>
      <dgm:t>
        <a:bodyPr/>
        <a:lstStyle/>
        <a:p>
          <a:endParaRPr lang="en-GB"/>
        </a:p>
      </dgm:t>
    </dgm:pt>
    <dgm:pt modelId="{83E8D36E-7F3F-4FF8-A905-E6AABDDFA8C6}">
      <dgm:prSet/>
      <dgm:spPr/>
      <dgm:t>
        <a:bodyPr/>
        <a:lstStyle/>
        <a:p>
          <a:pPr rtl="0"/>
          <a:r>
            <a:rPr lang="en-GB" b="0" i="0" dirty="0" smtClean="0"/>
            <a:t>Involving partners not just in the design phase, but also during implementation, monitoring and evaluation (</a:t>
          </a:r>
          <a:r>
            <a:rPr lang="en-GB" b="0" i="0" dirty="0" err="1" smtClean="0"/>
            <a:t>Barca</a:t>
          </a:r>
          <a:r>
            <a:rPr lang="en-GB" b="0" i="0" dirty="0" smtClean="0"/>
            <a:t> and McCann, 2011).</a:t>
          </a:r>
          <a:endParaRPr lang="en-GB" dirty="0"/>
        </a:p>
      </dgm:t>
    </dgm:pt>
    <dgm:pt modelId="{E91947C7-5611-4E6C-9AE9-A443A271029D}" type="parTrans" cxnId="{1DD3B9E8-B48D-4663-9981-4E2732F22096}">
      <dgm:prSet/>
      <dgm:spPr/>
      <dgm:t>
        <a:bodyPr/>
        <a:lstStyle/>
        <a:p>
          <a:endParaRPr lang="en-GB"/>
        </a:p>
      </dgm:t>
    </dgm:pt>
    <dgm:pt modelId="{51D83149-5F72-49E9-9B27-FA362D894E4A}" type="sibTrans" cxnId="{1DD3B9E8-B48D-4663-9981-4E2732F22096}">
      <dgm:prSet/>
      <dgm:spPr/>
      <dgm:t>
        <a:bodyPr/>
        <a:lstStyle/>
        <a:p>
          <a:endParaRPr lang="en-GB"/>
        </a:p>
      </dgm:t>
    </dgm:pt>
    <dgm:pt modelId="{BB32CF3E-4351-4284-BF1C-9D3FAD3931E5}" type="pres">
      <dgm:prSet presAssocID="{B16DB9D3-4451-4EEE-99A9-C70B72EFB4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2AAB6A-A97B-4D22-A840-359588902820}" type="pres">
      <dgm:prSet presAssocID="{C96098D3-24CF-4266-AA20-24B080DB78F7}" presName="parentText" presStyleLbl="node1" presStyleIdx="0" presStyleCnt="3" custScaleY="3964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0A7C8B-4160-415F-988D-9650F3F7DC0C}" type="pres">
      <dgm:prSet presAssocID="{C96098D3-24CF-4266-AA20-24B080DB78F7}" presName="childText" presStyleLbl="revTx" presStyleIdx="0" presStyleCnt="1" custScaleY="1013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367AA5-CC8C-4ADB-843B-F035BA7DCB2E}" type="pres">
      <dgm:prSet presAssocID="{5FE4D9BB-AAF0-4DAA-BA7F-D646A3938B5E}" presName="parentText" presStyleLbl="node1" presStyleIdx="1" presStyleCnt="3" custScaleY="4260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EB57F-F2E5-4FF8-83CE-49D8C039470A}" type="pres">
      <dgm:prSet presAssocID="{A61FA5C0-4B8F-4296-926F-4924EEC92900}" presName="spacer" presStyleCnt="0"/>
      <dgm:spPr/>
      <dgm:t>
        <a:bodyPr/>
        <a:lstStyle/>
        <a:p>
          <a:endParaRPr lang="en-GB"/>
        </a:p>
      </dgm:t>
    </dgm:pt>
    <dgm:pt modelId="{38928C62-3FEF-4FB2-944D-42A5EF6732B0}" type="pres">
      <dgm:prSet presAssocID="{83E8D36E-7F3F-4FF8-A905-E6AABDDFA8C6}" presName="parentText" presStyleLbl="node1" presStyleIdx="2" presStyleCnt="3" custScaleY="4387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DD3B9E8-B48D-4663-9981-4E2732F22096}" srcId="{B16DB9D3-4451-4EEE-99A9-C70B72EFB4F9}" destId="{83E8D36E-7F3F-4FF8-A905-E6AABDDFA8C6}" srcOrd="2" destOrd="0" parTransId="{E91947C7-5611-4E6C-9AE9-A443A271029D}" sibTransId="{51D83149-5F72-49E9-9B27-FA362D894E4A}"/>
    <dgm:cxn modelId="{EF305886-39C7-4C0E-8BA1-EA39E0D1C99C}" type="presOf" srcId="{B16DB9D3-4451-4EEE-99A9-C70B72EFB4F9}" destId="{BB32CF3E-4351-4284-BF1C-9D3FAD3931E5}" srcOrd="0" destOrd="0" presId="urn:microsoft.com/office/officeart/2005/8/layout/vList2"/>
    <dgm:cxn modelId="{1F964FEE-C536-46C5-814A-20BCE3E5A0EE}" type="presOf" srcId="{6ACA2472-69B4-4824-B447-1629FEFBC757}" destId="{B00A7C8B-4160-415F-988D-9650F3F7DC0C}" srcOrd="0" destOrd="2" presId="urn:microsoft.com/office/officeart/2005/8/layout/vList2"/>
    <dgm:cxn modelId="{3C06CFE4-C554-4641-89FF-7AA885A5B139}" type="presOf" srcId="{83E8D36E-7F3F-4FF8-A905-E6AABDDFA8C6}" destId="{38928C62-3FEF-4FB2-944D-42A5EF6732B0}" srcOrd="0" destOrd="0" presId="urn:microsoft.com/office/officeart/2005/8/layout/vList2"/>
    <dgm:cxn modelId="{AFCDEB98-274C-4427-960C-A164D5A3A5FC}" type="presOf" srcId="{C96098D3-24CF-4266-AA20-24B080DB78F7}" destId="{2D2AAB6A-A97B-4D22-A840-359588902820}" srcOrd="0" destOrd="0" presId="urn:microsoft.com/office/officeart/2005/8/layout/vList2"/>
    <dgm:cxn modelId="{CDDB7FAC-4A12-4C30-8A38-4B137E0C7F37}" srcId="{C96098D3-24CF-4266-AA20-24B080DB78F7}" destId="{6ACA2472-69B4-4824-B447-1629FEFBC757}" srcOrd="2" destOrd="0" parTransId="{534AED0C-656E-4FE1-9C09-2F71DD3B0F0A}" sibTransId="{59256268-6ADF-40EA-8D28-2540963B66A9}"/>
    <dgm:cxn modelId="{DA0502F2-8644-4B41-AE94-63D11AB22F6E}" srcId="{B16DB9D3-4451-4EEE-99A9-C70B72EFB4F9}" destId="{5FE4D9BB-AAF0-4DAA-BA7F-D646A3938B5E}" srcOrd="1" destOrd="0" parTransId="{E4FF99F5-F5A8-4172-9D22-2E5478B92C94}" sibTransId="{A61FA5C0-4B8F-4296-926F-4924EEC92900}"/>
    <dgm:cxn modelId="{BBC3DA60-20E1-4F2D-95E9-5321C60C269B}" srcId="{C96098D3-24CF-4266-AA20-24B080DB78F7}" destId="{BD8DD7E5-C4B5-4D1D-8EFD-31BD6820D152}" srcOrd="1" destOrd="0" parTransId="{5C8EB78A-4ECF-4D52-B9BC-C159CEEA3689}" sibTransId="{7A837BA7-BAFA-4C70-9FC7-9A7468712079}"/>
    <dgm:cxn modelId="{56C4339C-A4A0-4624-93C7-71366928B2CB}" type="presOf" srcId="{8D0AA310-C71B-432F-86BD-7F6B25357FB9}" destId="{B00A7C8B-4160-415F-988D-9650F3F7DC0C}" srcOrd="0" destOrd="0" presId="urn:microsoft.com/office/officeart/2005/8/layout/vList2"/>
    <dgm:cxn modelId="{0E635F65-BDAA-418A-9459-D7B293F3DD88}" srcId="{C96098D3-24CF-4266-AA20-24B080DB78F7}" destId="{8D0AA310-C71B-432F-86BD-7F6B25357FB9}" srcOrd="0" destOrd="0" parTransId="{713CC79C-D4D4-47A0-A14A-66A58E4BDEA6}" sibTransId="{71635C0D-F974-4600-9F87-0EBE81F5025C}"/>
    <dgm:cxn modelId="{B1E84B9B-BF43-40EE-8E02-478181FDDB74}" type="presOf" srcId="{BD8DD7E5-C4B5-4D1D-8EFD-31BD6820D152}" destId="{B00A7C8B-4160-415F-988D-9650F3F7DC0C}" srcOrd="0" destOrd="1" presId="urn:microsoft.com/office/officeart/2005/8/layout/vList2"/>
    <dgm:cxn modelId="{A44FFF29-1235-4FFA-8730-E7EB6D89F42A}" type="presOf" srcId="{5FE4D9BB-AAF0-4DAA-BA7F-D646A3938B5E}" destId="{2B367AA5-CC8C-4ADB-843B-F035BA7DCB2E}" srcOrd="0" destOrd="0" presId="urn:microsoft.com/office/officeart/2005/8/layout/vList2"/>
    <dgm:cxn modelId="{1A7E6E34-73F4-459B-8CAD-E2EE03AEFAE6}" srcId="{B16DB9D3-4451-4EEE-99A9-C70B72EFB4F9}" destId="{C96098D3-24CF-4266-AA20-24B080DB78F7}" srcOrd="0" destOrd="0" parTransId="{02EC7C54-CFD7-496B-9E36-54D600A3C8CD}" sibTransId="{BC597327-E742-4269-AB39-DAA405B2458D}"/>
    <dgm:cxn modelId="{8D236BC4-E129-446C-8719-6AA428DE56DC}" type="presParOf" srcId="{BB32CF3E-4351-4284-BF1C-9D3FAD3931E5}" destId="{2D2AAB6A-A97B-4D22-A840-359588902820}" srcOrd="0" destOrd="0" presId="urn:microsoft.com/office/officeart/2005/8/layout/vList2"/>
    <dgm:cxn modelId="{73D1BD4F-C903-4E3C-9555-8263BADCEF1D}" type="presParOf" srcId="{BB32CF3E-4351-4284-BF1C-9D3FAD3931E5}" destId="{B00A7C8B-4160-415F-988D-9650F3F7DC0C}" srcOrd="1" destOrd="0" presId="urn:microsoft.com/office/officeart/2005/8/layout/vList2"/>
    <dgm:cxn modelId="{93D2EB7F-C3EB-4E12-BE56-DA8163BAF0DD}" type="presParOf" srcId="{BB32CF3E-4351-4284-BF1C-9D3FAD3931E5}" destId="{2B367AA5-CC8C-4ADB-843B-F035BA7DCB2E}" srcOrd="2" destOrd="0" presId="urn:microsoft.com/office/officeart/2005/8/layout/vList2"/>
    <dgm:cxn modelId="{8CBB148C-2CE8-4B87-BD9A-C3B1B5168F81}" type="presParOf" srcId="{BB32CF3E-4351-4284-BF1C-9D3FAD3931E5}" destId="{6F1EB57F-F2E5-4FF8-83CE-49D8C039470A}" srcOrd="3" destOrd="0" presId="urn:microsoft.com/office/officeart/2005/8/layout/vList2"/>
    <dgm:cxn modelId="{0AB84190-A27E-47E8-BE22-A25331980C3C}" type="presParOf" srcId="{BB32CF3E-4351-4284-BF1C-9D3FAD3931E5}" destId="{38928C62-3FEF-4FB2-944D-42A5EF6732B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EBCEBEC-698B-4601-A11E-4AC4B2ECA2C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1B1F721E-1F28-4F0F-A1D8-B2DD696CBFDA}">
      <dgm:prSet/>
      <dgm:spPr/>
      <dgm:t>
        <a:bodyPr/>
        <a:lstStyle/>
        <a:p>
          <a:pPr rtl="0"/>
          <a:r>
            <a:rPr lang="en-GB" b="1" dirty="0" smtClean="0"/>
            <a:t>Some evidence from…..</a:t>
          </a:r>
          <a:endParaRPr lang="en-GB" dirty="0"/>
        </a:p>
      </dgm:t>
    </dgm:pt>
    <dgm:pt modelId="{786D4BC6-7E6A-4CB1-AC98-34A322B9A1F1}" type="parTrans" cxnId="{F0AD45A8-A28E-47D5-939C-86F9449EF932}">
      <dgm:prSet/>
      <dgm:spPr/>
      <dgm:t>
        <a:bodyPr/>
        <a:lstStyle/>
        <a:p>
          <a:endParaRPr lang="en-GB"/>
        </a:p>
      </dgm:t>
    </dgm:pt>
    <dgm:pt modelId="{6E25A700-EE0C-4BB6-B67E-2B0298D77BC6}" type="sibTrans" cxnId="{F0AD45A8-A28E-47D5-939C-86F9449EF932}">
      <dgm:prSet/>
      <dgm:spPr/>
      <dgm:t>
        <a:bodyPr/>
        <a:lstStyle/>
        <a:p>
          <a:endParaRPr lang="en-GB"/>
        </a:p>
      </dgm:t>
    </dgm:pt>
    <dgm:pt modelId="{FF0B2C23-BAC3-47C0-AC94-64047BE5316F}" type="pres">
      <dgm:prSet presAssocID="{EEBCEBEC-698B-4601-A11E-4AC4B2ECA2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91A77CE-56C4-45C8-814B-2E0E9AE97598}" type="pres">
      <dgm:prSet presAssocID="{1B1F721E-1F28-4F0F-A1D8-B2DD696CBF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AD45A8-A28E-47D5-939C-86F9449EF932}" srcId="{EEBCEBEC-698B-4601-A11E-4AC4B2ECA2C8}" destId="{1B1F721E-1F28-4F0F-A1D8-B2DD696CBFDA}" srcOrd="0" destOrd="0" parTransId="{786D4BC6-7E6A-4CB1-AC98-34A322B9A1F1}" sibTransId="{6E25A700-EE0C-4BB6-B67E-2B0298D77BC6}"/>
    <dgm:cxn modelId="{24040F35-89C0-49DC-85E3-78D470F67834}" type="presOf" srcId="{1B1F721E-1F28-4F0F-A1D8-B2DD696CBFDA}" destId="{591A77CE-56C4-45C8-814B-2E0E9AE97598}" srcOrd="0" destOrd="0" presId="urn:microsoft.com/office/officeart/2005/8/layout/vList2"/>
    <dgm:cxn modelId="{4FCC8291-BB87-41CA-B4E0-0C608F65160C}" type="presOf" srcId="{EEBCEBEC-698B-4601-A11E-4AC4B2ECA2C8}" destId="{FF0B2C23-BAC3-47C0-AC94-64047BE5316F}" srcOrd="0" destOrd="0" presId="urn:microsoft.com/office/officeart/2005/8/layout/vList2"/>
    <dgm:cxn modelId="{24F3A713-3ABF-46DE-BEE2-939E73F52CC8}" type="presParOf" srcId="{FF0B2C23-BAC3-47C0-AC94-64047BE5316F}" destId="{591A77CE-56C4-45C8-814B-2E0E9AE975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F0A5306-9093-40C3-8BDD-FF71E954A82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52B566F6-D45B-4DC1-B506-5D5B729FCFE5}">
      <dgm:prSet custT="1"/>
      <dgm:spPr/>
      <dgm:t>
        <a:bodyPr/>
        <a:lstStyle/>
        <a:p>
          <a:pPr rtl="0"/>
          <a:r>
            <a:rPr lang="en-GB" sz="2800" b="0" i="0" dirty="0" smtClean="0"/>
            <a:t>EDP survey</a:t>
          </a:r>
          <a:endParaRPr lang="en-GB" sz="2800" dirty="0"/>
        </a:p>
      </dgm:t>
    </dgm:pt>
    <dgm:pt modelId="{9D9382C3-91DA-4D83-ACAE-C1F8233F5C6C}" type="parTrans" cxnId="{CE2F6CE0-88F8-4417-B9E2-C08817D89524}">
      <dgm:prSet/>
      <dgm:spPr/>
      <dgm:t>
        <a:bodyPr/>
        <a:lstStyle/>
        <a:p>
          <a:endParaRPr lang="en-GB"/>
        </a:p>
      </dgm:t>
    </dgm:pt>
    <dgm:pt modelId="{D715A8FE-EF4F-4392-8792-E458BFF91714}" type="sibTrans" cxnId="{CE2F6CE0-88F8-4417-B9E2-C08817D89524}">
      <dgm:prSet/>
      <dgm:spPr/>
      <dgm:t>
        <a:bodyPr/>
        <a:lstStyle/>
        <a:p>
          <a:endParaRPr lang="en-GB"/>
        </a:p>
      </dgm:t>
    </dgm:pt>
    <dgm:pt modelId="{C441A0D5-9AB2-4838-A504-2B024DF7CD21}">
      <dgm:prSet custT="1"/>
      <dgm:spPr/>
      <dgm:t>
        <a:bodyPr/>
        <a:lstStyle/>
        <a:p>
          <a:pPr rtl="0"/>
          <a:r>
            <a:rPr lang="en-GB" sz="2800" b="0" i="0" dirty="0" smtClean="0"/>
            <a:t>Poland</a:t>
          </a:r>
          <a:endParaRPr lang="en-GB" sz="2800" dirty="0"/>
        </a:p>
      </dgm:t>
    </dgm:pt>
    <dgm:pt modelId="{B9CFB618-5E94-4945-A325-AD5F0A4D91BB}" type="parTrans" cxnId="{1C720CA7-4BA4-4B2B-9A9E-61C615692FC7}">
      <dgm:prSet/>
      <dgm:spPr/>
      <dgm:t>
        <a:bodyPr/>
        <a:lstStyle/>
        <a:p>
          <a:endParaRPr lang="en-GB"/>
        </a:p>
      </dgm:t>
    </dgm:pt>
    <dgm:pt modelId="{E38DF55E-E902-4EC7-A6B9-547E80A88D87}" type="sibTrans" cxnId="{1C720CA7-4BA4-4B2B-9A9E-61C615692FC7}">
      <dgm:prSet/>
      <dgm:spPr/>
      <dgm:t>
        <a:bodyPr/>
        <a:lstStyle/>
        <a:p>
          <a:endParaRPr lang="en-GB"/>
        </a:p>
      </dgm:t>
    </dgm:pt>
    <dgm:pt modelId="{2B96D619-35FF-439D-A43A-B290444C9D0C}">
      <dgm:prSet custT="1"/>
      <dgm:spPr/>
      <dgm:t>
        <a:bodyPr/>
        <a:lstStyle/>
        <a:p>
          <a:pPr rtl="0"/>
          <a:r>
            <a:rPr lang="en-US" sz="2800" dirty="0" smtClean="0"/>
            <a:t>Italy</a:t>
          </a:r>
          <a:endParaRPr lang="en-GB" sz="2800" dirty="0"/>
        </a:p>
      </dgm:t>
    </dgm:pt>
    <dgm:pt modelId="{61853357-4CA8-46F6-9406-5FDBA58B8726}" type="parTrans" cxnId="{55530714-7A88-4808-901E-AB8CFBA5CC94}">
      <dgm:prSet/>
      <dgm:spPr/>
      <dgm:t>
        <a:bodyPr/>
        <a:lstStyle/>
        <a:p>
          <a:endParaRPr lang="en-GB"/>
        </a:p>
      </dgm:t>
    </dgm:pt>
    <dgm:pt modelId="{CE0A1079-FF5D-41CD-AF13-1ABA47F32F06}" type="sibTrans" cxnId="{55530714-7A88-4808-901E-AB8CFBA5CC94}">
      <dgm:prSet/>
      <dgm:spPr/>
      <dgm:t>
        <a:bodyPr/>
        <a:lstStyle/>
        <a:p>
          <a:endParaRPr lang="en-GB"/>
        </a:p>
      </dgm:t>
    </dgm:pt>
    <dgm:pt modelId="{8E9208E2-1698-4C7B-BCAD-B2CF18CD1BC7}" type="pres">
      <dgm:prSet presAssocID="{5F0A5306-9093-40C3-8BDD-FF71E954A8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38E6D9F-5B06-4CD6-BC5A-5D98E56D030E}" type="pres">
      <dgm:prSet presAssocID="{52B566F6-D45B-4DC1-B506-5D5B729FCFE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25277-6C74-4D4C-AE1D-9E3540FE5F82}" type="pres">
      <dgm:prSet presAssocID="{D715A8FE-EF4F-4392-8792-E458BFF91714}" presName="spacer" presStyleCnt="0"/>
      <dgm:spPr/>
    </dgm:pt>
    <dgm:pt modelId="{D99E5C43-897F-4857-99B6-2B45973A5458}" type="pres">
      <dgm:prSet presAssocID="{C441A0D5-9AB2-4838-A504-2B024DF7CD21}" presName="parentText" presStyleLbl="node1" presStyleIdx="1" presStyleCnt="3" custLinFactNeighborY="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8A546C-5100-40F9-A6DE-532D136A4455}" type="pres">
      <dgm:prSet presAssocID="{E38DF55E-E902-4EC7-A6B9-547E80A88D87}" presName="spacer" presStyleCnt="0"/>
      <dgm:spPr/>
    </dgm:pt>
    <dgm:pt modelId="{96714193-96F7-4ACA-B14F-9610126C18FE}" type="pres">
      <dgm:prSet presAssocID="{2B96D619-35FF-439D-A43A-B290444C9D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174A62-23A0-4D30-AC94-F44588486B69}" type="presOf" srcId="{52B566F6-D45B-4DC1-B506-5D5B729FCFE5}" destId="{838E6D9F-5B06-4CD6-BC5A-5D98E56D030E}" srcOrd="0" destOrd="0" presId="urn:microsoft.com/office/officeart/2005/8/layout/vList2"/>
    <dgm:cxn modelId="{1C720CA7-4BA4-4B2B-9A9E-61C615692FC7}" srcId="{5F0A5306-9093-40C3-8BDD-FF71E954A82F}" destId="{C441A0D5-9AB2-4838-A504-2B024DF7CD21}" srcOrd="1" destOrd="0" parTransId="{B9CFB618-5E94-4945-A325-AD5F0A4D91BB}" sibTransId="{E38DF55E-E902-4EC7-A6B9-547E80A88D87}"/>
    <dgm:cxn modelId="{28DE60B1-52F8-48E2-B944-CB8031A01275}" type="presOf" srcId="{5F0A5306-9093-40C3-8BDD-FF71E954A82F}" destId="{8E9208E2-1698-4C7B-BCAD-B2CF18CD1BC7}" srcOrd="0" destOrd="0" presId="urn:microsoft.com/office/officeart/2005/8/layout/vList2"/>
    <dgm:cxn modelId="{CAF1E4C4-2251-496B-8439-6E06E2D8275A}" type="presOf" srcId="{2B96D619-35FF-439D-A43A-B290444C9D0C}" destId="{96714193-96F7-4ACA-B14F-9610126C18FE}" srcOrd="0" destOrd="0" presId="urn:microsoft.com/office/officeart/2005/8/layout/vList2"/>
    <dgm:cxn modelId="{CA9BD6FA-95A5-4CDF-8BA1-00018BE743FB}" type="presOf" srcId="{C441A0D5-9AB2-4838-A504-2B024DF7CD21}" destId="{D99E5C43-897F-4857-99B6-2B45973A5458}" srcOrd="0" destOrd="0" presId="urn:microsoft.com/office/officeart/2005/8/layout/vList2"/>
    <dgm:cxn modelId="{55530714-7A88-4808-901E-AB8CFBA5CC94}" srcId="{5F0A5306-9093-40C3-8BDD-FF71E954A82F}" destId="{2B96D619-35FF-439D-A43A-B290444C9D0C}" srcOrd="2" destOrd="0" parTransId="{61853357-4CA8-46F6-9406-5FDBA58B8726}" sibTransId="{CE0A1079-FF5D-41CD-AF13-1ABA47F32F06}"/>
    <dgm:cxn modelId="{CE2F6CE0-88F8-4417-B9E2-C08817D89524}" srcId="{5F0A5306-9093-40C3-8BDD-FF71E954A82F}" destId="{52B566F6-D45B-4DC1-B506-5D5B729FCFE5}" srcOrd="0" destOrd="0" parTransId="{9D9382C3-91DA-4D83-ACAE-C1F8233F5C6C}" sibTransId="{D715A8FE-EF4F-4392-8792-E458BFF91714}"/>
    <dgm:cxn modelId="{2807F5BD-614F-4CEC-8A93-754A81629586}" type="presParOf" srcId="{8E9208E2-1698-4C7B-BCAD-B2CF18CD1BC7}" destId="{838E6D9F-5B06-4CD6-BC5A-5D98E56D030E}" srcOrd="0" destOrd="0" presId="urn:microsoft.com/office/officeart/2005/8/layout/vList2"/>
    <dgm:cxn modelId="{27D37671-85B9-4F4B-A3A3-5B8AD722B6D7}" type="presParOf" srcId="{8E9208E2-1698-4C7B-BCAD-B2CF18CD1BC7}" destId="{A0725277-6C74-4D4C-AE1D-9E3540FE5F82}" srcOrd="1" destOrd="0" presId="urn:microsoft.com/office/officeart/2005/8/layout/vList2"/>
    <dgm:cxn modelId="{49E41393-0509-4257-84C7-E4340727ECA8}" type="presParOf" srcId="{8E9208E2-1698-4C7B-BCAD-B2CF18CD1BC7}" destId="{D99E5C43-897F-4857-99B6-2B45973A5458}" srcOrd="2" destOrd="0" presId="urn:microsoft.com/office/officeart/2005/8/layout/vList2"/>
    <dgm:cxn modelId="{B14168FC-8947-4DDB-B76A-B75BC73B3703}" type="presParOf" srcId="{8E9208E2-1698-4C7B-BCAD-B2CF18CD1BC7}" destId="{3F8A546C-5100-40F9-A6DE-532D136A4455}" srcOrd="3" destOrd="0" presId="urn:microsoft.com/office/officeart/2005/8/layout/vList2"/>
    <dgm:cxn modelId="{6DEC0539-01E5-4D85-A954-AD993B5D5549}" type="presParOf" srcId="{8E9208E2-1698-4C7B-BCAD-B2CF18CD1BC7}" destId="{96714193-96F7-4ACA-B14F-9610126C18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AA44C-03E8-40C4-9673-BBBF32D1FE96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80AF0CC-405A-4DC1-A008-7000ABAB7B38}">
      <dgm:prSet/>
      <dgm:spPr/>
      <dgm:t>
        <a:bodyPr/>
        <a:lstStyle/>
        <a:p>
          <a:pPr rtl="0"/>
          <a:r>
            <a:rPr lang="en-GB" b="0" i="0" dirty="0" smtClean="0"/>
            <a:t>1. S3 as an experimentalist and deliberative policy context: the role of and main implications for monitoring</a:t>
          </a:r>
          <a:endParaRPr lang="en-GB" dirty="0"/>
        </a:p>
      </dgm:t>
    </dgm:pt>
    <dgm:pt modelId="{999E5950-F10F-4DAE-A23A-31CECCD291C4}" type="parTrans" cxnId="{BF8FB9E4-1DD7-4FDC-8A1F-8CDB09FF1854}">
      <dgm:prSet/>
      <dgm:spPr/>
      <dgm:t>
        <a:bodyPr/>
        <a:lstStyle/>
        <a:p>
          <a:endParaRPr lang="en-GB"/>
        </a:p>
      </dgm:t>
    </dgm:pt>
    <dgm:pt modelId="{D4397FD3-404D-4FBA-AD77-E29F2A375069}" type="sibTrans" cxnId="{BF8FB9E4-1DD7-4FDC-8A1F-8CDB09FF1854}">
      <dgm:prSet/>
      <dgm:spPr/>
      <dgm:t>
        <a:bodyPr/>
        <a:lstStyle/>
        <a:p>
          <a:endParaRPr lang="en-GB"/>
        </a:p>
      </dgm:t>
    </dgm:pt>
    <dgm:pt modelId="{5D40C90E-FC33-40FB-8CF3-D7FFA05841A8}">
      <dgm:prSet/>
      <dgm:spPr/>
      <dgm:t>
        <a:bodyPr/>
        <a:lstStyle/>
        <a:p>
          <a:pPr rtl="0"/>
          <a:r>
            <a:rPr lang="en-GB" b="0" i="0" dirty="0" smtClean="0"/>
            <a:t>2. Stakeholders' involvement in monitoring: benefits and obstacles</a:t>
          </a:r>
          <a:endParaRPr lang="en-GB" dirty="0"/>
        </a:p>
      </dgm:t>
    </dgm:pt>
    <dgm:pt modelId="{2F3D3058-33A6-4808-9DF1-0194AA1FF7D1}" type="parTrans" cxnId="{3FDB17A7-59E6-42FF-BA40-A57C8A21F2F5}">
      <dgm:prSet/>
      <dgm:spPr/>
      <dgm:t>
        <a:bodyPr/>
        <a:lstStyle/>
        <a:p>
          <a:endParaRPr lang="en-GB"/>
        </a:p>
      </dgm:t>
    </dgm:pt>
    <dgm:pt modelId="{3351F5E4-E29A-4659-A1EC-65196AAE6613}" type="sibTrans" cxnId="{3FDB17A7-59E6-42FF-BA40-A57C8A21F2F5}">
      <dgm:prSet/>
      <dgm:spPr/>
      <dgm:t>
        <a:bodyPr/>
        <a:lstStyle/>
        <a:p>
          <a:endParaRPr lang="en-GB"/>
        </a:p>
      </dgm:t>
    </dgm:pt>
    <dgm:pt modelId="{6FBB3CF1-CE54-4622-80D1-06BC6C9F8D70}">
      <dgm:prSet/>
      <dgm:spPr/>
      <dgm:t>
        <a:bodyPr/>
        <a:lstStyle/>
        <a:p>
          <a:pPr rtl="0"/>
          <a:r>
            <a:rPr lang="en-GB" b="0" i="0" dirty="0" smtClean="0"/>
            <a:t>3. Some evidence: EDP </a:t>
          </a:r>
          <a:r>
            <a:rPr lang="en-GB" b="0" i="0" dirty="0" smtClean="0"/>
            <a:t>survey. Poland, Italy</a:t>
          </a:r>
          <a:endParaRPr lang="en-GB" dirty="0"/>
        </a:p>
      </dgm:t>
    </dgm:pt>
    <dgm:pt modelId="{FFB28F19-99E7-4F70-B4BE-12FAC7F14052}" type="parTrans" cxnId="{FEB0EC68-6E8E-4C74-AA3B-DF0FE5A876AF}">
      <dgm:prSet/>
      <dgm:spPr/>
      <dgm:t>
        <a:bodyPr/>
        <a:lstStyle/>
        <a:p>
          <a:endParaRPr lang="en-GB"/>
        </a:p>
      </dgm:t>
    </dgm:pt>
    <dgm:pt modelId="{8E4BD865-D4D4-4965-9DB9-DFB58EC7E6EA}" type="sibTrans" cxnId="{FEB0EC68-6E8E-4C74-AA3B-DF0FE5A876AF}">
      <dgm:prSet/>
      <dgm:spPr/>
      <dgm:t>
        <a:bodyPr/>
        <a:lstStyle/>
        <a:p>
          <a:endParaRPr lang="en-GB"/>
        </a:p>
      </dgm:t>
    </dgm:pt>
    <dgm:pt modelId="{6279C1E9-8A19-40C7-B48C-89DD0418CE5A}" type="pres">
      <dgm:prSet presAssocID="{E4FAA44C-03E8-40C4-9673-BBBF32D1FE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2914D23-CF10-4669-AE57-EE13E6BA516E}" type="pres">
      <dgm:prSet presAssocID="{080AF0CC-405A-4DC1-A008-7000ABAB7B38}" presName="parentText" presStyleLbl="node1" presStyleIdx="0" presStyleCnt="3" custLinFactNeighborY="-476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C96907-993F-4953-AA83-733628C433B0}" type="pres">
      <dgm:prSet presAssocID="{D4397FD3-404D-4FBA-AD77-E29F2A375069}" presName="spacer" presStyleCnt="0"/>
      <dgm:spPr/>
      <dgm:t>
        <a:bodyPr/>
        <a:lstStyle/>
        <a:p>
          <a:endParaRPr lang="en-GB"/>
        </a:p>
      </dgm:t>
    </dgm:pt>
    <dgm:pt modelId="{7FEB7D5B-F4CA-4D1D-98F7-4D2C6230D3B9}" type="pres">
      <dgm:prSet presAssocID="{5D40C90E-FC33-40FB-8CF3-D7FFA05841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6CDDA9-9E3F-4258-8EA4-57F8959951E6}" type="pres">
      <dgm:prSet presAssocID="{3351F5E4-E29A-4659-A1EC-65196AAE6613}" presName="spacer" presStyleCnt="0"/>
      <dgm:spPr/>
      <dgm:t>
        <a:bodyPr/>
        <a:lstStyle/>
        <a:p>
          <a:endParaRPr lang="en-GB"/>
        </a:p>
      </dgm:t>
    </dgm:pt>
    <dgm:pt modelId="{245429AC-691F-4F6E-BAB3-2E9484A9A4F0}" type="pres">
      <dgm:prSet presAssocID="{6FBB3CF1-CE54-4622-80D1-06BC6C9F8D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F958DD5-1CC5-4279-8CE5-4B48D441E3A7}" type="presOf" srcId="{080AF0CC-405A-4DC1-A008-7000ABAB7B38}" destId="{32914D23-CF10-4669-AE57-EE13E6BA516E}" srcOrd="0" destOrd="0" presId="urn:microsoft.com/office/officeart/2005/8/layout/vList2"/>
    <dgm:cxn modelId="{3FDB17A7-59E6-42FF-BA40-A57C8A21F2F5}" srcId="{E4FAA44C-03E8-40C4-9673-BBBF32D1FE96}" destId="{5D40C90E-FC33-40FB-8CF3-D7FFA05841A8}" srcOrd="1" destOrd="0" parTransId="{2F3D3058-33A6-4808-9DF1-0194AA1FF7D1}" sibTransId="{3351F5E4-E29A-4659-A1EC-65196AAE6613}"/>
    <dgm:cxn modelId="{BAAF0413-D24B-4925-A31D-CE36343CFE40}" type="presOf" srcId="{6FBB3CF1-CE54-4622-80D1-06BC6C9F8D70}" destId="{245429AC-691F-4F6E-BAB3-2E9484A9A4F0}" srcOrd="0" destOrd="0" presId="urn:microsoft.com/office/officeart/2005/8/layout/vList2"/>
    <dgm:cxn modelId="{5029B00C-3996-4746-94AD-6CB437A6EF56}" type="presOf" srcId="{E4FAA44C-03E8-40C4-9673-BBBF32D1FE96}" destId="{6279C1E9-8A19-40C7-B48C-89DD0418CE5A}" srcOrd="0" destOrd="0" presId="urn:microsoft.com/office/officeart/2005/8/layout/vList2"/>
    <dgm:cxn modelId="{3B8B9242-DF66-4EEC-B20C-E4EF0A253C25}" type="presOf" srcId="{5D40C90E-FC33-40FB-8CF3-D7FFA05841A8}" destId="{7FEB7D5B-F4CA-4D1D-98F7-4D2C6230D3B9}" srcOrd="0" destOrd="0" presId="urn:microsoft.com/office/officeart/2005/8/layout/vList2"/>
    <dgm:cxn modelId="{FEB0EC68-6E8E-4C74-AA3B-DF0FE5A876AF}" srcId="{E4FAA44C-03E8-40C4-9673-BBBF32D1FE96}" destId="{6FBB3CF1-CE54-4622-80D1-06BC6C9F8D70}" srcOrd="2" destOrd="0" parTransId="{FFB28F19-99E7-4F70-B4BE-12FAC7F14052}" sibTransId="{8E4BD865-D4D4-4965-9DB9-DFB58EC7E6EA}"/>
    <dgm:cxn modelId="{BF8FB9E4-1DD7-4FDC-8A1F-8CDB09FF1854}" srcId="{E4FAA44C-03E8-40C4-9673-BBBF32D1FE96}" destId="{080AF0CC-405A-4DC1-A008-7000ABAB7B38}" srcOrd="0" destOrd="0" parTransId="{999E5950-F10F-4DAE-A23A-31CECCD291C4}" sibTransId="{D4397FD3-404D-4FBA-AD77-E29F2A375069}"/>
    <dgm:cxn modelId="{6571D9B4-5E81-432F-9786-87F6AA293F0E}" type="presParOf" srcId="{6279C1E9-8A19-40C7-B48C-89DD0418CE5A}" destId="{32914D23-CF10-4669-AE57-EE13E6BA516E}" srcOrd="0" destOrd="0" presId="urn:microsoft.com/office/officeart/2005/8/layout/vList2"/>
    <dgm:cxn modelId="{9A777508-4642-401C-B388-D917F7F6A1A2}" type="presParOf" srcId="{6279C1E9-8A19-40C7-B48C-89DD0418CE5A}" destId="{D0C96907-993F-4953-AA83-733628C433B0}" srcOrd="1" destOrd="0" presId="urn:microsoft.com/office/officeart/2005/8/layout/vList2"/>
    <dgm:cxn modelId="{E7D310BC-C221-4C29-9AA5-DF768AEBF755}" type="presParOf" srcId="{6279C1E9-8A19-40C7-B48C-89DD0418CE5A}" destId="{7FEB7D5B-F4CA-4D1D-98F7-4D2C6230D3B9}" srcOrd="2" destOrd="0" presId="urn:microsoft.com/office/officeart/2005/8/layout/vList2"/>
    <dgm:cxn modelId="{B36C3A9E-46FB-4963-8B7E-E4BDCB1823E4}" type="presParOf" srcId="{6279C1E9-8A19-40C7-B48C-89DD0418CE5A}" destId="{AB6CDDA9-9E3F-4258-8EA4-57F8959951E6}" srcOrd="3" destOrd="0" presId="urn:microsoft.com/office/officeart/2005/8/layout/vList2"/>
    <dgm:cxn modelId="{9AE89A08-A85A-4C7F-8689-1F06EA3B3D4D}" type="presParOf" srcId="{6279C1E9-8A19-40C7-B48C-89DD0418CE5A}" destId="{245429AC-691F-4F6E-BAB3-2E9484A9A4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795A3A-0FE8-4BE8-919A-3653B67FF01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GB"/>
        </a:p>
      </dgm:t>
    </dgm:pt>
    <dgm:pt modelId="{DA7D5DC3-465A-4725-A14C-39D21E94DB1A}">
      <dgm:prSet/>
      <dgm:spPr/>
      <dgm:t>
        <a:bodyPr/>
        <a:lstStyle/>
        <a:p>
          <a:pPr rtl="0"/>
          <a:r>
            <a:rPr lang="en-GB" b="1" dirty="0" smtClean="0"/>
            <a:t>S3 as an experimentalist and deliberative policy context (1)</a:t>
          </a:r>
          <a:endParaRPr lang="en-GB" dirty="0"/>
        </a:p>
      </dgm:t>
    </dgm:pt>
    <dgm:pt modelId="{23B396C5-B100-4A79-89F9-24FE98AAB7DC}" type="parTrans" cxnId="{B7B1A1C3-3A24-4EA2-8483-26CEFA195747}">
      <dgm:prSet/>
      <dgm:spPr/>
      <dgm:t>
        <a:bodyPr/>
        <a:lstStyle/>
        <a:p>
          <a:endParaRPr lang="en-GB"/>
        </a:p>
      </dgm:t>
    </dgm:pt>
    <dgm:pt modelId="{151E1BFB-C658-4116-820E-EB21FECC4701}" type="sibTrans" cxnId="{B7B1A1C3-3A24-4EA2-8483-26CEFA195747}">
      <dgm:prSet/>
      <dgm:spPr/>
      <dgm:t>
        <a:bodyPr/>
        <a:lstStyle/>
        <a:p>
          <a:endParaRPr lang="en-GB"/>
        </a:p>
      </dgm:t>
    </dgm:pt>
    <dgm:pt modelId="{AD27FD49-90F6-43D8-975B-31A5958BA950}" type="pres">
      <dgm:prSet presAssocID="{52795A3A-0FE8-4BE8-919A-3653B67FF0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60E82E-70B0-46ED-8B3A-48917417D821}" type="pres">
      <dgm:prSet presAssocID="{DA7D5DC3-465A-4725-A14C-39D21E94DB1A}" presName="parentText" presStyleLbl="node1" presStyleIdx="0" presStyleCnt="1" custLinFactY="100000" custLinFactNeighborX="885" custLinFactNeighborY="116789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31C43E-B66A-4997-A6B1-319C2123CD2A}" type="presOf" srcId="{52795A3A-0FE8-4BE8-919A-3653B67FF012}" destId="{AD27FD49-90F6-43D8-975B-31A5958BA950}" srcOrd="0" destOrd="0" presId="urn:microsoft.com/office/officeart/2005/8/layout/vList2"/>
    <dgm:cxn modelId="{50C0D3CD-E13F-4D91-93A0-8FEBFF60BE30}" type="presOf" srcId="{DA7D5DC3-465A-4725-A14C-39D21E94DB1A}" destId="{9660E82E-70B0-46ED-8B3A-48917417D821}" srcOrd="0" destOrd="0" presId="urn:microsoft.com/office/officeart/2005/8/layout/vList2"/>
    <dgm:cxn modelId="{B7B1A1C3-3A24-4EA2-8483-26CEFA195747}" srcId="{52795A3A-0FE8-4BE8-919A-3653B67FF012}" destId="{DA7D5DC3-465A-4725-A14C-39D21E94DB1A}" srcOrd="0" destOrd="0" parTransId="{23B396C5-B100-4A79-89F9-24FE98AAB7DC}" sibTransId="{151E1BFB-C658-4116-820E-EB21FECC4701}"/>
    <dgm:cxn modelId="{9C0E0C1B-8C9F-4C27-9327-769ADB262579}" type="presParOf" srcId="{AD27FD49-90F6-43D8-975B-31A5958BA950}" destId="{9660E82E-70B0-46ED-8B3A-48917417D8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C3ADE-25FF-4AA0-AF17-F638DF256AEC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BAFA774-A32A-4C50-AC0B-9915E9804340}">
      <dgm:prSet custT="1"/>
      <dgm:spPr/>
      <dgm:t>
        <a:bodyPr/>
        <a:lstStyle/>
        <a:p>
          <a:pPr rtl="0"/>
          <a:r>
            <a:rPr lang="en-GB" sz="2000" b="1" i="0" dirty="0" smtClean="0"/>
            <a:t>Experimentalist policy context:</a:t>
          </a:r>
          <a:r>
            <a:rPr lang="en-GB" sz="2000" b="0" i="0" dirty="0" smtClean="0"/>
            <a:t> results-orientation and trial and error approach (</a:t>
          </a:r>
          <a:r>
            <a:rPr lang="en-GB" sz="2000" b="0" i="0" dirty="0" err="1" smtClean="0"/>
            <a:t>Barca</a:t>
          </a:r>
          <a:r>
            <a:rPr lang="en-GB" sz="2000" b="0" i="0" dirty="0" smtClean="0"/>
            <a:t> 2009; McCann and Ortega-</a:t>
          </a:r>
          <a:r>
            <a:rPr lang="en-GB" sz="2000" b="0" i="0" dirty="0" err="1" smtClean="0"/>
            <a:t>Argilés</a:t>
          </a:r>
          <a:r>
            <a:rPr lang="en-GB" sz="2000" b="0" i="0" dirty="0" smtClean="0"/>
            <a:t>, 2016; </a:t>
          </a:r>
          <a:r>
            <a:rPr lang="en-GB" sz="2000" b="0" i="0" dirty="0" err="1" smtClean="0"/>
            <a:t>Rodrik</a:t>
          </a:r>
          <a:r>
            <a:rPr lang="en-GB" sz="2000" b="0" i="0" dirty="0" smtClean="0"/>
            <a:t> 2010)</a:t>
          </a:r>
          <a:endParaRPr lang="en-GB" sz="2000" dirty="0"/>
        </a:p>
      </dgm:t>
    </dgm:pt>
    <dgm:pt modelId="{95078BD7-35F0-43ED-900D-F18848A53B0D}" type="parTrans" cxnId="{9EAECF27-6503-4482-A5BC-DC6E0B69E30E}">
      <dgm:prSet/>
      <dgm:spPr/>
      <dgm:t>
        <a:bodyPr/>
        <a:lstStyle/>
        <a:p>
          <a:endParaRPr lang="en-GB"/>
        </a:p>
      </dgm:t>
    </dgm:pt>
    <dgm:pt modelId="{B3FA667B-D851-4CA2-998C-6B59066CB2D4}" type="sibTrans" cxnId="{9EAECF27-6503-4482-A5BC-DC6E0B69E30E}">
      <dgm:prSet/>
      <dgm:spPr/>
      <dgm:t>
        <a:bodyPr/>
        <a:lstStyle/>
        <a:p>
          <a:endParaRPr lang="en-GB"/>
        </a:p>
      </dgm:t>
    </dgm:pt>
    <dgm:pt modelId="{D371851B-4A52-4601-8452-168D5FDCF24F}">
      <dgm:prSet/>
      <dgm:spPr/>
      <dgm:t>
        <a:bodyPr/>
        <a:lstStyle/>
        <a:p>
          <a:pPr rtl="0"/>
          <a:endParaRPr lang="en-GB" b="1" i="0" dirty="0" smtClean="0"/>
        </a:p>
        <a:p>
          <a:pPr rtl="0"/>
          <a:endParaRPr lang="en-GB" b="1" i="0" dirty="0" smtClean="0"/>
        </a:p>
        <a:p>
          <a:pPr rtl="0"/>
          <a:endParaRPr lang="en-GB" b="1" i="0" dirty="0" smtClean="0"/>
        </a:p>
        <a:p>
          <a:pPr rtl="0"/>
          <a:r>
            <a:rPr lang="en-GB" b="1" i="0" dirty="0" smtClean="0"/>
            <a:t>An iterative process (multi-level governance)</a:t>
          </a:r>
          <a:r>
            <a:rPr lang="en-GB" b="0" i="0" dirty="0" smtClean="0"/>
            <a:t> </a:t>
          </a:r>
          <a:endParaRPr lang="en-GB" dirty="0"/>
        </a:p>
      </dgm:t>
    </dgm:pt>
    <dgm:pt modelId="{2E59B3E9-683E-4805-9A0E-656FC70E3F22}" type="parTrans" cxnId="{00BDF81D-6FE3-423E-AED3-C35FCCD6BB35}">
      <dgm:prSet/>
      <dgm:spPr/>
      <dgm:t>
        <a:bodyPr/>
        <a:lstStyle/>
        <a:p>
          <a:endParaRPr lang="en-GB"/>
        </a:p>
      </dgm:t>
    </dgm:pt>
    <dgm:pt modelId="{0006E55E-5635-4406-A5B5-1D9413FDD019}" type="sibTrans" cxnId="{00BDF81D-6FE3-423E-AED3-C35FCCD6BB35}">
      <dgm:prSet/>
      <dgm:spPr/>
      <dgm:t>
        <a:bodyPr/>
        <a:lstStyle/>
        <a:p>
          <a:endParaRPr lang="en-GB"/>
        </a:p>
      </dgm:t>
    </dgm:pt>
    <dgm:pt modelId="{C33F0DED-0967-4E09-A2B7-71305F26825A}">
      <dgm:prSet custT="1"/>
      <dgm:spPr/>
      <dgm:t>
        <a:bodyPr/>
        <a:lstStyle/>
        <a:p>
          <a:pPr rtl="0"/>
          <a:r>
            <a:rPr lang="en-GB" sz="1800" b="0" i="0" dirty="0" smtClean="0"/>
            <a:t>1. Framework goals and rules established by at the higher level (EC Regulation – Ex-Ante Conditionality)</a:t>
          </a:r>
          <a:endParaRPr lang="en-GB" sz="1800" dirty="0"/>
        </a:p>
      </dgm:t>
    </dgm:pt>
    <dgm:pt modelId="{AFADE54F-54C2-4695-90BC-4695198D4232}" type="parTrans" cxnId="{FFBE2283-F33B-4B01-A92E-835AB5724347}">
      <dgm:prSet/>
      <dgm:spPr/>
      <dgm:t>
        <a:bodyPr/>
        <a:lstStyle/>
        <a:p>
          <a:endParaRPr lang="en-GB"/>
        </a:p>
      </dgm:t>
    </dgm:pt>
    <dgm:pt modelId="{6D87693A-2105-4A87-9B91-A98078DB69F1}" type="sibTrans" cxnId="{FFBE2283-F33B-4B01-A92E-835AB5724347}">
      <dgm:prSet/>
      <dgm:spPr/>
      <dgm:t>
        <a:bodyPr/>
        <a:lstStyle/>
        <a:p>
          <a:endParaRPr lang="en-GB"/>
        </a:p>
      </dgm:t>
    </dgm:pt>
    <dgm:pt modelId="{1E78A6B1-B5F0-4BA7-81B2-AB7EF7AD3229}">
      <dgm:prSet custT="1"/>
      <dgm:spPr/>
      <dgm:t>
        <a:bodyPr/>
        <a:lstStyle/>
        <a:p>
          <a:pPr rtl="0"/>
          <a:r>
            <a:rPr lang="en-GB" sz="1800" b="0" i="0" dirty="0" smtClean="0"/>
            <a:t>2. Discretion at lower level on how to achieve these ends</a:t>
          </a:r>
          <a:endParaRPr lang="en-GB" sz="1800" dirty="0"/>
        </a:p>
      </dgm:t>
    </dgm:pt>
    <dgm:pt modelId="{96C2EEBD-0787-4DD4-9821-A469F5F46995}" type="parTrans" cxnId="{55627174-E2F8-4A59-AE34-CB0C4D4CBDF9}">
      <dgm:prSet/>
      <dgm:spPr/>
      <dgm:t>
        <a:bodyPr/>
        <a:lstStyle/>
        <a:p>
          <a:endParaRPr lang="en-GB"/>
        </a:p>
      </dgm:t>
    </dgm:pt>
    <dgm:pt modelId="{3FE85D2E-4C64-47B9-B46A-B1B0B692C936}" type="sibTrans" cxnId="{55627174-E2F8-4A59-AE34-CB0C4D4CBDF9}">
      <dgm:prSet/>
      <dgm:spPr/>
      <dgm:t>
        <a:bodyPr/>
        <a:lstStyle/>
        <a:p>
          <a:endParaRPr lang="en-GB"/>
        </a:p>
      </dgm:t>
    </dgm:pt>
    <dgm:pt modelId="{C49C8838-9B5A-4C91-8A4D-7B09FC2A3CC4}">
      <dgm:prSet custT="1"/>
      <dgm:spPr/>
      <dgm:t>
        <a:bodyPr/>
        <a:lstStyle/>
        <a:p>
          <a:pPr rtl="0"/>
          <a:r>
            <a:rPr lang="en-GB" sz="1800" b="0" i="0" dirty="0" smtClean="0"/>
            <a:t>3. Report regularly on performance (ex.: monitoring requirements, AIRs, mid-term review), as well as peer-review</a:t>
          </a:r>
          <a:endParaRPr lang="en-GB" sz="1800" dirty="0"/>
        </a:p>
      </dgm:t>
    </dgm:pt>
    <dgm:pt modelId="{9842409C-0541-456C-A272-1099E4C0A2AF}" type="parTrans" cxnId="{BA4E2830-8BF6-4D1C-8C3E-F78063263A6F}">
      <dgm:prSet/>
      <dgm:spPr/>
      <dgm:t>
        <a:bodyPr/>
        <a:lstStyle/>
        <a:p>
          <a:endParaRPr lang="en-GB"/>
        </a:p>
      </dgm:t>
    </dgm:pt>
    <dgm:pt modelId="{6655E531-AF09-4E1D-8FC5-2661F9620CF2}" type="sibTrans" cxnId="{BA4E2830-8BF6-4D1C-8C3E-F78063263A6F}">
      <dgm:prSet/>
      <dgm:spPr/>
      <dgm:t>
        <a:bodyPr/>
        <a:lstStyle/>
        <a:p>
          <a:endParaRPr lang="en-GB"/>
        </a:p>
      </dgm:t>
    </dgm:pt>
    <dgm:pt modelId="{FE49EDE0-75AF-4DAB-8AA7-9A379CEC6B6C}">
      <dgm:prSet custT="1"/>
      <dgm:spPr/>
      <dgm:t>
        <a:bodyPr/>
        <a:lstStyle/>
        <a:p>
          <a:pPr rtl="0"/>
          <a:r>
            <a:rPr lang="en-GB" sz="1800" b="0" i="0" dirty="0" smtClean="0"/>
            <a:t>4. Goals, performance measures and decision making procedures are periodically reviewed (adapted from </a:t>
          </a:r>
          <a:r>
            <a:rPr lang="en-GB" sz="1800" b="0" i="0" dirty="0" err="1" smtClean="0"/>
            <a:t>Sabel</a:t>
          </a:r>
          <a:r>
            <a:rPr lang="en-GB" sz="1800" b="0" i="0" dirty="0" smtClean="0"/>
            <a:t> and Simon, 2010</a:t>
          </a:r>
          <a:r>
            <a:rPr lang="en-GB" sz="1500" b="0" i="0" dirty="0" smtClean="0"/>
            <a:t>)</a:t>
          </a:r>
          <a:endParaRPr lang="en-GB" sz="1500" dirty="0"/>
        </a:p>
      </dgm:t>
    </dgm:pt>
    <dgm:pt modelId="{9D82FA80-9A8A-4AC3-AD56-AC318AE259C9}" type="parTrans" cxnId="{F42EF710-62B0-438F-A3FA-710D70C92BFA}">
      <dgm:prSet/>
      <dgm:spPr/>
      <dgm:t>
        <a:bodyPr/>
        <a:lstStyle/>
        <a:p>
          <a:endParaRPr lang="en-GB"/>
        </a:p>
      </dgm:t>
    </dgm:pt>
    <dgm:pt modelId="{F068F018-D9C2-48D5-90C0-86CC483B5C6F}" type="sibTrans" cxnId="{F42EF710-62B0-438F-A3FA-710D70C92BFA}">
      <dgm:prSet/>
      <dgm:spPr/>
      <dgm:t>
        <a:bodyPr/>
        <a:lstStyle/>
        <a:p>
          <a:endParaRPr lang="en-GB"/>
        </a:p>
      </dgm:t>
    </dgm:pt>
    <dgm:pt modelId="{6B85EAE1-1627-4DB1-882C-5B06D5AF1AC5}" type="pres">
      <dgm:prSet presAssocID="{6DFC3ADE-25FF-4AA0-AF17-F638DF256AE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C165B421-0314-4DEE-9AE2-9B1C208452D6}" type="pres">
      <dgm:prSet presAssocID="{5BAFA774-A32A-4C50-AC0B-9915E9804340}" presName="thickLine" presStyleLbl="alignNode1" presStyleIdx="0" presStyleCnt="2"/>
      <dgm:spPr/>
      <dgm:t>
        <a:bodyPr/>
        <a:lstStyle/>
        <a:p>
          <a:endParaRPr lang="en-GB"/>
        </a:p>
      </dgm:t>
    </dgm:pt>
    <dgm:pt modelId="{D32A661F-1299-4AF5-980D-A3B26BE0A1D3}" type="pres">
      <dgm:prSet presAssocID="{5BAFA774-A32A-4C50-AC0B-9915E9804340}" presName="horz1" presStyleCnt="0"/>
      <dgm:spPr/>
      <dgm:t>
        <a:bodyPr/>
        <a:lstStyle/>
        <a:p>
          <a:endParaRPr lang="en-GB"/>
        </a:p>
      </dgm:t>
    </dgm:pt>
    <dgm:pt modelId="{90AC0049-C154-494B-B080-FF157874EB8C}" type="pres">
      <dgm:prSet presAssocID="{5BAFA774-A32A-4C50-AC0B-9915E9804340}" presName="tx1" presStyleLbl="revTx" presStyleIdx="0" presStyleCnt="6" custScaleX="500000" custScaleY="34351"/>
      <dgm:spPr/>
      <dgm:t>
        <a:bodyPr/>
        <a:lstStyle/>
        <a:p>
          <a:endParaRPr lang="en-GB"/>
        </a:p>
      </dgm:t>
    </dgm:pt>
    <dgm:pt modelId="{6CF74BFE-CC3C-4A43-9BEB-2DA526B8C783}" type="pres">
      <dgm:prSet presAssocID="{5BAFA774-A32A-4C50-AC0B-9915E9804340}" presName="vert1" presStyleCnt="0"/>
      <dgm:spPr/>
      <dgm:t>
        <a:bodyPr/>
        <a:lstStyle/>
        <a:p>
          <a:endParaRPr lang="en-GB"/>
        </a:p>
      </dgm:t>
    </dgm:pt>
    <dgm:pt modelId="{10121BF0-61C2-4F94-B774-4767390E4DC9}" type="pres">
      <dgm:prSet presAssocID="{D371851B-4A52-4601-8452-168D5FDCF24F}" presName="thickLine" presStyleLbl="alignNode1" presStyleIdx="1" presStyleCnt="2" custLinFactNeighborY="-5153"/>
      <dgm:spPr/>
      <dgm:t>
        <a:bodyPr/>
        <a:lstStyle/>
        <a:p>
          <a:endParaRPr lang="en-GB"/>
        </a:p>
      </dgm:t>
    </dgm:pt>
    <dgm:pt modelId="{E184BE3A-25CD-4819-8C9C-9FBBBC23B2D9}" type="pres">
      <dgm:prSet presAssocID="{D371851B-4A52-4601-8452-168D5FDCF24F}" presName="horz1" presStyleCnt="0"/>
      <dgm:spPr/>
      <dgm:t>
        <a:bodyPr/>
        <a:lstStyle/>
        <a:p>
          <a:endParaRPr lang="en-GB"/>
        </a:p>
      </dgm:t>
    </dgm:pt>
    <dgm:pt modelId="{F042A35B-D687-4B9F-A397-AB4F04C5273B}" type="pres">
      <dgm:prSet presAssocID="{D371851B-4A52-4601-8452-168D5FDCF24F}" presName="tx1" presStyleLbl="revTx" presStyleIdx="1" presStyleCnt="6" custScaleX="93771"/>
      <dgm:spPr/>
      <dgm:t>
        <a:bodyPr/>
        <a:lstStyle/>
        <a:p>
          <a:endParaRPr lang="en-GB"/>
        </a:p>
      </dgm:t>
    </dgm:pt>
    <dgm:pt modelId="{35DB0BF4-BBF7-4643-9A89-C78FFBBD363A}" type="pres">
      <dgm:prSet presAssocID="{D371851B-4A52-4601-8452-168D5FDCF24F}" presName="vert1" presStyleCnt="0"/>
      <dgm:spPr/>
      <dgm:t>
        <a:bodyPr/>
        <a:lstStyle/>
        <a:p>
          <a:endParaRPr lang="en-GB"/>
        </a:p>
      </dgm:t>
    </dgm:pt>
    <dgm:pt modelId="{52BC1291-8BE2-4F8E-B7CF-5943719F226A}" type="pres">
      <dgm:prSet presAssocID="{C33F0DED-0967-4E09-A2B7-71305F26825A}" presName="vertSpace2a" presStyleCnt="0"/>
      <dgm:spPr/>
      <dgm:t>
        <a:bodyPr/>
        <a:lstStyle/>
        <a:p>
          <a:endParaRPr lang="en-GB"/>
        </a:p>
      </dgm:t>
    </dgm:pt>
    <dgm:pt modelId="{C17C071C-8857-4DB4-A748-55852F1050DD}" type="pres">
      <dgm:prSet presAssocID="{C33F0DED-0967-4E09-A2B7-71305F26825A}" presName="horz2" presStyleCnt="0"/>
      <dgm:spPr/>
      <dgm:t>
        <a:bodyPr/>
        <a:lstStyle/>
        <a:p>
          <a:endParaRPr lang="en-GB"/>
        </a:p>
      </dgm:t>
    </dgm:pt>
    <dgm:pt modelId="{1F18220E-B50D-44DB-9F55-D75A7BA02AFD}" type="pres">
      <dgm:prSet presAssocID="{C33F0DED-0967-4E09-A2B7-71305F26825A}" presName="horzSpace2" presStyleCnt="0"/>
      <dgm:spPr/>
      <dgm:t>
        <a:bodyPr/>
        <a:lstStyle/>
        <a:p>
          <a:endParaRPr lang="en-GB"/>
        </a:p>
      </dgm:t>
    </dgm:pt>
    <dgm:pt modelId="{5E9C6558-A8DD-4CE5-81AC-C02953374F7C}" type="pres">
      <dgm:prSet presAssocID="{C33F0DED-0967-4E09-A2B7-71305F26825A}" presName="tx2" presStyleLbl="revTx" presStyleIdx="2" presStyleCnt="6" custLinFactNeighborX="-474" custLinFactNeighborY="-18749"/>
      <dgm:spPr/>
      <dgm:t>
        <a:bodyPr/>
        <a:lstStyle/>
        <a:p>
          <a:endParaRPr lang="en-GB"/>
        </a:p>
      </dgm:t>
    </dgm:pt>
    <dgm:pt modelId="{F62D8CBE-3422-411D-9575-9BECF4612C24}" type="pres">
      <dgm:prSet presAssocID="{C33F0DED-0967-4E09-A2B7-71305F26825A}" presName="vert2" presStyleCnt="0"/>
      <dgm:spPr/>
      <dgm:t>
        <a:bodyPr/>
        <a:lstStyle/>
        <a:p>
          <a:endParaRPr lang="en-GB"/>
        </a:p>
      </dgm:t>
    </dgm:pt>
    <dgm:pt modelId="{75239256-0443-4042-85EB-C5467328439F}" type="pres">
      <dgm:prSet presAssocID="{C33F0DED-0967-4E09-A2B7-71305F26825A}" presName="thinLine2b" presStyleLbl="callout" presStyleIdx="0" presStyleCnt="4"/>
      <dgm:spPr/>
      <dgm:t>
        <a:bodyPr/>
        <a:lstStyle/>
        <a:p>
          <a:endParaRPr lang="en-GB"/>
        </a:p>
      </dgm:t>
    </dgm:pt>
    <dgm:pt modelId="{51E2D1FB-C9DC-4FC9-94D4-DA0506CEC4D5}" type="pres">
      <dgm:prSet presAssocID="{C33F0DED-0967-4E09-A2B7-71305F26825A}" presName="vertSpace2b" presStyleCnt="0"/>
      <dgm:spPr/>
      <dgm:t>
        <a:bodyPr/>
        <a:lstStyle/>
        <a:p>
          <a:endParaRPr lang="en-GB"/>
        </a:p>
      </dgm:t>
    </dgm:pt>
    <dgm:pt modelId="{93FE92E0-9AF8-425C-A210-18B0DDA93879}" type="pres">
      <dgm:prSet presAssocID="{1E78A6B1-B5F0-4BA7-81B2-AB7EF7AD3229}" presName="horz2" presStyleCnt="0"/>
      <dgm:spPr/>
      <dgm:t>
        <a:bodyPr/>
        <a:lstStyle/>
        <a:p>
          <a:endParaRPr lang="en-GB"/>
        </a:p>
      </dgm:t>
    </dgm:pt>
    <dgm:pt modelId="{EFD7B54F-5867-4DBE-9648-C0CF7AD99AE2}" type="pres">
      <dgm:prSet presAssocID="{1E78A6B1-B5F0-4BA7-81B2-AB7EF7AD3229}" presName="horzSpace2" presStyleCnt="0"/>
      <dgm:spPr/>
      <dgm:t>
        <a:bodyPr/>
        <a:lstStyle/>
        <a:p>
          <a:endParaRPr lang="en-GB"/>
        </a:p>
      </dgm:t>
    </dgm:pt>
    <dgm:pt modelId="{1458AFA6-6D79-4BF9-A8A6-7873C407BC39}" type="pres">
      <dgm:prSet presAssocID="{1E78A6B1-B5F0-4BA7-81B2-AB7EF7AD3229}" presName="tx2" presStyleLbl="revTx" presStyleIdx="3" presStyleCnt="6" custScaleX="106075"/>
      <dgm:spPr/>
      <dgm:t>
        <a:bodyPr/>
        <a:lstStyle/>
        <a:p>
          <a:endParaRPr lang="en-GB"/>
        </a:p>
      </dgm:t>
    </dgm:pt>
    <dgm:pt modelId="{8D9D1B0D-0AAF-4737-8956-58B2B7BE9AEF}" type="pres">
      <dgm:prSet presAssocID="{1E78A6B1-B5F0-4BA7-81B2-AB7EF7AD3229}" presName="vert2" presStyleCnt="0"/>
      <dgm:spPr/>
      <dgm:t>
        <a:bodyPr/>
        <a:lstStyle/>
        <a:p>
          <a:endParaRPr lang="en-GB"/>
        </a:p>
      </dgm:t>
    </dgm:pt>
    <dgm:pt modelId="{1C95D503-359E-473A-A5BF-32D5D50D5628}" type="pres">
      <dgm:prSet presAssocID="{1E78A6B1-B5F0-4BA7-81B2-AB7EF7AD3229}" presName="thinLine2b" presStyleLbl="callout" presStyleIdx="1" presStyleCnt="4" custLinFactY="-157619" custLinFactNeighborX="329" custLinFactNeighborY="-200000"/>
      <dgm:spPr/>
      <dgm:t>
        <a:bodyPr/>
        <a:lstStyle/>
        <a:p>
          <a:endParaRPr lang="en-GB"/>
        </a:p>
      </dgm:t>
    </dgm:pt>
    <dgm:pt modelId="{F2C5915D-D152-442E-8A68-862965336519}" type="pres">
      <dgm:prSet presAssocID="{1E78A6B1-B5F0-4BA7-81B2-AB7EF7AD3229}" presName="vertSpace2b" presStyleCnt="0"/>
      <dgm:spPr/>
      <dgm:t>
        <a:bodyPr/>
        <a:lstStyle/>
        <a:p>
          <a:endParaRPr lang="en-GB"/>
        </a:p>
      </dgm:t>
    </dgm:pt>
    <dgm:pt modelId="{65DAE024-F83E-41D7-9D2A-C7A7FF3C54FE}" type="pres">
      <dgm:prSet presAssocID="{C49C8838-9B5A-4C91-8A4D-7B09FC2A3CC4}" presName="horz2" presStyleCnt="0"/>
      <dgm:spPr/>
      <dgm:t>
        <a:bodyPr/>
        <a:lstStyle/>
        <a:p>
          <a:endParaRPr lang="en-GB"/>
        </a:p>
      </dgm:t>
    </dgm:pt>
    <dgm:pt modelId="{652FB079-24AA-4C51-8C6B-CCD10EBCF7DE}" type="pres">
      <dgm:prSet presAssocID="{C49C8838-9B5A-4C91-8A4D-7B09FC2A3CC4}" presName="horzSpace2" presStyleCnt="0"/>
      <dgm:spPr/>
      <dgm:t>
        <a:bodyPr/>
        <a:lstStyle/>
        <a:p>
          <a:endParaRPr lang="en-GB"/>
        </a:p>
      </dgm:t>
    </dgm:pt>
    <dgm:pt modelId="{9110D6F5-08F5-4E0B-8546-3EE7E24ED874}" type="pres">
      <dgm:prSet presAssocID="{C49C8838-9B5A-4C91-8A4D-7B09FC2A3CC4}" presName="tx2" presStyleLbl="revTx" presStyleIdx="4" presStyleCnt="6" custScaleX="107420" custScaleY="127509" custLinFactNeighborX="-474" custLinFactNeighborY="-23545"/>
      <dgm:spPr/>
      <dgm:t>
        <a:bodyPr/>
        <a:lstStyle/>
        <a:p>
          <a:endParaRPr lang="en-GB"/>
        </a:p>
      </dgm:t>
    </dgm:pt>
    <dgm:pt modelId="{0931B7F7-7302-41CD-8881-7C1EEB948BB3}" type="pres">
      <dgm:prSet presAssocID="{C49C8838-9B5A-4C91-8A4D-7B09FC2A3CC4}" presName="vert2" presStyleCnt="0"/>
      <dgm:spPr/>
      <dgm:t>
        <a:bodyPr/>
        <a:lstStyle/>
        <a:p>
          <a:endParaRPr lang="en-GB"/>
        </a:p>
      </dgm:t>
    </dgm:pt>
    <dgm:pt modelId="{59D1CC73-5832-40B1-985F-52D832FB4B29}" type="pres">
      <dgm:prSet presAssocID="{C49C8838-9B5A-4C91-8A4D-7B09FC2A3CC4}" presName="thinLine2b" presStyleLbl="callout" presStyleIdx="2" presStyleCnt="4" custLinFactY="-100000" custLinFactNeighborX="329" custLinFactNeighborY="-129824"/>
      <dgm:spPr/>
      <dgm:t>
        <a:bodyPr/>
        <a:lstStyle/>
        <a:p>
          <a:endParaRPr lang="en-GB"/>
        </a:p>
      </dgm:t>
    </dgm:pt>
    <dgm:pt modelId="{8206E7D9-7795-4622-A6AE-C8B09981451E}" type="pres">
      <dgm:prSet presAssocID="{C49C8838-9B5A-4C91-8A4D-7B09FC2A3CC4}" presName="vertSpace2b" presStyleCnt="0"/>
      <dgm:spPr/>
      <dgm:t>
        <a:bodyPr/>
        <a:lstStyle/>
        <a:p>
          <a:endParaRPr lang="en-GB"/>
        </a:p>
      </dgm:t>
    </dgm:pt>
    <dgm:pt modelId="{019DE9B6-F799-4789-B603-CE120F6B6DE2}" type="pres">
      <dgm:prSet presAssocID="{FE49EDE0-75AF-4DAB-8AA7-9A379CEC6B6C}" presName="horz2" presStyleCnt="0"/>
      <dgm:spPr/>
      <dgm:t>
        <a:bodyPr/>
        <a:lstStyle/>
        <a:p>
          <a:endParaRPr lang="en-GB"/>
        </a:p>
      </dgm:t>
    </dgm:pt>
    <dgm:pt modelId="{BD6260CE-8BE5-4911-81A3-E42424A1442B}" type="pres">
      <dgm:prSet presAssocID="{FE49EDE0-75AF-4DAB-8AA7-9A379CEC6B6C}" presName="horzSpace2" presStyleCnt="0"/>
      <dgm:spPr/>
      <dgm:t>
        <a:bodyPr/>
        <a:lstStyle/>
        <a:p>
          <a:endParaRPr lang="en-GB"/>
        </a:p>
      </dgm:t>
    </dgm:pt>
    <dgm:pt modelId="{BBD42371-62FB-44FC-86FD-A155242F76A7}" type="pres">
      <dgm:prSet presAssocID="{FE49EDE0-75AF-4DAB-8AA7-9A379CEC6B6C}" presName="tx2" presStyleLbl="revTx" presStyleIdx="5" presStyleCnt="6" custScaleY="103681" custLinFactNeighborX="627" custLinFactNeighborY="-13530"/>
      <dgm:spPr/>
      <dgm:t>
        <a:bodyPr/>
        <a:lstStyle/>
        <a:p>
          <a:endParaRPr lang="en-GB"/>
        </a:p>
      </dgm:t>
    </dgm:pt>
    <dgm:pt modelId="{07F55C32-1AA9-40D1-9518-3D544F6422F9}" type="pres">
      <dgm:prSet presAssocID="{FE49EDE0-75AF-4DAB-8AA7-9A379CEC6B6C}" presName="vert2" presStyleCnt="0"/>
      <dgm:spPr/>
      <dgm:t>
        <a:bodyPr/>
        <a:lstStyle/>
        <a:p>
          <a:endParaRPr lang="en-GB"/>
        </a:p>
      </dgm:t>
    </dgm:pt>
    <dgm:pt modelId="{A3629036-FD35-40F3-864B-1D967B2489B6}" type="pres">
      <dgm:prSet presAssocID="{FE49EDE0-75AF-4DAB-8AA7-9A379CEC6B6C}" presName="thinLine2b" presStyleLbl="callout" presStyleIdx="3" presStyleCnt="4"/>
      <dgm:spPr/>
      <dgm:t>
        <a:bodyPr/>
        <a:lstStyle/>
        <a:p>
          <a:endParaRPr lang="en-GB"/>
        </a:p>
      </dgm:t>
    </dgm:pt>
    <dgm:pt modelId="{F1D7FCAD-CEBB-44ED-A0DA-10479812E928}" type="pres">
      <dgm:prSet presAssocID="{FE49EDE0-75AF-4DAB-8AA7-9A379CEC6B6C}" presName="vertSpace2b" presStyleCnt="0"/>
      <dgm:spPr/>
      <dgm:t>
        <a:bodyPr/>
        <a:lstStyle/>
        <a:p>
          <a:endParaRPr lang="en-GB"/>
        </a:p>
      </dgm:t>
    </dgm:pt>
  </dgm:ptLst>
  <dgm:cxnLst>
    <dgm:cxn modelId="{9274396E-B852-4F69-B4E6-9D5EC6940564}" type="presOf" srcId="{C49C8838-9B5A-4C91-8A4D-7B09FC2A3CC4}" destId="{9110D6F5-08F5-4E0B-8546-3EE7E24ED874}" srcOrd="0" destOrd="0" presId="urn:microsoft.com/office/officeart/2008/layout/LinedList"/>
    <dgm:cxn modelId="{9EAECF27-6503-4482-A5BC-DC6E0B69E30E}" srcId="{6DFC3ADE-25FF-4AA0-AF17-F638DF256AEC}" destId="{5BAFA774-A32A-4C50-AC0B-9915E9804340}" srcOrd="0" destOrd="0" parTransId="{95078BD7-35F0-43ED-900D-F18848A53B0D}" sibTransId="{B3FA667B-D851-4CA2-998C-6B59066CB2D4}"/>
    <dgm:cxn modelId="{55627174-E2F8-4A59-AE34-CB0C4D4CBDF9}" srcId="{D371851B-4A52-4601-8452-168D5FDCF24F}" destId="{1E78A6B1-B5F0-4BA7-81B2-AB7EF7AD3229}" srcOrd="1" destOrd="0" parTransId="{96C2EEBD-0787-4DD4-9821-A469F5F46995}" sibTransId="{3FE85D2E-4C64-47B9-B46A-B1B0B692C936}"/>
    <dgm:cxn modelId="{DD09FE70-ED79-475C-A70A-CB18F063E9AD}" type="presOf" srcId="{D371851B-4A52-4601-8452-168D5FDCF24F}" destId="{F042A35B-D687-4B9F-A397-AB4F04C5273B}" srcOrd="0" destOrd="0" presId="urn:microsoft.com/office/officeart/2008/layout/LinedList"/>
    <dgm:cxn modelId="{E8E7A743-ED33-498D-8F6F-38EADB515A81}" type="presOf" srcId="{5BAFA774-A32A-4C50-AC0B-9915E9804340}" destId="{90AC0049-C154-494B-B080-FF157874EB8C}" srcOrd="0" destOrd="0" presId="urn:microsoft.com/office/officeart/2008/layout/LinedList"/>
    <dgm:cxn modelId="{F42EF710-62B0-438F-A3FA-710D70C92BFA}" srcId="{D371851B-4A52-4601-8452-168D5FDCF24F}" destId="{FE49EDE0-75AF-4DAB-8AA7-9A379CEC6B6C}" srcOrd="3" destOrd="0" parTransId="{9D82FA80-9A8A-4AC3-AD56-AC318AE259C9}" sibTransId="{F068F018-D9C2-48D5-90C0-86CC483B5C6F}"/>
    <dgm:cxn modelId="{00BDF81D-6FE3-423E-AED3-C35FCCD6BB35}" srcId="{6DFC3ADE-25FF-4AA0-AF17-F638DF256AEC}" destId="{D371851B-4A52-4601-8452-168D5FDCF24F}" srcOrd="1" destOrd="0" parTransId="{2E59B3E9-683E-4805-9A0E-656FC70E3F22}" sibTransId="{0006E55E-5635-4406-A5B5-1D9413FDD019}"/>
    <dgm:cxn modelId="{BA4E2830-8BF6-4D1C-8C3E-F78063263A6F}" srcId="{D371851B-4A52-4601-8452-168D5FDCF24F}" destId="{C49C8838-9B5A-4C91-8A4D-7B09FC2A3CC4}" srcOrd="2" destOrd="0" parTransId="{9842409C-0541-456C-A272-1099E4C0A2AF}" sibTransId="{6655E531-AF09-4E1D-8FC5-2661F9620CF2}"/>
    <dgm:cxn modelId="{C46EE762-AD11-47EC-96BF-A3F43719915D}" type="presOf" srcId="{C33F0DED-0967-4E09-A2B7-71305F26825A}" destId="{5E9C6558-A8DD-4CE5-81AC-C02953374F7C}" srcOrd="0" destOrd="0" presId="urn:microsoft.com/office/officeart/2008/layout/LinedList"/>
    <dgm:cxn modelId="{721340DD-E4A7-4437-AE3E-E6B17990A796}" type="presOf" srcId="{1E78A6B1-B5F0-4BA7-81B2-AB7EF7AD3229}" destId="{1458AFA6-6D79-4BF9-A8A6-7873C407BC39}" srcOrd="0" destOrd="0" presId="urn:microsoft.com/office/officeart/2008/layout/LinedList"/>
    <dgm:cxn modelId="{FFBE2283-F33B-4B01-A92E-835AB5724347}" srcId="{D371851B-4A52-4601-8452-168D5FDCF24F}" destId="{C33F0DED-0967-4E09-A2B7-71305F26825A}" srcOrd="0" destOrd="0" parTransId="{AFADE54F-54C2-4695-90BC-4695198D4232}" sibTransId="{6D87693A-2105-4A87-9B91-A98078DB69F1}"/>
    <dgm:cxn modelId="{5B01C9F9-440F-4046-B533-0D32184B30A7}" type="presOf" srcId="{FE49EDE0-75AF-4DAB-8AA7-9A379CEC6B6C}" destId="{BBD42371-62FB-44FC-86FD-A155242F76A7}" srcOrd="0" destOrd="0" presId="urn:microsoft.com/office/officeart/2008/layout/LinedList"/>
    <dgm:cxn modelId="{2B2E3983-D6B9-499B-9465-48970028526C}" type="presOf" srcId="{6DFC3ADE-25FF-4AA0-AF17-F638DF256AEC}" destId="{6B85EAE1-1627-4DB1-882C-5B06D5AF1AC5}" srcOrd="0" destOrd="0" presId="urn:microsoft.com/office/officeart/2008/layout/LinedList"/>
    <dgm:cxn modelId="{4F63E245-B489-4139-9CF3-EE1F4A44F506}" type="presParOf" srcId="{6B85EAE1-1627-4DB1-882C-5B06D5AF1AC5}" destId="{C165B421-0314-4DEE-9AE2-9B1C208452D6}" srcOrd="0" destOrd="0" presId="urn:microsoft.com/office/officeart/2008/layout/LinedList"/>
    <dgm:cxn modelId="{11707291-2E70-4AE8-AD1A-5EC769E5B3D2}" type="presParOf" srcId="{6B85EAE1-1627-4DB1-882C-5B06D5AF1AC5}" destId="{D32A661F-1299-4AF5-980D-A3B26BE0A1D3}" srcOrd="1" destOrd="0" presId="urn:microsoft.com/office/officeart/2008/layout/LinedList"/>
    <dgm:cxn modelId="{CB3FBC9A-6F21-421D-B119-695E5C49433D}" type="presParOf" srcId="{D32A661F-1299-4AF5-980D-A3B26BE0A1D3}" destId="{90AC0049-C154-494B-B080-FF157874EB8C}" srcOrd="0" destOrd="0" presId="urn:microsoft.com/office/officeart/2008/layout/LinedList"/>
    <dgm:cxn modelId="{12805512-E582-4FC0-8F72-6F88EEC34599}" type="presParOf" srcId="{D32A661F-1299-4AF5-980D-A3B26BE0A1D3}" destId="{6CF74BFE-CC3C-4A43-9BEB-2DA526B8C783}" srcOrd="1" destOrd="0" presId="urn:microsoft.com/office/officeart/2008/layout/LinedList"/>
    <dgm:cxn modelId="{031091ED-2906-465B-85B7-C25C7D6A0555}" type="presParOf" srcId="{6B85EAE1-1627-4DB1-882C-5B06D5AF1AC5}" destId="{10121BF0-61C2-4F94-B774-4767390E4DC9}" srcOrd="2" destOrd="0" presId="urn:microsoft.com/office/officeart/2008/layout/LinedList"/>
    <dgm:cxn modelId="{4B82051B-C5ED-4C41-A170-8534274E11D0}" type="presParOf" srcId="{6B85EAE1-1627-4DB1-882C-5B06D5AF1AC5}" destId="{E184BE3A-25CD-4819-8C9C-9FBBBC23B2D9}" srcOrd="3" destOrd="0" presId="urn:microsoft.com/office/officeart/2008/layout/LinedList"/>
    <dgm:cxn modelId="{07E4FC2B-0A13-47FB-BAE8-E0B5E9ECA4CD}" type="presParOf" srcId="{E184BE3A-25CD-4819-8C9C-9FBBBC23B2D9}" destId="{F042A35B-D687-4B9F-A397-AB4F04C5273B}" srcOrd="0" destOrd="0" presId="urn:microsoft.com/office/officeart/2008/layout/LinedList"/>
    <dgm:cxn modelId="{D738399C-00E0-4121-BFFE-3794C7B7703A}" type="presParOf" srcId="{E184BE3A-25CD-4819-8C9C-9FBBBC23B2D9}" destId="{35DB0BF4-BBF7-4643-9A89-C78FFBBD363A}" srcOrd="1" destOrd="0" presId="urn:microsoft.com/office/officeart/2008/layout/LinedList"/>
    <dgm:cxn modelId="{7373EC7A-5F28-4507-AA84-3E810B7C12EA}" type="presParOf" srcId="{35DB0BF4-BBF7-4643-9A89-C78FFBBD363A}" destId="{52BC1291-8BE2-4F8E-B7CF-5943719F226A}" srcOrd="0" destOrd="0" presId="urn:microsoft.com/office/officeart/2008/layout/LinedList"/>
    <dgm:cxn modelId="{CE29D996-6A8C-4590-86F5-3698675BC3AB}" type="presParOf" srcId="{35DB0BF4-BBF7-4643-9A89-C78FFBBD363A}" destId="{C17C071C-8857-4DB4-A748-55852F1050DD}" srcOrd="1" destOrd="0" presId="urn:microsoft.com/office/officeart/2008/layout/LinedList"/>
    <dgm:cxn modelId="{D2E4BCAE-D3C3-4259-9715-A8E1D22F415F}" type="presParOf" srcId="{C17C071C-8857-4DB4-A748-55852F1050DD}" destId="{1F18220E-B50D-44DB-9F55-D75A7BA02AFD}" srcOrd="0" destOrd="0" presId="urn:microsoft.com/office/officeart/2008/layout/LinedList"/>
    <dgm:cxn modelId="{B5E60E58-D5DD-485E-BC70-399FF0B5ECF0}" type="presParOf" srcId="{C17C071C-8857-4DB4-A748-55852F1050DD}" destId="{5E9C6558-A8DD-4CE5-81AC-C02953374F7C}" srcOrd="1" destOrd="0" presId="urn:microsoft.com/office/officeart/2008/layout/LinedList"/>
    <dgm:cxn modelId="{B8E2315C-5C10-4C21-975E-3B38870BCD26}" type="presParOf" srcId="{C17C071C-8857-4DB4-A748-55852F1050DD}" destId="{F62D8CBE-3422-411D-9575-9BECF4612C24}" srcOrd="2" destOrd="0" presId="urn:microsoft.com/office/officeart/2008/layout/LinedList"/>
    <dgm:cxn modelId="{33F5A5E8-2CEA-479A-B1CC-86A3773E9D4B}" type="presParOf" srcId="{35DB0BF4-BBF7-4643-9A89-C78FFBBD363A}" destId="{75239256-0443-4042-85EB-C5467328439F}" srcOrd="2" destOrd="0" presId="urn:microsoft.com/office/officeart/2008/layout/LinedList"/>
    <dgm:cxn modelId="{A2E65100-9ADB-4255-8ED5-BDA9101A9896}" type="presParOf" srcId="{35DB0BF4-BBF7-4643-9A89-C78FFBBD363A}" destId="{51E2D1FB-C9DC-4FC9-94D4-DA0506CEC4D5}" srcOrd="3" destOrd="0" presId="urn:microsoft.com/office/officeart/2008/layout/LinedList"/>
    <dgm:cxn modelId="{8181EC2A-C092-42FA-AF11-94904CF77371}" type="presParOf" srcId="{35DB0BF4-BBF7-4643-9A89-C78FFBBD363A}" destId="{93FE92E0-9AF8-425C-A210-18B0DDA93879}" srcOrd="4" destOrd="0" presId="urn:microsoft.com/office/officeart/2008/layout/LinedList"/>
    <dgm:cxn modelId="{2C05F1D1-BAD4-406E-BDC2-CC036FC3FF7B}" type="presParOf" srcId="{93FE92E0-9AF8-425C-A210-18B0DDA93879}" destId="{EFD7B54F-5867-4DBE-9648-C0CF7AD99AE2}" srcOrd="0" destOrd="0" presId="urn:microsoft.com/office/officeart/2008/layout/LinedList"/>
    <dgm:cxn modelId="{F31B3B7E-2B63-4DAD-AFB0-B729F4BEAD2D}" type="presParOf" srcId="{93FE92E0-9AF8-425C-A210-18B0DDA93879}" destId="{1458AFA6-6D79-4BF9-A8A6-7873C407BC39}" srcOrd="1" destOrd="0" presId="urn:microsoft.com/office/officeart/2008/layout/LinedList"/>
    <dgm:cxn modelId="{9F49C611-AAEF-4DC4-A9D4-4F933DF562D2}" type="presParOf" srcId="{93FE92E0-9AF8-425C-A210-18B0DDA93879}" destId="{8D9D1B0D-0AAF-4737-8956-58B2B7BE9AEF}" srcOrd="2" destOrd="0" presId="urn:microsoft.com/office/officeart/2008/layout/LinedList"/>
    <dgm:cxn modelId="{6CFAACB6-7BB5-43E2-BCD1-4CF3C6B74BFE}" type="presParOf" srcId="{35DB0BF4-BBF7-4643-9A89-C78FFBBD363A}" destId="{1C95D503-359E-473A-A5BF-32D5D50D5628}" srcOrd="5" destOrd="0" presId="urn:microsoft.com/office/officeart/2008/layout/LinedList"/>
    <dgm:cxn modelId="{CCDF0AFC-8F38-4959-8FC9-8F50901DD9AB}" type="presParOf" srcId="{35DB0BF4-BBF7-4643-9A89-C78FFBBD363A}" destId="{F2C5915D-D152-442E-8A68-862965336519}" srcOrd="6" destOrd="0" presId="urn:microsoft.com/office/officeart/2008/layout/LinedList"/>
    <dgm:cxn modelId="{AC562AA2-B4C2-4229-8962-A6C97929DE0F}" type="presParOf" srcId="{35DB0BF4-BBF7-4643-9A89-C78FFBBD363A}" destId="{65DAE024-F83E-41D7-9D2A-C7A7FF3C54FE}" srcOrd="7" destOrd="0" presId="urn:microsoft.com/office/officeart/2008/layout/LinedList"/>
    <dgm:cxn modelId="{39FFBD51-E904-4BFB-8541-438DF69E3AC1}" type="presParOf" srcId="{65DAE024-F83E-41D7-9D2A-C7A7FF3C54FE}" destId="{652FB079-24AA-4C51-8C6B-CCD10EBCF7DE}" srcOrd="0" destOrd="0" presId="urn:microsoft.com/office/officeart/2008/layout/LinedList"/>
    <dgm:cxn modelId="{07BAAB4C-CEC7-4EC9-B843-7A16F031CEEE}" type="presParOf" srcId="{65DAE024-F83E-41D7-9D2A-C7A7FF3C54FE}" destId="{9110D6F5-08F5-4E0B-8546-3EE7E24ED874}" srcOrd="1" destOrd="0" presId="urn:microsoft.com/office/officeart/2008/layout/LinedList"/>
    <dgm:cxn modelId="{A6BD0B50-E54E-4A89-B86B-496ACC5D717C}" type="presParOf" srcId="{65DAE024-F83E-41D7-9D2A-C7A7FF3C54FE}" destId="{0931B7F7-7302-41CD-8881-7C1EEB948BB3}" srcOrd="2" destOrd="0" presId="urn:microsoft.com/office/officeart/2008/layout/LinedList"/>
    <dgm:cxn modelId="{0E963C4C-37C2-4711-821A-BBECC577E18B}" type="presParOf" srcId="{35DB0BF4-BBF7-4643-9A89-C78FFBBD363A}" destId="{59D1CC73-5832-40B1-985F-52D832FB4B29}" srcOrd="8" destOrd="0" presId="urn:microsoft.com/office/officeart/2008/layout/LinedList"/>
    <dgm:cxn modelId="{E8EAC1A7-E035-41DD-BD16-6D002EA3E160}" type="presParOf" srcId="{35DB0BF4-BBF7-4643-9A89-C78FFBBD363A}" destId="{8206E7D9-7795-4622-A6AE-C8B09981451E}" srcOrd="9" destOrd="0" presId="urn:microsoft.com/office/officeart/2008/layout/LinedList"/>
    <dgm:cxn modelId="{276FD899-B39E-4283-881C-2E9C370A20DA}" type="presParOf" srcId="{35DB0BF4-BBF7-4643-9A89-C78FFBBD363A}" destId="{019DE9B6-F799-4789-B603-CE120F6B6DE2}" srcOrd="10" destOrd="0" presId="urn:microsoft.com/office/officeart/2008/layout/LinedList"/>
    <dgm:cxn modelId="{2CD0F71C-7E8A-402E-9738-1EBBE2BF550C}" type="presParOf" srcId="{019DE9B6-F799-4789-B603-CE120F6B6DE2}" destId="{BD6260CE-8BE5-4911-81A3-E42424A1442B}" srcOrd="0" destOrd="0" presId="urn:microsoft.com/office/officeart/2008/layout/LinedList"/>
    <dgm:cxn modelId="{66F53831-B000-454D-AFC2-2828FB6F2459}" type="presParOf" srcId="{019DE9B6-F799-4789-B603-CE120F6B6DE2}" destId="{BBD42371-62FB-44FC-86FD-A155242F76A7}" srcOrd="1" destOrd="0" presId="urn:microsoft.com/office/officeart/2008/layout/LinedList"/>
    <dgm:cxn modelId="{8F61E041-CAAD-48B3-8B2C-DBCCDE6F5F81}" type="presParOf" srcId="{019DE9B6-F799-4789-B603-CE120F6B6DE2}" destId="{07F55C32-1AA9-40D1-9518-3D544F6422F9}" srcOrd="2" destOrd="0" presId="urn:microsoft.com/office/officeart/2008/layout/LinedList"/>
    <dgm:cxn modelId="{E2CF7C21-FF85-4210-B45A-F719F84946C2}" type="presParOf" srcId="{35DB0BF4-BBF7-4643-9A89-C78FFBBD363A}" destId="{A3629036-FD35-40F3-864B-1D967B2489B6}" srcOrd="11" destOrd="0" presId="urn:microsoft.com/office/officeart/2008/layout/LinedList"/>
    <dgm:cxn modelId="{D8AD181F-C0E2-4AC3-B10F-CB31CBEC7706}" type="presParOf" srcId="{35DB0BF4-BBF7-4643-9A89-C78FFBBD363A}" destId="{F1D7FCAD-CEBB-44ED-A0DA-10479812E928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74184D-57A0-4650-AD59-195FE2A217BD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001733C3-CD69-4DCF-AFC0-74BC57D3A052}">
      <dgm:prSet custT="1"/>
      <dgm:spPr/>
      <dgm:t>
        <a:bodyPr/>
        <a:lstStyle/>
        <a:p>
          <a:pPr rtl="0"/>
          <a:r>
            <a:rPr lang="en-GB" sz="2000" b="1" i="0" dirty="0" smtClean="0"/>
            <a:t>Inspired by deliberative democracy </a:t>
          </a:r>
          <a:r>
            <a:rPr lang="en-GB" sz="2000" b="0" i="0" dirty="0" smtClean="0"/>
            <a:t>(Gambetta, 1998)</a:t>
          </a:r>
          <a:endParaRPr lang="en-GB" sz="2000" dirty="0"/>
        </a:p>
      </dgm:t>
    </dgm:pt>
    <dgm:pt modelId="{1A5A2F20-8338-4ED8-86C7-13E611F2B144}" type="parTrans" cxnId="{B5B05D46-9685-4FD2-87DB-1B36532987EE}">
      <dgm:prSet/>
      <dgm:spPr/>
      <dgm:t>
        <a:bodyPr/>
        <a:lstStyle/>
        <a:p>
          <a:endParaRPr lang="en-GB"/>
        </a:p>
      </dgm:t>
    </dgm:pt>
    <dgm:pt modelId="{8B6ED894-2081-4915-B93E-97605062C2CC}" type="sibTrans" cxnId="{B5B05D46-9685-4FD2-87DB-1B36532987EE}">
      <dgm:prSet/>
      <dgm:spPr/>
      <dgm:t>
        <a:bodyPr/>
        <a:lstStyle/>
        <a:p>
          <a:endParaRPr lang="en-GB"/>
        </a:p>
      </dgm:t>
    </dgm:pt>
    <dgm:pt modelId="{0B26E737-6F2D-4FE4-870C-077BCB5B27F8}">
      <dgm:prSet/>
      <dgm:spPr/>
      <dgm:t>
        <a:bodyPr/>
        <a:lstStyle/>
        <a:p>
          <a:pPr rtl="0"/>
          <a:endParaRPr lang="en-GB" b="1" i="0" dirty="0" smtClean="0"/>
        </a:p>
        <a:p>
          <a:pPr rtl="0"/>
          <a:endParaRPr lang="en-GB" b="1" i="0" dirty="0" smtClean="0"/>
        </a:p>
        <a:p>
          <a:pPr rtl="0"/>
          <a:r>
            <a:rPr lang="en-GB" b="1" i="0" dirty="0" smtClean="0"/>
            <a:t>Rationale</a:t>
          </a:r>
          <a:r>
            <a:rPr lang="en-GB" b="0" i="0" dirty="0" smtClean="0"/>
            <a:t> </a:t>
          </a:r>
          <a:endParaRPr lang="en-GB" dirty="0"/>
        </a:p>
      </dgm:t>
    </dgm:pt>
    <dgm:pt modelId="{63A51827-A2DA-4916-BC0F-BDB50A51D6B8}" type="parTrans" cxnId="{F61D3B13-BC73-47A9-A349-B0F9D6E5DCEC}">
      <dgm:prSet/>
      <dgm:spPr/>
      <dgm:t>
        <a:bodyPr/>
        <a:lstStyle/>
        <a:p>
          <a:endParaRPr lang="en-GB"/>
        </a:p>
      </dgm:t>
    </dgm:pt>
    <dgm:pt modelId="{5651913C-C70D-4681-AA0C-F393D94AAA3F}" type="sibTrans" cxnId="{F61D3B13-BC73-47A9-A349-B0F9D6E5DCEC}">
      <dgm:prSet/>
      <dgm:spPr/>
      <dgm:t>
        <a:bodyPr/>
        <a:lstStyle/>
        <a:p>
          <a:endParaRPr lang="en-GB"/>
        </a:p>
      </dgm:t>
    </dgm:pt>
    <dgm:pt modelId="{4D09BB30-D245-40A5-BC9F-B995AEBA1318}">
      <dgm:prSet custT="1"/>
      <dgm:spPr/>
      <dgm:t>
        <a:bodyPr/>
        <a:lstStyle/>
        <a:p>
          <a:pPr rtl="0"/>
          <a:r>
            <a:rPr lang="en-GB" sz="1600" b="0" i="0" dirty="0" smtClean="0"/>
            <a:t>Better decisions (new and better solutions)</a:t>
          </a:r>
          <a:endParaRPr lang="en-GB" sz="1600" dirty="0"/>
        </a:p>
      </dgm:t>
    </dgm:pt>
    <dgm:pt modelId="{29A6AF87-2E42-4DCF-9873-1DBDB94EC0C8}" type="parTrans" cxnId="{2E85E14C-CC53-4635-B6F6-ECDCA7BEA3A6}">
      <dgm:prSet/>
      <dgm:spPr/>
      <dgm:t>
        <a:bodyPr/>
        <a:lstStyle/>
        <a:p>
          <a:endParaRPr lang="en-GB"/>
        </a:p>
      </dgm:t>
    </dgm:pt>
    <dgm:pt modelId="{02A71267-3991-4640-8108-C793CAC2601B}" type="sibTrans" cxnId="{2E85E14C-CC53-4635-B6F6-ECDCA7BEA3A6}">
      <dgm:prSet/>
      <dgm:spPr/>
      <dgm:t>
        <a:bodyPr/>
        <a:lstStyle/>
        <a:p>
          <a:endParaRPr lang="en-GB"/>
        </a:p>
      </dgm:t>
    </dgm:pt>
    <dgm:pt modelId="{C582EF73-6BA9-47FE-AA52-6396DBDE133F}">
      <dgm:prSet custT="1"/>
      <dgm:spPr/>
      <dgm:t>
        <a:bodyPr/>
        <a:lstStyle/>
        <a:p>
          <a:pPr rtl="0"/>
          <a:r>
            <a:rPr lang="en-GB" sz="1600" b="0" i="0" dirty="0" smtClean="0"/>
            <a:t>Broader consensus and legitimacy on decisions </a:t>
          </a:r>
          <a:endParaRPr lang="en-GB" sz="1600" dirty="0"/>
        </a:p>
      </dgm:t>
    </dgm:pt>
    <dgm:pt modelId="{DC22B7B3-8B2B-4253-9853-F6EE4DD365E6}" type="parTrans" cxnId="{B2349D87-2C2B-4EF1-91C2-EC1E3831B468}">
      <dgm:prSet/>
      <dgm:spPr/>
      <dgm:t>
        <a:bodyPr/>
        <a:lstStyle/>
        <a:p>
          <a:endParaRPr lang="en-GB"/>
        </a:p>
      </dgm:t>
    </dgm:pt>
    <dgm:pt modelId="{7D5928E3-1EA2-41D3-840F-98A8FF4E32D8}" type="sibTrans" cxnId="{B2349D87-2C2B-4EF1-91C2-EC1E3831B468}">
      <dgm:prSet/>
      <dgm:spPr/>
      <dgm:t>
        <a:bodyPr/>
        <a:lstStyle/>
        <a:p>
          <a:endParaRPr lang="en-GB"/>
        </a:p>
      </dgm:t>
    </dgm:pt>
    <dgm:pt modelId="{8C96AC67-8F77-47B2-B8DC-D77A486FF539}">
      <dgm:prSet custT="1"/>
      <dgm:spPr/>
      <dgm:t>
        <a:bodyPr/>
        <a:lstStyle/>
        <a:p>
          <a:pPr rtl="0"/>
          <a:r>
            <a:rPr lang="en-GB" sz="1600" b="0" i="0" dirty="0" smtClean="0"/>
            <a:t>Greater responsibility on meeting objectives</a:t>
          </a:r>
          <a:endParaRPr lang="en-GB" sz="1600" dirty="0"/>
        </a:p>
      </dgm:t>
    </dgm:pt>
    <dgm:pt modelId="{700F9387-5DFD-4A8E-B551-C0078A064196}" type="parTrans" cxnId="{AA0F0BC6-70D1-4E88-A7C7-3770732A38D0}">
      <dgm:prSet/>
      <dgm:spPr/>
      <dgm:t>
        <a:bodyPr/>
        <a:lstStyle/>
        <a:p>
          <a:endParaRPr lang="en-GB"/>
        </a:p>
      </dgm:t>
    </dgm:pt>
    <dgm:pt modelId="{2C1A48A5-E5D2-4A3A-9FC5-39233D054E2E}" type="sibTrans" cxnId="{AA0F0BC6-70D1-4E88-A7C7-3770732A38D0}">
      <dgm:prSet/>
      <dgm:spPr/>
      <dgm:t>
        <a:bodyPr/>
        <a:lstStyle/>
        <a:p>
          <a:endParaRPr lang="en-GB"/>
        </a:p>
      </dgm:t>
    </dgm:pt>
    <dgm:pt modelId="{AF0B284D-28C5-40DB-A00C-657AF7C9A058}">
      <dgm:prSet custT="1"/>
      <dgm:spPr/>
      <dgm:t>
        <a:bodyPr/>
        <a:lstStyle/>
        <a:p>
          <a:pPr rtl="0"/>
          <a:r>
            <a:rPr lang="en-GB" sz="1600" b="0" i="0" dirty="0" smtClean="0"/>
            <a:t>Capacity building</a:t>
          </a:r>
          <a:endParaRPr lang="en-GB" sz="1600" dirty="0"/>
        </a:p>
      </dgm:t>
    </dgm:pt>
    <dgm:pt modelId="{7F15A1E8-FF47-42DE-8D33-160AA1B32543}" type="parTrans" cxnId="{806C21E5-6A12-431A-8717-A3F41DF46A43}">
      <dgm:prSet/>
      <dgm:spPr/>
      <dgm:t>
        <a:bodyPr/>
        <a:lstStyle/>
        <a:p>
          <a:endParaRPr lang="en-GB"/>
        </a:p>
      </dgm:t>
    </dgm:pt>
    <dgm:pt modelId="{CF006603-6049-41BC-AA4D-74290E321877}" type="sibTrans" cxnId="{806C21E5-6A12-431A-8717-A3F41DF46A43}">
      <dgm:prSet/>
      <dgm:spPr/>
      <dgm:t>
        <a:bodyPr/>
        <a:lstStyle/>
        <a:p>
          <a:endParaRPr lang="en-GB"/>
        </a:p>
      </dgm:t>
    </dgm:pt>
    <dgm:pt modelId="{FDC5B0EB-6CE3-4DE7-BBDC-C55B1C695F60}">
      <dgm:prSet custT="1"/>
      <dgm:spPr/>
      <dgm:t>
        <a:bodyPr/>
        <a:lstStyle/>
        <a:p>
          <a:pPr rtl="0"/>
          <a:r>
            <a:rPr lang="en-GB" sz="1600" b="0" i="0" dirty="0" smtClean="0"/>
            <a:t>Debate not only to prevent (and solve) conflict but also to gather new information and knowledge</a:t>
          </a:r>
        </a:p>
        <a:p>
          <a:pPr rtl="0"/>
          <a:endParaRPr lang="en-GB" sz="1600" dirty="0"/>
        </a:p>
      </dgm:t>
    </dgm:pt>
    <dgm:pt modelId="{3FC2FC15-9B3E-4D80-A73A-C3D968E3868F}" type="parTrans" cxnId="{1256F523-4D5D-4320-A776-3CF818015E1C}">
      <dgm:prSet/>
      <dgm:spPr/>
      <dgm:t>
        <a:bodyPr/>
        <a:lstStyle/>
        <a:p>
          <a:endParaRPr lang="en-GB"/>
        </a:p>
      </dgm:t>
    </dgm:pt>
    <dgm:pt modelId="{A2930BA8-0AC7-49CF-A5A2-CEB4E3DF40A6}" type="sibTrans" cxnId="{1256F523-4D5D-4320-A776-3CF818015E1C}">
      <dgm:prSet/>
      <dgm:spPr/>
      <dgm:t>
        <a:bodyPr/>
        <a:lstStyle/>
        <a:p>
          <a:endParaRPr lang="en-GB"/>
        </a:p>
      </dgm:t>
    </dgm:pt>
    <dgm:pt modelId="{0EE0C20C-2F0A-4783-B16E-5AD191CD00C8}">
      <dgm:prSet/>
      <dgm:spPr/>
      <dgm:t>
        <a:bodyPr/>
        <a:lstStyle/>
        <a:p>
          <a:pPr rtl="0"/>
          <a:r>
            <a:rPr lang="en-GB" b="1" i="0" dirty="0" smtClean="0"/>
            <a:t>….but, there are risks</a:t>
          </a:r>
        </a:p>
        <a:p>
          <a:pPr rtl="0"/>
          <a:endParaRPr lang="en-GB" b="1" i="0" dirty="0" smtClean="0"/>
        </a:p>
        <a:p>
          <a:pPr rtl="0"/>
          <a:r>
            <a:rPr lang="en-GB" b="1" i="0" dirty="0" smtClean="0"/>
            <a:t>Some pre-conditions</a:t>
          </a:r>
          <a:endParaRPr lang="en-GB" dirty="0"/>
        </a:p>
      </dgm:t>
    </dgm:pt>
    <dgm:pt modelId="{1FFCFBDA-0039-4761-9AA7-343E15EEF4FE}" type="parTrans" cxnId="{17C26EB0-AEA6-4EE4-82FF-71EF7779A79F}">
      <dgm:prSet/>
      <dgm:spPr/>
      <dgm:t>
        <a:bodyPr/>
        <a:lstStyle/>
        <a:p>
          <a:endParaRPr lang="en-GB"/>
        </a:p>
      </dgm:t>
    </dgm:pt>
    <dgm:pt modelId="{12DD2FD9-3D1C-4795-A2E1-6DC36E053565}" type="sibTrans" cxnId="{17C26EB0-AEA6-4EE4-82FF-71EF7779A79F}">
      <dgm:prSet/>
      <dgm:spPr/>
      <dgm:t>
        <a:bodyPr/>
        <a:lstStyle/>
        <a:p>
          <a:endParaRPr lang="en-GB"/>
        </a:p>
      </dgm:t>
    </dgm:pt>
    <dgm:pt modelId="{1E75C9E3-02F0-45DF-9B88-F4E99D3746F0}">
      <dgm:prSet custT="1"/>
      <dgm:spPr/>
      <dgm:t>
        <a:bodyPr/>
        <a:lstStyle/>
        <a:p>
          <a:pPr rtl="0"/>
          <a:r>
            <a:rPr lang="en-GB" sz="1600" b="0" i="0" dirty="0" smtClean="0"/>
            <a:t>Manipulation, conformism, paralyzing effect</a:t>
          </a:r>
          <a:endParaRPr lang="en-GB" sz="1600" dirty="0"/>
        </a:p>
      </dgm:t>
    </dgm:pt>
    <dgm:pt modelId="{3FC18EC3-86F3-46D0-B94D-1F4A5E6D6C0B}" type="parTrans" cxnId="{52C16F17-120F-4D31-825F-1D4F3EEBA6C2}">
      <dgm:prSet/>
      <dgm:spPr/>
      <dgm:t>
        <a:bodyPr/>
        <a:lstStyle/>
        <a:p>
          <a:endParaRPr lang="en-GB"/>
        </a:p>
      </dgm:t>
    </dgm:pt>
    <dgm:pt modelId="{08777FE5-BFEF-4B00-A7FD-31450FFAFF31}" type="sibTrans" cxnId="{52C16F17-120F-4D31-825F-1D4F3EEBA6C2}">
      <dgm:prSet/>
      <dgm:spPr/>
      <dgm:t>
        <a:bodyPr/>
        <a:lstStyle/>
        <a:p>
          <a:endParaRPr lang="en-GB"/>
        </a:p>
      </dgm:t>
    </dgm:pt>
    <dgm:pt modelId="{2AE5D21B-4612-4599-9A8F-65B9E3A3C251}">
      <dgm:prSet custT="1"/>
      <dgm:spPr/>
      <dgm:t>
        <a:bodyPr/>
        <a:lstStyle/>
        <a:p>
          <a:pPr rtl="0"/>
          <a:r>
            <a:rPr lang="en-GB" sz="1600" b="0" i="0" dirty="0" smtClean="0"/>
            <a:t>Minimum requirements in terms of participation, availability and circulation of information and agenda setting </a:t>
          </a:r>
          <a:endParaRPr lang="en-GB" sz="1600" dirty="0"/>
        </a:p>
      </dgm:t>
    </dgm:pt>
    <dgm:pt modelId="{2D724B5B-23D5-4754-A364-9ECFCDC4304F}" type="parTrans" cxnId="{A523B382-AEF0-4A67-980C-66DA4379D6ED}">
      <dgm:prSet/>
      <dgm:spPr/>
      <dgm:t>
        <a:bodyPr/>
        <a:lstStyle/>
        <a:p>
          <a:endParaRPr lang="en-GB"/>
        </a:p>
      </dgm:t>
    </dgm:pt>
    <dgm:pt modelId="{5F485C8B-DE47-46FD-8F4B-6FD97608A03F}" type="sibTrans" cxnId="{A523B382-AEF0-4A67-980C-66DA4379D6ED}">
      <dgm:prSet/>
      <dgm:spPr/>
      <dgm:t>
        <a:bodyPr/>
        <a:lstStyle/>
        <a:p>
          <a:endParaRPr lang="en-GB"/>
        </a:p>
      </dgm:t>
    </dgm:pt>
    <dgm:pt modelId="{143C934A-06C6-4AFC-A448-EAF4DF262BA0}" type="pres">
      <dgm:prSet presAssocID="{AE74184D-57A0-4650-AD59-195FE2A217B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AE50D3F8-105C-4221-B686-A968C317BED9}" type="pres">
      <dgm:prSet presAssocID="{001733C3-CD69-4DCF-AFC0-74BC57D3A052}" presName="thickLine" presStyleLbl="alignNode1" presStyleIdx="0" presStyleCnt="3"/>
      <dgm:spPr/>
      <dgm:t>
        <a:bodyPr/>
        <a:lstStyle/>
        <a:p>
          <a:endParaRPr lang="en-GB"/>
        </a:p>
      </dgm:t>
    </dgm:pt>
    <dgm:pt modelId="{6F88B14A-D50D-453B-996A-35AD261C7A26}" type="pres">
      <dgm:prSet presAssocID="{001733C3-CD69-4DCF-AFC0-74BC57D3A052}" presName="horz1" presStyleCnt="0"/>
      <dgm:spPr/>
      <dgm:t>
        <a:bodyPr/>
        <a:lstStyle/>
        <a:p>
          <a:endParaRPr lang="en-GB"/>
        </a:p>
      </dgm:t>
    </dgm:pt>
    <dgm:pt modelId="{2556365D-4176-4F63-9436-E533C911E950}" type="pres">
      <dgm:prSet presAssocID="{001733C3-CD69-4DCF-AFC0-74BC57D3A052}" presName="tx1" presStyleLbl="revTx" presStyleIdx="0" presStyleCnt="10" custScaleX="500000" custScaleY="22297"/>
      <dgm:spPr/>
      <dgm:t>
        <a:bodyPr/>
        <a:lstStyle/>
        <a:p>
          <a:endParaRPr lang="en-GB"/>
        </a:p>
      </dgm:t>
    </dgm:pt>
    <dgm:pt modelId="{3A3F4F30-FC24-4CF3-8D24-EE2349626449}" type="pres">
      <dgm:prSet presAssocID="{001733C3-CD69-4DCF-AFC0-74BC57D3A052}" presName="vert1" presStyleCnt="0"/>
      <dgm:spPr/>
      <dgm:t>
        <a:bodyPr/>
        <a:lstStyle/>
        <a:p>
          <a:endParaRPr lang="en-GB"/>
        </a:p>
      </dgm:t>
    </dgm:pt>
    <dgm:pt modelId="{F6A4E33A-48F2-4484-A8D0-4D0E125B2957}" type="pres">
      <dgm:prSet presAssocID="{0B26E737-6F2D-4FE4-870C-077BCB5B27F8}" presName="thickLine" presStyleLbl="alignNode1" presStyleIdx="1" presStyleCnt="3"/>
      <dgm:spPr/>
      <dgm:t>
        <a:bodyPr/>
        <a:lstStyle/>
        <a:p>
          <a:endParaRPr lang="en-GB"/>
        </a:p>
      </dgm:t>
    </dgm:pt>
    <dgm:pt modelId="{45E8EB3E-D74A-4C5E-A4E5-1E8277472151}" type="pres">
      <dgm:prSet presAssocID="{0B26E737-6F2D-4FE4-870C-077BCB5B27F8}" presName="horz1" presStyleCnt="0"/>
      <dgm:spPr/>
      <dgm:t>
        <a:bodyPr/>
        <a:lstStyle/>
        <a:p>
          <a:endParaRPr lang="en-GB"/>
        </a:p>
      </dgm:t>
    </dgm:pt>
    <dgm:pt modelId="{6E5B8AEF-667B-4477-BC85-870B814ED2AB}" type="pres">
      <dgm:prSet presAssocID="{0B26E737-6F2D-4FE4-870C-077BCB5B27F8}" presName="tx1" presStyleLbl="revTx" presStyleIdx="1" presStyleCnt="10" custScaleX="84874"/>
      <dgm:spPr/>
      <dgm:t>
        <a:bodyPr/>
        <a:lstStyle/>
        <a:p>
          <a:endParaRPr lang="en-GB"/>
        </a:p>
      </dgm:t>
    </dgm:pt>
    <dgm:pt modelId="{49F0B70E-0F46-4EA9-8B65-9BC5045856B4}" type="pres">
      <dgm:prSet presAssocID="{0B26E737-6F2D-4FE4-870C-077BCB5B27F8}" presName="vert1" presStyleCnt="0"/>
      <dgm:spPr/>
      <dgm:t>
        <a:bodyPr/>
        <a:lstStyle/>
        <a:p>
          <a:endParaRPr lang="en-GB"/>
        </a:p>
      </dgm:t>
    </dgm:pt>
    <dgm:pt modelId="{15D1AD84-E0A3-4569-A3CE-AE03A68B66C3}" type="pres">
      <dgm:prSet presAssocID="{4D09BB30-D245-40A5-BC9F-B995AEBA1318}" presName="vertSpace2a" presStyleCnt="0"/>
      <dgm:spPr/>
      <dgm:t>
        <a:bodyPr/>
        <a:lstStyle/>
        <a:p>
          <a:endParaRPr lang="en-GB"/>
        </a:p>
      </dgm:t>
    </dgm:pt>
    <dgm:pt modelId="{7CE2AF86-1596-419C-AFCF-CC73F32F8D8B}" type="pres">
      <dgm:prSet presAssocID="{4D09BB30-D245-40A5-BC9F-B995AEBA1318}" presName="horz2" presStyleCnt="0"/>
      <dgm:spPr/>
      <dgm:t>
        <a:bodyPr/>
        <a:lstStyle/>
        <a:p>
          <a:endParaRPr lang="en-GB"/>
        </a:p>
      </dgm:t>
    </dgm:pt>
    <dgm:pt modelId="{61204EE4-C6D4-4041-B770-F0889FAB8B27}" type="pres">
      <dgm:prSet presAssocID="{4D09BB30-D245-40A5-BC9F-B995AEBA1318}" presName="horzSpace2" presStyleCnt="0"/>
      <dgm:spPr/>
      <dgm:t>
        <a:bodyPr/>
        <a:lstStyle/>
        <a:p>
          <a:endParaRPr lang="en-GB"/>
        </a:p>
      </dgm:t>
    </dgm:pt>
    <dgm:pt modelId="{5F529E44-520F-4367-994E-307BB1F61D2E}" type="pres">
      <dgm:prSet presAssocID="{4D09BB30-D245-40A5-BC9F-B995AEBA1318}" presName="tx2" presStyleLbl="revTx" presStyleIdx="2" presStyleCnt="10"/>
      <dgm:spPr/>
      <dgm:t>
        <a:bodyPr/>
        <a:lstStyle/>
        <a:p>
          <a:endParaRPr lang="en-GB"/>
        </a:p>
      </dgm:t>
    </dgm:pt>
    <dgm:pt modelId="{357023D8-AE9D-433B-A78F-06CC6425A3EC}" type="pres">
      <dgm:prSet presAssocID="{4D09BB30-D245-40A5-BC9F-B995AEBA1318}" presName="vert2" presStyleCnt="0"/>
      <dgm:spPr/>
      <dgm:t>
        <a:bodyPr/>
        <a:lstStyle/>
        <a:p>
          <a:endParaRPr lang="en-GB"/>
        </a:p>
      </dgm:t>
    </dgm:pt>
    <dgm:pt modelId="{943FE4B8-0F2D-49A2-8C8B-D51313124388}" type="pres">
      <dgm:prSet presAssocID="{4D09BB30-D245-40A5-BC9F-B995AEBA1318}" presName="thinLine2b" presStyleLbl="callout" presStyleIdx="0" presStyleCnt="7"/>
      <dgm:spPr/>
      <dgm:t>
        <a:bodyPr/>
        <a:lstStyle/>
        <a:p>
          <a:endParaRPr lang="en-GB"/>
        </a:p>
      </dgm:t>
    </dgm:pt>
    <dgm:pt modelId="{9841B519-8326-4BA1-8DF2-D76CACC28690}" type="pres">
      <dgm:prSet presAssocID="{4D09BB30-D245-40A5-BC9F-B995AEBA1318}" presName="vertSpace2b" presStyleCnt="0"/>
      <dgm:spPr/>
      <dgm:t>
        <a:bodyPr/>
        <a:lstStyle/>
        <a:p>
          <a:endParaRPr lang="en-GB"/>
        </a:p>
      </dgm:t>
    </dgm:pt>
    <dgm:pt modelId="{98D804C6-9E7D-4E22-91DB-CF5783D22BF0}" type="pres">
      <dgm:prSet presAssocID="{C582EF73-6BA9-47FE-AA52-6396DBDE133F}" presName="horz2" presStyleCnt="0"/>
      <dgm:spPr/>
      <dgm:t>
        <a:bodyPr/>
        <a:lstStyle/>
        <a:p>
          <a:endParaRPr lang="en-GB"/>
        </a:p>
      </dgm:t>
    </dgm:pt>
    <dgm:pt modelId="{89DC3C4B-DECE-4341-8324-89401209D85B}" type="pres">
      <dgm:prSet presAssocID="{C582EF73-6BA9-47FE-AA52-6396DBDE133F}" presName="horzSpace2" presStyleCnt="0"/>
      <dgm:spPr/>
      <dgm:t>
        <a:bodyPr/>
        <a:lstStyle/>
        <a:p>
          <a:endParaRPr lang="en-GB"/>
        </a:p>
      </dgm:t>
    </dgm:pt>
    <dgm:pt modelId="{89CA29F4-EDE5-45AC-9B6C-882C26D8C5E6}" type="pres">
      <dgm:prSet presAssocID="{C582EF73-6BA9-47FE-AA52-6396DBDE133F}" presName="tx2" presStyleLbl="revTx" presStyleIdx="3" presStyleCnt="10"/>
      <dgm:spPr/>
      <dgm:t>
        <a:bodyPr/>
        <a:lstStyle/>
        <a:p>
          <a:endParaRPr lang="en-GB"/>
        </a:p>
      </dgm:t>
    </dgm:pt>
    <dgm:pt modelId="{5D9FFC47-7575-41DE-B682-88BD85B9172D}" type="pres">
      <dgm:prSet presAssocID="{C582EF73-6BA9-47FE-AA52-6396DBDE133F}" presName="vert2" presStyleCnt="0"/>
      <dgm:spPr/>
      <dgm:t>
        <a:bodyPr/>
        <a:lstStyle/>
        <a:p>
          <a:endParaRPr lang="en-GB"/>
        </a:p>
      </dgm:t>
    </dgm:pt>
    <dgm:pt modelId="{061099AC-3E49-487B-ACF0-CC530A1179E5}" type="pres">
      <dgm:prSet presAssocID="{C582EF73-6BA9-47FE-AA52-6396DBDE133F}" presName="thinLine2b" presStyleLbl="callout" presStyleIdx="1" presStyleCnt="7"/>
      <dgm:spPr/>
      <dgm:t>
        <a:bodyPr/>
        <a:lstStyle/>
        <a:p>
          <a:endParaRPr lang="en-GB"/>
        </a:p>
      </dgm:t>
    </dgm:pt>
    <dgm:pt modelId="{A7147AE0-C9ED-4745-B983-8454D5960C97}" type="pres">
      <dgm:prSet presAssocID="{C582EF73-6BA9-47FE-AA52-6396DBDE133F}" presName="vertSpace2b" presStyleCnt="0"/>
      <dgm:spPr/>
      <dgm:t>
        <a:bodyPr/>
        <a:lstStyle/>
        <a:p>
          <a:endParaRPr lang="en-GB"/>
        </a:p>
      </dgm:t>
    </dgm:pt>
    <dgm:pt modelId="{7C05D426-8571-44D3-95E0-18EFA7561859}" type="pres">
      <dgm:prSet presAssocID="{8C96AC67-8F77-47B2-B8DC-D77A486FF539}" presName="horz2" presStyleCnt="0"/>
      <dgm:spPr/>
      <dgm:t>
        <a:bodyPr/>
        <a:lstStyle/>
        <a:p>
          <a:endParaRPr lang="en-GB"/>
        </a:p>
      </dgm:t>
    </dgm:pt>
    <dgm:pt modelId="{1B2B9259-69BC-49BE-B52A-B193A57812B3}" type="pres">
      <dgm:prSet presAssocID="{8C96AC67-8F77-47B2-B8DC-D77A486FF539}" presName="horzSpace2" presStyleCnt="0"/>
      <dgm:spPr/>
      <dgm:t>
        <a:bodyPr/>
        <a:lstStyle/>
        <a:p>
          <a:endParaRPr lang="en-GB"/>
        </a:p>
      </dgm:t>
    </dgm:pt>
    <dgm:pt modelId="{FDA2E8EC-5B76-465F-AE96-780DE8612FB6}" type="pres">
      <dgm:prSet presAssocID="{8C96AC67-8F77-47B2-B8DC-D77A486FF539}" presName="tx2" presStyleLbl="revTx" presStyleIdx="4" presStyleCnt="10"/>
      <dgm:spPr/>
      <dgm:t>
        <a:bodyPr/>
        <a:lstStyle/>
        <a:p>
          <a:endParaRPr lang="en-GB"/>
        </a:p>
      </dgm:t>
    </dgm:pt>
    <dgm:pt modelId="{E2A7D44B-F951-4486-9E50-FCF8A75364F8}" type="pres">
      <dgm:prSet presAssocID="{8C96AC67-8F77-47B2-B8DC-D77A486FF539}" presName="vert2" presStyleCnt="0"/>
      <dgm:spPr/>
      <dgm:t>
        <a:bodyPr/>
        <a:lstStyle/>
        <a:p>
          <a:endParaRPr lang="en-GB"/>
        </a:p>
      </dgm:t>
    </dgm:pt>
    <dgm:pt modelId="{4E95C98A-DF6A-46FC-9349-927B92950DE3}" type="pres">
      <dgm:prSet presAssocID="{8C96AC67-8F77-47B2-B8DC-D77A486FF539}" presName="thinLine2b" presStyleLbl="callout" presStyleIdx="2" presStyleCnt="7"/>
      <dgm:spPr/>
      <dgm:t>
        <a:bodyPr/>
        <a:lstStyle/>
        <a:p>
          <a:endParaRPr lang="en-GB"/>
        </a:p>
      </dgm:t>
    </dgm:pt>
    <dgm:pt modelId="{9E8326EC-98E7-4FDC-9094-9FD07C9D0987}" type="pres">
      <dgm:prSet presAssocID="{8C96AC67-8F77-47B2-B8DC-D77A486FF539}" presName="vertSpace2b" presStyleCnt="0"/>
      <dgm:spPr/>
      <dgm:t>
        <a:bodyPr/>
        <a:lstStyle/>
        <a:p>
          <a:endParaRPr lang="en-GB"/>
        </a:p>
      </dgm:t>
    </dgm:pt>
    <dgm:pt modelId="{6A904DEA-931D-477C-9DD7-4D34378603B2}" type="pres">
      <dgm:prSet presAssocID="{AF0B284D-28C5-40DB-A00C-657AF7C9A058}" presName="horz2" presStyleCnt="0"/>
      <dgm:spPr/>
      <dgm:t>
        <a:bodyPr/>
        <a:lstStyle/>
        <a:p>
          <a:endParaRPr lang="en-GB"/>
        </a:p>
      </dgm:t>
    </dgm:pt>
    <dgm:pt modelId="{51138D52-9FF1-474D-AC05-338E40F9E1B0}" type="pres">
      <dgm:prSet presAssocID="{AF0B284D-28C5-40DB-A00C-657AF7C9A058}" presName="horzSpace2" presStyleCnt="0"/>
      <dgm:spPr/>
      <dgm:t>
        <a:bodyPr/>
        <a:lstStyle/>
        <a:p>
          <a:endParaRPr lang="en-GB"/>
        </a:p>
      </dgm:t>
    </dgm:pt>
    <dgm:pt modelId="{5CC586E6-9E8F-4AB5-A164-3A4E2B125AD3}" type="pres">
      <dgm:prSet presAssocID="{AF0B284D-28C5-40DB-A00C-657AF7C9A058}" presName="tx2" presStyleLbl="revTx" presStyleIdx="5" presStyleCnt="10"/>
      <dgm:spPr/>
      <dgm:t>
        <a:bodyPr/>
        <a:lstStyle/>
        <a:p>
          <a:endParaRPr lang="en-GB"/>
        </a:p>
      </dgm:t>
    </dgm:pt>
    <dgm:pt modelId="{91753AD6-8976-4EE1-8C55-B925B176F158}" type="pres">
      <dgm:prSet presAssocID="{AF0B284D-28C5-40DB-A00C-657AF7C9A058}" presName="vert2" presStyleCnt="0"/>
      <dgm:spPr/>
      <dgm:t>
        <a:bodyPr/>
        <a:lstStyle/>
        <a:p>
          <a:endParaRPr lang="en-GB"/>
        </a:p>
      </dgm:t>
    </dgm:pt>
    <dgm:pt modelId="{644ADA4E-CAB7-49D2-B9DA-9A117C819938}" type="pres">
      <dgm:prSet presAssocID="{AF0B284D-28C5-40DB-A00C-657AF7C9A058}" presName="thinLine2b" presStyleLbl="callout" presStyleIdx="3" presStyleCnt="7"/>
      <dgm:spPr/>
      <dgm:t>
        <a:bodyPr/>
        <a:lstStyle/>
        <a:p>
          <a:endParaRPr lang="en-GB"/>
        </a:p>
      </dgm:t>
    </dgm:pt>
    <dgm:pt modelId="{FB519E18-65AD-4097-9A69-F394563BCCDC}" type="pres">
      <dgm:prSet presAssocID="{AF0B284D-28C5-40DB-A00C-657AF7C9A058}" presName="vertSpace2b" presStyleCnt="0"/>
      <dgm:spPr/>
      <dgm:t>
        <a:bodyPr/>
        <a:lstStyle/>
        <a:p>
          <a:endParaRPr lang="en-GB"/>
        </a:p>
      </dgm:t>
    </dgm:pt>
    <dgm:pt modelId="{58BCB249-A4A6-43C4-9E78-A9D757EFFAFD}" type="pres">
      <dgm:prSet presAssocID="{FDC5B0EB-6CE3-4DE7-BBDC-C55B1C695F60}" presName="horz2" presStyleCnt="0"/>
      <dgm:spPr/>
      <dgm:t>
        <a:bodyPr/>
        <a:lstStyle/>
        <a:p>
          <a:endParaRPr lang="en-GB"/>
        </a:p>
      </dgm:t>
    </dgm:pt>
    <dgm:pt modelId="{01312389-D643-4342-B1D5-D60B5B01FE1B}" type="pres">
      <dgm:prSet presAssocID="{FDC5B0EB-6CE3-4DE7-BBDC-C55B1C695F60}" presName="horzSpace2" presStyleCnt="0"/>
      <dgm:spPr/>
      <dgm:t>
        <a:bodyPr/>
        <a:lstStyle/>
        <a:p>
          <a:endParaRPr lang="en-GB"/>
        </a:p>
      </dgm:t>
    </dgm:pt>
    <dgm:pt modelId="{65D0F644-385E-48F2-A418-786503D7AF62}" type="pres">
      <dgm:prSet presAssocID="{FDC5B0EB-6CE3-4DE7-BBDC-C55B1C695F60}" presName="tx2" presStyleLbl="revTx" presStyleIdx="6" presStyleCnt="10" custLinFactNeighborX="16" custLinFactNeighborY="14233"/>
      <dgm:spPr/>
      <dgm:t>
        <a:bodyPr/>
        <a:lstStyle/>
        <a:p>
          <a:endParaRPr lang="en-GB"/>
        </a:p>
      </dgm:t>
    </dgm:pt>
    <dgm:pt modelId="{5BC2C443-9288-48FE-A608-EEA480A1A95B}" type="pres">
      <dgm:prSet presAssocID="{FDC5B0EB-6CE3-4DE7-BBDC-C55B1C695F60}" presName="vert2" presStyleCnt="0"/>
      <dgm:spPr/>
      <dgm:t>
        <a:bodyPr/>
        <a:lstStyle/>
        <a:p>
          <a:endParaRPr lang="en-GB"/>
        </a:p>
      </dgm:t>
    </dgm:pt>
    <dgm:pt modelId="{0CC59C33-4A92-44DB-B81F-56DEF9C427A5}" type="pres">
      <dgm:prSet presAssocID="{FDC5B0EB-6CE3-4DE7-BBDC-C55B1C695F60}" presName="thinLine2b" presStyleLbl="callout" presStyleIdx="4" presStyleCnt="7" custFlipVert="0" custSzY="45720" custScaleX="94959" custLinFactY="456380" custLinFactNeighborX="-1050" custLinFactNeighborY="500000"/>
      <dgm:spPr>
        <a:ln>
          <a:noFill/>
        </a:ln>
      </dgm:spPr>
      <dgm:t>
        <a:bodyPr/>
        <a:lstStyle/>
        <a:p>
          <a:endParaRPr lang="en-GB"/>
        </a:p>
      </dgm:t>
    </dgm:pt>
    <dgm:pt modelId="{5E167EFB-DC31-482C-9C7E-888FDE60C7C3}" type="pres">
      <dgm:prSet presAssocID="{FDC5B0EB-6CE3-4DE7-BBDC-C55B1C695F60}" presName="vertSpace2b" presStyleCnt="0"/>
      <dgm:spPr/>
      <dgm:t>
        <a:bodyPr/>
        <a:lstStyle/>
        <a:p>
          <a:endParaRPr lang="en-GB"/>
        </a:p>
      </dgm:t>
    </dgm:pt>
    <dgm:pt modelId="{E0C72319-7B3A-4270-AF77-45E064C90C30}" type="pres">
      <dgm:prSet presAssocID="{0EE0C20C-2F0A-4783-B16E-5AD191CD00C8}" presName="thickLine" presStyleLbl="alignNode1" presStyleIdx="2" presStyleCnt="3" custLinFactNeighborY="7224"/>
      <dgm:spPr/>
      <dgm:t>
        <a:bodyPr/>
        <a:lstStyle/>
        <a:p>
          <a:endParaRPr lang="en-GB"/>
        </a:p>
      </dgm:t>
    </dgm:pt>
    <dgm:pt modelId="{45C59702-054F-4A3F-98C4-FD8CE9E868B7}" type="pres">
      <dgm:prSet presAssocID="{0EE0C20C-2F0A-4783-B16E-5AD191CD00C8}" presName="horz1" presStyleCnt="0"/>
      <dgm:spPr/>
      <dgm:t>
        <a:bodyPr/>
        <a:lstStyle/>
        <a:p>
          <a:endParaRPr lang="en-GB"/>
        </a:p>
      </dgm:t>
    </dgm:pt>
    <dgm:pt modelId="{ABE38907-8CB2-4A53-A7DA-4E0131578FAC}" type="pres">
      <dgm:prSet presAssocID="{0EE0C20C-2F0A-4783-B16E-5AD191CD00C8}" presName="tx1" presStyleLbl="revTx" presStyleIdx="7" presStyleCnt="10" custScaleX="100000" custScaleY="78329" custLinFactNeighborY="10070"/>
      <dgm:spPr/>
      <dgm:t>
        <a:bodyPr/>
        <a:lstStyle/>
        <a:p>
          <a:endParaRPr lang="en-GB"/>
        </a:p>
      </dgm:t>
    </dgm:pt>
    <dgm:pt modelId="{214F06A7-9477-4611-A055-AF0080F18104}" type="pres">
      <dgm:prSet presAssocID="{0EE0C20C-2F0A-4783-B16E-5AD191CD00C8}" presName="vert1" presStyleCnt="0"/>
      <dgm:spPr/>
      <dgm:t>
        <a:bodyPr/>
        <a:lstStyle/>
        <a:p>
          <a:endParaRPr lang="en-GB"/>
        </a:p>
      </dgm:t>
    </dgm:pt>
    <dgm:pt modelId="{59BD6411-D609-42E8-B720-126B203B4CDA}" type="pres">
      <dgm:prSet presAssocID="{1E75C9E3-02F0-45DF-9B88-F4E99D3746F0}" presName="vertSpace2a" presStyleCnt="0"/>
      <dgm:spPr/>
      <dgm:t>
        <a:bodyPr/>
        <a:lstStyle/>
        <a:p>
          <a:endParaRPr lang="en-GB"/>
        </a:p>
      </dgm:t>
    </dgm:pt>
    <dgm:pt modelId="{DF1B8B4A-2763-4394-926D-43D5A5D90C11}" type="pres">
      <dgm:prSet presAssocID="{1E75C9E3-02F0-45DF-9B88-F4E99D3746F0}" presName="horz2" presStyleCnt="0"/>
      <dgm:spPr/>
      <dgm:t>
        <a:bodyPr/>
        <a:lstStyle/>
        <a:p>
          <a:endParaRPr lang="en-GB"/>
        </a:p>
      </dgm:t>
    </dgm:pt>
    <dgm:pt modelId="{D7FB3E79-A30B-4425-AAAB-ACBAB8A52ACD}" type="pres">
      <dgm:prSet presAssocID="{1E75C9E3-02F0-45DF-9B88-F4E99D3746F0}" presName="horzSpace2" presStyleCnt="0"/>
      <dgm:spPr/>
      <dgm:t>
        <a:bodyPr/>
        <a:lstStyle/>
        <a:p>
          <a:endParaRPr lang="en-GB"/>
        </a:p>
      </dgm:t>
    </dgm:pt>
    <dgm:pt modelId="{239400DB-3F30-4949-80F0-9EBA87BC5A8A}" type="pres">
      <dgm:prSet presAssocID="{1E75C9E3-02F0-45DF-9B88-F4E99D3746F0}" presName="tx2" presStyleLbl="revTx" presStyleIdx="8" presStyleCnt="10" custScaleY="42552" custLinFactNeighborX="-2767" custLinFactNeighborY="8562"/>
      <dgm:spPr/>
      <dgm:t>
        <a:bodyPr/>
        <a:lstStyle/>
        <a:p>
          <a:endParaRPr lang="en-GB"/>
        </a:p>
      </dgm:t>
    </dgm:pt>
    <dgm:pt modelId="{5657D1BD-87AB-4912-8F28-7A0FEAB418B6}" type="pres">
      <dgm:prSet presAssocID="{1E75C9E3-02F0-45DF-9B88-F4E99D3746F0}" presName="vert2" presStyleCnt="0"/>
      <dgm:spPr/>
      <dgm:t>
        <a:bodyPr/>
        <a:lstStyle/>
        <a:p>
          <a:endParaRPr lang="en-GB"/>
        </a:p>
      </dgm:t>
    </dgm:pt>
    <dgm:pt modelId="{11A26DCA-BB6B-4E1E-A11D-7A1F4E4D04DC}" type="pres">
      <dgm:prSet presAssocID="{1E75C9E3-02F0-45DF-9B88-F4E99D3746F0}" presName="thinLine2b" presStyleLbl="callout" presStyleIdx="5" presStyleCnt="7" custLinFactY="-100000" custLinFactNeighborX="210" custLinFactNeighborY="-127474"/>
      <dgm:spPr/>
      <dgm:t>
        <a:bodyPr/>
        <a:lstStyle/>
        <a:p>
          <a:endParaRPr lang="en-GB"/>
        </a:p>
      </dgm:t>
    </dgm:pt>
    <dgm:pt modelId="{2EDC511A-C481-471E-923D-C3EEA0448D62}" type="pres">
      <dgm:prSet presAssocID="{1E75C9E3-02F0-45DF-9B88-F4E99D3746F0}" presName="vertSpace2b" presStyleCnt="0"/>
      <dgm:spPr/>
      <dgm:t>
        <a:bodyPr/>
        <a:lstStyle/>
        <a:p>
          <a:endParaRPr lang="en-GB"/>
        </a:p>
      </dgm:t>
    </dgm:pt>
    <dgm:pt modelId="{F3F2AFDD-CC34-41B9-B2B3-3E4D139CF804}" type="pres">
      <dgm:prSet presAssocID="{2AE5D21B-4612-4599-9A8F-65B9E3A3C251}" presName="horz2" presStyleCnt="0"/>
      <dgm:spPr/>
    </dgm:pt>
    <dgm:pt modelId="{AB683AC5-5B6C-4D41-AD39-64F5F1496052}" type="pres">
      <dgm:prSet presAssocID="{2AE5D21B-4612-4599-9A8F-65B9E3A3C251}" presName="horzSpace2" presStyleCnt="0"/>
      <dgm:spPr/>
    </dgm:pt>
    <dgm:pt modelId="{5F2D47A6-C7CA-4A17-BBA4-2C599151B6B2}" type="pres">
      <dgm:prSet presAssocID="{2AE5D21B-4612-4599-9A8F-65B9E3A3C251}" presName="tx2" presStyleLbl="revTx" presStyleIdx="9" presStyleCnt="10" custScaleY="39887" custLinFactNeighborX="-2767" custLinFactNeighborY="-6500"/>
      <dgm:spPr/>
      <dgm:t>
        <a:bodyPr/>
        <a:lstStyle/>
        <a:p>
          <a:endParaRPr lang="en-GB"/>
        </a:p>
      </dgm:t>
    </dgm:pt>
    <dgm:pt modelId="{A679C41D-30D5-4192-9CBE-FAA5A87BE9B5}" type="pres">
      <dgm:prSet presAssocID="{2AE5D21B-4612-4599-9A8F-65B9E3A3C251}" presName="vert2" presStyleCnt="0"/>
      <dgm:spPr/>
    </dgm:pt>
    <dgm:pt modelId="{4727EB19-66DF-4550-B343-F724FE3EF7FF}" type="pres">
      <dgm:prSet presAssocID="{2AE5D21B-4612-4599-9A8F-65B9E3A3C251}" presName="thinLine2b" presStyleLbl="callout" presStyleIdx="6" presStyleCnt="7" custLinFactY="-200000" custLinFactNeighborX="210" custLinFactNeighborY="-212984"/>
      <dgm:spPr/>
    </dgm:pt>
    <dgm:pt modelId="{F1CB5717-D6B2-48F4-A0FB-0331E9633407}" type="pres">
      <dgm:prSet presAssocID="{2AE5D21B-4612-4599-9A8F-65B9E3A3C251}" presName="vertSpace2b" presStyleCnt="0"/>
      <dgm:spPr/>
    </dgm:pt>
  </dgm:ptLst>
  <dgm:cxnLst>
    <dgm:cxn modelId="{F06C0EFB-E91D-4999-B3BD-60F485EC06F1}" type="presOf" srcId="{AF0B284D-28C5-40DB-A00C-657AF7C9A058}" destId="{5CC586E6-9E8F-4AB5-A164-3A4E2B125AD3}" srcOrd="0" destOrd="0" presId="urn:microsoft.com/office/officeart/2008/layout/LinedList"/>
    <dgm:cxn modelId="{B5B05D46-9685-4FD2-87DB-1B36532987EE}" srcId="{AE74184D-57A0-4650-AD59-195FE2A217BD}" destId="{001733C3-CD69-4DCF-AFC0-74BC57D3A052}" srcOrd="0" destOrd="0" parTransId="{1A5A2F20-8338-4ED8-86C7-13E611F2B144}" sibTransId="{8B6ED894-2081-4915-B93E-97605062C2CC}"/>
    <dgm:cxn modelId="{806C21E5-6A12-431A-8717-A3F41DF46A43}" srcId="{0B26E737-6F2D-4FE4-870C-077BCB5B27F8}" destId="{AF0B284D-28C5-40DB-A00C-657AF7C9A058}" srcOrd="3" destOrd="0" parTransId="{7F15A1E8-FF47-42DE-8D33-160AA1B32543}" sibTransId="{CF006603-6049-41BC-AA4D-74290E321877}"/>
    <dgm:cxn modelId="{52C16F17-120F-4D31-825F-1D4F3EEBA6C2}" srcId="{0EE0C20C-2F0A-4783-B16E-5AD191CD00C8}" destId="{1E75C9E3-02F0-45DF-9B88-F4E99D3746F0}" srcOrd="0" destOrd="0" parTransId="{3FC18EC3-86F3-46D0-B94D-1F4A5E6D6C0B}" sibTransId="{08777FE5-BFEF-4B00-A7FD-31450FFAFF31}"/>
    <dgm:cxn modelId="{E430D542-8DB7-47E8-9FE4-3D545A6F259D}" type="presOf" srcId="{AE74184D-57A0-4650-AD59-195FE2A217BD}" destId="{143C934A-06C6-4AFC-A448-EAF4DF262BA0}" srcOrd="0" destOrd="0" presId="urn:microsoft.com/office/officeart/2008/layout/LinedList"/>
    <dgm:cxn modelId="{A523B382-AEF0-4A67-980C-66DA4379D6ED}" srcId="{0EE0C20C-2F0A-4783-B16E-5AD191CD00C8}" destId="{2AE5D21B-4612-4599-9A8F-65B9E3A3C251}" srcOrd="1" destOrd="0" parTransId="{2D724B5B-23D5-4754-A364-9ECFCDC4304F}" sibTransId="{5F485C8B-DE47-46FD-8F4B-6FD97608A03F}"/>
    <dgm:cxn modelId="{B2349D87-2C2B-4EF1-91C2-EC1E3831B468}" srcId="{0B26E737-6F2D-4FE4-870C-077BCB5B27F8}" destId="{C582EF73-6BA9-47FE-AA52-6396DBDE133F}" srcOrd="1" destOrd="0" parTransId="{DC22B7B3-8B2B-4253-9853-F6EE4DD365E6}" sibTransId="{7D5928E3-1EA2-41D3-840F-98A8FF4E32D8}"/>
    <dgm:cxn modelId="{AA0F0BC6-70D1-4E88-A7C7-3770732A38D0}" srcId="{0B26E737-6F2D-4FE4-870C-077BCB5B27F8}" destId="{8C96AC67-8F77-47B2-B8DC-D77A486FF539}" srcOrd="2" destOrd="0" parTransId="{700F9387-5DFD-4A8E-B551-C0078A064196}" sibTransId="{2C1A48A5-E5D2-4A3A-9FC5-39233D054E2E}"/>
    <dgm:cxn modelId="{1A53BA9A-A35F-4A9B-9172-E98CBF03109C}" type="presOf" srcId="{4D09BB30-D245-40A5-BC9F-B995AEBA1318}" destId="{5F529E44-520F-4367-994E-307BB1F61D2E}" srcOrd="0" destOrd="0" presId="urn:microsoft.com/office/officeart/2008/layout/LinedList"/>
    <dgm:cxn modelId="{3CD44047-8CBB-4280-9F7C-51BBFAB1837A}" type="presOf" srcId="{1E75C9E3-02F0-45DF-9B88-F4E99D3746F0}" destId="{239400DB-3F30-4949-80F0-9EBA87BC5A8A}" srcOrd="0" destOrd="0" presId="urn:microsoft.com/office/officeart/2008/layout/LinedList"/>
    <dgm:cxn modelId="{17C26EB0-AEA6-4EE4-82FF-71EF7779A79F}" srcId="{AE74184D-57A0-4650-AD59-195FE2A217BD}" destId="{0EE0C20C-2F0A-4783-B16E-5AD191CD00C8}" srcOrd="2" destOrd="0" parTransId="{1FFCFBDA-0039-4761-9AA7-343E15EEF4FE}" sibTransId="{12DD2FD9-3D1C-4795-A2E1-6DC36E053565}"/>
    <dgm:cxn modelId="{2E85E14C-CC53-4635-B6F6-ECDCA7BEA3A6}" srcId="{0B26E737-6F2D-4FE4-870C-077BCB5B27F8}" destId="{4D09BB30-D245-40A5-BC9F-B995AEBA1318}" srcOrd="0" destOrd="0" parTransId="{29A6AF87-2E42-4DCF-9873-1DBDB94EC0C8}" sibTransId="{02A71267-3991-4640-8108-C793CAC2601B}"/>
    <dgm:cxn modelId="{F61D3B13-BC73-47A9-A349-B0F9D6E5DCEC}" srcId="{AE74184D-57A0-4650-AD59-195FE2A217BD}" destId="{0B26E737-6F2D-4FE4-870C-077BCB5B27F8}" srcOrd="1" destOrd="0" parTransId="{63A51827-A2DA-4916-BC0F-BDB50A51D6B8}" sibTransId="{5651913C-C70D-4681-AA0C-F393D94AAA3F}"/>
    <dgm:cxn modelId="{3EDC53AD-195E-4C10-B1B4-7E3CC0B4613B}" type="presOf" srcId="{0EE0C20C-2F0A-4783-B16E-5AD191CD00C8}" destId="{ABE38907-8CB2-4A53-A7DA-4E0131578FAC}" srcOrd="0" destOrd="0" presId="urn:microsoft.com/office/officeart/2008/layout/LinedList"/>
    <dgm:cxn modelId="{3AB21C8B-E280-4467-BCCE-7D0138D13496}" type="presOf" srcId="{0B26E737-6F2D-4FE4-870C-077BCB5B27F8}" destId="{6E5B8AEF-667B-4477-BC85-870B814ED2AB}" srcOrd="0" destOrd="0" presId="urn:microsoft.com/office/officeart/2008/layout/LinedList"/>
    <dgm:cxn modelId="{1256F523-4D5D-4320-A776-3CF818015E1C}" srcId="{0B26E737-6F2D-4FE4-870C-077BCB5B27F8}" destId="{FDC5B0EB-6CE3-4DE7-BBDC-C55B1C695F60}" srcOrd="4" destOrd="0" parTransId="{3FC2FC15-9B3E-4D80-A73A-C3D968E3868F}" sibTransId="{A2930BA8-0AC7-49CF-A5A2-CEB4E3DF40A6}"/>
    <dgm:cxn modelId="{226A40E7-52EF-4EF1-9F9E-5DBC76516210}" type="presOf" srcId="{C582EF73-6BA9-47FE-AA52-6396DBDE133F}" destId="{89CA29F4-EDE5-45AC-9B6C-882C26D8C5E6}" srcOrd="0" destOrd="0" presId="urn:microsoft.com/office/officeart/2008/layout/LinedList"/>
    <dgm:cxn modelId="{39F71860-B27E-4C1F-B721-247624A3A77C}" type="presOf" srcId="{2AE5D21B-4612-4599-9A8F-65B9E3A3C251}" destId="{5F2D47A6-C7CA-4A17-BBA4-2C599151B6B2}" srcOrd="0" destOrd="0" presId="urn:microsoft.com/office/officeart/2008/layout/LinedList"/>
    <dgm:cxn modelId="{027F5F01-9B84-493A-8D8E-196A3D47540C}" type="presOf" srcId="{001733C3-CD69-4DCF-AFC0-74BC57D3A052}" destId="{2556365D-4176-4F63-9436-E533C911E950}" srcOrd="0" destOrd="0" presId="urn:microsoft.com/office/officeart/2008/layout/LinedList"/>
    <dgm:cxn modelId="{5F7305DC-C0FB-48D5-B9D6-ED99BB2FFEF8}" type="presOf" srcId="{8C96AC67-8F77-47B2-B8DC-D77A486FF539}" destId="{FDA2E8EC-5B76-465F-AE96-780DE8612FB6}" srcOrd="0" destOrd="0" presId="urn:microsoft.com/office/officeart/2008/layout/LinedList"/>
    <dgm:cxn modelId="{727B03E6-70F8-4539-A273-955D08E5493D}" type="presOf" srcId="{FDC5B0EB-6CE3-4DE7-BBDC-C55B1C695F60}" destId="{65D0F644-385E-48F2-A418-786503D7AF62}" srcOrd="0" destOrd="0" presId="urn:microsoft.com/office/officeart/2008/layout/LinedList"/>
    <dgm:cxn modelId="{0F36A1AF-F368-4482-AD7F-895D77F3ED27}" type="presParOf" srcId="{143C934A-06C6-4AFC-A448-EAF4DF262BA0}" destId="{AE50D3F8-105C-4221-B686-A968C317BED9}" srcOrd="0" destOrd="0" presId="urn:microsoft.com/office/officeart/2008/layout/LinedList"/>
    <dgm:cxn modelId="{D9F3E34B-8416-4E67-A093-EFDE4178044E}" type="presParOf" srcId="{143C934A-06C6-4AFC-A448-EAF4DF262BA0}" destId="{6F88B14A-D50D-453B-996A-35AD261C7A26}" srcOrd="1" destOrd="0" presId="urn:microsoft.com/office/officeart/2008/layout/LinedList"/>
    <dgm:cxn modelId="{94570263-5D59-4E25-92F3-3A98CF8FFBE8}" type="presParOf" srcId="{6F88B14A-D50D-453B-996A-35AD261C7A26}" destId="{2556365D-4176-4F63-9436-E533C911E950}" srcOrd="0" destOrd="0" presId="urn:microsoft.com/office/officeart/2008/layout/LinedList"/>
    <dgm:cxn modelId="{0F1684E4-872D-4C04-8E86-B0941E94B0E2}" type="presParOf" srcId="{6F88B14A-D50D-453B-996A-35AD261C7A26}" destId="{3A3F4F30-FC24-4CF3-8D24-EE2349626449}" srcOrd="1" destOrd="0" presId="urn:microsoft.com/office/officeart/2008/layout/LinedList"/>
    <dgm:cxn modelId="{57EAAADE-3ABF-4AEC-9508-D0FF3B214A4B}" type="presParOf" srcId="{143C934A-06C6-4AFC-A448-EAF4DF262BA0}" destId="{F6A4E33A-48F2-4484-A8D0-4D0E125B2957}" srcOrd="2" destOrd="0" presId="urn:microsoft.com/office/officeart/2008/layout/LinedList"/>
    <dgm:cxn modelId="{84F12CCC-179F-4C15-96CE-C20A9540B32C}" type="presParOf" srcId="{143C934A-06C6-4AFC-A448-EAF4DF262BA0}" destId="{45E8EB3E-D74A-4C5E-A4E5-1E8277472151}" srcOrd="3" destOrd="0" presId="urn:microsoft.com/office/officeart/2008/layout/LinedList"/>
    <dgm:cxn modelId="{35A441B7-3052-4042-846B-ED8EB472AA9C}" type="presParOf" srcId="{45E8EB3E-D74A-4C5E-A4E5-1E8277472151}" destId="{6E5B8AEF-667B-4477-BC85-870B814ED2AB}" srcOrd="0" destOrd="0" presId="urn:microsoft.com/office/officeart/2008/layout/LinedList"/>
    <dgm:cxn modelId="{21301863-56AA-4D67-9270-50CA76998627}" type="presParOf" srcId="{45E8EB3E-D74A-4C5E-A4E5-1E8277472151}" destId="{49F0B70E-0F46-4EA9-8B65-9BC5045856B4}" srcOrd="1" destOrd="0" presId="urn:microsoft.com/office/officeart/2008/layout/LinedList"/>
    <dgm:cxn modelId="{AC582452-0A21-405E-94BA-F352441F0434}" type="presParOf" srcId="{49F0B70E-0F46-4EA9-8B65-9BC5045856B4}" destId="{15D1AD84-E0A3-4569-A3CE-AE03A68B66C3}" srcOrd="0" destOrd="0" presId="urn:microsoft.com/office/officeart/2008/layout/LinedList"/>
    <dgm:cxn modelId="{B6C08AC6-4847-433B-A40F-7BC82F98C480}" type="presParOf" srcId="{49F0B70E-0F46-4EA9-8B65-9BC5045856B4}" destId="{7CE2AF86-1596-419C-AFCF-CC73F32F8D8B}" srcOrd="1" destOrd="0" presId="urn:microsoft.com/office/officeart/2008/layout/LinedList"/>
    <dgm:cxn modelId="{CB1CADCD-B1FC-4905-9533-9F4C1192BC0F}" type="presParOf" srcId="{7CE2AF86-1596-419C-AFCF-CC73F32F8D8B}" destId="{61204EE4-C6D4-4041-B770-F0889FAB8B27}" srcOrd="0" destOrd="0" presId="urn:microsoft.com/office/officeart/2008/layout/LinedList"/>
    <dgm:cxn modelId="{21BC52C9-CC93-4B8D-B36F-5CC94E7F84C2}" type="presParOf" srcId="{7CE2AF86-1596-419C-AFCF-CC73F32F8D8B}" destId="{5F529E44-520F-4367-994E-307BB1F61D2E}" srcOrd="1" destOrd="0" presId="urn:microsoft.com/office/officeart/2008/layout/LinedList"/>
    <dgm:cxn modelId="{7143D351-2456-43ED-84BA-4AB26F6D7D56}" type="presParOf" srcId="{7CE2AF86-1596-419C-AFCF-CC73F32F8D8B}" destId="{357023D8-AE9D-433B-A78F-06CC6425A3EC}" srcOrd="2" destOrd="0" presId="urn:microsoft.com/office/officeart/2008/layout/LinedList"/>
    <dgm:cxn modelId="{D16CA187-0E0D-4438-ABDF-FE0D250EE85B}" type="presParOf" srcId="{49F0B70E-0F46-4EA9-8B65-9BC5045856B4}" destId="{943FE4B8-0F2D-49A2-8C8B-D51313124388}" srcOrd="2" destOrd="0" presId="urn:microsoft.com/office/officeart/2008/layout/LinedList"/>
    <dgm:cxn modelId="{DAB527CC-E4C8-4517-8CA4-EDFB67FF47C8}" type="presParOf" srcId="{49F0B70E-0F46-4EA9-8B65-9BC5045856B4}" destId="{9841B519-8326-4BA1-8DF2-D76CACC28690}" srcOrd="3" destOrd="0" presId="urn:microsoft.com/office/officeart/2008/layout/LinedList"/>
    <dgm:cxn modelId="{CF07310B-3709-4B15-B451-DF0BA1102A5A}" type="presParOf" srcId="{49F0B70E-0F46-4EA9-8B65-9BC5045856B4}" destId="{98D804C6-9E7D-4E22-91DB-CF5783D22BF0}" srcOrd="4" destOrd="0" presId="urn:microsoft.com/office/officeart/2008/layout/LinedList"/>
    <dgm:cxn modelId="{B035ADD2-C752-49B3-9970-601772B28E4B}" type="presParOf" srcId="{98D804C6-9E7D-4E22-91DB-CF5783D22BF0}" destId="{89DC3C4B-DECE-4341-8324-89401209D85B}" srcOrd="0" destOrd="0" presId="urn:microsoft.com/office/officeart/2008/layout/LinedList"/>
    <dgm:cxn modelId="{DD29C1A4-C769-417E-A64B-4FC2B1E328F7}" type="presParOf" srcId="{98D804C6-9E7D-4E22-91DB-CF5783D22BF0}" destId="{89CA29F4-EDE5-45AC-9B6C-882C26D8C5E6}" srcOrd="1" destOrd="0" presId="urn:microsoft.com/office/officeart/2008/layout/LinedList"/>
    <dgm:cxn modelId="{56A2D371-9DE0-407C-B774-31A03268B02F}" type="presParOf" srcId="{98D804C6-9E7D-4E22-91DB-CF5783D22BF0}" destId="{5D9FFC47-7575-41DE-B682-88BD85B9172D}" srcOrd="2" destOrd="0" presId="urn:microsoft.com/office/officeart/2008/layout/LinedList"/>
    <dgm:cxn modelId="{387F8917-C4CF-4994-BB98-584FDAE90051}" type="presParOf" srcId="{49F0B70E-0F46-4EA9-8B65-9BC5045856B4}" destId="{061099AC-3E49-487B-ACF0-CC530A1179E5}" srcOrd="5" destOrd="0" presId="urn:microsoft.com/office/officeart/2008/layout/LinedList"/>
    <dgm:cxn modelId="{99300A94-BF74-4892-8632-33D710BC0FB9}" type="presParOf" srcId="{49F0B70E-0F46-4EA9-8B65-9BC5045856B4}" destId="{A7147AE0-C9ED-4745-B983-8454D5960C97}" srcOrd="6" destOrd="0" presId="urn:microsoft.com/office/officeart/2008/layout/LinedList"/>
    <dgm:cxn modelId="{5A71E016-CE39-412E-988C-031BD971EDF7}" type="presParOf" srcId="{49F0B70E-0F46-4EA9-8B65-9BC5045856B4}" destId="{7C05D426-8571-44D3-95E0-18EFA7561859}" srcOrd="7" destOrd="0" presId="urn:microsoft.com/office/officeart/2008/layout/LinedList"/>
    <dgm:cxn modelId="{43B65A17-903F-4695-B953-D65F83628E18}" type="presParOf" srcId="{7C05D426-8571-44D3-95E0-18EFA7561859}" destId="{1B2B9259-69BC-49BE-B52A-B193A57812B3}" srcOrd="0" destOrd="0" presId="urn:microsoft.com/office/officeart/2008/layout/LinedList"/>
    <dgm:cxn modelId="{6AFD900B-157B-4E26-BEC6-39C1E2E36A56}" type="presParOf" srcId="{7C05D426-8571-44D3-95E0-18EFA7561859}" destId="{FDA2E8EC-5B76-465F-AE96-780DE8612FB6}" srcOrd="1" destOrd="0" presId="urn:microsoft.com/office/officeart/2008/layout/LinedList"/>
    <dgm:cxn modelId="{B94839BE-AEC2-40CC-A08F-08DC0CB0D45B}" type="presParOf" srcId="{7C05D426-8571-44D3-95E0-18EFA7561859}" destId="{E2A7D44B-F951-4486-9E50-FCF8A75364F8}" srcOrd="2" destOrd="0" presId="urn:microsoft.com/office/officeart/2008/layout/LinedList"/>
    <dgm:cxn modelId="{7D5DFA5F-391C-43BC-8C76-ED2BEE85F700}" type="presParOf" srcId="{49F0B70E-0F46-4EA9-8B65-9BC5045856B4}" destId="{4E95C98A-DF6A-46FC-9349-927B92950DE3}" srcOrd="8" destOrd="0" presId="urn:microsoft.com/office/officeart/2008/layout/LinedList"/>
    <dgm:cxn modelId="{6691BF58-1AF0-452A-8C9A-21A7451106E1}" type="presParOf" srcId="{49F0B70E-0F46-4EA9-8B65-9BC5045856B4}" destId="{9E8326EC-98E7-4FDC-9094-9FD07C9D0987}" srcOrd="9" destOrd="0" presId="urn:microsoft.com/office/officeart/2008/layout/LinedList"/>
    <dgm:cxn modelId="{3FF264AA-A459-443E-80D5-F048FB4C0845}" type="presParOf" srcId="{49F0B70E-0F46-4EA9-8B65-9BC5045856B4}" destId="{6A904DEA-931D-477C-9DD7-4D34378603B2}" srcOrd="10" destOrd="0" presId="urn:microsoft.com/office/officeart/2008/layout/LinedList"/>
    <dgm:cxn modelId="{68445CAA-FF84-4D08-BF52-F6F59E5CF81F}" type="presParOf" srcId="{6A904DEA-931D-477C-9DD7-4D34378603B2}" destId="{51138D52-9FF1-474D-AC05-338E40F9E1B0}" srcOrd="0" destOrd="0" presId="urn:microsoft.com/office/officeart/2008/layout/LinedList"/>
    <dgm:cxn modelId="{9215CEB5-2059-47C3-A0C7-9892640190F9}" type="presParOf" srcId="{6A904DEA-931D-477C-9DD7-4D34378603B2}" destId="{5CC586E6-9E8F-4AB5-A164-3A4E2B125AD3}" srcOrd="1" destOrd="0" presId="urn:microsoft.com/office/officeart/2008/layout/LinedList"/>
    <dgm:cxn modelId="{66B575B2-FB02-40B5-BC35-25BF35AA8A3F}" type="presParOf" srcId="{6A904DEA-931D-477C-9DD7-4D34378603B2}" destId="{91753AD6-8976-4EE1-8C55-B925B176F158}" srcOrd="2" destOrd="0" presId="urn:microsoft.com/office/officeart/2008/layout/LinedList"/>
    <dgm:cxn modelId="{E9976F6A-0D64-442F-BE6B-4DB8C2513F80}" type="presParOf" srcId="{49F0B70E-0F46-4EA9-8B65-9BC5045856B4}" destId="{644ADA4E-CAB7-49D2-B9DA-9A117C819938}" srcOrd="11" destOrd="0" presId="urn:microsoft.com/office/officeart/2008/layout/LinedList"/>
    <dgm:cxn modelId="{AB4031DD-04D1-40E5-B094-5F8806EDBD89}" type="presParOf" srcId="{49F0B70E-0F46-4EA9-8B65-9BC5045856B4}" destId="{FB519E18-65AD-4097-9A69-F394563BCCDC}" srcOrd="12" destOrd="0" presId="urn:microsoft.com/office/officeart/2008/layout/LinedList"/>
    <dgm:cxn modelId="{CCC2A993-A05F-410F-B2A5-AE8C35C8F6F7}" type="presParOf" srcId="{49F0B70E-0F46-4EA9-8B65-9BC5045856B4}" destId="{58BCB249-A4A6-43C4-9E78-A9D757EFFAFD}" srcOrd="13" destOrd="0" presId="urn:microsoft.com/office/officeart/2008/layout/LinedList"/>
    <dgm:cxn modelId="{8125BDF7-1556-42B6-A8DA-DA4702AB3AC5}" type="presParOf" srcId="{58BCB249-A4A6-43C4-9E78-A9D757EFFAFD}" destId="{01312389-D643-4342-B1D5-D60B5B01FE1B}" srcOrd="0" destOrd="0" presId="urn:microsoft.com/office/officeart/2008/layout/LinedList"/>
    <dgm:cxn modelId="{14BC95BA-3CEA-456E-9461-845100E16201}" type="presParOf" srcId="{58BCB249-A4A6-43C4-9E78-A9D757EFFAFD}" destId="{65D0F644-385E-48F2-A418-786503D7AF62}" srcOrd="1" destOrd="0" presId="urn:microsoft.com/office/officeart/2008/layout/LinedList"/>
    <dgm:cxn modelId="{9EB0B2A2-637C-4546-B217-71B2913735FC}" type="presParOf" srcId="{58BCB249-A4A6-43C4-9E78-A9D757EFFAFD}" destId="{5BC2C443-9288-48FE-A608-EEA480A1A95B}" srcOrd="2" destOrd="0" presId="urn:microsoft.com/office/officeart/2008/layout/LinedList"/>
    <dgm:cxn modelId="{2DA2E28C-4CD9-48C0-9176-DC89726BBC11}" type="presParOf" srcId="{49F0B70E-0F46-4EA9-8B65-9BC5045856B4}" destId="{0CC59C33-4A92-44DB-B81F-56DEF9C427A5}" srcOrd="14" destOrd="0" presId="urn:microsoft.com/office/officeart/2008/layout/LinedList"/>
    <dgm:cxn modelId="{4071A33C-F0A0-499E-85FE-0DB0442ECFE0}" type="presParOf" srcId="{49F0B70E-0F46-4EA9-8B65-9BC5045856B4}" destId="{5E167EFB-DC31-482C-9C7E-888FDE60C7C3}" srcOrd="15" destOrd="0" presId="urn:microsoft.com/office/officeart/2008/layout/LinedList"/>
    <dgm:cxn modelId="{DC9ACEDE-79BA-4EA8-9B17-E9572622387C}" type="presParOf" srcId="{143C934A-06C6-4AFC-A448-EAF4DF262BA0}" destId="{E0C72319-7B3A-4270-AF77-45E064C90C30}" srcOrd="4" destOrd="0" presId="urn:microsoft.com/office/officeart/2008/layout/LinedList"/>
    <dgm:cxn modelId="{5657228F-48B9-43C4-9784-0F68E422D42E}" type="presParOf" srcId="{143C934A-06C6-4AFC-A448-EAF4DF262BA0}" destId="{45C59702-054F-4A3F-98C4-FD8CE9E868B7}" srcOrd="5" destOrd="0" presId="urn:microsoft.com/office/officeart/2008/layout/LinedList"/>
    <dgm:cxn modelId="{6DCCB455-4480-4245-B559-C0ED31F406AC}" type="presParOf" srcId="{45C59702-054F-4A3F-98C4-FD8CE9E868B7}" destId="{ABE38907-8CB2-4A53-A7DA-4E0131578FAC}" srcOrd="0" destOrd="0" presId="urn:microsoft.com/office/officeart/2008/layout/LinedList"/>
    <dgm:cxn modelId="{146B4E9E-D115-45C6-B1B9-86638ABFE9F0}" type="presParOf" srcId="{45C59702-054F-4A3F-98C4-FD8CE9E868B7}" destId="{214F06A7-9477-4611-A055-AF0080F18104}" srcOrd="1" destOrd="0" presId="urn:microsoft.com/office/officeart/2008/layout/LinedList"/>
    <dgm:cxn modelId="{A7E0E562-9212-4AB6-9895-433E05CCAF06}" type="presParOf" srcId="{214F06A7-9477-4611-A055-AF0080F18104}" destId="{59BD6411-D609-42E8-B720-126B203B4CDA}" srcOrd="0" destOrd="0" presId="urn:microsoft.com/office/officeart/2008/layout/LinedList"/>
    <dgm:cxn modelId="{B2194692-5094-4FDD-92AA-3C80632D2A53}" type="presParOf" srcId="{214F06A7-9477-4611-A055-AF0080F18104}" destId="{DF1B8B4A-2763-4394-926D-43D5A5D90C11}" srcOrd="1" destOrd="0" presId="urn:microsoft.com/office/officeart/2008/layout/LinedList"/>
    <dgm:cxn modelId="{7CE8A8CA-F354-4617-89A9-DFA5D519EA97}" type="presParOf" srcId="{DF1B8B4A-2763-4394-926D-43D5A5D90C11}" destId="{D7FB3E79-A30B-4425-AAAB-ACBAB8A52ACD}" srcOrd="0" destOrd="0" presId="urn:microsoft.com/office/officeart/2008/layout/LinedList"/>
    <dgm:cxn modelId="{53EB5938-F935-411E-972A-F618FD09ACCE}" type="presParOf" srcId="{DF1B8B4A-2763-4394-926D-43D5A5D90C11}" destId="{239400DB-3F30-4949-80F0-9EBA87BC5A8A}" srcOrd="1" destOrd="0" presId="urn:microsoft.com/office/officeart/2008/layout/LinedList"/>
    <dgm:cxn modelId="{16322C41-4FBE-4AFB-962B-5E607E314680}" type="presParOf" srcId="{DF1B8B4A-2763-4394-926D-43D5A5D90C11}" destId="{5657D1BD-87AB-4912-8F28-7A0FEAB418B6}" srcOrd="2" destOrd="0" presId="urn:microsoft.com/office/officeart/2008/layout/LinedList"/>
    <dgm:cxn modelId="{573AEE41-4A90-4762-84ED-4C5F302DAD2C}" type="presParOf" srcId="{214F06A7-9477-4611-A055-AF0080F18104}" destId="{11A26DCA-BB6B-4E1E-A11D-7A1F4E4D04DC}" srcOrd="2" destOrd="0" presId="urn:microsoft.com/office/officeart/2008/layout/LinedList"/>
    <dgm:cxn modelId="{A48DCC02-93E4-4339-9C86-4FF7BE8F2670}" type="presParOf" srcId="{214F06A7-9477-4611-A055-AF0080F18104}" destId="{2EDC511A-C481-471E-923D-C3EEA0448D62}" srcOrd="3" destOrd="0" presId="urn:microsoft.com/office/officeart/2008/layout/LinedList"/>
    <dgm:cxn modelId="{53A9B744-A052-4583-97DF-87B3B9038356}" type="presParOf" srcId="{214F06A7-9477-4611-A055-AF0080F18104}" destId="{F3F2AFDD-CC34-41B9-B2B3-3E4D139CF804}" srcOrd="4" destOrd="0" presId="urn:microsoft.com/office/officeart/2008/layout/LinedList"/>
    <dgm:cxn modelId="{2159836E-E935-4800-867E-308865588ABD}" type="presParOf" srcId="{F3F2AFDD-CC34-41B9-B2B3-3E4D139CF804}" destId="{AB683AC5-5B6C-4D41-AD39-64F5F1496052}" srcOrd="0" destOrd="0" presId="urn:microsoft.com/office/officeart/2008/layout/LinedList"/>
    <dgm:cxn modelId="{DE4553D3-8383-4EEC-899D-2529BC9CD155}" type="presParOf" srcId="{F3F2AFDD-CC34-41B9-B2B3-3E4D139CF804}" destId="{5F2D47A6-C7CA-4A17-BBA4-2C599151B6B2}" srcOrd="1" destOrd="0" presId="urn:microsoft.com/office/officeart/2008/layout/LinedList"/>
    <dgm:cxn modelId="{847EF6BD-B3C8-4510-B0C4-E1EBFD18168A}" type="presParOf" srcId="{F3F2AFDD-CC34-41B9-B2B3-3E4D139CF804}" destId="{A679C41D-30D5-4192-9CBE-FAA5A87BE9B5}" srcOrd="2" destOrd="0" presId="urn:microsoft.com/office/officeart/2008/layout/LinedList"/>
    <dgm:cxn modelId="{4AF2EE13-903C-4FC4-BE2B-78931A6453AC}" type="presParOf" srcId="{214F06A7-9477-4611-A055-AF0080F18104}" destId="{4727EB19-66DF-4550-B343-F724FE3EF7FF}" srcOrd="5" destOrd="0" presId="urn:microsoft.com/office/officeart/2008/layout/LinedList"/>
    <dgm:cxn modelId="{59F80D2F-CFD6-448C-86F0-40A247685AEC}" type="presParOf" srcId="{214F06A7-9477-4611-A055-AF0080F18104}" destId="{F1CB5717-D6B2-48F4-A0FB-0331E9633407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795A3A-0FE8-4BE8-919A-3653B67FF01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DA7D5DC3-465A-4725-A14C-39D21E94DB1A}">
      <dgm:prSet/>
      <dgm:spPr/>
      <dgm:t>
        <a:bodyPr/>
        <a:lstStyle/>
        <a:p>
          <a:pPr rtl="0"/>
          <a:r>
            <a:rPr lang="en-GB" b="1" dirty="0" smtClean="0"/>
            <a:t>S3 as an experimentalist and deliberative policy context (2)</a:t>
          </a:r>
          <a:endParaRPr lang="en-GB" dirty="0"/>
        </a:p>
      </dgm:t>
    </dgm:pt>
    <dgm:pt modelId="{23B396C5-B100-4A79-89F9-24FE98AAB7DC}" type="parTrans" cxnId="{B7B1A1C3-3A24-4EA2-8483-26CEFA195747}">
      <dgm:prSet/>
      <dgm:spPr/>
      <dgm:t>
        <a:bodyPr/>
        <a:lstStyle/>
        <a:p>
          <a:endParaRPr lang="en-GB"/>
        </a:p>
      </dgm:t>
    </dgm:pt>
    <dgm:pt modelId="{151E1BFB-C658-4116-820E-EB21FECC4701}" type="sibTrans" cxnId="{B7B1A1C3-3A24-4EA2-8483-26CEFA195747}">
      <dgm:prSet/>
      <dgm:spPr/>
      <dgm:t>
        <a:bodyPr/>
        <a:lstStyle/>
        <a:p>
          <a:endParaRPr lang="en-GB"/>
        </a:p>
      </dgm:t>
    </dgm:pt>
    <dgm:pt modelId="{AD27FD49-90F6-43D8-975B-31A5958BA950}" type="pres">
      <dgm:prSet presAssocID="{52795A3A-0FE8-4BE8-919A-3653B67FF0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660E82E-70B0-46ED-8B3A-48917417D821}" type="pres">
      <dgm:prSet presAssocID="{DA7D5DC3-465A-4725-A14C-39D21E94DB1A}" presName="parentText" presStyleLbl="node1" presStyleIdx="0" presStyleCnt="1" custLinFactNeighborY="-1671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E94BC57-20DD-4531-84E6-EDE284087EC0}" type="presOf" srcId="{52795A3A-0FE8-4BE8-919A-3653B67FF012}" destId="{AD27FD49-90F6-43D8-975B-31A5958BA950}" srcOrd="0" destOrd="0" presId="urn:microsoft.com/office/officeart/2005/8/layout/vList2"/>
    <dgm:cxn modelId="{598526D8-7EA2-470C-A399-3490D4FD506D}" type="presOf" srcId="{DA7D5DC3-465A-4725-A14C-39D21E94DB1A}" destId="{9660E82E-70B0-46ED-8B3A-48917417D821}" srcOrd="0" destOrd="0" presId="urn:microsoft.com/office/officeart/2005/8/layout/vList2"/>
    <dgm:cxn modelId="{B7B1A1C3-3A24-4EA2-8483-26CEFA195747}" srcId="{52795A3A-0FE8-4BE8-919A-3653B67FF012}" destId="{DA7D5DC3-465A-4725-A14C-39D21E94DB1A}" srcOrd="0" destOrd="0" parTransId="{23B396C5-B100-4A79-89F9-24FE98AAB7DC}" sibTransId="{151E1BFB-C658-4116-820E-EB21FECC4701}"/>
    <dgm:cxn modelId="{26032EFF-DCA1-4C4D-9BAD-2986D9E915E1}" type="presParOf" srcId="{AD27FD49-90F6-43D8-975B-31A5958BA950}" destId="{9660E82E-70B0-46ED-8B3A-48917417D8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239506-2CA6-466A-80B9-0A7DD64636C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GB"/>
        </a:p>
      </dgm:t>
    </dgm:pt>
    <dgm:pt modelId="{9CA56D37-CE80-4EA9-AF9F-EE67ED3F595B}">
      <dgm:prSet/>
      <dgm:spPr/>
      <dgm:t>
        <a:bodyPr/>
        <a:lstStyle/>
        <a:p>
          <a:pPr rtl="0"/>
          <a:r>
            <a:rPr lang="en-GB" b="1" dirty="0" smtClean="0"/>
            <a:t>S3 as an experimentalist and deliberative policy context (3)</a:t>
          </a:r>
          <a:endParaRPr lang="en-GB" dirty="0"/>
        </a:p>
      </dgm:t>
    </dgm:pt>
    <dgm:pt modelId="{CC25C1D9-065A-47B9-90B9-DEEF6A30BD15}" type="parTrans" cxnId="{4C8D7274-25FA-40F3-BE28-EB25EC96CB55}">
      <dgm:prSet/>
      <dgm:spPr/>
      <dgm:t>
        <a:bodyPr/>
        <a:lstStyle/>
        <a:p>
          <a:endParaRPr lang="en-GB"/>
        </a:p>
      </dgm:t>
    </dgm:pt>
    <dgm:pt modelId="{1CDC08EF-50FA-4DB0-AC3E-323D9E7AF9B1}" type="sibTrans" cxnId="{4C8D7274-25FA-40F3-BE28-EB25EC96CB55}">
      <dgm:prSet/>
      <dgm:spPr/>
      <dgm:t>
        <a:bodyPr/>
        <a:lstStyle/>
        <a:p>
          <a:endParaRPr lang="en-GB"/>
        </a:p>
      </dgm:t>
    </dgm:pt>
    <dgm:pt modelId="{AC67396E-8311-43F0-BBB0-1E2EB15BE54C}" type="pres">
      <dgm:prSet presAssocID="{B4239506-2CA6-466A-80B9-0A7DD64636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7712A8-5FD9-464C-A0CC-60262CAF8EBF}" type="pres">
      <dgm:prSet presAssocID="{9CA56D37-CE80-4EA9-AF9F-EE67ED3F595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B2AAEE-97A1-44A9-8ACD-DBEA97D26AB1}" type="presOf" srcId="{B4239506-2CA6-466A-80B9-0A7DD64636C1}" destId="{AC67396E-8311-43F0-BBB0-1E2EB15BE54C}" srcOrd="0" destOrd="0" presId="urn:microsoft.com/office/officeart/2005/8/layout/vList2"/>
    <dgm:cxn modelId="{51E47B60-6123-4561-AF4D-6C7B931689A5}" type="presOf" srcId="{9CA56D37-CE80-4EA9-AF9F-EE67ED3F595B}" destId="{D27712A8-5FD9-464C-A0CC-60262CAF8EBF}" srcOrd="0" destOrd="0" presId="urn:microsoft.com/office/officeart/2005/8/layout/vList2"/>
    <dgm:cxn modelId="{4C8D7274-25FA-40F3-BE28-EB25EC96CB55}" srcId="{B4239506-2CA6-466A-80B9-0A7DD64636C1}" destId="{9CA56D37-CE80-4EA9-AF9F-EE67ED3F595B}" srcOrd="0" destOrd="0" parTransId="{CC25C1D9-065A-47B9-90B9-DEEF6A30BD15}" sibTransId="{1CDC08EF-50FA-4DB0-AC3E-323D9E7AF9B1}"/>
    <dgm:cxn modelId="{AEBD0771-C9FE-4FDF-90C8-41C538EFB1DE}" type="presParOf" srcId="{AC67396E-8311-43F0-BBB0-1E2EB15BE54C}" destId="{D27712A8-5FD9-464C-A0CC-60262CAF8E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A0A051-E688-492A-BE38-C0B21C199C85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12C173C-A44E-4C29-86C9-78230E8EC2AA}">
      <dgm:prSet custT="1"/>
      <dgm:spPr/>
      <dgm:t>
        <a:bodyPr/>
        <a:lstStyle/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endParaRPr lang="en-GB" sz="1800" b="1" i="0" dirty="0" smtClean="0"/>
        </a:p>
        <a:p>
          <a:pPr rtl="0"/>
          <a:r>
            <a:rPr lang="en-GB" sz="1800" b="1" i="0" dirty="0" smtClean="0"/>
            <a:t>The role of Monitoring (and Evaluation)</a:t>
          </a:r>
          <a:endParaRPr lang="en-GB" sz="1800" b="1" dirty="0"/>
        </a:p>
      </dgm:t>
    </dgm:pt>
    <dgm:pt modelId="{E642B96E-19A8-44E1-A706-329C2CDEA391}" type="parTrans" cxnId="{134D9271-6643-4599-85E7-F8C92BF87338}">
      <dgm:prSet/>
      <dgm:spPr/>
      <dgm:t>
        <a:bodyPr/>
        <a:lstStyle/>
        <a:p>
          <a:endParaRPr lang="en-GB"/>
        </a:p>
      </dgm:t>
    </dgm:pt>
    <dgm:pt modelId="{45A7A31E-AEC1-4180-BA9E-4321D92F4E0F}" type="sibTrans" cxnId="{134D9271-6643-4599-85E7-F8C92BF87338}">
      <dgm:prSet/>
      <dgm:spPr/>
      <dgm:t>
        <a:bodyPr/>
        <a:lstStyle/>
        <a:p>
          <a:endParaRPr lang="en-GB"/>
        </a:p>
      </dgm:t>
    </dgm:pt>
    <dgm:pt modelId="{8568AEC7-351A-43CB-A44B-8E50AEFD54E4}">
      <dgm:prSet/>
      <dgm:spPr/>
      <dgm:t>
        <a:bodyPr/>
        <a:lstStyle/>
        <a:p>
          <a:pPr rtl="0"/>
          <a:r>
            <a:rPr lang="en-GB" dirty="0" smtClean="0"/>
            <a:t>supporting </a:t>
          </a:r>
          <a:r>
            <a:rPr lang="en-GB" b="1" dirty="0" smtClean="0"/>
            <a:t>policy and management decision making</a:t>
          </a:r>
          <a:r>
            <a:rPr lang="en-GB" dirty="0" smtClean="0"/>
            <a:t> (</a:t>
          </a:r>
          <a:r>
            <a:rPr lang="en-GB" b="0" i="0" dirty="0" smtClean="0"/>
            <a:t>strong focus on M&amp;E due to the results-orientation logic of the policy)</a:t>
          </a:r>
          <a:endParaRPr lang="en-GB" dirty="0"/>
        </a:p>
      </dgm:t>
    </dgm:pt>
    <dgm:pt modelId="{BE147EB9-8974-4E77-B1F5-DF7F479C2CAA}" type="parTrans" cxnId="{DC701EFC-2809-4792-BBE4-913F50011B1C}">
      <dgm:prSet/>
      <dgm:spPr/>
      <dgm:t>
        <a:bodyPr/>
        <a:lstStyle/>
        <a:p>
          <a:endParaRPr lang="en-GB"/>
        </a:p>
      </dgm:t>
    </dgm:pt>
    <dgm:pt modelId="{1C6AA975-7AD0-46BB-936E-98AC2281D8B6}" type="sibTrans" cxnId="{DC701EFC-2809-4792-BBE4-913F50011B1C}">
      <dgm:prSet/>
      <dgm:spPr/>
      <dgm:t>
        <a:bodyPr/>
        <a:lstStyle/>
        <a:p>
          <a:endParaRPr lang="en-GB"/>
        </a:p>
      </dgm:t>
    </dgm:pt>
    <dgm:pt modelId="{E07EE30D-D912-47B7-BBF3-960D8F00CA49}">
      <dgm:prSet/>
      <dgm:spPr/>
      <dgm:t>
        <a:bodyPr/>
        <a:lstStyle/>
        <a:p>
          <a:pPr rtl="0"/>
          <a:r>
            <a:rPr lang="en-GB" b="0" i="0" dirty="0" smtClean="0"/>
            <a:t>The S3 agenda is based on (and requires) </a:t>
          </a:r>
          <a:r>
            <a:rPr lang="en-GB" b="1" i="0" dirty="0" smtClean="0"/>
            <a:t>learning and institutional capacity building</a:t>
          </a:r>
          <a:r>
            <a:rPr lang="en-GB" b="0" i="0" dirty="0" smtClean="0"/>
            <a:t>, which is impossible without M&amp;E </a:t>
          </a:r>
          <a:endParaRPr lang="en-GB" dirty="0"/>
        </a:p>
      </dgm:t>
    </dgm:pt>
    <dgm:pt modelId="{A77DED17-3E08-4CBA-82D8-FDA1414F0421}" type="parTrans" cxnId="{0BBC2D84-61F2-4741-85BD-C2A50F740D09}">
      <dgm:prSet/>
      <dgm:spPr/>
      <dgm:t>
        <a:bodyPr/>
        <a:lstStyle/>
        <a:p>
          <a:endParaRPr lang="en-GB"/>
        </a:p>
      </dgm:t>
    </dgm:pt>
    <dgm:pt modelId="{6CE65C4C-F513-4901-8439-4B97095663F8}" type="sibTrans" cxnId="{0BBC2D84-61F2-4741-85BD-C2A50F740D09}">
      <dgm:prSet/>
      <dgm:spPr/>
      <dgm:t>
        <a:bodyPr/>
        <a:lstStyle/>
        <a:p>
          <a:endParaRPr lang="en-GB"/>
        </a:p>
      </dgm:t>
    </dgm:pt>
    <dgm:pt modelId="{0D94C836-F1A6-42E9-8F43-80AF2FEFE729}">
      <dgm:prSet/>
      <dgm:spPr/>
      <dgm:t>
        <a:bodyPr/>
        <a:lstStyle/>
        <a:p>
          <a:pPr rtl="0"/>
          <a:r>
            <a:rPr lang="en-GB" b="0" i="0" dirty="0" smtClean="0"/>
            <a:t>M&amp;E contribute to </a:t>
          </a:r>
          <a:r>
            <a:rPr lang="en-GB" b="1" i="0" dirty="0" smtClean="0"/>
            <a:t>increase transparency, strengthen accountability and build public trust </a:t>
          </a:r>
          <a:endParaRPr lang="en-GB" b="1" dirty="0"/>
        </a:p>
      </dgm:t>
    </dgm:pt>
    <dgm:pt modelId="{4693DFC7-4DCE-4AAD-A7ED-CD3231E654F7}" type="parTrans" cxnId="{8E6132FC-506A-4B2C-B124-20B15A0F369D}">
      <dgm:prSet/>
      <dgm:spPr/>
      <dgm:t>
        <a:bodyPr/>
        <a:lstStyle/>
        <a:p>
          <a:endParaRPr lang="en-GB"/>
        </a:p>
      </dgm:t>
    </dgm:pt>
    <dgm:pt modelId="{60555911-9EE5-4FC7-9E47-C1E7ED5207D7}" type="sibTrans" cxnId="{8E6132FC-506A-4B2C-B124-20B15A0F369D}">
      <dgm:prSet/>
      <dgm:spPr/>
      <dgm:t>
        <a:bodyPr/>
        <a:lstStyle/>
        <a:p>
          <a:endParaRPr lang="en-GB"/>
        </a:p>
      </dgm:t>
    </dgm:pt>
    <dgm:pt modelId="{6C69C90F-2E2F-42AA-8E39-DA8E0EFB7924}" type="pres">
      <dgm:prSet presAssocID="{A4A0A051-E688-492A-BE38-C0B21C199C8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2BF3FE0-486F-46C1-84C2-67198594A51A}" type="pres">
      <dgm:prSet presAssocID="{512C173C-A44E-4C29-86C9-78230E8EC2AA}" presName="thickLine" presStyleLbl="alignNode1" presStyleIdx="0" presStyleCnt="1"/>
      <dgm:spPr/>
      <dgm:t>
        <a:bodyPr/>
        <a:lstStyle/>
        <a:p>
          <a:endParaRPr lang="en-GB"/>
        </a:p>
      </dgm:t>
    </dgm:pt>
    <dgm:pt modelId="{A60C29D3-1AF5-4A73-BA18-5B771C153469}" type="pres">
      <dgm:prSet presAssocID="{512C173C-A44E-4C29-86C9-78230E8EC2AA}" presName="horz1" presStyleCnt="0"/>
      <dgm:spPr/>
      <dgm:t>
        <a:bodyPr/>
        <a:lstStyle/>
        <a:p>
          <a:endParaRPr lang="en-GB"/>
        </a:p>
      </dgm:t>
    </dgm:pt>
    <dgm:pt modelId="{1738D880-43F5-49F5-8233-BF4F1668E645}" type="pres">
      <dgm:prSet presAssocID="{512C173C-A44E-4C29-86C9-78230E8EC2AA}" presName="tx1" presStyleLbl="revTx" presStyleIdx="0" presStyleCnt="4"/>
      <dgm:spPr/>
      <dgm:t>
        <a:bodyPr/>
        <a:lstStyle/>
        <a:p>
          <a:endParaRPr lang="en-GB"/>
        </a:p>
      </dgm:t>
    </dgm:pt>
    <dgm:pt modelId="{38A5583F-A24A-4D24-A3E9-D1C91C705BA6}" type="pres">
      <dgm:prSet presAssocID="{512C173C-A44E-4C29-86C9-78230E8EC2AA}" presName="vert1" presStyleCnt="0"/>
      <dgm:spPr/>
      <dgm:t>
        <a:bodyPr/>
        <a:lstStyle/>
        <a:p>
          <a:endParaRPr lang="en-GB"/>
        </a:p>
      </dgm:t>
    </dgm:pt>
    <dgm:pt modelId="{AA47D769-401C-4875-A678-5804AD5039C4}" type="pres">
      <dgm:prSet presAssocID="{8568AEC7-351A-43CB-A44B-8E50AEFD54E4}" presName="vertSpace2a" presStyleCnt="0"/>
      <dgm:spPr/>
      <dgm:t>
        <a:bodyPr/>
        <a:lstStyle/>
        <a:p>
          <a:endParaRPr lang="en-GB"/>
        </a:p>
      </dgm:t>
    </dgm:pt>
    <dgm:pt modelId="{0AAAA192-21A6-449B-92D6-22A917B811AC}" type="pres">
      <dgm:prSet presAssocID="{8568AEC7-351A-43CB-A44B-8E50AEFD54E4}" presName="horz2" presStyleCnt="0"/>
      <dgm:spPr/>
      <dgm:t>
        <a:bodyPr/>
        <a:lstStyle/>
        <a:p>
          <a:endParaRPr lang="en-GB"/>
        </a:p>
      </dgm:t>
    </dgm:pt>
    <dgm:pt modelId="{387F2609-871C-4C83-92E0-992D72A83E77}" type="pres">
      <dgm:prSet presAssocID="{8568AEC7-351A-43CB-A44B-8E50AEFD54E4}" presName="horzSpace2" presStyleCnt="0"/>
      <dgm:spPr/>
      <dgm:t>
        <a:bodyPr/>
        <a:lstStyle/>
        <a:p>
          <a:endParaRPr lang="en-GB"/>
        </a:p>
      </dgm:t>
    </dgm:pt>
    <dgm:pt modelId="{73E45CE8-B484-405B-83D6-CE8CAB2A8074}" type="pres">
      <dgm:prSet presAssocID="{8568AEC7-351A-43CB-A44B-8E50AEFD54E4}" presName="tx2" presStyleLbl="revTx" presStyleIdx="1" presStyleCnt="4"/>
      <dgm:spPr/>
      <dgm:t>
        <a:bodyPr/>
        <a:lstStyle/>
        <a:p>
          <a:endParaRPr lang="en-GB"/>
        </a:p>
      </dgm:t>
    </dgm:pt>
    <dgm:pt modelId="{3D301B1E-766D-424F-8C94-FB1E58A87D30}" type="pres">
      <dgm:prSet presAssocID="{8568AEC7-351A-43CB-A44B-8E50AEFD54E4}" presName="vert2" presStyleCnt="0"/>
      <dgm:spPr/>
      <dgm:t>
        <a:bodyPr/>
        <a:lstStyle/>
        <a:p>
          <a:endParaRPr lang="en-GB"/>
        </a:p>
      </dgm:t>
    </dgm:pt>
    <dgm:pt modelId="{7C77E379-F1DF-4F2C-9349-71482CA9B313}" type="pres">
      <dgm:prSet presAssocID="{8568AEC7-351A-43CB-A44B-8E50AEFD54E4}" presName="thinLine2b" presStyleLbl="callout" presStyleIdx="0" presStyleCnt="3"/>
      <dgm:spPr/>
      <dgm:t>
        <a:bodyPr/>
        <a:lstStyle/>
        <a:p>
          <a:endParaRPr lang="en-GB"/>
        </a:p>
      </dgm:t>
    </dgm:pt>
    <dgm:pt modelId="{3AC3DD84-7AA4-4B9E-B320-76FB5F3555B5}" type="pres">
      <dgm:prSet presAssocID="{8568AEC7-351A-43CB-A44B-8E50AEFD54E4}" presName="vertSpace2b" presStyleCnt="0"/>
      <dgm:spPr/>
      <dgm:t>
        <a:bodyPr/>
        <a:lstStyle/>
        <a:p>
          <a:endParaRPr lang="en-GB"/>
        </a:p>
      </dgm:t>
    </dgm:pt>
    <dgm:pt modelId="{D9F6B20F-358D-4ABE-91C6-6F5ED0C1A425}" type="pres">
      <dgm:prSet presAssocID="{E07EE30D-D912-47B7-BBF3-960D8F00CA49}" presName="horz2" presStyleCnt="0"/>
      <dgm:spPr/>
      <dgm:t>
        <a:bodyPr/>
        <a:lstStyle/>
        <a:p>
          <a:endParaRPr lang="en-GB"/>
        </a:p>
      </dgm:t>
    </dgm:pt>
    <dgm:pt modelId="{44A0D248-B00C-4D3F-873C-519E91F60357}" type="pres">
      <dgm:prSet presAssocID="{E07EE30D-D912-47B7-BBF3-960D8F00CA49}" presName="horzSpace2" presStyleCnt="0"/>
      <dgm:spPr/>
      <dgm:t>
        <a:bodyPr/>
        <a:lstStyle/>
        <a:p>
          <a:endParaRPr lang="en-GB"/>
        </a:p>
      </dgm:t>
    </dgm:pt>
    <dgm:pt modelId="{E29CAF5A-C7D1-4DAA-84B2-B68FEC8CDE3E}" type="pres">
      <dgm:prSet presAssocID="{E07EE30D-D912-47B7-BBF3-960D8F00CA49}" presName="tx2" presStyleLbl="revTx" presStyleIdx="2" presStyleCnt="4"/>
      <dgm:spPr/>
      <dgm:t>
        <a:bodyPr/>
        <a:lstStyle/>
        <a:p>
          <a:endParaRPr lang="en-GB"/>
        </a:p>
      </dgm:t>
    </dgm:pt>
    <dgm:pt modelId="{BFD2EAA1-FBFE-43E6-A7C7-587A0B01FC42}" type="pres">
      <dgm:prSet presAssocID="{E07EE30D-D912-47B7-BBF3-960D8F00CA49}" presName="vert2" presStyleCnt="0"/>
      <dgm:spPr/>
      <dgm:t>
        <a:bodyPr/>
        <a:lstStyle/>
        <a:p>
          <a:endParaRPr lang="en-GB"/>
        </a:p>
      </dgm:t>
    </dgm:pt>
    <dgm:pt modelId="{3F829992-A3FA-4279-BE1E-C8A3413231FE}" type="pres">
      <dgm:prSet presAssocID="{E07EE30D-D912-47B7-BBF3-960D8F00CA49}" presName="thinLine2b" presStyleLbl="callout" presStyleIdx="1" presStyleCnt="3"/>
      <dgm:spPr/>
      <dgm:t>
        <a:bodyPr/>
        <a:lstStyle/>
        <a:p>
          <a:endParaRPr lang="en-GB"/>
        </a:p>
      </dgm:t>
    </dgm:pt>
    <dgm:pt modelId="{DFE7B727-D49E-4CDF-B1CE-9827CEC6364F}" type="pres">
      <dgm:prSet presAssocID="{E07EE30D-D912-47B7-BBF3-960D8F00CA49}" presName="vertSpace2b" presStyleCnt="0"/>
      <dgm:spPr/>
      <dgm:t>
        <a:bodyPr/>
        <a:lstStyle/>
        <a:p>
          <a:endParaRPr lang="en-GB"/>
        </a:p>
      </dgm:t>
    </dgm:pt>
    <dgm:pt modelId="{BEDB8EF0-9B96-45F3-9F1F-D4A212CAD4BE}" type="pres">
      <dgm:prSet presAssocID="{0D94C836-F1A6-42E9-8F43-80AF2FEFE729}" presName="horz2" presStyleCnt="0"/>
      <dgm:spPr/>
      <dgm:t>
        <a:bodyPr/>
        <a:lstStyle/>
        <a:p>
          <a:endParaRPr lang="en-GB"/>
        </a:p>
      </dgm:t>
    </dgm:pt>
    <dgm:pt modelId="{5D5F238C-4969-4881-A190-C83932B18BBB}" type="pres">
      <dgm:prSet presAssocID="{0D94C836-F1A6-42E9-8F43-80AF2FEFE729}" presName="horzSpace2" presStyleCnt="0"/>
      <dgm:spPr/>
      <dgm:t>
        <a:bodyPr/>
        <a:lstStyle/>
        <a:p>
          <a:endParaRPr lang="en-GB"/>
        </a:p>
      </dgm:t>
    </dgm:pt>
    <dgm:pt modelId="{C6DF6379-E2A1-4326-B114-BE9197B4DBBB}" type="pres">
      <dgm:prSet presAssocID="{0D94C836-F1A6-42E9-8F43-80AF2FEFE729}" presName="tx2" presStyleLbl="revTx" presStyleIdx="3" presStyleCnt="4" custScaleY="78000"/>
      <dgm:spPr/>
      <dgm:t>
        <a:bodyPr/>
        <a:lstStyle/>
        <a:p>
          <a:endParaRPr lang="en-GB"/>
        </a:p>
      </dgm:t>
    </dgm:pt>
    <dgm:pt modelId="{CDFA0C75-D8E6-443E-B4EE-736937690BDB}" type="pres">
      <dgm:prSet presAssocID="{0D94C836-F1A6-42E9-8F43-80AF2FEFE729}" presName="vert2" presStyleCnt="0"/>
      <dgm:spPr/>
      <dgm:t>
        <a:bodyPr/>
        <a:lstStyle/>
        <a:p>
          <a:endParaRPr lang="en-GB"/>
        </a:p>
      </dgm:t>
    </dgm:pt>
    <dgm:pt modelId="{36466F38-79E2-4527-B938-1863C66FE0D3}" type="pres">
      <dgm:prSet presAssocID="{0D94C836-F1A6-42E9-8F43-80AF2FEFE729}" presName="thinLine2b" presStyleLbl="callout" presStyleIdx="2" presStyleCnt="3"/>
      <dgm:spPr/>
      <dgm:t>
        <a:bodyPr/>
        <a:lstStyle/>
        <a:p>
          <a:endParaRPr lang="en-GB"/>
        </a:p>
      </dgm:t>
    </dgm:pt>
    <dgm:pt modelId="{DD232FBB-69E3-4ED2-B0BC-9CA1FBFA28EE}" type="pres">
      <dgm:prSet presAssocID="{0D94C836-F1A6-42E9-8F43-80AF2FEFE729}" presName="vertSpace2b" presStyleCnt="0"/>
      <dgm:spPr/>
      <dgm:t>
        <a:bodyPr/>
        <a:lstStyle/>
        <a:p>
          <a:endParaRPr lang="en-GB"/>
        </a:p>
      </dgm:t>
    </dgm:pt>
  </dgm:ptLst>
  <dgm:cxnLst>
    <dgm:cxn modelId="{D3C4F05F-012D-4FE4-BB0A-602FF300CA9F}" type="presOf" srcId="{512C173C-A44E-4C29-86C9-78230E8EC2AA}" destId="{1738D880-43F5-49F5-8233-BF4F1668E645}" srcOrd="0" destOrd="0" presId="urn:microsoft.com/office/officeart/2008/layout/LinedList"/>
    <dgm:cxn modelId="{35E5DDFD-ACF2-4C08-BE5F-B0239D72467E}" type="presOf" srcId="{A4A0A051-E688-492A-BE38-C0B21C199C85}" destId="{6C69C90F-2E2F-42AA-8E39-DA8E0EFB7924}" srcOrd="0" destOrd="0" presId="urn:microsoft.com/office/officeart/2008/layout/LinedList"/>
    <dgm:cxn modelId="{8E6132FC-506A-4B2C-B124-20B15A0F369D}" srcId="{512C173C-A44E-4C29-86C9-78230E8EC2AA}" destId="{0D94C836-F1A6-42E9-8F43-80AF2FEFE729}" srcOrd="2" destOrd="0" parTransId="{4693DFC7-4DCE-4AAD-A7ED-CD3231E654F7}" sibTransId="{60555911-9EE5-4FC7-9E47-C1E7ED5207D7}"/>
    <dgm:cxn modelId="{0BBC2D84-61F2-4741-85BD-C2A50F740D09}" srcId="{512C173C-A44E-4C29-86C9-78230E8EC2AA}" destId="{E07EE30D-D912-47B7-BBF3-960D8F00CA49}" srcOrd="1" destOrd="0" parTransId="{A77DED17-3E08-4CBA-82D8-FDA1414F0421}" sibTransId="{6CE65C4C-F513-4901-8439-4B97095663F8}"/>
    <dgm:cxn modelId="{134D9271-6643-4599-85E7-F8C92BF87338}" srcId="{A4A0A051-E688-492A-BE38-C0B21C199C85}" destId="{512C173C-A44E-4C29-86C9-78230E8EC2AA}" srcOrd="0" destOrd="0" parTransId="{E642B96E-19A8-44E1-A706-329C2CDEA391}" sibTransId="{45A7A31E-AEC1-4180-BA9E-4321D92F4E0F}"/>
    <dgm:cxn modelId="{22458473-B641-4E3B-A736-3CE83031E7AF}" type="presOf" srcId="{8568AEC7-351A-43CB-A44B-8E50AEFD54E4}" destId="{73E45CE8-B484-405B-83D6-CE8CAB2A8074}" srcOrd="0" destOrd="0" presId="urn:microsoft.com/office/officeart/2008/layout/LinedList"/>
    <dgm:cxn modelId="{1FFC57B4-A46E-4683-860E-836C14B18200}" type="presOf" srcId="{E07EE30D-D912-47B7-BBF3-960D8F00CA49}" destId="{E29CAF5A-C7D1-4DAA-84B2-B68FEC8CDE3E}" srcOrd="0" destOrd="0" presId="urn:microsoft.com/office/officeart/2008/layout/LinedList"/>
    <dgm:cxn modelId="{DC701EFC-2809-4792-BBE4-913F50011B1C}" srcId="{512C173C-A44E-4C29-86C9-78230E8EC2AA}" destId="{8568AEC7-351A-43CB-A44B-8E50AEFD54E4}" srcOrd="0" destOrd="0" parTransId="{BE147EB9-8974-4E77-B1F5-DF7F479C2CAA}" sibTransId="{1C6AA975-7AD0-46BB-936E-98AC2281D8B6}"/>
    <dgm:cxn modelId="{8803D82D-9F7C-492F-951E-0555ED25211C}" type="presOf" srcId="{0D94C836-F1A6-42E9-8F43-80AF2FEFE729}" destId="{C6DF6379-E2A1-4326-B114-BE9197B4DBBB}" srcOrd="0" destOrd="0" presId="urn:microsoft.com/office/officeart/2008/layout/LinedList"/>
    <dgm:cxn modelId="{02E6B462-80AC-4634-98E6-70CCDBD94EC1}" type="presParOf" srcId="{6C69C90F-2E2F-42AA-8E39-DA8E0EFB7924}" destId="{12BF3FE0-486F-46C1-84C2-67198594A51A}" srcOrd="0" destOrd="0" presId="urn:microsoft.com/office/officeart/2008/layout/LinedList"/>
    <dgm:cxn modelId="{B7DBF9A8-CA5C-4E44-B7EB-CC6A612569DA}" type="presParOf" srcId="{6C69C90F-2E2F-42AA-8E39-DA8E0EFB7924}" destId="{A60C29D3-1AF5-4A73-BA18-5B771C153469}" srcOrd="1" destOrd="0" presId="urn:microsoft.com/office/officeart/2008/layout/LinedList"/>
    <dgm:cxn modelId="{E612EB82-2CE4-40C4-AB31-F1A15DE7A64E}" type="presParOf" srcId="{A60C29D3-1AF5-4A73-BA18-5B771C153469}" destId="{1738D880-43F5-49F5-8233-BF4F1668E645}" srcOrd="0" destOrd="0" presId="urn:microsoft.com/office/officeart/2008/layout/LinedList"/>
    <dgm:cxn modelId="{9356B6B8-1F38-48B2-A53F-1A04FF8DFE27}" type="presParOf" srcId="{A60C29D3-1AF5-4A73-BA18-5B771C153469}" destId="{38A5583F-A24A-4D24-A3E9-D1C91C705BA6}" srcOrd="1" destOrd="0" presId="urn:microsoft.com/office/officeart/2008/layout/LinedList"/>
    <dgm:cxn modelId="{2D777F9D-BC78-4EDE-8149-603413E52EDF}" type="presParOf" srcId="{38A5583F-A24A-4D24-A3E9-D1C91C705BA6}" destId="{AA47D769-401C-4875-A678-5804AD5039C4}" srcOrd="0" destOrd="0" presId="urn:microsoft.com/office/officeart/2008/layout/LinedList"/>
    <dgm:cxn modelId="{48FE85EC-7205-4F9D-8B25-EBA873FD943B}" type="presParOf" srcId="{38A5583F-A24A-4D24-A3E9-D1C91C705BA6}" destId="{0AAAA192-21A6-449B-92D6-22A917B811AC}" srcOrd="1" destOrd="0" presId="urn:microsoft.com/office/officeart/2008/layout/LinedList"/>
    <dgm:cxn modelId="{C96C4F50-29F5-41B4-86A2-695730637248}" type="presParOf" srcId="{0AAAA192-21A6-449B-92D6-22A917B811AC}" destId="{387F2609-871C-4C83-92E0-992D72A83E77}" srcOrd="0" destOrd="0" presId="urn:microsoft.com/office/officeart/2008/layout/LinedList"/>
    <dgm:cxn modelId="{91CDB21F-EB97-459C-80A8-9E3496F23550}" type="presParOf" srcId="{0AAAA192-21A6-449B-92D6-22A917B811AC}" destId="{73E45CE8-B484-405B-83D6-CE8CAB2A8074}" srcOrd="1" destOrd="0" presId="urn:microsoft.com/office/officeart/2008/layout/LinedList"/>
    <dgm:cxn modelId="{6F09736B-5FDB-46D4-9692-2552DBBB7F4F}" type="presParOf" srcId="{0AAAA192-21A6-449B-92D6-22A917B811AC}" destId="{3D301B1E-766D-424F-8C94-FB1E58A87D30}" srcOrd="2" destOrd="0" presId="urn:microsoft.com/office/officeart/2008/layout/LinedList"/>
    <dgm:cxn modelId="{CD81E0A5-DA74-4B8A-A0F0-689BCA45B1A9}" type="presParOf" srcId="{38A5583F-A24A-4D24-A3E9-D1C91C705BA6}" destId="{7C77E379-F1DF-4F2C-9349-71482CA9B313}" srcOrd="2" destOrd="0" presId="urn:microsoft.com/office/officeart/2008/layout/LinedList"/>
    <dgm:cxn modelId="{517B4A53-9026-4DE1-8AA6-B36D0A719AA1}" type="presParOf" srcId="{38A5583F-A24A-4D24-A3E9-D1C91C705BA6}" destId="{3AC3DD84-7AA4-4B9E-B320-76FB5F3555B5}" srcOrd="3" destOrd="0" presId="urn:microsoft.com/office/officeart/2008/layout/LinedList"/>
    <dgm:cxn modelId="{DC7D46E5-9A88-4F0E-B743-3D465CDF5ACE}" type="presParOf" srcId="{38A5583F-A24A-4D24-A3E9-D1C91C705BA6}" destId="{D9F6B20F-358D-4ABE-91C6-6F5ED0C1A425}" srcOrd="4" destOrd="0" presId="urn:microsoft.com/office/officeart/2008/layout/LinedList"/>
    <dgm:cxn modelId="{8CEA6390-F137-4606-87E1-1F227C06721B}" type="presParOf" srcId="{D9F6B20F-358D-4ABE-91C6-6F5ED0C1A425}" destId="{44A0D248-B00C-4D3F-873C-519E91F60357}" srcOrd="0" destOrd="0" presId="urn:microsoft.com/office/officeart/2008/layout/LinedList"/>
    <dgm:cxn modelId="{406B26D2-EF93-4FB7-8DA3-396CF64CE668}" type="presParOf" srcId="{D9F6B20F-358D-4ABE-91C6-6F5ED0C1A425}" destId="{E29CAF5A-C7D1-4DAA-84B2-B68FEC8CDE3E}" srcOrd="1" destOrd="0" presId="urn:microsoft.com/office/officeart/2008/layout/LinedList"/>
    <dgm:cxn modelId="{B54144EE-BC01-43F7-967F-8DDCA9B1B7E3}" type="presParOf" srcId="{D9F6B20F-358D-4ABE-91C6-6F5ED0C1A425}" destId="{BFD2EAA1-FBFE-43E6-A7C7-587A0B01FC42}" srcOrd="2" destOrd="0" presId="urn:microsoft.com/office/officeart/2008/layout/LinedList"/>
    <dgm:cxn modelId="{3A958B0E-DE86-4177-B9D1-A6195FFB6534}" type="presParOf" srcId="{38A5583F-A24A-4D24-A3E9-D1C91C705BA6}" destId="{3F829992-A3FA-4279-BE1E-C8A3413231FE}" srcOrd="5" destOrd="0" presId="urn:microsoft.com/office/officeart/2008/layout/LinedList"/>
    <dgm:cxn modelId="{42081646-2470-4598-AD96-9E4E09D5A190}" type="presParOf" srcId="{38A5583F-A24A-4D24-A3E9-D1C91C705BA6}" destId="{DFE7B727-D49E-4CDF-B1CE-9827CEC6364F}" srcOrd="6" destOrd="0" presId="urn:microsoft.com/office/officeart/2008/layout/LinedList"/>
    <dgm:cxn modelId="{6EEEA28D-3CA4-4E71-A98C-156F97CC08C9}" type="presParOf" srcId="{38A5583F-A24A-4D24-A3E9-D1C91C705BA6}" destId="{BEDB8EF0-9B96-45F3-9F1F-D4A212CAD4BE}" srcOrd="7" destOrd="0" presId="urn:microsoft.com/office/officeart/2008/layout/LinedList"/>
    <dgm:cxn modelId="{CD911470-72ED-45A6-AB5C-A10423A44294}" type="presParOf" srcId="{BEDB8EF0-9B96-45F3-9F1F-D4A212CAD4BE}" destId="{5D5F238C-4969-4881-A190-C83932B18BBB}" srcOrd="0" destOrd="0" presId="urn:microsoft.com/office/officeart/2008/layout/LinedList"/>
    <dgm:cxn modelId="{0F99580A-9F08-476F-AD20-E19AE43F12BE}" type="presParOf" srcId="{BEDB8EF0-9B96-45F3-9F1F-D4A212CAD4BE}" destId="{C6DF6379-E2A1-4326-B114-BE9197B4DBBB}" srcOrd="1" destOrd="0" presId="urn:microsoft.com/office/officeart/2008/layout/LinedList"/>
    <dgm:cxn modelId="{568B0206-4E0B-4681-B195-E38DDF45FEA5}" type="presParOf" srcId="{BEDB8EF0-9B96-45F3-9F1F-D4A212CAD4BE}" destId="{CDFA0C75-D8E6-443E-B4EE-736937690BDB}" srcOrd="2" destOrd="0" presId="urn:microsoft.com/office/officeart/2008/layout/LinedList"/>
    <dgm:cxn modelId="{DBF81117-32AC-483D-BCB1-BD46860A1B4B}" type="presParOf" srcId="{38A5583F-A24A-4D24-A3E9-D1C91C705BA6}" destId="{36466F38-79E2-4527-B938-1863C66FE0D3}" srcOrd="8" destOrd="0" presId="urn:microsoft.com/office/officeart/2008/layout/LinedList"/>
    <dgm:cxn modelId="{332866F0-CEBC-45E1-92EB-EF9A215D48BD}" type="presParOf" srcId="{38A5583F-A24A-4D24-A3E9-D1C91C705BA6}" destId="{DD232FBB-69E3-4ED2-B0BC-9CA1FBFA28E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239506-2CA6-466A-80B9-0A7DD64636C1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9CA56D37-CE80-4EA9-AF9F-EE67ED3F595B}">
      <dgm:prSet/>
      <dgm:spPr/>
      <dgm:t>
        <a:bodyPr/>
        <a:lstStyle/>
        <a:p>
          <a:pPr rtl="0"/>
          <a:r>
            <a:rPr lang="en-GB" b="1" dirty="0" smtClean="0"/>
            <a:t>S3 as an experimentalist and deliberative policy context (4)</a:t>
          </a:r>
          <a:endParaRPr lang="en-GB" dirty="0"/>
        </a:p>
      </dgm:t>
    </dgm:pt>
    <dgm:pt modelId="{CC25C1D9-065A-47B9-90B9-DEEF6A30BD15}" type="parTrans" cxnId="{4C8D7274-25FA-40F3-BE28-EB25EC96CB55}">
      <dgm:prSet/>
      <dgm:spPr/>
      <dgm:t>
        <a:bodyPr/>
        <a:lstStyle/>
        <a:p>
          <a:endParaRPr lang="en-GB"/>
        </a:p>
      </dgm:t>
    </dgm:pt>
    <dgm:pt modelId="{1CDC08EF-50FA-4DB0-AC3E-323D9E7AF9B1}" type="sibTrans" cxnId="{4C8D7274-25FA-40F3-BE28-EB25EC96CB55}">
      <dgm:prSet/>
      <dgm:spPr/>
      <dgm:t>
        <a:bodyPr/>
        <a:lstStyle/>
        <a:p>
          <a:endParaRPr lang="en-GB"/>
        </a:p>
      </dgm:t>
    </dgm:pt>
    <dgm:pt modelId="{AC67396E-8311-43F0-BBB0-1E2EB15BE54C}" type="pres">
      <dgm:prSet presAssocID="{B4239506-2CA6-466A-80B9-0A7DD64636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7712A8-5FD9-464C-A0CC-60262CAF8EBF}" type="pres">
      <dgm:prSet presAssocID="{9CA56D37-CE80-4EA9-AF9F-EE67ED3F595B}" presName="parentText" presStyleLbl="node1" presStyleIdx="0" presStyleCnt="1" custLinFactNeighborY="-1671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A0838B-50CC-4380-9B24-DAC3108BD5E4}" type="presOf" srcId="{9CA56D37-CE80-4EA9-AF9F-EE67ED3F595B}" destId="{D27712A8-5FD9-464C-A0CC-60262CAF8EBF}" srcOrd="0" destOrd="0" presId="urn:microsoft.com/office/officeart/2005/8/layout/vList2"/>
    <dgm:cxn modelId="{4C8D7274-25FA-40F3-BE28-EB25EC96CB55}" srcId="{B4239506-2CA6-466A-80B9-0A7DD64636C1}" destId="{9CA56D37-CE80-4EA9-AF9F-EE67ED3F595B}" srcOrd="0" destOrd="0" parTransId="{CC25C1D9-065A-47B9-90B9-DEEF6A30BD15}" sibTransId="{1CDC08EF-50FA-4DB0-AC3E-323D9E7AF9B1}"/>
    <dgm:cxn modelId="{4A6DFE00-9A05-46F5-B8DC-B9A4D7DB5EA3}" type="presOf" srcId="{B4239506-2CA6-466A-80B9-0A7DD64636C1}" destId="{AC67396E-8311-43F0-BBB0-1E2EB15BE54C}" srcOrd="0" destOrd="0" presId="urn:microsoft.com/office/officeart/2005/8/layout/vList2"/>
    <dgm:cxn modelId="{ECCE91EF-B35E-4AAE-8384-1595F27EF310}" type="presParOf" srcId="{AC67396E-8311-43F0-BBB0-1E2EB15BE54C}" destId="{D27712A8-5FD9-464C-A0CC-60262CAF8E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C0DE1-E777-4345-A611-55F057F352CD}">
      <dsp:nvSpPr>
        <dsp:cNvPr id="0" name=""/>
        <dsp:cNvSpPr/>
      </dsp:nvSpPr>
      <dsp:spPr>
        <a:xfrm>
          <a:off x="0" y="0"/>
          <a:ext cx="792087" cy="79208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704A3-0138-4452-ADD7-46E13B582C2C}">
      <dsp:nvSpPr>
        <dsp:cNvPr id="0" name=""/>
        <dsp:cNvSpPr/>
      </dsp:nvSpPr>
      <dsp:spPr>
        <a:xfrm>
          <a:off x="396043" y="0"/>
          <a:ext cx="6660740" cy="7920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Presentation outline</a:t>
          </a:r>
          <a:endParaRPr lang="en-GB" sz="3200" kern="1200" dirty="0"/>
        </a:p>
      </dsp:txBody>
      <dsp:txXfrm>
        <a:off x="396043" y="0"/>
        <a:ext cx="6660740" cy="79208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F3FE0-486F-46C1-84C2-67198594A51A}">
      <dsp:nvSpPr>
        <dsp:cNvPr id="0" name=""/>
        <dsp:cNvSpPr/>
      </dsp:nvSpPr>
      <dsp:spPr>
        <a:xfrm>
          <a:off x="0" y="0"/>
          <a:ext cx="9144000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D880-43F5-49F5-8233-BF4F1668E645}">
      <dsp:nvSpPr>
        <dsp:cNvPr id="0" name=""/>
        <dsp:cNvSpPr/>
      </dsp:nvSpPr>
      <dsp:spPr>
        <a:xfrm>
          <a:off x="15754" y="0"/>
          <a:ext cx="1845542" cy="4392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 smtClean="0"/>
            <a:t>Main implications for Monitoring</a:t>
          </a:r>
          <a:endParaRPr lang="en-GB" sz="1800" b="1" kern="1200" dirty="0"/>
        </a:p>
      </dsp:txBody>
      <dsp:txXfrm>
        <a:off x="15754" y="0"/>
        <a:ext cx="1845542" cy="4392488"/>
      </dsp:txXfrm>
    </dsp:sp>
    <dsp:sp modelId="{73E45CE8-B484-405B-83D6-CE8CAB2A8074}">
      <dsp:nvSpPr>
        <dsp:cNvPr id="0" name=""/>
        <dsp:cNvSpPr/>
      </dsp:nvSpPr>
      <dsp:spPr>
        <a:xfrm>
          <a:off x="1982300" y="60911"/>
          <a:ext cx="7157010" cy="827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 clear idea of what constitutes success and observable criteria for monitoring it </a:t>
          </a:r>
          <a:endParaRPr lang="en-GB" sz="2000" kern="1200" dirty="0"/>
        </a:p>
      </dsp:txBody>
      <dsp:txXfrm>
        <a:off x="1982300" y="60911"/>
        <a:ext cx="7157010" cy="827920"/>
      </dsp:txXfrm>
    </dsp:sp>
    <dsp:sp modelId="{7C77E379-F1DF-4F2C-9349-71482CA9B313}">
      <dsp:nvSpPr>
        <dsp:cNvPr id="0" name=""/>
        <dsp:cNvSpPr/>
      </dsp:nvSpPr>
      <dsp:spPr>
        <a:xfrm>
          <a:off x="1845542" y="888832"/>
          <a:ext cx="7293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CAF5A-C7D1-4DAA-84B2-B68FEC8CDE3E}">
      <dsp:nvSpPr>
        <dsp:cNvPr id="0" name=""/>
        <dsp:cNvSpPr/>
      </dsp:nvSpPr>
      <dsp:spPr>
        <a:xfrm>
          <a:off x="1982300" y="949743"/>
          <a:ext cx="7157010" cy="854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 clear and agreed set of indicators, as an outcome of a deliberative process </a:t>
          </a:r>
          <a:endParaRPr lang="en-GB" sz="2000" kern="1200" dirty="0"/>
        </a:p>
      </dsp:txBody>
      <dsp:txXfrm>
        <a:off x="1982300" y="949743"/>
        <a:ext cx="7157010" cy="854758"/>
      </dsp:txXfrm>
    </dsp:sp>
    <dsp:sp modelId="{3F829992-A3FA-4279-BE1E-C8A3413231FE}">
      <dsp:nvSpPr>
        <dsp:cNvPr id="0" name=""/>
        <dsp:cNvSpPr/>
      </dsp:nvSpPr>
      <dsp:spPr>
        <a:xfrm>
          <a:off x="1845542" y="1804501"/>
          <a:ext cx="7293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6379-E2A1-4326-B114-BE9197B4DBBB}">
      <dsp:nvSpPr>
        <dsp:cNvPr id="0" name=""/>
        <dsp:cNvSpPr/>
      </dsp:nvSpPr>
      <dsp:spPr>
        <a:xfrm>
          <a:off x="1982300" y="1865413"/>
          <a:ext cx="7157010" cy="848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Adequate human resources and skills (collect data and valuable information, reports, communication, etc.)</a:t>
          </a:r>
          <a:endParaRPr lang="en-GB" sz="2000" kern="1200" dirty="0"/>
        </a:p>
      </dsp:txBody>
      <dsp:txXfrm>
        <a:off x="1982300" y="1865413"/>
        <a:ext cx="7157010" cy="848801"/>
      </dsp:txXfrm>
    </dsp:sp>
    <dsp:sp modelId="{36466F38-79E2-4527-B938-1863C66FE0D3}">
      <dsp:nvSpPr>
        <dsp:cNvPr id="0" name=""/>
        <dsp:cNvSpPr/>
      </dsp:nvSpPr>
      <dsp:spPr>
        <a:xfrm>
          <a:off x="1845542" y="2714214"/>
          <a:ext cx="7293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5ABE8-BCF6-4996-B9CE-162D537CA924}">
      <dsp:nvSpPr>
        <dsp:cNvPr id="0" name=""/>
        <dsp:cNvSpPr/>
      </dsp:nvSpPr>
      <dsp:spPr>
        <a:xfrm>
          <a:off x="1953743" y="2767451"/>
          <a:ext cx="7157010" cy="457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Open to changes and adaptations</a:t>
          </a:r>
          <a:endParaRPr lang="en-GB" sz="2000" kern="1200" dirty="0"/>
        </a:p>
      </dsp:txBody>
      <dsp:txXfrm>
        <a:off x="1953743" y="2767451"/>
        <a:ext cx="7157010" cy="457055"/>
      </dsp:txXfrm>
    </dsp:sp>
    <dsp:sp modelId="{2D2AFC84-43AD-45E7-B617-17DE0C689526}">
      <dsp:nvSpPr>
        <dsp:cNvPr id="0" name=""/>
        <dsp:cNvSpPr/>
      </dsp:nvSpPr>
      <dsp:spPr>
        <a:xfrm>
          <a:off x="1845542" y="3232181"/>
          <a:ext cx="7293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4165A-89E3-4B73-8714-B22F7E139EBC}">
      <dsp:nvSpPr>
        <dsp:cNvPr id="0" name=""/>
        <dsp:cNvSpPr/>
      </dsp:nvSpPr>
      <dsp:spPr>
        <a:xfrm>
          <a:off x="1982300" y="3293092"/>
          <a:ext cx="7157010" cy="103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The implementation body must be monitored closely by a principal (with political authority) with a clear stake in the outcomes (adapted from </a:t>
          </a:r>
          <a:r>
            <a:rPr lang="en-GB" sz="2000" kern="1200" dirty="0" err="1" smtClean="0"/>
            <a:t>Rodrik</a:t>
          </a:r>
          <a:r>
            <a:rPr lang="en-GB" sz="2000" kern="1200" dirty="0" smtClean="0"/>
            <a:t>, 2004)</a:t>
          </a:r>
          <a:endParaRPr lang="en-GB" sz="2000" kern="1200" dirty="0"/>
        </a:p>
      </dsp:txBody>
      <dsp:txXfrm>
        <a:off x="1982300" y="3293092"/>
        <a:ext cx="7157010" cy="1038150"/>
      </dsp:txXfrm>
    </dsp:sp>
    <dsp:sp modelId="{60073B26-D84D-46B6-BD1A-8E42B9A4DD32}">
      <dsp:nvSpPr>
        <dsp:cNvPr id="0" name=""/>
        <dsp:cNvSpPr/>
      </dsp:nvSpPr>
      <dsp:spPr>
        <a:xfrm>
          <a:off x="1845542" y="4331242"/>
          <a:ext cx="729376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90F87-A5BF-42FB-AEF1-E1F31DD97509}">
      <dsp:nvSpPr>
        <dsp:cNvPr id="0" name=""/>
        <dsp:cNvSpPr/>
      </dsp:nvSpPr>
      <dsp:spPr>
        <a:xfrm>
          <a:off x="0" y="0"/>
          <a:ext cx="8712968" cy="4896544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3800262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0" i="0" kern="1200" dirty="0" smtClean="0"/>
            <a:t>Growing emphasis on stakeholders' involvement within the EU Cohesion policy context  </a:t>
          </a:r>
          <a:endParaRPr lang="en-GB" sz="2400" kern="1200" dirty="0"/>
        </a:p>
      </dsp:txBody>
      <dsp:txXfrm>
        <a:off x="121903" y="121903"/>
        <a:ext cx="8469162" cy="4652738"/>
      </dsp:txXfrm>
    </dsp:sp>
    <dsp:sp modelId="{1F3FA6FC-D628-4848-B355-2C477B23AE50}">
      <dsp:nvSpPr>
        <dsp:cNvPr id="0" name=""/>
        <dsp:cNvSpPr/>
      </dsp:nvSpPr>
      <dsp:spPr>
        <a:xfrm>
          <a:off x="217824" y="1224136"/>
          <a:ext cx="8277319" cy="3427580"/>
        </a:xfrm>
        <a:prstGeom prst="roundRect">
          <a:avLst>
            <a:gd name="adj" fmla="val 10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217651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Example: EU delegated regulation 204/2014 on code of conduct of partnership in the framework of the ESIFs</a:t>
          </a:r>
          <a:endParaRPr lang="en-GB" sz="2200" kern="1200" dirty="0"/>
        </a:p>
      </dsp:txBody>
      <dsp:txXfrm>
        <a:off x="323234" y="1329546"/>
        <a:ext cx="8066499" cy="3216760"/>
      </dsp:txXfrm>
    </dsp:sp>
    <dsp:sp modelId="{D4476D77-AF59-4B85-8B03-E5FAE5A5D43B}">
      <dsp:nvSpPr>
        <dsp:cNvPr id="0" name=""/>
        <dsp:cNvSpPr/>
      </dsp:nvSpPr>
      <dsp:spPr>
        <a:xfrm>
          <a:off x="424757" y="2642583"/>
          <a:ext cx="3897170" cy="179033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Involvement of relevant partners in programmes' design, monitoring and evaluation</a:t>
          </a:r>
          <a:endParaRPr lang="en-GB" sz="1800" kern="1200" dirty="0"/>
        </a:p>
      </dsp:txBody>
      <dsp:txXfrm>
        <a:off x="479816" y="2697642"/>
        <a:ext cx="3787052" cy="1680220"/>
      </dsp:txXfrm>
    </dsp:sp>
    <dsp:sp modelId="{6550C268-17F3-4441-8858-ED0DBD7EFCDC}">
      <dsp:nvSpPr>
        <dsp:cNvPr id="0" name=""/>
        <dsp:cNvSpPr/>
      </dsp:nvSpPr>
      <dsp:spPr>
        <a:xfrm>
          <a:off x="4386700" y="2564853"/>
          <a:ext cx="3897170" cy="194579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To make use of technical assistance to strengthen the institutional capacity of relevant partners (workshops, training sessions, networking activities, etc.)</a:t>
          </a:r>
          <a:endParaRPr lang="en-GB" sz="1800" kern="1200" dirty="0"/>
        </a:p>
      </dsp:txBody>
      <dsp:txXfrm>
        <a:off x="4446540" y="2624693"/>
        <a:ext cx="3777490" cy="182611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CB4B7-B581-4852-92A5-3A80F7148BF5}">
      <dsp:nvSpPr>
        <dsp:cNvPr id="0" name=""/>
        <dsp:cNvSpPr/>
      </dsp:nvSpPr>
      <dsp:spPr>
        <a:xfrm>
          <a:off x="0" y="0"/>
          <a:ext cx="7704856" cy="57563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chemeClr val="tx1"/>
              </a:solidFill>
            </a:rPr>
            <a:t>The choice of outcome (result) indicators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28100" y="28100"/>
        <a:ext cx="7648656" cy="51943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326FB-4DB3-43BA-9A92-39793AAA4A75}">
      <dsp:nvSpPr>
        <dsp:cNvPr id="0" name=""/>
        <dsp:cNvSpPr/>
      </dsp:nvSpPr>
      <dsp:spPr>
        <a:xfrm>
          <a:off x="1949" y="680"/>
          <a:ext cx="8704466" cy="15308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"The choices of outcomes (results) should be the result of a deliberative process. […] For outcome (result) indicators to be truly effective as a tool for focusing the attention of all agents, their selection must be the result of a participatory process and an informed and informative public debate" (</a:t>
          </a:r>
          <a:r>
            <a:rPr lang="en-GB" sz="1800" b="0" i="0" kern="1200" dirty="0" err="1" smtClean="0"/>
            <a:t>Barca</a:t>
          </a:r>
          <a:r>
            <a:rPr lang="en-GB" sz="1800" b="0" i="0" kern="1200" dirty="0" smtClean="0"/>
            <a:t> and McCann, 2011: 5;13).</a:t>
          </a:r>
          <a:endParaRPr lang="en-GB" sz="1800" kern="1200" dirty="0"/>
        </a:p>
      </dsp:txBody>
      <dsp:txXfrm>
        <a:off x="76678" y="75409"/>
        <a:ext cx="8555008" cy="1381375"/>
      </dsp:txXfrm>
    </dsp:sp>
    <dsp:sp modelId="{EAC16142-7828-4750-99ED-50CB5981CAE3}">
      <dsp:nvSpPr>
        <dsp:cNvPr id="0" name=""/>
        <dsp:cNvSpPr/>
      </dsp:nvSpPr>
      <dsp:spPr>
        <a:xfrm rot="5400000">
          <a:off x="4088988" y="-157983"/>
          <a:ext cx="2642257" cy="66018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common information and understanding on what policy measures aim at; 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public debate and reasoned choice of objectives (building consensus and ownership); 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ex-ante disciplinary pressure on policy makers;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check on the progress towards targets (</a:t>
          </a:r>
          <a:r>
            <a:rPr lang="en-GB" sz="2000" b="0" i="0" kern="1200" dirty="0" err="1" smtClean="0"/>
            <a:t>Barca</a:t>
          </a:r>
          <a:r>
            <a:rPr lang="en-GB" sz="2000" b="0" i="0" kern="1200" dirty="0" smtClean="0"/>
            <a:t> and McCann, 2011; </a:t>
          </a:r>
          <a:r>
            <a:rPr lang="en-GB" sz="2000" b="0" i="0" kern="1200" dirty="0" err="1" smtClean="0"/>
            <a:t>Kusek</a:t>
          </a:r>
          <a:r>
            <a:rPr lang="en-GB" sz="2000" b="0" i="0" kern="1200" dirty="0" smtClean="0"/>
            <a:t> and </a:t>
          </a:r>
          <a:r>
            <a:rPr lang="en-GB" sz="2000" b="0" i="0" kern="1200" dirty="0" err="1" smtClean="0"/>
            <a:t>Rist</a:t>
          </a:r>
          <a:r>
            <a:rPr lang="en-GB" sz="2000" b="0" i="0" kern="1200" dirty="0" smtClean="0"/>
            <a:t>, 2004)</a:t>
          </a:r>
          <a:endParaRPr lang="en-GB" sz="2000" kern="1200" dirty="0"/>
        </a:p>
      </dsp:txBody>
      <dsp:txXfrm rot="-5400000">
        <a:off x="2109215" y="1950774"/>
        <a:ext cx="6472819" cy="2384289"/>
      </dsp:txXfrm>
    </dsp:sp>
    <dsp:sp modelId="{050245BE-CE29-4296-8DD6-FEC14817230D}">
      <dsp:nvSpPr>
        <dsp:cNvPr id="0" name=""/>
        <dsp:cNvSpPr/>
      </dsp:nvSpPr>
      <dsp:spPr>
        <a:xfrm>
          <a:off x="1949" y="1678005"/>
          <a:ext cx="2107265" cy="2929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Positive effects on policy effectiveness</a:t>
          </a:r>
          <a:endParaRPr lang="en-GB" sz="2000" kern="1200" dirty="0"/>
        </a:p>
      </dsp:txBody>
      <dsp:txXfrm>
        <a:off x="104817" y="1780873"/>
        <a:ext cx="1901529" cy="27240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C7E2E2-2549-4ADC-9A8F-A53A28BBACC8}">
      <dsp:nvSpPr>
        <dsp:cNvPr id="0" name=""/>
        <dsp:cNvSpPr/>
      </dsp:nvSpPr>
      <dsp:spPr>
        <a:xfrm>
          <a:off x="137359" y="153609"/>
          <a:ext cx="7142104" cy="566470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chemeClr val="tx1"/>
              </a:solidFill>
            </a:rPr>
            <a:t>Responsibilities</a:t>
          </a:r>
          <a:r>
            <a:rPr lang="en-GB" sz="2300" b="1" kern="1200" dirty="0" smtClean="0"/>
            <a:t> </a:t>
          </a:r>
          <a:endParaRPr lang="en-GB" sz="2300" kern="1200" dirty="0"/>
        </a:p>
      </dsp:txBody>
      <dsp:txXfrm>
        <a:off x="165012" y="181262"/>
        <a:ext cx="7086798" cy="5111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AAB6A-A97B-4D22-A840-359588902820}">
      <dsp:nvSpPr>
        <dsp:cNvPr id="0" name=""/>
        <dsp:cNvSpPr/>
      </dsp:nvSpPr>
      <dsp:spPr>
        <a:xfrm>
          <a:off x="0" y="22497"/>
          <a:ext cx="8784976" cy="916884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Clear attribution of the responsibilities in the deliberative process</a:t>
          </a:r>
          <a:endParaRPr lang="en-GB" sz="1800" kern="1200" dirty="0"/>
        </a:p>
      </dsp:txBody>
      <dsp:txXfrm>
        <a:off x="44759" y="67256"/>
        <a:ext cx="8695458" cy="827366"/>
      </dsp:txXfrm>
    </dsp:sp>
    <dsp:sp modelId="{B00A7C8B-4160-415F-988D-9650F3F7DC0C}">
      <dsp:nvSpPr>
        <dsp:cNvPr id="0" name=""/>
        <dsp:cNvSpPr/>
      </dsp:nvSpPr>
      <dsp:spPr>
        <a:xfrm>
          <a:off x="0" y="939381"/>
          <a:ext cx="8784976" cy="169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b="1" i="0" kern="1200" dirty="0" smtClean="0"/>
            <a:t>Political level:</a:t>
          </a:r>
          <a:r>
            <a:rPr lang="en-GB" sz="1800" b="0" i="0" kern="1200" dirty="0" smtClean="0"/>
            <a:t> to make goals explicit in terms of clear-cut outcomes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b="1" i="0" kern="1200" dirty="0" smtClean="0"/>
            <a:t>Administrators (with the support of academics and experts): </a:t>
          </a:r>
          <a:r>
            <a:rPr lang="en-GB" sz="1800" b="0" i="0" kern="1200" dirty="0" smtClean="0"/>
            <a:t>turning outcomes into appropriate indicators and targets settings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800" b="1" i="0" kern="1200" dirty="0" smtClean="0"/>
            <a:t>Relevant partners and citizenship organisations: </a:t>
          </a:r>
          <a:r>
            <a:rPr lang="en-GB" sz="1800" b="0" i="0" kern="1200" dirty="0" smtClean="0"/>
            <a:t>responsibility and room to voice their consent and dissent on the choices made by politicians and administrators and to advance proposals</a:t>
          </a:r>
          <a:endParaRPr lang="en-GB" sz="1800" kern="1200" dirty="0"/>
        </a:p>
      </dsp:txBody>
      <dsp:txXfrm>
        <a:off x="0" y="939381"/>
        <a:ext cx="8784976" cy="1695719"/>
      </dsp:txXfrm>
    </dsp:sp>
    <dsp:sp modelId="{2B367AA5-CC8C-4ADB-843B-F035BA7DCB2E}">
      <dsp:nvSpPr>
        <dsp:cNvPr id="0" name=""/>
        <dsp:cNvSpPr/>
      </dsp:nvSpPr>
      <dsp:spPr>
        <a:xfrm>
          <a:off x="0" y="2635101"/>
          <a:ext cx="8784976" cy="98529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Challenge in involving citizens: lack of trust, information availability and circulation, cultural barriers</a:t>
          </a:r>
          <a:endParaRPr lang="en-GB" sz="1800" kern="1200" dirty="0"/>
        </a:p>
      </dsp:txBody>
      <dsp:txXfrm>
        <a:off x="48098" y="2683199"/>
        <a:ext cx="8688780" cy="889097"/>
      </dsp:txXfrm>
    </dsp:sp>
    <dsp:sp modelId="{38928C62-3FEF-4FB2-944D-42A5EF6732B0}">
      <dsp:nvSpPr>
        <dsp:cNvPr id="0" name=""/>
        <dsp:cNvSpPr/>
      </dsp:nvSpPr>
      <dsp:spPr>
        <a:xfrm>
          <a:off x="0" y="3715435"/>
          <a:ext cx="8784976" cy="10145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Involving partners not just in the design phase, but also during implementation, monitoring and evaluation (</a:t>
          </a:r>
          <a:r>
            <a:rPr lang="en-GB" sz="1800" b="0" i="0" kern="1200" dirty="0" err="1" smtClean="0"/>
            <a:t>Barca</a:t>
          </a:r>
          <a:r>
            <a:rPr lang="en-GB" sz="1800" b="0" i="0" kern="1200" dirty="0" smtClean="0"/>
            <a:t> and McCann, 2011).</a:t>
          </a:r>
          <a:endParaRPr lang="en-GB" sz="1800" kern="1200" dirty="0"/>
        </a:p>
      </dsp:txBody>
      <dsp:txXfrm>
        <a:off x="49528" y="3764963"/>
        <a:ext cx="8685920" cy="91553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77CE-56C4-45C8-814B-2E0E9AE97598}">
      <dsp:nvSpPr>
        <dsp:cNvPr id="0" name=""/>
        <dsp:cNvSpPr/>
      </dsp:nvSpPr>
      <dsp:spPr>
        <a:xfrm>
          <a:off x="0" y="265"/>
          <a:ext cx="7776864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Some evidence from…..</a:t>
          </a:r>
          <a:endParaRPr lang="en-GB" sz="3000" kern="1200" dirty="0"/>
        </a:p>
      </dsp:txBody>
      <dsp:txXfrm>
        <a:off x="35125" y="35390"/>
        <a:ext cx="7706614" cy="6492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E6D9F-5B06-4CD6-BC5A-5D98E56D030E}">
      <dsp:nvSpPr>
        <dsp:cNvPr id="0" name=""/>
        <dsp:cNvSpPr/>
      </dsp:nvSpPr>
      <dsp:spPr>
        <a:xfrm>
          <a:off x="0" y="26783"/>
          <a:ext cx="6552728" cy="7675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 smtClean="0"/>
            <a:t>EDP survey</a:t>
          </a:r>
          <a:endParaRPr lang="en-GB" sz="2800" kern="1200" dirty="0"/>
        </a:p>
      </dsp:txBody>
      <dsp:txXfrm>
        <a:off x="37467" y="64250"/>
        <a:ext cx="6477794" cy="692586"/>
      </dsp:txXfrm>
    </dsp:sp>
    <dsp:sp modelId="{D99E5C43-897F-4857-99B6-2B45973A5458}">
      <dsp:nvSpPr>
        <dsp:cNvPr id="0" name=""/>
        <dsp:cNvSpPr/>
      </dsp:nvSpPr>
      <dsp:spPr>
        <a:xfrm>
          <a:off x="0" y="912391"/>
          <a:ext cx="6552728" cy="7675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 smtClean="0"/>
            <a:t>Poland</a:t>
          </a:r>
          <a:endParaRPr lang="en-GB" sz="2800" kern="1200" dirty="0"/>
        </a:p>
      </dsp:txBody>
      <dsp:txXfrm>
        <a:off x="37467" y="949858"/>
        <a:ext cx="6477794" cy="692586"/>
      </dsp:txXfrm>
    </dsp:sp>
    <dsp:sp modelId="{96714193-96F7-4ACA-B14F-9610126C18FE}">
      <dsp:nvSpPr>
        <dsp:cNvPr id="0" name=""/>
        <dsp:cNvSpPr/>
      </dsp:nvSpPr>
      <dsp:spPr>
        <a:xfrm>
          <a:off x="0" y="1797984"/>
          <a:ext cx="6552728" cy="7675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Italy</a:t>
          </a:r>
          <a:endParaRPr lang="en-GB" sz="2800" kern="1200" dirty="0"/>
        </a:p>
      </dsp:txBody>
      <dsp:txXfrm>
        <a:off x="37467" y="1835451"/>
        <a:ext cx="6477794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14D23-CF10-4669-AE57-EE13E6BA516E}">
      <dsp:nvSpPr>
        <dsp:cNvPr id="0" name=""/>
        <dsp:cNvSpPr/>
      </dsp:nvSpPr>
      <dsp:spPr>
        <a:xfrm>
          <a:off x="0" y="1"/>
          <a:ext cx="7848872" cy="12097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1. S3 as an experimentalist and deliberative policy context: the role of and main implications for monitoring</a:t>
          </a:r>
          <a:endParaRPr lang="en-GB" sz="2200" kern="1200" dirty="0"/>
        </a:p>
      </dsp:txBody>
      <dsp:txXfrm>
        <a:off x="59057" y="59058"/>
        <a:ext cx="7730758" cy="1091666"/>
      </dsp:txXfrm>
    </dsp:sp>
    <dsp:sp modelId="{7FEB7D5B-F4CA-4D1D-98F7-4D2C6230D3B9}">
      <dsp:nvSpPr>
        <dsp:cNvPr id="0" name=""/>
        <dsp:cNvSpPr/>
      </dsp:nvSpPr>
      <dsp:spPr>
        <a:xfrm>
          <a:off x="0" y="1303321"/>
          <a:ext cx="7848872" cy="1209780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2. Stakeholders' involvement in monitoring: benefits and obstacles</a:t>
          </a:r>
          <a:endParaRPr lang="en-GB" sz="2200" kern="1200" dirty="0"/>
        </a:p>
      </dsp:txBody>
      <dsp:txXfrm>
        <a:off x="59057" y="1362378"/>
        <a:ext cx="7730758" cy="1091666"/>
      </dsp:txXfrm>
    </dsp:sp>
    <dsp:sp modelId="{245429AC-691F-4F6E-BAB3-2E9484A9A4F0}">
      <dsp:nvSpPr>
        <dsp:cNvPr id="0" name=""/>
        <dsp:cNvSpPr/>
      </dsp:nvSpPr>
      <dsp:spPr>
        <a:xfrm>
          <a:off x="0" y="2576462"/>
          <a:ext cx="7848872" cy="120978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3. Some evidence: EDP </a:t>
          </a:r>
          <a:r>
            <a:rPr lang="en-GB" sz="2200" b="0" i="0" kern="1200" dirty="0" smtClean="0"/>
            <a:t>survey. Poland, Italy</a:t>
          </a:r>
          <a:endParaRPr lang="en-GB" sz="2200" kern="1200" dirty="0"/>
        </a:p>
      </dsp:txBody>
      <dsp:txXfrm>
        <a:off x="59057" y="2635519"/>
        <a:ext cx="7730758" cy="1091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E82E-70B0-46ED-8B3A-48917417D821}">
      <dsp:nvSpPr>
        <dsp:cNvPr id="0" name=""/>
        <dsp:cNvSpPr/>
      </dsp:nvSpPr>
      <dsp:spPr>
        <a:xfrm>
          <a:off x="0" y="144334"/>
          <a:ext cx="8136904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S3 as an experimentalist and deliberative policy context (1)</a:t>
          </a:r>
          <a:endParaRPr lang="en-GB" sz="1800" kern="1200" dirty="0"/>
        </a:p>
      </dsp:txBody>
      <dsp:txXfrm>
        <a:off x="21075" y="165409"/>
        <a:ext cx="8094754" cy="389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B421-0314-4DEE-9AE2-9B1C208452D6}">
      <dsp:nvSpPr>
        <dsp:cNvPr id="0" name=""/>
        <dsp:cNvSpPr/>
      </dsp:nvSpPr>
      <dsp:spPr>
        <a:xfrm>
          <a:off x="0" y="517"/>
          <a:ext cx="8712968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C0049-C154-494B-B080-FF157874EB8C}">
      <dsp:nvSpPr>
        <dsp:cNvPr id="0" name=""/>
        <dsp:cNvSpPr/>
      </dsp:nvSpPr>
      <dsp:spPr>
        <a:xfrm>
          <a:off x="0" y="517"/>
          <a:ext cx="8712968" cy="110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Experimentalist policy context:</a:t>
          </a:r>
          <a:r>
            <a:rPr lang="en-GB" sz="2000" b="0" i="0" kern="1200" dirty="0" smtClean="0"/>
            <a:t> results-orientation and trial and error approach (</a:t>
          </a:r>
          <a:r>
            <a:rPr lang="en-GB" sz="2000" b="0" i="0" kern="1200" dirty="0" err="1" smtClean="0"/>
            <a:t>Barca</a:t>
          </a:r>
          <a:r>
            <a:rPr lang="en-GB" sz="2000" b="0" i="0" kern="1200" dirty="0" smtClean="0"/>
            <a:t> 2009; McCann and Ortega-</a:t>
          </a:r>
          <a:r>
            <a:rPr lang="en-GB" sz="2000" b="0" i="0" kern="1200" dirty="0" err="1" smtClean="0"/>
            <a:t>Argilés</a:t>
          </a:r>
          <a:r>
            <a:rPr lang="en-GB" sz="2000" b="0" i="0" kern="1200" dirty="0" smtClean="0"/>
            <a:t>, 2016; </a:t>
          </a:r>
          <a:r>
            <a:rPr lang="en-GB" sz="2000" b="0" i="0" kern="1200" dirty="0" err="1" smtClean="0"/>
            <a:t>Rodrik</a:t>
          </a:r>
          <a:r>
            <a:rPr lang="en-GB" sz="2000" b="0" i="0" kern="1200" dirty="0" smtClean="0"/>
            <a:t> 2010)</a:t>
          </a:r>
          <a:endParaRPr lang="en-GB" sz="2000" kern="1200" dirty="0"/>
        </a:p>
      </dsp:txBody>
      <dsp:txXfrm>
        <a:off x="0" y="517"/>
        <a:ext cx="8712968" cy="1104400"/>
      </dsp:txXfrm>
    </dsp:sp>
    <dsp:sp modelId="{10121BF0-61C2-4F94-B774-4767390E4DC9}">
      <dsp:nvSpPr>
        <dsp:cNvPr id="0" name=""/>
        <dsp:cNvSpPr/>
      </dsp:nvSpPr>
      <dsp:spPr>
        <a:xfrm>
          <a:off x="0" y="939246"/>
          <a:ext cx="8712968" cy="0"/>
        </a:xfrm>
        <a:prstGeom prst="lin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A35B-D687-4B9F-A397-AB4F04C5273B}">
      <dsp:nvSpPr>
        <dsp:cNvPr id="0" name=""/>
        <dsp:cNvSpPr/>
      </dsp:nvSpPr>
      <dsp:spPr>
        <a:xfrm>
          <a:off x="0" y="1104917"/>
          <a:ext cx="1562238" cy="3215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i="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i="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b="1" i="0" kern="1200" dirty="0" smtClean="0"/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An iterative process (multi-level governance)</a:t>
          </a:r>
          <a:r>
            <a:rPr lang="en-GB" sz="1600" b="0" i="0" kern="1200" dirty="0" smtClean="0"/>
            <a:t> </a:t>
          </a:r>
          <a:endParaRPr lang="en-GB" sz="1600" kern="1200" dirty="0"/>
        </a:p>
      </dsp:txBody>
      <dsp:txXfrm>
        <a:off x="0" y="1104917"/>
        <a:ext cx="1562238" cy="3215044"/>
      </dsp:txXfrm>
    </dsp:sp>
    <dsp:sp modelId="{5E9C6558-A8DD-4CE5-81AC-C02953374F7C}">
      <dsp:nvSpPr>
        <dsp:cNvPr id="0" name=""/>
        <dsp:cNvSpPr/>
      </dsp:nvSpPr>
      <dsp:spPr>
        <a:xfrm>
          <a:off x="1656194" y="1008114"/>
          <a:ext cx="6539108" cy="70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1. Framework goals and rules established by at the higher level (EC Regulation – Ex-Ante Conditionality)</a:t>
          </a:r>
          <a:endParaRPr lang="en-GB" sz="1800" kern="1200" dirty="0"/>
        </a:p>
      </dsp:txBody>
      <dsp:txXfrm>
        <a:off x="1656194" y="1008114"/>
        <a:ext cx="6539108" cy="704075"/>
      </dsp:txXfrm>
    </dsp:sp>
    <dsp:sp modelId="{75239256-0443-4042-85EB-C5467328439F}">
      <dsp:nvSpPr>
        <dsp:cNvPr id="0" name=""/>
        <dsp:cNvSpPr/>
      </dsp:nvSpPr>
      <dsp:spPr>
        <a:xfrm>
          <a:off x="1562238" y="1844197"/>
          <a:ext cx="66640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8AFA6-6D79-4BF9-A8A6-7873C407BC39}">
      <dsp:nvSpPr>
        <dsp:cNvPr id="0" name=""/>
        <dsp:cNvSpPr/>
      </dsp:nvSpPr>
      <dsp:spPr>
        <a:xfrm>
          <a:off x="1687189" y="1879401"/>
          <a:ext cx="6936358" cy="704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2. Discretion at lower level on how to achieve these ends</a:t>
          </a:r>
          <a:endParaRPr lang="en-GB" sz="1800" kern="1200" dirty="0"/>
        </a:p>
      </dsp:txBody>
      <dsp:txXfrm>
        <a:off x="1687189" y="1879401"/>
        <a:ext cx="6936358" cy="704075"/>
      </dsp:txXfrm>
    </dsp:sp>
    <dsp:sp modelId="{1C95D503-359E-473A-A5BF-32D5D50D5628}">
      <dsp:nvSpPr>
        <dsp:cNvPr id="0" name=""/>
        <dsp:cNvSpPr/>
      </dsp:nvSpPr>
      <dsp:spPr>
        <a:xfrm>
          <a:off x="1584163" y="2456326"/>
          <a:ext cx="66640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0D6F5-08F5-4E0B-8546-3EE7E24ED874}">
      <dsp:nvSpPr>
        <dsp:cNvPr id="0" name=""/>
        <dsp:cNvSpPr/>
      </dsp:nvSpPr>
      <dsp:spPr>
        <a:xfrm>
          <a:off x="1656194" y="2452906"/>
          <a:ext cx="7024309" cy="89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3. Report regularly on performance (ex.: monitoring requirements, AIRs, mid-term review), as well as peer-review</a:t>
          </a:r>
          <a:endParaRPr lang="en-GB" sz="1800" kern="1200" dirty="0"/>
        </a:p>
      </dsp:txBody>
      <dsp:txXfrm>
        <a:off x="1656194" y="2452906"/>
        <a:ext cx="7024309" cy="897760"/>
      </dsp:txXfrm>
    </dsp:sp>
    <dsp:sp modelId="{59D1CC73-5832-40B1-985F-52D832FB4B29}">
      <dsp:nvSpPr>
        <dsp:cNvPr id="0" name=""/>
        <dsp:cNvSpPr/>
      </dsp:nvSpPr>
      <dsp:spPr>
        <a:xfrm>
          <a:off x="1584163" y="3434738"/>
          <a:ext cx="66640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42371-62FB-44FC-86FD-A155242F76A7}">
      <dsp:nvSpPr>
        <dsp:cNvPr id="0" name=""/>
        <dsp:cNvSpPr/>
      </dsp:nvSpPr>
      <dsp:spPr>
        <a:xfrm>
          <a:off x="1728190" y="3456383"/>
          <a:ext cx="6539108" cy="729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4. Goals, performance measures and decision making procedures are periodically reviewed (adapted from </a:t>
          </a:r>
          <a:r>
            <a:rPr lang="en-GB" sz="1800" b="0" i="0" kern="1200" dirty="0" err="1" smtClean="0"/>
            <a:t>Sabel</a:t>
          </a:r>
          <a:r>
            <a:rPr lang="en-GB" sz="1800" b="0" i="0" kern="1200" dirty="0" smtClean="0"/>
            <a:t> and Simon, 2010</a:t>
          </a:r>
          <a:r>
            <a:rPr lang="en-GB" sz="1500" b="0" i="0" kern="1200" dirty="0" smtClean="0"/>
            <a:t>)</a:t>
          </a:r>
          <a:endParaRPr lang="en-GB" sz="1500" kern="1200" dirty="0"/>
        </a:p>
      </dsp:txBody>
      <dsp:txXfrm>
        <a:off x="1728190" y="3456383"/>
        <a:ext cx="6539108" cy="729992"/>
      </dsp:txXfrm>
    </dsp:sp>
    <dsp:sp modelId="{A3629036-FD35-40F3-864B-1D967B2489B6}">
      <dsp:nvSpPr>
        <dsp:cNvPr id="0" name=""/>
        <dsp:cNvSpPr/>
      </dsp:nvSpPr>
      <dsp:spPr>
        <a:xfrm>
          <a:off x="1562238" y="4281637"/>
          <a:ext cx="666405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D3F8-105C-4221-B686-A968C317BED9}">
      <dsp:nvSpPr>
        <dsp:cNvPr id="0" name=""/>
        <dsp:cNvSpPr/>
      </dsp:nvSpPr>
      <dsp:spPr>
        <a:xfrm>
          <a:off x="0" y="13206"/>
          <a:ext cx="8568952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6365D-4176-4F63-9436-E533C911E950}">
      <dsp:nvSpPr>
        <dsp:cNvPr id="0" name=""/>
        <dsp:cNvSpPr/>
      </dsp:nvSpPr>
      <dsp:spPr>
        <a:xfrm>
          <a:off x="0" y="13206"/>
          <a:ext cx="8568952" cy="494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Inspired by deliberative democracy </a:t>
          </a:r>
          <a:r>
            <a:rPr lang="en-GB" sz="2000" b="0" i="0" kern="1200" dirty="0" smtClean="0"/>
            <a:t>(Gambetta, 1998)</a:t>
          </a:r>
          <a:endParaRPr lang="en-GB" sz="2000" kern="1200" dirty="0"/>
        </a:p>
      </dsp:txBody>
      <dsp:txXfrm>
        <a:off x="0" y="13206"/>
        <a:ext cx="8568952" cy="494180"/>
      </dsp:txXfrm>
    </dsp:sp>
    <dsp:sp modelId="{F6A4E33A-48F2-4484-A8D0-4D0E125B2957}">
      <dsp:nvSpPr>
        <dsp:cNvPr id="0" name=""/>
        <dsp:cNvSpPr/>
      </dsp:nvSpPr>
      <dsp:spPr>
        <a:xfrm>
          <a:off x="0" y="507387"/>
          <a:ext cx="8568952" cy="0"/>
        </a:xfrm>
        <a:prstGeom prst="lin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B8AEF-667B-4477-BC85-870B814ED2AB}">
      <dsp:nvSpPr>
        <dsp:cNvPr id="0" name=""/>
        <dsp:cNvSpPr/>
      </dsp:nvSpPr>
      <dsp:spPr>
        <a:xfrm>
          <a:off x="0" y="507387"/>
          <a:ext cx="1454562" cy="2216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1" i="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1" i="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/>
            <a:t>Rationale</a:t>
          </a:r>
          <a:r>
            <a:rPr lang="en-GB" sz="1700" b="0" i="0" kern="1200" dirty="0" smtClean="0"/>
            <a:t> </a:t>
          </a:r>
          <a:endParaRPr lang="en-GB" sz="1700" kern="1200" dirty="0"/>
        </a:p>
      </dsp:txBody>
      <dsp:txXfrm>
        <a:off x="0" y="507387"/>
        <a:ext cx="1454562" cy="2216355"/>
      </dsp:txXfrm>
    </dsp:sp>
    <dsp:sp modelId="{5F529E44-520F-4367-994E-307BB1F61D2E}">
      <dsp:nvSpPr>
        <dsp:cNvPr id="0" name=""/>
        <dsp:cNvSpPr/>
      </dsp:nvSpPr>
      <dsp:spPr>
        <a:xfrm>
          <a:off x="1583096" y="527841"/>
          <a:ext cx="6726627" cy="40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Better decisions (new and better solutions)</a:t>
          </a:r>
          <a:endParaRPr lang="en-GB" sz="1600" kern="1200" dirty="0"/>
        </a:p>
      </dsp:txBody>
      <dsp:txXfrm>
        <a:off x="1583096" y="527841"/>
        <a:ext cx="6726627" cy="409092"/>
      </dsp:txXfrm>
    </dsp:sp>
    <dsp:sp modelId="{943FE4B8-0F2D-49A2-8C8B-D51313124388}">
      <dsp:nvSpPr>
        <dsp:cNvPr id="0" name=""/>
        <dsp:cNvSpPr/>
      </dsp:nvSpPr>
      <dsp:spPr>
        <a:xfrm>
          <a:off x="1454562" y="936934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A29F4-EDE5-45AC-9B6C-882C26D8C5E6}">
      <dsp:nvSpPr>
        <dsp:cNvPr id="0" name=""/>
        <dsp:cNvSpPr/>
      </dsp:nvSpPr>
      <dsp:spPr>
        <a:xfrm>
          <a:off x="1583096" y="957388"/>
          <a:ext cx="6726627" cy="40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Broader consensus and legitimacy on decisions </a:t>
          </a:r>
          <a:endParaRPr lang="en-GB" sz="1600" kern="1200" dirty="0"/>
        </a:p>
      </dsp:txBody>
      <dsp:txXfrm>
        <a:off x="1583096" y="957388"/>
        <a:ext cx="6726627" cy="409092"/>
      </dsp:txXfrm>
    </dsp:sp>
    <dsp:sp modelId="{061099AC-3E49-487B-ACF0-CC530A1179E5}">
      <dsp:nvSpPr>
        <dsp:cNvPr id="0" name=""/>
        <dsp:cNvSpPr/>
      </dsp:nvSpPr>
      <dsp:spPr>
        <a:xfrm>
          <a:off x="1454562" y="1366481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2E8EC-5B76-465F-AE96-780DE8612FB6}">
      <dsp:nvSpPr>
        <dsp:cNvPr id="0" name=""/>
        <dsp:cNvSpPr/>
      </dsp:nvSpPr>
      <dsp:spPr>
        <a:xfrm>
          <a:off x="1583096" y="1386936"/>
          <a:ext cx="6726627" cy="40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Greater responsibility on meeting objectives</a:t>
          </a:r>
          <a:endParaRPr lang="en-GB" sz="1600" kern="1200" dirty="0"/>
        </a:p>
      </dsp:txBody>
      <dsp:txXfrm>
        <a:off x="1583096" y="1386936"/>
        <a:ext cx="6726627" cy="409092"/>
      </dsp:txXfrm>
    </dsp:sp>
    <dsp:sp modelId="{4E95C98A-DF6A-46FC-9349-927B92950DE3}">
      <dsp:nvSpPr>
        <dsp:cNvPr id="0" name=""/>
        <dsp:cNvSpPr/>
      </dsp:nvSpPr>
      <dsp:spPr>
        <a:xfrm>
          <a:off x="1454562" y="1796028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586E6-9E8F-4AB5-A164-3A4E2B125AD3}">
      <dsp:nvSpPr>
        <dsp:cNvPr id="0" name=""/>
        <dsp:cNvSpPr/>
      </dsp:nvSpPr>
      <dsp:spPr>
        <a:xfrm>
          <a:off x="1583096" y="1816483"/>
          <a:ext cx="6726627" cy="40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Capacity building</a:t>
          </a:r>
          <a:endParaRPr lang="en-GB" sz="1600" kern="1200" dirty="0"/>
        </a:p>
      </dsp:txBody>
      <dsp:txXfrm>
        <a:off x="1583096" y="1816483"/>
        <a:ext cx="6726627" cy="409092"/>
      </dsp:txXfrm>
    </dsp:sp>
    <dsp:sp modelId="{644ADA4E-CAB7-49D2-B9DA-9A117C819938}">
      <dsp:nvSpPr>
        <dsp:cNvPr id="0" name=""/>
        <dsp:cNvSpPr/>
      </dsp:nvSpPr>
      <dsp:spPr>
        <a:xfrm>
          <a:off x="1454562" y="2225575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0F644-385E-48F2-A418-786503D7AF62}">
      <dsp:nvSpPr>
        <dsp:cNvPr id="0" name=""/>
        <dsp:cNvSpPr/>
      </dsp:nvSpPr>
      <dsp:spPr>
        <a:xfrm>
          <a:off x="1584173" y="2304256"/>
          <a:ext cx="6726627" cy="4090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Debate not only to prevent (and solve) conflict but also to gather new information and knowledge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 dirty="0"/>
        </a:p>
      </dsp:txBody>
      <dsp:txXfrm>
        <a:off x="1584173" y="2304256"/>
        <a:ext cx="6726627" cy="409092"/>
      </dsp:txXfrm>
    </dsp:sp>
    <dsp:sp modelId="{0CC59C33-4A92-44DB-B81F-56DEF9C427A5}">
      <dsp:nvSpPr>
        <dsp:cNvPr id="0" name=""/>
        <dsp:cNvSpPr/>
      </dsp:nvSpPr>
      <dsp:spPr>
        <a:xfrm>
          <a:off x="1382583" y="2921692"/>
          <a:ext cx="6509592" cy="4572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72319-7B3A-4270-AF77-45E064C90C30}">
      <dsp:nvSpPr>
        <dsp:cNvPr id="0" name=""/>
        <dsp:cNvSpPr/>
      </dsp:nvSpPr>
      <dsp:spPr>
        <a:xfrm>
          <a:off x="0" y="2879751"/>
          <a:ext cx="8568952" cy="0"/>
        </a:xfrm>
        <a:prstGeom prst="lin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38907-8CB2-4A53-A7DA-4E0131578FAC}">
      <dsp:nvSpPr>
        <dsp:cNvPr id="0" name=""/>
        <dsp:cNvSpPr/>
      </dsp:nvSpPr>
      <dsp:spPr>
        <a:xfrm>
          <a:off x="0" y="2946929"/>
          <a:ext cx="1713790" cy="17360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/>
            <a:t>….but, there are risks</a:t>
          </a:r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b="1" i="0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dirty="0" smtClean="0"/>
            <a:t>Some pre-conditions</a:t>
          </a:r>
          <a:endParaRPr lang="en-GB" sz="1700" kern="1200" dirty="0"/>
        </a:p>
      </dsp:txBody>
      <dsp:txXfrm>
        <a:off x="0" y="2946929"/>
        <a:ext cx="1713790" cy="1736049"/>
      </dsp:txXfrm>
    </dsp:sp>
    <dsp:sp modelId="{239400DB-3F30-4949-80F0-9EBA87BC5A8A}">
      <dsp:nvSpPr>
        <dsp:cNvPr id="0" name=""/>
        <dsp:cNvSpPr/>
      </dsp:nvSpPr>
      <dsp:spPr>
        <a:xfrm>
          <a:off x="1656198" y="3024324"/>
          <a:ext cx="6726627" cy="94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Manipulation, conformism, paralyzing effect</a:t>
          </a:r>
          <a:endParaRPr lang="en-GB" sz="1600" kern="1200" dirty="0"/>
        </a:p>
      </dsp:txBody>
      <dsp:txXfrm>
        <a:off x="1656198" y="3024324"/>
        <a:ext cx="6726627" cy="943103"/>
      </dsp:txXfrm>
    </dsp:sp>
    <dsp:sp modelId="{11A26DCA-BB6B-4E1E-A11D-7A1F4E4D04DC}">
      <dsp:nvSpPr>
        <dsp:cNvPr id="0" name=""/>
        <dsp:cNvSpPr/>
      </dsp:nvSpPr>
      <dsp:spPr>
        <a:xfrm>
          <a:off x="1713790" y="3600400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D47A6-C7CA-4A17-BBA4-2C599151B6B2}">
      <dsp:nvSpPr>
        <dsp:cNvPr id="0" name=""/>
        <dsp:cNvSpPr/>
      </dsp:nvSpPr>
      <dsp:spPr>
        <a:xfrm>
          <a:off x="1656198" y="3744418"/>
          <a:ext cx="6726627" cy="88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Minimum requirements in terms of participation, availability and circulation of information and agenda setting </a:t>
          </a:r>
          <a:endParaRPr lang="en-GB" sz="1600" kern="1200" dirty="0"/>
        </a:p>
      </dsp:txBody>
      <dsp:txXfrm>
        <a:off x="1656198" y="3744418"/>
        <a:ext cx="6726627" cy="884037"/>
      </dsp:txXfrm>
    </dsp:sp>
    <dsp:sp modelId="{4727EB19-66DF-4550-B343-F724FE3EF7FF}">
      <dsp:nvSpPr>
        <dsp:cNvPr id="0" name=""/>
        <dsp:cNvSpPr/>
      </dsp:nvSpPr>
      <dsp:spPr>
        <a:xfrm>
          <a:off x="1713790" y="4464495"/>
          <a:ext cx="68551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0E82E-70B0-46ED-8B3A-48917417D821}">
      <dsp:nvSpPr>
        <dsp:cNvPr id="0" name=""/>
        <dsp:cNvSpPr/>
      </dsp:nvSpPr>
      <dsp:spPr>
        <a:xfrm>
          <a:off x="0" y="72007"/>
          <a:ext cx="8136904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S3 as an experimentalist and deliberative policy context (2)</a:t>
          </a:r>
          <a:endParaRPr lang="en-GB" sz="1800" kern="1200" dirty="0"/>
        </a:p>
      </dsp:txBody>
      <dsp:txXfrm>
        <a:off x="21075" y="93082"/>
        <a:ext cx="8094754" cy="389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712A8-5FD9-464C-A0CC-60262CAF8EBF}">
      <dsp:nvSpPr>
        <dsp:cNvPr id="0" name=""/>
        <dsp:cNvSpPr/>
      </dsp:nvSpPr>
      <dsp:spPr>
        <a:xfrm>
          <a:off x="0" y="144175"/>
          <a:ext cx="8064896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S3 as an experimentalist and deliberative policy context (3)</a:t>
          </a:r>
          <a:endParaRPr lang="en-GB" sz="1800" kern="1200" dirty="0"/>
        </a:p>
      </dsp:txBody>
      <dsp:txXfrm>
        <a:off x="21075" y="165250"/>
        <a:ext cx="8022746" cy="3895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F3FE0-486F-46C1-84C2-67198594A51A}">
      <dsp:nvSpPr>
        <dsp:cNvPr id="0" name=""/>
        <dsp:cNvSpPr/>
      </dsp:nvSpPr>
      <dsp:spPr>
        <a:xfrm>
          <a:off x="0" y="0"/>
          <a:ext cx="849694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8D880-43F5-49F5-8233-BF4F1668E645}">
      <dsp:nvSpPr>
        <dsp:cNvPr id="0" name=""/>
        <dsp:cNvSpPr/>
      </dsp:nvSpPr>
      <dsp:spPr>
        <a:xfrm>
          <a:off x="0" y="0"/>
          <a:ext cx="1699388" cy="432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i="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 smtClean="0"/>
            <a:t>The role of Monitoring (and Evaluation)</a:t>
          </a:r>
          <a:endParaRPr lang="en-GB" sz="1800" b="1" kern="1200" dirty="0"/>
        </a:p>
      </dsp:txBody>
      <dsp:txXfrm>
        <a:off x="0" y="0"/>
        <a:ext cx="1699388" cy="4320480"/>
      </dsp:txXfrm>
    </dsp:sp>
    <dsp:sp modelId="{73E45CE8-B484-405B-83D6-CE8CAB2A8074}">
      <dsp:nvSpPr>
        <dsp:cNvPr id="0" name=""/>
        <dsp:cNvSpPr/>
      </dsp:nvSpPr>
      <dsp:spPr>
        <a:xfrm>
          <a:off x="1826842" y="72465"/>
          <a:ext cx="6670101" cy="144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supporting </a:t>
          </a:r>
          <a:r>
            <a:rPr lang="en-GB" sz="2200" b="1" kern="1200" dirty="0" smtClean="0"/>
            <a:t>policy and management decision making</a:t>
          </a:r>
          <a:r>
            <a:rPr lang="en-GB" sz="2200" kern="1200" dirty="0" smtClean="0"/>
            <a:t> (</a:t>
          </a:r>
          <a:r>
            <a:rPr lang="en-GB" sz="2200" b="0" i="0" kern="1200" dirty="0" smtClean="0"/>
            <a:t>strong focus on M&amp;E due to the results-orientation logic of the policy)</a:t>
          </a:r>
          <a:endParaRPr lang="en-GB" sz="2200" kern="1200" dirty="0"/>
        </a:p>
      </dsp:txBody>
      <dsp:txXfrm>
        <a:off x="1826842" y="72465"/>
        <a:ext cx="6670101" cy="1449301"/>
      </dsp:txXfrm>
    </dsp:sp>
    <dsp:sp modelId="{7C77E379-F1DF-4F2C-9349-71482CA9B313}">
      <dsp:nvSpPr>
        <dsp:cNvPr id="0" name=""/>
        <dsp:cNvSpPr/>
      </dsp:nvSpPr>
      <dsp:spPr>
        <a:xfrm>
          <a:off x="1699388" y="1521766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CAF5A-C7D1-4DAA-84B2-B68FEC8CDE3E}">
      <dsp:nvSpPr>
        <dsp:cNvPr id="0" name=""/>
        <dsp:cNvSpPr/>
      </dsp:nvSpPr>
      <dsp:spPr>
        <a:xfrm>
          <a:off x="1826842" y="1594231"/>
          <a:ext cx="6670101" cy="1449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The S3 agenda is based on (and requires) </a:t>
          </a:r>
          <a:r>
            <a:rPr lang="en-GB" sz="2200" b="1" i="0" kern="1200" dirty="0" smtClean="0"/>
            <a:t>learning and institutional capacity building</a:t>
          </a:r>
          <a:r>
            <a:rPr lang="en-GB" sz="2200" b="0" i="0" kern="1200" dirty="0" smtClean="0"/>
            <a:t>, which is impossible without M&amp;E </a:t>
          </a:r>
          <a:endParaRPr lang="en-GB" sz="2200" kern="1200" dirty="0"/>
        </a:p>
      </dsp:txBody>
      <dsp:txXfrm>
        <a:off x="1826842" y="1594231"/>
        <a:ext cx="6670101" cy="1449301"/>
      </dsp:txXfrm>
    </dsp:sp>
    <dsp:sp modelId="{3F829992-A3FA-4279-BE1E-C8A3413231FE}">
      <dsp:nvSpPr>
        <dsp:cNvPr id="0" name=""/>
        <dsp:cNvSpPr/>
      </dsp:nvSpPr>
      <dsp:spPr>
        <a:xfrm>
          <a:off x="1699388" y="3043533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F6379-E2A1-4326-B114-BE9197B4DBBB}">
      <dsp:nvSpPr>
        <dsp:cNvPr id="0" name=""/>
        <dsp:cNvSpPr/>
      </dsp:nvSpPr>
      <dsp:spPr>
        <a:xfrm>
          <a:off x="1826842" y="3115998"/>
          <a:ext cx="6670101" cy="1130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0" kern="1200" dirty="0" smtClean="0"/>
            <a:t>M&amp;E contribute to </a:t>
          </a:r>
          <a:r>
            <a:rPr lang="en-GB" sz="2200" b="1" i="0" kern="1200" dirty="0" smtClean="0"/>
            <a:t>increase transparency, strengthen accountability and build public trust </a:t>
          </a:r>
          <a:endParaRPr lang="en-GB" sz="2200" b="1" kern="1200" dirty="0"/>
        </a:p>
      </dsp:txBody>
      <dsp:txXfrm>
        <a:off x="1826842" y="3115998"/>
        <a:ext cx="6670101" cy="1130455"/>
      </dsp:txXfrm>
    </dsp:sp>
    <dsp:sp modelId="{36466F38-79E2-4527-B938-1863C66FE0D3}">
      <dsp:nvSpPr>
        <dsp:cNvPr id="0" name=""/>
        <dsp:cNvSpPr/>
      </dsp:nvSpPr>
      <dsp:spPr>
        <a:xfrm>
          <a:off x="1699388" y="4246453"/>
          <a:ext cx="679755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712A8-5FD9-464C-A0CC-60262CAF8EBF}">
      <dsp:nvSpPr>
        <dsp:cNvPr id="0" name=""/>
        <dsp:cNvSpPr/>
      </dsp:nvSpPr>
      <dsp:spPr>
        <a:xfrm>
          <a:off x="0" y="0"/>
          <a:ext cx="8064896" cy="4317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/>
            <a:t>S3 as an experimentalist and deliberative policy context (4)</a:t>
          </a:r>
          <a:endParaRPr lang="en-GB" sz="1800" kern="1200" dirty="0"/>
        </a:p>
      </dsp:txBody>
      <dsp:txXfrm>
        <a:off x="21075" y="21075"/>
        <a:ext cx="8022746" cy="38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2" y="0"/>
            <a:ext cx="2914748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07"/>
            <a:ext cx="2914748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2" y="9378407"/>
            <a:ext cx="2914748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2" y="0"/>
            <a:ext cx="2914748" cy="49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1" y="4689994"/>
            <a:ext cx="5380348" cy="4443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07"/>
            <a:ext cx="2914748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2" y="9378407"/>
            <a:ext cx="2914748" cy="49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44" tIns="45372" rIns="90744" bIns="4537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>
              <a:latin typeface="Arial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36198" indent="-28315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32612" indent="-226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85658" indent="-226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38702" indent="-2265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491748" indent="-226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44792" indent="-226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397838" indent="-226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50882" indent="-2265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16FDCE1-249F-489B-A3C2-272F72926855}" type="slidenum">
              <a:rPr lang="en-GB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39775"/>
            <a:ext cx="4933950" cy="3702050"/>
          </a:xfrm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669927" y="4687889"/>
            <a:ext cx="5384799" cy="4446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7" tIns="45372" rIns="90747" bIns="45372"/>
          <a:lstStyle/>
          <a:p>
            <a:endParaRPr lang="es-ES" altLang="nb-NO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08414" y="9378951"/>
            <a:ext cx="291464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47" tIns="45372" rIns="90747" bIns="45372" anchor="b"/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178CE02-F959-4305-B567-F5F308E41AD5}" type="slidenum">
              <a:rPr lang="en-GB" altLang="nb-NO"/>
              <a:pPr algn="r" eaLnBrk="1" hangingPunct="1">
                <a:spcBef>
                  <a:spcPct val="0"/>
                </a:spcBef>
              </a:pPr>
              <a:t>13</a:t>
            </a:fld>
            <a:endParaRPr lang="en-GB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JRC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4" y="8140"/>
            <a:ext cx="9135870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8530" y="2204864"/>
            <a:ext cx="4751942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149080"/>
            <a:ext cx="4752547" cy="1080120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251521" y="332656"/>
            <a:ext cx="8568630" cy="1800200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GB" sz="2400" kern="0" baseline="0" dirty="0" smtClean="0"/>
              <a:t>The European Commission’s</a:t>
            </a:r>
          </a:p>
          <a:p>
            <a:pPr>
              <a:lnSpc>
                <a:spcPts val="3400"/>
              </a:lnSpc>
            </a:pPr>
            <a:r>
              <a:rPr lang="en-GB" sz="2400" kern="0" baseline="0" dirty="0" smtClean="0"/>
              <a:t>science and knowledge service</a:t>
            </a:r>
          </a:p>
          <a:p>
            <a:pPr>
              <a:lnSpc>
                <a:spcPct val="200000"/>
              </a:lnSpc>
            </a:pPr>
            <a:r>
              <a:rPr lang="en-US" sz="2000" b="0" kern="0" dirty="0" smtClean="0"/>
              <a:t>Joint Research</a:t>
            </a:r>
            <a:r>
              <a:rPr lang="en-US" sz="2000" b="0" kern="0" baseline="0" dirty="0" smtClean="0"/>
              <a:t> Centre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4067944" y="5373216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 descr="EC-JRC-logo_horizontal_EN_neg_transparent-background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93376"/>
            <a:ext cx="246295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07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8041B-C6D5-4779-912C-73490104B1AA}" type="datetime1">
              <a:rPr lang="en-US"/>
              <a:pPr>
                <a:defRPr/>
              </a:pPr>
              <a:t>5/2/2017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1162-D79F-4345-A48F-A6AC4D4AB4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9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t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9134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8172450" y="2133600"/>
            <a:ext cx="863600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4859338" y="1412875"/>
            <a:ext cx="504825" cy="576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 bwMode="auto">
          <a:xfrm>
            <a:off x="250825" y="1412875"/>
            <a:ext cx="8569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The European Commission</a:t>
            </a:r>
            <a:r>
              <a:rPr lang="en-GB" altLang="es-ES" sz="2400" b="1">
                <a:solidFill>
                  <a:srgbClr val="004494"/>
                </a:solidFill>
              </a:rPr>
              <a:t>’</a:t>
            </a:r>
            <a:r>
              <a:rPr lang="en-GB" altLang="en-US" sz="2400" b="1">
                <a:solidFill>
                  <a:srgbClr val="004494"/>
                </a:solidFill>
              </a:rPr>
              <a:t>s</a:t>
            </a:r>
          </a:p>
          <a:p>
            <a:pPr algn="r">
              <a:lnSpc>
                <a:spcPts val="3400"/>
              </a:lnSpc>
            </a:pPr>
            <a:r>
              <a:rPr lang="en-GB" altLang="en-US" sz="2400" b="1">
                <a:solidFill>
                  <a:srgbClr val="004494"/>
                </a:solidFill>
              </a:rPr>
              <a:t>science and knowledge service</a:t>
            </a:r>
          </a:p>
          <a:p>
            <a:pPr algn="r">
              <a:lnSpc>
                <a:spcPct val="200000"/>
              </a:lnSpc>
            </a:pPr>
            <a:r>
              <a:rPr lang="en-US" altLang="en-US" sz="2000">
                <a:solidFill>
                  <a:srgbClr val="004494"/>
                </a:solidFill>
              </a:rPr>
              <a:t>Joint Research Centre</a:t>
            </a:r>
          </a:p>
        </p:txBody>
      </p:sp>
      <p:sp>
        <p:nvSpPr>
          <p:cNvPr id="5" name="Title 4"/>
          <p:cNvSpPr>
            <a:spLocks noGrp="1" noChangeArrowheads="1"/>
          </p:cNvSpPr>
          <p:nvPr>
            <p:ph type="ctrTitle"/>
          </p:nvPr>
        </p:nvSpPr>
        <p:spPr>
          <a:xfrm>
            <a:off x="4068530" y="3140968"/>
            <a:ext cx="4751942" cy="1296144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/>
          </a:p>
        </p:txBody>
      </p:sp>
      <p:sp>
        <p:nvSpPr>
          <p:cNvPr id="6" name="Subtit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509120"/>
            <a:ext cx="4752547" cy="936104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067944" y="5517232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8261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3451"/>
            <a:ext cx="8208144" cy="410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8475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7544" y="2203450"/>
            <a:ext cx="3960440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4643239" y="2203450"/>
            <a:ext cx="4032448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096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67544" y="2564904"/>
            <a:ext cx="3959994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6725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980728"/>
            <a:ext cx="4320480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65375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43239" y="2564904"/>
            <a:ext cx="4032448" cy="3742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44008" y="1484784"/>
            <a:ext cx="4033268" cy="93610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980728"/>
            <a:ext cx="4229788" cy="58772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64194"/>
                </a:solidFill>
              </a:defRPr>
            </a:lvl1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21017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3225800"/>
            <a:ext cx="1905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148478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215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44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8530" y="2204864"/>
            <a:ext cx="4751942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149080"/>
            <a:ext cx="4752547" cy="1080120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67944" y="5373216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70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68530" y="2204864"/>
            <a:ext cx="4751942" cy="1800200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67944" y="4149080"/>
            <a:ext cx="4752547" cy="1080120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67944" y="5373216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03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5247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404812"/>
            <a:ext cx="4320480" cy="55444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544" y="1416669"/>
            <a:ext cx="3959994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4229788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16015" y="1416669"/>
            <a:ext cx="396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475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9161828" cy="22048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3283571"/>
            <a:ext cx="8208144" cy="2669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800" b="0" i="0">
                <a:solidFill>
                  <a:srgbClr val="000000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1600">
                <a:solidFill>
                  <a:srgbClr val="000000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400">
                <a:solidFill>
                  <a:srgbClr val="000000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4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3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5.em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395536" y="6453336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EC-JRC-logo_horizontal_EN_pos_transparent-background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093296"/>
            <a:ext cx="2463229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50" r:id="rId3"/>
    <p:sldLayoutId id="2147483652" r:id="rId4"/>
    <p:sldLayoutId id="2147483655" r:id="rId5"/>
    <p:sldLayoutId id="2147483656" r:id="rId6"/>
    <p:sldLayoutId id="2147483659" r:id="rId7"/>
    <p:sldLayoutId id="2147483654" r:id="rId8"/>
    <p:sldLayoutId id="2147483660" r:id="rId9"/>
    <p:sldLayoutId id="2147483663" r:id="rId10"/>
  </p:sldLayoutIdLst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33AC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51" name="Picture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6440488"/>
            <a:ext cx="6302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73050"/>
            <a:ext cx="14398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615113" y="6308725"/>
            <a:ext cx="2133600" cy="365125"/>
          </a:xfrm>
          <a:prstGeom prst="rect">
            <a:avLst/>
          </a:prstGeom>
        </p:spPr>
        <p:txBody>
          <a:bodyPr t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>
                <a:srgbClr val="33ACE3"/>
              </a:buClr>
              <a:buFont typeface="Arial" pitchFamily="34" charset="0"/>
              <a:buNone/>
            </a:pPr>
            <a:fld id="{A50F9699-EB9B-4CAA-BF95-F14F8B470048}" type="slidenum">
              <a:rPr lang="en-US" altLang="en-US">
                <a:solidFill>
                  <a:srgbClr val="164194"/>
                </a:solidFill>
              </a:rPr>
              <a:pPr algn="r" eaLnBrk="1" hangingPunct="1">
                <a:buClr>
                  <a:srgbClr val="33ACE3"/>
                </a:buClr>
                <a:buFont typeface="Arial" pitchFamily="34" charset="0"/>
                <a:buNone/>
              </a:pPr>
              <a:t>‹#›</a:t>
            </a:fld>
            <a:endParaRPr lang="en-US" altLang="en-US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Verdana" pitchFamily="34" charset="0"/>
          <a:ea typeface="MS PGothic" pitchFamily="34" charset="-128"/>
          <a:cs typeface="ＭＳ Ｐゴシック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3platform.jrc.ec.europa.eu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JRC-IPTS-S3PLATFORM@ec.europa.e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Content Placeholder 3"/>
          <p:cNvSpPr>
            <a:spLocks noGrp="1"/>
          </p:cNvSpPr>
          <p:nvPr>
            <p:ph idx="10"/>
          </p:nvPr>
        </p:nvSpPr>
        <p:spPr bwMode="auto">
          <a:xfrm>
            <a:off x="4149725" y="4545013"/>
            <a:ext cx="4751388" cy="111623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endParaRPr lang="en-US" altLang="en-US" sz="2400" b="0" i="0" dirty="0" smtClean="0"/>
          </a:p>
          <a:p>
            <a:pPr eaLnBrk="1" hangingPunct="1">
              <a:buFontTx/>
              <a:buNone/>
            </a:pPr>
            <a:r>
              <a:rPr lang="en-US" altLang="en-US" sz="2000" b="0" i="0" dirty="0" smtClean="0"/>
              <a:t>Barcelona, 4 May 2017</a:t>
            </a:r>
            <a:endParaRPr lang="en-US" altLang="en-US" sz="2000" i="0" dirty="0" smtClean="0"/>
          </a:p>
        </p:txBody>
      </p:sp>
      <p:sp>
        <p:nvSpPr>
          <p:cNvPr id="7170" name="Title 2"/>
          <p:cNvSpPr>
            <a:spLocks noGrp="1"/>
          </p:cNvSpPr>
          <p:nvPr>
            <p:ph type="ctrTitle"/>
          </p:nvPr>
        </p:nvSpPr>
        <p:spPr bwMode="auto">
          <a:xfrm>
            <a:off x="4211960" y="3717032"/>
            <a:ext cx="4751388" cy="684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lang="es-ES" altLang="en-US" sz="2000" b="0" dirty="0" smtClean="0"/>
              <a:t>Fabrizio </a:t>
            </a:r>
            <a:r>
              <a:rPr lang="es-ES" altLang="en-US" sz="2000" b="0" dirty="0" err="1" smtClean="0"/>
              <a:t>Guzzo</a:t>
            </a:r>
            <a:r>
              <a:rPr lang="es-ES" altLang="en-US" sz="2000" b="0" dirty="0" smtClean="0"/>
              <a:t/>
            </a:r>
            <a:br>
              <a:rPr lang="es-ES" altLang="en-US" sz="2000" b="0" dirty="0" smtClean="0"/>
            </a:br>
            <a:endParaRPr lang="es-E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326018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36685065"/>
              </p:ext>
            </p:extLst>
          </p:nvPr>
        </p:nvGraphicFramePr>
        <p:xfrm>
          <a:off x="755576" y="1628800"/>
          <a:ext cx="777686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57401608"/>
              </p:ext>
            </p:extLst>
          </p:nvPr>
        </p:nvGraphicFramePr>
        <p:xfrm>
          <a:off x="1043608" y="2780928"/>
          <a:ext cx="655272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894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0"/>
            <a:ext cx="31432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3238" y="1268760"/>
            <a:ext cx="8208963" cy="504056"/>
          </a:xfrm>
          <a:prstGeom prst="rect">
            <a:avLst/>
          </a:prstGeom>
        </p:spPr>
        <p:txBody>
          <a:bodyPr lIns="0" tIns="0" rIns="0" bIns="0"/>
          <a:lstStyle>
            <a:lvl1pPr marL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41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Role of stakeholders in monitoring</a:t>
            </a:r>
            <a:endParaRPr lang="en-GB" kern="0" dirty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37" y="1916833"/>
            <a:ext cx="86820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03238" y="2228850"/>
            <a:ext cx="258603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Direct involvement</a:t>
            </a:r>
            <a:endParaRPr lang="en-GB" altLang="en-US" sz="2400">
              <a:solidFill>
                <a:srgbClr val="164194"/>
              </a:solidFill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4256088" y="2251075"/>
            <a:ext cx="23685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Indirect</a:t>
            </a:r>
          </a:p>
          <a:p>
            <a:pPr eaLnBrk="1" hangingPunct="1">
              <a:lnSpc>
                <a:spcPct val="110000"/>
              </a:lnSpc>
              <a:buClr>
                <a:srgbClr val="33ACE3"/>
              </a:buClr>
            </a:pPr>
            <a:r>
              <a:rPr lang="en-US" altLang="en-US" sz="2400">
                <a:solidFill>
                  <a:srgbClr val="164194"/>
                </a:solidFill>
              </a:rPr>
              <a:t>Involvement</a:t>
            </a:r>
            <a:endParaRPr lang="en-GB" altLang="en-US" sz="240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268760"/>
            <a:ext cx="7848872" cy="504056"/>
          </a:xfrm>
        </p:spPr>
        <p:txBody>
          <a:bodyPr/>
          <a:lstStyle/>
          <a:p>
            <a:pPr algn="just"/>
            <a:r>
              <a:rPr lang="en-GB" sz="2400" dirty="0" smtClean="0"/>
              <a:t>Literature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640960" cy="4536504"/>
          </a:xfrm>
        </p:spPr>
        <p:txBody>
          <a:bodyPr/>
          <a:lstStyle/>
          <a:p>
            <a:pPr lvl="0" algn="just"/>
            <a:r>
              <a:rPr lang="en-GB" sz="1400" b="0" dirty="0" err="1" smtClean="0"/>
              <a:t>Barca</a:t>
            </a:r>
            <a:r>
              <a:rPr lang="en-GB" sz="1400" b="0" dirty="0" smtClean="0"/>
              <a:t>, </a:t>
            </a:r>
            <a:r>
              <a:rPr lang="en-GB" sz="1400" b="0" dirty="0"/>
              <a:t>F. </a:t>
            </a:r>
            <a:r>
              <a:rPr lang="en-GB" sz="1400" b="0" dirty="0" smtClean="0"/>
              <a:t>(2009), </a:t>
            </a:r>
            <a:r>
              <a:rPr lang="en-GB" sz="1400" b="0" i="1" dirty="0"/>
              <a:t>An Agenda for the Reformed Cohesion </a:t>
            </a:r>
            <a:r>
              <a:rPr lang="en-GB" sz="1400" b="0" i="1" dirty="0" smtClean="0"/>
              <a:t>Policy,</a:t>
            </a:r>
            <a:r>
              <a:rPr lang="en-GB" sz="1400" b="0" dirty="0" smtClean="0"/>
              <a:t> </a:t>
            </a:r>
            <a:r>
              <a:rPr lang="en-GB" sz="1400" b="0" dirty="0"/>
              <a:t>Report to the Commissioner for Regional Policy, Brussels, April.</a:t>
            </a:r>
            <a:endParaRPr lang="en-GB" sz="1400" b="0" dirty="0" smtClean="0"/>
          </a:p>
          <a:p>
            <a:pPr algn="just"/>
            <a:r>
              <a:rPr lang="en-GB" sz="1400" b="0" dirty="0" err="1" smtClean="0"/>
              <a:t>Barca</a:t>
            </a:r>
            <a:r>
              <a:rPr lang="en-GB" sz="1400" b="0" dirty="0"/>
              <a:t>, F. and P. McCann (</a:t>
            </a:r>
            <a:r>
              <a:rPr lang="en-GB" sz="1400" b="0" dirty="0" smtClean="0"/>
              <a:t>2011), </a:t>
            </a:r>
            <a:r>
              <a:rPr lang="en-GB" sz="1400" b="0" dirty="0"/>
              <a:t>“Outcome Indicators and Targets – Towards a Performance Oriented EU Cohesion Policy”, High Level Group reflecting </a:t>
            </a:r>
            <a:r>
              <a:rPr lang="en-GB" sz="1400" b="0" dirty="0" smtClean="0"/>
              <a:t>on future Cohesion Policy, Outcome Indicators and Targets, methodological note, June. </a:t>
            </a:r>
          </a:p>
          <a:p>
            <a:pPr lvl="0" algn="just"/>
            <a:r>
              <a:rPr lang="en-GB" sz="1400" b="0" dirty="0" smtClean="0"/>
              <a:t>Gambetta D. (1998), "Claro!: An Essay on Discursive Machismo", in </a:t>
            </a:r>
            <a:r>
              <a:rPr lang="en-GB" sz="1400" b="0" dirty="0" err="1" smtClean="0"/>
              <a:t>Elster</a:t>
            </a:r>
            <a:r>
              <a:rPr lang="en-GB" sz="1400" b="0" dirty="0" smtClean="0"/>
              <a:t> J. ed., </a:t>
            </a:r>
            <a:r>
              <a:rPr lang="en-GB" sz="1400" b="0" i="1" dirty="0" smtClean="0"/>
              <a:t>Deliberative Democracy</a:t>
            </a:r>
            <a:r>
              <a:rPr lang="en-GB" sz="1400" b="0" dirty="0" smtClean="0"/>
              <a:t>, Cambridge University Press, Cambridge (UK).</a:t>
            </a:r>
          </a:p>
          <a:p>
            <a:pPr lvl="0" algn="just"/>
            <a:r>
              <a:rPr lang="en-GB" sz="1400" b="0" dirty="0" err="1" smtClean="0"/>
              <a:t>Kusek</a:t>
            </a:r>
            <a:r>
              <a:rPr lang="en-GB" sz="1400" b="0" dirty="0"/>
              <a:t>, </a:t>
            </a:r>
            <a:r>
              <a:rPr lang="en-GB" sz="1400" b="0" dirty="0" smtClean="0"/>
              <a:t>J. and R. C. </a:t>
            </a:r>
            <a:r>
              <a:rPr lang="en-GB" sz="1400" b="0" dirty="0" err="1" smtClean="0"/>
              <a:t>Rist</a:t>
            </a:r>
            <a:r>
              <a:rPr lang="en-GB" sz="1400" b="0" dirty="0" smtClean="0"/>
              <a:t> (2004), </a:t>
            </a:r>
            <a:r>
              <a:rPr lang="en-GB" sz="1400" b="0" i="1" dirty="0" smtClean="0"/>
              <a:t>Ten </a:t>
            </a:r>
            <a:r>
              <a:rPr lang="en-GB" sz="1400" b="0" i="1" dirty="0"/>
              <a:t>Steps to a Results-Based Monitoring and Evaluation </a:t>
            </a:r>
            <a:r>
              <a:rPr lang="en-GB" sz="1400" b="0" i="1" dirty="0" smtClean="0"/>
              <a:t>System: </a:t>
            </a:r>
            <a:r>
              <a:rPr lang="en-GB" sz="1400" b="0" i="1" dirty="0"/>
              <a:t>A Handbook for Development </a:t>
            </a:r>
            <a:r>
              <a:rPr lang="en-GB" sz="1400" b="0" i="1" dirty="0" smtClean="0"/>
              <a:t>Practitioners</a:t>
            </a:r>
            <a:r>
              <a:rPr lang="en-GB" sz="1400" b="0" dirty="0" smtClean="0"/>
              <a:t>, </a:t>
            </a:r>
            <a:r>
              <a:rPr lang="en-GB" sz="1400" b="0" dirty="0"/>
              <a:t>Washington, </a:t>
            </a:r>
            <a:r>
              <a:rPr lang="en-GB" sz="1400" b="0" dirty="0" smtClean="0"/>
              <a:t>DC, </a:t>
            </a:r>
            <a:r>
              <a:rPr lang="en-GB" sz="1400" b="0" dirty="0"/>
              <a:t>World Bank. </a:t>
            </a:r>
            <a:endParaRPr lang="en-GB" sz="1400" b="0" dirty="0" smtClean="0"/>
          </a:p>
          <a:p>
            <a:pPr algn="just"/>
            <a:r>
              <a:rPr lang="en-GB" sz="1400" b="0" dirty="0" smtClean="0"/>
              <a:t>McCann, P. and R. Ortega-</a:t>
            </a:r>
            <a:r>
              <a:rPr lang="en-GB" sz="1400" b="0" dirty="0" err="1" smtClean="0"/>
              <a:t>Argilés</a:t>
            </a:r>
            <a:r>
              <a:rPr lang="en-GB" sz="1400" b="0" dirty="0" smtClean="0"/>
              <a:t> (2016), "Smart Specialisation: Insight from the EU Experience and Implications for Other Economies", in </a:t>
            </a:r>
            <a:r>
              <a:rPr lang="en-GB" sz="1400" b="0" i="1" dirty="0" err="1" smtClean="0"/>
              <a:t>Investigaciones</a:t>
            </a:r>
            <a:r>
              <a:rPr lang="en-GB" sz="1400" b="0" i="1" dirty="0" smtClean="0"/>
              <a:t> </a:t>
            </a:r>
            <a:r>
              <a:rPr lang="en-GB" sz="1400" b="0" i="1" dirty="0" err="1" smtClean="0"/>
              <a:t>Regionales</a:t>
            </a:r>
            <a:r>
              <a:rPr lang="en-GB" sz="1400" b="0" i="1" dirty="0" smtClean="0"/>
              <a:t> – Journal of Regional Research</a:t>
            </a:r>
            <a:r>
              <a:rPr lang="en-GB" sz="1400" b="0" dirty="0" smtClean="0"/>
              <a:t>, 36: 279-293.</a:t>
            </a:r>
          </a:p>
          <a:p>
            <a:pPr algn="just"/>
            <a:r>
              <a:rPr lang="en-GB" sz="1400" b="0" dirty="0" err="1" smtClean="0"/>
              <a:t>Sabel</a:t>
            </a:r>
            <a:r>
              <a:rPr lang="en-GB" sz="1400" b="0" dirty="0" smtClean="0"/>
              <a:t>, C. and W. H. Simon 2010</a:t>
            </a:r>
            <a:r>
              <a:rPr lang="en-GB" sz="1400" b="0" dirty="0"/>
              <a:t>, </a:t>
            </a:r>
            <a:r>
              <a:rPr lang="en-GB" sz="1400" b="0" dirty="0" smtClean="0"/>
              <a:t>"Minimalism </a:t>
            </a:r>
            <a:r>
              <a:rPr lang="en-GB" sz="1400" b="0" dirty="0"/>
              <a:t>and </a:t>
            </a:r>
            <a:r>
              <a:rPr lang="en-GB" sz="1400" b="0" dirty="0" smtClean="0"/>
              <a:t>Experimentalism in the Administrative State", in</a:t>
            </a:r>
            <a:r>
              <a:rPr lang="en-GB" sz="1400" b="0" i="1" dirty="0" smtClean="0"/>
              <a:t> Public </a:t>
            </a:r>
            <a:r>
              <a:rPr lang="en-GB" sz="1400" b="0" i="1" dirty="0"/>
              <a:t>Law Research Paper</a:t>
            </a:r>
            <a:r>
              <a:rPr lang="en-GB" sz="1400" b="0" dirty="0"/>
              <a:t>, </a:t>
            </a:r>
            <a:r>
              <a:rPr lang="en-GB" sz="1400" b="0" dirty="0" smtClean="0"/>
              <a:t>10-238, </a:t>
            </a:r>
            <a:r>
              <a:rPr lang="en-GB" sz="1400" b="0" dirty="0"/>
              <a:t>Columbia Law School</a:t>
            </a:r>
            <a:r>
              <a:rPr lang="en-GB" sz="1400" b="0" dirty="0" smtClean="0"/>
              <a:t>.</a:t>
            </a:r>
          </a:p>
          <a:p>
            <a:pPr algn="just"/>
            <a:r>
              <a:rPr lang="en-GB" sz="1400" b="0" dirty="0" err="1" smtClean="0"/>
              <a:t>Rodrik</a:t>
            </a:r>
            <a:r>
              <a:rPr lang="en-GB" sz="1400" b="0" dirty="0"/>
              <a:t>, D. (2004</a:t>
            </a:r>
            <a:r>
              <a:rPr lang="en-GB" sz="1400" b="0" dirty="0" smtClean="0"/>
              <a:t>), "Industrial </a:t>
            </a:r>
            <a:r>
              <a:rPr lang="en-GB" sz="1400" b="0" dirty="0"/>
              <a:t>policies for the twenty-first </a:t>
            </a:r>
            <a:r>
              <a:rPr lang="en-GB" sz="1400" b="0" dirty="0" smtClean="0"/>
              <a:t>century</a:t>
            </a:r>
            <a:r>
              <a:rPr lang="en-GB" sz="1400" b="0" i="1" dirty="0" smtClean="0"/>
              <a:t>"</a:t>
            </a:r>
            <a:r>
              <a:rPr lang="en-GB" sz="1400" b="0" dirty="0" smtClean="0"/>
              <a:t>, John </a:t>
            </a:r>
            <a:r>
              <a:rPr lang="en-GB" sz="1400" b="0" dirty="0"/>
              <a:t>F. Kennedy School of </a:t>
            </a:r>
            <a:r>
              <a:rPr lang="en-GB" sz="1400" b="0" dirty="0" smtClean="0"/>
              <a:t>Government, Harvard University, </a:t>
            </a:r>
            <a:r>
              <a:rPr lang="en-GB" sz="1400" b="0" dirty="0"/>
              <a:t>Faculty Research Working Papers Series</a:t>
            </a:r>
            <a:r>
              <a:rPr lang="en-GB" sz="1400" b="0" dirty="0" smtClean="0"/>
              <a:t>.</a:t>
            </a:r>
          </a:p>
          <a:p>
            <a:pPr algn="just"/>
            <a:r>
              <a:rPr lang="en-GB" sz="1400" b="0" dirty="0" err="1" smtClean="0"/>
              <a:t>Rodrik</a:t>
            </a:r>
            <a:r>
              <a:rPr lang="en-GB" sz="1400" b="0" dirty="0" smtClean="0"/>
              <a:t>, D. (2010), "</a:t>
            </a:r>
            <a:r>
              <a:rPr lang="en-GB" sz="1400" b="0" dirty="0"/>
              <a:t>Diagnostics before </a:t>
            </a:r>
            <a:r>
              <a:rPr lang="en-GB" sz="1400" b="0" dirty="0" smtClean="0"/>
              <a:t>Prescription", in </a:t>
            </a:r>
            <a:r>
              <a:rPr lang="en-GB" sz="1400" b="0" i="1" dirty="0"/>
              <a:t>Journal of Economic Perspectives</a:t>
            </a:r>
            <a:r>
              <a:rPr lang="en-GB" sz="1400" b="0" dirty="0"/>
              <a:t>, 24(3): 33-44. </a:t>
            </a:r>
            <a:endParaRPr lang="en-GB" sz="1400" b="0" dirty="0" smtClean="0"/>
          </a:p>
          <a:p>
            <a:pPr algn="just"/>
            <a:endParaRPr lang="en-GB" sz="1800" b="0" dirty="0" smtClean="0"/>
          </a:p>
          <a:p>
            <a:pPr algn="l"/>
            <a:endParaRPr lang="en-GB" sz="2800" dirty="0"/>
          </a:p>
          <a:p>
            <a:pPr algn="l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90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93204" y="548680"/>
            <a:ext cx="8229600" cy="936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2250"/>
              </a:spcBef>
              <a:defRPr/>
            </a:pPr>
            <a:r>
              <a:rPr lang="en-US" sz="3600" dirty="0" smtClean="0">
                <a:latin typeface="+mn-lt"/>
              </a:rPr>
              <a:t>Thank you!</a:t>
            </a:r>
            <a:endParaRPr lang="en-GB" sz="3600" dirty="0" smtClean="0">
              <a:latin typeface="+mn-lt"/>
            </a:endParaRP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624090" y="4171156"/>
            <a:ext cx="5976938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2000" dirty="0">
                <a:solidFill>
                  <a:srgbClr val="000000"/>
                </a:solidFill>
              </a:rPr>
              <a:t>@</a:t>
            </a:r>
            <a:r>
              <a:rPr lang="cs-CZ" sz="2000" dirty="0">
                <a:solidFill>
                  <a:srgbClr val="000000"/>
                </a:solidFill>
              </a:rPr>
              <a:t>S3Platform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2000" dirty="0" smtClean="0">
              <a:latin typeface="+mn-lt"/>
              <a:hlinkClick r:id="rId3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sz="1600" dirty="0" smtClean="0">
                <a:solidFill>
                  <a:srgbClr val="000000"/>
                </a:solidFill>
              </a:rPr>
              <a:t>	</a:t>
            </a:r>
            <a:endParaRPr lang="cs-CZ" sz="900" dirty="0">
              <a:latin typeface="+mn-lt"/>
              <a:hlinkClick r:id="rId4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600" dirty="0" smtClean="0">
                <a:latin typeface="+mn-lt"/>
                <a:hlinkClick r:id="rId4"/>
              </a:rPr>
              <a:t>JRC-IPTS-S3PLATFORM@ec.europa.eu</a:t>
            </a:r>
            <a:endParaRPr lang="en-GB" sz="1600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GB" sz="1600" dirty="0" smtClean="0">
                <a:hlinkClick r:id="rId4"/>
              </a:rPr>
              <a:t>JRC-IPTS-S3EVENTS@ec.europa.eu</a:t>
            </a:r>
            <a:endParaRPr lang="en-GB" sz="1600" dirty="0"/>
          </a:p>
          <a:p>
            <a:pPr algn="ctr" eaLnBrk="1" hangingPunct="1">
              <a:spcBef>
                <a:spcPct val="50000"/>
              </a:spcBef>
              <a:defRPr/>
            </a:pPr>
            <a:endParaRPr lang="en-GB" sz="1400" dirty="0" smtClean="0">
              <a:latin typeface="+mn-lt"/>
            </a:endParaRPr>
          </a:p>
        </p:txBody>
      </p:sp>
      <p:pic>
        <p:nvPicPr>
          <p:cNvPr id="10244" name="Picture 2" descr="C:\Users\kleiale\AppData\Local\Temp\1\qrcode.201341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88" y="1628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http://www.arrowdesigns.com/Portals/0/twitter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2" y="4758513"/>
            <a:ext cx="5318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483768" y="3684772"/>
            <a:ext cx="42484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BE" altLang="en-US" sz="1600" i="0" dirty="0">
                <a:solidFill>
                  <a:srgbClr val="000000"/>
                </a:solidFill>
                <a:hlinkClick r:id="rId3"/>
              </a:rPr>
              <a:t>http://s3platform.jrc.ec.europa.eu</a:t>
            </a:r>
            <a:endParaRPr lang="cs-CZ" altLang="en-US" sz="1600" i="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600" i="0" dirty="0">
              <a:solidFill>
                <a:srgbClr val="000000"/>
              </a:solidFill>
            </a:endParaRPr>
          </a:p>
        </p:txBody>
      </p:sp>
      <p:pic>
        <p:nvPicPr>
          <p:cNvPr id="7" name="Picture 5" descr="U:\Action - S3 Platform\1. Smart Specialisation Platform\14. S3logo\S3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652" y="1743894"/>
            <a:ext cx="28527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75255" y="6537928"/>
            <a:ext cx="288032" cy="275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2809146"/>
              </p:ext>
            </p:extLst>
          </p:nvPr>
        </p:nvGraphicFramePr>
        <p:xfrm>
          <a:off x="1043608" y="1340768"/>
          <a:ext cx="705678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8065596"/>
              </p:ext>
            </p:extLst>
          </p:nvPr>
        </p:nvGraphicFramePr>
        <p:xfrm>
          <a:off x="611560" y="2420888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1325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93485051"/>
              </p:ext>
            </p:extLst>
          </p:nvPr>
        </p:nvGraphicFramePr>
        <p:xfrm>
          <a:off x="395536" y="1268760"/>
          <a:ext cx="813690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4969080"/>
              </p:ext>
            </p:extLst>
          </p:nvPr>
        </p:nvGraphicFramePr>
        <p:xfrm>
          <a:off x="179512" y="2060848"/>
          <a:ext cx="87129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994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5942480"/>
              </p:ext>
            </p:extLst>
          </p:nvPr>
        </p:nvGraphicFramePr>
        <p:xfrm>
          <a:off x="251520" y="1844824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22057345"/>
              </p:ext>
            </p:extLst>
          </p:nvPr>
        </p:nvGraphicFramePr>
        <p:xfrm>
          <a:off x="467544" y="1124744"/>
          <a:ext cx="813690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5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90370993"/>
              </p:ext>
            </p:extLst>
          </p:nvPr>
        </p:nvGraphicFramePr>
        <p:xfrm>
          <a:off x="395536" y="1268760"/>
          <a:ext cx="806489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6853556"/>
              </p:ext>
            </p:extLst>
          </p:nvPr>
        </p:nvGraphicFramePr>
        <p:xfrm>
          <a:off x="251520" y="2060848"/>
          <a:ext cx="849694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916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6801193"/>
              </p:ext>
            </p:extLst>
          </p:nvPr>
        </p:nvGraphicFramePr>
        <p:xfrm>
          <a:off x="539552" y="1268760"/>
          <a:ext cx="806489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93678945"/>
              </p:ext>
            </p:extLst>
          </p:nvPr>
        </p:nvGraphicFramePr>
        <p:xfrm>
          <a:off x="-15761" y="1916832"/>
          <a:ext cx="91440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673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93343856"/>
              </p:ext>
            </p:extLst>
          </p:nvPr>
        </p:nvGraphicFramePr>
        <p:xfrm>
          <a:off x="251520" y="1484784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15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1021008"/>
              </p:ext>
            </p:extLst>
          </p:nvPr>
        </p:nvGraphicFramePr>
        <p:xfrm>
          <a:off x="683568" y="1196752"/>
          <a:ext cx="7704856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3886206"/>
              </p:ext>
            </p:extLst>
          </p:nvPr>
        </p:nvGraphicFramePr>
        <p:xfrm>
          <a:off x="179512" y="1844824"/>
          <a:ext cx="871296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55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4636543"/>
              </p:ext>
            </p:extLst>
          </p:nvPr>
        </p:nvGraphicFramePr>
        <p:xfrm>
          <a:off x="539552" y="908720"/>
          <a:ext cx="7416824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77332589"/>
              </p:ext>
            </p:extLst>
          </p:nvPr>
        </p:nvGraphicFramePr>
        <p:xfrm>
          <a:off x="179512" y="1628800"/>
          <a:ext cx="878497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871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buClr>
            <a:srgbClr val="33ACE3"/>
          </a:buClr>
          <a:defRPr sz="2400" dirty="0" err="1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4700</TotalTime>
  <Words>1017</Words>
  <Application>Microsoft Office PowerPoint</Application>
  <PresentationFormat>On-screen Show (4:3)</PresentationFormat>
  <Paragraphs>103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Blank</vt:lpstr>
      <vt:lpstr>1_Blank</vt:lpstr>
      <vt:lpstr>Fabrizio Guzzo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</vt:lpstr>
      <vt:lpstr>Thank you!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jrc-admin-arssege</cp:lastModifiedBy>
  <cp:revision>347</cp:revision>
  <cp:lastPrinted>2017-04-28T16:31:40Z</cp:lastPrinted>
  <dcterms:created xsi:type="dcterms:W3CDTF">2015-11-03T14:12:48Z</dcterms:created>
  <dcterms:modified xsi:type="dcterms:W3CDTF">2017-05-02T10:13:25Z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niqueId">
    <vt:lpwstr>64605</vt:lpwstr>
  </property>
  <property fmtid="{D5CDD505-2E9C-101B-9397-08002B2CF9AE}" pid="4" name="Jive_VersionGuid">
    <vt:lpwstr>663648cf-4e8c-4034-94e5-4887ecdd01da</vt:lpwstr>
  </property>
  <property fmtid="{D5CDD505-2E9C-101B-9397-08002B2CF9AE}" pid="5" name="Offisync_UpdateToken">
    <vt:lpwstr>15</vt:lpwstr>
  </property>
  <property fmtid="{D5CDD505-2E9C-101B-9397-08002B2CF9AE}" pid="6" name="Jive_LatestUserAccountName">
    <vt:lpwstr>kleiale</vt:lpwstr>
  </property>
  <property fmtid="{D5CDD505-2E9C-101B-9397-08002B2CF9AE}" pid="7" name="Offisync_ServerID">
    <vt:lpwstr>0d3b22a6-6203-4efc-8e8e-b5279256493b</vt:lpwstr>
  </property>
  <property fmtid="{D5CDD505-2E9C-101B-9397-08002B2CF9AE}" pid="8" name="Jive_ModifiedButNotPublished">
    <vt:lpwstr/>
  </property>
</Properties>
</file>