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88" r:id="rId3"/>
    <p:sldId id="289" r:id="rId4"/>
    <p:sldId id="290" r:id="rId5"/>
    <p:sldId id="29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2" d="100"/>
          <a:sy n="72" d="100"/>
        </p:scale>
        <p:origin x="-1360" y="-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C7C5DF-D414-CC43-AC7D-57167090B46C}" type="datetimeFigureOut">
              <a:rPr lang="en-US" smtClean="0"/>
              <a:t>11/05/17</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928C73-2289-984E-9076-5142073AD8A7}" type="slidenum">
              <a:rPr lang="en-GB" smtClean="0"/>
              <a:t>‹#›</a:t>
            </a:fld>
            <a:endParaRPr lang="en-GB" dirty="0"/>
          </a:p>
        </p:txBody>
      </p:sp>
    </p:spTree>
    <p:extLst>
      <p:ext uri="{BB962C8B-B14F-4D97-AF65-F5344CB8AC3E}">
        <p14:creationId xmlns:p14="http://schemas.microsoft.com/office/powerpoint/2010/main" val="18374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B4F6EC-1855-1942-9025-F035CE2C8CA1}" type="datetimeFigureOut">
              <a:rPr lang="en-US" smtClean="0"/>
              <a:t>11/05/17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E65562-CAAD-644F-A0C7-8F6DA6E2D23C}" type="slidenum">
              <a:rPr lang="en-GB" smtClean="0"/>
              <a:t>‹#›</a:t>
            </a:fld>
            <a:endParaRPr lang="en-GB" dirty="0"/>
          </a:p>
        </p:txBody>
      </p:sp>
    </p:spTree>
    <p:extLst>
      <p:ext uri="{BB962C8B-B14F-4D97-AF65-F5344CB8AC3E}">
        <p14:creationId xmlns:p14="http://schemas.microsoft.com/office/powerpoint/2010/main" val="40659335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135153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128640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352160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2241445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420519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314900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300494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212746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329880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49792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05D45F1-4B33-0948-ACEA-60EC6CF540AB}" type="datetimeFigureOut">
              <a:rPr lang="en-US" smtClean="0"/>
              <a:t>11/05/17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E4FA81B-F8A7-4F45-AED2-3FF032567600}" type="slidenum">
              <a:rPr lang="en-GB" smtClean="0"/>
              <a:t>‹#›</a:t>
            </a:fld>
            <a:endParaRPr lang="en-GB" dirty="0"/>
          </a:p>
        </p:txBody>
      </p:sp>
    </p:spTree>
    <p:extLst>
      <p:ext uri="{BB962C8B-B14F-4D97-AF65-F5344CB8AC3E}">
        <p14:creationId xmlns:p14="http://schemas.microsoft.com/office/powerpoint/2010/main" val="39742945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D45F1-4B33-0948-ACEA-60EC6CF540AB}" type="datetimeFigureOut">
              <a:rPr lang="en-US" smtClean="0"/>
              <a:t>11/05/17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FA81B-F8A7-4F45-AED2-3FF032567600}" type="slidenum">
              <a:rPr lang="en-GB" smtClean="0"/>
              <a:t>‹#›</a:t>
            </a:fld>
            <a:endParaRPr lang="en-GB" dirty="0"/>
          </a:p>
        </p:txBody>
      </p:sp>
    </p:spTree>
    <p:extLst>
      <p:ext uri="{BB962C8B-B14F-4D97-AF65-F5344CB8AC3E}">
        <p14:creationId xmlns:p14="http://schemas.microsoft.com/office/powerpoint/2010/main" val="3768597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9964"/>
            <a:ext cx="7772400" cy="1470025"/>
          </a:xfrm>
        </p:spPr>
        <p:txBody>
          <a:bodyPr>
            <a:normAutofit fontScale="90000"/>
          </a:bodyPr>
          <a:lstStyle/>
          <a:p>
            <a:r>
              <a:rPr lang="en-GB" dirty="0" smtClean="0"/>
              <a:t>Feedback on the Second Meeting of the RIS3 Monitoring Working Group</a:t>
            </a:r>
            <a:endParaRPr lang="en-GB" dirty="0"/>
          </a:p>
        </p:txBody>
      </p:sp>
      <p:sp>
        <p:nvSpPr>
          <p:cNvPr id="3" name="Subtitle 2"/>
          <p:cNvSpPr>
            <a:spLocks noGrp="1"/>
          </p:cNvSpPr>
          <p:nvPr>
            <p:ph type="subTitle" idx="1"/>
          </p:nvPr>
        </p:nvSpPr>
        <p:spPr/>
        <p:txBody>
          <a:bodyPr/>
          <a:lstStyle/>
          <a:p>
            <a:r>
              <a:rPr lang="en-GB" dirty="0" smtClean="0"/>
              <a:t>Ken Guy</a:t>
            </a:r>
          </a:p>
          <a:p>
            <a:r>
              <a:rPr lang="en-GB" dirty="0" smtClean="0"/>
              <a:t>Wise Guys Ltd.</a:t>
            </a:r>
          </a:p>
          <a:p>
            <a:r>
              <a:rPr lang="en-GB" dirty="0" smtClean="0"/>
              <a:t>Barcelona, 4 May 2017</a:t>
            </a:r>
            <a:endParaRPr lang="en-GB" dirty="0"/>
          </a:p>
        </p:txBody>
      </p:sp>
    </p:spTree>
    <p:extLst>
      <p:ext uri="{BB962C8B-B14F-4D97-AF65-F5344CB8AC3E}">
        <p14:creationId xmlns:p14="http://schemas.microsoft.com/office/powerpoint/2010/main" val="32394900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normAutofit/>
          </a:bodyPr>
          <a:lstStyle/>
          <a:p>
            <a:r>
              <a:rPr lang="en-GB" dirty="0" smtClean="0"/>
              <a:t>My main tasks of the day were to:</a:t>
            </a:r>
          </a:p>
          <a:p>
            <a:pPr lvl="1"/>
            <a:r>
              <a:rPr lang="en-GB" dirty="0"/>
              <a:t>D</a:t>
            </a:r>
            <a:r>
              <a:rPr lang="en-GB" dirty="0" smtClean="0"/>
              <a:t>eliver a presentation on ways of ensuring that the results of monitoring exercises are taken into account by policymakers</a:t>
            </a:r>
          </a:p>
          <a:p>
            <a:pPr lvl="1"/>
            <a:r>
              <a:rPr lang="en-GB" dirty="0" smtClean="0"/>
              <a:t>Take part in a participatory exercise concerning three aspects of theory versus practice</a:t>
            </a:r>
          </a:p>
          <a:p>
            <a:pPr lvl="1"/>
            <a:r>
              <a:rPr lang="en-GB" dirty="0"/>
              <a:t>P</a:t>
            </a:r>
            <a:r>
              <a:rPr lang="en-GB" dirty="0" smtClean="0"/>
              <a:t>articipate in the RIS3 Monitoring Clinic concerning the CENTRO region</a:t>
            </a:r>
          </a:p>
          <a:p>
            <a:pPr lvl="1"/>
            <a:endParaRPr lang="en-GB" dirty="0"/>
          </a:p>
        </p:txBody>
      </p:sp>
    </p:spTree>
    <p:extLst>
      <p:ext uri="{BB962C8B-B14F-4D97-AF65-F5344CB8AC3E}">
        <p14:creationId xmlns:p14="http://schemas.microsoft.com/office/powerpoint/2010/main" val="250591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Presentation</a:t>
            </a:r>
            <a:endParaRPr lang="en-GB" dirty="0"/>
          </a:p>
        </p:txBody>
      </p:sp>
      <p:sp>
        <p:nvSpPr>
          <p:cNvPr id="3" name="Content Placeholder 2"/>
          <p:cNvSpPr>
            <a:spLocks noGrp="1"/>
          </p:cNvSpPr>
          <p:nvPr>
            <p:ph idx="1"/>
          </p:nvPr>
        </p:nvSpPr>
        <p:spPr/>
        <p:txBody>
          <a:bodyPr>
            <a:normAutofit lnSpcReduction="10000"/>
          </a:bodyPr>
          <a:lstStyle/>
          <a:p>
            <a:r>
              <a:rPr lang="en-GB" dirty="0" smtClean="0"/>
              <a:t>The main point I took away from the presentation concerned the efficacy of humour as a means of communicating key messages</a:t>
            </a:r>
          </a:p>
          <a:p>
            <a:r>
              <a:rPr lang="en-GB" dirty="0" smtClean="0"/>
              <a:t>The presentation failed to include a cautionary note about the use of humour</a:t>
            </a:r>
          </a:p>
          <a:p>
            <a:r>
              <a:rPr lang="en-GB" dirty="0" smtClean="0"/>
              <a:t>Accordingly, I have altered my slides to reflect the perils of deploying items of dubious humour</a:t>
            </a:r>
          </a:p>
          <a:p>
            <a:pPr lvl="1"/>
            <a:endParaRPr lang="en-GB" dirty="0"/>
          </a:p>
        </p:txBody>
      </p:sp>
    </p:spTree>
    <p:extLst>
      <p:ext uri="{BB962C8B-B14F-4D97-AF65-F5344CB8AC3E}">
        <p14:creationId xmlns:p14="http://schemas.microsoft.com/office/powerpoint/2010/main" val="135352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Participatory Exercise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Monitoring RIS3 </a:t>
            </a:r>
            <a:r>
              <a:rPr lang="en-GB" i="1" dirty="0" smtClean="0"/>
              <a:t>vs</a:t>
            </a:r>
            <a:r>
              <a:rPr lang="en-GB" dirty="0" smtClean="0"/>
              <a:t>. Monitoring OP</a:t>
            </a:r>
          </a:p>
          <a:p>
            <a:pPr lvl="1"/>
            <a:r>
              <a:rPr lang="en-GB" dirty="0" smtClean="0"/>
              <a:t>The main challenge for RIS3 stems from the existence of ‘silos’ and the lack of strong collective ownership. This hampers the definition of adequate indicators, the collection of relevant data and the eventual uptake of analytical outputs</a:t>
            </a:r>
          </a:p>
          <a:p>
            <a:r>
              <a:rPr lang="en-GB" dirty="0" smtClean="0"/>
              <a:t>The Participatory Nature of Monitoring</a:t>
            </a:r>
          </a:p>
          <a:p>
            <a:pPr lvl="1"/>
            <a:r>
              <a:rPr lang="en-GB" dirty="0" smtClean="0"/>
              <a:t>The main challenges are: (1) attracting stakeholders; (2) ensuring the right mix of stakeholders; and (3) maintaining the interest of stakeholders over time</a:t>
            </a:r>
          </a:p>
          <a:p>
            <a:r>
              <a:rPr lang="en-GB" dirty="0" smtClean="0"/>
              <a:t>Indicators, Targets and Methods</a:t>
            </a:r>
          </a:p>
          <a:p>
            <a:pPr lvl="1"/>
            <a:r>
              <a:rPr lang="en-GB" dirty="0" smtClean="0"/>
              <a:t>The main challenges concerning the definition of relevant indicators, targets and methods are pragmatic in nature and dictated by resource constraints</a:t>
            </a:r>
          </a:p>
          <a:p>
            <a:endParaRPr lang="en-GB" dirty="0"/>
          </a:p>
        </p:txBody>
      </p:sp>
    </p:spTree>
    <p:extLst>
      <p:ext uri="{BB962C8B-B14F-4D97-AF65-F5344CB8AC3E}">
        <p14:creationId xmlns:p14="http://schemas.microsoft.com/office/powerpoint/2010/main" val="2068114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CENTRO Monitoring Clinic</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The main discussion in this clinic was between the CENTRO and IPTS representatives</a:t>
            </a:r>
          </a:p>
          <a:p>
            <a:r>
              <a:rPr lang="en-GB" dirty="0" smtClean="0"/>
              <a:t>My own involvement was limited by my relative lack of knowledge concerning the specificity of the development of RIS3 in the CENTRO region</a:t>
            </a:r>
          </a:p>
          <a:p>
            <a:r>
              <a:rPr lang="en-GB" dirty="0" smtClean="0"/>
              <a:t>One problem appeared to be the choice of a starting point for an ‘intervention logic’ approach (thematic domains </a:t>
            </a:r>
            <a:r>
              <a:rPr lang="en-GB" i="1" dirty="0" smtClean="0"/>
              <a:t>vs.</a:t>
            </a:r>
            <a:r>
              <a:rPr lang="en-GB" dirty="0" smtClean="0"/>
              <a:t> innovation hubs)</a:t>
            </a:r>
          </a:p>
          <a:p>
            <a:r>
              <a:rPr lang="en-GB" dirty="0" smtClean="0"/>
              <a:t>Both are acceptable, but the latter should be more rewarding given the effort that has gone into the elaboration of detailed lines of action for each hub</a:t>
            </a:r>
          </a:p>
          <a:p>
            <a:r>
              <a:rPr lang="en-GB" dirty="0" smtClean="0"/>
              <a:t>However, the large number of action lines elaborated makes the task of outlining detailed monitoring indicators inordinately onerous</a:t>
            </a:r>
          </a:p>
          <a:p>
            <a:r>
              <a:rPr lang="en-GB" dirty="0" smtClean="0"/>
              <a:t>If there is a further clinic in the next RIS 3 Monitoring Working Group meeting on 6 June, my own contribution would benefit from a prior discussion </a:t>
            </a:r>
            <a:r>
              <a:rPr lang="en-GB" dirty="0"/>
              <a:t>with the IPTS </a:t>
            </a:r>
            <a:r>
              <a:rPr lang="en-GB" dirty="0" smtClean="0"/>
              <a:t>representative concerning the problems faced in the CENTRO region</a:t>
            </a:r>
            <a:endParaRPr lang="en-GB" dirty="0"/>
          </a:p>
        </p:txBody>
      </p:sp>
    </p:spTree>
    <p:extLst>
      <p:ext uri="{BB962C8B-B14F-4D97-AF65-F5344CB8AC3E}">
        <p14:creationId xmlns:p14="http://schemas.microsoft.com/office/powerpoint/2010/main" val="3370290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902</TotalTime>
  <Words>391</Words>
  <Application>Microsoft Macintosh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Feedback on the Second Meeting of the RIS3 Monitoring Working Group</vt:lpstr>
      <vt:lpstr>Feedback</vt:lpstr>
      <vt:lpstr>Presentation</vt:lpstr>
      <vt:lpstr>Participatory Exercise</vt:lpstr>
      <vt:lpstr>CENTRO Monitoring Clinic</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Guy</dc:creator>
  <cp:lastModifiedBy>Ken Guy</cp:lastModifiedBy>
  <cp:revision>58</cp:revision>
  <cp:lastPrinted>2017-05-02T21:32:31Z</cp:lastPrinted>
  <dcterms:created xsi:type="dcterms:W3CDTF">2017-04-30T16:12:51Z</dcterms:created>
  <dcterms:modified xsi:type="dcterms:W3CDTF">2017-05-11T12:40:28Z</dcterms:modified>
</cp:coreProperties>
</file>