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84" r:id="rId11"/>
    <p:sldId id="261" r:id="rId12"/>
    <p:sldId id="258" r:id="rId13"/>
    <p:sldId id="259" r:id="rId14"/>
    <p:sldId id="260" r:id="rId15"/>
    <p:sldId id="262" r:id="rId16"/>
    <p:sldId id="287" r:id="rId17"/>
    <p:sldId id="282" r:id="rId18"/>
    <p:sldId id="274" r:id="rId19"/>
    <p:sldId id="286" r:id="rId20"/>
    <p:sldId id="271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67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Additionality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Pure Additionality</c:v>
                </c:pt>
                <c:pt idx="1">
                  <c:v>Process Additionality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Strategic Importance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High Strategic Importance</c:v>
                </c:pt>
                <c:pt idx="1">
                  <c:v>Low Strategic Importance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730910372314503"/>
          <c:y val="0.33818976475375601"/>
          <c:w val="0.29034521726450901"/>
          <c:h val="0.527247941611647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19AA1-4C8A-F64F-9CA5-5499BE13B6E6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DEA876-F58A-F344-9B9B-6A68D0F2F0E8}">
      <dgm:prSet phldrT="[Text]"/>
      <dgm:spPr/>
      <dgm:t>
        <a:bodyPr/>
        <a:lstStyle/>
        <a:p>
          <a:endParaRPr lang="en-GB" dirty="0"/>
        </a:p>
      </dgm:t>
    </dgm:pt>
    <dgm:pt modelId="{15B338C7-EFB8-EE4C-B8A4-509EE3A9A82A}" type="parTrans" cxnId="{6448C6B0-D060-7248-A721-9201F52037B4}">
      <dgm:prSet/>
      <dgm:spPr/>
      <dgm:t>
        <a:bodyPr/>
        <a:lstStyle/>
        <a:p>
          <a:endParaRPr lang="en-GB"/>
        </a:p>
      </dgm:t>
    </dgm:pt>
    <dgm:pt modelId="{A574D7BA-010D-E04F-9543-AA4C79DFA783}" type="sibTrans" cxnId="{6448C6B0-D060-7248-A721-9201F52037B4}">
      <dgm:prSet/>
      <dgm:spPr/>
      <dgm:t>
        <a:bodyPr/>
        <a:lstStyle/>
        <a:p>
          <a:endParaRPr lang="en-GB"/>
        </a:p>
      </dgm:t>
    </dgm:pt>
    <dgm:pt modelId="{1DF356C7-F15F-A141-BF1A-D3BC46B0142E}">
      <dgm:prSet phldrT="[Text]"/>
      <dgm:spPr/>
      <dgm:t>
        <a:bodyPr/>
        <a:lstStyle/>
        <a:p>
          <a:r>
            <a:rPr lang="en-GB" dirty="0" smtClean="0"/>
            <a:t>Research and Design</a:t>
          </a:r>
          <a:endParaRPr lang="en-GB" dirty="0"/>
        </a:p>
      </dgm:t>
    </dgm:pt>
    <dgm:pt modelId="{1769DBF4-D378-3D4D-98F5-77D8D020C63B}" type="parTrans" cxnId="{E120D063-434A-3A46-9C9F-6EFB5A021AE5}">
      <dgm:prSet/>
      <dgm:spPr/>
      <dgm:t>
        <a:bodyPr/>
        <a:lstStyle/>
        <a:p>
          <a:endParaRPr lang="en-GB"/>
        </a:p>
      </dgm:t>
    </dgm:pt>
    <dgm:pt modelId="{516F9BCC-A252-8C49-8411-8CD0159CBF1A}" type="sibTrans" cxnId="{E120D063-434A-3A46-9C9F-6EFB5A021AE5}">
      <dgm:prSet/>
      <dgm:spPr/>
      <dgm:t>
        <a:bodyPr/>
        <a:lstStyle/>
        <a:p>
          <a:endParaRPr lang="en-GB"/>
        </a:p>
      </dgm:t>
    </dgm:pt>
    <dgm:pt modelId="{6BB59A7B-E0FF-E441-8992-110CC43474AB}">
      <dgm:prSet phldrT="[Text]"/>
      <dgm:spPr/>
      <dgm:t>
        <a:bodyPr/>
        <a:lstStyle/>
        <a:p>
          <a:endParaRPr lang="en-GB" dirty="0"/>
        </a:p>
      </dgm:t>
    </dgm:pt>
    <dgm:pt modelId="{C0437298-FE16-0F4F-9B41-48983AA8BB02}" type="parTrans" cxnId="{D1DE0499-CC6A-4643-B1B5-D8456776B376}">
      <dgm:prSet/>
      <dgm:spPr/>
      <dgm:t>
        <a:bodyPr/>
        <a:lstStyle/>
        <a:p>
          <a:endParaRPr lang="en-GB"/>
        </a:p>
      </dgm:t>
    </dgm:pt>
    <dgm:pt modelId="{5CC78DEB-1538-7F4A-99CD-A4381B5DDFAF}" type="sibTrans" cxnId="{D1DE0499-CC6A-4643-B1B5-D8456776B376}">
      <dgm:prSet/>
      <dgm:spPr/>
      <dgm:t>
        <a:bodyPr/>
        <a:lstStyle/>
        <a:p>
          <a:endParaRPr lang="en-GB"/>
        </a:p>
      </dgm:t>
    </dgm:pt>
    <dgm:pt modelId="{66B339AD-6105-6C41-98CE-56A64D3F2A94}">
      <dgm:prSet phldrT="[Text]"/>
      <dgm:spPr/>
      <dgm:t>
        <a:bodyPr/>
        <a:lstStyle/>
        <a:p>
          <a:r>
            <a:rPr lang="en-GB" dirty="0" smtClean="0"/>
            <a:t>Data Collection</a:t>
          </a:r>
          <a:endParaRPr lang="en-GB" dirty="0"/>
        </a:p>
      </dgm:t>
    </dgm:pt>
    <dgm:pt modelId="{681FF086-F606-FF44-B2AA-1942FEF8C25C}" type="parTrans" cxnId="{4E96CABD-0D56-4648-BA70-48BFD8276577}">
      <dgm:prSet/>
      <dgm:spPr/>
      <dgm:t>
        <a:bodyPr/>
        <a:lstStyle/>
        <a:p>
          <a:endParaRPr lang="en-GB"/>
        </a:p>
      </dgm:t>
    </dgm:pt>
    <dgm:pt modelId="{D75A3508-6F32-E646-B228-0D46652B8B71}" type="sibTrans" cxnId="{4E96CABD-0D56-4648-BA70-48BFD8276577}">
      <dgm:prSet/>
      <dgm:spPr/>
      <dgm:t>
        <a:bodyPr/>
        <a:lstStyle/>
        <a:p>
          <a:endParaRPr lang="en-GB"/>
        </a:p>
      </dgm:t>
    </dgm:pt>
    <dgm:pt modelId="{56C7B547-C3B8-0A49-A1AE-6A8B663F640E}">
      <dgm:prSet phldrT="[Text]"/>
      <dgm:spPr/>
      <dgm:t>
        <a:bodyPr/>
        <a:lstStyle/>
        <a:p>
          <a:endParaRPr lang="en-GB" dirty="0"/>
        </a:p>
      </dgm:t>
    </dgm:pt>
    <dgm:pt modelId="{FB8A4427-FC25-9D48-B2CF-831484383E52}" type="parTrans" cxnId="{29B76C50-8AB0-CE4D-BD11-727E5A1EDC43}">
      <dgm:prSet/>
      <dgm:spPr/>
      <dgm:t>
        <a:bodyPr/>
        <a:lstStyle/>
        <a:p>
          <a:endParaRPr lang="en-GB"/>
        </a:p>
      </dgm:t>
    </dgm:pt>
    <dgm:pt modelId="{CD43753E-4596-BF44-8562-BB1147B1A279}" type="sibTrans" cxnId="{29B76C50-8AB0-CE4D-BD11-727E5A1EDC43}">
      <dgm:prSet/>
      <dgm:spPr/>
      <dgm:t>
        <a:bodyPr/>
        <a:lstStyle/>
        <a:p>
          <a:endParaRPr lang="en-GB"/>
        </a:p>
      </dgm:t>
    </dgm:pt>
    <dgm:pt modelId="{20215B52-0D2C-7F41-8D3D-BFA19839F5A9}">
      <dgm:prSet phldrT="[Text]"/>
      <dgm:spPr/>
      <dgm:t>
        <a:bodyPr/>
        <a:lstStyle/>
        <a:p>
          <a:r>
            <a:rPr lang="en-GB" dirty="0" smtClean="0"/>
            <a:t>Data Analysis</a:t>
          </a:r>
          <a:endParaRPr lang="en-GB" dirty="0"/>
        </a:p>
      </dgm:t>
    </dgm:pt>
    <dgm:pt modelId="{072FE404-C0EE-CF46-B96B-008DCADE4A7E}" type="parTrans" cxnId="{339C8F5D-B869-5245-AABD-BD72DB1DF164}">
      <dgm:prSet/>
      <dgm:spPr/>
      <dgm:t>
        <a:bodyPr/>
        <a:lstStyle/>
        <a:p>
          <a:endParaRPr lang="en-GB"/>
        </a:p>
      </dgm:t>
    </dgm:pt>
    <dgm:pt modelId="{A7B70D01-2F3B-4B4E-8014-4DE9101FAD1C}" type="sibTrans" cxnId="{339C8F5D-B869-5245-AABD-BD72DB1DF164}">
      <dgm:prSet/>
      <dgm:spPr/>
      <dgm:t>
        <a:bodyPr/>
        <a:lstStyle/>
        <a:p>
          <a:endParaRPr lang="en-GB"/>
        </a:p>
      </dgm:t>
    </dgm:pt>
    <dgm:pt modelId="{3298FC25-13AC-EC4E-8E81-6AE886D56529}">
      <dgm:prSet/>
      <dgm:spPr/>
      <dgm:t>
        <a:bodyPr/>
        <a:lstStyle/>
        <a:p>
          <a:endParaRPr lang="en-GB" dirty="0"/>
        </a:p>
      </dgm:t>
    </dgm:pt>
    <dgm:pt modelId="{E4BE2C2D-3660-2543-9689-195F4C177661}" type="parTrans" cxnId="{94FAA4D7-4E1B-4E4F-9E66-870431ED10D0}">
      <dgm:prSet/>
      <dgm:spPr/>
      <dgm:t>
        <a:bodyPr/>
        <a:lstStyle/>
        <a:p>
          <a:endParaRPr lang="en-GB"/>
        </a:p>
      </dgm:t>
    </dgm:pt>
    <dgm:pt modelId="{617F2773-EDEF-504E-BFEC-0DCEA1A64FC0}" type="sibTrans" cxnId="{94FAA4D7-4E1B-4E4F-9E66-870431ED10D0}">
      <dgm:prSet/>
      <dgm:spPr/>
      <dgm:t>
        <a:bodyPr/>
        <a:lstStyle/>
        <a:p>
          <a:endParaRPr lang="en-GB"/>
        </a:p>
      </dgm:t>
    </dgm:pt>
    <dgm:pt modelId="{C416B9D5-8229-4744-8706-C3DE1858B3D8}">
      <dgm:prSet/>
      <dgm:spPr/>
      <dgm:t>
        <a:bodyPr/>
        <a:lstStyle/>
        <a:p>
          <a:endParaRPr lang="en-GB" dirty="0"/>
        </a:p>
      </dgm:t>
    </dgm:pt>
    <dgm:pt modelId="{23E37A32-FB12-9A4B-8DB9-BA2CB4BBC7A4}" type="parTrans" cxnId="{7CA22678-0BDB-DF42-95B4-67FEE524714D}">
      <dgm:prSet/>
      <dgm:spPr/>
      <dgm:t>
        <a:bodyPr/>
        <a:lstStyle/>
        <a:p>
          <a:endParaRPr lang="en-GB"/>
        </a:p>
      </dgm:t>
    </dgm:pt>
    <dgm:pt modelId="{72FDCBFD-FC23-FB4E-9E8D-227E18D663FE}" type="sibTrans" cxnId="{7CA22678-0BDB-DF42-95B4-67FEE524714D}">
      <dgm:prSet/>
      <dgm:spPr/>
      <dgm:t>
        <a:bodyPr/>
        <a:lstStyle/>
        <a:p>
          <a:endParaRPr lang="en-GB"/>
        </a:p>
      </dgm:t>
    </dgm:pt>
    <dgm:pt modelId="{47397FE8-6081-A84F-B07D-3460E86EBDC6}">
      <dgm:prSet/>
      <dgm:spPr/>
      <dgm:t>
        <a:bodyPr/>
        <a:lstStyle/>
        <a:p>
          <a:endParaRPr lang="en-GB" dirty="0"/>
        </a:p>
      </dgm:t>
    </dgm:pt>
    <dgm:pt modelId="{11A7526C-41E1-0846-A3AF-CD76F67BE157}" type="parTrans" cxnId="{C941E14F-0BC9-FB43-89CE-F59FCB69464E}">
      <dgm:prSet/>
      <dgm:spPr/>
      <dgm:t>
        <a:bodyPr/>
        <a:lstStyle/>
        <a:p>
          <a:endParaRPr lang="en-GB"/>
        </a:p>
      </dgm:t>
    </dgm:pt>
    <dgm:pt modelId="{B9E37D63-C6BB-D249-8A2D-71F9C32688EB}" type="sibTrans" cxnId="{C941E14F-0BC9-FB43-89CE-F59FCB69464E}">
      <dgm:prSet/>
      <dgm:spPr/>
      <dgm:t>
        <a:bodyPr/>
        <a:lstStyle/>
        <a:p>
          <a:endParaRPr lang="en-GB"/>
        </a:p>
      </dgm:t>
    </dgm:pt>
    <dgm:pt modelId="{C54C8125-F51E-BF4A-9DE6-B4B4AEDDD1DE}">
      <dgm:prSet/>
      <dgm:spPr/>
      <dgm:t>
        <a:bodyPr/>
        <a:lstStyle/>
        <a:p>
          <a:r>
            <a:rPr lang="en-GB" dirty="0" smtClean="0"/>
            <a:t>Communication</a:t>
          </a:r>
          <a:endParaRPr lang="en-GB" dirty="0"/>
        </a:p>
      </dgm:t>
    </dgm:pt>
    <dgm:pt modelId="{E7C70616-2934-364E-B290-D00A166CF117}" type="parTrans" cxnId="{B50D36CC-A688-474F-AC37-F0238373AE83}">
      <dgm:prSet/>
      <dgm:spPr/>
      <dgm:t>
        <a:bodyPr/>
        <a:lstStyle/>
        <a:p>
          <a:endParaRPr lang="en-GB"/>
        </a:p>
      </dgm:t>
    </dgm:pt>
    <dgm:pt modelId="{B014E054-4523-7949-A4F0-DEA882DE15EE}" type="sibTrans" cxnId="{B50D36CC-A688-474F-AC37-F0238373AE83}">
      <dgm:prSet/>
      <dgm:spPr/>
      <dgm:t>
        <a:bodyPr/>
        <a:lstStyle/>
        <a:p>
          <a:endParaRPr lang="en-GB"/>
        </a:p>
      </dgm:t>
    </dgm:pt>
    <dgm:pt modelId="{E59E626E-36E8-A44B-99E6-1B277FC0049A}">
      <dgm:prSet/>
      <dgm:spPr/>
      <dgm:t>
        <a:bodyPr/>
        <a:lstStyle/>
        <a:p>
          <a:r>
            <a:rPr lang="en-GB" dirty="0" smtClean="0"/>
            <a:t>Presentation</a:t>
          </a:r>
          <a:endParaRPr lang="en-GB" dirty="0"/>
        </a:p>
      </dgm:t>
    </dgm:pt>
    <dgm:pt modelId="{8FACA487-BE89-914C-9540-6ADBA16DAF81}" type="parTrans" cxnId="{9B6F124D-C951-2048-9222-2344B4FCE535}">
      <dgm:prSet/>
      <dgm:spPr/>
      <dgm:t>
        <a:bodyPr/>
        <a:lstStyle/>
        <a:p>
          <a:endParaRPr lang="en-GB"/>
        </a:p>
      </dgm:t>
    </dgm:pt>
    <dgm:pt modelId="{3AE1602D-331C-2745-BDB6-D6589AC399CB}" type="sibTrans" cxnId="{9B6F124D-C951-2048-9222-2344B4FCE535}">
      <dgm:prSet/>
      <dgm:spPr/>
      <dgm:t>
        <a:bodyPr/>
        <a:lstStyle/>
        <a:p>
          <a:endParaRPr lang="en-GB"/>
        </a:p>
      </dgm:t>
    </dgm:pt>
    <dgm:pt modelId="{BF134543-5BDC-5440-A8A2-81377ED9840B}">
      <dgm:prSet/>
      <dgm:spPr/>
      <dgm:t>
        <a:bodyPr/>
        <a:lstStyle/>
        <a:p>
          <a:r>
            <a:rPr lang="en-GB" dirty="0" smtClean="0"/>
            <a:t>Use</a:t>
          </a:r>
          <a:endParaRPr lang="en-GB" dirty="0"/>
        </a:p>
      </dgm:t>
    </dgm:pt>
    <dgm:pt modelId="{EE661C24-2733-BF4C-9EE8-9EC39C845C90}" type="parTrans" cxnId="{FEF68659-9961-6040-A4B7-BBA4BD4CCCD1}">
      <dgm:prSet/>
      <dgm:spPr/>
      <dgm:t>
        <a:bodyPr/>
        <a:lstStyle/>
        <a:p>
          <a:endParaRPr lang="en-GB"/>
        </a:p>
      </dgm:t>
    </dgm:pt>
    <dgm:pt modelId="{3783236C-A52C-BE46-90B2-EE10BB0400F1}" type="sibTrans" cxnId="{FEF68659-9961-6040-A4B7-BBA4BD4CCCD1}">
      <dgm:prSet/>
      <dgm:spPr/>
      <dgm:t>
        <a:bodyPr/>
        <a:lstStyle/>
        <a:p>
          <a:endParaRPr lang="en-GB"/>
        </a:p>
      </dgm:t>
    </dgm:pt>
    <dgm:pt modelId="{961F956A-87D9-F04B-B6A5-8261DAB64DFE}" type="pres">
      <dgm:prSet presAssocID="{71B19AA1-4C8A-F64F-9CA5-5499BE13B6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77862B2-81D9-9B40-AB9B-962CEB84BB1E}" type="pres">
      <dgm:prSet presAssocID="{B2DEA876-F58A-F344-9B9B-6A68D0F2F0E8}" presName="composite" presStyleCnt="0"/>
      <dgm:spPr/>
    </dgm:pt>
    <dgm:pt modelId="{59B9D552-8497-024D-8121-E2E6DB8A83B7}" type="pres">
      <dgm:prSet presAssocID="{B2DEA876-F58A-F344-9B9B-6A68D0F2F0E8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E1E257-D60B-664F-99A5-FC94B63E68A3}" type="pres">
      <dgm:prSet presAssocID="{B2DEA876-F58A-F344-9B9B-6A68D0F2F0E8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C001A0-0939-614E-956B-846BBD2EBEB7}" type="pres">
      <dgm:prSet presAssocID="{A574D7BA-010D-E04F-9543-AA4C79DFA783}" presName="sp" presStyleCnt="0"/>
      <dgm:spPr/>
    </dgm:pt>
    <dgm:pt modelId="{CF83E7CE-66A2-A042-9BF1-80D5C4032AFE}" type="pres">
      <dgm:prSet presAssocID="{6BB59A7B-E0FF-E441-8992-110CC43474AB}" presName="composite" presStyleCnt="0"/>
      <dgm:spPr/>
    </dgm:pt>
    <dgm:pt modelId="{AC523C2A-997A-D440-BFD2-1F75371200A8}" type="pres">
      <dgm:prSet presAssocID="{6BB59A7B-E0FF-E441-8992-110CC43474AB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6FAE2D-D6FE-9142-BD23-E87180CDF187}" type="pres">
      <dgm:prSet presAssocID="{6BB59A7B-E0FF-E441-8992-110CC43474AB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BCF0BF-CE88-5043-8B36-87925DC65476}" type="pres">
      <dgm:prSet presAssocID="{5CC78DEB-1538-7F4A-99CD-A4381B5DDFAF}" presName="sp" presStyleCnt="0"/>
      <dgm:spPr/>
    </dgm:pt>
    <dgm:pt modelId="{6913E5F1-CDB0-E342-A788-29C6F0829162}" type="pres">
      <dgm:prSet presAssocID="{56C7B547-C3B8-0A49-A1AE-6A8B663F640E}" presName="composite" presStyleCnt="0"/>
      <dgm:spPr/>
    </dgm:pt>
    <dgm:pt modelId="{6504B576-F97C-C14D-A518-76F2969C0ED8}" type="pres">
      <dgm:prSet presAssocID="{56C7B547-C3B8-0A49-A1AE-6A8B663F640E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1B08A7-D678-C547-A61B-68145BF5DFA7}" type="pres">
      <dgm:prSet presAssocID="{56C7B547-C3B8-0A49-A1AE-6A8B663F640E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4DA40B-09D8-954B-904F-046A05E9C864}" type="pres">
      <dgm:prSet presAssocID="{CD43753E-4596-BF44-8562-BB1147B1A279}" presName="sp" presStyleCnt="0"/>
      <dgm:spPr/>
    </dgm:pt>
    <dgm:pt modelId="{B7408E73-A1B8-4748-B886-281639046C10}" type="pres">
      <dgm:prSet presAssocID="{3298FC25-13AC-EC4E-8E81-6AE886D56529}" presName="composite" presStyleCnt="0"/>
      <dgm:spPr/>
    </dgm:pt>
    <dgm:pt modelId="{22E148FB-CE77-5D48-B644-CBEC435609BD}" type="pres">
      <dgm:prSet presAssocID="{3298FC25-13AC-EC4E-8E81-6AE886D56529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03AA8E-5BFF-B347-87A5-779434AA500D}" type="pres">
      <dgm:prSet presAssocID="{3298FC25-13AC-EC4E-8E81-6AE886D56529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04A32F-8D5B-B949-B8AC-1AE60F274DB5}" type="pres">
      <dgm:prSet presAssocID="{617F2773-EDEF-504E-BFEC-0DCEA1A64FC0}" presName="sp" presStyleCnt="0"/>
      <dgm:spPr/>
    </dgm:pt>
    <dgm:pt modelId="{E11B7D09-BD93-4949-8D95-6A0C443911B5}" type="pres">
      <dgm:prSet presAssocID="{C416B9D5-8229-4744-8706-C3DE1858B3D8}" presName="composite" presStyleCnt="0"/>
      <dgm:spPr/>
    </dgm:pt>
    <dgm:pt modelId="{63D7E2E5-D583-1A44-95BC-FED497C071CF}" type="pres">
      <dgm:prSet presAssocID="{C416B9D5-8229-4744-8706-C3DE1858B3D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977F06-8DD0-2C4C-975B-8AE9AA3844B6}" type="pres">
      <dgm:prSet presAssocID="{C416B9D5-8229-4744-8706-C3DE1858B3D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D808DA-6686-D340-93B0-21E9ED2CA5F7}" type="pres">
      <dgm:prSet presAssocID="{72FDCBFD-FC23-FB4E-9E8D-227E18D663FE}" presName="sp" presStyleCnt="0"/>
      <dgm:spPr/>
    </dgm:pt>
    <dgm:pt modelId="{70786136-D621-6243-BB26-938E3B525676}" type="pres">
      <dgm:prSet presAssocID="{47397FE8-6081-A84F-B07D-3460E86EBDC6}" presName="composite" presStyleCnt="0"/>
      <dgm:spPr/>
    </dgm:pt>
    <dgm:pt modelId="{8F7BE15A-756E-7F4C-98B2-5E1C7381F5C4}" type="pres">
      <dgm:prSet presAssocID="{47397FE8-6081-A84F-B07D-3460E86EBDC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57C8E4-14C3-8F41-AB6A-CA96B21D431D}" type="pres">
      <dgm:prSet presAssocID="{47397FE8-6081-A84F-B07D-3460E86EBDC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6F124D-C951-2048-9222-2344B4FCE535}" srcId="{C416B9D5-8229-4744-8706-C3DE1858B3D8}" destId="{E59E626E-36E8-A44B-99E6-1B277FC0049A}" srcOrd="0" destOrd="0" parTransId="{8FACA487-BE89-914C-9540-6ADBA16DAF81}" sibTransId="{3AE1602D-331C-2745-BDB6-D6589AC399CB}"/>
    <dgm:cxn modelId="{6448C6B0-D060-7248-A721-9201F52037B4}" srcId="{71B19AA1-4C8A-F64F-9CA5-5499BE13B6E6}" destId="{B2DEA876-F58A-F344-9B9B-6A68D0F2F0E8}" srcOrd="0" destOrd="0" parTransId="{15B338C7-EFB8-EE4C-B8A4-509EE3A9A82A}" sibTransId="{A574D7BA-010D-E04F-9543-AA4C79DFA783}"/>
    <dgm:cxn modelId="{1849B33E-568F-BC4B-A523-4951C7031497}" type="presOf" srcId="{6BB59A7B-E0FF-E441-8992-110CC43474AB}" destId="{AC523C2A-997A-D440-BFD2-1F75371200A8}" srcOrd="0" destOrd="0" presId="urn:microsoft.com/office/officeart/2005/8/layout/chevron2"/>
    <dgm:cxn modelId="{8181148A-B842-6F46-86DB-BFF7902473DB}" type="presOf" srcId="{C54C8125-F51E-BF4A-9DE6-B4B4AEDDD1DE}" destId="{3003AA8E-5BFF-B347-87A5-779434AA500D}" srcOrd="0" destOrd="0" presId="urn:microsoft.com/office/officeart/2005/8/layout/chevron2"/>
    <dgm:cxn modelId="{7D82388F-90E1-2848-AA62-5CA52799A6D2}" type="presOf" srcId="{E59E626E-36E8-A44B-99E6-1B277FC0049A}" destId="{E7977F06-8DD0-2C4C-975B-8AE9AA3844B6}" srcOrd="0" destOrd="0" presId="urn:microsoft.com/office/officeart/2005/8/layout/chevron2"/>
    <dgm:cxn modelId="{9EA0E501-48E5-1D4A-AE1C-3C5AD7E74F4C}" type="presOf" srcId="{3298FC25-13AC-EC4E-8E81-6AE886D56529}" destId="{22E148FB-CE77-5D48-B644-CBEC435609BD}" srcOrd="0" destOrd="0" presId="urn:microsoft.com/office/officeart/2005/8/layout/chevron2"/>
    <dgm:cxn modelId="{7166806D-1469-D141-99F2-260B6AE708BA}" type="presOf" srcId="{1DF356C7-F15F-A141-BF1A-D3BC46B0142E}" destId="{81E1E257-D60B-664F-99A5-FC94B63E68A3}" srcOrd="0" destOrd="0" presId="urn:microsoft.com/office/officeart/2005/8/layout/chevron2"/>
    <dgm:cxn modelId="{D1DE0499-CC6A-4643-B1B5-D8456776B376}" srcId="{71B19AA1-4C8A-F64F-9CA5-5499BE13B6E6}" destId="{6BB59A7B-E0FF-E441-8992-110CC43474AB}" srcOrd="1" destOrd="0" parTransId="{C0437298-FE16-0F4F-9B41-48983AA8BB02}" sibTransId="{5CC78DEB-1538-7F4A-99CD-A4381B5DDFAF}"/>
    <dgm:cxn modelId="{94FAA4D7-4E1B-4E4F-9E66-870431ED10D0}" srcId="{71B19AA1-4C8A-F64F-9CA5-5499BE13B6E6}" destId="{3298FC25-13AC-EC4E-8E81-6AE886D56529}" srcOrd="3" destOrd="0" parTransId="{E4BE2C2D-3660-2543-9689-195F4C177661}" sibTransId="{617F2773-EDEF-504E-BFEC-0DCEA1A64FC0}"/>
    <dgm:cxn modelId="{339C8F5D-B869-5245-AABD-BD72DB1DF164}" srcId="{56C7B547-C3B8-0A49-A1AE-6A8B663F640E}" destId="{20215B52-0D2C-7F41-8D3D-BFA19839F5A9}" srcOrd="0" destOrd="0" parTransId="{072FE404-C0EE-CF46-B96B-008DCADE4A7E}" sibTransId="{A7B70D01-2F3B-4B4E-8014-4DE9101FAD1C}"/>
    <dgm:cxn modelId="{4FE03E97-F60A-A94E-8F8A-0752DC6DB95D}" type="presOf" srcId="{BF134543-5BDC-5440-A8A2-81377ED9840B}" destId="{6D57C8E4-14C3-8F41-AB6A-CA96B21D431D}" srcOrd="0" destOrd="0" presId="urn:microsoft.com/office/officeart/2005/8/layout/chevron2"/>
    <dgm:cxn modelId="{FEF68659-9961-6040-A4B7-BBA4BD4CCCD1}" srcId="{47397FE8-6081-A84F-B07D-3460E86EBDC6}" destId="{BF134543-5BDC-5440-A8A2-81377ED9840B}" srcOrd="0" destOrd="0" parTransId="{EE661C24-2733-BF4C-9EE8-9EC39C845C90}" sibTransId="{3783236C-A52C-BE46-90B2-EE10BB0400F1}"/>
    <dgm:cxn modelId="{56DB0E7F-1A91-D14D-AEE6-CCFAE7BB84E2}" type="presOf" srcId="{B2DEA876-F58A-F344-9B9B-6A68D0F2F0E8}" destId="{59B9D552-8497-024D-8121-E2E6DB8A83B7}" srcOrd="0" destOrd="0" presId="urn:microsoft.com/office/officeart/2005/8/layout/chevron2"/>
    <dgm:cxn modelId="{45DFF275-2453-4445-8F77-B34CC4842544}" type="presOf" srcId="{47397FE8-6081-A84F-B07D-3460E86EBDC6}" destId="{8F7BE15A-756E-7F4C-98B2-5E1C7381F5C4}" srcOrd="0" destOrd="0" presId="urn:microsoft.com/office/officeart/2005/8/layout/chevron2"/>
    <dgm:cxn modelId="{C941E14F-0BC9-FB43-89CE-F59FCB69464E}" srcId="{71B19AA1-4C8A-F64F-9CA5-5499BE13B6E6}" destId="{47397FE8-6081-A84F-B07D-3460E86EBDC6}" srcOrd="5" destOrd="0" parTransId="{11A7526C-41E1-0846-A3AF-CD76F67BE157}" sibTransId="{B9E37D63-C6BB-D249-8A2D-71F9C32688EB}"/>
    <dgm:cxn modelId="{4E96CABD-0D56-4648-BA70-48BFD8276577}" srcId="{6BB59A7B-E0FF-E441-8992-110CC43474AB}" destId="{66B339AD-6105-6C41-98CE-56A64D3F2A94}" srcOrd="0" destOrd="0" parTransId="{681FF086-F606-FF44-B2AA-1942FEF8C25C}" sibTransId="{D75A3508-6F32-E646-B228-0D46652B8B71}"/>
    <dgm:cxn modelId="{722AA473-F747-244B-A086-27188594B255}" type="presOf" srcId="{71B19AA1-4C8A-F64F-9CA5-5499BE13B6E6}" destId="{961F956A-87D9-F04B-B6A5-8261DAB64DFE}" srcOrd="0" destOrd="0" presId="urn:microsoft.com/office/officeart/2005/8/layout/chevron2"/>
    <dgm:cxn modelId="{E120D063-434A-3A46-9C9F-6EFB5A021AE5}" srcId="{B2DEA876-F58A-F344-9B9B-6A68D0F2F0E8}" destId="{1DF356C7-F15F-A141-BF1A-D3BC46B0142E}" srcOrd="0" destOrd="0" parTransId="{1769DBF4-D378-3D4D-98F5-77D8D020C63B}" sibTransId="{516F9BCC-A252-8C49-8411-8CD0159CBF1A}"/>
    <dgm:cxn modelId="{1F63A730-D35B-2040-9C73-92963E382CD1}" type="presOf" srcId="{56C7B547-C3B8-0A49-A1AE-6A8B663F640E}" destId="{6504B576-F97C-C14D-A518-76F2969C0ED8}" srcOrd="0" destOrd="0" presId="urn:microsoft.com/office/officeart/2005/8/layout/chevron2"/>
    <dgm:cxn modelId="{9EBA4423-86D3-B442-BBE1-8C918C3A80E2}" type="presOf" srcId="{C416B9D5-8229-4744-8706-C3DE1858B3D8}" destId="{63D7E2E5-D583-1A44-95BC-FED497C071CF}" srcOrd="0" destOrd="0" presId="urn:microsoft.com/office/officeart/2005/8/layout/chevron2"/>
    <dgm:cxn modelId="{87CCBE40-9F53-3C49-9C65-3C6A46904C7F}" type="presOf" srcId="{66B339AD-6105-6C41-98CE-56A64D3F2A94}" destId="{B06FAE2D-D6FE-9142-BD23-E87180CDF187}" srcOrd="0" destOrd="0" presId="urn:microsoft.com/office/officeart/2005/8/layout/chevron2"/>
    <dgm:cxn modelId="{B50D36CC-A688-474F-AC37-F0238373AE83}" srcId="{3298FC25-13AC-EC4E-8E81-6AE886D56529}" destId="{C54C8125-F51E-BF4A-9DE6-B4B4AEDDD1DE}" srcOrd="0" destOrd="0" parTransId="{E7C70616-2934-364E-B290-D00A166CF117}" sibTransId="{B014E054-4523-7949-A4F0-DEA882DE15EE}"/>
    <dgm:cxn modelId="{FB6DBF6D-B4DB-5441-841F-EF564BACE476}" type="presOf" srcId="{20215B52-0D2C-7F41-8D3D-BFA19839F5A9}" destId="{A31B08A7-D678-C547-A61B-68145BF5DFA7}" srcOrd="0" destOrd="0" presId="urn:microsoft.com/office/officeart/2005/8/layout/chevron2"/>
    <dgm:cxn modelId="{29B76C50-8AB0-CE4D-BD11-727E5A1EDC43}" srcId="{71B19AA1-4C8A-F64F-9CA5-5499BE13B6E6}" destId="{56C7B547-C3B8-0A49-A1AE-6A8B663F640E}" srcOrd="2" destOrd="0" parTransId="{FB8A4427-FC25-9D48-B2CF-831484383E52}" sibTransId="{CD43753E-4596-BF44-8562-BB1147B1A279}"/>
    <dgm:cxn modelId="{7CA22678-0BDB-DF42-95B4-67FEE524714D}" srcId="{71B19AA1-4C8A-F64F-9CA5-5499BE13B6E6}" destId="{C416B9D5-8229-4744-8706-C3DE1858B3D8}" srcOrd="4" destOrd="0" parTransId="{23E37A32-FB12-9A4B-8DB9-BA2CB4BBC7A4}" sibTransId="{72FDCBFD-FC23-FB4E-9E8D-227E18D663FE}"/>
    <dgm:cxn modelId="{44975BFF-BF94-364C-974F-66D579FCE3A2}" type="presParOf" srcId="{961F956A-87D9-F04B-B6A5-8261DAB64DFE}" destId="{677862B2-81D9-9B40-AB9B-962CEB84BB1E}" srcOrd="0" destOrd="0" presId="urn:microsoft.com/office/officeart/2005/8/layout/chevron2"/>
    <dgm:cxn modelId="{DD9771C5-C92D-B14C-BEC5-1427B695BEE6}" type="presParOf" srcId="{677862B2-81D9-9B40-AB9B-962CEB84BB1E}" destId="{59B9D552-8497-024D-8121-E2E6DB8A83B7}" srcOrd="0" destOrd="0" presId="urn:microsoft.com/office/officeart/2005/8/layout/chevron2"/>
    <dgm:cxn modelId="{301743B9-FC3D-024C-8CF4-C2AAA6A13727}" type="presParOf" srcId="{677862B2-81D9-9B40-AB9B-962CEB84BB1E}" destId="{81E1E257-D60B-664F-99A5-FC94B63E68A3}" srcOrd="1" destOrd="0" presId="urn:microsoft.com/office/officeart/2005/8/layout/chevron2"/>
    <dgm:cxn modelId="{ADFB79FF-B322-E641-A70A-D6CECB1AF681}" type="presParOf" srcId="{961F956A-87D9-F04B-B6A5-8261DAB64DFE}" destId="{DFC001A0-0939-614E-956B-846BBD2EBEB7}" srcOrd="1" destOrd="0" presId="urn:microsoft.com/office/officeart/2005/8/layout/chevron2"/>
    <dgm:cxn modelId="{72B6DA2F-2295-B246-A82B-9B7AB72EA379}" type="presParOf" srcId="{961F956A-87D9-F04B-B6A5-8261DAB64DFE}" destId="{CF83E7CE-66A2-A042-9BF1-80D5C4032AFE}" srcOrd="2" destOrd="0" presId="urn:microsoft.com/office/officeart/2005/8/layout/chevron2"/>
    <dgm:cxn modelId="{1075CD17-4DD1-284E-A8D3-685D784F305C}" type="presParOf" srcId="{CF83E7CE-66A2-A042-9BF1-80D5C4032AFE}" destId="{AC523C2A-997A-D440-BFD2-1F75371200A8}" srcOrd="0" destOrd="0" presId="urn:microsoft.com/office/officeart/2005/8/layout/chevron2"/>
    <dgm:cxn modelId="{E136F26D-54DD-8E48-8699-422B6E97DED2}" type="presParOf" srcId="{CF83E7CE-66A2-A042-9BF1-80D5C4032AFE}" destId="{B06FAE2D-D6FE-9142-BD23-E87180CDF187}" srcOrd="1" destOrd="0" presId="urn:microsoft.com/office/officeart/2005/8/layout/chevron2"/>
    <dgm:cxn modelId="{8D7EAFF4-9170-A843-AED8-C0C7D17A7129}" type="presParOf" srcId="{961F956A-87D9-F04B-B6A5-8261DAB64DFE}" destId="{89BCF0BF-CE88-5043-8B36-87925DC65476}" srcOrd="3" destOrd="0" presId="urn:microsoft.com/office/officeart/2005/8/layout/chevron2"/>
    <dgm:cxn modelId="{73FFAA06-EA33-0844-907C-7DA6DF3EE710}" type="presParOf" srcId="{961F956A-87D9-F04B-B6A5-8261DAB64DFE}" destId="{6913E5F1-CDB0-E342-A788-29C6F0829162}" srcOrd="4" destOrd="0" presId="urn:microsoft.com/office/officeart/2005/8/layout/chevron2"/>
    <dgm:cxn modelId="{A33572D8-D068-0047-B73B-FC477630F7F3}" type="presParOf" srcId="{6913E5F1-CDB0-E342-A788-29C6F0829162}" destId="{6504B576-F97C-C14D-A518-76F2969C0ED8}" srcOrd="0" destOrd="0" presId="urn:microsoft.com/office/officeart/2005/8/layout/chevron2"/>
    <dgm:cxn modelId="{D483D56A-36F3-E24E-B7F7-4F331B40313D}" type="presParOf" srcId="{6913E5F1-CDB0-E342-A788-29C6F0829162}" destId="{A31B08A7-D678-C547-A61B-68145BF5DFA7}" srcOrd="1" destOrd="0" presId="urn:microsoft.com/office/officeart/2005/8/layout/chevron2"/>
    <dgm:cxn modelId="{2CCBFC1C-4FC3-4940-9808-472488AC81D0}" type="presParOf" srcId="{961F956A-87D9-F04B-B6A5-8261DAB64DFE}" destId="{6F4DA40B-09D8-954B-904F-046A05E9C864}" srcOrd="5" destOrd="0" presId="urn:microsoft.com/office/officeart/2005/8/layout/chevron2"/>
    <dgm:cxn modelId="{2C173B6B-57F5-0748-B10C-06AB0C3A422F}" type="presParOf" srcId="{961F956A-87D9-F04B-B6A5-8261DAB64DFE}" destId="{B7408E73-A1B8-4748-B886-281639046C10}" srcOrd="6" destOrd="0" presId="urn:microsoft.com/office/officeart/2005/8/layout/chevron2"/>
    <dgm:cxn modelId="{A1A109AE-8FE4-5B45-9271-B23755AFF576}" type="presParOf" srcId="{B7408E73-A1B8-4748-B886-281639046C10}" destId="{22E148FB-CE77-5D48-B644-CBEC435609BD}" srcOrd="0" destOrd="0" presId="urn:microsoft.com/office/officeart/2005/8/layout/chevron2"/>
    <dgm:cxn modelId="{9825FFF1-31E3-4B4A-B446-092A0136C0AF}" type="presParOf" srcId="{B7408E73-A1B8-4748-B886-281639046C10}" destId="{3003AA8E-5BFF-B347-87A5-779434AA500D}" srcOrd="1" destOrd="0" presId="urn:microsoft.com/office/officeart/2005/8/layout/chevron2"/>
    <dgm:cxn modelId="{04C8608E-B7A1-6F49-A93D-F7A4091E639A}" type="presParOf" srcId="{961F956A-87D9-F04B-B6A5-8261DAB64DFE}" destId="{4204A32F-8D5B-B949-B8AC-1AE60F274DB5}" srcOrd="7" destOrd="0" presId="urn:microsoft.com/office/officeart/2005/8/layout/chevron2"/>
    <dgm:cxn modelId="{9826B15C-F7BE-BB47-8678-E420F7C0A330}" type="presParOf" srcId="{961F956A-87D9-F04B-B6A5-8261DAB64DFE}" destId="{E11B7D09-BD93-4949-8D95-6A0C443911B5}" srcOrd="8" destOrd="0" presId="urn:microsoft.com/office/officeart/2005/8/layout/chevron2"/>
    <dgm:cxn modelId="{E5577AEA-1E33-2B4F-86F3-94CF66171935}" type="presParOf" srcId="{E11B7D09-BD93-4949-8D95-6A0C443911B5}" destId="{63D7E2E5-D583-1A44-95BC-FED497C071CF}" srcOrd="0" destOrd="0" presId="urn:microsoft.com/office/officeart/2005/8/layout/chevron2"/>
    <dgm:cxn modelId="{0D5EBEC0-44E5-C54B-B803-2082485E1F72}" type="presParOf" srcId="{E11B7D09-BD93-4949-8D95-6A0C443911B5}" destId="{E7977F06-8DD0-2C4C-975B-8AE9AA3844B6}" srcOrd="1" destOrd="0" presId="urn:microsoft.com/office/officeart/2005/8/layout/chevron2"/>
    <dgm:cxn modelId="{5992D202-7D35-2A43-9EF4-F6272A08B6C4}" type="presParOf" srcId="{961F956A-87D9-F04B-B6A5-8261DAB64DFE}" destId="{DFD808DA-6686-D340-93B0-21E9ED2CA5F7}" srcOrd="9" destOrd="0" presId="urn:microsoft.com/office/officeart/2005/8/layout/chevron2"/>
    <dgm:cxn modelId="{B0EDCE6B-A516-344A-8259-9AF131054136}" type="presParOf" srcId="{961F956A-87D9-F04B-B6A5-8261DAB64DFE}" destId="{70786136-D621-6243-BB26-938E3B525676}" srcOrd="10" destOrd="0" presId="urn:microsoft.com/office/officeart/2005/8/layout/chevron2"/>
    <dgm:cxn modelId="{07F24B26-BE3E-D649-8B94-3A5CAC47B535}" type="presParOf" srcId="{70786136-D621-6243-BB26-938E3B525676}" destId="{8F7BE15A-756E-7F4C-98B2-5E1C7381F5C4}" srcOrd="0" destOrd="0" presId="urn:microsoft.com/office/officeart/2005/8/layout/chevron2"/>
    <dgm:cxn modelId="{9433A107-3563-C04C-9782-E39F55C34F03}" type="presParOf" srcId="{70786136-D621-6243-BB26-938E3B525676}" destId="{6D57C8E4-14C3-8F41-AB6A-CA96B21D43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9D552-8497-024D-8121-E2E6DB8A83B7}">
      <dsp:nvSpPr>
        <dsp:cNvPr id="0" name=""/>
        <dsp:cNvSpPr/>
      </dsp:nvSpPr>
      <dsp:spPr>
        <a:xfrm rot="5400000">
          <a:off x="-125469" y="126564"/>
          <a:ext cx="836463" cy="5855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-5400000">
        <a:off x="1" y="293856"/>
        <a:ext cx="585524" cy="250939"/>
      </dsp:txXfrm>
    </dsp:sp>
    <dsp:sp modelId="{81E1E257-D60B-664F-99A5-FC94B63E68A3}">
      <dsp:nvSpPr>
        <dsp:cNvPr id="0" name=""/>
        <dsp:cNvSpPr/>
      </dsp:nvSpPr>
      <dsp:spPr>
        <a:xfrm rot="5400000">
          <a:off x="3110085" y="-2523466"/>
          <a:ext cx="543701" cy="5592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Research and Design</a:t>
          </a:r>
          <a:endParaRPr lang="en-GB" sz="3200" kern="1200" dirty="0"/>
        </a:p>
      </dsp:txBody>
      <dsp:txXfrm rot="-5400000">
        <a:off x="585525" y="27635"/>
        <a:ext cx="5566282" cy="490619"/>
      </dsp:txXfrm>
    </dsp:sp>
    <dsp:sp modelId="{AC523C2A-997A-D440-BFD2-1F75371200A8}">
      <dsp:nvSpPr>
        <dsp:cNvPr id="0" name=""/>
        <dsp:cNvSpPr/>
      </dsp:nvSpPr>
      <dsp:spPr>
        <a:xfrm rot="5400000">
          <a:off x="-125469" y="864026"/>
          <a:ext cx="836463" cy="5855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-5400000">
        <a:off x="1" y="1031318"/>
        <a:ext cx="585524" cy="250939"/>
      </dsp:txXfrm>
    </dsp:sp>
    <dsp:sp modelId="{B06FAE2D-D6FE-9142-BD23-E87180CDF187}">
      <dsp:nvSpPr>
        <dsp:cNvPr id="0" name=""/>
        <dsp:cNvSpPr/>
      </dsp:nvSpPr>
      <dsp:spPr>
        <a:xfrm rot="5400000">
          <a:off x="3110085" y="-1786004"/>
          <a:ext cx="543701" cy="5592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Data Collection</a:t>
          </a:r>
          <a:endParaRPr lang="en-GB" sz="3200" kern="1200" dirty="0"/>
        </a:p>
      </dsp:txBody>
      <dsp:txXfrm rot="-5400000">
        <a:off x="585525" y="765097"/>
        <a:ext cx="5566282" cy="490619"/>
      </dsp:txXfrm>
    </dsp:sp>
    <dsp:sp modelId="{6504B576-F97C-C14D-A518-76F2969C0ED8}">
      <dsp:nvSpPr>
        <dsp:cNvPr id="0" name=""/>
        <dsp:cNvSpPr/>
      </dsp:nvSpPr>
      <dsp:spPr>
        <a:xfrm rot="5400000">
          <a:off x="-125469" y="1601488"/>
          <a:ext cx="836463" cy="5855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-5400000">
        <a:off x="1" y="1768780"/>
        <a:ext cx="585524" cy="250939"/>
      </dsp:txXfrm>
    </dsp:sp>
    <dsp:sp modelId="{A31B08A7-D678-C547-A61B-68145BF5DFA7}">
      <dsp:nvSpPr>
        <dsp:cNvPr id="0" name=""/>
        <dsp:cNvSpPr/>
      </dsp:nvSpPr>
      <dsp:spPr>
        <a:xfrm rot="5400000">
          <a:off x="3110085" y="-1048542"/>
          <a:ext cx="543701" cy="5592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Data Analysis</a:t>
          </a:r>
          <a:endParaRPr lang="en-GB" sz="3200" kern="1200" dirty="0"/>
        </a:p>
      </dsp:txBody>
      <dsp:txXfrm rot="-5400000">
        <a:off x="585525" y="1502559"/>
        <a:ext cx="5566282" cy="490619"/>
      </dsp:txXfrm>
    </dsp:sp>
    <dsp:sp modelId="{22E148FB-CE77-5D48-B644-CBEC435609BD}">
      <dsp:nvSpPr>
        <dsp:cNvPr id="0" name=""/>
        <dsp:cNvSpPr/>
      </dsp:nvSpPr>
      <dsp:spPr>
        <a:xfrm rot="5400000">
          <a:off x="-125469" y="2338950"/>
          <a:ext cx="836463" cy="5855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-5400000">
        <a:off x="1" y="2506242"/>
        <a:ext cx="585524" cy="250939"/>
      </dsp:txXfrm>
    </dsp:sp>
    <dsp:sp modelId="{3003AA8E-5BFF-B347-87A5-779434AA500D}">
      <dsp:nvSpPr>
        <dsp:cNvPr id="0" name=""/>
        <dsp:cNvSpPr/>
      </dsp:nvSpPr>
      <dsp:spPr>
        <a:xfrm rot="5400000">
          <a:off x="3110085" y="-311080"/>
          <a:ext cx="543701" cy="5592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Communication</a:t>
          </a:r>
          <a:endParaRPr lang="en-GB" sz="3200" kern="1200" dirty="0"/>
        </a:p>
      </dsp:txBody>
      <dsp:txXfrm rot="-5400000">
        <a:off x="585525" y="2240021"/>
        <a:ext cx="5566282" cy="490619"/>
      </dsp:txXfrm>
    </dsp:sp>
    <dsp:sp modelId="{63D7E2E5-D583-1A44-95BC-FED497C071CF}">
      <dsp:nvSpPr>
        <dsp:cNvPr id="0" name=""/>
        <dsp:cNvSpPr/>
      </dsp:nvSpPr>
      <dsp:spPr>
        <a:xfrm rot="5400000">
          <a:off x="-125469" y="3076412"/>
          <a:ext cx="836463" cy="5855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-5400000">
        <a:off x="1" y="3243704"/>
        <a:ext cx="585524" cy="250939"/>
      </dsp:txXfrm>
    </dsp:sp>
    <dsp:sp modelId="{E7977F06-8DD0-2C4C-975B-8AE9AA3844B6}">
      <dsp:nvSpPr>
        <dsp:cNvPr id="0" name=""/>
        <dsp:cNvSpPr/>
      </dsp:nvSpPr>
      <dsp:spPr>
        <a:xfrm rot="5400000">
          <a:off x="3110085" y="426381"/>
          <a:ext cx="543701" cy="5592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Presentation</a:t>
          </a:r>
          <a:endParaRPr lang="en-GB" sz="3200" kern="1200" dirty="0"/>
        </a:p>
      </dsp:txBody>
      <dsp:txXfrm rot="-5400000">
        <a:off x="585525" y="2977483"/>
        <a:ext cx="5566282" cy="490619"/>
      </dsp:txXfrm>
    </dsp:sp>
    <dsp:sp modelId="{8F7BE15A-756E-7F4C-98B2-5E1C7381F5C4}">
      <dsp:nvSpPr>
        <dsp:cNvPr id="0" name=""/>
        <dsp:cNvSpPr/>
      </dsp:nvSpPr>
      <dsp:spPr>
        <a:xfrm rot="5400000">
          <a:off x="-125469" y="3813874"/>
          <a:ext cx="836463" cy="5855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-5400000">
        <a:off x="1" y="3981166"/>
        <a:ext cx="585524" cy="250939"/>
      </dsp:txXfrm>
    </dsp:sp>
    <dsp:sp modelId="{6D57C8E4-14C3-8F41-AB6A-CA96B21D431D}">
      <dsp:nvSpPr>
        <dsp:cNvPr id="0" name=""/>
        <dsp:cNvSpPr/>
      </dsp:nvSpPr>
      <dsp:spPr>
        <a:xfrm rot="5400000">
          <a:off x="3110085" y="1163843"/>
          <a:ext cx="543701" cy="5592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Use</a:t>
          </a:r>
          <a:endParaRPr lang="en-GB" sz="3200" kern="1200" dirty="0"/>
        </a:p>
      </dsp:txBody>
      <dsp:txXfrm rot="-5400000">
        <a:off x="585525" y="3714945"/>
        <a:ext cx="5566282" cy="49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7C5DF-D414-CC43-AC7D-57167090B46C}" type="datetimeFigureOut">
              <a:rPr lang="en-US" smtClean="0"/>
              <a:t>7/7/2017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28C73-2289-984E-9076-5142073A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8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4F6EC-1855-1942-9025-F035CE2C8CA1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65562-CAAD-644F-A0C7-8F6DA6E2D2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93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AD2D-D55B-FA42-95BF-DFC7C0710C88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823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53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40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60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44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19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00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94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46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0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92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29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D45F1-4B33-0948-ACEA-60EC6CF540AB}" type="datetimeFigureOut">
              <a:rPr lang="en-US" smtClean="0"/>
              <a:t>7/7/2017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A81B-F8A7-4F45-AED2-3FF0325676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5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9964"/>
            <a:ext cx="7772400" cy="1470025"/>
          </a:xfrm>
        </p:spPr>
        <p:txBody>
          <a:bodyPr/>
          <a:lstStyle/>
          <a:p>
            <a:r>
              <a:rPr lang="en-GB" dirty="0" smtClean="0"/>
              <a:t>Ensuring the Better Use of Monitoring by Policymakers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Ken Guy</a:t>
            </a:r>
          </a:p>
          <a:p>
            <a:r>
              <a:rPr lang="en-GB" dirty="0" smtClean="0"/>
              <a:t>Wise Guys Ltd.</a:t>
            </a:r>
          </a:p>
          <a:p>
            <a:r>
              <a:rPr lang="en-GB" dirty="0" smtClean="0"/>
              <a:t>Barcelona, 4 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4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Deploying Humour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Humorous Titles</a:t>
            </a:r>
          </a:p>
          <a:p>
            <a:pPr lvl="1"/>
            <a:r>
              <a:rPr lang="en-GB" dirty="0" smtClean="0"/>
              <a:t>The Unbearable Lightness of Real-time Evaluation</a:t>
            </a:r>
          </a:p>
          <a:p>
            <a:pPr lvl="1"/>
            <a:r>
              <a:rPr lang="en-GB" dirty="0" smtClean="0"/>
              <a:t>Four Evaluations and a Monitoring Exercise</a:t>
            </a:r>
          </a:p>
          <a:p>
            <a:pPr lvl="1"/>
            <a:r>
              <a:rPr lang="en-GB" dirty="0" smtClean="0"/>
              <a:t>No Monitoring </a:t>
            </a:r>
            <a:r>
              <a:rPr lang="en-GB" dirty="0"/>
              <a:t>P</a:t>
            </a:r>
            <a:r>
              <a:rPr lang="en-GB" dirty="0" smtClean="0"/>
              <a:t>lease, We’re British</a:t>
            </a:r>
          </a:p>
          <a:p>
            <a:r>
              <a:rPr lang="en-GB" dirty="0" smtClean="0"/>
              <a:t>Humorous Content</a:t>
            </a:r>
          </a:p>
          <a:p>
            <a:pPr lvl="1"/>
            <a:r>
              <a:rPr lang="en-GB" dirty="0" smtClean="0"/>
              <a:t>Why is Innovation like Sex?</a:t>
            </a:r>
          </a:p>
          <a:p>
            <a:pPr lvl="1"/>
            <a:r>
              <a:rPr lang="en-GB" dirty="0" smtClean="0"/>
              <a:t>Gone Fishing!</a:t>
            </a:r>
          </a:p>
          <a:p>
            <a:pPr lvl="1"/>
            <a:r>
              <a:rPr lang="en-GB" dirty="0" smtClean="0"/>
              <a:t>A Salutary Tale</a:t>
            </a:r>
          </a:p>
        </p:txBody>
      </p:sp>
    </p:spTree>
    <p:extLst>
      <p:ext uri="{BB962C8B-B14F-4D97-AF65-F5344CB8AC3E}">
        <p14:creationId xmlns:p14="http://schemas.microsoft.com/office/powerpoint/2010/main" val="155935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Additionality and Strategic Importance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183026"/>
              </p:ext>
            </p:extLst>
          </p:nvPr>
        </p:nvGraphicFramePr>
        <p:xfrm>
          <a:off x="391486" y="1689239"/>
          <a:ext cx="8229600" cy="2302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252844"/>
              </p:ext>
            </p:extLst>
          </p:nvPr>
        </p:nvGraphicFramePr>
        <p:xfrm>
          <a:off x="0" y="3825405"/>
          <a:ext cx="8229600" cy="2302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07950" y="6405157"/>
            <a:ext cx="403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i="1" dirty="0"/>
              <a:t>Finnish Energy Programmes </a:t>
            </a:r>
            <a:r>
              <a:rPr lang="mr-IN" i="1" dirty="0"/>
              <a:t>–</a:t>
            </a:r>
            <a:r>
              <a:rPr lang="en-GB" i="1" dirty="0"/>
              <a:t> 1990s</a:t>
            </a:r>
          </a:p>
        </p:txBody>
      </p:sp>
    </p:spTree>
    <p:extLst>
      <p:ext uri="{BB962C8B-B14F-4D97-AF65-F5344CB8AC3E}">
        <p14:creationId xmlns:p14="http://schemas.microsoft.com/office/powerpoint/2010/main" val="416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GB" dirty="0"/>
              <a:t>Gone Fishing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98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Autofit/>
          </a:bodyPr>
          <a:lstStyle/>
          <a:p>
            <a:r>
              <a:rPr lang="en-GB" sz="2400" dirty="0"/>
              <a:t>Where would you send your fleet to search for fish?</a:t>
            </a:r>
          </a:p>
        </p:txBody>
      </p:sp>
      <p:sp>
        <p:nvSpPr>
          <p:cNvPr id="800" name="TextBox 799"/>
          <p:cNvSpPr txBox="1"/>
          <p:nvPr/>
        </p:nvSpPr>
        <p:spPr>
          <a:xfrm>
            <a:off x="2707950" y="6405157"/>
            <a:ext cx="403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i="1" dirty="0"/>
              <a:t>Finnish Energy Programmes </a:t>
            </a:r>
            <a:r>
              <a:rPr lang="mr-IN" i="1" dirty="0"/>
              <a:t>–</a:t>
            </a:r>
            <a:r>
              <a:rPr lang="en-GB" i="1" dirty="0"/>
              <a:t> 1990s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38200" y="2133600"/>
            <a:ext cx="8077200" cy="4114800"/>
            <a:chOff x="838200" y="2133600"/>
            <a:chExt cx="8077200" cy="4114800"/>
          </a:xfrm>
        </p:grpSpPr>
        <p:sp>
          <p:nvSpPr>
            <p:cNvPr id="31746" name="Rectangle 2"/>
            <p:cNvSpPr>
              <a:spLocks noChangeArrowheads="1"/>
            </p:cNvSpPr>
            <p:nvPr/>
          </p:nvSpPr>
          <p:spPr bwMode="auto">
            <a:xfrm>
              <a:off x="838200" y="2133600"/>
              <a:ext cx="8077200" cy="4114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47" name="Oval 3"/>
            <p:cNvSpPr>
              <a:spLocks noChangeArrowheads="1"/>
            </p:cNvSpPr>
            <p:nvPr/>
          </p:nvSpPr>
          <p:spPr bwMode="auto">
            <a:xfrm flipH="1">
              <a:off x="2082799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48" name="Oval 4"/>
            <p:cNvSpPr>
              <a:spLocks noChangeArrowheads="1"/>
            </p:cNvSpPr>
            <p:nvPr/>
          </p:nvSpPr>
          <p:spPr bwMode="auto">
            <a:xfrm flipH="1">
              <a:off x="2071686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 flipH="1">
              <a:off x="2368549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auto">
            <a:xfrm flipH="1">
              <a:off x="2357436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 flipH="1">
              <a:off x="1758949" y="51371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 flipH="1">
              <a:off x="1747836" y="51307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 flipH="1">
              <a:off x="1911349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 flipH="1">
              <a:off x="1900236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 flipH="1">
              <a:off x="2063749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 flipH="1">
              <a:off x="2052636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 flipH="1">
              <a:off x="2330449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 flipH="1">
              <a:off x="2319336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 flipH="1">
              <a:off x="1911349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 flipH="1">
              <a:off x="1900236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 flipH="1">
              <a:off x="2120899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 flipH="1">
              <a:off x="2109786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 flipH="1">
              <a:off x="1720849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 flipH="1">
              <a:off x="1709736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 flipH="1">
              <a:off x="2330449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 flipH="1">
              <a:off x="2319336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77" name="Rectangle 33"/>
            <p:cNvSpPr>
              <a:spLocks noChangeArrowheads="1"/>
            </p:cNvSpPr>
            <p:nvPr/>
          </p:nvSpPr>
          <p:spPr bwMode="auto">
            <a:xfrm flipH="1">
              <a:off x="1406524" y="2692400"/>
              <a:ext cx="6845302" cy="28828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78" name="Line 34"/>
            <p:cNvSpPr>
              <a:spLocks noChangeShapeType="1"/>
            </p:cNvSpPr>
            <p:nvPr/>
          </p:nvSpPr>
          <p:spPr bwMode="auto">
            <a:xfrm flipH="1">
              <a:off x="4829174" y="2692400"/>
              <a:ext cx="0" cy="28828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79" name="Line 35"/>
            <p:cNvSpPr>
              <a:spLocks noChangeShapeType="1"/>
            </p:cNvSpPr>
            <p:nvPr/>
          </p:nvSpPr>
          <p:spPr bwMode="auto">
            <a:xfrm flipH="1">
              <a:off x="1406524" y="4133849"/>
              <a:ext cx="68453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88" name="Freeform 44"/>
            <p:cNvSpPr>
              <a:spLocks/>
            </p:cNvSpPr>
            <p:nvPr/>
          </p:nvSpPr>
          <p:spPr bwMode="auto">
            <a:xfrm flipH="1">
              <a:off x="7875588" y="37337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1789" name="Freeform 45"/>
            <p:cNvSpPr>
              <a:spLocks/>
            </p:cNvSpPr>
            <p:nvPr/>
          </p:nvSpPr>
          <p:spPr bwMode="auto">
            <a:xfrm flipH="1">
              <a:off x="6884988" y="28956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1790" name="Freeform 46"/>
            <p:cNvSpPr>
              <a:spLocks/>
            </p:cNvSpPr>
            <p:nvPr/>
          </p:nvSpPr>
          <p:spPr bwMode="auto">
            <a:xfrm flipH="1">
              <a:off x="7418388" y="38861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1791" name="Freeform 47"/>
            <p:cNvSpPr>
              <a:spLocks/>
            </p:cNvSpPr>
            <p:nvPr/>
          </p:nvSpPr>
          <p:spPr bwMode="auto">
            <a:xfrm flipH="1">
              <a:off x="5894387" y="37337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1792" name="Freeform 48"/>
            <p:cNvSpPr>
              <a:spLocks/>
            </p:cNvSpPr>
            <p:nvPr/>
          </p:nvSpPr>
          <p:spPr bwMode="auto">
            <a:xfrm flipH="1">
              <a:off x="6199187" y="2819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1793" name="Freeform 49"/>
            <p:cNvSpPr>
              <a:spLocks/>
            </p:cNvSpPr>
            <p:nvPr/>
          </p:nvSpPr>
          <p:spPr bwMode="auto">
            <a:xfrm flipH="1">
              <a:off x="5360987" y="3200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1794" name="Oval 50"/>
            <p:cNvSpPr>
              <a:spLocks noChangeArrowheads="1"/>
            </p:cNvSpPr>
            <p:nvPr/>
          </p:nvSpPr>
          <p:spPr bwMode="auto">
            <a:xfrm flipH="1">
              <a:off x="6375400" y="3335337"/>
              <a:ext cx="1152525" cy="376237"/>
            </a:xfrm>
            <a:prstGeom prst="ellipse">
              <a:avLst/>
            </a:prstGeom>
            <a:gradFill rotWithShape="0">
              <a:gsLst>
                <a:gs pos="0">
                  <a:srgbClr val="FCD1C1">
                    <a:gamma/>
                    <a:shade val="29804"/>
                    <a:invGamma/>
                  </a:srgbClr>
                </a:gs>
                <a:gs pos="50000">
                  <a:srgbClr val="FCD1C1"/>
                </a:gs>
                <a:gs pos="100000">
                  <a:srgbClr val="FCD1C1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95" name="Oval 51"/>
            <p:cNvSpPr>
              <a:spLocks noChangeArrowheads="1"/>
            </p:cNvSpPr>
            <p:nvPr/>
          </p:nvSpPr>
          <p:spPr bwMode="auto">
            <a:xfrm flipH="1">
              <a:off x="6246812" y="3268662"/>
              <a:ext cx="128588" cy="509587"/>
            </a:xfrm>
            <a:prstGeom prst="ellipse">
              <a:avLst/>
            </a:prstGeom>
            <a:gradFill rotWithShape="0">
              <a:gsLst>
                <a:gs pos="0">
                  <a:srgbClr val="FCD1C1">
                    <a:gamma/>
                    <a:shade val="29804"/>
                    <a:invGamma/>
                  </a:srgbClr>
                </a:gs>
                <a:gs pos="50000">
                  <a:srgbClr val="FCD1C1"/>
                </a:gs>
                <a:gs pos="100000">
                  <a:srgbClr val="FCD1C1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97" name="Oval 53"/>
            <p:cNvSpPr>
              <a:spLocks noChangeArrowheads="1"/>
            </p:cNvSpPr>
            <p:nvPr/>
          </p:nvSpPr>
          <p:spPr bwMode="auto">
            <a:xfrm flipH="1">
              <a:off x="307340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98" name="Oval 54"/>
            <p:cNvSpPr>
              <a:spLocks noChangeArrowheads="1"/>
            </p:cNvSpPr>
            <p:nvPr/>
          </p:nvSpPr>
          <p:spPr bwMode="auto">
            <a:xfrm flipH="1">
              <a:off x="306228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00" name="Oval 56"/>
            <p:cNvSpPr>
              <a:spLocks noChangeArrowheads="1"/>
            </p:cNvSpPr>
            <p:nvPr/>
          </p:nvSpPr>
          <p:spPr bwMode="auto">
            <a:xfrm flipH="1">
              <a:off x="33591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01" name="Oval 57"/>
            <p:cNvSpPr>
              <a:spLocks noChangeArrowheads="1"/>
            </p:cNvSpPr>
            <p:nvPr/>
          </p:nvSpPr>
          <p:spPr bwMode="auto">
            <a:xfrm flipH="1">
              <a:off x="33480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03" name="Oval 59"/>
            <p:cNvSpPr>
              <a:spLocks noChangeArrowheads="1"/>
            </p:cNvSpPr>
            <p:nvPr/>
          </p:nvSpPr>
          <p:spPr bwMode="auto">
            <a:xfrm flipH="1">
              <a:off x="2749549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04" name="Oval 60"/>
            <p:cNvSpPr>
              <a:spLocks noChangeArrowheads="1"/>
            </p:cNvSpPr>
            <p:nvPr/>
          </p:nvSpPr>
          <p:spPr bwMode="auto">
            <a:xfrm flipH="1">
              <a:off x="2738436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06" name="Oval 62"/>
            <p:cNvSpPr>
              <a:spLocks noChangeArrowheads="1"/>
            </p:cNvSpPr>
            <p:nvPr/>
          </p:nvSpPr>
          <p:spPr bwMode="auto">
            <a:xfrm flipH="1">
              <a:off x="2901949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07" name="Oval 63"/>
            <p:cNvSpPr>
              <a:spLocks noChangeArrowheads="1"/>
            </p:cNvSpPr>
            <p:nvPr/>
          </p:nvSpPr>
          <p:spPr bwMode="auto">
            <a:xfrm flipH="1">
              <a:off x="2890836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09" name="Oval 65"/>
            <p:cNvSpPr>
              <a:spLocks noChangeArrowheads="1"/>
            </p:cNvSpPr>
            <p:nvPr/>
          </p:nvSpPr>
          <p:spPr bwMode="auto">
            <a:xfrm flipH="1">
              <a:off x="30543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10" name="Oval 66"/>
            <p:cNvSpPr>
              <a:spLocks noChangeArrowheads="1"/>
            </p:cNvSpPr>
            <p:nvPr/>
          </p:nvSpPr>
          <p:spPr bwMode="auto">
            <a:xfrm flipH="1">
              <a:off x="30432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12" name="Oval 68"/>
            <p:cNvSpPr>
              <a:spLocks noChangeArrowheads="1"/>
            </p:cNvSpPr>
            <p:nvPr/>
          </p:nvSpPr>
          <p:spPr bwMode="auto">
            <a:xfrm flipH="1">
              <a:off x="33210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13" name="Oval 69"/>
            <p:cNvSpPr>
              <a:spLocks noChangeArrowheads="1"/>
            </p:cNvSpPr>
            <p:nvPr/>
          </p:nvSpPr>
          <p:spPr bwMode="auto">
            <a:xfrm flipH="1">
              <a:off x="33099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15" name="Oval 71"/>
            <p:cNvSpPr>
              <a:spLocks noChangeArrowheads="1"/>
            </p:cNvSpPr>
            <p:nvPr/>
          </p:nvSpPr>
          <p:spPr bwMode="auto">
            <a:xfrm flipH="1">
              <a:off x="29019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16" name="Oval 72"/>
            <p:cNvSpPr>
              <a:spLocks noChangeArrowheads="1"/>
            </p:cNvSpPr>
            <p:nvPr/>
          </p:nvSpPr>
          <p:spPr bwMode="auto">
            <a:xfrm flipH="1">
              <a:off x="28908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18" name="Oval 74"/>
            <p:cNvSpPr>
              <a:spLocks noChangeArrowheads="1"/>
            </p:cNvSpPr>
            <p:nvPr/>
          </p:nvSpPr>
          <p:spPr bwMode="auto">
            <a:xfrm flipH="1">
              <a:off x="3111500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19" name="Oval 75"/>
            <p:cNvSpPr>
              <a:spLocks noChangeArrowheads="1"/>
            </p:cNvSpPr>
            <p:nvPr/>
          </p:nvSpPr>
          <p:spPr bwMode="auto">
            <a:xfrm flipH="1">
              <a:off x="3100387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21" name="Oval 77"/>
            <p:cNvSpPr>
              <a:spLocks noChangeArrowheads="1"/>
            </p:cNvSpPr>
            <p:nvPr/>
          </p:nvSpPr>
          <p:spPr bwMode="auto">
            <a:xfrm flipH="1">
              <a:off x="2711449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22" name="Oval 78"/>
            <p:cNvSpPr>
              <a:spLocks noChangeArrowheads="1"/>
            </p:cNvSpPr>
            <p:nvPr/>
          </p:nvSpPr>
          <p:spPr bwMode="auto">
            <a:xfrm flipH="1">
              <a:off x="2700336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24" name="Oval 80"/>
            <p:cNvSpPr>
              <a:spLocks noChangeArrowheads="1"/>
            </p:cNvSpPr>
            <p:nvPr/>
          </p:nvSpPr>
          <p:spPr bwMode="auto">
            <a:xfrm flipH="1">
              <a:off x="332105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25" name="Oval 81"/>
            <p:cNvSpPr>
              <a:spLocks noChangeArrowheads="1"/>
            </p:cNvSpPr>
            <p:nvPr/>
          </p:nvSpPr>
          <p:spPr bwMode="auto">
            <a:xfrm flipH="1">
              <a:off x="330993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27" name="Oval 83"/>
            <p:cNvSpPr>
              <a:spLocks noChangeArrowheads="1"/>
            </p:cNvSpPr>
            <p:nvPr/>
          </p:nvSpPr>
          <p:spPr bwMode="auto">
            <a:xfrm flipH="1">
              <a:off x="436880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28" name="Oval 84"/>
            <p:cNvSpPr>
              <a:spLocks noChangeArrowheads="1"/>
            </p:cNvSpPr>
            <p:nvPr/>
          </p:nvSpPr>
          <p:spPr bwMode="auto">
            <a:xfrm flipH="1">
              <a:off x="435768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30" name="Oval 86"/>
            <p:cNvSpPr>
              <a:spLocks noChangeArrowheads="1"/>
            </p:cNvSpPr>
            <p:nvPr/>
          </p:nvSpPr>
          <p:spPr bwMode="auto">
            <a:xfrm flipH="1">
              <a:off x="46545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31" name="Oval 87"/>
            <p:cNvSpPr>
              <a:spLocks noChangeArrowheads="1"/>
            </p:cNvSpPr>
            <p:nvPr/>
          </p:nvSpPr>
          <p:spPr bwMode="auto">
            <a:xfrm flipH="1">
              <a:off x="46434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33" name="Oval 89"/>
            <p:cNvSpPr>
              <a:spLocks noChangeArrowheads="1"/>
            </p:cNvSpPr>
            <p:nvPr/>
          </p:nvSpPr>
          <p:spPr bwMode="auto">
            <a:xfrm flipH="1">
              <a:off x="4044950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34" name="Oval 90"/>
            <p:cNvSpPr>
              <a:spLocks noChangeArrowheads="1"/>
            </p:cNvSpPr>
            <p:nvPr/>
          </p:nvSpPr>
          <p:spPr bwMode="auto">
            <a:xfrm flipH="1">
              <a:off x="4033837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36" name="Oval 92"/>
            <p:cNvSpPr>
              <a:spLocks noChangeArrowheads="1"/>
            </p:cNvSpPr>
            <p:nvPr/>
          </p:nvSpPr>
          <p:spPr bwMode="auto">
            <a:xfrm flipH="1">
              <a:off x="4197350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37" name="Oval 93"/>
            <p:cNvSpPr>
              <a:spLocks noChangeArrowheads="1"/>
            </p:cNvSpPr>
            <p:nvPr/>
          </p:nvSpPr>
          <p:spPr bwMode="auto">
            <a:xfrm flipH="1">
              <a:off x="4186237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39" name="Oval 95"/>
            <p:cNvSpPr>
              <a:spLocks noChangeArrowheads="1"/>
            </p:cNvSpPr>
            <p:nvPr/>
          </p:nvSpPr>
          <p:spPr bwMode="auto">
            <a:xfrm flipH="1">
              <a:off x="43497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40" name="Oval 96"/>
            <p:cNvSpPr>
              <a:spLocks noChangeArrowheads="1"/>
            </p:cNvSpPr>
            <p:nvPr/>
          </p:nvSpPr>
          <p:spPr bwMode="auto">
            <a:xfrm flipH="1">
              <a:off x="43386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42" name="Oval 98"/>
            <p:cNvSpPr>
              <a:spLocks noChangeArrowheads="1"/>
            </p:cNvSpPr>
            <p:nvPr/>
          </p:nvSpPr>
          <p:spPr bwMode="auto">
            <a:xfrm flipH="1">
              <a:off x="46164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43" name="Oval 99"/>
            <p:cNvSpPr>
              <a:spLocks noChangeArrowheads="1"/>
            </p:cNvSpPr>
            <p:nvPr/>
          </p:nvSpPr>
          <p:spPr bwMode="auto">
            <a:xfrm flipH="1">
              <a:off x="46053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45" name="Oval 101"/>
            <p:cNvSpPr>
              <a:spLocks noChangeArrowheads="1"/>
            </p:cNvSpPr>
            <p:nvPr/>
          </p:nvSpPr>
          <p:spPr bwMode="auto">
            <a:xfrm flipH="1">
              <a:off x="41973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46" name="Oval 102"/>
            <p:cNvSpPr>
              <a:spLocks noChangeArrowheads="1"/>
            </p:cNvSpPr>
            <p:nvPr/>
          </p:nvSpPr>
          <p:spPr bwMode="auto">
            <a:xfrm flipH="1">
              <a:off x="41862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48" name="Oval 104"/>
            <p:cNvSpPr>
              <a:spLocks noChangeArrowheads="1"/>
            </p:cNvSpPr>
            <p:nvPr/>
          </p:nvSpPr>
          <p:spPr bwMode="auto">
            <a:xfrm flipH="1">
              <a:off x="4406900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49" name="Oval 105"/>
            <p:cNvSpPr>
              <a:spLocks noChangeArrowheads="1"/>
            </p:cNvSpPr>
            <p:nvPr/>
          </p:nvSpPr>
          <p:spPr bwMode="auto">
            <a:xfrm flipH="1">
              <a:off x="4395787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51" name="Oval 107"/>
            <p:cNvSpPr>
              <a:spLocks noChangeArrowheads="1"/>
            </p:cNvSpPr>
            <p:nvPr/>
          </p:nvSpPr>
          <p:spPr bwMode="auto">
            <a:xfrm flipH="1">
              <a:off x="4006850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52" name="Oval 108"/>
            <p:cNvSpPr>
              <a:spLocks noChangeArrowheads="1"/>
            </p:cNvSpPr>
            <p:nvPr/>
          </p:nvSpPr>
          <p:spPr bwMode="auto">
            <a:xfrm flipH="1">
              <a:off x="3995737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54" name="Oval 110"/>
            <p:cNvSpPr>
              <a:spLocks noChangeArrowheads="1"/>
            </p:cNvSpPr>
            <p:nvPr/>
          </p:nvSpPr>
          <p:spPr bwMode="auto">
            <a:xfrm flipH="1">
              <a:off x="461645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55" name="Oval 111"/>
            <p:cNvSpPr>
              <a:spLocks noChangeArrowheads="1"/>
            </p:cNvSpPr>
            <p:nvPr/>
          </p:nvSpPr>
          <p:spPr bwMode="auto">
            <a:xfrm flipH="1">
              <a:off x="460533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57" name="Oval 113"/>
            <p:cNvSpPr>
              <a:spLocks noChangeArrowheads="1"/>
            </p:cNvSpPr>
            <p:nvPr/>
          </p:nvSpPr>
          <p:spPr bwMode="auto">
            <a:xfrm flipH="1">
              <a:off x="383540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58" name="Oval 114"/>
            <p:cNvSpPr>
              <a:spLocks noChangeArrowheads="1"/>
            </p:cNvSpPr>
            <p:nvPr/>
          </p:nvSpPr>
          <p:spPr bwMode="auto">
            <a:xfrm flipH="1">
              <a:off x="382428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60" name="Oval 116"/>
            <p:cNvSpPr>
              <a:spLocks noChangeArrowheads="1"/>
            </p:cNvSpPr>
            <p:nvPr/>
          </p:nvSpPr>
          <p:spPr bwMode="auto">
            <a:xfrm flipH="1">
              <a:off x="41211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61" name="Oval 117"/>
            <p:cNvSpPr>
              <a:spLocks noChangeArrowheads="1"/>
            </p:cNvSpPr>
            <p:nvPr/>
          </p:nvSpPr>
          <p:spPr bwMode="auto">
            <a:xfrm flipH="1">
              <a:off x="41100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63" name="Oval 119"/>
            <p:cNvSpPr>
              <a:spLocks noChangeArrowheads="1"/>
            </p:cNvSpPr>
            <p:nvPr/>
          </p:nvSpPr>
          <p:spPr bwMode="auto">
            <a:xfrm flipH="1">
              <a:off x="3511550" y="4832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64" name="Oval 120"/>
            <p:cNvSpPr>
              <a:spLocks noChangeArrowheads="1"/>
            </p:cNvSpPr>
            <p:nvPr/>
          </p:nvSpPr>
          <p:spPr bwMode="auto">
            <a:xfrm flipH="1">
              <a:off x="3500437" y="4825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66" name="Oval 122"/>
            <p:cNvSpPr>
              <a:spLocks noChangeArrowheads="1"/>
            </p:cNvSpPr>
            <p:nvPr/>
          </p:nvSpPr>
          <p:spPr bwMode="auto">
            <a:xfrm flipH="1">
              <a:off x="3663950" y="4908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67" name="Oval 123"/>
            <p:cNvSpPr>
              <a:spLocks noChangeArrowheads="1"/>
            </p:cNvSpPr>
            <p:nvPr/>
          </p:nvSpPr>
          <p:spPr bwMode="auto">
            <a:xfrm flipH="1">
              <a:off x="3652837" y="4902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69" name="Oval 125"/>
            <p:cNvSpPr>
              <a:spLocks noChangeArrowheads="1"/>
            </p:cNvSpPr>
            <p:nvPr/>
          </p:nvSpPr>
          <p:spPr bwMode="auto">
            <a:xfrm flipH="1">
              <a:off x="38163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70" name="Oval 126"/>
            <p:cNvSpPr>
              <a:spLocks noChangeArrowheads="1"/>
            </p:cNvSpPr>
            <p:nvPr/>
          </p:nvSpPr>
          <p:spPr bwMode="auto">
            <a:xfrm flipH="1">
              <a:off x="38052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72" name="Oval 128"/>
            <p:cNvSpPr>
              <a:spLocks noChangeArrowheads="1"/>
            </p:cNvSpPr>
            <p:nvPr/>
          </p:nvSpPr>
          <p:spPr bwMode="auto">
            <a:xfrm flipH="1">
              <a:off x="40830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73" name="Oval 129"/>
            <p:cNvSpPr>
              <a:spLocks noChangeArrowheads="1"/>
            </p:cNvSpPr>
            <p:nvPr/>
          </p:nvSpPr>
          <p:spPr bwMode="auto">
            <a:xfrm flipH="1">
              <a:off x="40719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75" name="Oval 131"/>
            <p:cNvSpPr>
              <a:spLocks noChangeArrowheads="1"/>
            </p:cNvSpPr>
            <p:nvPr/>
          </p:nvSpPr>
          <p:spPr bwMode="auto">
            <a:xfrm flipH="1">
              <a:off x="36639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76" name="Oval 132"/>
            <p:cNvSpPr>
              <a:spLocks noChangeArrowheads="1"/>
            </p:cNvSpPr>
            <p:nvPr/>
          </p:nvSpPr>
          <p:spPr bwMode="auto">
            <a:xfrm flipH="1">
              <a:off x="36528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78" name="Oval 134"/>
            <p:cNvSpPr>
              <a:spLocks noChangeArrowheads="1"/>
            </p:cNvSpPr>
            <p:nvPr/>
          </p:nvSpPr>
          <p:spPr bwMode="auto">
            <a:xfrm flipH="1">
              <a:off x="3873500" y="4870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79" name="Oval 135"/>
            <p:cNvSpPr>
              <a:spLocks noChangeArrowheads="1"/>
            </p:cNvSpPr>
            <p:nvPr/>
          </p:nvSpPr>
          <p:spPr bwMode="auto">
            <a:xfrm flipH="1">
              <a:off x="3862387" y="4864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81" name="Oval 137"/>
            <p:cNvSpPr>
              <a:spLocks noChangeArrowheads="1"/>
            </p:cNvSpPr>
            <p:nvPr/>
          </p:nvSpPr>
          <p:spPr bwMode="auto">
            <a:xfrm flipH="1">
              <a:off x="3473450" y="4946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82" name="Oval 138"/>
            <p:cNvSpPr>
              <a:spLocks noChangeArrowheads="1"/>
            </p:cNvSpPr>
            <p:nvPr/>
          </p:nvSpPr>
          <p:spPr bwMode="auto">
            <a:xfrm flipH="1">
              <a:off x="3462337" y="4940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84" name="Oval 140"/>
            <p:cNvSpPr>
              <a:spLocks noChangeArrowheads="1"/>
            </p:cNvSpPr>
            <p:nvPr/>
          </p:nvSpPr>
          <p:spPr bwMode="auto">
            <a:xfrm flipH="1">
              <a:off x="408305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85" name="Oval 141"/>
            <p:cNvSpPr>
              <a:spLocks noChangeArrowheads="1"/>
            </p:cNvSpPr>
            <p:nvPr/>
          </p:nvSpPr>
          <p:spPr bwMode="auto">
            <a:xfrm flipH="1">
              <a:off x="407193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87" name="Oval 143"/>
            <p:cNvSpPr>
              <a:spLocks noChangeArrowheads="1"/>
            </p:cNvSpPr>
            <p:nvPr/>
          </p:nvSpPr>
          <p:spPr bwMode="auto">
            <a:xfrm flipH="1">
              <a:off x="299720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88" name="Oval 144"/>
            <p:cNvSpPr>
              <a:spLocks noChangeArrowheads="1"/>
            </p:cNvSpPr>
            <p:nvPr/>
          </p:nvSpPr>
          <p:spPr bwMode="auto">
            <a:xfrm flipH="1">
              <a:off x="298608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90" name="Oval 146"/>
            <p:cNvSpPr>
              <a:spLocks noChangeArrowheads="1"/>
            </p:cNvSpPr>
            <p:nvPr/>
          </p:nvSpPr>
          <p:spPr bwMode="auto">
            <a:xfrm flipH="1">
              <a:off x="3282950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91" name="Oval 147"/>
            <p:cNvSpPr>
              <a:spLocks noChangeArrowheads="1"/>
            </p:cNvSpPr>
            <p:nvPr/>
          </p:nvSpPr>
          <p:spPr bwMode="auto">
            <a:xfrm flipH="1">
              <a:off x="3271837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93" name="Oval 149"/>
            <p:cNvSpPr>
              <a:spLocks noChangeArrowheads="1"/>
            </p:cNvSpPr>
            <p:nvPr/>
          </p:nvSpPr>
          <p:spPr bwMode="auto">
            <a:xfrm flipH="1">
              <a:off x="2673349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94" name="Oval 150"/>
            <p:cNvSpPr>
              <a:spLocks noChangeArrowheads="1"/>
            </p:cNvSpPr>
            <p:nvPr/>
          </p:nvSpPr>
          <p:spPr bwMode="auto">
            <a:xfrm flipH="1">
              <a:off x="2662236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96" name="Oval 152"/>
            <p:cNvSpPr>
              <a:spLocks noChangeArrowheads="1"/>
            </p:cNvSpPr>
            <p:nvPr/>
          </p:nvSpPr>
          <p:spPr bwMode="auto">
            <a:xfrm flipH="1">
              <a:off x="2825749" y="52895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97" name="Oval 153"/>
            <p:cNvSpPr>
              <a:spLocks noChangeArrowheads="1"/>
            </p:cNvSpPr>
            <p:nvPr/>
          </p:nvSpPr>
          <p:spPr bwMode="auto">
            <a:xfrm flipH="1">
              <a:off x="2814636" y="52831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899" name="Oval 155"/>
            <p:cNvSpPr>
              <a:spLocks noChangeArrowheads="1"/>
            </p:cNvSpPr>
            <p:nvPr/>
          </p:nvSpPr>
          <p:spPr bwMode="auto">
            <a:xfrm flipH="1">
              <a:off x="2978149" y="5346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00" name="Oval 156"/>
            <p:cNvSpPr>
              <a:spLocks noChangeArrowheads="1"/>
            </p:cNvSpPr>
            <p:nvPr/>
          </p:nvSpPr>
          <p:spPr bwMode="auto">
            <a:xfrm flipH="1">
              <a:off x="2967036" y="5340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02" name="Oval 158"/>
            <p:cNvSpPr>
              <a:spLocks noChangeArrowheads="1"/>
            </p:cNvSpPr>
            <p:nvPr/>
          </p:nvSpPr>
          <p:spPr bwMode="auto">
            <a:xfrm flipH="1">
              <a:off x="3244850" y="5346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03" name="Oval 159"/>
            <p:cNvSpPr>
              <a:spLocks noChangeArrowheads="1"/>
            </p:cNvSpPr>
            <p:nvPr/>
          </p:nvSpPr>
          <p:spPr bwMode="auto">
            <a:xfrm flipH="1">
              <a:off x="3233737" y="5340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05" name="Oval 161"/>
            <p:cNvSpPr>
              <a:spLocks noChangeArrowheads="1"/>
            </p:cNvSpPr>
            <p:nvPr/>
          </p:nvSpPr>
          <p:spPr bwMode="auto">
            <a:xfrm flipH="1">
              <a:off x="2825749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06" name="Oval 162"/>
            <p:cNvSpPr>
              <a:spLocks noChangeArrowheads="1"/>
            </p:cNvSpPr>
            <p:nvPr/>
          </p:nvSpPr>
          <p:spPr bwMode="auto">
            <a:xfrm flipH="1">
              <a:off x="2814636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08" name="Oval 164"/>
            <p:cNvSpPr>
              <a:spLocks noChangeArrowheads="1"/>
            </p:cNvSpPr>
            <p:nvPr/>
          </p:nvSpPr>
          <p:spPr bwMode="auto">
            <a:xfrm flipH="1">
              <a:off x="3035300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09" name="Oval 165"/>
            <p:cNvSpPr>
              <a:spLocks noChangeArrowheads="1"/>
            </p:cNvSpPr>
            <p:nvPr/>
          </p:nvSpPr>
          <p:spPr bwMode="auto">
            <a:xfrm flipH="1">
              <a:off x="3024187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11" name="Oval 167"/>
            <p:cNvSpPr>
              <a:spLocks noChangeArrowheads="1"/>
            </p:cNvSpPr>
            <p:nvPr/>
          </p:nvSpPr>
          <p:spPr bwMode="auto">
            <a:xfrm flipH="1">
              <a:off x="2635249" y="5327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12" name="Oval 168"/>
            <p:cNvSpPr>
              <a:spLocks noChangeArrowheads="1"/>
            </p:cNvSpPr>
            <p:nvPr/>
          </p:nvSpPr>
          <p:spPr bwMode="auto">
            <a:xfrm flipH="1">
              <a:off x="2624136" y="5321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14" name="Oval 170"/>
            <p:cNvSpPr>
              <a:spLocks noChangeArrowheads="1"/>
            </p:cNvSpPr>
            <p:nvPr/>
          </p:nvSpPr>
          <p:spPr bwMode="auto">
            <a:xfrm flipH="1">
              <a:off x="32448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15" name="Oval 171"/>
            <p:cNvSpPr>
              <a:spLocks noChangeArrowheads="1"/>
            </p:cNvSpPr>
            <p:nvPr/>
          </p:nvSpPr>
          <p:spPr bwMode="auto">
            <a:xfrm flipH="1">
              <a:off x="32337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17" name="Oval 173"/>
            <p:cNvSpPr>
              <a:spLocks noChangeArrowheads="1"/>
            </p:cNvSpPr>
            <p:nvPr/>
          </p:nvSpPr>
          <p:spPr bwMode="auto">
            <a:xfrm flipH="1">
              <a:off x="4292600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18" name="Oval 174"/>
            <p:cNvSpPr>
              <a:spLocks noChangeArrowheads="1"/>
            </p:cNvSpPr>
            <p:nvPr/>
          </p:nvSpPr>
          <p:spPr bwMode="auto">
            <a:xfrm flipH="1">
              <a:off x="4281487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20" name="Oval 176"/>
            <p:cNvSpPr>
              <a:spLocks noChangeArrowheads="1"/>
            </p:cNvSpPr>
            <p:nvPr/>
          </p:nvSpPr>
          <p:spPr bwMode="auto">
            <a:xfrm flipH="1">
              <a:off x="45783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21" name="Oval 177"/>
            <p:cNvSpPr>
              <a:spLocks noChangeArrowheads="1"/>
            </p:cNvSpPr>
            <p:nvPr/>
          </p:nvSpPr>
          <p:spPr bwMode="auto">
            <a:xfrm flipH="1">
              <a:off x="45672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23" name="Oval 179"/>
            <p:cNvSpPr>
              <a:spLocks noChangeArrowheads="1"/>
            </p:cNvSpPr>
            <p:nvPr/>
          </p:nvSpPr>
          <p:spPr bwMode="auto">
            <a:xfrm flipH="1">
              <a:off x="3968750" y="51371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24" name="Oval 180"/>
            <p:cNvSpPr>
              <a:spLocks noChangeArrowheads="1"/>
            </p:cNvSpPr>
            <p:nvPr/>
          </p:nvSpPr>
          <p:spPr bwMode="auto">
            <a:xfrm flipH="1">
              <a:off x="3957637" y="51307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26" name="Oval 182"/>
            <p:cNvSpPr>
              <a:spLocks noChangeArrowheads="1"/>
            </p:cNvSpPr>
            <p:nvPr/>
          </p:nvSpPr>
          <p:spPr bwMode="auto">
            <a:xfrm flipH="1">
              <a:off x="4121150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27" name="Oval 183"/>
            <p:cNvSpPr>
              <a:spLocks noChangeArrowheads="1"/>
            </p:cNvSpPr>
            <p:nvPr/>
          </p:nvSpPr>
          <p:spPr bwMode="auto">
            <a:xfrm flipH="1">
              <a:off x="4110037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29" name="Oval 185"/>
            <p:cNvSpPr>
              <a:spLocks noChangeArrowheads="1"/>
            </p:cNvSpPr>
            <p:nvPr/>
          </p:nvSpPr>
          <p:spPr bwMode="auto">
            <a:xfrm flipH="1">
              <a:off x="4273550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30" name="Oval 186"/>
            <p:cNvSpPr>
              <a:spLocks noChangeArrowheads="1"/>
            </p:cNvSpPr>
            <p:nvPr/>
          </p:nvSpPr>
          <p:spPr bwMode="auto">
            <a:xfrm flipH="1">
              <a:off x="4262437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32" name="Oval 188"/>
            <p:cNvSpPr>
              <a:spLocks noChangeArrowheads="1"/>
            </p:cNvSpPr>
            <p:nvPr/>
          </p:nvSpPr>
          <p:spPr bwMode="auto">
            <a:xfrm flipH="1">
              <a:off x="4540250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33" name="Oval 189"/>
            <p:cNvSpPr>
              <a:spLocks noChangeArrowheads="1"/>
            </p:cNvSpPr>
            <p:nvPr/>
          </p:nvSpPr>
          <p:spPr bwMode="auto">
            <a:xfrm flipH="1">
              <a:off x="4529137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35" name="Oval 191"/>
            <p:cNvSpPr>
              <a:spLocks noChangeArrowheads="1"/>
            </p:cNvSpPr>
            <p:nvPr/>
          </p:nvSpPr>
          <p:spPr bwMode="auto">
            <a:xfrm flipH="1">
              <a:off x="41211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36" name="Oval 192"/>
            <p:cNvSpPr>
              <a:spLocks noChangeArrowheads="1"/>
            </p:cNvSpPr>
            <p:nvPr/>
          </p:nvSpPr>
          <p:spPr bwMode="auto">
            <a:xfrm flipH="1">
              <a:off x="41100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38" name="Oval 194"/>
            <p:cNvSpPr>
              <a:spLocks noChangeArrowheads="1"/>
            </p:cNvSpPr>
            <p:nvPr/>
          </p:nvSpPr>
          <p:spPr bwMode="auto">
            <a:xfrm flipH="1">
              <a:off x="4330700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39" name="Oval 195"/>
            <p:cNvSpPr>
              <a:spLocks noChangeArrowheads="1"/>
            </p:cNvSpPr>
            <p:nvPr/>
          </p:nvSpPr>
          <p:spPr bwMode="auto">
            <a:xfrm flipH="1">
              <a:off x="4319587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41" name="Oval 197"/>
            <p:cNvSpPr>
              <a:spLocks noChangeArrowheads="1"/>
            </p:cNvSpPr>
            <p:nvPr/>
          </p:nvSpPr>
          <p:spPr bwMode="auto">
            <a:xfrm flipH="1">
              <a:off x="3930650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42" name="Oval 198"/>
            <p:cNvSpPr>
              <a:spLocks noChangeArrowheads="1"/>
            </p:cNvSpPr>
            <p:nvPr/>
          </p:nvSpPr>
          <p:spPr bwMode="auto">
            <a:xfrm flipH="1">
              <a:off x="3919537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44" name="Oval 200"/>
            <p:cNvSpPr>
              <a:spLocks noChangeArrowheads="1"/>
            </p:cNvSpPr>
            <p:nvPr/>
          </p:nvSpPr>
          <p:spPr bwMode="auto">
            <a:xfrm flipH="1">
              <a:off x="4540250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45" name="Oval 201"/>
            <p:cNvSpPr>
              <a:spLocks noChangeArrowheads="1"/>
            </p:cNvSpPr>
            <p:nvPr/>
          </p:nvSpPr>
          <p:spPr bwMode="auto">
            <a:xfrm flipH="1">
              <a:off x="4529137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47" name="Oval 203"/>
            <p:cNvSpPr>
              <a:spLocks noChangeArrowheads="1"/>
            </p:cNvSpPr>
            <p:nvPr/>
          </p:nvSpPr>
          <p:spPr bwMode="auto">
            <a:xfrm flipH="1">
              <a:off x="2082799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48" name="Oval 204"/>
            <p:cNvSpPr>
              <a:spLocks noChangeArrowheads="1"/>
            </p:cNvSpPr>
            <p:nvPr/>
          </p:nvSpPr>
          <p:spPr bwMode="auto">
            <a:xfrm flipH="1">
              <a:off x="2071686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50" name="Oval 206"/>
            <p:cNvSpPr>
              <a:spLocks noChangeArrowheads="1"/>
            </p:cNvSpPr>
            <p:nvPr/>
          </p:nvSpPr>
          <p:spPr bwMode="auto">
            <a:xfrm flipH="1">
              <a:off x="23685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51" name="Oval 207"/>
            <p:cNvSpPr>
              <a:spLocks noChangeArrowheads="1"/>
            </p:cNvSpPr>
            <p:nvPr/>
          </p:nvSpPr>
          <p:spPr bwMode="auto">
            <a:xfrm flipH="1">
              <a:off x="23574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53" name="Oval 209"/>
            <p:cNvSpPr>
              <a:spLocks noChangeArrowheads="1"/>
            </p:cNvSpPr>
            <p:nvPr/>
          </p:nvSpPr>
          <p:spPr bwMode="auto">
            <a:xfrm flipH="1">
              <a:off x="1758949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54" name="Oval 210"/>
            <p:cNvSpPr>
              <a:spLocks noChangeArrowheads="1"/>
            </p:cNvSpPr>
            <p:nvPr/>
          </p:nvSpPr>
          <p:spPr bwMode="auto">
            <a:xfrm flipH="1">
              <a:off x="1747836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56" name="Oval 212"/>
            <p:cNvSpPr>
              <a:spLocks noChangeArrowheads="1"/>
            </p:cNvSpPr>
            <p:nvPr/>
          </p:nvSpPr>
          <p:spPr bwMode="auto">
            <a:xfrm flipH="1">
              <a:off x="1911349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57" name="Oval 213"/>
            <p:cNvSpPr>
              <a:spLocks noChangeArrowheads="1"/>
            </p:cNvSpPr>
            <p:nvPr/>
          </p:nvSpPr>
          <p:spPr bwMode="auto">
            <a:xfrm flipH="1">
              <a:off x="1900236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59" name="Oval 215"/>
            <p:cNvSpPr>
              <a:spLocks noChangeArrowheads="1"/>
            </p:cNvSpPr>
            <p:nvPr/>
          </p:nvSpPr>
          <p:spPr bwMode="auto">
            <a:xfrm flipH="1">
              <a:off x="2063749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60" name="Oval 216"/>
            <p:cNvSpPr>
              <a:spLocks noChangeArrowheads="1"/>
            </p:cNvSpPr>
            <p:nvPr/>
          </p:nvSpPr>
          <p:spPr bwMode="auto">
            <a:xfrm flipH="1">
              <a:off x="2052636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62" name="Oval 218"/>
            <p:cNvSpPr>
              <a:spLocks noChangeArrowheads="1"/>
            </p:cNvSpPr>
            <p:nvPr/>
          </p:nvSpPr>
          <p:spPr bwMode="auto">
            <a:xfrm flipH="1">
              <a:off x="2330449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63" name="Oval 219"/>
            <p:cNvSpPr>
              <a:spLocks noChangeArrowheads="1"/>
            </p:cNvSpPr>
            <p:nvPr/>
          </p:nvSpPr>
          <p:spPr bwMode="auto">
            <a:xfrm flipH="1">
              <a:off x="2319336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65" name="Oval 221"/>
            <p:cNvSpPr>
              <a:spLocks noChangeArrowheads="1"/>
            </p:cNvSpPr>
            <p:nvPr/>
          </p:nvSpPr>
          <p:spPr bwMode="auto">
            <a:xfrm flipH="1">
              <a:off x="19113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66" name="Oval 222"/>
            <p:cNvSpPr>
              <a:spLocks noChangeArrowheads="1"/>
            </p:cNvSpPr>
            <p:nvPr/>
          </p:nvSpPr>
          <p:spPr bwMode="auto">
            <a:xfrm flipH="1">
              <a:off x="19002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68" name="Oval 224"/>
            <p:cNvSpPr>
              <a:spLocks noChangeArrowheads="1"/>
            </p:cNvSpPr>
            <p:nvPr/>
          </p:nvSpPr>
          <p:spPr bwMode="auto">
            <a:xfrm flipH="1">
              <a:off x="2120899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69" name="Oval 225"/>
            <p:cNvSpPr>
              <a:spLocks noChangeArrowheads="1"/>
            </p:cNvSpPr>
            <p:nvPr/>
          </p:nvSpPr>
          <p:spPr bwMode="auto">
            <a:xfrm flipH="1">
              <a:off x="2109786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71" name="Oval 227"/>
            <p:cNvSpPr>
              <a:spLocks noChangeArrowheads="1"/>
            </p:cNvSpPr>
            <p:nvPr/>
          </p:nvSpPr>
          <p:spPr bwMode="auto">
            <a:xfrm flipH="1">
              <a:off x="1720849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72" name="Oval 228"/>
            <p:cNvSpPr>
              <a:spLocks noChangeArrowheads="1"/>
            </p:cNvSpPr>
            <p:nvPr/>
          </p:nvSpPr>
          <p:spPr bwMode="auto">
            <a:xfrm flipH="1">
              <a:off x="1709736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74" name="Oval 230"/>
            <p:cNvSpPr>
              <a:spLocks noChangeArrowheads="1"/>
            </p:cNvSpPr>
            <p:nvPr/>
          </p:nvSpPr>
          <p:spPr bwMode="auto">
            <a:xfrm flipH="1">
              <a:off x="2330449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75" name="Oval 231"/>
            <p:cNvSpPr>
              <a:spLocks noChangeArrowheads="1"/>
            </p:cNvSpPr>
            <p:nvPr/>
          </p:nvSpPr>
          <p:spPr bwMode="auto">
            <a:xfrm flipH="1">
              <a:off x="2319336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77" name="Oval 233"/>
            <p:cNvSpPr>
              <a:spLocks noChangeArrowheads="1"/>
            </p:cNvSpPr>
            <p:nvPr/>
          </p:nvSpPr>
          <p:spPr bwMode="auto">
            <a:xfrm flipH="1">
              <a:off x="2844799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78" name="Oval 234"/>
            <p:cNvSpPr>
              <a:spLocks noChangeArrowheads="1"/>
            </p:cNvSpPr>
            <p:nvPr/>
          </p:nvSpPr>
          <p:spPr bwMode="auto">
            <a:xfrm flipH="1">
              <a:off x="2833686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80" name="Oval 236"/>
            <p:cNvSpPr>
              <a:spLocks noChangeArrowheads="1"/>
            </p:cNvSpPr>
            <p:nvPr/>
          </p:nvSpPr>
          <p:spPr bwMode="auto">
            <a:xfrm flipH="1">
              <a:off x="31305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81" name="Oval 237"/>
            <p:cNvSpPr>
              <a:spLocks noChangeArrowheads="1"/>
            </p:cNvSpPr>
            <p:nvPr/>
          </p:nvSpPr>
          <p:spPr bwMode="auto">
            <a:xfrm flipH="1">
              <a:off x="31194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83" name="Oval 239"/>
            <p:cNvSpPr>
              <a:spLocks noChangeArrowheads="1"/>
            </p:cNvSpPr>
            <p:nvPr/>
          </p:nvSpPr>
          <p:spPr bwMode="auto">
            <a:xfrm flipH="1">
              <a:off x="2520949" y="4832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84" name="Oval 240"/>
            <p:cNvSpPr>
              <a:spLocks noChangeArrowheads="1"/>
            </p:cNvSpPr>
            <p:nvPr/>
          </p:nvSpPr>
          <p:spPr bwMode="auto">
            <a:xfrm flipH="1">
              <a:off x="2509836" y="4825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86" name="Oval 242"/>
            <p:cNvSpPr>
              <a:spLocks noChangeArrowheads="1"/>
            </p:cNvSpPr>
            <p:nvPr/>
          </p:nvSpPr>
          <p:spPr bwMode="auto">
            <a:xfrm flipH="1">
              <a:off x="2673349" y="4908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87" name="Oval 243"/>
            <p:cNvSpPr>
              <a:spLocks noChangeArrowheads="1"/>
            </p:cNvSpPr>
            <p:nvPr/>
          </p:nvSpPr>
          <p:spPr bwMode="auto">
            <a:xfrm flipH="1">
              <a:off x="2662236" y="4902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89" name="Oval 245"/>
            <p:cNvSpPr>
              <a:spLocks noChangeArrowheads="1"/>
            </p:cNvSpPr>
            <p:nvPr/>
          </p:nvSpPr>
          <p:spPr bwMode="auto">
            <a:xfrm flipH="1">
              <a:off x="2825749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90" name="Oval 246"/>
            <p:cNvSpPr>
              <a:spLocks noChangeArrowheads="1"/>
            </p:cNvSpPr>
            <p:nvPr/>
          </p:nvSpPr>
          <p:spPr bwMode="auto">
            <a:xfrm flipH="1">
              <a:off x="2814636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92" name="Oval 248"/>
            <p:cNvSpPr>
              <a:spLocks noChangeArrowheads="1"/>
            </p:cNvSpPr>
            <p:nvPr/>
          </p:nvSpPr>
          <p:spPr bwMode="auto">
            <a:xfrm flipH="1">
              <a:off x="30924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93" name="Oval 249"/>
            <p:cNvSpPr>
              <a:spLocks noChangeArrowheads="1"/>
            </p:cNvSpPr>
            <p:nvPr/>
          </p:nvSpPr>
          <p:spPr bwMode="auto">
            <a:xfrm flipH="1">
              <a:off x="30813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95" name="Oval 251"/>
            <p:cNvSpPr>
              <a:spLocks noChangeArrowheads="1"/>
            </p:cNvSpPr>
            <p:nvPr/>
          </p:nvSpPr>
          <p:spPr bwMode="auto">
            <a:xfrm flipH="1">
              <a:off x="2673349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96" name="Oval 252"/>
            <p:cNvSpPr>
              <a:spLocks noChangeArrowheads="1"/>
            </p:cNvSpPr>
            <p:nvPr/>
          </p:nvSpPr>
          <p:spPr bwMode="auto">
            <a:xfrm flipH="1">
              <a:off x="2662236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98" name="Oval 254"/>
            <p:cNvSpPr>
              <a:spLocks noChangeArrowheads="1"/>
            </p:cNvSpPr>
            <p:nvPr/>
          </p:nvSpPr>
          <p:spPr bwMode="auto">
            <a:xfrm flipH="1">
              <a:off x="2882899" y="4870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999" name="Oval 255"/>
            <p:cNvSpPr>
              <a:spLocks noChangeArrowheads="1"/>
            </p:cNvSpPr>
            <p:nvPr/>
          </p:nvSpPr>
          <p:spPr bwMode="auto">
            <a:xfrm flipH="1">
              <a:off x="2871786" y="4864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01" name="Oval 257"/>
            <p:cNvSpPr>
              <a:spLocks noChangeArrowheads="1"/>
            </p:cNvSpPr>
            <p:nvPr/>
          </p:nvSpPr>
          <p:spPr bwMode="auto">
            <a:xfrm flipH="1">
              <a:off x="2482849" y="4946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02" name="Oval 258"/>
            <p:cNvSpPr>
              <a:spLocks noChangeArrowheads="1"/>
            </p:cNvSpPr>
            <p:nvPr/>
          </p:nvSpPr>
          <p:spPr bwMode="auto">
            <a:xfrm flipH="1">
              <a:off x="2471736" y="4940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04" name="Oval 260"/>
            <p:cNvSpPr>
              <a:spLocks noChangeArrowheads="1"/>
            </p:cNvSpPr>
            <p:nvPr/>
          </p:nvSpPr>
          <p:spPr bwMode="auto">
            <a:xfrm flipH="1">
              <a:off x="309245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05" name="Oval 261"/>
            <p:cNvSpPr>
              <a:spLocks noChangeArrowheads="1"/>
            </p:cNvSpPr>
            <p:nvPr/>
          </p:nvSpPr>
          <p:spPr bwMode="auto">
            <a:xfrm flipH="1">
              <a:off x="308133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07" name="Freeform 263"/>
            <p:cNvSpPr>
              <a:spLocks/>
            </p:cNvSpPr>
            <p:nvPr/>
          </p:nvSpPr>
          <p:spPr bwMode="auto">
            <a:xfrm flipH="1">
              <a:off x="5818187" y="3200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008" name="Freeform 264"/>
            <p:cNvSpPr>
              <a:spLocks/>
            </p:cNvSpPr>
            <p:nvPr/>
          </p:nvSpPr>
          <p:spPr bwMode="auto">
            <a:xfrm flipH="1">
              <a:off x="6046787" y="51053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009" name="Oval 265"/>
            <p:cNvSpPr>
              <a:spLocks noChangeArrowheads="1"/>
            </p:cNvSpPr>
            <p:nvPr/>
          </p:nvSpPr>
          <p:spPr bwMode="auto">
            <a:xfrm flipH="1">
              <a:off x="5083176" y="49577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10" name="Oval 266"/>
            <p:cNvSpPr>
              <a:spLocks noChangeArrowheads="1"/>
            </p:cNvSpPr>
            <p:nvPr/>
          </p:nvSpPr>
          <p:spPr bwMode="auto">
            <a:xfrm flipH="1">
              <a:off x="5081588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12" name="Oval 268"/>
            <p:cNvSpPr>
              <a:spLocks noChangeArrowheads="1"/>
            </p:cNvSpPr>
            <p:nvPr/>
          </p:nvSpPr>
          <p:spPr bwMode="auto">
            <a:xfrm flipH="1">
              <a:off x="5221288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13" name="Oval 269"/>
            <p:cNvSpPr>
              <a:spLocks noChangeArrowheads="1"/>
            </p:cNvSpPr>
            <p:nvPr/>
          </p:nvSpPr>
          <p:spPr bwMode="auto">
            <a:xfrm flipH="1">
              <a:off x="5219700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15" name="Oval 271"/>
            <p:cNvSpPr>
              <a:spLocks noChangeArrowheads="1"/>
            </p:cNvSpPr>
            <p:nvPr/>
          </p:nvSpPr>
          <p:spPr bwMode="auto">
            <a:xfrm flipH="1">
              <a:off x="4926013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16" name="Oval 272"/>
            <p:cNvSpPr>
              <a:spLocks noChangeArrowheads="1"/>
            </p:cNvSpPr>
            <p:nvPr/>
          </p:nvSpPr>
          <p:spPr bwMode="auto">
            <a:xfrm flipH="1">
              <a:off x="4922838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18" name="Oval 274"/>
            <p:cNvSpPr>
              <a:spLocks noChangeArrowheads="1"/>
            </p:cNvSpPr>
            <p:nvPr/>
          </p:nvSpPr>
          <p:spPr bwMode="auto">
            <a:xfrm flipH="1">
              <a:off x="5000625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19" name="Oval 275"/>
            <p:cNvSpPr>
              <a:spLocks noChangeArrowheads="1"/>
            </p:cNvSpPr>
            <p:nvPr/>
          </p:nvSpPr>
          <p:spPr bwMode="auto">
            <a:xfrm flipH="1">
              <a:off x="4997450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21" name="Oval 277"/>
            <p:cNvSpPr>
              <a:spLocks noChangeArrowheads="1"/>
            </p:cNvSpPr>
            <p:nvPr/>
          </p:nvSpPr>
          <p:spPr bwMode="auto">
            <a:xfrm flipH="1">
              <a:off x="5073651" y="52054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22" name="Oval 278"/>
            <p:cNvSpPr>
              <a:spLocks noChangeArrowheads="1"/>
            </p:cNvSpPr>
            <p:nvPr/>
          </p:nvSpPr>
          <p:spPr bwMode="auto">
            <a:xfrm flipH="1">
              <a:off x="5072063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24" name="Oval 280"/>
            <p:cNvSpPr>
              <a:spLocks noChangeArrowheads="1"/>
            </p:cNvSpPr>
            <p:nvPr/>
          </p:nvSpPr>
          <p:spPr bwMode="auto">
            <a:xfrm flipH="1">
              <a:off x="5203826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25" name="Oval 281"/>
            <p:cNvSpPr>
              <a:spLocks noChangeArrowheads="1"/>
            </p:cNvSpPr>
            <p:nvPr/>
          </p:nvSpPr>
          <p:spPr bwMode="auto">
            <a:xfrm flipH="1">
              <a:off x="5202238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27" name="Oval 283"/>
            <p:cNvSpPr>
              <a:spLocks noChangeArrowheads="1"/>
            </p:cNvSpPr>
            <p:nvPr/>
          </p:nvSpPr>
          <p:spPr bwMode="auto">
            <a:xfrm flipH="1">
              <a:off x="5000625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28" name="Oval 284"/>
            <p:cNvSpPr>
              <a:spLocks noChangeArrowheads="1"/>
            </p:cNvSpPr>
            <p:nvPr/>
          </p:nvSpPr>
          <p:spPr bwMode="auto">
            <a:xfrm flipH="1">
              <a:off x="4997450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30" name="Oval 286"/>
            <p:cNvSpPr>
              <a:spLocks noChangeArrowheads="1"/>
            </p:cNvSpPr>
            <p:nvPr/>
          </p:nvSpPr>
          <p:spPr bwMode="auto">
            <a:xfrm flipH="1">
              <a:off x="5102226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31" name="Oval 287"/>
            <p:cNvSpPr>
              <a:spLocks noChangeArrowheads="1"/>
            </p:cNvSpPr>
            <p:nvPr/>
          </p:nvSpPr>
          <p:spPr bwMode="auto">
            <a:xfrm flipH="1">
              <a:off x="5100638" y="5100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33" name="Oval 289"/>
            <p:cNvSpPr>
              <a:spLocks noChangeArrowheads="1"/>
            </p:cNvSpPr>
            <p:nvPr/>
          </p:nvSpPr>
          <p:spPr bwMode="auto">
            <a:xfrm flipH="1">
              <a:off x="4906963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34" name="Oval 290"/>
            <p:cNvSpPr>
              <a:spLocks noChangeArrowheads="1"/>
            </p:cNvSpPr>
            <p:nvPr/>
          </p:nvSpPr>
          <p:spPr bwMode="auto">
            <a:xfrm flipH="1">
              <a:off x="4905375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36" name="Oval 292"/>
            <p:cNvSpPr>
              <a:spLocks noChangeArrowheads="1"/>
            </p:cNvSpPr>
            <p:nvPr/>
          </p:nvSpPr>
          <p:spPr bwMode="auto">
            <a:xfrm flipH="1">
              <a:off x="5203826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37" name="Oval 293"/>
            <p:cNvSpPr>
              <a:spLocks noChangeArrowheads="1"/>
            </p:cNvSpPr>
            <p:nvPr/>
          </p:nvSpPr>
          <p:spPr bwMode="auto">
            <a:xfrm flipH="1">
              <a:off x="5202238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39" name="Oval 295"/>
            <p:cNvSpPr>
              <a:spLocks noChangeArrowheads="1"/>
            </p:cNvSpPr>
            <p:nvPr/>
          </p:nvSpPr>
          <p:spPr bwMode="auto">
            <a:xfrm flipH="1">
              <a:off x="5564188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40" name="Oval 296"/>
            <p:cNvSpPr>
              <a:spLocks noChangeArrowheads="1"/>
            </p:cNvSpPr>
            <p:nvPr/>
          </p:nvSpPr>
          <p:spPr bwMode="auto">
            <a:xfrm flipH="1">
              <a:off x="5561013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42" name="Oval 298"/>
            <p:cNvSpPr>
              <a:spLocks noChangeArrowheads="1"/>
            </p:cNvSpPr>
            <p:nvPr/>
          </p:nvSpPr>
          <p:spPr bwMode="auto">
            <a:xfrm flipH="1">
              <a:off x="570071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43" name="Oval 299"/>
            <p:cNvSpPr>
              <a:spLocks noChangeArrowheads="1"/>
            </p:cNvSpPr>
            <p:nvPr/>
          </p:nvSpPr>
          <p:spPr bwMode="auto">
            <a:xfrm flipH="1">
              <a:off x="569912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45" name="Oval 301"/>
            <p:cNvSpPr>
              <a:spLocks noChangeArrowheads="1"/>
            </p:cNvSpPr>
            <p:nvPr/>
          </p:nvSpPr>
          <p:spPr bwMode="auto">
            <a:xfrm flipH="1">
              <a:off x="5407026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46" name="Oval 302"/>
            <p:cNvSpPr>
              <a:spLocks noChangeArrowheads="1"/>
            </p:cNvSpPr>
            <p:nvPr/>
          </p:nvSpPr>
          <p:spPr bwMode="auto">
            <a:xfrm flipH="1">
              <a:off x="5405438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48" name="Oval 304"/>
            <p:cNvSpPr>
              <a:spLocks noChangeArrowheads="1"/>
            </p:cNvSpPr>
            <p:nvPr/>
          </p:nvSpPr>
          <p:spPr bwMode="auto">
            <a:xfrm flipH="1">
              <a:off x="5480051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49" name="Oval 305"/>
            <p:cNvSpPr>
              <a:spLocks noChangeArrowheads="1"/>
            </p:cNvSpPr>
            <p:nvPr/>
          </p:nvSpPr>
          <p:spPr bwMode="auto">
            <a:xfrm flipH="1">
              <a:off x="5478463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51" name="Oval 307"/>
            <p:cNvSpPr>
              <a:spLocks noChangeArrowheads="1"/>
            </p:cNvSpPr>
            <p:nvPr/>
          </p:nvSpPr>
          <p:spPr bwMode="auto">
            <a:xfrm flipH="1">
              <a:off x="5554663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52" name="Oval 308"/>
            <p:cNvSpPr>
              <a:spLocks noChangeArrowheads="1"/>
            </p:cNvSpPr>
            <p:nvPr/>
          </p:nvSpPr>
          <p:spPr bwMode="auto">
            <a:xfrm flipH="1">
              <a:off x="5551488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54" name="Oval 310"/>
            <p:cNvSpPr>
              <a:spLocks noChangeArrowheads="1"/>
            </p:cNvSpPr>
            <p:nvPr/>
          </p:nvSpPr>
          <p:spPr bwMode="auto">
            <a:xfrm flipH="1">
              <a:off x="5683250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55" name="Oval 311"/>
            <p:cNvSpPr>
              <a:spLocks noChangeArrowheads="1"/>
            </p:cNvSpPr>
            <p:nvPr/>
          </p:nvSpPr>
          <p:spPr bwMode="auto">
            <a:xfrm flipH="1">
              <a:off x="5680075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57" name="Oval 313"/>
            <p:cNvSpPr>
              <a:spLocks noChangeArrowheads="1"/>
            </p:cNvSpPr>
            <p:nvPr/>
          </p:nvSpPr>
          <p:spPr bwMode="auto">
            <a:xfrm flipH="1">
              <a:off x="5480051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58" name="Oval 314"/>
            <p:cNvSpPr>
              <a:spLocks noChangeArrowheads="1"/>
            </p:cNvSpPr>
            <p:nvPr/>
          </p:nvSpPr>
          <p:spPr bwMode="auto">
            <a:xfrm flipH="1">
              <a:off x="5478463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60" name="Oval 316"/>
            <p:cNvSpPr>
              <a:spLocks noChangeArrowheads="1"/>
            </p:cNvSpPr>
            <p:nvPr/>
          </p:nvSpPr>
          <p:spPr bwMode="auto">
            <a:xfrm flipH="1">
              <a:off x="5581651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61" name="Oval 317"/>
            <p:cNvSpPr>
              <a:spLocks noChangeArrowheads="1"/>
            </p:cNvSpPr>
            <p:nvPr/>
          </p:nvSpPr>
          <p:spPr bwMode="auto">
            <a:xfrm flipH="1">
              <a:off x="5580063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63" name="Oval 319"/>
            <p:cNvSpPr>
              <a:spLocks noChangeArrowheads="1"/>
            </p:cNvSpPr>
            <p:nvPr/>
          </p:nvSpPr>
          <p:spPr bwMode="auto">
            <a:xfrm flipH="1">
              <a:off x="5387976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64" name="Oval 320"/>
            <p:cNvSpPr>
              <a:spLocks noChangeArrowheads="1"/>
            </p:cNvSpPr>
            <p:nvPr/>
          </p:nvSpPr>
          <p:spPr bwMode="auto">
            <a:xfrm flipH="1">
              <a:off x="5386388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66" name="Oval 322"/>
            <p:cNvSpPr>
              <a:spLocks noChangeArrowheads="1"/>
            </p:cNvSpPr>
            <p:nvPr/>
          </p:nvSpPr>
          <p:spPr bwMode="auto">
            <a:xfrm flipH="1">
              <a:off x="5683250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67" name="Oval 323"/>
            <p:cNvSpPr>
              <a:spLocks noChangeArrowheads="1"/>
            </p:cNvSpPr>
            <p:nvPr/>
          </p:nvSpPr>
          <p:spPr bwMode="auto">
            <a:xfrm flipH="1">
              <a:off x="5680075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69" name="Oval 325"/>
            <p:cNvSpPr>
              <a:spLocks noChangeArrowheads="1"/>
            </p:cNvSpPr>
            <p:nvPr/>
          </p:nvSpPr>
          <p:spPr bwMode="auto">
            <a:xfrm flipH="1">
              <a:off x="619125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70" name="Oval 326"/>
            <p:cNvSpPr>
              <a:spLocks noChangeArrowheads="1"/>
            </p:cNvSpPr>
            <p:nvPr/>
          </p:nvSpPr>
          <p:spPr bwMode="auto">
            <a:xfrm flipH="1">
              <a:off x="6189663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72" name="Oval 328"/>
            <p:cNvSpPr>
              <a:spLocks noChangeArrowheads="1"/>
            </p:cNvSpPr>
            <p:nvPr/>
          </p:nvSpPr>
          <p:spPr bwMode="auto">
            <a:xfrm flipH="1">
              <a:off x="632936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73" name="Oval 329"/>
            <p:cNvSpPr>
              <a:spLocks noChangeArrowheads="1"/>
            </p:cNvSpPr>
            <p:nvPr/>
          </p:nvSpPr>
          <p:spPr bwMode="auto">
            <a:xfrm flipH="1">
              <a:off x="632777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75" name="Oval 331"/>
            <p:cNvSpPr>
              <a:spLocks noChangeArrowheads="1"/>
            </p:cNvSpPr>
            <p:nvPr/>
          </p:nvSpPr>
          <p:spPr bwMode="auto">
            <a:xfrm flipH="1">
              <a:off x="6034088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76" name="Oval 332"/>
            <p:cNvSpPr>
              <a:spLocks noChangeArrowheads="1"/>
            </p:cNvSpPr>
            <p:nvPr/>
          </p:nvSpPr>
          <p:spPr bwMode="auto">
            <a:xfrm flipH="1">
              <a:off x="6032500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78" name="Oval 334"/>
            <p:cNvSpPr>
              <a:spLocks noChangeArrowheads="1"/>
            </p:cNvSpPr>
            <p:nvPr/>
          </p:nvSpPr>
          <p:spPr bwMode="auto">
            <a:xfrm flipH="1">
              <a:off x="6107113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79" name="Oval 335"/>
            <p:cNvSpPr>
              <a:spLocks noChangeArrowheads="1"/>
            </p:cNvSpPr>
            <p:nvPr/>
          </p:nvSpPr>
          <p:spPr bwMode="auto">
            <a:xfrm flipH="1">
              <a:off x="6105525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81" name="Oval 337"/>
            <p:cNvSpPr>
              <a:spLocks noChangeArrowheads="1"/>
            </p:cNvSpPr>
            <p:nvPr/>
          </p:nvSpPr>
          <p:spPr bwMode="auto">
            <a:xfrm flipH="1">
              <a:off x="6183313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82" name="Oval 338"/>
            <p:cNvSpPr>
              <a:spLocks noChangeArrowheads="1"/>
            </p:cNvSpPr>
            <p:nvPr/>
          </p:nvSpPr>
          <p:spPr bwMode="auto">
            <a:xfrm flipH="1">
              <a:off x="6180138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84" name="Oval 340"/>
            <p:cNvSpPr>
              <a:spLocks noChangeArrowheads="1"/>
            </p:cNvSpPr>
            <p:nvPr/>
          </p:nvSpPr>
          <p:spPr bwMode="auto">
            <a:xfrm flipH="1">
              <a:off x="6311900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85" name="Oval 341"/>
            <p:cNvSpPr>
              <a:spLocks noChangeArrowheads="1"/>
            </p:cNvSpPr>
            <p:nvPr/>
          </p:nvSpPr>
          <p:spPr bwMode="auto">
            <a:xfrm flipH="1">
              <a:off x="6308725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87" name="Oval 343"/>
            <p:cNvSpPr>
              <a:spLocks noChangeArrowheads="1"/>
            </p:cNvSpPr>
            <p:nvPr/>
          </p:nvSpPr>
          <p:spPr bwMode="auto">
            <a:xfrm flipH="1">
              <a:off x="610711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88" name="Oval 344"/>
            <p:cNvSpPr>
              <a:spLocks noChangeArrowheads="1"/>
            </p:cNvSpPr>
            <p:nvPr/>
          </p:nvSpPr>
          <p:spPr bwMode="auto">
            <a:xfrm flipH="1">
              <a:off x="610552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90" name="Oval 346"/>
            <p:cNvSpPr>
              <a:spLocks noChangeArrowheads="1"/>
            </p:cNvSpPr>
            <p:nvPr/>
          </p:nvSpPr>
          <p:spPr bwMode="auto">
            <a:xfrm flipH="1">
              <a:off x="6210300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91" name="Oval 347"/>
            <p:cNvSpPr>
              <a:spLocks noChangeArrowheads="1"/>
            </p:cNvSpPr>
            <p:nvPr/>
          </p:nvSpPr>
          <p:spPr bwMode="auto">
            <a:xfrm flipH="1">
              <a:off x="6207125" y="44148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93" name="Oval 349"/>
            <p:cNvSpPr>
              <a:spLocks noChangeArrowheads="1"/>
            </p:cNvSpPr>
            <p:nvPr/>
          </p:nvSpPr>
          <p:spPr bwMode="auto">
            <a:xfrm flipH="1">
              <a:off x="6015038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94" name="Oval 350"/>
            <p:cNvSpPr>
              <a:spLocks noChangeArrowheads="1"/>
            </p:cNvSpPr>
            <p:nvPr/>
          </p:nvSpPr>
          <p:spPr bwMode="auto">
            <a:xfrm flipH="1">
              <a:off x="6013450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96" name="Oval 352"/>
            <p:cNvSpPr>
              <a:spLocks noChangeArrowheads="1"/>
            </p:cNvSpPr>
            <p:nvPr/>
          </p:nvSpPr>
          <p:spPr bwMode="auto">
            <a:xfrm flipH="1">
              <a:off x="6311900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97" name="Oval 353"/>
            <p:cNvSpPr>
              <a:spLocks noChangeArrowheads="1"/>
            </p:cNvSpPr>
            <p:nvPr/>
          </p:nvSpPr>
          <p:spPr bwMode="auto">
            <a:xfrm flipH="1">
              <a:off x="6308725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099" name="Oval 355"/>
            <p:cNvSpPr>
              <a:spLocks noChangeArrowheads="1"/>
            </p:cNvSpPr>
            <p:nvPr/>
          </p:nvSpPr>
          <p:spPr bwMode="auto">
            <a:xfrm flipH="1">
              <a:off x="5932488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00" name="Oval 356"/>
            <p:cNvSpPr>
              <a:spLocks noChangeArrowheads="1"/>
            </p:cNvSpPr>
            <p:nvPr/>
          </p:nvSpPr>
          <p:spPr bwMode="auto">
            <a:xfrm flipH="1">
              <a:off x="5930900" y="4643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02" name="Oval 358"/>
            <p:cNvSpPr>
              <a:spLocks noChangeArrowheads="1"/>
            </p:cNvSpPr>
            <p:nvPr/>
          </p:nvSpPr>
          <p:spPr bwMode="auto">
            <a:xfrm flipH="1">
              <a:off x="6072188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03" name="Oval 359"/>
            <p:cNvSpPr>
              <a:spLocks noChangeArrowheads="1"/>
            </p:cNvSpPr>
            <p:nvPr/>
          </p:nvSpPr>
          <p:spPr bwMode="auto">
            <a:xfrm flipH="1">
              <a:off x="6069013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05" name="Oval 361"/>
            <p:cNvSpPr>
              <a:spLocks noChangeArrowheads="1"/>
            </p:cNvSpPr>
            <p:nvPr/>
          </p:nvSpPr>
          <p:spPr bwMode="auto">
            <a:xfrm flipH="1">
              <a:off x="5775326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06" name="Oval 362"/>
            <p:cNvSpPr>
              <a:spLocks noChangeArrowheads="1"/>
            </p:cNvSpPr>
            <p:nvPr/>
          </p:nvSpPr>
          <p:spPr bwMode="auto">
            <a:xfrm flipH="1">
              <a:off x="5773738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08" name="Oval 364"/>
            <p:cNvSpPr>
              <a:spLocks noChangeArrowheads="1"/>
            </p:cNvSpPr>
            <p:nvPr/>
          </p:nvSpPr>
          <p:spPr bwMode="auto">
            <a:xfrm flipH="1">
              <a:off x="5849938" y="4843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09" name="Oval 365"/>
            <p:cNvSpPr>
              <a:spLocks noChangeArrowheads="1"/>
            </p:cNvSpPr>
            <p:nvPr/>
          </p:nvSpPr>
          <p:spPr bwMode="auto">
            <a:xfrm flipH="1">
              <a:off x="5846763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11" name="Oval 367"/>
            <p:cNvSpPr>
              <a:spLocks noChangeArrowheads="1"/>
            </p:cNvSpPr>
            <p:nvPr/>
          </p:nvSpPr>
          <p:spPr bwMode="auto">
            <a:xfrm flipH="1">
              <a:off x="5922963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12" name="Oval 368"/>
            <p:cNvSpPr>
              <a:spLocks noChangeArrowheads="1"/>
            </p:cNvSpPr>
            <p:nvPr/>
          </p:nvSpPr>
          <p:spPr bwMode="auto">
            <a:xfrm flipH="1">
              <a:off x="5921375" y="4891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14" name="Oval 370"/>
            <p:cNvSpPr>
              <a:spLocks noChangeArrowheads="1"/>
            </p:cNvSpPr>
            <p:nvPr/>
          </p:nvSpPr>
          <p:spPr bwMode="auto">
            <a:xfrm flipH="1">
              <a:off x="6053138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15" name="Oval 371"/>
            <p:cNvSpPr>
              <a:spLocks noChangeArrowheads="1"/>
            </p:cNvSpPr>
            <p:nvPr/>
          </p:nvSpPr>
          <p:spPr bwMode="auto">
            <a:xfrm flipH="1">
              <a:off x="6049963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17" name="Oval 373"/>
            <p:cNvSpPr>
              <a:spLocks noChangeArrowheads="1"/>
            </p:cNvSpPr>
            <p:nvPr/>
          </p:nvSpPr>
          <p:spPr bwMode="auto">
            <a:xfrm flipH="1">
              <a:off x="5849938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18" name="Oval 374"/>
            <p:cNvSpPr>
              <a:spLocks noChangeArrowheads="1"/>
            </p:cNvSpPr>
            <p:nvPr/>
          </p:nvSpPr>
          <p:spPr bwMode="auto">
            <a:xfrm flipH="1">
              <a:off x="5846763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20" name="Oval 376"/>
            <p:cNvSpPr>
              <a:spLocks noChangeArrowheads="1"/>
            </p:cNvSpPr>
            <p:nvPr/>
          </p:nvSpPr>
          <p:spPr bwMode="auto">
            <a:xfrm flipH="1">
              <a:off x="5951538" y="4805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21" name="Oval 377"/>
            <p:cNvSpPr>
              <a:spLocks noChangeArrowheads="1"/>
            </p:cNvSpPr>
            <p:nvPr/>
          </p:nvSpPr>
          <p:spPr bwMode="auto">
            <a:xfrm flipH="1">
              <a:off x="5948363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23" name="Oval 379"/>
            <p:cNvSpPr>
              <a:spLocks noChangeArrowheads="1"/>
            </p:cNvSpPr>
            <p:nvPr/>
          </p:nvSpPr>
          <p:spPr bwMode="auto">
            <a:xfrm flipH="1">
              <a:off x="5757863" y="48815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24" name="Oval 380"/>
            <p:cNvSpPr>
              <a:spLocks noChangeArrowheads="1"/>
            </p:cNvSpPr>
            <p:nvPr/>
          </p:nvSpPr>
          <p:spPr bwMode="auto">
            <a:xfrm flipH="1">
              <a:off x="5754688" y="4872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26" name="Oval 382"/>
            <p:cNvSpPr>
              <a:spLocks noChangeArrowheads="1"/>
            </p:cNvSpPr>
            <p:nvPr/>
          </p:nvSpPr>
          <p:spPr bwMode="auto">
            <a:xfrm flipH="1">
              <a:off x="6053138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27" name="Oval 383"/>
            <p:cNvSpPr>
              <a:spLocks noChangeArrowheads="1"/>
            </p:cNvSpPr>
            <p:nvPr/>
          </p:nvSpPr>
          <p:spPr bwMode="auto">
            <a:xfrm flipH="1">
              <a:off x="6049963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29" name="Oval 385"/>
            <p:cNvSpPr>
              <a:spLocks noChangeArrowheads="1"/>
            </p:cNvSpPr>
            <p:nvPr/>
          </p:nvSpPr>
          <p:spPr bwMode="auto">
            <a:xfrm flipH="1">
              <a:off x="5527675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30" name="Oval 386"/>
            <p:cNvSpPr>
              <a:spLocks noChangeArrowheads="1"/>
            </p:cNvSpPr>
            <p:nvPr/>
          </p:nvSpPr>
          <p:spPr bwMode="auto">
            <a:xfrm flipH="1">
              <a:off x="5524500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32" name="Oval 388"/>
            <p:cNvSpPr>
              <a:spLocks noChangeArrowheads="1"/>
            </p:cNvSpPr>
            <p:nvPr/>
          </p:nvSpPr>
          <p:spPr bwMode="auto">
            <a:xfrm flipH="1">
              <a:off x="5664200" y="5110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33" name="Oval 389"/>
            <p:cNvSpPr>
              <a:spLocks noChangeArrowheads="1"/>
            </p:cNvSpPr>
            <p:nvPr/>
          </p:nvSpPr>
          <p:spPr bwMode="auto">
            <a:xfrm flipH="1">
              <a:off x="5661025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35" name="Oval 391"/>
            <p:cNvSpPr>
              <a:spLocks noChangeArrowheads="1"/>
            </p:cNvSpPr>
            <p:nvPr/>
          </p:nvSpPr>
          <p:spPr bwMode="auto">
            <a:xfrm flipH="1">
              <a:off x="5370513" y="5148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36" name="Oval 392"/>
            <p:cNvSpPr>
              <a:spLocks noChangeArrowheads="1"/>
            </p:cNvSpPr>
            <p:nvPr/>
          </p:nvSpPr>
          <p:spPr bwMode="auto">
            <a:xfrm flipH="1">
              <a:off x="5367338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38" name="Oval 394"/>
            <p:cNvSpPr>
              <a:spLocks noChangeArrowheads="1"/>
            </p:cNvSpPr>
            <p:nvPr/>
          </p:nvSpPr>
          <p:spPr bwMode="auto">
            <a:xfrm flipH="1">
              <a:off x="5445126" y="5224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39" name="Oval 395"/>
            <p:cNvSpPr>
              <a:spLocks noChangeArrowheads="1"/>
            </p:cNvSpPr>
            <p:nvPr/>
          </p:nvSpPr>
          <p:spPr bwMode="auto">
            <a:xfrm flipH="1">
              <a:off x="5440363" y="52149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41" name="Oval 397"/>
            <p:cNvSpPr>
              <a:spLocks noChangeArrowheads="1"/>
            </p:cNvSpPr>
            <p:nvPr/>
          </p:nvSpPr>
          <p:spPr bwMode="auto">
            <a:xfrm flipH="1">
              <a:off x="5518151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42" name="Oval 398"/>
            <p:cNvSpPr>
              <a:spLocks noChangeArrowheads="1"/>
            </p:cNvSpPr>
            <p:nvPr/>
          </p:nvSpPr>
          <p:spPr bwMode="auto">
            <a:xfrm flipH="1">
              <a:off x="5516563" y="5272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44" name="Oval 400"/>
            <p:cNvSpPr>
              <a:spLocks noChangeArrowheads="1"/>
            </p:cNvSpPr>
            <p:nvPr/>
          </p:nvSpPr>
          <p:spPr bwMode="auto">
            <a:xfrm flipH="1">
              <a:off x="5646738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45" name="Oval 401"/>
            <p:cNvSpPr>
              <a:spLocks noChangeArrowheads="1"/>
            </p:cNvSpPr>
            <p:nvPr/>
          </p:nvSpPr>
          <p:spPr bwMode="auto">
            <a:xfrm flipH="1">
              <a:off x="5643563" y="5272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47" name="Oval 403"/>
            <p:cNvSpPr>
              <a:spLocks noChangeArrowheads="1"/>
            </p:cNvSpPr>
            <p:nvPr/>
          </p:nvSpPr>
          <p:spPr bwMode="auto">
            <a:xfrm flipH="1">
              <a:off x="5445126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48" name="Oval 404"/>
            <p:cNvSpPr>
              <a:spLocks noChangeArrowheads="1"/>
            </p:cNvSpPr>
            <p:nvPr/>
          </p:nvSpPr>
          <p:spPr bwMode="auto">
            <a:xfrm flipH="1">
              <a:off x="5440363" y="51006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50" name="Oval 406"/>
            <p:cNvSpPr>
              <a:spLocks noChangeArrowheads="1"/>
            </p:cNvSpPr>
            <p:nvPr/>
          </p:nvSpPr>
          <p:spPr bwMode="auto">
            <a:xfrm flipH="1">
              <a:off x="5546725" y="5186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51" name="Oval 407"/>
            <p:cNvSpPr>
              <a:spLocks noChangeArrowheads="1"/>
            </p:cNvSpPr>
            <p:nvPr/>
          </p:nvSpPr>
          <p:spPr bwMode="auto">
            <a:xfrm flipH="1">
              <a:off x="5543550" y="5176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53" name="Oval 409"/>
            <p:cNvSpPr>
              <a:spLocks noChangeArrowheads="1"/>
            </p:cNvSpPr>
            <p:nvPr/>
          </p:nvSpPr>
          <p:spPr bwMode="auto">
            <a:xfrm flipH="1">
              <a:off x="5351463" y="5262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54" name="Oval 410"/>
            <p:cNvSpPr>
              <a:spLocks noChangeArrowheads="1"/>
            </p:cNvSpPr>
            <p:nvPr/>
          </p:nvSpPr>
          <p:spPr bwMode="auto">
            <a:xfrm flipH="1">
              <a:off x="5348288" y="5253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56" name="Oval 412"/>
            <p:cNvSpPr>
              <a:spLocks noChangeArrowheads="1"/>
            </p:cNvSpPr>
            <p:nvPr/>
          </p:nvSpPr>
          <p:spPr bwMode="auto">
            <a:xfrm flipH="1">
              <a:off x="5646738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57" name="Oval 413"/>
            <p:cNvSpPr>
              <a:spLocks noChangeArrowheads="1"/>
            </p:cNvSpPr>
            <p:nvPr/>
          </p:nvSpPr>
          <p:spPr bwMode="auto">
            <a:xfrm flipH="1">
              <a:off x="5643563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59" name="Oval 415"/>
            <p:cNvSpPr>
              <a:spLocks noChangeArrowheads="1"/>
            </p:cNvSpPr>
            <p:nvPr/>
          </p:nvSpPr>
          <p:spPr bwMode="auto">
            <a:xfrm flipH="1">
              <a:off x="6156326" y="4957760"/>
              <a:ext cx="20638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60" name="Oval 416"/>
            <p:cNvSpPr>
              <a:spLocks noChangeArrowheads="1"/>
            </p:cNvSpPr>
            <p:nvPr/>
          </p:nvSpPr>
          <p:spPr bwMode="auto">
            <a:xfrm flipH="1">
              <a:off x="6151563" y="49482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62" name="Oval 418"/>
            <p:cNvSpPr>
              <a:spLocks noChangeArrowheads="1"/>
            </p:cNvSpPr>
            <p:nvPr/>
          </p:nvSpPr>
          <p:spPr bwMode="auto">
            <a:xfrm flipH="1">
              <a:off x="6292851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63" name="Oval 419"/>
            <p:cNvSpPr>
              <a:spLocks noChangeArrowheads="1"/>
            </p:cNvSpPr>
            <p:nvPr/>
          </p:nvSpPr>
          <p:spPr bwMode="auto">
            <a:xfrm flipH="1">
              <a:off x="6291263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65" name="Oval 421"/>
            <p:cNvSpPr>
              <a:spLocks noChangeArrowheads="1"/>
            </p:cNvSpPr>
            <p:nvPr/>
          </p:nvSpPr>
          <p:spPr bwMode="auto">
            <a:xfrm flipH="1">
              <a:off x="5997575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66" name="Oval 422"/>
            <p:cNvSpPr>
              <a:spLocks noChangeArrowheads="1"/>
            </p:cNvSpPr>
            <p:nvPr/>
          </p:nvSpPr>
          <p:spPr bwMode="auto">
            <a:xfrm flipH="1">
              <a:off x="5994400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68" name="Oval 424"/>
            <p:cNvSpPr>
              <a:spLocks noChangeArrowheads="1"/>
            </p:cNvSpPr>
            <p:nvPr/>
          </p:nvSpPr>
          <p:spPr bwMode="auto">
            <a:xfrm flipH="1">
              <a:off x="6072188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69" name="Oval 425"/>
            <p:cNvSpPr>
              <a:spLocks noChangeArrowheads="1"/>
            </p:cNvSpPr>
            <p:nvPr/>
          </p:nvSpPr>
          <p:spPr bwMode="auto">
            <a:xfrm flipH="1">
              <a:off x="6069013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71" name="Oval 427"/>
            <p:cNvSpPr>
              <a:spLocks noChangeArrowheads="1"/>
            </p:cNvSpPr>
            <p:nvPr/>
          </p:nvSpPr>
          <p:spPr bwMode="auto">
            <a:xfrm flipH="1">
              <a:off x="6145213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72" name="Oval 428"/>
            <p:cNvSpPr>
              <a:spLocks noChangeArrowheads="1"/>
            </p:cNvSpPr>
            <p:nvPr/>
          </p:nvSpPr>
          <p:spPr bwMode="auto">
            <a:xfrm flipH="1">
              <a:off x="6143625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74" name="Oval 430"/>
            <p:cNvSpPr>
              <a:spLocks noChangeArrowheads="1"/>
            </p:cNvSpPr>
            <p:nvPr/>
          </p:nvSpPr>
          <p:spPr bwMode="auto">
            <a:xfrm flipH="1">
              <a:off x="6275388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75" name="Oval 431"/>
            <p:cNvSpPr>
              <a:spLocks noChangeArrowheads="1"/>
            </p:cNvSpPr>
            <p:nvPr/>
          </p:nvSpPr>
          <p:spPr bwMode="auto">
            <a:xfrm flipH="1">
              <a:off x="6272213" y="51958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77" name="Oval 433"/>
            <p:cNvSpPr>
              <a:spLocks noChangeArrowheads="1"/>
            </p:cNvSpPr>
            <p:nvPr/>
          </p:nvSpPr>
          <p:spPr bwMode="auto">
            <a:xfrm flipH="1">
              <a:off x="6072188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78" name="Oval 434"/>
            <p:cNvSpPr>
              <a:spLocks noChangeArrowheads="1"/>
            </p:cNvSpPr>
            <p:nvPr/>
          </p:nvSpPr>
          <p:spPr bwMode="auto">
            <a:xfrm flipH="1">
              <a:off x="6069013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80" name="Oval 436"/>
            <p:cNvSpPr>
              <a:spLocks noChangeArrowheads="1"/>
            </p:cNvSpPr>
            <p:nvPr/>
          </p:nvSpPr>
          <p:spPr bwMode="auto">
            <a:xfrm flipH="1">
              <a:off x="6173788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81" name="Oval 437"/>
            <p:cNvSpPr>
              <a:spLocks noChangeArrowheads="1"/>
            </p:cNvSpPr>
            <p:nvPr/>
          </p:nvSpPr>
          <p:spPr bwMode="auto">
            <a:xfrm flipH="1">
              <a:off x="6170613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83" name="Oval 439"/>
            <p:cNvSpPr>
              <a:spLocks noChangeArrowheads="1"/>
            </p:cNvSpPr>
            <p:nvPr/>
          </p:nvSpPr>
          <p:spPr bwMode="auto">
            <a:xfrm flipH="1">
              <a:off x="5978526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84" name="Oval 440"/>
            <p:cNvSpPr>
              <a:spLocks noChangeArrowheads="1"/>
            </p:cNvSpPr>
            <p:nvPr/>
          </p:nvSpPr>
          <p:spPr bwMode="auto">
            <a:xfrm flipH="1">
              <a:off x="5976938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86" name="Oval 442"/>
            <p:cNvSpPr>
              <a:spLocks noChangeArrowheads="1"/>
            </p:cNvSpPr>
            <p:nvPr/>
          </p:nvSpPr>
          <p:spPr bwMode="auto">
            <a:xfrm flipH="1">
              <a:off x="6275388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87" name="Oval 443"/>
            <p:cNvSpPr>
              <a:spLocks noChangeArrowheads="1"/>
            </p:cNvSpPr>
            <p:nvPr/>
          </p:nvSpPr>
          <p:spPr bwMode="auto">
            <a:xfrm flipH="1">
              <a:off x="6272213" y="49482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89" name="Oval 445"/>
            <p:cNvSpPr>
              <a:spLocks noChangeArrowheads="1"/>
            </p:cNvSpPr>
            <p:nvPr/>
          </p:nvSpPr>
          <p:spPr bwMode="auto">
            <a:xfrm flipH="1">
              <a:off x="5083176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90" name="Oval 446"/>
            <p:cNvSpPr>
              <a:spLocks noChangeArrowheads="1"/>
            </p:cNvSpPr>
            <p:nvPr/>
          </p:nvSpPr>
          <p:spPr bwMode="auto">
            <a:xfrm flipH="1">
              <a:off x="5081588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92" name="Oval 448"/>
            <p:cNvSpPr>
              <a:spLocks noChangeArrowheads="1"/>
            </p:cNvSpPr>
            <p:nvPr/>
          </p:nvSpPr>
          <p:spPr bwMode="auto">
            <a:xfrm flipH="1">
              <a:off x="5221288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93" name="Oval 449"/>
            <p:cNvSpPr>
              <a:spLocks noChangeArrowheads="1"/>
            </p:cNvSpPr>
            <p:nvPr/>
          </p:nvSpPr>
          <p:spPr bwMode="auto">
            <a:xfrm flipH="1">
              <a:off x="5219700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95" name="Oval 451"/>
            <p:cNvSpPr>
              <a:spLocks noChangeArrowheads="1"/>
            </p:cNvSpPr>
            <p:nvPr/>
          </p:nvSpPr>
          <p:spPr bwMode="auto">
            <a:xfrm flipH="1">
              <a:off x="4926013" y="43862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96" name="Oval 452"/>
            <p:cNvSpPr>
              <a:spLocks noChangeArrowheads="1"/>
            </p:cNvSpPr>
            <p:nvPr/>
          </p:nvSpPr>
          <p:spPr bwMode="auto">
            <a:xfrm flipH="1">
              <a:off x="4922838" y="43767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98" name="Oval 454"/>
            <p:cNvSpPr>
              <a:spLocks noChangeArrowheads="1"/>
            </p:cNvSpPr>
            <p:nvPr/>
          </p:nvSpPr>
          <p:spPr bwMode="auto">
            <a:xfrm flipH="1">
              <a:off x="5000625" y="44624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199" name="Oval 455"/>
            <p:cNvSpPr>
              <a:spLocks noChangeArrowheads="1"/>
            </p:cNvSpPr>
            <p:nvPr/>
          </p:nvSpPr>
          <p:spPr bwMode="auto">
            <a:xfrm flipH="1">
              <a:off x="4997450" y="44529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01" name="Oval 457"/>
            <p:cNvSpPr>
              <a:spLocks noChangeArrowheads="1"/>
            </p:cNvSpPr>
            <p:nvPr/>
          </p:nvSpPr>
          <p:spPr bwMode="auto">
            <a:xfrm flipH="1">
              <a:off x="507365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02" name="Oval 458"/>
            <p:cNvSpPr>
              <a:spLocks noChangeArrowheads="1"/>
            </p:cNvSpPr>
            <p:nvPr/>
          </p:nvSpPr>
          <p:spPr bwMode="auto">
            <a:xfrm flipH="1">
              <a:off x="5072063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04" name="Oval 460"/>
            <p:cNvSpPr>
              <a:spLocks noChangeArrowheads="1"/>
            </p:cNvSpPr>
            <p:nvPr/>
          </p:nvSpPr>
          <p:spPr bwMode="auto">
            <a:xfrm flipH="1">
              <a:off x="5203826" y="451961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05" name="Oval 461"/>
            <p:cNvSpPr>
              <a:spLocks noChangeArrowheads="1"/>
            </p:cNvSpPr>
            <p:nvPr/>
          </p:nvSpPr>
          <p:spPr bwMode="auto">
            <a:xfrm flipH="1">
              <a:off x="5202238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07" name="Oval 463"/>
            <p:cNvSpPr>
              <a:spLocks noChangeArrowheads="1"/>
            </p:cNvSpPr>
            <p:nvPr/>
          </p:nvSpPr>
          <p:spPr bwMode="auto">
            <a:xfrm flipH="1">
              <a:off x="5000625" y="43481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08" name="Oval 464"/>
            <p:cNvSpPr>
              <a:spLocks noChangeArrowheads="1"/>
            </p:cNvSpPr>
            <p:nvPr/>
          </p:nvSpPr>
          <p:spPr bwMode="auto">
            <a:xfrm flipH="1">
              <a:off x="4997450" y="43386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10" name="Oval 466"/>
            <p:cNvSpPr>
              <a:spLocks noChangeArrowheads="1"/>
            </p:cNvSpPr>
            <p:nvPr/>
          </p:nvSpPr>
          <p:spPr bwMode="auto">
            <a:xfrm flipH="1">
              <a:off x="5102226" y="44243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11" name="Oval 467"/>
            <p:cNvSpPr>
              <a:spLocks noChangeArrowheads="1"/>
            </p:cNvSpPr>
            <p:nvPr/>
          </p:nvSpPr>
          <p:spPr bwMode="auto">
            <a:xfrm flipH="1">
              <a:off x="5100638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13" name="Oval 469"/>
            <p:cNvSpPr>
              <a:spLocks noChangeArrowheads="1"/>
            </p:cNvSpPr>
            <p:nvPr/>
          </p:nvSpPr>
          <p:spPr bwMode="auto">
            <a:xfrm flipH="1">
              <a:off x="4906963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14" name="Oval 470"/>
            <p:cNvSpPr>
              <a:spLocks noChangeArrowheads="1"/>
            </p:cNvSpPr>
            <p:nvPr/>
          </p:nvSpPr>
          <p:spPr bwMode="auto">
            <a:xfrm flipH="1">
              <a:off x="4905375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16" name="Oval 472"/>
            <p:cNvSpPr>
              <a:spLocks noChangeArrowheads="1"/>
            </p:cNvSpPr>
            <p:nvPr/>
          </p:nvSpPr>
          <p:spPr bwMode="auto">
            <a:xfrm flipH="1">
              <a:off x="5203826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17" name="Oval 473"/>
            <p:cNvSpPr>
              <a:spLocks noChangeArrowheads="1"/>
            </p:cNvSpPr>
            <p:nvPr/>
          </p:nvSpPr>
          <p:spPr bwMode="auto">
            <a:xfrm flipH="1">
              <a:off x="5202238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19" name="Oval 475"/>
            <p:cNvSpPr>
              <a:spLocks noChangeArrowheads="1"/>
            </p:cNvSpPr>
            <p:nvPr/>
          </p:nvSpPr>
          <p:spPr bwMode="auto">
            <a:xfrm flipH="1">
              <a:off x="5453063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20" name="Oval 476"/>
            <p:cNvSpPr>
              <a:spLocks noChangeArrowheads="1"/>
            </p:cNvSpPr>
            <p:nvPr/>
          </p:nvSpPr>
          <p:spPr bwMode="auto">
            <a:xfrm flipH="1">
              <a:off x="5449888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22" name="Oval 478"/>
            <p:cNvSpPr>
              <a:spLocks noChangeArrowheads="1"/>
            </p:cNvSpPr>
            <p:nvPr/>
          </p:nvSpPr>
          <p:spPr bwMode="auto">
            <a:xfrm flipH="1">
              <a:off x="5591176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23" name="Oval 479"/>
            <p:cNvSpPr>
              <a:spLocks noChangeArrowheads="1"/>
            </p:cNvSpPr>
            <p:nvPr/>
          </p:nvSpPr>
          <p:spPr bwMode="auto">
            <a:xfrm flipH="1">
              <a:off x="5589588" y="4719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25" name="Oval 481"/>
            <p:cNvSpPr>
              <a:spLocks noChangeArrowheads="1"/>
            </p:cNvSpPr>
            <p:nvPr/>
          </p:nvSpPr>
          <p:spPr bwMode="auto">
            <a:xfrm flipH="1">
              <a:off x="5295901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26" name="Oval 482"/>
            <p:cNvSpPr>
              <a:spLocks noChangeArrowheads="1"/>
            </p:cNvSpPr>
            <p:nvPr/>
          </p:nvSpPr>
          <p:spPr bwMode="auto">
            <a:xfrm flipH="1">
              <a:off x="5294313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28" name="Oval 484"/>
            <p:cNvSpPr>
              <a:spLocks noChangeArrowheads="1"/>
            </p:cNvSpPr>
            <p:nvPr/>
          </p:nvSpPr>
          <p:spPr bwMode="auto">
            <a:xfrm flipH="1">
              <a:off x="5370513" y="48434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29" name="Oval 485"/>
            <p:cNvSpPr>
              <a:spLocks noChangeArrowheads="1"/>
            </p:cNvSpPr>
            <p:nvPr/>
          </p:nvSpPr>
          <p:spPr bwMode="auto">
            <a:xfrm flipH="1">
              <a:off x="5367338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31" name="Oval 487"/>
            <p:cNvSpPr>
              <a:spLocks noChangeArrowheads="1"/>
            </p:cNvSpPr>
            <p:nvPr/>
          </p:nvSpPr>
          <p:spPr bwMode="auto">
            <a:xfrm flipH="1">
              <a:off x="5445126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32" name="Oval 488"/>
            <p:cNvSpPr>
              <a:spLocks noChangeArrowheads="1"/>
            </p:cNvSpPr>
            <p:nvPr/>
          </p:nvSpPr>
          <p:spPr bwMode="auto">
            <a:xfrm flipH="1">
              <a:off x="5440363" y="489108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34" name="Oval 490"/>
            <p:cNvSpPr>
              <a:spLocks noChangeArrowheads="1"/>
            </p:cNvSpPr>
            <p:nvPr/>
          </p:nvSpPr>
          <p:spPr bwMode="auto">
            <a:xfrm flipH="1">
              <a:off x="5573713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35" name="Oval 491"/>
            <p:cNvSpPr>
              <a:spLocks noChangeArrowheads="1"/>
            </p:cNvSpPr>
            <p:nvPr/>
          </p:nvSpPr>
          <p:spPr bwMode="auto">
            <a:xfrm flipH="1">
              <a:off x="5570538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37" name="Oval 493"/>
            <p:cNvSpPr>
              <a:spLocks noChangeArrowheads="1"/>
            </p:cNvSpPr>
            <p:nvPr/>
          </p:nvSpPr>
          <p:spPr bwMode="auto">
            <a:xfrm flipH="1">
              <a:off x="5370513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38" name="Oval 494"/>
            <p:cNvSpPr>
              <a:spLocks noChangeArrowheads="1"/>
            </p:cNvSpPr>
            <p:nvPr/>
          </p:nvSpPr>
          <p:spPr bwMode="auto">
            <a:xfrm flipH="1">
              <a:off x="5367338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40" name="Oval 496"/>
            <p:cNvSpPr>
              <a:spLocks noChangeArrowheads="1"/>
            </p:cNvSpPr>
            <p:nvPr/>
          </p:nvSpPr>
          <p:spPr bwMode="auto">
            <a:xfrm flipH="1">
              <a:off x="5472113" y="4805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41" name="Oval 497"/>
            <p:cNvSpPr>
              <a:spLocks noChangeArrowheads="1"/>
            </p:cNvSpPr>
            <p:nvPr/>
          </p:nvSpPr>
          <p:spPr bwMode="auto">
            <a:xfrm flipH="1">
              <a:off x="5468938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43" name="Oval 499"/>
            <p:cNvSpPr>
              <a:spLocks noChangeArrowheads="1"/>
            </p:cNvSpPr>
            <p:nvPr/>
          </p:nvSpPr>
          <p:spPr bwMode="auto">
            <a:xfrm flipH="1">
              <a:off x="5276851" y="4881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44" name="Oval 500"/>
            <p:cNvSpPr>
              <a:spLocks noChangeArrowheads="1"/>
            </p:cNvSpPr>
            <p:nvPr/>
          </p:nvSpPr>
          <p:spPr bwMode="auto">
            <a:xfrm flipH="1">
              <a:off x="5275263" y="48720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46" name="Oval 502"/>
            <p:cNvSpPr>
              <a:spLocks noChangeArrowheads="1"/>
            </p:cNvSpPr>
            <p:nvPr/>
          </p:nvSpPr>
          <p:spPr bwMode="auto">
            <a:xfrm flipH="1">
              <a:off x="5573713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47" name="Oval 503"/>
            <p:cNvSpPr>
              <a:spLocks noChangeArrowheads="1"/>
            </p:cNvSpPr>
            <p:nvPr/>
          </p:nvSpPr>
          <p:spPr bwMode="auto">
            <a:xfrm flipH="1">
              <a:off x="5570538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50" name="Oval 506"/>
            <p:cNvSpPr>
              <a:spLocks noChangeArrowheads="1"/>
            </p:cNvSpPr>
            <p:nvPr/>
          </p:nvSpPr>
          <p:spPr bwMode="auto">
            <a:xfrm flipH="1">
              <a:off x="6835777" y="49577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51" name="Oval 507"/>
            <p:cNvSpPr>
              <a:spLocks noChangeArrowheads="1"/>
            </p:cNvSpPr>
            <p:nvPr/>
          </p:nvSpPr>
          <p:spPr bwMode="auto">
            <a:xfrm flipH="1">
              <a:off x="6834189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53" name="Oval 509"/>
            <p:cNvSpPr>
              <a:spLocks noChangeArrowheads="1"/>
            </p:cNvSpPr>
            <p:nvPr/>
          </p:nvSpPr>
          <p:spPr bwMode="auto">
            <a:xfrm flipH="1">
              <a:off x="6973889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54" name="Oval 510"/>
            <p:cNvSpPr>
              <a:spLocks noChangeArrowheads="1"/>
            </p:cNvSpPr>
            <p:nvPr/>
          </p:nvSpPr>
          <p:spPr bwMode="auto">
            <a:xfrm flipH="1">
              <a:off x="6972301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56" name="Oval 512"/>
            <p:cNvSpPr>
              <a:spLocks noChangeArrowheads="1"/>
            </p:cNvSpPr>
            <p:nvPr/>
          </p:nvSpPr>
          <p:spPr bwMode="auto">
            <a:xfrm flipH="1">
              <a:off x="6678614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57" name="Oval 513"/>
            <p:cNvSpPr>
              <a:spLocks noChangeArrowheads="1"/>
            </p:cNvSpPr>
            <p:nvPr/>
          </p:nvSpPr>
          <p:spPr bwMode="auto">
            <a:xfrm flipH="1">
              <a:off x="6675439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59" name="Oval 515"/>
            <p:cNvSpPr>
              <a:spLocks noChangeArrowheads="1"/>
            </p:cNvSpPr>
            <p:nvPr/>
          </p:nvSpPr>
          <p:spPr bwMode="auto">
            <a:xfrm flipH="1">
              <a:off x="6753226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60" name="Oval 516"/>
            <p:cNvSpPr>
              <a:spLocks noChangeArrowheads="1"/>
            </p:cNvSpPr>
            <p:nvPr/>
          </p:nvSpPr>
          <p:spPr bwMode="auto">
            <a:xfrm flipH="1">
              <a:off x="6750051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62" name="Oval 518"/>
            <p:cNvSpPr>
              <a:spLocks noChangeArrowheads="1"/>
            </p:cNvSpPr>
            <p:nvPr/>
          </p:nvSpPr>
          <p:spPr bwMode="auto">
            <a:xfrm flipH="1">
              <a:off x="6826252" y="52054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63" name="Oval 519"/>
            <p:cNvSpPr>
              <a:spLocks noChangeArrowheads="1"/>
            </p:cNvSpPr>
            <p:nvPr/>
          </p:nvSpPr>
          <p:spPr bwMode="auto">
            <a:xfrm flipH="1">
              <a:off x="6824664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65" name="Oval 521"/>
            <p:cNvSpPr>
              <a:spLocks noChangeArrowheads="1"/>
            </p:cNvSpPr>
            <p:nvPr/>
          </p:nvSpPr>
          <p:spPr bwMode="auto">
            <a:xfrm flipH="1">
              <a:off x="6956427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66" name="Oval 522"/>
            <p:cNvSpPr>
              <a:spLocks noChangeArrowheads="1"/>
            </p:cNvSpPr>
            <p:nvPr/>
          </p:nvSpPr>
          <p:spPr bwMode="auto">
            <a:xfrm flipH="1">
              <a:off x="6954839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68" name="Oval 524"/>
            <p:cNvSpPr>
              <a:spLocks noChangeArrowheads="1"/>
            </p:cNvSpPr>
            <p:nvPr/>
          </p:nvSpPr>
          <p:spPr bwMode="auto">
            <a:xfrm flipH="1">
              <a:off x="6753226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69" name="Oval 525"/>
            <p:cNvSpPr>
              <a:spLocks noChangeArrowheads="1"/>
            </p:cNvSpPr>
            <p:nvPr/>
          </p:nvSpPr>
          <p:spPr bwMode="auto">
            <a:xfrm flipH="1">
              <a:off x="6750051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71" name="Oval 527"/>
            <p:cNvSpPr>
              <a:spLocks noChangeArrowheads="1"/>
            </p:cNvSpPr>
            <p:nvPr/>
          </p:nvSpPr>
          <p:spPr bwMode="auto">
            <a:xfrm flipH="1">
              <a:off x="6854827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72" name="Oval 528"/>
            <p:cNvSpPr>
              <a:spLocks noChangeArrowheads="1"/>
            </p:cNvSpPr>
            <p:nvPr/>
          </p:nvSpPr>
          <p:spPr bwMode="auto">
            <a:xfrm flipH="1">
              <a:off x="6853239" y="5100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74" name="Oval 530"/>
            <p:cNvSpPr>
              <a:spLocks noChangeArrowheads="1"/>
            </p:cNvSpPr>
            <p:nvPr/>
          </p:nvSpPr>
          <p:spPr bwMode="auto">
            <a:xfrm flipH="1">
              <a:off x="6659564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75" name="Oval 531"/>
            <p:cNvSpPr>
              <a:spLocks noChangeArrowheads="1"/>
            </p:cNvSpPr>
            <p:nvPr/>
          </p:nvSpPr>
          <p:spPr bwMode="auto">
            <a:xfrm flipH="1">
              <a:off x="6657976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77" name="Oval 533"/>
            <p:cNvSpPr>
              <a:spLocks noChangeArrowheads="1"/>
            </p:cNvSpPr>
            <p:nvPr/>
          </p:nvSpPr>
          <p:spPr bwMode="auto">
            <a:xfrm flipH="1">
              <a:off x="6956427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78" name="Oval 534"/>
            <p:cNvSpPr>
              <a:spLocks noChangeArrowheads="1"/>
            </p:cNvSpPr>
            <p:nvPr/>
          </p:nvSpPr>
          <p:spPr bwMode="auto">
            <a:xfrm flipH="1">
              <a:off x="6954839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80" name="Oval 536"/>
            <p:cNvSpPr>
              <a:spLocks noChangeArrowheads="1"/>
            </p:cNvSpPr>
            <p:nvPr/>
          </p:nvSpPr>
          <p:spPr bwMode="auto">
            <a:xfrm flipH="1">
              <a:off x="7316789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81" name="Oval 537"/>
            <p:cNvSpPr>
              <a:spLocks noChangeArrowheads="1"/>
            </p:cNvSpPr>
            <p:nvPr/>
          </p:nvSpPr>
          <p:spPr bwMode="auto">
            <a:xfrm flipH="1">
              <a:off x="7313614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83" name="Oval 539"/>
            <p:cNvSpPr>
              <a:spLocks noChangeArrowheads="1"/>
            </p:cNvSpPr>
            <p:nvPr/>
          </p:nvSpPr>
          <p:spPr bwMode="auto">
            <a:xfrm flipH="1">
              <a:off x="745331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84" name="Oval 540"/>
            <p:cNvSpPr>
              <a:spLocks noChangeArrowheads="1"/>
            </p:cNvSpPr>
            <p:nvPr/>
          </p:nvSpPr>
          <p:spPr bwMode="auto">
            <a:xfrm flipH="1">
              <a:off x="745172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86" name="Oval 542"/>
            <p:cNvSpPr>
              <a:spLocks noChangeArrowheads="1"/>
            </p:cNvSpPr>
            <p:nvPr/>
          </p:nvSpPr>
          <p:spPr bwMode="auto">
            <a:xfrm flipH="1">
              <a:off x="7159627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87" name="Oval 543"/>
            <p:cNvSpPr>
              <a:spLocks noChangeArrowheads="1"/>
            </p:cNvSpPr>
            <p:nvPr/>
          </p:nvSpPr>
          <p:spPr bwMode="auto">
            <a:xfrm flipH="1">
              <a:off x="7158039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89" name="Oval 545"/>
            <p:cNvSpPr>
              <a:spLocks noChangeArrowheads="1"/>
            </p:cNvSpPr>
            <p:nvPr/>
          </p:nvSpPr>
          <p:spPr bwMode="auto">
            <a:xfrm flipH="1">
              <a:off x="7232652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90" name="Oval 546"/>
            <p:cNvSpPr>
              <a:spLocks noChangeArrowheads="1"/>
            </p:cNvSpPr>
            <p:nvPr/>
          </p:nvSpPr>
          <p:spPr bwMode="auto">
            <a:xfrm flipH="1">
              <a:off x="7231064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92" name="Oval 548"/>
            <p:cNvSpPr>
              <a:spLocks noChangeArrowheads="1"/>
            </p:cNvSpPr>
            <p:nvPr/>
          </p:nvSpPr>
          <p:spPr bwMode="auto">
            <a:xfrm flipH="1">
              <a:off x="7307264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93" name="Oval 549"/>
            <p:cNvSpPr>
              <a:spLocks noChangeArrowheads="1"/>
            </p:cNvSpPr>
            <p:nvPr/>
          </p:nvSpPr>
          <p:spPr bwMode="auto">
            <a:xfrm flipH="1">
              <a:off x="7304089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95" name="Oval 551"/>
            <p:cNvSpPr>
              <a:spLocks noChangeArrowheads="1"/>
            </p:cNvSpPr>
            <p:nvPr/>
          </p:nvSpPr>
          <p:spPr bwMode="auto">
            <a:xfrm flipH="1">
              <a:off x="743585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96" name="Oval 552"/>
            <p:cNvSpPr>
              <a:spLocks noChangeArrowheads="1"/>
            </p:cNvSpPr>
            <p:nvPr/>
          </p:nvSpPr>
          <p:spPr bwMode="auto">
            <a:xfrm flipH="1">
              <a:off x="7432676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98" name="Oval 554"/>
            <p:cNvSpPr>
              <a:spLocks noChangeArrowheads="1"/>
            </p:cNvSpPr>
            <p:nvPr/>
          </p:nvSpPr>
          <p:spPr bwMode="auto">
            <a:xfrm flipH="1">
              <a:off x="7232652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299" name="Oval 555"/>
            <p:cNvSpPr>
              <a:spLocks noChangeArrowheads="1"/>
            </p:cNvSpPr>
            <p:nvPr/>
          </p:nvSpPr>
          <p:spPr bwMode="auto">
            <a:xfrm flipH="1">
              <a:off x="7231064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01" name="Oval 557"/>
            <p:cNvSpPr>
              <a:spLocks noChangeArrowheads="1"/>
            </p:cNvSpPr>
            <p:nvPr/>
          </p:nvSpPr>
          <p:spPr bwMode="auto">
            <a:xfrm flipH="1">
              <a:off x="7334252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02" name="Oval 558"/>
            <p:cNvSpPr>
              <a:spLocks noChangeArrowheads="1"/>
            </p:cNvSpPr>
            <p:nvPr/>
          </p:nvSpPr>
          <p:spPr bwMode="auto">
            <a:xfrm flipH="1">
              <a:off x="7332664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04" name="Oval 560"/>
            <p:cNvSpPr>
              <a:spLocks noChangeArrowheads="1"/>
            </p:cNvSpPr>
            <p:nvPr/>
          </p:nvSpPr>
          <p:spPr bwMode="auto">
            <a:xfrm flipH="1">
              <a:off x="7140577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05" name="Oval 561"/>
            <p:cNvSpPr>
              <a:spLocks noChangeArrowheads="1"/>
            </p:cNvSpPr>
            <p:nvPr/>
          </p:nvSpPr>
          <p:spPr bwMode="auto">
            <a:xfrm flipH="1">
              <a:off x="7138989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07" name="Oval 563"/>
            <p:cNvSpPr>
              <a:spLocks noChangeArrowheads="1"/>
            </p:cNvSpPr>
            <p:nvPr/>
          </p:nvSpPr>
          <p:spPr bwMode="auto">
            <a:xfrm flipH="1">
              <a:off x="743585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08" name="Oval 564"/>
            <p:cNvSpPr>
              <a:spLocks noChangeArrowheads="1"/>
            </p:cNvSpPr>
            <p:nvPr/>
          </p:nvSpPr>
          <p:spPr bwMode="auto">
            <a:xfrm flipH="1">
              <a:off x="7432676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10" name="Oval 566"/>
            <p:cNvSpPr>
              <a:spLocks noChangeArrowheads="1"/>
            </p:cNvSpPr>
            <p:nvPr/>
          </p:nvSpPr>
          <p:spPr bwMode="auto">
            <a:xfrm flipH="1">
              <a:off x="7943852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11" name="Oval 567"/>
            <p:cNvSpPr>
              <a:spLocks noChangeArrowheads="1"/>
            </p:cNvSpPr>
            <p:nvPr/>
          </p:nvSpPr>
          <p:spPr bwMode="auto">
            <a:xfrm flipH="1">
              <a:off x="7942264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13" name="Oval 569"/>
            <p:cNvSpPr>
              <a:spLocks noChangeArrowheads="1"/>
            </p:cNvSpPr>
            <p:nvPr/>
          </p:nvSpPr>
          <p:spPr bwMode="auto">
            <a:xfrm flipH="1">
              <a:off x="808196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14" name="Oval 570"/>
            <p:cNvSpPr>
              <a:spLocks noChangeArrowheads="1"/>
            </p:cNvSpPr>
            <p:nvPr/>
          </p:nvSpPr>
          <p:spPr bwMode="auto">
            <a:xfrm flipH="1">
              <a:off x="808037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16" name="Oval 572"/>
            <p:cNvSpPr>
              <a:spLocks noChangeArrowheads="1"/>
            </p:cNvSpPr>
            <p:nvPr/>
          </p:nvSpPr>
          <p:spPr bwMode="auto">
            <a:xfrm flipH="1">
              <a:off x="7786689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17" name="Oval 573"/>
            <p:cNvSpPr>
              <a:spLocks noChangeArrowheads="1"/>
            </p:cNvSpPr>
            <p:nvPr/>
          </p:nvSpPr>
          <p:spPr bwMode="auto">
            <a:xfrm flipH="1">
              <a:off x="7785101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19" name="Oval 575"/>
            <p:cNvSpPr>
              <a:spLocks noChangeArrowheads="1"/>
            </p:cNvSpPr>
            <p:nvPr/>
          </p:nvSpPr>
          <p:spPr bwMode="auto">
            <a:xfrm flipH="1">
              <a:off x="7859714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20" name="Oval 576"/>
            <p:cNvSpPr>
              <a:spLocks noChangeArrowheads="1"/>
            </p:cNvSpPr>
            <p:nvPr/>
          </p:nvSpPr>
          <p:spPr bwMode="auto">
            <a:xfrm flipH="1">
              <a:off x="7858126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22" name="Oval 578"/>
            <p:cNvSpPr>
              <a:spLocks noChangeArrowheads="1"/>
            </p:cNvSpPr>
            <p:nvPr/>
          </p:nvSpPr>
          <p:spPr bwMode="auto">
            <a:xfrm flipH="1">
              <a:off x="7935914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23" name="Oval 579"/>
            <p:cNvSpPr>
              <a:spLocks noChangeArrowheads="1"/>
            </p:cNvSpPr>
            <p:nvPr/>
          </p:nvSpPr>
          <p:spPr bwMode="auto">
            <a:xfrm flipH="1">
              <a:off x="7932739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25" name="Oval 581"/>
            <p:cNvSpPr>
              <a:spLocks noChangeArrowheads="1"/>
            </p:cNvSpPr>
            <p:nvPr/>
          </p:nvSpPr>
          <p:spPr bwMode="auto">
            <a:xfrm flipH="1">
              <a:off x="806450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26" name="Oval 582"/>
            <p:cNvSpPr>
              <a:spLocks noChangeArrowheads="1"/>
            </p:cNvSpPr>
            <p:nvPr/>
          </p:nvSpPr>
          <p:spPr bwMode="auto">
            <a:xfrm flipH="1">
              <a:off x="8061326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28" name="Oval 584"/>
            <p:cNvSpPr>
              <a:spLocks noChangeArrowheads="1"/>
            </p:cNvSpPr>
            <p:nvPr/>
          </p:nvSpPr>
          <p:spPr bwMode="auto">
            <a:xfrm flipH="1">
              <a:off x="785971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29" name="Oval 585"/>
            <p:cNvSpPr>
              <a:spLocks noChangeArrowheads="1"/>
            </p:cNvSpPr>
            <p:nvPr/>
          </p:nvSpPr>
          <p:spPr bwMode="auto">
            <a:xfrm flipH="1">
              <a:off x="785812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31" name="Oval 587"/>
            <p:cNvSpPr>
              <a:spLocks noChangeArrowheads="1"/>
            </p:cNvSpPr>
            <p:nvPr/>
          </p:nvSpPr>
          <p:spPr bwMode="auto">
            <a:xfrm flipH="1">
              <a:off x="7962901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32" name="Oval 588"/>
            <p:cNvSpPr>
              <a:spLocks noChangeArrowheads="1"/>
            </p:cNvSpPr>
            <p:nvPr/>
          </p:nvSpPr>
          <p:spPr bwMode="auto">
            <a:xfrm flipH="1">
              <a:off x="7959726" y="44148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34" name="Oval 590"/>
            <p:cNvSpPr>
              <a:spLocks noChangeArrowheads="1"/>
            </p:cNvSpPr>
            <p:nvPr/>
          </p:nvSpPr>
          <p:spPr bwMode="auto">
            <a:xfrm flipH="1">
              <a:off x="7767639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35" name="Oval 591"/>
            <p:cNvSpPr>
              <a:spLocks noChangeArrowheads="1"/>
            </p:cNvSpPr>
            <p:nvPr/>
          </p:nvSpPr>
          <p:spPr bwMode="auto">
            <a:xfrm flipH="1">
              <a:off x="7766051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37" name="Oval 593"/>
            <p:cNvSpPr>
              <a:spLocks noChangeArrowheads="1"/>
            </p:cNvSpPr>
            <p:nvPr/>
          </p:nvSpPr>
          <p:spPr bwMode="auto">
            <a:xfrm flipH="1">
              <a:off x="806450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38" name="Oval 594"/>
            <p:cNvSpPr>
              <a:spLocks noChangeArrowheads="1"/>
            </p:cNvSpPr>
            <p:nvPr/>
          </p:nvSpPr>
          <p:spPr bwMode="auto">
            <a:xfrm flipH="1">
              <a:off x="8061326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40" name="Oval 596"/>
            <p:cNvSpPr>
              <a:spLocks noChangeArrowheads="1"/>
            </p:cNvSpPr>
            <p:nvPr/>
          </p:nvSpPr>
          <p:spPr bwMode="auto">
            <a:xfrm flipH="1">
              <a:off x="7685089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41" name="Oval 597"/>
            <p:cNvSpPr>
              <a:spLocks noChangeArrowheads="1"/>
            </p:cNvSpPr>
            <p:nvPr/>
          </p:nvSpPr>
          <p:spPr bwMode="auto">
            <a:xfrm flipH="1">
              <a:off x="7683501" y="4643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43" name="Oval 599"/>
            <p:cNvSpPr>
              <a:spLocks noChangeArrowheads="1"/>
            </p:cNvSpPr>
            <p:nvPr/>
          </p:nvSpPr>
          <p:spPr bwMode="auto">
            <a:xfrm flipH="1">
              <a:off x="7824789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44" name="Oval 600"/>
            <p:cNvSpPr>
              <a:spLocks noChangeArrowheads="1"/>
            </p:cNvSpPr>
            <p:nvPr/>
          </p:nvSpPr>
          <p:spPr bwMode="auto">
            <a:xfrm flipH="1">
              <a:off x="7821614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46" name="Oval 602"/>
            <p:cNvSpPr>
              <a:spLocks noChangeArrowheads="1"/>
            </p:cNvSpPr>
            <p:nvPr/>
          </p:nvSpPr>
          <p:spPr bwMode="auto">
            <a:xfrm flipH="1">
              <a:off x="7527927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47" name="Oval 603"/>
            <p:cNvSpPr>
              <a:spLocks noChangeArrowheads="1"/>
            </p:cNvSpPr>
            <p:nvPr/>
          </p:nvSpPr>
          <p:spPr bwMode="auto">
            <a:xfrm flipH="1">
              <a:off x="7526339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49" name="Oval 605"/>
            <p:cNvSpPr>
              <a:spLocks noChangeArrowheads="1"/>
            </p:cNvSpPr>
            <p:nvPr/>
          </p:nvSpPr>
          <p:spPr bwMode="auto">
            <a:xfrm flipH="1">
              <a:off x="7602539" y="4843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50" name="Oval 606"/>
            <p:cNvSpPr>
              <a:spLocks noChangeArrowheads="1"/>
            </p:cNvSpPr>
            <p:nvPr/>
          </p:nvSpPr>
          <p:spPr bwMode="auto">
            <a:xfrm flipH="1">
              <a:off x="7599364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52" name="Oval 608"/>
            <p:cNvSpPr>
              <a:spLocks noChangeArrowheads="1"/>
            </p:cNvSpPr>
            <p:nvPr/>
          </p:nvSpPr>
          <p:spPr bwMode="auto">
            <a:xfrm flipH="1">
              <a:off x="7675564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53" name="Oval 609"/>
            <p:cNvSpPr>
              <a:spLocks noChangeArrowheads="1"/>
            </p:cNvSpPr>
            <p:nvPr/>
          </p:nvSpPr>
          <p:spPr bwMode="auto">
            <a:xfrm flipH="1">
              <a:off x="7673976" y="4891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55" name="Oval 611"/>
            <p:cNvSpPr>
              <a:spLocks noChangeArrowheads="1"/>
            </p:cNvSpPr>
            <p:nvPr/>
          </p:nvSpPr>
          <p:spPr bwMode="auto">
            <a:xfrm flipH="1">
              <a:off x="7805739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56" name="Oval 612"/>
            <p:cNvSpPr>
              <a:spLocks noChangeArrowheads="1"/>
            </p:cNvSpPr>
            <p:nvPr/>
          </p:nvSpPr>
          <p:spPr bwMode="auto">
            <a:xfrm flipH="1">
              <a:off x="7802564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58" name="Oval 614"/>
            <p:cNvSpPr>
              <a:spLocks noChangeArrowheads="1"/>
            </p:cNvSpPr>
            <p:nvPr/>
          </p:nvSpPr>
          <p:spPr bwMode="auto">
            <a:xfrm flipH="1">
              <a:off x="7602539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59" name="Oval 615"/>
            <p:cNvSpPr>
              <a:spLocks noChangeArrowheads="1"/>
            </p:cNvSpPr>
            <p:nvPr/>
          </p:nvSpPr>
          <p:spPr bwMode="auto">
            <a:xfrm flipH="1">
              <a:off x="7599364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61" name="Oval 617"/>
            <p:cNvSpPr>
              <a:spLocks noChangeArrowheads="1"/>
            </p:cNvSpPr>
            <p:nvPr/>
          </p:nvSpPr>
          <p:spPr bwMode="auto">
            <a:xfrm flipH="1">
              <a:off x="7704139" y="4805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62" name="Oval 618"/>
            <p:cNvSpPr>
              <a:spLocks noChangeArrowheads="1"/>
            </p:cNvSpPr>
            <p:nvPr/>
          </p:nvSpPr>
          <p:spPr bwMode="auto">
            <a:xfrm flipH="1">
              <a:off x="7700964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64" name="Oval 620"/>
            <p:cNvSpPr>
              <a:spLocks noChangeArrowheads="1"/>
            </p:cNvSpPr>
            <p:nvPr/>
          </p:nvSpPr>
          <p:spPr bwMode="auto">
            <a:xfrm flipH="1">
              <a:off x="7510464" y="48815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65" name="Oval 621"/>
            <p:cNvSpPr>
              <a:spLocks noChangeArrowheads="1"/>
            </p:cNvSpPr>
            <p:nvPr/>
          </p:nvSpPr>
          <p:spPr bwMode="auto">
            <a:xfrm flipH="1">
              <a:off x="7507289" y="4872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67" name="Oval 623"/>
            <p:cNvSpPr>
              <a:spLocks noChangeArrowheads="1"/>
            </p:cNvSpPr>
            <p:nvPr/>
          </p:nvSpPr>
          <p:spPr bwMode="auto">
            <a:xfrm flipH="1">
              <a:off x="7805739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68" name="Oval 624"/>
            <p:cNvSpPr>
              <a:spLocks noChangeArrowheads="1"/>
            </p:cNvSpPr>
            <p:nvPr/>
          </p:nvSpPr>
          <p:spPr bwMode="auto">
            <a:xfrm flipH="1">
              <a:off x="7802564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70" name="Oval 626"/>
            <p:cNvSpPr>
              <a:spLocks noChangeArrowheads="1"/>
            </p:cNvSpPr>
            <p:nvPr/>
          </p:nvSpPr>
          <p:spPr bwMode="auto">
            <a:xfrm flipH="1">
              <a:off x="7280276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71" name="Oval 627"/>
            <p:cNvSpPr>
              <a:spLocks noChangeArrowheads="1"/>
            </p:cNvSpPr>
            <p:nvPr/>
          </p:nvSpPr>
          <p:spPr bwMode="auto">
            <a:xfrm flipH="1">
              <a:off x="7277101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73" name="Oval 629"/>
            <p:cNvSpPr>
              <a:spLocks noChangeArrowheads="1"/>
            </p:cNvSpPr>
            <p:nvPr/>
          </p:nvSpPr>
          <p:spPr bwMode="auto">
            <a:xfrm flipH="1">
              <a:off x="7416801" y="5110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74" name="Oval 630"/>
            <p:cNvSpPr>
              <a:spLocks noChangeArrowheads="1"/>
            </p:cNvSpPr>
            <p:nvPr/>
          </p:nvSpPr>
          <p:spPr bwMode="auto">
            <a:xfrm flipH="1">
              <a:off x="7413626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76" name="Oval 632"/>
            <p:cNvSpPr>
              <a:spLocks noChangeArrowheads="1"/>
            </p:cNvSpPr>
            <p:nvPr/>
          </p:nvSpPr>
          <p:spPr bwMode="auto">
            <a:xfrm flipH="1">
              <a:off x="7123114" y="5148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77" name="Oval 633"/>
            <p:cNvSpPr>
              <a:spLocks noChangeArrowheads="1"/>
            </p:cNvSpPr>
            <p:nvPr/>
          </p:nvSpPr>
          <p:spPr bwMode="auto">
            <a:xfrm flipH="1">
              <a:off x="7119939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79" name="Oval 635"/>
            <p:cNvSpPr>
              <a:spLocks noChangeArrowheads="1"/>
            </p:cNvSpPr>
            <p:nvPr/>
          </p:nvSpPr>
          <p:spPr bwMode="auto">
            <a:xfrm flipH="1">
              <a:off x="7197727" y="5224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80" name="Oval 636"/>
            <p:cNvSpPr>
              <a:spLocks noChangeArrowheads="1"/>
            </p:cNvSpPr>
            <p:nvPr/>
          </p:nvSpPr>
          <p:spPr bwMode="auto">
            <a:xfrm flipH="1">
              <a:off x="7192964" y="52149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82" name="Oval 638"/>
            <p:cNvSpPr>
              <a:spLocks noChangeArrowheads="1"/>
            </p:cNvSpPr>
            <p:nvPr/>
          </p:nvSpPr>
          <p:spPr bwMode="auto">
            <a:xfrm flipH="1">
              <a:off x="7270752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83" name="Oval 639"/>
            <p:cNvSpPr>
              <a:spLocks noChangeArrowheads="1"/>
            </p:cNvSpPr>
            <p:nvPr/>
          </p:nvSpPr>
          <p:spPr bwMode="auto">
            <a:xfrm flipH="1">
              <a:off x="7269164" y="5272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85" name="Oval 641"/>
            <p:cNvSpPr>
              <a:spLocks noChangeArrowheads="1"/>
            </p:cNvSpPr>
            <p:nvPr/>
          </p:nvSpPr>
          <p:spPr bwMode="auto">
            <a:xfrm flipH="1">
              <a:off x="7399339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86" name="Oval 642"/>
            <p:cNvSpPr>
              <a:spLocks noChangeArrowheads="1"/>
            </p:cNvSpPr>
            <p:nvPr/>
          </p:nvSpPr>
          <p:spPr bwMode="auto">
            <a:xfrm flipH="1">
              <a:off x="7396164" y="5272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88" name="Oval 644"/>
            <p:cNvSpPr>
              <a:spLocks noChangeArrowheads="1"/>
            </p:cNvSpPr>
            <p:nvPr/>
          </p:nvSpPr>
          <p:spPr bwMode="auto">
            <a:xfrm flipH="1">
              <a:off x="7197727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89" name="Oval 645"/>
            <p:cNvSpPr>
              <a:spLocks noChangeArrowheads="1"/>
            </p:cNvSpPr>
            <p:nvPr/>
          </p:nvSpPr>
          <p:spPr bwMode="auto">
            <a:xfrm flipH="1">
              <a:off x="7192964" y="51006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91" name="Oval 647"/>
            <p:cNvSpPr>
              <a:spLocks noChangeArrowheads="1"/>
            </p:cNvSpPr>
            <p:nvPr/>
          </p:nvSpPr>
          <p:spPr bwMode="auto">
            <a:xfrm flipH="1">
              <a:off x="7299326" y="5186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92" name="Oval 648"/>
            <p:cNvSpPr>
              <a:spLocks noChangeArrowheads="1"/>
            </p:cNvSpPr>
            <p:nvPr/>
          </p:nvSpPr>
          <p:spPr bwMode="auto">
            <a:xfrm flipH="1">
              <a:off x="7296151" y="5176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94" name="Oval 650"/>
            <p:cNvSpPr>
              <a:spLocks noChangeArrowheads="1"/>
            </p:cNvSpPr>
            <p:nvPr/>
          </p:nvSpPr>
          <p:spPr bwMode="auto">
            <a:xfrm flipH="1">
              <a:off x="7104064" y="5262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95" name="Oval 651"/>
            <p:cNvSpPr>
              <a:spLocks noChangeArrowheads="1"/>
            </p:cNvSpPr>
            <p:nvPr/>
          </p:nvSpPr>
          <p:spPr bwMode="auto">
            <a:xfrm flipH="1">
              <a:off x="7100889" y="5253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97" name="Oval 653"/>
            <p:cNvSpPr>
              <a:spLocks noChangeArrowheads="1"/>
            </p:cNvSpPr>
            <p:nvPr/>
          </p:nvSpPr>
          <p:spPr bwMode="auto">
            <a:xfrm flipH="1">
              <a:off x="7399339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398" name="Oval 654"/>
            <p:cNvSpPr>
              <a:spLocks noChangeArrowheads="1"/>
            </p:cNvSpPr>
            <p:nvPr/>
          </p:nvSpPr>
          <p:spPr bwMode="auto">
            <a:xfrm flipH="1">
              <a:off x="7396164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00" name="Oval 656"/>
            <p:cNvSpPr>
              <a:spLocks noChangeArrowheads="1"/>
            </p:cNvSpPr>
            <p:nvPr/>
          </p:nvSpPr>
          <p:spPr bwMode="auto">
            <a:xfrm flipH="1">
              <a:off x="7908927" y="4957760"/>
              <a:ext cx="20638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01" name="Oval 657"/>
            <p:cNvSpPr>
              <a:spLocks noChangeArrowheads="1"/>
            </p:cNvSpPr>
            <p:nvPr/>
          </p:nvSpPr>
          <p:spPr bwMode="auto">
            <a:xfrm flipH="1">
              <a:off x="7904164" y="49482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03" name="Oval 659"/>
            <p:cNvSpPr>
              <a:spLocks noChangeArrowheads="1"/>
            </p:cNvSpPr>
            <p:nvPr/>
          </p:nvSpPr>
          <p:spPr bwMode="auto">
            <a:xfrm flipH="1">
              <a:off x="8045452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04" name="Oval 660"/>
            <p:cNvSpPr>
              <a:spLocks noChangeArrowheads="1"/>
            </p:cNvSpPr>
            <p:nvPr/>
          </p:nvSpPr>
          <p:spPr bwMode="auto">
            <a:xfrm flipH="1">
              <a:off x="8043864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06" name="Oval 662"/>
            <p:cNvSpPr>
              <a:spLocks noChangeArrowheads="1"/>
            </p:cNvSpPr>
            <p:nvPr/>
          </p:nvSpPr>
          <p:spPr bwMode="auto">
            <a:xfrm flipH="1">
              <a:off x="7750176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07" name="Oval 663"/>
            <p:cNvSpPr>
              <a:spLocks noChangeArrowheads="1"/>
            </p:cNvSpPr>
            <p:nvPr/>
          </p:nvSpPr>
          <p:spPr bwMode="auto">
            <a:xfrm flipH="1">
              <a:off x="7747001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09" name="Oval 665"/>
            <p:cNvSpPr>
              <a:spLocks noChangeArrowheads="1"/>
            </p:cNvSpPr>
            <p:nvPr/>
          </p:nvSpPr>
          <p:spPr bwMode="auto">
            <a:xfrm flipH="1">
              <a:off x="7824789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10" name="Oval 666"/>
            <p:cNvSpPr>
              <a:spLocks noChangeArrowheads="1"/>
            </p:cNvSpPr>
            <p:nvPr/>
          </p:nvSpPr>
          <p:spPr bwMode="auto">
            <a:xfrm flipH="1">
              <a:off x="7821614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12" name="Oval 668"/>
            <p:cNvSpPr>
              <a:spLocks noChangeArrowheads="1"/>
            </p:cNvSpPr>
            <p:nvPr/>
          </p:nvSpPr>
          <p:spPr bwMode="auto">
            <a:xfrm flipH="1">
              <a:off x="7897814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13" name="Oval 669"/>
            <p:cNvSpPr>
              <a:spLocks noChangeArrowheads="1"/>
            </p:cNvSpPr>
            <p:nvPr/>
          </p:nvSpPr>
          <p:spPr bwMode="auto">
            <a:xfrm flipH="1">
              <a:off x="7896226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15" name="Oval 671"/>
            <p:cNvSpPr>
              <a:spLocks noChangeArrowheads="1"/>
            </p:cNvSpPr>
            <p:nvPr/>
          </p:nvSpPr>
          <p:spPr bwMode="auto">
            <a:xfrm flipH="1">
              <a:off x="8027989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16" name="Oval 672"/>
            <p:cNvSpPr>
              <a:spLocks noChangeArrowheads="1"/>
            </p:cNvSpPr>
            <p:nvPr/>
          </p:nvSpPr>
          <p:spPr bwMode="auto">
            <a:xfrm flipH="1">
              <a:off x="8024814" y="51958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18" name="Oval 674"/>
            <p:cNvSpPr>
              <a:spLocks noChangeArrowheads="1"/>
            </p:cNvSpPr>
            <p:nvPr/>
          </p:nvSpPr>
          <p:spPr bwMode="auto">
            <a:xfrm flipH="1">
              <a:off x="7824789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19" name="Oval 675"/>
            <p:cNvSpPr>
              <a:spLocks noChangeArrowheads="1"/>
            </p:cNvSpPr>
            <p:nvPr/>
          </p:nvSpPr>
          <p:spPr bwMode="auto">
            <a:xfrm flipH="1">
              <a:off x="7821614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21" name="Oval 677"/>
            <p:cNvSpPr>
              <a:spLocks noChangeArrowheads="1"/>
            </p:cNvSpPr>
            <p:nvPr/>
          </p:nvSpPr>
          <p:spPr bwMode="auto">
            <a:xfrm flipH="1">
              <a:off x="7926389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22" name="Oval 678"/>
            <p:cNvSpPr>
              <a:spLocks noChangeArrowheads="1"/>
            </p:cNvSpPr>
            <p:nvPr/>
          </p:nvSpPr>
          <p:spPr bwMode="auto">
            <a:xfrm flipH="1">
              <a:off x="7923214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24" name="Oval 680"/>
            <p:cNvSpPr>
              <a:spLocks noChangeArrowheads="1"/>
            </p:cNvSpPr>
            <p:nvPr/>
          </p:nvSpPr>
          <p:spPr bwMode="auto">
            <a:xfrm flipH="1">
              <a:off x="7731127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25" name="Oval 681"/>
            <p:cNvSpPr>
              <a:spLocks noChangeArrowheads="1"/>
            </p:cNvSpPr>
            <p:nvPr/>
          </p:nvSpPr>
          <p:spPr bwMode="auto">
            <a:xfrm flipH="1">
              <a:off x="7729539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27" name="Oval 683"/>
            <p:cNvSpPr>
              <a:spLocks noChangeArrowheads="1"/>
            </p:cNvSpPr>
            <p:nvPr/>
          </p:nvSpPr>
          <p:spPr bwMode="auto">
            <a:xfrm flipH="1">
              <a:off x="8027989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28" name="Oval 684"/>
            <p:cNvSpPr>
              <a:spLocks noChangeArrowheads="1"/>
            </p:cNvSpPr>
            <p:nvPr/>
          </p:nvSpPr>
          <p:spPr bwMode="auto">
            <a:xfrm flipH="1">
              <a:off x="8024814" y="49482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30" name="Oval 686"/>
            <p:cNvSpPr>
              <a:spLocks noChangeArrowheads="1"/>
            </p:cNvSpPr>
            <p:nvPr/>
          </p:nvSpPr>
          <p:spPr bwMode="auto">
            <a:xfrm flipH="1">
              <a:off x="6835777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31" name="Oval 687"/>
            <p:cNvSpPr>
              <a:spLocks noChangeArrowheads="1"/>
            </p:cNvSpPr>
            <p:nvPr/>
          </p:nvSpPr>
          <p:spPr bwMode="auto">
            <a:xfrm flipH="1">
              <a:off x="6834189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33" name="Oval 689"/>
            <p:cNvSpPr>
              <a:spLocks noChangeArrowheads="1"/>
            </p:cNvSpPr>
            <p:nvPr/>
          </p:nvSpPr>
          <p:spPr bwMode="auto">
            <a:xfrm flipH="1">
              <a:off x="6973889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34" name="Oval 690"/>
            <p:cNvSpPr>
              <a:spLocks noChangeArrowheads="1"/>
            </p:cNvSpPr>
            <p:nvPr/>
          </p:nvSpPr>
          <p:spPr bwMode="auto">
            <a:xfrm flipH="1">
              <a:off x="6972301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36" name="Oval 692"/>
            <p:cNvSpPr>
              <a:spLocks noChangeArrowheads="1"/>
            </p:cNvSpPr>
            <p:nvPr/>
          </p:nvSpPr>
          <p:spPr bwMode="auto">
            <a:xfrm flipH="1">
              <a:off x="6678614" y="43862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37" name="Oval 693"/>
            <p:cNvSpPr>
              <a:spLocks noChangeArrowheads="1"/>
            </p:cNvSpPr>
            <p:nvPr/>
          </p:nvSpPr>
          <p:spPr bwMode="auto">
            <a:xfrm flipH="1">
              <a:off x="6675439" y="43767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39" name="Oval 695"/>
            <p:cNvSpPr>
              <a:spLocks noChangeArrowheads="1"/>
            </p:cNvSpPr>
            <p:nvPr/>
          </p:nvSpPr>
          <p:spPr bwMode="auto">
            <a:xfrm flipH="1">
              <a:off x="6753226" y="44624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40" name="Oval 696"/>
            <p:cNvSpPr>
              <a:spLocks noChangeArrowheads="1"/>
            </p:cNvSpPr>
            <p:nvPr/>
          </p:nvSpPr>
          <p:spPr bwMode="auto">
            <a:xfrm flipH="1">
              <a:off x="6750051" y="44529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42" name="Oval 698"/>
            <p:cNvSpPr>
              <a:spLocks noChangeArrowheads="1"/>
            </p:cNvSpPr>
            <p:nvPr/>
          </p:nvSpPr>
          <p:spPr bwMode="auto">
            <a:xfrm flipH="1">
              <a:off x="6826252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43" name="Oval 699"/>
            <p:cNvSpPr>
              <a:spLocks noChangeArrowheads="1"/>
            </p:cNvSpPr>
            <p:nvPr/>
          </p:nvSpPr>
          <p:spPr bwMode="auto">
            <a:xfrm flipH="1">
              <a:off x="6824664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45" name="Oval 701"/>
            <p:cNvSpPr>
              <a:spLocks noChangeArrowheads="1"/>
            </p:cNvSpPr>
            <p:nvPr/>
          </p:nvSpPr>
          <p:spPr bwMode="auto">
            <a:xfrm flipH="1">
              <a:off x="6956427" y="451961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46" name="Oval 702"/>
            <p:cNvSpPr>
              <a:spLocks noChangeArrowheads="1"/>
            </p:cNvSpPr>
            <p:nvPr/>
          </p:nvSpPr>
          <p:spPr bwMode="auto">
            <a:xfrm flipH="1">
              <a:off x="6954839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48" name="Oval 704"/>
            <p:cNvSpPr>
              <a:spLocks noChangeArrowheads="1"/>
            </p:cNvSpPr>
            <p:nvPr/>
          </p:nvSpPr>
          <p:spPr bwMode="auto">
            <a:xfrm flipH="1">
              <a:off x="6753226" y="43481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49" name="Oval 705"/>
            <p:cNvSpPr>
              <a:spLocks noChangeArrowheads="1"/>
            </p:cNvSpPr>
            <p:nvPr/>
          </p:nvSpPr>
          <p:spPr bwMode="auto">
            <a:xfrm flipH="1">
              <a:off x="6750051" y="43386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51" name="Oval 707"/>
            <p:cNvSpPr>
              <a:spLocks noChangeArrowheads="1"/>
            </p:cNvSpPr>
            <p:nvPr/>
          </p:nvSpPr>
          <p:spPr bwMode="auto">
            <a:xfrm flipH="1">
              <a:off x="6854827" y="44243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52" name="Oval 708"/>
            <p:cNvSpPr>
              <a:spLocks noChangeArrowheads="1"/>
            </p:cNvSpPr>
            <p:nvPr/>
          </p:nvSpPr>
          <p:spPr bwMode="auto">
            <a:xfrm flipH="1">
              <a:off x="6853239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54" name="Oval 710"/>
            <p:cNvSpPr>
              <a:spLocks noChangeArrowheads="1"/>
            </p:cNvSpPr>
            <p:nvPr/>
          </p:nvSpPr>
          <p:spPr bwMode="auto">
            <a:xfrm flipH="1">
              <a:off x="6659564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55" name="Oval 711"/>
            <p:cNvSpPr>
              <a:spLocks noChangeArrowheads="1"/>
            </p:cNvSpPr>
            <p:nvPr/>
          </p:nvSpPr>
          <p:spPr bwMode="auto">
            <a:xfrm flipH="1">
              <a:off x="6657976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57" name="Oval 713"/>
            <p:cNvSpPr>
              <a:spLocks noChangeArrowheads="1"/>
            </p:cNvSpPr>
            <p:nvPr/>
          </p:nvSpPr>
          <p:spPr bwMode="auto">
            <a:xfrm flipH="1">
              <a:off x="6956427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58" name="Oval 714"/>
            <p:cNvSpPr>
              <a:spLocks noChangeArrowheads="1"/>
            </p:cNvSpPr>
            <p:nvPr/>
          </p:nvSpPr>
          <p:spPr bwMode="auto">
            <a:xfrm flipH="1">
              <a:off x="6954839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60" name="Oval 716"/>
            <p:cNvSpPr>
              <a:spLocks noChangeArrowheads="1"/>
            </p:cNvSpPr>
            <p:nvPr/>
          </p:nvSpPr>
          <p:spPr bwMode="auto">
            <a:xfrm flipH="1">
              <a:off x="7205664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61" name="Oval 717"/>
            <p:cNvSpPr>
              <a:spLocks noChangeArrowheads="1"/>
            </p:cNvSpPr>
            <p:nvPr/>
          </p:nvSpPr>
          <p:spPr bwMode="auto">
            <a:xfrm flipH="1">
              <a:off x="7202489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63" name="Oval 719"/>
            <p:cNvSpPr>
              <a:spLocks noChangeArrowheads="1"/>
            </p:cNvSpPr>
            <p:nvPr/>
          </p:nvSpPr>
          <p:spPr bwMode="auto">
            <a:xfrm flipH="1">
              <a:off x="7343777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64" name="Oval 720"/>
            <p:cNvSpPr>
              <a:spLocks noChangeArrowheads="1"/>
            </p:cNvSpPr>
            <p:nvPr/>
          </p:nvSpPr>
          <p:spPr bwMode="auto">
            <a:xfrm flipH="1">
              <a:off x="7342189" y="4719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66" name="Oval 722"/>
            <p:cNvSpPr>
              <a:spLocks noChangeArrowheads="1"/>
            </p:cNvSpPr>
            <p:nvPr/>
          </p:nvSpPr>
          <p:spPr bwMode="auto">
            <a:xfrm flipH="1">
              <a:off x="7048502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67" name="Oval 723"/>
            <p:cNvSpPr>
              <a:spLocks noChangeArrowheads="1"/>
            </p:cNvSpPr>
            <p:nvPr/>
          </p:nvSpPr>
          <p:spPr bwMode="auto">
            <a:xfrm flipH="1">
              <a:off x="7046914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69" name="Oval 725"/>
            <p:cNvSpPr>
              <a:spLocks noChangeArrowheads="1"/>
            </p:cNvSpPr>
            <p:nvPr/>
          </p:nvSpPr>
          <p:spPr bwMode="auto">
            <a:xfrm flipH="1">
              <a:off x="7123114" y="48434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70" name="Oval 726"/>
            <p:cNvSpPr>
              <a:spLocks noChangeArrowheads="1"/>
            </p:cNvSpPr>
            <p:nvPr/>
          </p:nvSpPr>
          <p:spPr bwMode="auto">
            <a:xfrm flipH="1">
              <a:off x="7119939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72" name="Oval 728"/>
            <p:cNvSpPr>
              <a:spLocks noChangeArrowheads="1"/>
            </p:cNvSpPr>
            <p:nvPr/>
          </p:nvSpPr>
          <p:spPr bwMode="auto">
            <a:xfrm flipH="1">
              <a:off x="7197727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73" name="Oval 729"/>
            <p:cNvSpPr>
              <a:spLocks noChangeArrowheads="1"/>
            </p:cNvSpPr>
            <p:nvPr/>
          </p:nvSpPr>
          <p:spPr bwMode="auto">
            <a:xfrm flipH="1">
              <a:off x="7192964" y="489108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75" name="Oval 731"/>
            <p:cNvSpPr>
              <a:spLocks noChangeArrowheads="1"/>
            </p:cNvSpPr>
            <p:nvPr/>
          </p:nvSpPr>
          <p:spPr bwMode="auto">
            <a:xfrm flipH="1">
              <a:off x="7326314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76" name="Oval 732"/>
            <p:cNvSpPr>
              <a:spLocks noChangeArrowheads="1"/>
            </p:cNvSpPr>
            <p:nvPr/>
          </p:nvSpPr>
          <p:spPr bwMode="auto">
            <a:xfrm flipH="1">
              <a:off x="7323139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78" name="Oval 734"/>
            <p:cNvSpPr>
              <a:spLocks noChangeArrowheads="1"/>
            </p:cNvSpPr>
            <p:nvPr/>
          </p:nvSpPr>
          <p:spPr bwMode="auto">
            <a:xfrm flipH="1">
              <a:off x="7123114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79" name="Oval 735"/>
            <p:cNvSpPr>
              <a:spLocks noChangeArrowheads="1"/>
            </p:cNvSpPr>
            <p:nvPr/>
          </p:nvSpPr>
          <p:spPr bwMode="auto">
            <a:xfrm flipH="1">
              <a:off x="7119939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81" name="Oval 737"/>
            <p:cNvSpPr>
              <a:spLocks noChangeArrowheads="1"/>
            </p:cNvSpPr>
            <p:nvPr/>
          </p:nvSpPr>
          <p:spPr bwMode="auto">
            <a:xfrm flipH="1">
              <a:off x="7224714" y="4805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82" name="Oval 738"/>
            <p:cNvSpPr>
              <a:spLocks noChangeArrowheads="1"/>
            </p:cNvSpPr>
            <p:nvPr/>
          </p:nvSpPr>
          <p:spPr bwMode="auto">
            <a:xfrm flipH="1">
              <a:off x="7221539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84" name="Oval 740"/>
            <p:cNvSpPr>
              <a:spLocks noChangeArrowheads="1"/>
            </p:cNvSpPr>
            <p:nvPr/>
          </p:nvSpPr>
          <p:spPr bwMode="auto">
            <a:xfrm flipH="1">
              <a:off x="7029452" y="4881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85" name="Oval 741"/>
            <p:cNvSpPr>
              <a:spLocks noChangeArrowheads="1"/>
            </p:cNvSpPr>
            <p:nvPr/>
          </p:nvSpPr>
          <p:spPr bwMode="auto">
            <a:xfrm flipH="1">
              <a:off x="7027864" y="48720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87" name="Oval 743"/>
            <p:cNvSpPr>
              <a:spLocks noChangeArrowheads="1"/>
            </p:cNvSpPr>
            <p:nvPr/>
          </p:nvSpPr>
          <p:spPr bwMode="auto">
            <a:xfrm flipH="1">
              <a:off x="7326314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88" name="Oval 744"/>
            <p:cNvSpPr>
              <a:spLocks noChangeArrowheads="1"/>
            </p:cNvSpPr>
            <p:nvPr/>
          </p:nvSpPr>
          <p:spPr bwMode="auto">
            <a:xfrm flipH="1">
              <a:off x="7323139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492" name="Freeform 748"/>
            <p:cNvSpPr>
              <a:spLocks/>
            </p:cNvSpPr>
            <p:nvPr/>
          </p:nvSpPr>
          <p:spPr bwMode="auto">
            <a:xfrm flipH="1">
              <a:off x="7418388" y="41909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493" name="Freeform 749"/>
            <p:cNvSpPr>
              <a:spLocks/>
            </p:cNvSpPr>
            <p:nvPr/>
          </p:nvSpPr>
          <p:spPr bwMode="auto">
            <a:xfrm flipH="1">
              <a:off x="7570788" y="4952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494" name="Freeform 750"/>
            <p:cNvSpPr>
              <a:spLocks/>
            </p:cNvSpPr>
            <p:nvPr/>
          </p:nvSpPr>
          <p:spPr bwMode="auto">
            <a:xfrm flipH="1">
              <a:off x="6732588" y="46481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495" name="Freeform 751"/>
            <p:cNvSpPr>
              <a:spLocks/>
            </p:cNvSpPr>
            <p:nvPr/>
          </p:nvSpPr>
          <p:spPr bwMode="auto">
            <a:xfrm flipH="1">
              <a:off x="5513388" y="50291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496" name="Freeform 752"/>
            <p:cNvSpPr>
              <a:spLocks/>
            </p:cNvSpPr>
            <p:nvPr/>
          </p:nvSpPr>
          <p:spPr bwMode="auto">
            <a:xfrm flipH="1">
              <a:off x="6199188" y="43433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497" name="Freeform 753"/>
            <p:cNvSpPr>
              <a:spLocks/>
            </p:cNvSpPr>
            <p:nvPr/>
          </p:nvSpPr>
          <p:spPr bwMode="auto">
            <a:xfrm flipH="1">
              <a:off x="6808788" y="5333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498" name="Freeform 754"/>
            <p:cNvSpPr>
              <a:spLocks/>
            </p:cNvSpPr>
            <p:nvPr/>
          </p:nvSpPr>
          <p:spPr bwMode="auto">
            <a:xfrm flipH="1">
              <a:off x="6275388" y="47243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499" name="Freeform 755"/>
            <p:cNvSpPr>
              <a:spLocks/>
            </p:cNvSpPr>
            <p:nvPr/>
          </p:nvSpPr>
          <p:spPr bwMode="auto">
            <a:xfrm flipH="1">
              <a:off x="6427788" y="4952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500" name="Freeform 756"/>
            <p:cNvSpPr>
              <a:spLocks/>
            </p:cNvSpPr>
            <p:nvPr/>
          </p:nvSpPr>
          <p:spPr bwMode="auto">
            <a:xfrm flipH="1">
              <a:off x="5665788" y="48767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501" name="Freeform 757"/>
            <p:cNvSpPr>
              <a:spLocks/>
            </p:cNvSpPr>
            <p:nvPr/>
          </p:nvSpPr>
          <p:spPr bwMode="auto">
            <a:xfrm flipH="1">
              <a:off x="6351588" y="52577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502" name="Freeform 758"/>
            <p:cNvSpPr>
              <a:spLocks/>
            </p:cNvSpPr>
            <p:nvPr/>
          </p:nvSpPr>
          <p:spPr bwMode="auto">
            <a:xfrm flipH="1">
              <a:off x="5589588" y="42671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505" name="Oval 761"/>
            <p:cNvSpPr>
              <a:spLocks noChangeArrowheads="1"/>
            </p:cNvSpPr>
            <p:nvPr/>
          </p:nvSpPr>
          <p:spPr bwMode="auto">
            <a:xfrm flipH="1">
              <a:off x="3211512" y="2927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06" name="Oval 762"/>
            <p:cNvSpPr>
              <a:spLocks noChangeArrowheads="1"/>
            </p:cNvSpPr>
            <p:nvPr/>
          </p:nvSpPr>
          <p:spPr bwMode="auto">
            <a:xfrm flipH="1">
              <a:off x="3168649" y="2905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08" name="Oval 764"/>
            <p:cNvSpPr>
              <a:spLocks noChangeArrowheads="1"/>
            </p:cNvSpPr>
            <p:nvPr/>
          </p:nvSpPr>
          <p:spPr bwMode="auto">
            <a:xfrm flipH="1">
              <a:off x="43545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09" name="Oval 765"/>
            <p:cNvSpPr>
              <a:spLocks noChangeArrowheads="1"/>
            </p:cNvSpPr>
            <p:nvPr/>
          </p:nvSpPr>
          <p:spPr bwMode="auto">
            <a:xfrm flipH="1">
              <a:off x="43116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11" name="Oval 767"/>
            <p:cNvSpPr>
              <a:spLocks noChangeArrowheads="1"/>
            </p:cNvSpPr>
            <p:nvPr/>
          </p:nvSpPr>
          <p:spPr bwMode="auto">
            <a:xfrm flipH="1">
              <a:off x="1916112" y="33845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12" name="Oval 768"/>
            <p:cNvSpPr>
              <a:spLocks noChangeArrowheads="1"/>
            </p:cNvSpPr>
            <p:nvPr/>
          </p:nvSpPr>
          <p:spPr bwMode="auto">
            <a:xfrm flipH="1">
              <a:off x="1873249" y="33623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14" name="Oval 770"/>
            <p:cNvSpPr>
              <a:spLocks noChangeArrowheads="1"/>
            </p:cNvSpPr>
            <p:nvPr/>
          </p:nvSpPr>
          <p:spPr bwMode="auto">
            <a:xfrm flipH="1">
              <a:off x="2525712" y="3689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15" name="Oval 771"/>
            <p:cNvSpPr>
              <a:spLocks noChangeArrowheads="1"/>
            </p:cNvSpPr>
            <p:nvPr/>
          </p:nvSpPr>
          <p:spPr bwMode="auto">
            <a:xfrm flipH="1">
              <a:off x="2482849" y="3667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17" name="Oval 773"/>
            <p:cNvSpPr>
              <a:spLocks noChangeArrowheads="1"/>
            </p:cNvSpPr>
            <p:nvPr/>
          </p:nvSpPr>
          <p:spPr bwMode="auto">
            <a:xfrm flipH="1">
              <a:off x="3135312" y="3917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18" name="Oval 774"/>
            <p:cNvSpPr>
              <a:spLocks noChangeArrowheads="1"/>
            </p:cNvSpPr>
            <p:nvPr/>
          </p:nvSpPr>
          <p:spPr bwMode="auto">
            <a:xfrm flipH="1">
              <a:off x="3092449" y="3895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20" name="Oval 776"/>
            <p:cNvSpPr>
              <a:spLocks noChangeArrowheads="1"/>
            </p:cNvSpPr>
            <p:nvPr/>
          </p:nvSpPr>
          <p:spPr bwMode="auto">
            <a:xfrm flipH="1">
              <a:off x="4202112" y="3917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21" name="Oval 777"/>
            <p:cNvSpPr>
              <a:spLocks noChangeArrowheads="1"/>
            </p:cNvSpPr>
            <p:nvPr/>
          </p:nvSpPr>
          <p:spPr bwMode="auto">
            <a:xfrm flipH="1">
              <a:off x="4159249" y="3895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23" name="Oval 779"/>
            <p:cNvSpPr>
              <a:spLocks noChangeArrowheads="1"/>
            </p:cNvSpPr>
            <p:nvPr/>
          </p:nvSpPr>
          <p:spPr bwMode="auto">
            <a:xfrm flipH="1">
              <a:off x="25257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24" name="Oval 780"/>
            <p:cNvSpPr>
              <a:spLocks noChangeArrowheads="1"/>
            </p:cNvSpPr>
            <p:nvPr/>
          </p:nvSpPr>
          <p:spPr bwMode="auto">
            <a:xfrm flipH="1">
              <a:off x="24828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26" name="Oval 782"/>
            <p:cNvSpPr>
              <a:spLocks noChangeArrowheads="1"/>
            </p:cNvSpPr>
            <p:nvPr/>
          </p:nvSpPr>
          <p:spPr bwMode="auto">
            <a:xfrm flipH="1">
              <a:off x="3363912" y="3536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27" name="Oval 783"/>
            <p:cNvSpPr>
              <a:spLocks noChangeArrowheads="1"/>
            </p:cNvSpPr>
            <p:nvPr/>
          </p:nvSpPr>
          <p:spPr bwMode="auto">
            <a:xfrm flipH="1">
              <a:off x="3321049" y="3514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29" name="Oval 785"/>
            <p:cNvSpPr>
              <a:spLocks noChangeArrowheads="1"/>
            </p:cNvSpPr>
            <p:nvPr/>
          </p:nvSpPr>
          <p:spPr bwMode="auto">
            <a:xfrm flipH="1">
              <a:off x="1763712" y="38417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30" name="Oval 786"/>
            <p:cNvSpPr>
              <a:spLocks noChangeArrowheads="1"/>
            </p:cNvSpPr>
            <p:nvPr/>
          </p:nvSpPr>
          <p:spPr bwMode="auto">
            <a:xfrm flipH="1">
              <a:off x="1720849" y="38195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32" name="Oval 788"/>
            <p:cNvSpPr>
              <a:spLocks noChangeArrowheads="1"/>
            </p:cNvSpPr>
            <p:nvPr/>
          </p:nvSpPr>
          <p:spPr bwMode="auto">
            <a:xfrm flipH="1">
              <a:off x="4202112" y="2927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33" name="Oval 789"/>
            <p:cNvSpPr>
              <a:spLocks noChangeArrowheads="1"/>
            </p:cNvSpPr>
            <p:nvPr/>
          </p:nvSpPr>
          <p:spPr bwMode="auto">
            <a:xfrm flipH="1">
              <a:off x="4159249" y="2905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35" name="Oval 791"/>
            <p:cNvSpPr>
              <a:spLocks noChangeArrowheads="1"/>
            </p:cNvSpPr>
            <p:nvPr/>
          </p:nvSpPr>
          <p:spPr bwMode="auto">
            <a:xfrm flipH="1">
              <a:off x="36687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2536" name="Oval 792"/>
            <p:cNvSpPr>
              <a:spLocks noChangeArrowheads="1"/>
            </p:cNvSpPr>
            <p:nvPr/>
          </p:nvSpPr>
          <p:spPr bwMode="auto">
            <a:xfrm flipH="1">
              <a:off x="36258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780" name="Freeform 36"/>
            <p:cNvSpPr>
              <a:spLocks/>
            </p:cNvSpPr>
            <p:nvPr/>
          </p:nvSpPr>
          <p:spPr bwMode="auto">
            <a:xfrm>
              <a:off x="881061" y="2305050"/>
              <a:ext cx="1296988" cy="820738"/>
            </a:xfrm>
            <a:custGeom>
              <a:avLst/>
              <a:gdLst>
                <a:gd name="T0" fmla="*/ 216 w 817"/>
                <a:gd name="T1" fmla="*/ 48 h 517"/>
                <a:gd name="T2" fmla="*/ 168 w 817"/>
                <a:gd name="T3" fmla="*/ 48 h 517"/>
                <a:gd name="T4" fmla="*/ 120 w 817"/>
                <a:gd name="T5" fmla="*/ 72 h 517"/>
                <a:gd name="T6" fmla="*/ 84 w 817"/>
                <a:gd name="T7" fmla="*/ 96 h 517"/>
                <a:gd name="T8" fmla="*/ 48 w 817"/>
                <a:gd name="T9" fmla="*/ 144 h 517"/>
                <a:gd name="T10" fmla="*/ 36 w 817"/>
                <a:gd name="T11" fmla="*/ 192 h 517"/>
                <a:gd name="T12" fmla="*/ 60 w 817"/>
                <a:gd name="T13" fmla="*/ 240 h 517"/>
                <a:gd name="T14" fmla="*/ 48 w 817"/>
                <a:gd name="T15" fmla="*/ 288 h 517"/>
                <a:gd name="T16" fmla="*/ 24 w 817"/>
                <a:gd name="T17" fmla="*/ 336 h 517"/>
                <a:gd name="T18" fmla="*/ 0 w 817"/>
                <a:gd name="T19" fmla="*/ 384 h 517"/>
                <a:gd name="T20" fmla="*/ 24 w 817"/>
                <a:gd name="T21" fmla="*/ 420 h 517"/>
                <a:gd name="T22" fmla="*/ 84 w 817"/>
                <a:gd name="T23" fmla="*/ 456 h 517"/>
                <a:gd name="T24" fmla="*/ 132 w 817"/>
                <a:gd name="T25" fmla="*/ 456 h 517"/>
                <a:gd name="T26" fmla="*/ 180 w 817"/>
                <a:gd name="T27" fmla="*/ 468 h 517"/>
                <a:gd name="T28" fmla="*/ 240 w 817"/>
                <a:gd name="T29" fmla="*/ 480 h 517"/>
                <a:gd name="T30" fmla="*/ 300 w 817"/>
                <a:gd name="T31" fmla="*/ 492 h 517"/>
                <a:gd name="T32" fmla="*/ 360 w 817"/>
                <a:gd name="T33" fmla="*/ 480 h 517"/>
                <a:gd name="T34" fmla="*/ 408 w 817"/>
                <a:gd name="T35" fmla="*/ 456 h 517"/>
                <a:gd name="T36" fmla="*/ 468 w 817"/>
                <a:gd name="T37" fmla="*/ 420 h 517"/>
                <a:gd name="T38" fmla="*/ 540 w 817"/>
                <a:gd name="T39" fmla="*/ 444 h 517"/>
                <a:gd name="T40" fmla="*/ 588 w 817"/>
                <a:gd name="T41" fmla="*/ 480 h 517"/>
                <a:gd name="T42" fmla="*/ 636 w 817"/>
                <a:gd name="T43" fmla="*/ 504 h 517"/>
                <a:gd name="T44" fmla="*/ 720 w 817"/>
                <a:gd name="T45" fmla="*/ 516 h 517"/>
                <a:gd name="T46" fmla="*/ 768 w 817"/>
                <a:gd name="T47" fmla="*/ 504 h 517"/>
                <a:gd name="T48" fmla="*/ 804 w 817"/>
                <a:gd name="T49" fmla="*/ 444 h 517"/>
                <a:gd name="T50" fmla="*/ 816 w 817"/>
                <a:gd name="T51" fmla="*/ 384 h 517"/>
                <a:gd name="T52" fmla="*/ 768 w 817"/>
                <a:gd name="T53" fmla="*/ 348 h 517"/>
                <a:gd name="T54" fmla="*/ 708 w 817"/>
                <a:gd name="T55" fmla="*/ 336 h 517"/>
                <a:gd name="T56" fmla="*/ 660 w 817"/>
                <a:gd name="T57" fmla="*/ 300 h 517"/>
                <a:gd name="T58" fmla="*/ 636 w 817"/>
                <a:gd name="T59" fmla="*/ 252 h 517"/>
                <a:gd name="T60" fmla="*/ 684 w 817"/>
                <a:gd name="T61" fmla="*/ 228 h 517"/>
                <a:gd name="T62" fmla="*/ 732 w 817"/>
                <a:gd name="T63" fmla="*/ 216 h 517"/>
                <a:gd name="T64" fmla="*/ 732 w 817"/>
                <a:gd name="T65" fmla="*/ 168 h 517"/>
                <a:gd name="T66" fmla="*/ 720 w 817"/>
                <a:gd name="T67" fmla="*/ 120 h 517"/>
                <a:gd name="T68" fmla="*/ 672 w 817"/>
                <a:gd name="T69" fmla="*/ 96 h 517"/>
                <a:gd name="T70" fmla="*/ 624 w 817"/>
                <a:gd name="T71" fmla="*/ 108 h 517"/>
                <a:gd name="T72" fmla="*/ 564 w 817"/>
                <a:gd name="T73" fmla="*/ 96 h 517"/>
                <a:gd name="T74" fmla="*/ 516 w 817"/>
                <a:gd name="T75" fmla="*/ 60 h 517"/>
                <a:gd name="T76" fmla="*/ 504 w 817"/>
                <a:gd name="T77" fmla="*/ 12 h 517"/>
                <a:gd name="T78" fmla="*/ 456 w 817"/>
                <a:gd name="T79" fmla="*/ 0 h 517"/>
                <a:gd name="T80" fmla="*/ 408 w 817"/>
                <a:gd name="T81" fmla="*/ 12 h 517"/>
                <a:gd name="T82" fmla="*/ 360 w 817"/>
                <a:gd name="T83" fmla="*/ 36 h 517"/>
                <a:gd name="T84" fmla="*/ 312 w 817"/>
                <a:gd name="T85" fmla="*/ 60 h 517"/>
                <a:gd name="T86" fmla="*/ 264 w 817"/>
                <a:gd name="T87" fmla="*/ 96 h 517"/>
                <a:gd name="T88" fmla="*/ 252 w 817"/>
                <a:gd name="T89" fmla="*/ 48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17" h="517">
                  <a:moveTo>
                    <a:pt x="252" y="48"/>
                  </a:moveTo>
                  <a:lnTo>
                    <a:pt x="216" y="48"/>
                  </a:lnTo>
                  <a:lnTo>
                    <a:pt x="192" y="48"/>
                  </a:lnTo>
                  <a:lnTo>
                    <a:pt x="168" y="48"/>
                  </a:lnTo>
                  <a:lnTo>
                    <a:pt x="144" y="60"/>
                  </a:lnTo>
                  <a:lnTo>
                    <a:pt x="120" y="72"/>
                  </a:lnTo>
                  <a:lnTo>
                    <a:pt x="108" y="96"/>
                  </a:lnTo>
                  <a:lnTo>
                    <a:pt x="84" y="96"/>
                  </a:lnTo>
                  <a:lnTo>
                    <a:pt x="60" y="120"/>
                  </a:lnTo>
                  <a:lnTo>
                    <a:pt x="48" y="144"/>
                  </a:lnTo>
                  <a:lnTo>
                    <a:pt x="36" y="168"/>
                  </a:lnTo>
                  <a:lnTo>
                    <a:pt x="36" y="192"/>
                  </a:lnTo>
                  <a:lnTo>
                    <a:pt x="48" y="216"/>
                  </a:lnTo>
                  <a:lnTo>
                    <a:pt x="60" y="240"/>
                  </a:lnTo>
                  <a:lnTo>
                    <a:pt x="60" y="264"/>
                  </a:lnTo>
                  <a:lnTo>
                    <a:pt x="48" y="288"/>
                  </a:lnTo>
                  <a:lnTo>
                    <a:pt x="36" y="312"/>
                  </a:lnTo>
                  <a:lnTo>
                    <a:pt x="24" y="336"/>
                  </a:lnTo>
                  <a:lnTo>
                    <a:pt x="12" y="360"/>
                  </a:lnTo>
                  <a:lnTo>
                    <a:pt x="0" y="384"/>
                  </a:lnTo>
                  <a:lnTo>
                    <a:pt x="0" y="408"/>
                  </a:lnTo>
                  <a:lnTo>
                    <a:pt x="24" y="420"/>
                  </a:lnTo>
                  <a:lnTo>
                    <a:pt x="60" y="444"/>
                  </a:lnTo>
                  <a:lnTo>
                    <a:pt x="84" y="456"/>
                  </a:lnTo>
                  <a:lnTo>
                    <a:pt x="108" y="456"/>
                  </a:lnTo>
                  <a:lnTo>
                    <a:pt x="132" y="456"/>
                  </a:lnTo>
                  <a:lnTo>
                    <a:pt x="156" y="456"/>
                  </a:lnTo>
                  <a:lnTo>
                    <a:pt x="180" y="468"/>
                  </a:lnTo>
                  <a:lnTo>
                    <a:pt x="216" y="468"/>
                  </a:lnTo>
                  <a:lnTo>
                    <a:pt x="240" y="480"/>
                  </a:lnTo>
                  <a:lnTo>
                    <a:pt x="276" y="492"/>
                  </a:lnTo>
                  <a:lnTo>
                    <a:pt x="300" y="492"/>
                  </a:lnTo>
                  <a:lnTo>
                    <a:pt x="336" y="492"/>
                  </a:lnTo>
                  <a:lnTo>
                    <a:pt x="360" y="480"/>
                  </a:lnTo>
                  <a:lnTo>
                    <a:pt x="384" y="468"/>
                  </a:lnTo>
                  <a:lnTo>
                    <a:pt x="408" y="456"/>
                  </a:lnTo>
                  <a:lnTo>
                    <a:pt x="444" y="432"/>
                  </a:lnTo>
                  <a:lnTo>
                    <a:pt x="468" y="420"/>
                  </a:lnTo>
                  <a:lnTo>
                    <a:pt x="516" y="432"/>
                  </a:lnTo>
                  <a:lnTo>
                    <a:pt x="540" y="444"/>
                  </a:lnTo>
                  <a:lnTo>
                    <a:pt x="564" y="456"/>
                  </a:lnTo>
                  <a:lnTo>
                    <a:pt x="588" y="480"/>
                  </a:lnTo>
                  <a:lnTo>
                    <a:pt x="612" y="492"/>
                  </a:lnTo>
                  <a:lnTo>
                    <a:pt x="636" y="504"/>
                  </a:lnTo>
                  <a:lnTo>
                    <a:pt x="660" y="516"/>
                  </a:lnTo>
                  <a:lnTo>
                    <a:pt x="720" y="516"/>
                  </a:lnTo>
                  <a:lnTo>
                    <a:pt x="744" y="516"/>
                  </a:lnTo>
                  <a:lnTo>
                    <a:pt x="768" y="504"/>
                  </a:lnTo>
                  <a:lnTo>
                    <a:pt x="792" y="480"/>
                  </a:lnTo>
                  <a:lnTo>
                    <a:pt x="804" y="444"/>
                  </a:lnTo>
                  <a:lnTo>
                    <a:pt x="816" y="408"/>
                  </a:lnTo>
                  <a:lnTo>
                    <a:pt x="816" y="384"/>
                  </a:lnTo>
                  <a:lnTo>
                    <a:pt x="792" y="360"/>
                  </a:lnTo>
                  <a:lnTo>
                    <a:pt x="768" y="348"/>
                  </a:lnTo>
                  <a:lnTo>
                    <a:pt x="732" y="336"/>
                  </a:lnTo>
                  <a:lnTo>
                    <a:pt x="708" y="336"/>
                  </a:lnTo>
                  <a:lnTo>
                    <a:pt x="684" y="312"/>
                  </a:lnTo>
                  <a:lnTo>
                    <a:pt x="660" y="300"/>
                  </a:lnTo>
                  <a:lnTo>
                    <a:pt x="648" y="276"/>
                  </a:lnTo>
                  <a:lnTo>
                    <a:pt x="636" y="252"/>
                  </a:lnTo>
                  <a:lnTo>
                    <a:pt x="660" y="240"/>
                  </a:lnTo>
                  <a:lnTo>
                    <a:pt x="684" y="228"/>
                  </a:lnTo>
                  <a:lnTo>
                    <a:pt x="708" y="228"/>
                  </a:lnTo>
                  <a:lnTo>
                    <a:pt x="732" y="216"/>
                  </a:lnTo>
                  <a:lnTo>
                    <a:pt x="732" y="192"/>
                  </a:lnTo>
                  <a:lnTo>
                    <a:pt x="732" y="168"/>
                  </a:lnTo>
                  <a:lnTo>
                    <a:pt x="720" y="144"/>
                  </a:lnTo>
                  <a:lnTo>
                    <a:pt x="720" y="120"/>
                  </a:lnTo>
                  <a:lnTo>
                    <a:pt x="696" y="120"/>
                  </a:lnTo>
                  <a:lnTo>
                    <a:pt x="672" y="96"/>
                  </a:lnTo>
                  <a:lnTo>
                    <a:pt x="648" y="96"/>
                  </a:lnTo>
                  <a:lnTo>
                    <a:pt x="624" y="108"/>
                  </a:lnTo>
                  <a:lnTo>
                    <a:pt x="600" y="96"/>
                  </a:lnTo>
                  <a:lnTo>
                    <a:pt x="564" y="96"/>
                  </a:lnTo>
                  <a:lnTo>
                    <a:pt x="540" y="84"/>
                  </a:lnTo>
                  <a:lnTo>
                    <a:pt x="516" y="60"/>
                  </a:lnTo>
                  <a:lnTo>
                    <a:pt x="516" y="36"/>
                  </a:lnTo>
                  <a:lnTo>
                    <a:pt x="504" y="12"/>
                  </a:lnTo>
                  <a:lnTo>
                    <a:pt x="480" y="0"/>
                  </a:lnTo>
                  <a:lnTo>
                    <a:pt x="456" y="0"/>
                  </a:lnTo>
                  <a:lnTo>
                    <a:pt x="432" y="0"/>
                  </a:lnTo>
                  <a:lnTo>
                    <a:pt x="408" y="12"/>
                  </a:lnTo>
                  <a:lnTo>
                    <a:pt x="384" y="12"/>
                  </a:lnTo>
                  <a:lnTo>
                    <a:pt x="360" y="36"/>
                  </a:lnTo>
                  <a:lnTo>
                    <a:pt x="336" y="48"/>
                  </a:lnTo>
                  <a:lnTo>
                    <a:pt x="312" y="60"/>
                  </a:lnTo>
                  <a:lnTo>
                    <a:pt x="288" y="84"/>
                  </a:lnTo>
                  <a:lnTo>
                    <a:pt x="264" y="96"/>
                  </a:lnTo>
                  <a:lnTo>
                    <a:pt x="252" y="72"/>
                  </a:lnTo>
                  <a:lnTo>
                    <a:pt x="252" y="48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539" name="Freeform 795"/>
            <p:cNvSpPr>
              <a:spLocks/>
            </p:cNvSpPr>
            <p:nvPr/>
          </p:nvSpPr>
          <p:spPr bwMode="auto">
            <a:xfrm>
              <a:off x="1000125" y="4914900"/>
              <a:ext cx="973138" cy="1201738"/>
            </a:xfrm>
            <a:custGeom>
              <a:avLst/>
              <a:gdLst>
                <a:gd name="T0" fmla="*/ 144 w 613"/>
                <a:gd name="T1" fmla="*/ 144 h 757"/>
                <a:gd name="T2" fmla="*/ 96 w 613"/>
                <a:gd name="T3" fmla="*/ 96 h 757"/>
                <a:gd name="T4" fmla="*/ 60 w 613"/>
                <a:gd name="T5" fmla="*/ 60 h 757"/>
                <a:gd name="T6" fmla="*/ 24 w 613"/>
                <a:gd name="T7" fmla="*/ 36 h 757"/>
                <a:gd name="T8" fmla="*/ 0 w 613"/>
                <a:gd name="T9" fmla="*/ 36 h 757"/>
                <a:gd name="T10" fmla="*/ 0 w 613"/>
                <a:gd name="T11" fmla="*/ 84 h 757"/>
                <a:gd name="T12" fmla="*/ 24 w 613"/>
                <a:gd name="T13" fmla="*/ 132 h 757"/>
                <a:gd name="T14" fmla="*/ 48 w 613"/>
                <a:gd name="T15" fmla="*/ 168 h 757"/>
                <a:gd name="T16" fmla="*/ 72 w 613"/>
                <a:gd name="T17" fmla="*/ 216 h 757"/>
                <a:gd name="T18" fmla="*/ 60 w 613"/>
                <a:gd name="T19" fmla="*/ 264 h 757"/>
                <a:gd name="T20" fmla="*/ 36 w 613"/>
                <a:gd name="T21" fmla="*/ 312 h 757"/>
                <a:gd name="T22" fmla="*/ 12 w 613"/>
                <a:gd name="T23" fmla="*/ 348 h 757"/>
                <a:gd name="T24" fmla="*/ 12 w 613"/>
                <a:gd name="T25" fmla="*/ 396 h 757"/>
                <a:gd name="T26" fmla="*/ 0 w 613"/>
                <a:gd name="T27" fmla="*/ 456 h 757"/>
                <a:gd name="T28" fmla="*/ 36 w 613"/>
                <a:gd name="T29" fmla="*/ 492 h 757"/>
                <a:gd name="T30" fmla="*/ 72 w 613"/>
                <a:gd name="T31" fmla="*/ 528 h 757"/>
                <a:gd name="T32" fmla="*/ 108 w 613"/>
                <a:gd name="T33" fmla="*/ 564 h 757"/>
                <a:gd name="T34" fmla="*/ 144 w 613"/>
                <a:gd name="T35" fmla="*/ 612 h 757"/>
                <a:gd name="T36" fmla="*/ 192 w 613"/>
                <a:gd name="T37" fmla="*/ 648 h 757"/>
                <a:gd name="T38" fmla="*/ 252 w 613"/>
                <a:gd name="T39" fmla="*/ 672 h 757"/>
                <a:gd name="T40" fmla="*/ 312 w 613"/>
                <a:gd name="T41" fmla="*/ 696 h 757"/>
                <a:gd name="T42" fmla="*/ 360 w 613"/>
                <a:gd name="T43" fmla="*/ 732 h 757"/>
                <a:gd name="T44" fmla="*/ 408 w 613"/>
                <a:gd name="T45" fmla="*/ 756 h 757"/>
                <a:gd name="T46" fmla="*/ 444 w 613"/>
                <a:gd name="T47" fmla="*/ 708 h 757"/>
                <a:gd name="T48" fmla="*/ 480 w 613"/>
                <a:gd name="T49" fmla="*/ 660 h 757"/>
                <a:gd name="T50" fmla="*/ 516 w 613"/>
                <a:gd name="T51" fmla="*/ 624 h 757"/>
                <a:gd name="T52" fmla="*/ 564 w 613"/>
                <a:gd name="T53" fmla="*/ 576 h 757"/>
                <a:gd name="T54" fmla="*/ 588 w 613"/>
                <a:gd name="T55" fmla="*/ 540 h 757"/>
                <a:gd name="T56" fmla="*/ 612 w 613"/>
                <a:gd name="T57" fmla="*/ 468 h 757"/>
                <a:gd name="T58" fmla="*/ 600 w 613"/>
                <a:gd name="T59" fmla="*/ 420 h 757"/>
                <a:gd name="T60" fmla="*/ 588 w 613"/>
                <a:gd name="T61" fmla="*/ 372 h 757"/>
                <a:gd name="T62" fmla="*/ 588 w 613"/>
                <a:gd name="T63" fmla="*/ 312 h 757"/>
                <a:gd name="T64" fmla="*/ 576 w 613"/>
                <a:gd name="T65" fmla="*/ 264 h 757"/>
                <a:gd name="T66" fmla="*/ 528 w 613"/>
                <a:gd name="T67" fmla="*/ 240 h 757"/>
                <a:gd name="T68" fmla="*/ 504 w 613"/>
                <a:gd name="T69" fmla="*/ 204 h 757"/>
                <a:gd name="T70" fmla="*/ 456 w 613"/>
                <a:gd name="T71" fmla="*/ 180 h 757"/>
                <a:gd name="T72" fmla="*/ 408 w 613"/>
                <a:gd name="T73" fmla="*/ 180 h 757"/>
                <a:gd name="T74" fmla="*/ 396 w 613"/>
                <a:gd name="T75" fmla="*/ 144 h 757"/>
                <a:gd name="T76" fmla="*/ 432 w 613"/>
                <a:gd name="T77" fmla="*/ 96 h 757"/>
                <a:gd name="T78" fmla="*/ 432 w 613"/>
                <a:gd name="T79" fmla="*/ 48 h 757"/>
                <a:gd name="T80" fmla="*/ 420 w 613"/>
                <a:gd name="T81" fmla="*/ 0 h 757"/>
                <a:gd name="T82" fmla="*/ 396 w 613"/>
                <a:gd name="T83" fmla="*/ 60 h 757"/>
                <a:gd name="T84" fmla="*/ 360 w 613"/>
                <a:gd name="T85" fmla="*/ 108 h 757"/>
                <a:gd name="T86" fmla="*/ 324 w 613"/>
                <a:gd name="T87" fmla="*/ 144 h 757"/>
                <a:gd name="T88" fmla="*/ 288 w 613"/>
                <a:gd name="T89" fmla="*/ 180 h 757"/>
                <a:gd name="T90" fmla="*/ 240 w 613"/>
                <a:gd name="T91" fmla="*/ 168 h 757"/>
                <a:gd name="T92" fmla="*/ 192 w 613"/>
                <a:gd name="T93" fmla="*/ 144 h 757"/>
                <a:gd name="T94" fmla="*/ 144 w 613"/>
                <a:gd name="T95" fmla="*/ 15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3" h="757">
                  <a:moveTo>
                    <a:pt x="120" y="132"/>
                  </a:moveTo>
                  <a:lnTo>
                    <a:pt x="144" y="144"/>
                  </a:lnTo>
                  <a:lnTo>
                    <a:pt x="120" y="120"/>
                  </a:lnTo>
                  <a:lnTo>
                    <a:pt x="96" y="96"/>
                  </a:lnTo>
                  <a:lnTo>
                    <a:pt x="84" y="72"/>
                  </a:lnTo>
                  <a:lnTo>
                    <a:pt x="60" y="60"/>
                  </a:lnTo>
                  <a:lnTo>
                    <a:pt x="48" y="36"/>
                  </a:lnTo>
                  <a:lnTo>
                    <a:pt x="24" y="3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0" y="84"/>
                  </a:lnTo>
                  <a:lnTo>
                    <a:pt x="24" y="108"/>
                  </a:lnTo>
                  <a:lnTo>
                    <a:pt x="24" y="132"/>
                  </a:lnTo>
                  <a:lnTo>
                    <a:pt x="48" y="144"/>
                  </a:lnTo>
                  <a:lnTo>
                    <a:pt x="48" y="168"/>
                  </a:lnTo>
                  <a:lnTo>
                    <a:pt x="60" y="192"/>
                  </a:lnTo>
                  <a:lnTo>
                    <a:pt x="72" y="216"/>
                  </a:lnTo>
                  <a:lnTo>
                    <a:pt x="72" y="240"/>
                  </a:lnTo>
                  <a:lnTo>
                    <a:pt x="60" y="264"/>
                  </a:lnTo>
                  <a:lnTo>
                    <a:pt x="60" y="288"/>
                  </a:lnTo>
                  <a:lnTo>
                    <a:pt x="36" y="312"/>
                  </a:lnTo>
                  <a:lnTo>
                    <a:pt x="36" y="336"/>
                  </a:lnTo>
                  <a:lnTo>
                    <a:pt x="12" y="348"/>
                  </a:lnTo>
                  <a:lnTo>
                    <a:pt x="12" y="372"/>
                  </a:lnTo>
                  <a:lnTo>
                    <a:pt x="12" y="396"/>
                  </a:lnTo>
                  <a:lnTo>
                    <a:pt x="0" y="432"/>
                  </a:lnTo>
                  <a:lnTo>
                    <a:pt x="0" y="456"/>
                  </a:lnTo>
                  <a:lnTo>
                    <a:pt x="12" y="480"/>
                  </a:lnTo>
                  <a:lnTo>
                    <a:pt x="36" y="492"/>
                  </a:lnTo>
                  <a:lnTo>
                    <a:pt x="60" y="504"/>
                  </a:lnTo>
                  <a:lnTo>
                    <a:pt x="72" y="528"/>
                  </a:lnTo>
                  <a:lnTo>
                    <a:pt x="96" y="540"/>
                  </a:lnTo>
                  <a:lnTo>
                    <a:pt x="108" y="564"/>
                  </a:lnTo>
                  <a:lnTo>
                    <a:pt x="132" y="588"/>
                  </a:lnTo>
                  <a:lnTo>
                    <a:pt x="144" y="612"/>
                  </a:lnTo>
                  <a:lnTo>
                    <a:pt x="168" y="636"/>
                  </a:lnTo>
                  <a:lnTo>
                    <a:pt x="192" y="648"/>
                  </a:lnTo>
                  <a:lnTo>
                    <a:pt x="216" y="660"/>
                  </a:lnTo>
                  <a:lnTo>
                    <a:pt x="252" y="672"/>
                  </a:lnTo>
                  <a:lnTo>
                    <a:pt x="288" y="684"/>
                  </a:lnTo>
                  <a:lnTo>
                    <a:pt x="312" y="696"/>
                  </a:lnTo>
                  <a:lnTo>
                    <a:pt x="336" y="720"/>
                  </a:lnTo>
                  <a:lnTo>
                    <a:pt x="360" y="732"/>
                  </a:lnTo>
                  <a:lnTo>
                    <a:pt x="384" y="756"/>
                  </a:lnTo>
                  <a:lnTo>
                    <a:pt x="408" y="756"/>
                  </a:lnTo>
                  <a:lnTo>
                    <a:pt x="432" y="732"/>
                  </a:lnTo>
                  <a:lnTo>
                    <a:pt x="444" y="708"/>
                  </a:lnTo>
                  <a:lnTo>
                    <a:pt x="456" y="684"/>
                  </a:lnTo>
                  <a:lnTo>
                    <a:pt x="480" y="660"/>
                  </a:lnTo>
                  <a:lnTo>
                    <a:pt x="492" y="636"/>
                  </a:lnTo>
                  <a:lnTo>
                    <a:pt x="516" y="624"/>
                  </a:lnTo>
                  <a:lnTo>
                    <a:pt x="540" y="600"/>
                  </a:lnTo>
                  <a:lnTo>
                    <a:pt x="564" y="576"/>
                  </a:lnTo>
                  <a:lnTo>
                    <a:pt x="564" y="552"/>
                  </a:lnTo>
                  <a:lnTo>
                    <a:pt x="588" y="540"/>
                  </a:lnTo>
                  <a:lnTo>
                    <a:pt x="612" y="492"/>
                  </a:lnTo>
                  <a:lnTo>
                    <a:pt x="612" y="468"/>
                  </a:lnTo>
                  <a:lnTo>
                    <a:pt x="612" y="444"/>
                  </a:lnTo>
                  <a:lnTo>
                    <a:pt x="600" y="420"/>
                  </a:lnTo>
                  <a:lnTo>
                    <a:pt x="588" y="396"/>
                  </a:lnTo>
                  <a:lnTo>
                    <a:pt x="588" y="372"/>
                  </a:lnTo>
                  <a:lnTo>
                    <a:pt x="588" y="336"/>
                  </a:lnTo>
                  <a:lnTo>
                    <a:pt x="588" y="312"/>
                  </a:lnTo>
                  <a:lnTo>
                    <a:pt x="588" y="288"/>
                  </a:lnTo>
                  <a:lnTo>
                    <a:pt x="576" y="264"/>
                  </a:lnTo>
                  <a:lnTo>
                    <a:pt x="552" y="252"/>
                  </a:lnTo>
                  <a:lnTo>
                    <a:pt x="528" y="240"/>
                  </a:lnTo>
                  <a:lnTo>
                    <a:pt x="528" y="216"/>
                  </a:lnTo>
                  <a:lnTo>
                    <a:pt x="504" y="204"/>
                  </a:lnTo>
                  <a:lnTo>
                    <a:pt x="480" y="192"/>
                  </a:lnTo>
                  <a:lnTo>
                    <a:pt x="456" y="180"/>
                  </a:lnTo>
                  <a:lnTo>
                    <a:pt x="432" y="180"/>
                  </a:lnTo>
                  <a:lnTo>
                    <a:pt x="408" y="180"/>
                  </a:lnTo>
                  <a:lnTo>
                    <a:pt x="384" y="168"/>
                  </a:lnTo>
                  <a:lnTo>
                    <a:pt x="396" y="144"/>
                  </a:lnTo>
                  <a:lnTo>
                    <a:pt x="420" y="120"/>
                  </a:lnTo>
                  <a:lnTo>
                    <a:pt x="432" y="96"/>
                  </a:lnTo>
                  <a:lnTo>
                    <a:pt x="432" y="72"/>
                  </a:lnTo>
                  <a:lnTo>
                    <a:pt x="432" y="48"/>
                  </a:lnTo>
                  <a:lnTo>
                    <a:pt x="432" y="24"/>
                  </a:lnTo>
                  <a:lnTo>
                    <a:pt x="420" y="0"/>
                  </a:lnTo>
                  <a:lnTo>
                    <a:pt x="420" y="24"/>
                  </a:lnTo>
                  <a:lnTo>
                    <a:pt x="396" y="60"/>
                  </a:lnTo>
                  <a:lnTo>
                    <a:pt x="384" y="84"/>
                  </a:lnTo>
                  <a:lnTo>
                    <a:pt x="360" y="108"/>
                  </a:lnTo>
                  <a:lnTo>
                    <a:pt x="336" y="120"/>
                  </a:lnTo>
                  <a:lnTo>
                    <a:pt x="324" y="144"/>
                  </a:lnTo>
                  <a:lnTo>
                    <a:pt x="312" y="168"/>
                  </a:lnTo>
                  <a:lnTo>
                    <a:pt x="288" y="180"/>
                  </a:lnTo>
                  <a:lnTo>
                    <a:pt x="264" y="168"/>
                  </a:lnTo>
                  <a:lnTo>
                    <a:pt x="240" y="168"/>
                  </a:lnTo>
                  <a:lnTo>
                    <a:pt x="216" y="156"/>
                  </a:lnTo>
                  <a:lnTo>
                    <a:pt x="192" y="144"/>
                  </a:lnTo>
                  <a:lnTo>
                    <a:pt x="168" y="144"/>
                  </a:lnTo>
                  <a:lnTo>
                    <a:pt x="144" y="156"/>
                  </a:lnTo>
                  <a:lnTo>
                    <a:pt x="120" y="13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540" name="Rectangle 796"/>
            <p:cNvSpPr>
              <a:spLocks noChangeArrowheads="1"/>
            </p:cNvSpPr>
            <p:nvPr/>
          </p:nvSpPr>
          <p:spPr bwMode="auto">
            <a:xfrm>
              <a:off x="982663" y="5316538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Fool</a:t>
              </a:r>
              <a:r>
                <a:rPr lang="ja-JP" altLang="en-GB" sz="1600" dirty="0">
                  <a:solidFill>
                    <a:srgbClr val="FFFF00"/>
                  </a:solidFill>
                  <a:latin typeface="Arial"/>
                </a:rPr>
                <a:t>’</a:t>
              </a: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s Paradise</a:t>
              </a:r>
            </a:p>
          </p:txBody>
        </p:sp>
        <p:sp>
          <p:nvSpPr>
            <p:cNvPr id="31785" name="Rectangle 41"/>
            <p:cNvSpPr>
              <a:spLocks noChangeArrowheads="1"/>
            </p:cNvSpPr>
            <p:nvPr/>
          </p:nvSpPr>
          <p:spPr bwMode="auto">
            <a:xfrm flipH="1">
              <a:off x="923924" y="2436455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Isle of Dreams</a:t>
              </a:r>
            </a:p>
          </p:txBody>
        </p:sp>
        <p:sp>
          <p:nvSpPr>
            <p:cNvPr id="31781" name="Freeform 37"/>
            <p:cNvSpPr>
              <a:spLocks/>
            </p:cNvSpPr>
            <p:nvPr/>
          </p:nvSpPr>
          <p:spPr bwMode="auto">
            <a:xfrm>
              <a:off x="7400925" y="2266950"/>
              <a:ext cx="1373188" cy="782638"/>
            </a:xfrm>
            <a:custGeom>
              <a:avLst/>
              <a:gdLst>
                <a:gd name="T0" fmla="*/ 84 w 865"/>
                <a:gd name="T1" fmla="*/ 96 h 493"/>
                <a:gd name="T2" fmla="*/ 48 w 865"/>
                <a:gd name="T3" fmla="*/ 144 h 493"/>
                <a:gd name="T4" fmla="*/ 12 w 865"/>
                <a:gd name="T5" fmla="*/ 192 h 493"/>
                <a:gd name="T6" fmla="*/ 0 w 865"/>
                <a:gd name="T7" fmla="*/ 240 h 493"/>
                <a:gd name="T8" fmla="*/ 12 w 865"/>
                <a:gd name="T9" fmla="*/ 288 h 493"/>
                <a:gd name="T10" fmla="*/ 36 w 865"/>
                <a:gd name="T11" fmla="*/ 336 h 493"/>
                <a:gd name="T12" fmla="*/ 36 w 865"/>
                <a:gd name="T13" fmla="*/ 384 h 493"/>
                <a:gd name="T14" fmla="*/ 12 w 865"/>
                <a:gd name="T15" fmla="*/ 432 h 493"/>
                <a:gd name="T16" fmla="*/ 36 w 865"/>
                <a:gd name="T17" fmla="*/ 456 h 493"/>
                <a:gd name="T18" fmla="*/ 84 w 865"/>
                <a:gd name="T19" fmla="*/ 468 h 493"/>
                <a:gd name="T20" fmla="*/ 132 w 865"/>
                <a:gd name="T21" fmla="*/ 468 h 493"/>
                <a:gd name="T22" fmla="*/ 180 w 865"/>
                <a:gd name="T23" fmla="*/ 468 h 493"/>
                <a:gd name="T24" fmla="*/ 276 w 865"/>
                <a:gd name="T25" fmla="*/ 468 h 493"/>
                <a:gd name="T26" fmla="*/ 324 w 865"/>
                <a:gd name="T27" fmla="*/ 468 h 493"/>
                <a:gd name="T28" fmla="*/ 372 w 865"/>
                <a:gd name="T29" fmla="*/ 480 h 493"/>
                <a:gd name="T30" fmla="*/ 420 w 865"/>
                <a:gd name="T31" fmla="*/ 480 h 493"/>
                <a:gd name="T32" fmla="*/ 480 w 865"/>
                <a:gd name="T33" fmla="*/ 480 h 493"/>
                <a:gd name="T34" fmla="*/ 552 w 865"/>
                <a:gd name="T35" fmla="*/ 492 h 493"/>
                <a:gd name="T36" fmla="*/ 612 w 865"/>
                <a:gd name="T37" fmla="*/ 492 h 493"/>
                <a:gd name="T38" fmla="*/ 660 w 865"/>
                <a:gd name="T39" fmla="*/ 480 h 493"/>
                <a:gd name="T40" fmla="*/ 708 w 865"/>
                <a:gd name="T41" fmla="*/ 480 h 493"/>
                <a:gd name="T42" fmla="*/ 768 w 865"/>
                <a:gd name="T43" fmla="*/ 468 h 493"/>
                <a:gd name="T44" fmla="*/ 792 w 865"/>
                <a:gd name="T45" fmla="*/ 408 h 493"/>
                <a:gd name="T46" fmla="*/ 792 w 865"/>
                <a:gd name="T47" fmla="*/ 360 h 493"/>
                <a:gd name="T48" fmla="*/ 792 w 865"/>
                <a:gd name="T49" fmla="*/ 312 h 493"/>
                <a:gd name="T50" fmla="*/ 804 w 865"/>
                <a:gd name="T51" fmla="*/ 240 h 493"/>
                <a:gd name="T52" fmla="*/ 792 w 865"/>
                <a:gd name="T53" fmla="*/ 192 h 493"/>
                <a:gd name="T54" fmla="*/ 840 w 865"/>
                <a:gd name="T55" fmla="*/ 192 h 493"/>
                <a:gd name="T56" fmla="*/ 864 w 865"/>
                <a:gd name="T57" fmla="*/ 144 h 493"/>
                <a:gd name="T58" fmla="*/ 840 w 865"/>
                <a:gd name="T59" fmla="*/ 108 h 493"/>
                <a:gd name="T60" fmla="*/ 792 w 865"/>
                <a:gd name="T61" fmla="*/ 84 h 493"/>
                <a:gd name="T62" fmla="*/ 744 w 865"/>
                <a:gd name="T63" fmla="*/ 72 h 493"/>
                <a:gd name="T64" fmla="*/ 696 w 865"/>
                <a:gd name="T65" fmla="*/ 48 h 493"/>
                <a:gd name="T66" fmla="*/ 648 w 865"/>
                <a:gd name="T67" fmla="*/ 36 h 493"/>
                <a:gd name="T68" fmla="*/ 600 w 865"/>
                <a:gd name="T69" fmla="*/ 24 h 493"/>
                <a:gd name="T70" fmla="*/ 552 w 865"/>
                <a:gd name="T71" fmla="*/ 12 h 493"/>
                <a:gd name="T72" fmla="*/ 504 w 865"/>
                <a:gd name="T73" fmla="*/ 12 h 493"/>
                <a:gd name="T74" fmla="*/ 456 w 865"/>
                <a:gd name="T75" fmla="*/ 0 h 493"/>
                <a:gd name="T76" fmla="*/ 408 w 865"/>
                <a:gd name="T77" fmla="*/ 12 h 493"/>
                <a:gd name="T78" fmla="*/ 360 w 865"/>
                <a:gd name="T79" fmla="*/ 12 h 493"/>
                <a:gd name="T80" fmla="*/ 312 w 865"/>
                <a:gd name="T81" fmla="*/ 24 h 493"/>
                <a:gd name="T82" fmla="*/ 264 w 865"/>
                <a:gd name="T83" fmla="*/ 12 h 493"/>
                <a:gd name="T84" fmla="*/ 216 w 865"/>
                <a:gd name="T85" fmla="*/ 12 h 493"/>
                <a:gd name="T86" fmla="*/ 168 w 865"/>
                <a:gd name="T87" fmla="*/ 24 h 493"/>
                <a:gd name="T88" fmla="*/ 120 w 865"/>
                <a:gd name="T89" fmla="*/ 36 h 493"/>
                <a:gd name="T90" fmla="*/ 72 w 865"/>
                <a:gd name="T91" fmla="*/ 48 h 493"/>
                <a:gd name="T92" fmla="*/ 24 w 865"/>
                <a:gd name="T93" fmla="*/ 60 h 493"/>
                <a:gd name="T94" fmla="*/ 72 w 865"/>
                <a:gd name="T95" fmla="*/ 72 h 493"/>
                <a:gd name="T96" fmla="*/ 72 w 865"/>
                <a:gd name="T97" fmla="*/ 7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5" h="493">
                  <a:moveTo>
                    <a:pt x="72" y="72"/>
                  </a:moveTo>
                  <a:lnTo>
                    <a:pt x="84" y="96"/>
                  </a:lnTo>
                  <a:lnTo>
                    <a:pt x="60" y="120"/>
                  </a:lnTo>
                  <a:lnTo>
                    <a:pt x="48" y="144"/>
                  </a:lnTo>
                  <a:lnTo>
                    <a:pt x="24" y="168"/>
                  </a:lnTo>
                  <a:lnTo>
                    <a:pt x="12" y="192"/>
                  </a:lnTo>
                  <a:lnTo>
                    <a:pt x="0" y="216"/>
                  </a:lnTo>
                  <a:lnTo>
                    <a:pt x="0" y="240"/>
                  </a:lnTo>
                  <a:lnTo>
                    <a:pt x="0" y="264"/>
                  </a:lnTo>
                  <a:lnTo>
                    <a:pt x="12" y="288"/>
                  </a:lnTo>
                  <a:lnTo>
                    <a:pt x="24" y="312"/>
                  </a:lnTo>
                  <a:lnTo>
                    <a:pt x="36" y="336"/>
                  </a:lnTo>
                  <a:lnTo>
                    <a:pt x="48" y="360"/>
                  </a:lnTo>
                  <a:lnTo>
                    <a:pt x="36" y="384"/>
                  </a:lnTo>
                  <a:lnTo>
                    <a:pt x="24" y="408"/>
                  </a:lnTo>
                  <a:lnTo>
                    <a:pt x="12" y="432"/>
                  </a:lnTo>
                  <a:lnTo>
                    <a:pt x="12" y="456"/>
                  </a:lnTo>
                  <a:lnTo>
                    <a:pt x="36" y="456"/>
                  </a:lnTo>
                  <a:lnTo>
                    <a:pt x="60" y="456"/>
                  </a:lnTo>
                  <a:lnTo>
                    <a:pt x="84" y="468"/>
                  </a:lnTo>
                  <a:lnTo>
                    <a:pt x="108" y="468"/>
                  </a:lnTo>
                  <a:lnTo>
                    <a:pt x="132" y="468"/>
                  </a:lnTo>
                  <a:lnTo>
                    <a:pt x="156" y="468"/>
                  </a:lnTo>
                  <a:lnTo>
                    <a:pt x="180" y="468"/>
                  </a:lnTo>
                  <a:lnTo>
                    <a:pt x="240" y="468"/>
                  </a:lnTo>
                  <a:lnTo>
                    <a:pt x="276" y="468"/>
                  </a:lnTo>
                  <a:lnTo>
                    <a:pt x="300" y="468"/>
                  </a:lnTo>
                  <a:lnTo>
                    <a:pt x="324" y="468"/>
                  </a:lnTo>
                  <a:lnTo>
                    <a:pt x="348" y="480"/>
                  </a:lnTo>
                  <a:lnTo>
                    <a:pt x="372" y="480"/>
                  </a:lnTo>
                  <a:lnTo>
                    <a:pt x="396" y="480"/>
                  </a:lnTo>
                  <a:lnTo>
                    <a:pt x="420" y="480"/>
                  </a:lnTo>
                  <a:lnTo>
                    <a:pt x="456" y="480"/>
                  </a:lnTo>
                  <a:lnTo>
                    <a:pt x="480" y="480"/>
                  </a:lnTo>
                  <a:lnTo>
                    <a:pt x="516" y="480"/>
                  </a:lnTo>
                  <a:lnTo>
                    <a:pt x="552" y="492"/>
                  </a:lnTo>
                  <a:lnTo>
                    <a:pt x="576" y="492"/>
                  </a:lnTo>
                  <a:lnTo>
                    <a:pt x="612" y="492"/>
                  </a:lnTo>
                  <a:lnTo>
                    <a:pt x="636" y="480"/>
                  </a:lnTo>
                  <a:lnTo>
                    <a:pt x="660" y="480"/>
                  </a:lnTo>
                  <a:lnTo>
                    <a:pt x="684" y="480"/>
                  </a:lnTo>
                  <a:lnTo>
                    <a:pt x="708" y="480"/>
                  </a:lnTo>
                  <a:lnTo>
                    <a:pt x="732" y="468"/>
                  </a:lnTo>
                  <a:lnTo>
                    <a:pt x="768" y="468"/>
                  </a:lnTo>
                  <a:lnTo>
                    <a:pt x="792" y="456"/>
                  </a:lnTo>
                  <a:lnTo>
                    <a:pt x="792" y="408"/>
                  </a:lnTo>
                  <a:lnTo>
                    <a:pt x="804" y="384"/>
                  </a:lnTo>
                  <a:lnTo>
                    <a:pt x="792" y="360"/>
                  </a:lnTo>
                  <a:lnTo>
                    <a:pt x="780" y="336"/>
                  </a:lnTo>
                  <a:lnTo>
                    <a:pt x="792" y="312"/>
                  </a:lnTo>
                  <a:lnTo>
                    <a:pt x="804" y="288"/>
                  </a:lnTo>
                  <a:lnTo>
                    <a:pt x="804" y="240"/>
                  </a:lnTo>
                  <a:lnTo>
                    <a:pt x="804" y="216"/>
                  </a:lnTo>
                  <a:lnTo>
                    <a:pt x="792" y="192"/>
                  </a:lnTo>
                  <a:lnTo>
                    <a:pt x="816" y="180"/>
                  </a:lnTo>
                  <a:lnTo>
                    <a:pt x="840" y="192"/>
                  </a:lnTo>
                  <a:lnTo>
                    <a:pt x="852" y="168"/>
                  </a:lnTo>
                  <a:lnTo>
                    <a:pt x="864" y="144"/>
                  </a:lnTo>
                  <a:lnTo>
                    <a:pt x="864" y="120"/>
                  </a:lnTo>
                  <a:lnTo>
                    <a:pt x="840" y="108"/>
                  </a:lnTo>
                  <a:lnTo>
                    <a:pt x="816" y="96"/>
                  </a:lnTo>
                  <a:lnTo>
                    <a:pt x="792" y="84"/>
                  </a:lnTo>
                  <a:lnTo>
                    <a:pt x="768" y="84"/>
                  </a:lnTo>
                  <a:lnTo>
                    <a:pt x="744" y="72"/>
                  </a:lnTo>
                  <a:lnTo>
                    <a:pt x="720" y="60"/>
                  </a:lnTo>
                  <a:lnTo>
                    <a:pt x="696" y="48"/>
                  </a:lnTo>
                  <a:lnTo>
                    <a:pt x="672" y="48"/>
                  </a:lnTo>
                  <a:lnTo>
                    <a:pt x="648" y="36"/>
                  </a:lnTo>
                  <a:lnTo>
                    <a:pt x="624" y="36"/>
                  </a:lnTo>
                  <a:lnTo>
                    <a:pt x="600" y="24"/>
                  </a:lnTo>
                  <a:lnTo>
                    <a:pt x="576" y="12"/>
                  </a:lnTo>
                  <a:lnTo>
                    <a:pt x="552" y="12"/>
                  </a:lnTo>
                  <a:lnTo>
                    <a:pt x="528" y="12"/>
                  </a:lnTo>
                  <a:lnTo>
                    <a:pt x="504" y="12"/>
                  </a:lnTo>
                  <a:lnTo>
                    <a:pt x="480" y="12"/>
                  </a:lnTo>
                  <a:lnTo>
                    <a:pt x="456" y="0"/>
                  </a:lnTo>
                  <a:lnTo>
                    <a:pt x="432" y="12"/>
                  </a:lnTo>
                  <a:lnTo>
                    <a:pt x="408" y="12"/>
                  </a:lnTo>
                  <a:lnTo>
                    <a:pt x="384" y="12"/>
                  </a:lnTo>
                  <a:lnTo>
                    <a:pt x="360" y="12"/>
                  </a:lnTo>
                  <a:lnTo>
                    <a:pt x="336" y="12"/>
                  </a:lnTo>
                  <a:lnTo>
                    <a:pt x="312" y="24"/>
                  </a:lnTo>
                  <a:lnTo>
                    <a:pt x="288" y="24"/>
                  </a:lnTo>
                  <a:lnTo>
                    <a:pt x="264" y="12"/>
                  </a:lnTo>
                  <a:lnTo>
                    <a:pt x="240" y="12"/>
                  </a:lnTo>
                  <a:lnTo>
                    <a:pt x="216" y="12"/>
                  </a:lnTo>
                  <a:lnTo>
                    <a:pt x="192" y="24"/>
                  </a:lnTo>
                  <a:lnTo>
                    <a:pt x="168" y="24"/>
                  </a:lnTo>
                  <a:lnTo>
                    <a:pt x="144" y="36"/>
                  </a:lnTo>
                  <a:lnTo>
                    <a:pt x="120" y="36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48" y="48"/>
                  </a:lnTo>
                  <a:lnTo>
                    <a:pt x="24" y="60"/>
                  </a:lnTo>
                  <a:lnTo>
                    <a:pt x="48" y="72"/>
                  </a:lnTo>
                  <a:lnTo>
                    <a:pt x="72" y="72"/>
                  </a:lnTo>
                  <a:lnTo>
                    <a:pt x="96" y="72"/>
                  </a:lnTo>
                  <a:lnTo>
                    <a:pt x="72" y="7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1786" name="Rectangle 42"/>
            <p:cNvSpPr>
              <a:spLocks noChangeArrowheads="1"/>
            </p:cNvSpPr>
            <p:nvPr/>
          </p:nvSpPr>
          <p:spPr bwMode="auto">
            <a:xfrm flipH="1">
              <a:off x="7564439" y="2403475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Treasure Island</a:t>
              </a:r>
            </a:p>
          </p:txBody>
        </p:sp>
        <p:sp>
          <p:nvSpPr>
            <p:cNvPr id="31782" name="Freeform 38"/>
            <p:cNvSpPr>
              <a:spLocks/>
            </p:cNvSpPr>
            <p:nvPr/>
          </p:nvSpPr>
          <p:spPr bwMode="auto">
            <a:xfrm>
              <a:off x="7629525" y="4476750"/>
              <a:ext cx="1182688" cy="1506538"/>
            </a:xfrm>
            <a:custGeom>
              <a:avLst/>
              <a:gdLst>
                <a:gd name="T0" fmla="*/ 324 w 745"/>
                <a:gd name="T1" fmla="*/ 0 h 949"/>
                <a:gd name="T2" fmla="*/ 312 w 745"/>
                <a:gd name="T3" fmla="*/ 48 h 949"/>
                <a:gd name="T4" fmla="*/ 300 w 745"/>
                <a:gd name="T5" fmla="*/ 96 h 949"/>
                <a:gd name="T6" fmla="*/ 276 w 745"/>
                <a:gd name="T7" fmla="*/ 144 h 949"/>
                <a:gd name="T8" fmla="*/ 252 w 745"/>
                <a:gd name="T9" fmla="*/ 192 h 949"/>
                <a:gd name="T10" fmla="*/ 216 w 745"/>
                <a:gd name="T11" fmla="*/ 240 h 949"/>
                <a:gd name="T12" fmla="*/ 192 w 745"/>
                <a:gd name="T13" fmla="*/ 288 h 949"/>
                <a:gd name="T14" fmla="*/ 156 w 745"/>
                <a:gd name="T15" fmla="*/ 324 h 949"/>
                <a:gd name="T16" fmla="*/ 144 w 745"/>
                <a:gd name="T17" fmla="*/ 372 h 949"/>
                <a:gd name="T18" fmla="*/ 132 w 745"/>
                <a:gd name="T19" fmla="*/ 420 h 949"/>
                <a:gd name="T20" fmla="*/ 120 w 745"/>
                <a:gd name="T21" fmla="*/ 468 h 949"/>
                <a:gd name="T22" fmla="*/ 84 w 745"/>
                <a:gd name="T23" fmla="*/ 516 h 949"/>
                <a:gd name="T24" fmla="*/ 60 w 745"/>
                <a:gd name="T25" fmla="*/ 564 h 949"/>
                <a:gd name="T26" fmla="*/ 36 w 745"/>
                <a:gd name="T27" fmla="*/ 636 h 949"/>
                <a:gd name="T28" fmla="*/ 36 w 745"/>
                <a:gd name="T29" fmla="*/ 684 h 949"/>
                <a:gd name="T30" fmla="*/ 24 w 745"/>
                <a:gd name="T31" fmla="*/ 732 h 949"/>
                <a:gd name="T32" fmla="*/ 24 w 745"/>
                <a:gd name="T33" fmla="*/ 780 h 949"/>
                <a:gd name="T34" fmla="*/ 12 w 745"/>
                <a:gd name="T35" fmla="*/ 828 h 949"/>
                <a:gd name="T36" fmla="*/ 12 w 745"/>
                <a:gd name="T37" fmla="*/ 876 h 949"/>
                <a:gd name="T38" fmla="*/ 36 w 745"/>
                <a:gd name="T39" fmla="*/ 924 h 949"/>
                <a:gd name="T40" fmla="*/ 60 w 745"/>
                <a:gd name="T41" fmla="*/ 948 h 949"/>
                <a:gd name="T42" fmla="*/ 108 w 745"/>
                <a:gd name="T43" fmla="*/ 936 h 949"/>
                <a:gd name="T44" fmla="*/ 156 w 745"/>
                <a:gd name="T45" fmla="*/ 936 h 949"/>
                <a:gd name="T46" fmla="*/ 204 w 745"/>
                <a:gd name="T47" fmla="*/ 924 h 949"/>
                <a:gd name="T48" fmla="*/ 252 w 745"/>
                <a:gd name="T49" fmla="*/ 912 h 949"/>
                <a:gd name="T50" fmla="*/ 312 w 745"/>
                <a:gd name="T51" fmla="*/ 900 h 949"/>
                <a:gd name="T52" fmla="*/ 360 w 745"/>
                <a:gd name="T53" fmla="*/ 912 h 949"/>
                <a:gd name="T54" fmla="*/ 420 w 745"/>
                <a:gd name="T55" fmla="*/ 936 h 949"/>
                <a:gd name="T56" fmla="*/ 468 w 745"/>
                <a:gd name="T57" fmla="*/ 936 h 949"/>
                <a:gd name="T58" fmla="*/ 540 w 745"/>
                <a:gd name="T59" fmla="*/ 936 h 949"/>
                <a:gd name="T60" fmla="*/ 588 w 745"/>
                <a:gd name="T61" fmla="*/ 924 h 949"/>
                <a:gd name="T62" fmla="*/ 636 w 745"/>
                <a:gd name="T63" fmla="*/ 924 h 949"/>
                <a:gd name="T64" fmla="*/ 684 w 745"/>
                <a:gd name="T65" fmla="*/ 900 h 949"/>
                <a:gd name="T66" fmla="*/ 732 w 745"/>
                <a:gd name="T67" fmla="*/ 852 h 949"/>
                <a:gd name="T68" fmla="*/ 744 w 745"/>
                <a:gd name="T69" fmla="*/ 792 h 949"/>
                <a:gd name="T70" fmla="*/ 732 w 745"/>
                <a:gd name="T71" fmla="*/ 744 h 949"/>
                <a:gd name="T72" fmla="*/ 708 w 745"/>
                <a:gd name="T73" fmla="*/ 696 h 949"/>
                <a:gd name="T74" fmla="*/ 684 w 745"/>
                <a:gd name="T75" fmla="*/ 648 h 949"/>
                <a:gd name="T76" fmla="*/ 648 w 745"/>
                <a:gd name="T77" fmla="*/ 612 h 949"/>
                <a:gd name="T78" fmla="*/ 636 w 745"/>
                <a:gd name="T79" fmla="*/ 564 h 949"/>
                <a:gd name="T80" fmla="*/ 588 w 745"/>
                <a:gd name="T81" fmla="*/ 516 h 949"/>
                <a:gd name="T82" fmla="*/ 552 w 745"/>
                <a:gd name="T83" fmla="*/ 468 h 949"/>
                <a:gd name="T84" fmla="*/ 516 w 745"/>
                <a:gd name="T85" fmla="*/ 432 h 949"/>
                <a:gd name="T86" fmla="*/ 468 w 745"/>
                <a:gd name="T87" fmla="*/ 396 h 949"/>
                <a:gd name="T88" fmla="*/ 420 w 745"/>
                <a:gd name="T89" fmla="*/ 384 h 949"/>
                <a:gd name="T90" fmla="*/ 408 w 745"/>
                <a:gd name="T91" fmla="*/ 336 h 949"/>
                <a:gd name="T92" fmla="*/ 396 w 745"/>
                <a:gd name="T93" fmla="*/ 288 h 949"/>
                <a:gd name="T94" fmla="*/ 384 w 745"/>
                <a:gd name="T95" fmla="*/ 240 h 949"/>
                <a:gd name="T96" fmla="*/ 372 w 745"/>
                <a:gd name="T97" fmla="*/ 192 h 949"/>
                <a:gd name="T98" fmla="*/ 360 w 745"/>
                <a:gd name="T99" fmla="*/ 144 h 949"/>
                <a:gd name="T100" fmla="*/ 348 w 745"/>
                <a:gd name="T101" fmla="*/ 96 h 949"/>
                <a:gd name="T102" fmla="*/ 336 w 745"/>
                <a:gd name="T103" fmla="*/ 36 h 949"/>
                <a:gd name="T104" fmla="*/ 312 w 745"/>
                <a:gd name="T105" fmla="*/ 24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45" h="949">
                  <a:moveTo>
                    <a:pt x="312" y="24"/>
                  </a:moveTo>
                  <a:lnTo>
                    <a:pt x="324" y="0"/>
                  </a:lnTo>
                  <a:lnTo>
                    <a:pt x="324" y="24"/>
                  </a:lnTo>
                  <a:lnTo>
                    <a:pt x="312" y="48"/>
                  </a:lnTo>
                  <a:lnTo>
                    <a:pt x="312" y="72"/>
                  </a:lnTo>
                  <a:lnTo>
                    <a:pt x="300" y="96"/>
                  </a:lnTo>
                  <a:lnTo>
                    <a:pt x="288" y="120"/>
                  </a:lnTo>
                  <a:lnTo>
                    <a:pt x="276" y="144"/>
                  </a:lnTo>
                  <a:lnTo>
                    <a:pt x="264" y="168"/>
                  </a:lnTo>
                  <a:lnTo>
                    <a:pt x="252" y="192"/>
                  </a:lnTo>
                  <a:lnTo>
                    <a:pt x="228" y="216"/>
                  </a:lnTo>
                  <a:lnTo>
                    <a:pt x="216" y="240"/>
                  </a:lnTo>
                  <a:lnTo>
                    <a:pt x="192" y="264"/>
                  </a:lnTo>
                  <a:lnTo>
                    <a:pt x="192" y="288"/>
                  </a:lnTo>
                  <a:lnTo>
                    <a:pt x="168" y="300"/>
                  </a:lnTo>
                  <a:lnTo>
                    <a:pt x="156" y="324"/>
                  </a:lnTo>
                  <a:lnTo>
                    <a:pt x="144" y="348"/>
                  </a:lnTo>
                  <a:lnTo>
                    <a:pt x="144" y="372"/>
                  </a:lnTo>
                  <a:lnTo>
                    <a:pt x="144" y="396"/>
                  </a:lnTo>
                  <a:lnTo>
                    <a:pt x="132" y="420"/>
                  </a:lnTo>
                  <a:lnTo>
                    <a:pt x="120" y="444"/>
                  </a:lnTo>
                  <a:lnTo>
                    <a:pt x="120" y="468"/>
                  </a:lnTo>
                  <a:lnTo>
                    <a:pt x="108" y="492"/>
                  </a:lnTo>
                  <a:lnTo>
                    <a:pt x="84" y="516"/>
                  </a:lnTo>
                  <a:lnTo>
                    <a:pt x="72" y="540"/>
                  </a:lnTo>
                  <a:lnTo>
                    <a:pt x="60" y="564"/>
                  </a:lnTo>
                  <a:lnTo>
                    <a:pt x="48" y="600"/>
                  </a:lnTo>
                  <a:lnTo>
                    <a:pt x="36" y="636"/>
                  </a:lnTo>
                  <a:lnTo>
                    <a:pt x="36" y="660"/>
                  </a:lnTo>
                  <a:lnTo>
                    <a:pt x="36" y="684"/>
                  </a:lnTo>
                  <a:lnTo>
                    <a:pt x="36" y="708"/>
                  </a:lnTo>
                  <a:lnTo>
                    <a:pt x="24" y="732"/>
                  </a:lnTo>
                  <a:lnTo>
                    <a:pt x="24" y="756"/>
                  </a:lnTo>
                  <a:lnTo>
                    <a:pt x="24" y="780"/>
                  </a:lnTo>
                  <a:lnTo>
                    <a:pt x="24" y="804"/>
                  </a:lnTo>
                  <a:lnTo>
                    <a:pt x="12" y="828"/>
                  </a:lnTo>
                  <a:lnTo>
                    <a:pt x="0" y="852"/>
                  </a:lnTo>
                  <a:lnTo>
                    <a:pt x="12" y="876"/>
                  </a:lnTo>
                  <a:lnTo>
                    <a:pt x="24" y="900"/>
                  </a:lnTo>
                  <a:lnTo>
                    <a:pt x="36" y="924"/>
                  </a:lnTo>
                  <a:lnTo>
                    <a:pt x="36" y="948"/>
                  </a:lnTo>
                  <a:lnTo>
                    <a:pt x="60" y="948"/>
                  </a:lnTo>
                  <a:lnTo>
                    <a:pt x="84" y="936"/>
                  </a:lnTo>
                  <a:lnTo>
                    <a:pt x="108" y="936"/>
                  </a:lnTo>
                  <a:lnTo>
                    <a:pt x="132" y="936"/>
                  </a:lnTo>
                  <a:lnTo>
                    <a:pt x="156" y="936"/>
                  </a:lnTo>
                  <a:lnTo>
                    <a:pt x="180" y="924"/>
                  </a:lnTo>
                  <a:lnTo>
                    <a:pt x="204" y="924"/>
                  </a:lnTo>
                  <a:lnTo>
                    <a:pt x="228" y="912"/>
                  </a:lnTo>
                  <a:lnTo>
                    <a:pt x="252" y="912"/>
                  </a:lnTo>
                  <a:lnTo>
                    <a:pt x="288" y="900"/>
                  </a:lnTo>
                  <a:lnTo>
                    <a:pt x="312" y="900"/>
                  </a:lnTo>
                  <a:lnTo>
                    <a:pt x="336" y="912"/>
                  </a:lnTo>
                  <a:lnTo>
                    <a:pt x="360" y="912"/>
                  </a:lnTo>
                  <a:lnTo>
                    <a:pt x="384" y="924"/>
                  </a:lnTo>
                  <a:lnTo>
                    <a:pt x="420" y="936"/>
                  </a:lnTo>
                  <a:lnTo>
                    <a:pt x="444" y="936"/>
                  </a:lnTo>
                  <a:lnTo>
                    <a:pt x="468" y="936"/>
                  </a:lnTo>
                  <a:lnTo>
                    <a:pt x="516" y="936"/>
                  </a:lnTo>
                  <a:lnTo>
                    <a:pt x="540" y="936"/>
                  </a:lnTo>
                  <a:lnTo>
                    <a:pt x="564" y="936"/>
                  </a:lnTo>
                  <a:lnTo>
                    <a:pt x="588" y="924"/>
                  </a:lnTo>
                  <a:lnTo>
                    <a:pt x="612" y="924"/>
                  </a:lnTo>
                  <a:lnTo>
                    <a:pt x="636" y="924"/>
                  </a:lnTo>
                  <a:lnTo>
                    <a:pt x="660" y="912"/>
                  </a:lnTo>
                  <a:lnTo>
                    <a:pt x="684" y="900"/>
                  </a:lnTo>
                  <a:lnTo>
                    <a:pt x="708" y="888"/>
                  </a:lnTo>
                  <a:lnTo>
                    <a:pt x="732" y="852"/>
                  </a:lnTo>
                  <a:lnTo>
                    <a:pt x="744" y="816"/>
                  </a:lnTo>
                  <a:lnTo>
                    <a:pt x="744" y="792"/>
                  </a:lnTo>
                  <a:lnTo>
                    <a:pt x="732" y="768"/>
                  </a:lnTo>
                  <a:lnTo>
                    <a:pt x="732" y="744"/>
                  </a:lnTo>
                  <a:lnTo>
                    <a:pt x="720" y="720"/>
                  </a:lnTo>
                  <a:lnTo>
                    <a:pt x="708" y="696"/>
                  </a:lnTo>
                  <a:lnTo>
                    <a:pt x="696" y="672"/>
                  </a:lnTo>
                  <a:lnTo>
                    <a:pt x="684" y="648"/>
                  </a:lnTo>
                  <a:lnTo>
                    <a:pt x="660" y="636"/>
                  </a:lnTo>
                  <a:lnTo>
                    <a:pt x="648" y="612"/>
                  </a:lnTo>
                  <a:lnTo>
                    <a:pt x="636" y="588"/>
                  </a:lnTo>
                  <a:lnTo>
                    <a:pt x="636" y="564"/>
                  </a:lnTo>
                  <a:lnTo>
                    <a:pt x="612" y="540"/>
                  </a:lnTo>
                  <a:lnTo>
                    <a:pt x="588" y="516"/>
                  </a:lnTo>
                  <a:lnTo>
                    <a:pt x="576" y="492"/>
                  </a:lnTo>
                  <a:lnTo>
                    <a:pt x="552" y="468"/>
                  </a:lnTo>
                  <a:lnTo>
                    <a:pt x="528" y="456"/>
                  </a:lnTo>
                  <a:lnTo>
                    <a:pt x="516" y="432"/>
                  </a:lnTo>
                  <a:lnTo>
                    <a:pt x="492" y="420"/>
                  </a:lnTo>
                  <a:lnTo>
                    <a:pt x="468" y="396"/>
                  </a:lnTo>
                  <a:lnTo>
                    <a:pt x="444" y="384"/>
                  </a:lnTo>
                  <a:lnTo>
                    <a:pt x="420" y="384"/>
                  </a:lnTo>
                  <a:lnTo>
                    <a:pt x="420" y="360"/>
                  </a:lnTo>
                  <a:lnTo>
                    <a:pt x="408" y="336"/>
                  </a:lnTo>
                  <a:lnTo>
                    <a:pt x="408" y="312"/>
                  </a:lnTo>
                  <a:lnTo>
                    <a:pt x="396" y="288"/>
                  </a:lnTo>
                  <a:lnTo>
                    <a:pt x="384" y="264"/>
                  </a:lnTo>
                  <a:lnTo>
                    <a:pt x="384" y="240"/>
                  </a:lnTo>
                  <a:lnTo>
                    <a:pt x="384" y="216"/>
                  </a:lnTo>
                  <a:lnTo>
                    <a:pt x="372" y="192"/>
                  </a:lnTo>
                  <a:lnTo>
                    <a:pt x="372" y="168"/>
                  </a:lnTo>
                  <a:lnTo>
                    <a:pt x="360" y="144"/>
                  </a:lnTo>
                  <a:lnTo>
                    <a:pt x="348" y="120"/>
                  </a:lnTo>
                  <a:lnTo>
                    <a:pt x="348" y="96"/>
                  </a:lnTo>
                  <a:lnTo>
                    <a:pt x="348" y="72"/>
                  </a:lnTo>
                  <a:lnTo>
                    <a:pt x="336" y="36"/>
                  </a:lnTo>
                  <a:lnTo>
                    <a:pt x="336" y="12"/>
                  </a:lnTo>
                  <a:lnTo>
                    <a:pt x="312" y="24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1787" name="Rectangle 43"/>
            <p:cNvSpPr>
              <a:spLocks noChangeArrowheads="1"/>
            </p:cNvSpPr>
            <p:nvPr/>
          </p:nvSpPr>
          <p:spPr bwMode="auto">
            <a:xfrm>
              <a:off x="7604125" y="5264148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Devil</a:t>
              </a:r>
              <a:r>
                <a:rPr lang="ja-JP" altLang="en-GB" sz="1600" dirty="0">
                  <a:solidFill>
                    <a:srgbClr val="FFFF00"/>
                  </a:solidFill>
                  <a:latin typeface="Arial"/>
                </a:rPr>
                <a:t>’</a:t>
              </a: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s Island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6963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9" name="Rectangle 41"/>
          <p:cNvSpPr>
            <a:spLocks noGrp="1" noChangeArrowheads="1"/>
          </p:cNvSpPr>
          <p:nvPr>
            <p:ph type="title"/>
          </p:nvPr>
        </p:nvSpPr>
        <p:spPr>
          <a:xfrm>
            <a:off x="197931" y="609600"/>
            <a:ext cx="8717469" cy="53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90000"/>
          </a:bodyPr>
          <a:lstStyle/>
          <a:p>
            <a:r>
              <a:rPr lang="en-GB" dirty="0"/>
              <a:t>Supplementary </a:t>
            </a:r>
            <a:r>
              <a:rPr lang="en-GB" dirty="0" smtClean="0"/>
              <a:t>Funding</a:t>
            </a:r>
            <a:endParaRPr lang="en-GB" dirty="0"/>
          </a:p>
        </p:txBody>
      </p:sp>
      <p:sp>
        <p:nvSpPr>
          <p:cNvPr id="32810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685800" y="1220704"/>
            <a:ext cx="80010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Autofit/>
          </a:bodyPr>
          <a:lstStyle/>
          <a:p>
            <a:r>
              <a:rPr lang="en-GB" sz="2400" dirty="0"/>
              <a:t>Where would you send more ships if government matched your extra funding?</a:t>
            </a:r>
          </a:p>
        </p:txBody>
      </p:sp>
      <p:sp>
        <p:nvSpPr>
          <p:cNvPr id="800" name="TextBox 799"/>
          <p:cNvSpPr txBox="1"/>
          <p:nvPr/>
        </p:nvSpPr>
        <p:spPr>
          <a:xfrm>
            <a:off x="2707950" y="6405157"/>
            <a:ext cx="403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i="1" dirty="0"/>
              <a:t>Finnish Energy Programmes </a:t>
            </a:r>
            <a:r>
              <a:rPr lang="mr-IN" i="1" dirty="0"/>
              <a:t>–</a:t>
            </a:r>
            <a:r>
              <a:rPr lang="en-GB" i="1" dirty="0"/>
              <a:t> 1990s</a:t>
            </a:r>
          </a:p>
        </p:txBody>
      </p:sp>
      <p:grpSp>
        <p:nvGrpSpPr>
          <p:cNvPr id="799" name="Group 798"/>
          <p:cNvGrpSpPr/>
          <p:nvPr/>
        </p:nvGrpSpPr>
        <p:grpSpPr>
          <a:xfrm>
            <a:off x="838200" y="2133600"/>
            <a:ext cx="8077200" cy="4114800"/>
            <a:chOff x="838200" y="2133600"/>
            <a:chExt cx="8077200" cy="4114800"/>
          </a:xfrm>
        </p:grpSpPr>
        <p:sp>
          <p:nvSpPr>
            <p:cNvPr id="801" name="Rectangle 2"/>
            <p:cNvSpPr>
              <a:spLocks noChangeArrowheads="1"/>
            </p:cNvSpPr>
            <p:nvPr/>
          </p:nvSpPr>
          <p:spPr bwMode="auto">
            <a:xfrm>
              <a:off x="838200" y="2133600"/>
              <a:ext cx="8077200" cy="4114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02" name="Oval 3"/>
            <p:cNvSpPr>
              <a:spLocks noChangeArrowheads="1"/>
            </p:cNvSpPr>
            <p:nvPr/>
          </p:nvSpPr>
          <p:spPr bwMode="auto">
            <a:xfrm flipH="1">
              <a:off x="2082799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03" name="Oval 4"/>
            <p:cNvSpPr>
              <a:spLocks noChangeArrowheads="1"/>
            </p:cNvSpPr>
            <p:nvPr/>
          </p:nvSpPr>
          <p:spPr bwMode="auto">
            <a:xfrm flipH="1">
              <a:off x="2071686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04" name="Oval 6"/>
            <p:cNvSpPr>
              <a:spLocks noChangeArrowheads="1"/>
            </p:cNvSpPr>
            <p:nvPr/>
          </p:nvSpPr>
          <p:spPr bwMode="auto">
            <a:xfrm flipH="1">
              <a:off x="2368549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05" name="Oval 7"/>
            <p:cNvSpPr>
              <a:spLocks noChangeArrowheads="1"/>
            </p:cNvSpPr>
            <p:nvPr/>
          </p:nvSpPr>
          <p:spPr bwMode="auto">
            <a:xfrm flipH="1">
              <a:off x="2357436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06" name="Oval 9"/>
            <p:cNvSpPr>
              <a:spLocks noChangeArrowheads="1"/>
            </p:cNvSpPr>
            <p:nvPr/>
          </p:nvSpPr>
          <p:spPr bwMode="auto">
            <a:xfrm flipH="1">
              <a:off x="1758949" y="51371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07" name="Oval 10"/>
            <p:cNvSpPr>
              <a:spLocks noChangeArrowheads="1"/>
            </p:cNvSpPr>
            <p:nvPr/>
          </p:nvSpPr>
          <p:spPr bwMode="auto">
            <a:xfrm flipH="1">
              <a:off x="1747836" y="51307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08" name="Oval 12"/>
            <p:cNvSpPr>
              <a:spLocks noChangeArrowheads="1"/>
            </p:cNvSpPr>
            <p:nvPr/>
          </p:nvSpPr>
          <p:spPr bwMode="auto">
            <a:xfrm flipH="1">
              <a:off x="1911349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09" name="Oval 13"/>
            <p:cNvSpPr>
              <a:spLocks noChangeArrowheads="1"/>
            </p:cNvSpPr>
            <p:nvPr/>
          </p:nvSpPr>
          <p:spPr bwMode="auto">
            <a:xfrm flipH="1">
              <a:off x="1900236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0" name="Oval 15"/>
            <p:cNvSpPr>
              <a:spLocks noChangeArrowheads="1"/>
            </p:cNvSpPr>
            <p:nvPr/>
          </p:nvSpPr>
          <p:spPr bwMode="auto">
            <a:xfrm flipH="1">
              <a:off x="2063749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1" name="Oval 16"/>
            <p:cNvSpPr>
              <a:spLocks noChangeArrowheads="1"/>
            </p:cNvSpPr>
            <p:nvPr/>
          </p:nvSpPr>
          <p:spPr bwMode="auto">
            <a:xfrm flipH="1">
              <a:off x="2052636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2" name="Oval 18"/>
            <p:cNvSpPr>
              <a:spLocks noChangeArrowheads="1"/>
            </p:cNvSpPr>
            <p:nvPr/>
          </p:nvSpPr>
          <p:spPr bwMode="auto">
            <a:xfrm flipH="1">
              <a:off x="2330449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3" name="Oval 19"/>
            <p:cNvSpPr>
              <a:spLocks noChangeArrowheads="1"/>
            </p:cNvSpPr>
            <p:nvPr/>
          </p:nvSpPr>
          <p:spPr bwMode="auto">
            <a:xfrm flipH="1">
              <a:off x="2319336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4" name="Oval 21"/>
            <p:cNvSpPr>
              <a:spLocks noChangeArrowheads="1"/>
            </p:cNvSpPr>
            <p:nvPr/>
          </p:nvSpPr>
          <p:spPr bwMode="auto">
            <a:xfrm flipH="1">
              <a:off x="1911349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5" name="Oval 22"/>
            <p:cNvSpPr>
              <a:spLocks noChangeArrowheads="1"/>
            </p:cNvSpPr>
            <p:nvPr/>
          </p:nvSpPr>
          <p:spPr bwMode="auto">
            <a:xfrm flipH="1">
              <a:off x="1900236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6" name="Oval 24"/>
            <p:cNvSpPr>
              <a:spLocks noChangeArrowheads="1"/>
            </p:cNvSpPr>
            <p:nvPr/>
          </p:nvSpPr>
          <p:spPr bwMode="auto">
            <a:xfrm flipH="1">
              <a:off x="2120899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7" name="Oval 25"/>
            <p:cNvSpPr>
              <a:spLocks noChangeArrowheads="1"/>
            </p:cNvSpPr>
            <p:nvPr/>
          </p:nvSpPr>
          <p:spPr bwMode="auto">
            <a:xfrm flipH="1">
              <a:off x="2109786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8" name="Oval 27"/>
            <p:cNvSpPr>
              <a:spLocks noChangeArrowheads="1"/>
            </p:cNvSpPr>
            <p:nvPr/>
          </p:nvSpPr>
          <p:spPr bwMode="auto">
            <a:xfrm flipH="1">
              <a:off x="1720849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9" name="Oval 28"/>
            <p:cNvSpPr>
              <a:spLocks noChangeArrowheads="1"/>
            </p:cNvSpPr>
            <p:nvPr/>
          </p:nvSpPr>
          <p:spPr bwMode="auto">
            <a:xfrm flipH="1">
              <a:off x="1709736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0" name="Oval 30"/>
            <p:cNvSpPr>
              <a:spLocks noChangeArrowheads="1"/>
            </p:cNvSpPr>
            <p:nvPr/>
          </p:nvSpPr>
          <p:spPr bwMode="auto">
            <a:xfrm flipH="1">
              <a:off x="2330449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1" name="Oval 31"/>
            <p:cNvSpPr>
              <a:spLocks noChangeArrowheads="1"/>
            </p:cNvSpPr>
            <p:nvPr/>
          </p:nvSpPr>
          <p:spPr bwMode="auto">
            <a:xfrm flipH="1">
              <a:off x="2319336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2" name="Rectangle 33"/>
            <p:cNvSpPr>
              <a:spLocks noChangeArrowheads="1"/>
            </p:cNvSpPr>
            <p:nvPr/>
          </p:nvSpPr>
          <p:spPr bwMode="auto">
            <a:xfrm flipH="1">
              <a:off x="1406524" y="2692400"/>
              <a:ext cx="6845302" cy="28828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3" name="Line 34"/>
            <p:cNvSpPr>
              <a:spLocks noChangeShapeType="1"/>
            </p:cNvSpPr>
            <p:nvPr/>
          </p:nvSpPr>
          <p:spPr bwMode="auto">
            <a:xfrm flipH="1">
              <a:off x="4829174" y="2692400"/>
              <a:ext cx="0" cy="28828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4" name="Line 35"/>
            <p:cNvSpPr>
              <a:spLocks noChangeShapeType="1"/>
            </p:cNvSpPr>
            <p:nvPr/>
          </p:nvSpPr>
          <p:spPr bwMode="auto">
            <a:xfrm flipH="1">
              <a:off x="1406524" y="4133849"/>
              <a:ext cx="68453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5" name="Freeform 44"/>
            <p:cNvSpPr>
              <a:spLocks/>
            </p:cNvSpPr>
            <p:nvPr/>
          </p:nvSpPr>
          <p:spPr bwMode="auto">
            <a:xfrm flipH="1">
              <a:off x="7875588" y="37337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26" name="Freeform 45"/>
            <p:cNvSpPr>
              <a:spLocks/>
            </p:cNvSpPr>
            <p:nvPr/>
          </p:nvSpPr>
          <p:spPr bwMode="auto">
            <a:xfrm flipH="1">
              <a:off x="6884988" y="28956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27" name="Freeform 46"/>
            <p:cNvSpPr>
              <a:spLocks/>
            </p:cNvSpPr>
            <p:nvPr/>
          </p:nvSpPr>
          <p:spPr bwMode="auto">
            <a:xfrm flipH="1">
              <a:off x="7418388" y="38861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28" name="Freeform 47"/>
            <p:cNvSpPr>
              <a:spLocks/>
            </p:cNvSpPr>
            <p:nvPr/>
          </p:nvSpPr>
          <p:spPr bwMode="auto">
            <a:xfrm flipH="1">
              <a:off x="5894387" y="37337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29" name="Freeform 48"/>
            <p:cNvSpPr>
              <a:spLocks/>
            </p:cNvSpPr>
            <p:nvPr/>
          </p:nvSpPr>
          <p:spPr bwMode="auto">
            <a:xfrm flipH="1">
              <a:off x="6199187" y="2819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30" name="Freeform 49"/>
            <p:cNvSpPr>
              <a:spLocks/>
            </p:cNvSpPr>
            <p:nvPr/>
          </p:nvSpPr>
          <p:spPr bwMode="auto">
            <a:xfrm flipH="1">
              <a:off x="5360987" y="3200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31" name="Oval 50"/>
            <p:cNvSpPr>
              <a:spLocks noChangeArrowheads="1"/>
            </p:cNvSpPr>
            <p:nvPr/>
          </p:nvSpPr>
          <p:spPr bwMode="auto">
            <a:xfrm flipH="1">
              <a:off x="6375400" y="3335337"/>
              <a:ext cx="1152525" cy="376237"/>
            </a:xfrm>
            <a:prstGeom prst="ellipse">
              <a:avLst/>
            </a:prstGeom>
            <a:gradFill rotWithShape="0">
              <a:gsLst>
                <a:gs pos="0">
                  <a:srgbClr val="FCD1C1">
                    <a:gamma/>
                    <a:shade val="29804"/>
                    <a:invGamma/>
                  </a:srgbClr>
                </a:gs>
                <a:gs pos="50000">
                  <a:srgbClr val="FCD1C1"/>
                </a:gs>
                <a:gs pos="100000">
                  <a:srgbClr val="FCD1C1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2" name="Oval 51"/>
            <p:cNvSpPr>
              <a:spLocks noChangeArrowheads="1"/>
            </p:cNvSpPr>
            <p:nvPr/>
          </p:nvSpPr>
          <p:spPr bwMode="auto">
            <a:xfrm flipH="1">
              <a:off x="6246812" y="3268662"/>
              <a:ext cx="128588" cy="509587"/>
            </a:xfrm>
            <a:prstGeom prst="ellipse">
              <a:avLst/>
            </a:prstGeom>
            <a:gradFill rotWithShape="0">
              <a:gsLst>
                <a:gs pos="0">
                  <a:srgbClr val="FCD1C1">
                    <a:gamma/>
                    <a:shade val="29804"/>
                    <a:invGamma/>
                  </a:srgbClr>
                </a:gs>
                <a:gs pos="50000">
                  <a:srgbClr val="FCD1C1"/>
                </a:gs>
                <a:gs pos="100000">
                  <a:srgbClr val="FCD1C1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3" name="Oval 53"/>
            <p:cNvSpPr>
              <a:spLocks noChangeArrowheads="1"/>
            </p:cNvSpPr>
            <p:nvPr/>
          </p:nvSpPr>
          <p:spPr bwMode="auto">
            <a:xfrm flipH="1">
              <a:off x="307340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4" name="Oval 54"/>
            <p:cNvSpPr>
              <a:spLocks noChangeArrowheads="1"/>
            </p:cNvSpPr>
            <p:nvPr/>
          </p:nvSpPr>
          <p:spPr bwMode="auto">
            <a:xfrm flipH="1">
              <a:off x="306228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5" name="Oval 56"/>
            <p:cNvSpPr>
              <a:spLocks noChangeArrowheads="1"/>
            </p:cNvSpPr>
            <p:nvPr/>
          </p:nvSpPr>
          <p:spPr bwMode="auto">
            <a:xfrm flipH="1">
              <a:off x="33591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6" name="Oval 57"/>
            <p:cNvSpPr>
              <a:spLocks noChangeArrowheads="1"/>
            </p:cNvSpPr>
            <p:nvPr/>
          </p:nvSpPr>
          <p:spPr bwMode="auto">
            <a:xfrm flipH="1">
              <a:off x="33480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7" name="Oval 59"/>
            <p:cNvSpPr>
              <a:spLocks noChangeArrowheads="1"/>
            </p:cNvSpPr>
            <p:nvPr/>
          </p:nvSpPr>
          <p:spPr bwMode="auto">
            <a:xfrm flipH="1">
              <a:off x="2749549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8" name="Oval 60"/>
            <p:cNvSpPr>
              <a:spLocks noChangeArrowheads="1"/>
            </p:cNvSpPr>
            <p:nvPr/>
          </p:nvSpPr>
          <p:spPr bwMode="auto">
            <a:xfrm flipH="1">
              <a:off x="2738436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9" name="Oval 62"/>
            <p:cNvSpPr>
              <a:spLocks noChangeArrowheads="1"/>
            </p:cNvSpPr>
            <p:nvPr/>
          </p:nvSpPr>
          <p:spPr bwMode="auto">
            <a:xfrm flipH="1">
              <a:off x="2901949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0" name="Oval 63"/>
            <p:cNvSpPr>
              <a:spLocks noChangeArrowheads="1"/>
            </p:cNvSpPr>
            <p:nvPr/>
          </p:nvSpPr>
          <p:spPr bwMode="auto">
            <a:xfrm flipH="1">
              <a:off x="2890836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1" name="Oval 65"/>
            <p:cNvSpPr>
              <a:spLocks noChangeArrowheads="1"/>
            </p:cNvSpPr>
            <p:nvPr/>
          </p:nvSpPr>
          <p:spPr bwMode="auto">
            <a:xfrm flipH="1">
              <a:off x="30543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2" name="Oval 66"/>
            <p:cNvSpPr>
              <a:spLocks noChangeArrowheads="1"/>
            </p:cNvSpPr>
            <p:nvPr/>
          </p:nvSpPr>
          <p:spPr bwMode="auto">
            <a:xfrm flipH="1">
              <a:off x="30432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3" name="Oval 68"/>
            <p:cNvSpPr>
              <a:spLocks noChangeArrowheads="1"/>
            </p:cNvSpPr>
            <p:nvPr/>
          </p:nvSpPr>
          <p:spPr bwMode="auto">
            <a:xfrm flipH="1">
              <a:off x="33210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4" name="Oval 69"/>
            <p:cNvSpPr>
              <a:spLocks noChangeArrowheads="1"/>
            </p:cNvSpPr>
            <p:nvPr/>
          </p:nvSpPr>
          <p:spPr bwMode="auto">
            <a:xfrm flipH="1">
              <a:off x="33099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5" name="Oval 71"/>
            <p:cNvSpPr>
              <a:spLocks noChangeArrowheads="1"/>
            </p:cNvSpPr>
            <p:nvPr/>
          </p:nvSpPr>
          <p:spPr bwMode="auto">
            <a:xfrm flipH="1">
              <a:off x="29019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6" name="Oval 72"/>
            <p:cNvSpPr>
              <a:spLocks noChangeArrowheads="1"/>
            </p:cNvSpPr>
            <p:nvPr/>
          </p:nvSpPr>
          <p:spPr bwMode="auto">
            <a:xfrm flipH="1">
              <a:off x="28908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7" name="Oval 74"/>
            <p:cNvSpPr>
              <a:spLocks noChangeArrowheads="1"/>
            </p:cNvSpPr>
            <p:nvPr/>
          </p:nvSpPr>
          <p:spPr bwMode="auto">
            <a:xfrm flipH="1">
              <a:off x="3111500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8" name="Oval 75"/>
            <p:cNvSpPr>
              <a:spLocks noChangeArrowheads="1"/>
            </p:cNvSpPr>
            <p:nvPr/>
          </p:nvSpPr>
          <p:spPr bwMode="auto">
            <a:xfrm flipH="1">
              <a:off x="3100387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9" name="Oval 77"/>
            <p:cNvSpPr>
              <a:spLocks noChangeArrowheads="1"/>
            </p:cNvSpPr>
            <p:nvPr/>
          </p:nvSpPr>
          <p:spPr bwMode="auto">
            <a:xfrm flipH="1">
              <a:off x="2711449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0" name="Oval 78"/>
            <p:cNvSpPr>
              <a:spLocks noChangeArrowheads="1"/>
            </p:cNvSpPr>
            <p:nvPr/>
          </p:nvSpPr>
          <p:spPr bwMode="auto">
            <a:xfrm flipH="1">
              <a:off x="2700336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1" name="Oval 80"/>
            <p:cNvSpPr>
              <a:spLocks noChangeArrowheads="1"/>
            </p:cNvSpPr>
            <p:nvPr/>
          </p:nvSpPr>
          <p:spPr bwMode="auto">
            <a:xfrm flipH="1">
              <a:off x="332105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2" name="Oval 81"/>
            <p:cNvSpPr>
              <a:spLocks noChangeArrowheads="1"/>
            </p:cNvSpPr>
            <p:nvPr/>
          </p:nvSpPr>
          <p:spPr bwMode="auto">
            <a:xfrm flipH="1">
              <a:off x="330993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3" name="Oval 83"/>
            <p:cNvSpPr>
              <a:spLocks noChangeArrowheads="1"/>
            </p:cNvSpPr>
            <p:nvPr/>
          </p:nvSpPr>
          <p:spPr bwMode="auto">
            <a:xfrm flipH="1">
              <a:off x="436880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4" name="Oval 84"/>
            <p:cNvSpPr>
              <a:spLocks noChangeArrowheads="1"/>
            </p:cNvSpPr>
            <p:nvPr/>
          </p:nvSpPr>
          <p:spPr bwMode="auto">
            <a:xfrm flipH="1">
              <a:off x="435768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5" name="Oval 86"/>
            <p:cNvSpPr>
              <a:spLocks noChangeArrowheads="1"/>
            </p:cNvSpPr>
            <p:nvPr/>
          </p:nvSpPr>
          <p:spPr bwMode="auto">
            <a:xfrm flipH="1">
              <a:off x="46545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6" name="Oval 87"/>
            <p:cNvSpPr>
              <a:spLocks noChangeArrowheads="1"/>
            </p:cNvSpPr>
            <p:nvPr/>
          </p:nvSpPr>
          <p:spPr bwMode="auto">
            <a:xfrm flipH="1">
              <a:off x="46434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7" name="Oval 89"/>
            <p:cNvSpPr>
              <a:spLocks noChangeArrowheads="1"/>
            </p:cNvSpPr>
            <p:nvPr/>
          </p:nvSpPr>
          <p:spPr bwMode="auto">
            <a:xfrm flipH="1">
              <a:off x="4044950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8" name="Oval 90"/>
            <p:cNvSpPr>
              <a:spLocks noChangeArrowheads="1"/>
            </p:cNvSpPr>
            <p:nvPr/>
          </p:nvSpPr>
          <p:spPr bwMode="auto">
            <a:xfrm flipH="1">
              <a:off x="4033837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9" name="Oval 92"/>
            <p:cNvSpPr>
              <a:spLocks noChangeArrowheads="1"/>
            </p:cNvSpPr>
            <p:nvPr/>
          </p:nvSpPr>
          <p:spPr bwMode="auto">
            <a:xfrm flipH="1">
              <a:off x="4197350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0" name="Oval 93"/>
            <p:cNvSpPr>
              <a:spLocks noChangeArrowheads="1"/>
            </p:cNvSpPr>
            <p:nvPr/>
          </p:nvSpPr>
          <p:spPr bwMode="auto">
            <a:xfrm flipH="1">
              <a:off x="4186237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1" name="Oval 95"/>
            <p:cNvSpPr>
              <a:spLocks noChangeArrowheads="1"/>
            </p:cNvSpPr>
            <p:nvPr/>
          </p:nvSpPr>
          <p:spPr bwMode="auto">
            <a:xfrm flipH="1">
              <a:off x="43497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2" name="Oval 96"/>
            <p:cNvSpPr>
              <a:spLocks noChangeArrowheads="1"/>
            </p:cNvSpPr>
            <p:nvPr/>
          </p:nvSpPr>
          <p:spPr bwMode="auto">
            <a:xfrm flipH="1">
              <a:off x="43386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3" name="Oval 98"/>
            <p:cNvSpPr>
              <a:spLocks noChangeArrowheads="1"/>
            </p:cNvSpPr>
            <p:nvPr/>
          </p:nvSpPr>
          <p:spPr bwMode="auto">
            <a:xfrm flipH="1">
              <a:off x="46164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4" name="Oval 99"/>
            <p:cNvSpPr>
              <a:spLocks noChangeArrowheads="1"/>
            </p:cNvSpPr>
            <p:nvPr/>
          </p:nvSpPr>
          <p:spPr bwMode="auto">
            <a:xfrm flipH="1">
              <a:off x="46053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5" name="Oval 101"/>
            <p:cNvSpPr>
              <a:spLocks noChangeArrowheads="1"/>
            </p:cNvSpPr>
            <p:nvPr/>
          </p:nvSpPr>
          <p:spPr bwMode="auto">
            <a:xfrm flipH="1">
              <a:off x="41973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6" name="Oval 102"/>
            <p:cNvSpPr>
              <a:spLocks noChangeArrowheads="1"/>
            </p:cNvSpPr>
            <p:nvPr/>
          </p:nvSpPr>
          <p:spPr bwMode="auto">
            <a:xfrm flipH="1">
              <a:off x="41862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7" name="Oval 104"/>
            <p:cNvSpPr>
              <a:spLocks noChangeArrowheads="1"/>
            </p:cNvSpPr>
            <p:nvPr/>
          </p:nvSpPr>
          <p:spPr bwMode="auto">
            <a:xfrm flipH="1">
              <a:off x="4406900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8" name="Oval 105"/>
            <p:cNvSpPr>
              <a:spLocks noChangeArrowheads="1"/>
            </p:cNvSpPr>
            <p:nvPr/>
          </p:nvSpPr>
          <p:spPr bwMode="auto">
            <a:xfrm flipH="1">
              <a:off x="4395787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9" name="Oval 107"/>
            <p:cNvSpPr>
              <a:spLocks noChangeArrowheads="1"/>
            </p:cNvSpPr>
            <p:nvPr/>
          </p:nvSpPr>
          <p:spPr bwMode="auto">
            <a:xfrm flipH="1">
              <a:off x="4006850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0" name="Oval 108"/>
            <p:cNvSpPr>
              <a:spLocks noChangeArrowheads="1"/>
            </p:cNvSpPr>
            <p:nvPr/>
          </p:nvSpPr>
          <p:spPr bwMode="auto">
            <a:xfrm flipH="1">
              <a:off x="3995737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1" name="Oval 110"/>
            <p:cNvSpPr>
              <a:spLocks noChangeArrowheads="1"/>
            </p:cNvSpPr>
            <p:nvPr/>
          </p:nvSpPr>
          <p:spPr bwMode="auto">
            <a:xfrm flipH="1">
              <a:off x="461645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2" name="Oval 111"/>
            <p:cNvSpPr>
              <a:spLocks noChangeArrowheads="1"/>
            </p:cNvSpPr>
            <p:nvPr/>
          </p:nvSpPr>
          <p:spPr bwMode="auto">
            <a:xfrm flipH="1">
              <a:off x="460533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3" name="Oval 113"/>
            <p:cNvSpPr>
              <a:spLocks noChangeArrowheads="1"/>
            </p:cNvSpPr>
            <p:nvPr/>
          </p:nvSpPr>
          <p:spPr bwMode="auto">
            <a:xfrm flipH="1">
              <a:off x="383540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4" name="Oval 114"/>
            <p:cNvSpPr>
              <a:spLocks noChangeArrowheads="1"/>
            </p:cNvSpPr>
            <p:nvPr/>
          </p:nvSpPr>
          <p:spPr bwMode="auto">
            <a:xfrm flipH="1">
              <a:off x="382428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5" name="Oval 116"/>
            <p:cNvSpPr>
              <a:spLocks noChangeArrowheads="1"/>
            </p:cNvSpPr>
            <p:nvPr/>
          </p:nvSpPr>
          <p:spPr bwMode="auto">
            <a:xfrm flipH="1">
              <a:off x="41211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6" name="Oval 117"/>
            <p:cNvSpPr>
              <a:spLocks noChangeArrowheads="1"/>
            </p:cNvSpPr>
            <p:nvPr/>
          </p:nvSpPr>
          <p:spPr bwMode="auto">
            <a:xfrm flipH="1">
              <a:off x="41100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7" name="Oval 119"/>
            <p:cNvSpPr>
              <a:spLocks noChangeArrowheads="1"/>
            </p:cNvSpPr>
            <p:nvPr/>
          </p:nvSpPr>
          <p:spPr bwMode="auto">
            <a:xfrm flipH="1">
              <a:off x="3511550" y="4832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8" name="Oval 120"/>
            <p:cNvSpPr>
              <a:spLocks noChangeArrowheads="1"/>
            </p:cNvSpPr>
            <p:nvPr/>
          </p:nvSpPr>
          <p:spPr bwMode="auto">
            <a:xfrm flipH="1">
              <a:off x="3500437" y="4825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9" name="Oval 122"/>
            <p:cNvSpPr>
              <a:spLocks noChangeArrowheads="1"/>
            </p:cNvSpPr>
            <p:nvPr/>
          </p:nvSpPr>
          <p:spPr bwMode="auto">
            <a:xfrm flipH="1">
              <a:off x="3663950" y="4908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0" name="Oval 123"/>
            <p:cNvSpPr>
              <a:spLocks noChangeArrowheads="1"/>
            </p:cNvSpPr>
            <p:nvPr/>
          </p:nvSpPr>
          <p:spPr bwMode="auto">
            <a:xfrm flipH="1">
              <a:off x="3652837" y="4902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1" name="Oval 125"/>
            <p:cNvSpPr>
              <a:spLocks noChangeArrowheads="1"/>
            </p:cNvSpPr>
            <p:nvPr/>
          </p:nvSpPr>
          <p:spPr bwMode="auto">
            <a:xfrm flipH="1">
              <a:off x="38163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2" name="Oval 126"/>
            <p:cNvSpPr>
              <a:spLocks noChangeArrowheads="1"/>
            </p:cNvSpPr>
            <p:nvPr/>
          </p:nvSpPr>
          <p:spPr bwMode="auto">
            <a:xfrm flipH="1">
              <a:off x="38052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3" name="Oval 128"/>
            <p:cNvSpPr>
              <a:spLocks noChangeArrowheads="1"/>
            </p:cNvSpPr>
            <p:nvPr/>
          </p:nvSpPr>
          <p:spPr bwMode="auto">
            <a:xfrm flipH="1">
              <a:off x="40830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4" name="Oval 129"/>
            <p:cNvSpPr>
              <a:spLocks noChangeArrowheads="1"/>
            </p:cNvSpPr>
            <p:nvPr/>
          </p:nvSpPr>
          <p:spPr bwMode="auto">
            <a:xfrm flipH="1">
              <a:off x="40719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5" name="Oval 131"/>
            <p:cNvSpPr>
              <a:spLocks noChangeArrowheads="1"/>
            </p:cNvSpPr>
            <p:nvPr/>
          </p:nvSpPr>
          <p:spPr bwMode="auto">
            <a:xfrm flipH="1">
              <a:off x="36639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6" name="Oval 132"/>
            <p:cNvSpPr>
              <a:spLocks noChangeArrowheads="1"/>
            </p:cNvSpPr>
            <p:nvPr/>
          </p:nvSpPr>
          <p:spPr bwMode="auto">
            <a:xfrm flipH="1">
              <a:off x="36528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7" name="Oval 134"/>
            <p:cNvSpPr>
              <a:spLocks noChangeArrowheads="1"/>
            </p:cNvSpPr>
            <p:nvPr/>
          </p:nvSpPr>
          <p:spPr bwMode="auto">
            <a:xfrm flipH="1">
              <a:off x="3873500" y="4870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8" name="Oval 135"/>
            <p:cNvSpPr>
              <a:spLocks noChangeArrowheads="1"/>
            </p:cNvSpPr>
            <p:nvPr/>
          </p:nvSpPr>
          <p:spPr bwMode="auto">
            <a:xfrm flipH="1">
              <a:off x="3862387" y="4864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9" name="Oval 137"/>
            <p:cNvSpPr>
              <a:spLocks noChangeArrowheads="1"/>
            </p:cNvSpPr>
            <p:nvPr/>
          </p:nvSpPr>
          <p:spPr bwMode="auto">
            <a:xfrm flipH="1">
              <a:off x="3473450" y="4946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0" name="Oval 138"/>
            <p:cNvSpPr>
              <a:spLocks noChangeArrowheads="1"/>
            </p:cNvSpPr>
            <p:nvPr/>
          </p:nvSpPr>
          <p:spPr bwMode="auto">
            <a:xfrm flipH="1">
              <a:off x="3462337" y="4940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1" name="Oval 140"/>
            <p:cNvSpPr>
              <a:spLocks noChangeArrowheads="1"/>
            </p:cNvSpPr>
            <p:nvPr/>
          </p:nvSpPr>
          <p:spPr bwMode="auto">
            <a:xfrm flipH="1">
              <a:off x="408305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2" name="Oval 141"/>
            <p:cNvSpPr>
              <a:spLocks noChangeArrowheads="1"/>
            </p:cNvSpPr>
            <p:nvPr/>
          </p:nvSpPr>
          <p:spPr bwMode="auto">
            <a:xfrm flipH="1">
              <a:off x="407193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3" name="Oval 143"/>
            <p:cNvSpPr>
              <a:spLocks noChangeArrowheads="1"/>
            </p:cNvSpPr>
            <p:nvPr/>
          </p:nvSpPr>
          <p:spPr bwMode="auto">
            <a:xfrm flipH="1">
              <a:off x="299720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4" name="Oval 144"/>
            <p:cNvSpPr>
              <a:spLocks noChangeArrowheads="1"/>
            </p:cNvSpPr>
            <p:nvPr/>
          </p:nvSpPr>
          <p:spPr bwMode="auto">
            <a:xfrm flipH="1">
              <a:off x="298608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5" name="Oval 146"/>
            <p:cNvSpPr>
              <a:spLocks noChangeArrowheads="1"/>
            </p:cNvSpPr>
            <p:nvPr/>
          </p:nvSpPr>
          <p:spPr bwMode="auto">
            <a:xfrm flipH="1">
              <a:off x="3282950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6" name="Oval 147"/>
            <p:cNvSpPr>
              <a:spLocks noChangeArrowheads="1"/>
            </p:cNvSpPr>
            <p:nvPr/>
          </p:nvSpPr>
          <p:spPr bwMode="auto">
            <a:xfrm flipH="1">
              <a:off x="3271837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7" name="Oval 149"/>
            <p:cNvSpPr>
              <a:spLocks noChangeArrowheads="1"/>
            </p:cNvSpPr>
            <p:nvPr/>
          </p:nvSpPr>
          <p:spPr bwMode="auto">
            <a:xfrm flipH="1">
              <a:off x="2673349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8" name="Oval 150"/>
            <p:cNvSpPr>
              <a:spLocks noChangeArrowheads="1"/>
            </p:cNvSpPr>
            <p:nvPr/>
          </p:nvSpPr>
          <p:spPr bwMode="auto">
            <a:xfrm flipH="1">
              <a:off x="2662236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9" name="Oval 152"/>
            <p:cNvSpPr>
              <a:spLocks noChangeArrowheads="1"/>
            </p:cNvSpPr>
            <p:nvPr/>
          </p:nvSpPr>
          <p:spPr bwMode="auto">
            <a:xfrm flipH="1">
              <a:off x="2825749" y="52895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0" name="Oval 153"/>
            <p:cNvSpPr>
              <a:spLocks noChangeArrowheads="1"/>
            </p:cNvSpPr>
            <p:nvPr/>
          </p:nvSpPr>
          <p:spPr bwMode="auto">
            <a:xfrm flipH="1">
              <a:off x="2814636" y="52831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1" name="Oval 155"/>
            <p:cNvSpPr>
              <a:spLocks noChangeArrowheads="1"/>
            </p:cNvSpPr>
            <p:nvPr/>
          </p:nvSpPr>
          <p:spPr bwMode="auto">
            <a:xfrm flipH="1">
              <a:off x="2978149" y="5346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2" name="Oval 156"/>
            <p:cNvSpPr>
              <a:spLocks noChangeArrowheads="1"/>
            </p:cNvSpPr>
            <p:nvPr/>
          </p:nvSpPr>
          <p:spPr bwMode="auto">
            <a:xfrm flipH="1">
              <a:off x="2967036" y="5340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3" name="Oval 158"/>
            <p:cNvSpPr>
              <a:spLocks noChangeArrowheads="1"/>
            </p:cNvSpPr>
            <p:nvPr/>
          </p:nvSpPr>
          <p:spPr bwMode="auto">
            <a:xfrm flipH="1">
              <a:off x="3244850" y="5346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4" name="Oval 159"/>
            <p:cNvSpPr>
              <a:spLocks noChangeArrowheads="1"/>
            </p:cNvSpPr>
            <p:nvPr/>
          </p:nvSpPr>
          <p:spPr bwMode="auto">
            <a:xfrm flipH="1">
              <a:off x="3233737" y="5340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5" name="Oval 161"/>
            <p:cNvSpPr>
              <a:spLocks noChangeArrowheads="1"/>
            </p:cNvSpPr>
            <p:nvPr/>
          </p:nvSpPr>
          <p:spPr bwMode="auto">
            <a:xfrm flipH="1">
              <a:off x="2825749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6" name="Oval 162"/>
            <p:cNvSpPr>
              <a:spLocks noChangeArrowheads="1"/>
            </p:cNvSpPr>
            <p:nvPr/>
          </p:nvSpPr>
          <p:spPr bwMode="auto">
            <a:xfrm flipH="1">
              <a:off x="2814636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7" name="Oval 164"/>
            <p:cNvSpPr>
              <a:spLocks noChangeArrowheads="1"/>
            </p:cNvSpPr>
            <p:nvPr/>
          </p:nvSpPr>
          <p:spPr bwMode="auto">
            <a:xfrm flipH="1">
              <a:off x="3035300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8" name="Oval 165"/>
            <p:cNvSpPr>
              <a:spLocks noChangeArrowheads="1"/>
            </p:cNvSpPr>
            <p:nvPr/>
          </p:nvSpPr>
          <p:spPr bwMode="auto">
            <a:xfrm flipH="1">
              <a:off x="3024187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9" name="Oval 167"/>
            <p:cNvSpPr>
              <a:spLocks noChangeArrowheads="1"/>
            </p:cNvSpPr>
            <p:nvPr/>
          </p:nvSpPr>
          <p:spPr bwMode="auto">
            <a:xfrm flipH="1">
              <a:off x="2635249" y="5327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0" name="Oval 168"/>
            <p:cNvSpPr>
              <a:spLocks noChangeArrowheads="1"/>
            </p:cNvSpPr>
            <p:nvPr/>
          </p:nvSpPr>
          <p:spPr bwMode="auto">
            <a:xfrm flipH="1">
              <a:off x="2624136" y="5321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1" name="Oval 170"/>
            <p:cNvSpPr>
              <a:spLocks noChangeArrowheads="1"/>
            </p:cNvSpPr>
            <p:nvPr/>
          </p:nvSpPr>
          <p:spPr bwMode="auto">
            <a:xfrm flipH="1">
              <a:off x="32448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2" name="Oval 171"/>
            <p:cNvSpPr>
              <a:spLocks noChangeArrowheads="1"/>
            </p:cNvSpPr>
            <p:nvPr/>
          </p:nvSpPr>
          <p:spPr bwMode="auto">
            <a:xfrm flipH="1">
              <a:off x="32337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3" name="Oval 173"/>
            <p:cNvSpPr>
              <a:spLocks noChangeArrowheads="1"/>
            </p:cNvSpPr>
            <p:nvPr/>
          </p:nvSpPr>
          <p:spPr bwMode="auto">
            <a:xfrm flipH="1">
              <a:off x="4292600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4" name="Oval 174"/>
            <p:cNvSpPr>
              <a:spLocks noChangeArrowheads="1"/>
            </p:cNvSpPr>
            <p:nvPr/>
          </p:nvSpPr>
          <p:spPr bwMode="auto">
            <a:xfrm flipH="1">
              <a:off x="4281487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5" name="Oval 176"/>
            <p:cNvSpPr>
              <a:spLocks noChangeArrowheads="1"/>
            </p:cNvSpPr>
            <p:nvPr/>
          </p:nvSpPr>
          <p:spPr bwMode="auto">
            <a:xfrm flipH="1">
              <a:off x="45783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6" name="Oval 177"/>
            <p:cNvSpPr>
              <a:spLocks noChangeArrowheads="1"/>
            </p:cNvSpPr>
            <p:nvPr/>
          </p:nvSpPr>
          <p:spPr bwMode="auto">
            <a:xfrm flipH="1">
              <a:off x="45672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7" name="Oval 179"/>
            <p:cNvSpPr>
              <a:spLocks noChangeArrowheads="1"/>
            </p:cNvSpPr>
            <p:nvPr/>
          </p:nvSpPr>
          <p:spPr bwMode="auto">
            <a:xfrm flipH="1">
              <a:off x="3968750" y="51371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8" name="Oval 180"/>
            <p:cNvSpPr>
              <a:spLocks noChangeArrowheads="1"/>
            </p:cNvSpPr>
            <p:nvPr/>
          </p:nvSpPr>
          <p:spPr bwMode="auto">
            <a:xfrm flipH="1">
              <a:off x="3957637" y="51307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9" name="Oval 182"/>
            <p:cNvSpPr>
              <a:spLocks noChangeArrowheads="1"/>
            </p:cNvSpPr>
            <p:nvPr/>
          </p:nvSpPr>
          <p:spPr bwMode="auto">
            <a:xfrm flipH="1">
              <a:off x="4121150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0" name="Oval 183"/>
            <p:cNvSpPr>
              <a:spLocks noChangeArrowheads="1"/>
            </p:cNvSpPr>
            <p:nvPr/>
          </p:nvSpPr>
          <p:spPr bwMode="auto">
            <a:xfrm flipH="1">
              <a:off x="4110037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1" name="Oval 185"/>
            <p:cNvSpPr>
              <a:spLocks noChangeArrowheads="1"/>
            </p:cNvSpPr>
            <p:nvPr/>
          </p:nvSpPr>
          <p:spPr bwMode="auto">
            <a:xfrm flipH="1">
              <a:off x="4273550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2" name="Oval 186"/>
            <p:cNvSpPr>
              <a:spLocks noChangeArrowheads="1"/>
            </p:cNvSpPr>
            <p:nvPr/>
          </p:nvSpPr>
          <p:spPr bwMode="auto">
            <a:xfrm flipH="1">
              <a:off x="4262437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3" name="Oval 188"/>
            <p:cNvSpPr>
              <a:spLocks noChangeArrowheads="1"/>
            </p:cNvSpPr>
            <p:nvPr/>
          </p:nvSpPr>
          <p:spPr bwMode="auto">
            <a:xfrm flipH="1">
              <a:off x="4540250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4" name="Oval 189"/>
            <p:cNvSpPr>
              <a:spLocks noChangeArrowheads="1"/>
            </p:cNvSpPr>
            <p:nvPr/>
          </p:nvSpPr>
          <p:spPr bwMode="auto">
            <a:xfrm flipH="1">
              <a:off x="4529137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5" name="Oval 191"/>
            <p:cNvSpPr>
              <a:spLocks noChangeArrowheads="1"/>
            </p:cNvSpPr>
            <p:nvPr/>
          </p:nvSpPr>
          <p:spPr bwMode="auto">
            <a:xfrm flipH="1">
              <a:off x="41211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6" name="Oval 192"/>
            <p:cNvSpPr>
              <a:spLocks noChangeArrowheads="1"/>
            </p:cNvSpPr>
            <p:nvPr/>
          </p:nvSpPr>
          <p:spPr bwMode="auto">
            <a:xfrm flipH="1">
              <a:off x="41100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7" name="Oval 194"/>
            <p:cNvSpPr>
              <a:spLocks noChangeArrowheads="1"/>
            </p:cNvSpPr>
            <p:nvPr/>
          </p:nvSpPr>
          <p:spPr bwMode="auto">
            <a:xfrm flipH="1">
              <a:off x="4330700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8" name="Oval 195"/>
            <p:cNvSpPr>
              <a:spLocks noChangeArrowheads="1"/>
            </p:cNvSpPr>
            <p:nvPr/>
          </p:nvSpPr>
          <p:spPr bwMode="auto">
            <a:xfrm flipH="1">
              <a:off x="4319587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9" name="Oval 197"/>
            <p:cNvSpPr>
              <a:spLocks noChangeArrowheads="1"/>
            </p:cNvSpPr>
            <p:nvPr/>
          </p:nvSpPr>
          <p:spPr bwMode="auto">
            <a:xfrm flipH="1">
              <a:off x="3930650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0" name="Oval 198"/>
            <p:cNvSpPr>
              <a:spLocks noChangeArrowheads="1"/>
            </p:cNvSpPr>
            <p:nvPr/>
          </p:nvSpPr>
          <p:spPr bwMode="auto">
            <a:xfrm flipH="1">
              <a:off x="3919537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1" name="Oval 200"/>
            <p:cNvSpPr>
              <a:spLocks noChangeArrowheads="1"/>
            </p:cNvSpPr>
            <p:nvPr/>
          </p:nvSpPr>
          <p:spPr bwMode="auto">
            <a:xfrm flipH="1">
              <a:off x="4540250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2" name="Oval 201"/>
            <p:cNvSpPr>
              <a:spLocks noChangeArrowheads="1"/>
            </p:cNvSpPr>
            <p:nvPr/>
          </p:nvSpPr>
          <p:spPr bwMode="auto">
            <a:xfrm flipH="1">
              <a:off x="4529137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3" name="Oval 203"/>
            <p:cNvSpPr>
              <a:spLocks noChangeArrowheads="1"/>
            </p:cNvSpPr>
            <p:nvPr/>
          </p:nvSpPr>
          <p:spPr bwMode="auto">
            <a:xfrm flipH="1">
              <a:off x="2082799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4" name="Oval 204"/>
            <p:cNvSpPr>
              <a:spLocks noChangeArrowheads="1"/>
            </p:cNvSpPr>
            <p:nvPr/>
          </p:nvSpPr>
          <p:spPr bwMode="auto">
            <a:xfrm flipH="1">
              <a:off x="2071686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5" name="Oval 206"/>
            <p:cNvSpPr>
              <a:spLocks noChangeArrowheads="1"/>
            </p:cNvSpPr>
            <p:nvPr/>
          </p:nvSpPr>
          <p:spPr bwMode="auto">
            <a:xfrm flipH="1">
              <a:off x="23685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6" name="Oval 207"/>
            <p:cNvSpPr>
              <a:spLocks noChangeArrowheads="1"/>
            </p:cNvSpPr>
            <p:nvPr/>
          </p:nvSpPr>
          <p:spPr bwMode="auto">
            <a:xfrm flipH="1">
              <a:off x="23574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7" name="Oval 209"/>
            <p:cNvSpPr>
              <a:spLocks noChangeArrowheads="1"/>
            </p:cNvSpPr>
            <p:nvPr/>
          </p:nvSpPr>
          <p:spPr bwMode="auto">
            <a:xfrm flipH="1">
              <a:off x="1758949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8" name="Oval 210"/>
            <p:cNvSpPr>
              <a:spLocks noChangeArrowheads="1"/>
            </p:cNvSpPr>
            <p:nvPr/>
          </p:nvSpPr>
          <p:spPr bwMode="auto">
            <a:xfrm flipH="1">
              <a:off x="1747836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9" name="Oval 212"/>
            <p:cNvSpPr>
              <a:spLocks noChangeArrowheads="1"/>
            </p:cNvSpPr>
            <p:nvPr/>
          </p:nvSpPr>
          <p:spPr bwMode="auto">
            <a:xfrm flipH="1">
              <a:off x="1911349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0" name="Oval 213"/>
            <p:cNvSpPr>
              <a:spLocks noChangeArrowheads="1"/>
            </p:cNvSpPr>
            <p:nvPr/>
          </p:nvSpPr>
          <p:spPr bwMode="auto">
            <a:xfrm flipH="1">
              <a:off x="1900236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1" name="Oval 215"/>
            <p:cNvSpPr>
              <a:spLocks noChangeArrowheads="1"/>
            </p:cNvSpPr>
            <p:nvPr/>
          </p:nvSpPr>
          <p:spPr bwMode="auto">
            <a:xfrm flipH="1">
              <a:off x="2063749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2" name="Oval 216"/>
            <p:cNvSpPr>
              <a:spLocks noChangeArrowheads="1"/>
            </p:cNvSpPr>
            <p:nvPr/>
          </p:nvSpPr>
          <p:spPr bwMode="auto">
            <a:xfrm flipH="1">
              <a:off x="2052636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3" name="Oval 218"/>
            <p:cNvSpPr>
              <a:spLocks noChangeArrowheads="1"/>
            </p:cNvSpPr>
            <p:nvPr/>
          </p:nvSpPr>
          <p:spPr bwMode="auto">
            <a:xfrm flipH="1">
              <a:off x="2330449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4" name="Oval 219"/>
            <p:cNvSpPr>
              <a:spLocks noChangeArrowheads="1"/>
            </p:cNvSpPr>
            <p:nvPr/>
          </p:nvSpPr>
          <p:spPr bwMode="auto">
            <a:xfrm flipH="1">
              <a:off x="2319336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5" name="Oval 221"/>
            <p:cNvSpPr>
              <a:spLocks noChangeArrowheads="1"/>
            </p:cNvSpPr>
            <p:nvPr/>
          </p:nvSpPr>
          <p:spPr bwMode="auto">
            <a:xfrm flipH="1">
              <a:off x="19113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6" name="Oval 222"/>
            <p:cNvSpPr>
              <a:spLocks noChangeArrowheads="1"/>
            </p:cNvSpPr>
            <p:nvPr/>
          </p:nvSpPr>
          <p:spPr bwMode="auto">
            <a:xfrm flipH="1">
              <a:off x="19002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7" name="Oval 224"/>
            <p:cNvSpPr>
              <a:spLocks noChangeArrowheads="1"/>
            </p:cNvSpPr>
            <p:nvPr/>
          </p:nvSpPr>
          <p:spPr bwMode="auto">
            <a:xfrm flipH="1">
              <a:off x="2120899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8" name="Oval 225"/>
            <p:cNvSpPr>
              <a:spLocks noChangeArrowheads="1"/>
            </p:cNvSpPr>
            <p:nvPr/>
          </p:nvSpPr>
          <p:spPr bwMode="auto">
            <a:xfrm flipH="1">
              <a:off x="2109786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9" name="Oval 227"/>
            <p:cNvSpPr>
              <a:spLocks noChangeArrowheads="1"/>
            </p:cNvSpPr>
            <p:nvPr/>
          </p:nvSpPr>
          <p:spPr bwMode="auto">
            <a:xfrm flipH="1">
              <a:off x="1720849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0" name="Oval 228"/>
            <p:cNvSpPr>
              <a:spLocks noChangeArrowheads="1"/>
            </p:cNvSpPr>
            <p:nvPr/>
          </p:nvSpPr>
          <p:spPr bwMode="auto">
            <a:xfrm flipH="1">
              <a:off x="1709736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1" name="Oval 230"/>
            <p:cNvSpPr>
              <a:spLocks noChangeArrowheads="1"/>
            </p:cNvSpPr>
            <p:nvPr/>
          </p:nvSpPr>
          <p:spPr bwMode="auto">
            <a:xfrm flipH="1">
              <a:off x="2330449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2" name="Oval 231"/>
            <p:cNvSpPr>
              <a:spLocks noChangeArrowheads="1"/>
            </p:cNvSpPr>
            <p:nvPr/>
          </p:nvSpPr>
          <p:spPr bwMode="auto">
            <a:xfrm flipH="1">
              <a:off x="2319336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3" name="Oval 233"/>
            <p:cNvSpPr>
              <a:spLocks noChangeArrowheads="1"/>
            </p:cNvSpPr>
            <p:nvPr/>
          </p:nvSpPr>
          <p:spPr bwMode="auto">
            <a:xfrm flipH="1">
              <a:off x="2844799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4" name="Oval 234"/>
            <p:cNvSpPr>
              <a:spLocks noChangeArrowheads="1"/>
            </p:cNvSpPr>
            <p:nvPr/>
          </p:nvSpPr>
          <p:spPr bwMode="auto">
            <a:xfrm flipH="1">
              <a:off x="2833686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5" name="Oval 236"/>
            <p:cNvSpPr>
              <a:spLocks noChangeArrowheads="1"/>
            </p:cNvSpPr>
            <p:nvPr/>
          </p:nvSpPr>
          <p:spPr bwMode="auto">
            <a:xfrm flipH="1">
              <a:off x="31305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6" name="Oval 237"/>
            <p:cNvSpPr>
              <a:spLocks noChangeArrowheads="1"/>
            </p:cNvSpPr>
            <p:nvPr/>
          </p:nvSpPr>
          <p:spPr bwMode="auto">
            <a:xfrm flipH="1">
              <a:off x="31194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7" name="Oval 239"/>
            <p:cNvSpPr>
              <a:spLocks noChangeArrowheads="1"/>
            </p:cNvSpPr>
            <p:nvPr/>
          </p:nvSpPr>
          <p:spPr bwMode="auto">
            <a:xfrm flipH="1">
              <a:off x="2520949" y="4832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8" name="Oval 240"/>
            <p:cNvSpPr>
              <a:spLocks noChangeArrowheads="1"/>
            </p:cNvSpPr>
            <p:nvPr/>
          </p:nvSpPr>
          <p:spPr bwMode="auto">
            <a:xfrm flipH="1">
              <a:off x="2509836" y="4825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9" name="Oval 242"/>
            <p:cNvSpPr>
              <a:spLocks noChangeArrowheads="1"/>
            </p:cNvSpPr>
            <p:nvPr/>
          </p:nvSpPr>
          <p:spPr bwMode="auto">
            <a:xfrm flipH="1">
              <a:off x="2673349" y="4908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0" name="Oval 243"/>
            <p:cNvSpPr>
              <a:spLocks noChangeArrowheads="1"/>
            </p:cNvSpPr>
            <p:nvPr/>
          </p:nvSpPr>
          <p:spPr bwMode="auto">
            <a:xfrm flipH="1">
              <a:off x="2662236" y="4902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1" name="Oval 245"/>
            <p:cNvSpPr>
              <a:spLocks noChangeArrowheads="1"/>
            </p:cNvSpPr>
            <p:nvPr/>
          </p:nvSpPr>
          <p:spPr bwMode="auto">
            <a:xfrm flipH="1">
              <a:off x="2825749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2" name="Oval 246"/>
            <p:cNvSpPr>
              <a:spLocks noChangeArrowheads="1"/>
            </p:cNvSpPr>
            <p:nvPr/>
          </p:nvSpPr>
          <p:spPr bwMode="auto">
            <a:xfrm flipH="1">
              <a:off x="2814636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3" name="Oval 248"/>
            <p:cNvSpPr>
              <a:spLocks noChangeArrowheads="1"/>
            </p:cNvSpPr>
            <p:nvPr/>
          </p:nvSpPr>
          <p:spPr bwMode="auto">
            <a:xfrm flipH="1">
              <a:off x="30924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4" name="Oval 249"/>
            <p:cNvSpPr>
              <a:spLocks noChangeArrowheads="1"/>
            </p:cNvSpPr>
            <p:nvPr/>
          </p:nvSpPr>
          <p:spPr bwMode="auto">
            <a:xfrm flipH="1">
              <a:off x="30813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5" name="Oval 251"/>
            <p:cNvSpPr>
              <a:spLocks noChangeArrowheads="1"/>
            </p:cNvSpPr>
            <p:nvPr/>
          </p:nvSpPr>
          <p:spPr bwMode="auto">
            <a:xfrm flipH="1">
              <a:off x="2673349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6" name="Oval 252"/>
            <p:cNvSpPr>
              <a:spLocks noChangeArrowheads="1"/>
            </p:cNvSpPr>
            <p:nvPr/>
          </p:nvSpPr>
          <p:spPr bwMode="auto">
            <a:xfrm flipH="1">
              <a:off x="2662236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7" name="Oval 254"/>
            <p:cNvSpPr>
              <a:spLocks noChangeArrowheads="1"/>
            </p:cNvSpPr>
            <p:nvPr/>
          </p:nvSpPr>
          <p:spPr bwMode="auto">
            <a:xfrm flipH="1">
              <a:off x="2882899" y="4870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8" name="Oval 255"/>
            <p:cNvSpPr>
              <a:spLocks noChangeArrowheads="1"/>
            </p:cNvSpPr>
            <p:nvPr/>
          </p:nvSpPr>
          <p:spPr bwMode="auto">
            <a:xfrm flipH="1">
              <a:off x="2871786" y="4864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9" name="Oval 257"/>
            <p:cNvSpPr>
              <a:spLocks noChangeArrowheads="1"/>
            </p:cNvSpPr>
            <p:nvPr/>
          </p:nvSpPr>
          <p:spPr bwMode="auto">
            <a:xfrm flipH="1">
              <a:off x="2482849" y="4946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0" name="Oval 258"/>
            <p:cNvSpPr>
              <a:spLocks noChangeArrowheads="1"/>
            </p:cNvSpPr>
            <p:nvPr/>
          </p:nvSpPr>
          <p:spPr bwMode="auto">
            <a:xfrm flipH="1">
              <a:off x="2471736" y="4940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1" name="Oval 260"/>
            <p:cNvSpPr>
              <a:spLocks noChangeArrowheads="1"/>
            </p:cNvSpPr>
            <p:nvPr/>
          </p:nvSpPr>
          <p:spPr bwMode="auto">
            <a:xfrm flipH="1">
              <a:off x="309245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2" name="Oval 261"/>
            <p:cNvSpPr>
              <a:spLocks noChangeArrowheads="1"/>
            </p:cNvSpPr>
            <p:nvPr/>
          </p:nvSpPr>
          <p:spPr bwMode="auto">
            <a:xfrm flipH="1">
              <a:off x="308133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3" name="Freeform 263"/>
            <p:cNvSpPr>
              <a:spLocks/>
            </p:cNvSpPr>
            <p:nvPr/>
          </p:nvSpPr>
          <p:spPr bwMode="auto">
            <a:xfrm flipH="1">
              <a:off x="5818187" y="3200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74" name="Freeform 264"/>
            <p:cNvSpPr>
              <a:spLocks/>
            </p:cNvSpPr>
            <p:nvPr/>
          </p:nvSpPr>
          <p:spPr bwMode="auto">
            <a:xfrm flipH="1">
              <a:off x="6046787" y="51053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75" name="Oval 265"/>
            <p:cNvSpPr>
              <a:spLocks noChangeArrowheads="1"/>
            </p:cNvSpPr>
            <p:nvPr/>
          </p:nvSpPr>
          <p:spPr bwMode="auto">
            <a:xfrm flipH="1">
              <a:off x="5083176" y="49577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6" name="Oval 266"/>
            <p:cNvSpPr>
              <a:spLocks noChangeArrowheads="1"/>
            </p:cNvSpPr>
            <p:nvPr/>
          </p:nvSpPr>
          <p:spPr bwMode="auto">
            <a:xfrm flipH="1">
              <a:off x="5081588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7" name="Oval 268"/>
            <p:cNvSpPr>
              <a:spLocks noChangeArrowheads="1"/>
            </p:cNvSpPr>
            <p:nvPr/>
          </p:nvSpPr>
          <p:spPr bwMode="auto">
            <a:xfrm flipH="1">
              <a:off x="5221288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8" name="Oval 269"/>
            <p:cNvSpPr>
              <a:spLocks noChangeArrowheads="1"/>
            </p:cNvSpPr>
            <p:nvPr/>
          </p:nvSpPr>
          <p:spPr bwMode="auto">
            <a:xfrm flipH="1">
              <a:off x="5219700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9" name="Oval 271"/>
            <p:cNvSpPr>
              <a:spLocks noChangeArrowheads="1"/>
            </p:cNvSpPr>
            <p:nvPr/>
          </p:nvSpPr>
          <p:spPr bwMode="auto">
            <a:xfrm flipH="1">
              <a:off x="4926013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0" name="Oval 272"/>
            <p:cNvSpPr>
              <a:spLocks noChangeArrowheads="1"/>
            </p:cNvSpPr>
            <p:nvPr/>
          </p:nvSpPr>
          <p:spPr bwMode="auto">
            <a:xfrm flipH="1">
              <a:off x="4922838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1" name="Oval 274"/>
            <p:cNvSpPr>
              <a:spLocks noChangeArrowheads="1"/>
            </p:cNvSpPr>
            <p:nvPr/>
          </p:nvSpPr>
          <p:spPr bwMode="auto">
            <a:xfrm flipH="1">
              <a:off x="5000625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2" name="Oval 275"/>
            <p:cNvSpPr>
              <a:spLocks noChangeArrowheads="1"/>
            </p:cNvSpPr>
            <p:nvPr/>
          </p:nvSpPr>
          <p:spPr bwMode="auto">
            <a:xfrm flipH="1">
              <a:off x="4997450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3" name="Oval 277"/>
            <p:cNvSpPr>
              <a:spLocks noChangeArrowheads="1"/>
            </p:cNvSpPr>
            <p:nvPr/>
          </p:nvSpPr>
          <p:spPr bwMode="auto">
            <a:xfrm flipH="1">
              <a:off x="5073651" y="52054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4" name="Oval 278"/>
            <p:cNvSpPr>
              <a:spLocks noChangeArrowheads="1"/>
            </p:cNvSpPr>
            <p:nvPr/>
          </p:nvSpPr>
          <p:spPr bwMode="auto">
            <a:xfrm flipH="1">
              <a:off x="5072063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5" name="Oval 280"/>
            <p:cNvSpPr>
              <a:spLocks noChangeArrowheads="1"/>
            </p:cNvSpPr>
            <p:nvPr/>
          </p:nvSpPr>
          <p:spPr bwMode="auto">
            <a:xfrm flipH="1">
              <a:off x="5203826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6" name="Oval 281"/>
            <p:cNvSpPr>
              <a:spLocks noChangeArrowheads="1"/>
            </p:cNvSpPr>
            <p:nvPr/>
          </p:nvSpPr>
          <p:spPr bwMode="auto">
            <a:xfrm flipH="1">
              <a:off x="5202238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7" name="Oval 283"/>
            <p:cNvSpPr>
              <a:spLocks noChangeArrowheads="1"/>
            </p:cNvSpPr>
            <p:nvPr/>
          </p:nvSpPr>
          <p:spPr bwMode="auto">
            <a:xfrm flipH="1">
              <a:off x="5000625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8" name="Oval 284"/>
            <p:cNvSpPr>
              <a:spLocks noChangeArrowheads="1"/>
            </p:cNvSpPr>
            <p:nvPr/>
          </p:nvSpPr>
          <p:spPr bwMode="auto">
            <a:xfrm flipH="1">
              <a:off x="4997450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9" name="Oval 286"/>
            <p:cNvSpPr>
              <a:spLocks noChangeArrowheads="1"/>
            </p:cNvSpPr>
            <p:nvPr/>
          </p:nvSpPr>
          <p:spPr bwMode="auto">
            <a:xfrm flipH="1">
              <a:off x="5102226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0" name="Oval 287"/>
            <p:cNvSpPr>
              <a:spLocks noChangeArrowheads="1"/>
            </p:cNvSpPr>
            <p:nvPr/>
          </p:nvSpPr>
          <p:spPr bwMode="auto">
            <a:xfrm flipH="1">
              <a:off x="5100638" y="5100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1" name="Oval 289"/>
            <p:cNvSpPr>
              <a:spLocks noChangeArrowheads="1"/>
            </p:cNvSpPr>
            <p:nvPr/>
          </p:nvSpPr>
          <p:spPr bwMode="auto">
            <a:xfrm flipH="1">
              <a:off x="4906963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2" name="Oval 290"/>
            <p:cNvSpPr>
              <a:spLocks noChangeArrowheads="1"/>
            </p:cNvSpPr>
            <p:nvPr/>
          </p:nvSpPr>
          <p:spPr bwMode="auto">
            <a:xfrm flipH="1">
              <a:off x="4905375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3" name="Oval 292"/>
            <p:cNvSpPr>
              <a:spLocks noChangeArrowheads="1"/>
            </p:cNvSpPr>
            <p:nvPr/>
          </p:nvSpPr>
          <p:spPr bwMode="auto">
            <a:xfrm flipH="1">
              <a:off x="5203826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4" name="Oval 293"/>
            <p:cNvSpPr>
              <a:spLocks noChangeArrowheads="1"/>
            </p:cNvSpPr>
            <p:nvPr/>
          </p:nvSpPr>
          <p:spPr bwMode="auto">
            <a:xfrm flipH="1">
              <a:off x="5202238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5" name="Oval 295"/>
            <p:cNvSpPr>
              <a:spLocks noChangeArrowheads="1"/>
            </p:cNvSpPr>
            <p:nvPr/>
          </p:nvSpPr>
          <p:spPr bwMode="auto">
            <a:xfrm flipH="1">
              <a:off x="5564188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6" name="Oval 296"/>
            <p:cNvSpPr>
              <a:spLocks noChangeArrowheads="1"/>
            </p:cNvSpPr>
            <p:nvPr/>
          </p:nvSpPr>
          <p:spPr bwMode="auto">
            <a:xfrm flipH="1">
              <a:off x="5561013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7" name="Oval 298"/>
            <p:cNvSpPr>
              <a:spLocks noChangeArrowheads="1"/>
            </p:cNvSpPr>
            <p:nvPr/>
          </p:nvSpPr>
          <p:spPr bwMode="auto">
            <a:xfrm flipH="1">
              <a:off x="570071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8" name="Oval 299"/>
            <p:cNvSpPr>
              <a:spLocks noChangeArrowheads="1"/>
            </p:cNvSpPr>
            <p:nvPr/>
          </p:nvSpPr>
          <p:spPr bwMode="auto">
            <a:xfrm flipH="1">
              <a:off x="569912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9" name="Oval 301"/>
            <p:cNvSpPr>
              <a:spLocks noChangeArrowheads="1"/>
            </p:cNvSpPr>
            <p:nvPr/>
          </p:nvSpPr>
          <p:spPr bwMode="auto">
            <a:xfrm flipH="1">
              <a:off x="5407026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0" name="Oval 302"/>
            <p:cNvSpPr>
              <a:spLocks noChangeArrowheads="1"/>
            </p:cNvSpPr>
            <p:nvPr/>
          </p:nvSpPr>
          <p:spPr bwMode="auto">
            <a:xfrm flipH="1">
              <a:off x="5405438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1" name="Oval 304"/>
            <p:cNvSpPr>
              <a:spLocks noChangeArrowheads="1"/>
            </p:cNvSpPr>
            <p:nvPr/>
          </p:nvSpPr>
          <p:spPr bwMode="auto">
            <a:xfrm flipH="1">
              <a:off x="5480051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2" name="Oval 305"/>
            <p:cNvSpPr>
              <a:spLocks noChangeArrowheads="1"/>
            </p:cNvSpPr>
            <p:nvPr/>
          </p:nvSpPr>
          <p:spPr bwMode="auto">
            <a:xfrm flipH="1">
              <a:off x="5478463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3" name="Oval 307"/>
            <p:cNvSpPr>
              <a:spLocks noChangeArrowheads="1"/>
            </p:cNvSpPr>
            <p:nvPr/>
          </p:nvSpPr>
          <p:spPr bwMode="auto">
            <a:xfrm flipH="1">
              <a:off x="5554663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4" name="Oval 308"/>
            <p:cNvSpPr>
              <a:spLocks noChangeArrowheads="1"/>
            </p:cNvSpPr>
            <p:nvPr/>
          </p:nvSpPr>
          <p:spPr bwMode="auto">
            <a:xfrm flipH="1">
              <a:off x="5551488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5" name="Oval 310"/>
            <p:cNvSpPr>
              <a:spLocks noChangeArrowheads="1"/>
            </p:cNvSpPr>
            <p:nvPr/>
          </p:nvSpPr>
          <p:spPr bwMode="auto">
            <a:xfrm flipH="1">
              <a:off x="5683250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6" name="Oval 311"/>
            <p:cNvSpPr>
              <a:spLocks noChangeArrowheads="1"/>
            </p:cNvSpPr>
            <p:nvPr/>
          </p:nvSpPr>
          <p:spPr bwMode="auto">
            <a:xfrm flipH="1">
              <a:off x="5680075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7" name="Oval 313"/>
            <p:cNvSpPr>
              <a:spLocks noChangeArrowheads="1"/>
            </p:cNvSpPr>
            <p:nvPr/>
          </p:nvSpPr>
          <p:spPr bwMode="auto">
            <a:xfrm flipH="1">
              <a:off x="5480051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8" name="Oval 314"/>
            <p:cNvSpPr>
              <a:spLocks noChangeArrowheads="1"/>
            </p:cNvSpPr>
            <p:nvPr/>
          </p:nvSpPr>
          <p:spPr bwMode="auto">
            <a:xfrm flipH="1">
              <a:off x="5478463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9" name="Oval 316"/>
            <p:cNvSpPr>
              <a:spLocks noChangeArrowheads="1"/>
            </p:cNvSpPr>
            <p:nvPr/>
          </p:nvSpPr>
          <p:spPr bwMode="auto">
            <a:xfrm flipH="1">
              <a:off x="5581651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0" name="Oval 317"/>
            <p:cNvSpPr>
              <a:spLocks noChangeArrowheads="1"/>
            </p:cNvSpPr>
            <p:nvPr/>
          </p:nvSpPr>
          <p:spPr bwMode="auto">
            <a:xfrm flipH="1">
              <a:off x="5580063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1" name="Oval 319"/>
            <p:cNvSpPr>
              <a:spLocks noChangeArrowheads="1"/>
            </p:cNvSpPr>
            <p:nvPr/>
          </p:nvSpPr>
          <p:spPr bwMode="auto">
            <a:xfrm flipH="1">
              <a:off x="5387976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2" name="Oval 320"/>
            <p:cNvSpPr>
              <a:spLocks noChangeArrowheads="1"/>
            </p:cNvSpPr>
            <p:nvPr/>
          </p:nvSpPr>
          <p:spPr bwMode="auto">
            <a:xfrm flipH="1">
              <a:off x="5386388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3" name="Oval 322"/>
            <p:cNvSpPr>
              <a:spLocks noChangeArrowheads="1"/>
            </p:cNvSpPr>
            <p:nvPr/>
          </p:nvSpPr>
          <p:spPr bwMode="auto">
            <a:xfrm flipH="1">
              <a:off x="5683250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4" name="Oval 323"/>
            <p:cNvSpPr>
              <a:spLocks noChangeArrowheads="1"/>
            </p:cNvSpPr>
            <p:nvPr/>
          </p:nvSpPr>
          <p:spPr bwMode="auto">
            <a:xfrm flipH="1">
              <a:off x="5680075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5" name="Oval 325"/>
            <p:cNvSpPr>
              <a:spLocks noChangeArrowheads="1"/>
            </p:cNvSpPr>
            <p:nvPr/>
          </p:nvSpPr>
          <p:spPr bwMode="auto">
            <a:xfrm flipH="1">
              <a:off x="619125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6" name="Oval 326"/>
            <p:cNvSpPr>
              <a:spLocks noChangeArrowheads="1"/>
            </p:cNvSpPr>
            <p:nvPr/>
          </p:nvSpPr>
          <p:spPr bwMode="auto">
            <a:xfrm flipH="1">
              <a:off x="6189663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7" name="Oval 328"/>
            <p:cNvSpPr>
              <a:spLocks noChangeArrowheads="1"/>
            </p:cNvSpPr>
            <p:nvPr/>
          </p:nvSpPr>
          <p:spPr bwMode="auto">
            <a:xfrm flipH="1">
              <a:off x="632936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8" name="Oval 329"/>
            <p:cNvSpPr>
              <a:spLocks noChangeArrowheads="1"/>
            </p:cNvSpPr>
            <p:nvPr/>
          </p:nvSpPr>
          <p:spPr bwMode="auto">
            <a:xfrm flipH="1">
              <a:off x="632777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9" name="Oval 331"/>
            <p:cNvSpPr>
              <a:spLocks noChangeArrowheads="1"/>
            </p:cNvSpPr>
            <p:nvPr/>
          </p:nvSpPr>
          <p:spPr bwMode="auto">
            <a:xfrm flipH="1">
              <a:off x="6034088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0" name="Oval 332"/>
            <p:cNvSpPr>
              <a:spLocks noChangeArrowheads="1"/>
            </p:cNvSpPr>
            <p:nvPr/>
          </p:nvSpPr>
          <p:spPr bwMode="auto">
            <a:xfrm flipH="1">
              <a:off x="6032500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1" name="Oval 334"/>
            <p:cNvSpPr>
              <a:spLocks noChangeArrowheads="1"/>
            </p:cNvSpPr>
            <p:nvPr/>
          </p:nvSpPr>
          <p:spPr bwMode="auto">
            <a:xfrm flipH="1">
              <a:off x="6107113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2" name="Oval 335"/>
            <p:cNvSpPr>
              <a:spLocks noChangeArrowheads="1"/>
            </p:cNvSpPr>
            <p:nvPr/>
          </p:nvSpPr>
          <p:spPr bwMode="auto">
            <a:xfrm flipH="1">
              <a:off x="6105525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3" name="Oval 337"/>
            <p:cNvSpPr>
              <a:spLocks noChangeArrowheads="1"/>
            </p:cNvSpPr>
            <p:nvPr/>
          </p:nvSpPr>
          <p:spPr bwMode="auto">
            <a:xfrm flipH="1">
              <a:off x="6183313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" name="Oval 338"/>
            <p:cNvSpPr>
              <a:spLocks noChangeArrowheads="1"/>
            </p:cNvSpPr>
            <p:nvPr/>
          </p:nvSpPr>
          <p:spPr bwMode="auto">
            <a:xfrm flipH="1">
              <a:off x="6180138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5" name="Oval 340"/>
            <p:cNvSpPr>
              <a:spLocks noChangeArrowheads="1"/>
            </p:cNvSpPr>
            <p:nvPr/>
          </p:nvSpPr>
          <p:spPr bwMode="auto">
            <a:xfrm flipH="1">
              <a:off x="6311900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6" name="Oval 341"/>
            <p:cNvSpPr>
              <a:spLocks noChangeArrowheads="1"/>
            </p:cNvSpPr>
            <p:nvPr/>
          </p:nvSpPr>
          <p:spPr bwMode="auto">
            <a:xfrm flipH="1">
              <a:off x="6308725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7" name="Oval 343"/>
            <p:cNvSpPr>
              <a:spLocks noChangeArrowheads="1"/>
            </p:cNvSpPr>
            <p:nvPr/>
          </p:nvSpPr>
          <p:spPr bwMode="auto">
            <a:xfrm flipH="1">
              <a:off x="610711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8" name="Oval 344"/>
            <p:cNvSpPr>
              <a:spLocks noChangeArrowheads="1"/>
            </p:cNvSpPr>
            <p:nvPr/>
          </p:nvSpPr>
          <p:spPr bwMode="auto">
            <a:xfrm flipH="1">
              <a:off x="610552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9" name="Oval 346"/>
            <p:cNvSpPr>
              <a:spLocks noChangeArrowheads="1"/>
            </p:cNvSpPr>
            <p:nvPr/>
          </p:nvSpPr>
          <p:spPr bwMode="auto">
            <a:xfrm flipH="1">
              <a:off x="6210300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0" name="Oval 347"/>
            <p:cNvSpPr>
              <a:spLocks noChangeArrowheads="1"/>
            </p:cNvSpPr>
            <p:nvPr/>
          </p:nvSpPr>
          <p:spPr bwMode="auto">
            <a:xfrm flipH="1">
              <a:off x="6207125" y="44148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1" name="Oval 349"/>
            <p:cNvSpPr>
              <a:spLocks noChangeArrowheads="1"/>
            </p:cNvSpPr>
            <p:nvPr/>
          </p:nvSpPr>
          <p:spPr bwMode="auto">
            <a:xfrm flipH="1">
              <a:off x="6015038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2" name="Oval 350"/>
            <p:cNvSpPr>
              <a:spLocks noChangeArrowheads="1"/>
            </p:cNvSpPr>
            <p:nvPr/>
          </p:nvSpPr>
          <p:spPr bwMode="auto">
            <a:xfrm flipH="1">
              <a:off x="6013450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3" name="Oval 352"/>
            <p:cNvSpPr>
              <a:spLocks noChangeArrowheads="1"/>
            </p:cNvSpPr>
            <p:nvPr/>
          </p:nvSpPr>
          <p:spPr bwMode="auto">
            <a:xfrm flipH="1">
              <a:off x="6311900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4" name="Oval 353"/>
            <p:cNvSpPr>
              <a:spLocks noChangeArrowheads="1"/>
            </p:cNvSpPr>
            <p:nvPr/>
          </p:nvSpPr>
          <p:spPr bwMode="auto">
            <a:xfrm flipH="1">
              <a:off x="6308725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5" name="Oval 355"/>
            <p:cNvSpPr>
              <a:spLocks noChangeArrowheads="1"/>
            </p:cNvSpPr>
            <p:nvPr/>
          </p:nvSpPr>
          <p:spPr bwMode="auto">
            <a:xfrm flipH="1">
              <a:off x="5932488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6" name="Oval 356"/>
            <p:cNvSpPr>
              <a:spLocks noChangeArrowheads="1"/>
            </p:cNvSpPr>
            <p:nvPr/>
          </p:nvSpPr>
          <p:spPr bwMode="auto">
            <a:xfrm flipH="1">
              <a:off x="5930900" y="4643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7" name="Oval 358"/>
            <p:cNvSpPr>
              <a:spLocks noChangeArrowheads="1"/>
            </p:cNvSpPr>
            <p:nvPr/>
          </p:nvSpPr>
          <p:spPr bwMode="auto">
            <a:xfrm flipH="1">
              <a:off x="6072188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8" name="Oval 359"/>
            <p:cNvSpPr>
              <a:spLocks noChangeArrowheads="1"/>
            </p:cNvSpPr>
            <p:nvPr/>
          </p:nvSpPr>
          <p:spPr bwMode="auto">
            <a:xfrm flipH="1">
              <a:off x="6069013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9" name="Oval 361"/>
            <p:cNvSpPr>
              <a:spLocks noChangeArrowheads="1"/>
            </p:cNvSpPr>
            <p:nvPr/>
          </p:nvSpPr>
          <p:spPr bwMode="auto">
            <a:xfrm flipH="1">
              <a:off x="5775326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0" name="Oval 362"/>
            <p:cNvSpPr>
              <a:spLocks noChangeArrowheads="1"/>
            </p:cNvSpPr>
            <p:nvPr/>
          </p:nvSpPr>
          <p:spPr bwMode="auto">
            <a:xfrm flipH="1">
              <a:off x="5773738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1" name="Oval 364"/>
            <p:cNvSpPr>
              <a:spLocks noChangeArrowheads="1"/>
            </p:cNvSpPr>
            <p:nvPr/>
          </p:nvSpPr>
          <p:spPr bwMode="auto">
            <a:xfrm flipH="1">
              <a:off x="5849938" y="4843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2" name="Oval 365"/>
            <p:cNvSpPr>
              <a:spLocks noChangeArrowheads="1"/>
            </p:cNvSpPr>
            <p:nvPr/>
          </p:nvSpPr>
          <p:spPr bwMode="auto">
            <a:xfrm flipH="1">
              <a:off x="5846763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3" name="Oval 367"/>
            <p:cNvSpPr>
              <a:spLocks noChangeArrowheads="1"/>
            </p:cNvSpPr>
            <p:nvPr/>
          </p:nvSpPr>
          <p:spPr bwMode="auto">
            <a:xfrm flipH="1">
              <a:off x="5922963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4" name="Oval 368"/>
            <p:cNvSpPr>
              <a:spLocks noChangeArrowheads="1"/>
            </p:cNvSpPr>
            <p:nvPr/>
          </p:nvSpPr>
          <p:spPr bwMode="auto">
            <a:xfrm flipH="1">
              <a:off x="5921375" y="4891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5" name="Oval 370"/>
            <p:cNvSpPr>
              <a:spLocks noChangeArrowheads="1"/>
            </p:cNvSpPr>
            <p:nvPr/>
          </p:nvSpPr>
          <p:spPr bwMode="auto">
            <a:xfrm flipH="1">
              <a:off x="6053138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6" name="Oval 371"/>
            <p:cNvSpPr>
              <a:spLocks noChangeArrowheads="1"/>
            </p:cNvSpPr>
            <p:nvPr/>
          </p:nvSpPr>
          <p:spPr bwMode="auto">
            <a:xfrm flipH="1">
              <a:off x="6049963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7" name="Oval 373"/>
            <p:cNvSpPr>
              <a:spLocks noChangeArrowheads="1"/>
            </p:cNvSpPr>
            <p:nvPr/>
          </p:nvSpPr>
          <p:spPr bwMode="auto">
            <a:xfrm flipH="1">
              <a:off x="5849938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8" name="Oval 374"/>
            <p:cNvSpPr>
              <a:spLocks noChangeArrowheads="1"/>
            </p:cNvSpPr>
            <p:nvPr/>
          </p:nvSpPr>
          <p:spPr bwMode="auto">
            <a:xfrm flipH="1">
              <a:off x="5846763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9" name="Oval 376"/>
            <p:cNvSpPr>
              <a:spLocks noChangeArrowheads="1"/>
            </p:cNvSpPr>
            <p:nvPr/>
          </p:nvSpPr>
          <p:spPr bwMode="auto">
            <a:xfrm flipH="1">
              <a:off x="5951538" y="4805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0" name="Oval 377"/>
            <p:cNvSpPr>
              <a:spLocks noChangeArrowheads="1"/>
            </p:cNvSpPr>
            <p:nvPr/>
          </p:nvSpPr>
          <p:spPr bwMode="auto">
            <a:xfrm flipH="1">
              <a:off x="5948363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1" name="Oval 379"/>
            <p:cNvSpPr>
              <a:spLocks noChangeArrowheads="1"/>
            </p:cNvSpPr>
            <p:nvPr/>
          </p:nvSpPr>
          <p:spPr bwMode="auto">
            <a:xfrm flipH="1">
              <a:off x="5757863" y="48815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2" name="Oval 380"/>
            <p:cNvSpPr>
              <a:spLocks noChangeArrowheads="1"/>
            </p:cNvSpPr>
            <p:nvPr/>
          </p:nvSpPr>
          <p:spPr bwMode="auto">
            <a:xfrm flipH="1">
              <a:off x="5754688" y="4872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3" name="Oval 382"/>
            <p:cNvSpPr>
              <a:spLocks noChangeArrowheads="1"/>
            </p:cNvSpPr>
            <p:nvPr/>
          </p:nvSpPr>
          <p:spPr bwMode="auto">
            <a:xfrm flipH="1">
              <a:off x="6053138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4" name="Oval 383"/>
            <p:cNvSpPr>
              <a:spLocks noChangeArrowheads="1"/>
            </p:cNvSpPr>
            <p:nvPr/>
          </p:nvSpPr>
          <p:spPr bwMode="auto">
            <a:xfrm flipH="1">
              <a:off x="6049963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5" name="Oval 385"/>
            <p:cNvSpPr>
              <a:spLocks noChangeArrowheads="1"/>
            </p:cNvSpPr>
            <p:nvPr/>
          </p:nvSpPr>
          <p:spPr bwMode="auto">
            <a:xfrm flipH="1">
              <a:off x="5527675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6" name="Oval 386"/>
            <p:cNvSpPr>
              <a:spLocks noChangeArrowheads="1"/>
            </p:cNvSpPr>
            <p:nvPr/>
          </p:nvSpPr>
          <p:spPr bwMode="auto">
            <a:xfrm flipH="1">
              <a:off x="5524500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7" name="Oval 388"/>
            <p:cNvSpPr>
              <a:spLocks noChangeArrowheads="1"/>
            </p:cNvSpPr>
            <p:nvPr/>
          </p:nvSpPr>
          <p:spPr bwMode="auto">
            <a:xfrm flipH="1">
              <a:off x="5664200" y="5110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8" name="Oval 389"/>
            <p:cNvSpPr>
              <a:spLocks noChangeArrowheads="1"/>
            </p:cNvSpPr>
            <p:nvPr/>
          </p:nvSpPr>
          <p:spPr bwMode="auto">
            <a:xfrm flipH="1">
              <a:off x="5661025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9" name="Oval 391"/>
            <p:cNvSpPr>
              <a:spLocks noChangeArrowheads="1"/>
            </p:cNvSpPr>
            <p:nvPr/>
          </p:nvSpPr>
          <p:spPr bwMode="auto">
            <a:xfrm flipH="1">
              <a:off x="5370513" y="5148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0" name="Oval 392"/>
            <p:cNvSpPr>
              <a:spLocks noChangeArrowheads="1"/>
            </p:cNvSpPr>
            <p:nvPr/>
          </p:nvSpPr>
          <p:spPr bwMode="auto">
            <a:xfrm flipH="1">
              <a:off x="5367338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1" name="Oval 394"/>
            <p:cNvSpPr>
              <a:spLocks noChangeArrowheads="1"/>
            </p:cNvSpPr>
            <p:nvPr/>
          </p:nvSpPr>
          <p:spPr bwMode="auto">
            <a:xfrm flipH="1">
              <a:off x="5445126" y="5224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2" name="Oval 395"/>
            <p:cNvSpPr>
              <a:spLocks noChangeArrowheads="1"/>
            </p:cNvSpPr>
            <p:nvPr/>
          </p:nvSpPr>
          <p:spPr bwMode="auto">
            <a:xfrm flipH="1">
              <a:off x="5440363" y="52149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3" name="Oval 397"/>
            <p:cNvSpPr>
              <a:spLocks noChangeArrowheads="1"/>
            </p:cNvSpPr>
            <p:nvPr/>
          </p:nvSpPr>
          <p:spPr bwMode="auto">
            <a:xfrm flipH="1">
              <a:off x="5518151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4" name="Oval 398"/>
            <p:cNvSpPr>
              <a:spLocks noChangeArrowheads="1"/>
            </p:cNvSpPr>
            <p:nvPr/>
          </p:nvSpPr>
          <p:spPr bwMode="auto">
            <a:xfrm flipH="1">
              <a:off x="5516563" y="5272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5" name="Oval 400"/>
            <p:cNvSpPr>
              <a:spLocks noChangeArrowheads="1"/>
            </p:cNvSpPr>
            <p:nvPr/>
          </p:nvSpPr>
          <p:spPr bwMode="auto">
            <a:xfrm flipH="1">
              <a:off x="5646738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6" name="Oval 401"/>
            <p:cNvSpPr>
              <a:spLocks noChangeArrowheads="1"/>
            </p:cNvSpPr>
            <p:nvPr/>
          </p:nvSpPr>
          <p:spPr bwMode="auto">
            <a:xfrm flipH="1">
              <a:off x="5643563" y="5272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7" name="Oval 403"/>
            <p:cNvSpPr>
              <a:spLocks noChangeArrowheads="1"/>
            </p:cNvSpPr>
            <p:nvPr/>
          </p:nvSpPr>
          <p:spPr bwMode="auto">
            <a:xfrm flipH="1">
              <a:off x="5445126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8" name="Oval 404"/>
            <p:cNvSpPr>
              <a:spLocks noChangeArrowheads="1"/>
            </p:cNvSpPr>
            <p:nvPr/>
          </p:nvSpPr>
          <p:spPr bwMode="auto">
            <a:xfrm flipH="1">
              <a:off x="5440363" y="51006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9" name="Oval 406"/>
            <p:cNvSpPr>
              <a:spLocks noChangeArrowheads="1"/>
            </p:cNvSpPr>
            <p:nvPr/>
          </p:nvSpPr>
          <p:spPr bwMode="auto">
            <a:xfrm flipH="1">
              <a:off x="5546725" y="5186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0" name="Oval 407"/>
            <p:cNvSpPr>
              <a:spLocks noChangeArrowheads="1"/>
            </p:cNvSpPr>
            <p:nvPr/>
          </p:nvSpPr>
          <p:spPr bwMode="auto">
            <a:xfrm flipH="1">
              <a:off x="5543550" y="5176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1" name="Oval 409"/>
            <p:cNvSpPr>
              <a:spLocks noChangeArrowheads="1"/>
            </p:cNvSpPr>
            <p:nvPr/>
          </p:nvSpPr>
          <p:spPr bwMode="auto">
            <a:xfrm flipH="1">
              <a:off x="5351463" y="5262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2" name="Oval 410"/>
            <p:cNvSpPr>
              <a:spLocks noChangeArrowheads="1"/>
            </p:cNvSpPr>
            <p:nvPr/>
          </p:nvSpPr>
          <p:spPr bwMode="auto">
            <a:xfrm flipH="1">
              <a:off x="5348288" y="5253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3" name="Oval 412"/>
            <p:cNvSpPr>
              <a:spLocks noChangeArrowheads="1"/>
            </p:cNvSpPr>
            <p:nvPr/>
          </p:nvSpPr>
          <p:spPr bwMode="auto">
            <a:xfrm flipH="1">
              <a:off x="5646738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4" name="Oval 413"/>
            <p:cNvSpPr>
              <a:spLocks noChangeArrowheads="1"/>
            </p:cNvSpPr>
            <p:nvPr/>
          </p:nvSpPr>
          <p:spPr bwMode="auto">
            <a:xfrm flipH="1">
              <a:off x="5643563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5" name="Oval 415"/>
            <p:cNvSpPr>
              <a:spLocks noChangeArrowheads="1"/>
            </p:cNvSpPr>
            <p:nvPr/>
          </p:nvSpPr>
          <p:spPr bwMode="auto">
            <a:xfrm flipH="1">
              <a:off x="6156326" y="4957760"/>
              <a:ext cx="20638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6" name="Oval 416"/>
            <p:cNvSpPr>
              <a:spLocks noChangeArrowheads="1"/>
            </p:cNvSpPr>
            <p:nvPr/>
          </p:nvSpPr>
          <p:spPr bwMode="auto">
            <a:xfrm flipH="1">
              <a:off x="6151563" y="49482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7" name="Oval 418"/>
            <p:cNvSpPr>
              <a:spLocks noChangeArrowheads="1"/>
            </p:cNvSpPr>
            <p:nvPr/>
          </p:nvSpPr>
          <p:spPr bwMode="auto">
            <a:xfrm flipH="1">
              <a:off x="6292851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8" name="Oval 419"/>
            <p:cNvSpPr>
              <a:spLocks noChangeArrowheads="1"/>
            </p:cNvSpPr>
            <p:nvPr/>
          </p:nvSpPr>
          <p:spPr bwMode="auto">
            <a:xfrm flipH="1">
              <a:off x="6291263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9" name="Oval 421"/>
            <p:cNvSpPr>
              <a:spLocks noChangeArrowheads="1"/>
            </p:cNvSpPr>
            <p:nvPr/>
          </p:nvSpPr>
          <p:spPr bwMode="auto">
            <a:xfrm flipH="1">
              <a:off x="5997575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0" name="Oval 422"/>
            <p:cNvSpPr>
              <a:spLocks noChangeArrowheads="1"/>
            </p:cNvSpPr>
            <p:nvPr/>
          </p:nvSpPr>
          <p:spPr bwMode="auto">
            <a:xfrm flipH="1">
              <a:off x="5994400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1" name="Oval 424"/>
            <p:cNvSpPr>
              <a:spLocks noChangeArrowheads="1"/>
            </p:cNvSpPr>
            <p:nvPr/>
          </p:nvSpPr>
          <p:spPr bwMode="auto">
            <a:xfrm flipH="1">
              <a:off x="6072188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2" name="Oval 425"/>
            <p:cNvSpPr>
              <a:spLocks noChangeArrowheads="1"/>
            </p:cNvSpPr>
            <p:nvPr/>
          </p:nvSpPr>
          <p:spPr bwMode="auto">
            <a:xfrm flipH="1">
              <a:off x="6069013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3" name="Oval 427"/>
            <p:cNvSpPr>
              <a:spLocks noChangeArrowheads="1"/>
            </p:cNvSpPr>
            <p:nvPr/>
          </p:nvSpPr>
          <p:spPr bwMode="auto">
            <a:xfrm flipH="1">
              <a:off x="6145213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4" name="Oval 428"/>
            <p:cNvSpPr>
              <a:spLocks noChangeArrowheads="1"/>
            </p:cNvSpPr>
            <p:nvPr/>
          </p:nvSpPr>
          <p:spPr bwMode="auto">
            <a:xfrm flipH="1">
              <a:off x="6143625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5" name="Oval 430"/>
            <p:cNvSpPr>
              <a:spLocks noChangeArrowheads="1"/>
            </p:cNvSpPr>
            <p:nvPr/>
          </p:nvSpPr>
          <p:spPr bwMode="auto">
            <a:xfrm flipH="1">
              <a:off x="6275388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6" name="Oval 431"/>
            <p:cNvSpPr>
              <a:spLocks noChangeArrowheads="1"/>
            </p:cNvSpPr>
            <p:nvPr/>
          </p:nvSpPr>
          <p:spPr bwMode="auto">
            <a:xfrm flipH="1">
              <a:off x="6272213" y="51958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7" name="Oval 433"/>
            <p:cNvSpPr>
              <a:spLocks noChangeArrowheads="1"/>
            </p:cNvSpPr>
            <p:nvPr/>
          </p:nvSpPr>
          <p:spPr bwMode="auto">
            <a:xfrm flipH="1">
              <a:off x="6072188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8" name="Oval 434"/>
            <p:cNvSpPr>
              <a:spLocks noChangeArrowheads="1"/>
            </p:cNvSpPr>
            <p:nvPr/>
          </p:nvSpPr>
          <p:spPr bwMode="auto">
            <a:xfrm flipH="1">
              <a:off x="6069013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9" name="Oval 436"/>
            <p:cNvSpPr>
              <a:spLocks noChangeArrowheads="1"/>
            </p:cNvSpPr>
            <p:nvPr/>
          </p:nvSpPr>
          <p:spPr bwMode="auto">
            <a:xfrm flipH="1">
              <a:off x="6173788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0" name="Oval 437"/>
            <p:cNvSpPr>
              <a:spLocks noChangeArrowheads="1"/>
            </p:cNvSpPr>
            <p:nvPr/>
          </p:nvSpPr>
          <p:spPr bwMode="auto">
            <a:xfrm flipH="1">
              <a:off x="6170613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1" name="Oval 439"/>
            <p:cNvSpPr>
              <a:spLocks noChangeArrowheads="1"/>
            </p:cNvSpPr>
            <p:nvPr/>
          </p:nvSpPr>
          <p:spPr bwMode="auto">
            <a:xfrm flipH="1">
              <a:off x="5978526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2" name="Oval 440"/>
            <p:cNvSpPr>
              <a:spLocks noChangeArrowheads="1"/>
            </p:cNvSpPr>
            <p:nvPr/>
          </p:nvSpPr>
          <p:spPr bwMode="auto">
            <a:xfrm flipH="1">
              <a:off x="5976938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3" name="Oval 442"/>
            <p:cNvSpPr>
              <a:spLocks noChangeArrowheads="1"/>
            </p:cNvSpPr>
            <p:nvPr/>
          </p:nvSpPr>
          <p:spPr bwMode="auto">
            <a:xfrm flipH="1">
              <a:off x="6275388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4" name="Oval 443"/>
            <p:cNvSpPr>
              <a:spLocks noChangeArrowheads="1"/>
            </p:cNvSpPr>
            <p:nvPr/>
          </p:nvSpPr>
          <p:spPr bwMode="auto">
            <a:xfrm flipH="1">
              <a:off x="6272213" y="49482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5" name="Oval 445"/>
            <p:cNvSpPr>
              <a:spLocks noChangeArrowheads="1"/>
            </p:cNvSpPr>
            <p:nvPr/>
          </p:nvSpPr>
          <p:spPr bwMode="auto">
            <a:xfrm flipH="1">
              <a:off x="5083176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6" name="Oval 446"/>
            <p:cNvSpPr>
              <a:spLocks noChangeArrowheads="1"/>
            </p:cNvSpPr>
            <p:nvPr/>
          </p:nvSpPr>
          <p:spPr bwMode="auto">
            <a:xfrm flipH="1">
              <a:off x="5081588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7" name="Oval 448"/>
            <p:cNvSpPr>
              <a:spLocks noChangeArrowheads="1"/>
            </p:cNvSpPr>
            <p:nvPr/>
          </p:nvSpPr>
          <p:spPr bwMode="auto">
            <a:xfrm flipH="1">
              <a:off x="5221288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8" name="Oval 449"/>
            <p:cNvSpPr>
              <a:spLocks noChangeArrowheads="1"/>
            </p:cNvSpPr>
            <p:nvPr/>
          </p:nvSpPr>
          <p:spPr bwMode="auto">
            <a:xfrm flipH="1">
              <a:off x="5219700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9" name="Oval 451"/>
            <p:cNvSpPr>
              <a:spLocks noChangeArrowheads="1"/>
            </p:cNvSpPr>
            <p:nvPr/>
          </p:nvSpPr>
          <p:spPr bwMode="auto">
            <a:xfrm flipH="1">
              <a:off x="4926013" y="43862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0" name="Oval 452"/>
            <p:cNvSpPr>
              <a:spLocks noChangeArrowheads="1"/>
            </p:cNvSpPr>
            <p:nvPr/>
          </p:nvSpPr>
          <p:spPr bwMode="auto">
            <a:xfrm flipH="1">
              <a:off x="4922838" y="43767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1" name="Oval 454"/>
            <p:cNvSpPr>
              <a:spLocks noChangeArrowheads="1"/>
            </p:cNvSpPr>
            <p:nvPr/>
          </p:nvSpPr>
          <p:spPr bwMode="auto">
            <a:xfrm flipH="1">
              <a:off x="5000625" y="44624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2" name="Oval 455"/>
            <p:cNvSpPr>
              <a:spLocks noChangeArrowheads="1"/>
            </p:cNvSpPr>
            <p:nvPr/>
          </p:nvSpPr>
          <p:spPr bwMode="auto">
            <a:xfrm flipH="1">
              <a:off x="4997450" y="44529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3" name="Oval 457"/>
            <p:cNvSpPr>
              <a:spLocks noChangeArrowheads="1"/>
            </p:cNvSpPr>
            <p:nvPr/>
          </p:nvSpPr>
          <p:spPr bwMode="auto">
            <a:xfrm flipH="1">
              <a:off x="507365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4" name="Oval 458"/>
            <p:cNvSpPr>
              <a:spLocks noChangeArrowheads="1"/>
            </p:cNvSpPr>
            <p:nvPr/>
          </p:nvSpPr>
          <p:spPr bwMode="auto">
            <a:xfrm flipH="1">
              <a:off x="5072063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5" name="Oval 460"/>
            <p:cNvSpPr>
              <a:spLocks noChangeArrowheads="1"/>
            </p:cNvSpPr>
            <p:nvPr/>
          </p:nvSpPr>
          <p:spPr bwMode="auto">
            <a:xfrm flipH="1">
              <a:off x="5203826" y="451961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6" name="Oval 461"/>
            <p:cNvSpPr>
              <a:spLocks noChangeArrowheads="1"/>
            </p:cNvSpPr>
            <p:nvPr/>
          </p:nvSpPr>
          <p:spPr bwMode="auto">
            <a:xfrm flipH="1">
              <a:off x="5202238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7" name="Oval 463"/>
            <p:cNvSpPr>
              <a:spLocks noChangeArrowheads="1"/>
            </p:cNvSpPr>
            <p:nvPr/>
          </p:nvSpPr>
          <p:spPr bwMode="auto">
            <a:xfrm flipH="1">
              <a:off x="5000625" y="43481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8" name="Oval 464"/>
            <p:cNvSpPr>
              <a:spLocks noChangeArrowheads="1"/>
            </p:cNvSpPr>
            <p:nvPr/>
          </p:nvSpPr>
          <p:spPr bwMode="auto">
            <a:xfrm flipH="1">
              <a:off x="4997450" y="43386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9" name="Oval 466"/>
            <p:cNvSpPr>
              <a:spLocks noChangeArrowheads="1"/>
            </p:cNvSpPr>
            <p:nvPr/>
          </p:nvSpPr>
          <p:spPr bwMode="auto">
            <a:xfrm flipH="1">
              <a:off x="5102226" y="44243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0" name="Oval 467"/>
            <p:cNvSpPr>
              <a:spLocks noChangeArrowheads="1"/>
            </p:cNvSpPr>
            <p:nvPr/>
          </p:nvSpPr>
          <p:spPr bwMode="auto">
            <a:xfrm flipH="1">
              <a:off x="5100638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1" name="Oval 469"/>
            <p:cNvSpPr>
              <a:spLocks noChangeArrowheads="1"/>
            </p:cNvSpPr>
            <p:nvPr/>
          </p:nvSpPr>
          <p:spPr bwMode="auto">
            <a:xfrm flipH="1">
              <a:off x="4906963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2" name="Oval 470"/>
            <p:cNvSpPr>
              <a:spLocks noChangeArrowheads="1"/>
            </p:cNvSpPr>
            <p:nvPr/>
          </p:nvSpPr>
          <p:spPr bwMode="auto">
            <a:xfrm flipH="1">
              <a:off x="4905375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3" name="Oval 472"/>
            <p:cNvSpPr>
              <a:spLocks noChangeArrowheads="1"/>
            </p:cNvSpPr>
            <p:nvPr/>
          </p:nvSpPr>
          <p:spPr bwMode="auto">
            <a:xfrm flipH="1">
              <a:off x="5203826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4" name="Oval 473"/>
            <p:cNvSpPr>
              <a:spLocks noChangeArrowheads="1"/>
            </p:cNvSpPr>
            <p:nvPr/>
          </p:nvSpPr>
          <p:spPr bwMode="auto">
            <a:xfrm flipH="1">
              <a:off x="5202238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5" name="Oval 475"/>
            <p:cNvSpPr>
              <a:spLocks noChangeArrowheads="1"/>
            </p:cNvSpPr>
            <p:nvPr/>
          </p:nvSpPr>
          <p:spPr bwMode="auto">
            <a:xfrm flipH="1">
              <a:off x="5453063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6" name="Oval 476"/>
            <p:cNvSpPr>
              <a:spLocks noChangeArrowheads="1"/>
            </p:cNvSpPr>
            <p:nvPr/>
          </p:nvSpPr>
          <p:spPr bwMode="auto">
            <a:xfrm flipH="1">
              <a:off x="5449888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7" name="Oval 478"/>
            <p:cNvSpPr>
              <a:spLocks noChangeArrowheads="1"/>
            </p:cNvSpPr>
            <p:nvPr/>
          </p:nvSpPr>
          <p:spPr bwMode="auto">
            <a:xfrm flipH="1">
              <a:off x="5591176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8" name="Oval 479"/>
            <p:cNvSpPr>
              <a:spLocks noChangeArrowheads="1"/>
            </p:cNvSpPr>
            <p:nvPr/>
          </p:nvSpPr>
          <p:spPr bwMode="auto">
            <a:xfrm flipH="1">
              <a:off x="5589588" y="4719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9" name="Oval 481"/>
            <p:cNvSpPr>
              <a:spLocks noChangeArrowheads="1"/>
            </p:cNvSpPr>
            <p:nvPr/>
          </p:nvSpPr>
          <p:spPr bwMode="auto">
            <a:xfrm flipH="1">
              <a:off x="5295901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0" name="Oval 482"/>
            <p:cNvSpPr>
              <a:spLocks noChangeArrowheads="1"/>
            </p:cNvSpPr>
            <p:nvPr/>
          </p:nvSpPr>
          <p:spPr bwMode="auto">
            <a:xfrm flipH="1">
              <a:off x="5294313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1" name="Oval 484"/>
            <p:cNvSpPr>
              <a:spLocks noChangeArrowheads="1"/>
            </p:cNvSpPr>
            <p:nvPr/>
          </p:nvSpPr>
          <p:spPr bwMode="auto">
            <a:xfrm flipH="1">
              <a:off x="5370513" y="48434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2" name="Oval 485"/>
            <p:cNvSpPr>
              <a:spLocks noChangeArrowheads="1"/>
            </p:cNvSpPr>
            <p:nvPr/>
          </p:nvSpPr>
          <p:spPr bwMode="auto">
            <a:xfrm flipH="1">
              <a:off x="5367338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3" name="Oval 487"/>
            <p:cNvSpPr>
              <a:spLocks noChangeArrowheads="1"/>
            </p:cNvSpPr>
            <p:nvPr/>
          </p:nvSpPr>
          <p:spPr bwMode="auto">
            <a:xfrm flipH="1">
              <a:off x="5445126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4" name="Oval 488"/>
            <p:cNvSpPr>
              <a:spLocks noChangeArrowheads="1"/>
            </p:cNvSpPr>
            <p:nvPr/>
          </p:nvSpPr>
          <p:spPr bwMode="auto">
            <a:xfrm flipH="1">
              <a:off x="5440363" y="489108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5" name="Oval 490"/>
            <p:cNvSpPr>
              <a:spLocks noChangeArrowheads="1"/>
            </p:cNvSpPr>
            <p:nvPr/>
          </p:nvSpPr>
          <p:spPr bwMode="auto">
            <a:xfrm flipH="1">
              <a:off x="5573713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6" name="Oval 491"/>
            <p:cNvSpPr>
              <a:spLocks noChangeArrowheads="1"/>
            </p:cNvSpPr>
            <p:nvPr/>
          </p:nvSpPr>
          <p:spPr bwMode="auto">
            <a:xfrm flipH="1">
              <a:off x="5570538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7" name="Oval 493"/>
            <p:cNvSpPr>
              <a:spLocks noChangeArrowheads="1"/>
            </p:cNvSpPr>
            <p:nvPr/>
          </p:nvSpPr>
          <p:spPr bwMode="auto">
            <a:xfrm flipH="1">
              <a:off x="5370513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8" name="Oval 494"/>
            <p:cNvSpPr>
              <a:spLocks noChangeArrowheads="1"/>
            </p:cNvSpPr>
            <p:nvPr/>
          </p:nvSpPr>
          <p:spPr bwMode="auto">
            <a:xfrm flipH="1">
              <a:off x="5367338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9" name="Oval 496"/>
            <p:cNvSpPr>
              <a:spLocks noChangeArrowheads="1"/>
            </p:cNvSpPr>
            <p:nvPr/>
          </p:nvSpPr>
          <p:spPr bwMode="auto">
            <a:xfrm flipH="1">
              <a:off x="5472113" y="4805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0" name="Oval 497"/>
            <p:cNvSpPr>
              <a:spLocks noChangeArrowheads="1"/>
            </p:cNvSpPr>
            <p:nvPr/>
          </p:nvSpPr>
          <p:spPr bwMode="auto">
            <a:xfrm flipH="1">
              <a:off x="5468938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1" name="Oval 499"/>
            <p:cNvSpPr>
              <a:spLocks noChangeArrowheads="1"/>
            </p:cNvSpPr>
            <p:nvPr/>
          </p:nvSpPr>
          <p:spPr bwMode="auto">
            <a:xfrm flipH="1">
              <a:off x="5276851" y="4881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2" name="Oval 500"/>
            <p:cNvSpPr>
              <a:spLocks noChangeArrowheads="1"/>
            </p:cNvSpPr>
            <p:nvPr/>
          </p:nvSpPr>
          <p:spPr bwMode="auto">
            <a:xfrm flipH="1">
              <a:off x="5275263" y="48720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3" name="Oval 502"/>
            <p:cNvSpPr>
              <a:spLocks noChangeArrowheads="1"/>
            </p:cNvSpPr>
            <p:nvPr/>
          </p:nvSpPr>
          <p:spPr bwMode="auto">
            <a:xfrm flipH="1">
              <a:off x="5573713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4" name="Oval 503"/>
            <p:cNvSpPr>
              <a:spLocks noChangeArrowheads="1"/>
            </p:cNvSpPr>
            <p:nvPr/>
          </p:nvSpPr>
          <p:spPr bwMode="auto">
            <a:xfrm flipH="1">
              <a:off x="5570538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5" name="Oval 506"/>
            <p:cNvSpPr>
              <a:spLocks noChangeArrowheads="1"/>
            </p:cNvSpPr>
            <p:nvPr/>
          </p:nvSpPr>
          <p:spPr bwMode="auto">
            <a:xfrm flipH="1">
              <a:off x="6835777" y="49577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6" name="Oval 507"/>
            <p:cNvSpPr>
              <a:spLocks noChangeArrowheads="1"/>
            </p:cNvSpPr>
            <p:nvPr/>
          </p:nvSpPr>
          <p:spPr bwMode="auto">
            <a:xfrm flipH="1">
              <a:off x="6834189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7" name="Oval 509"/>
            <p:cNvSpPr>
              <a:spLocks noChangeArrowheads="1"/>
            </p:cNvSpPr>
            <p:nvPr/>
          </p:nvSpPr>
          <p:spPr bwMode="auto">
            <a:xfrm flipH="1">
              <a:off x="6973889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8" name="Oval 510"/>
            <p:cNvSpPr>
              <a:spLocks noChangeArrowheads="1"/>
            </p:cNvSpPr>
            <p:nvPr/>
          </p:nvSpPr>
          <p:spPr bwMode="auto">
            <a:xfrm flipH="1">
              <a:off x="6972301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9" name="Oval 512"/>
            <p:cNvSpPr>
              <a:spLocks noChangeArrowheads="1"/>
            </p:cNvSpPr>
            <p:nvPr/>
          </p:nvSpPr>
          <p:spPr bwMode="auto">
            <a:xfrm flipH="1">
              <a:off x="6678614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0" name="Oval 513"/>
            <p:cNvSpPr>
              <a:spLocks noChangeArrowheads="1"/>
            </p:cNvSpPr>
            <p:nvPr/>
          </p:nvSpPr>
          <p:spPr bwMode="auto">
            <a:xfrm flipH="1">
              <a:off x="6675439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1" name="Oval 515"/>
            <p:cNvSpPr>
              <a:spLocks noChangeArrowheads="1"/>
            </p:cNvSpPr>
            <p:nvPr/>
          </p:nvSpPr>
          <p:spPr bwMode="auto">
            <a:xfrm flipH="1">
              <a:off x="6753226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2" name="Oval 516"/>
            <p:cNvSpPr>
              <a:spLocks noChangeArrowheads="1"/>
            </p:cNvSpPr>
            <p:nvPr/>
          </p:nvSpPr>
          <p:spPr bwMode="auto">
            <a:xfrm flipH="1">
              <a:off x="6750051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3" name="Oval 518"/>
            <p:cNvSpPr>
              <a:spLocks noChangeArrowheads="1"/>
            </p:cNvSpPr>
            <p:nvPr/>
          </p:nvSpPr>
          <p:spPr bwMode="auto">
            <a:xfrm flipH="1">
              <a:off x="6826252" y="52054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4" name="Oval 519"/>
            <p:cNvSpPr>
              <a:spLocks noChangeArrowheads="1"/>
            </p:cNvSpPr>
            <p:nvPr/>
          </p:nvSpPr>
          <p:spPr bwMode="auto">
            <a:xfrm flipH="1">
              <a:off x="6824664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5" name="Oval 521"/>
            <p:cNvSpPr>
              <a:spLocks noChangeArrowheads="1"/>
            </p:cNvSpPr>
            <p:nvPr/>
          </p:nvSpPr>
          <p:spPr bwMode="auto">
            <a:xfrm flipH="1">
              <a:off x="6956427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6" name="Oval 522"/>
            <p:cNvSpPr>
              <a:spLocks noChangeArrowheads="1"/>
            </p:cNvSpPr>
            <p:nvPr/>
          </p:nvSpPr>
          <p:spPr bwMode="auto">
            <a:xfrm flipH="1">
              <a:off x="6954839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7" name="Oval 524"/>
            <p:cNvSpPr>
              <a:spLocks noChangeArrowheads="1"/>
            </p:cNvSpPr>
            <p:nvPr/>
          </p:nvSpPr>
          <p:spPr bwMode="auto">
            <a:xfrm flipH="1">
              <a:off x="6753226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8" name="Oval 525"/>
            <p:cNvSpPr>
              <a:spLocks noChangeArrowheads="1"/>
            </p:cNvSpPr>
            <p:nvPr/>
          </p:nvSpPr>
          <p:spPr bwMode="auto">
            <a:xfrm flipH="1">
              <a:off x="6750051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9" name="Oval 527"/>
            <p:cNvSpPr>
              <a:spLocks noChangeArrowheads="1"/>
            </p:cNvSpPr>
            <p:nvPr/>
          </p:nvSpPr>
          <p:spPr bwMode="auto">
            <a:xfrm flipH="1">
              <a:off x="6854827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0" name="Oval 528"/>
            <p:cNvSpPr>
              <a:spLocks noChangeArrowheads="1"/>
            </p:cNvSpPr>
            <p:nvPr/>
          </p:nvSpPr>
          <p:spPr bwMode="auto">
            <a:xfrm flipH="1">
              <a:off x="6853239" y="5100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1" name="Oval 530"/>
            <p:cNvSpPr>
              <a:spLocks noChangeArrowheads="1"/>
            </p:cNvSpPr>
            <p:nvPr/>
          </p:nvSpPr>
          <p:spPr bwMode="auto">
            <a:xfrm flipH="1">
              <a:off x="6659564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2" name="Oval 531"/>
            <p:cNvSpPr>
              <a:spLocks noChangeArrowheads="1"/>
            </p:cNvSpPr>
            <p:nvPr/>
          </p:nvSpPr>
          <p:spPr bwMode="auto">
            <a:xfrm flipH="1">
              <a:off x="6657976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3" name="Oval 533"/>
            <p:cNvSpPr>
              <a:spLocks noChangeArrowheads="1"/>
            </p:cNvSpPr>
            <p:nvPr/>
          </p:nvSpPr>
          <p:spPr bwMode="auto">
            <a:xfrm flipH="1">
              <a:off x="6956427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4" name="Oval 534"/>
            <p:cNvSpPr>
              <a:spLocks noChangeArrowheads="1"/>
            </p:cNvSpPr>
            <p:nvPr/>
          </p:nvSpPr>
          <p:spPr bwMode="auto">
            <a:xfrm flipH="1">
              <a:off x="6954839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5" name="Oval 536"/>
            <p:cNvSpPr>
              <a:spLocks noChangeArrowheads="1"/>
            </p:cNvSpPr>
            <p:nvPr/>
          </p:nvSpPr>
          <p:spPr bwMode="auto">
            <a:xfrm flipH="1">
              <a:off x="7316789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6" name="Oval 537"/>
            <p:cNvSpPr>
              <a:spLocks noChangeArrowheads="1"/>
            </p:cNvSpPr>
            <p:nvPr/>
          </p:nvSpPr>
          <p:spPr bwMode="auto">
            <a:xfrm flipH="1">
              <a:off x="7313614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7" name="Oval 539"/>
            <p:cNvSpPr>
              <a:spLocks noChangeArrowheads="1"/>
            </p:cNvSpPr>
            <p:nvPr/>
          </p:nvSpPr>
          <p:spPr bwMode="auto">
            <a:xfrm flipH="1">
              <a:off x="745331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8" name="Oval 540"/>
            <p:cNvSpPr>
              <a:spLocks noChangeArrowheads="1"/>
            </p:cNvSpPr>
            <p:nvPr/>
          </p:nvSpPr>
          <p:spPr bwMode="auto">
            <a:xfrm flipH="1">
              <a:off x="745172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9" name="Oval 542"/>
            <p:cNvSpPr>
              <a:spLocks noChangeArrowheads="1"/>
            </p:cNvSpPr>
            <p:nvPr/>
          </p:nvSpPr>
          <p:spPr bwMode="auto">
            <a:xfrm flipH="1">
              <a:off x="7159627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0" name="Oval 543"/>
            <p:cNvSpPr>
              <a:spLocks noChangeArrowheads="1"/>
            </p:cNvSpPr>
            <p:nvPr/>
          </p:nvSpPr>
          <p:spPr bwMode="auto">
            <a:xfrm flipH="1">
              <a:off x="7158039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1" name="Oval 545"/>
            <p:cNvSpPr>
              <a:spLocks noChangeArrowheads="1"/>
            </p:cNvSpPr>
            <p:nvPr/>
          </p:nvSpPr>
          <p:spPr bwMode="auto">
            <a:xfrm flipH="1">
              <a:off x="7232652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2" name="Oval 546"/>
            <p:cNvSpPr>
              <a:spLocks noChangeArrowheads="1"/>
            </p:cNvSpPr>
            <p:nvPr/>
          </p:nvSpPr>
          <p:spPr bwMode="auto">
            <a:xfrm flipH="1">
              <a:off x="7231064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3" name="Oval 548"/>
            <p:cNvSpPr>
              <a:spLocks noChangeArrowheads="1"/>
            </p:cNvSpPr>
            <p:nvPr/>
          </p:nvSpPr>
          <p:spPr bwMode="auto">
            <a:xfrm flipH="1">
              <a:off x="7307264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4" name="Oval 549"/>
            <p:cNvSpPr>
              <a:spLocks noChangeArrowheads="1"/>
            </p:cNvSpPr>
            <p:nvPr/>
          </p:nvSpPr>
          <p:spPr bwMode="auto">
            <a:xfrm flipH="1">
              <a:off x="7304089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5" name="Oval 551"/>
            <p:cNvSpPr>
              <a:spLocks noChangeArrowheads="1"/>
            </p:cNvSpPr>
            <p:nvPr/>
          </p:nvSpPr>
          <p:spPr bwMode="auto">
            <a:xfrm flipH="1">
              <a:off x="743585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6" name="Oval 552"/>
            <p:cNvSpPr>
              <a:spLocks noChangeArrowheads="1"/>
            </p:cNvSpPr>
            <p:nvPr/>
          </p:nvSpPr>
          <p:spPr bwMode="auto">
            <a:xfrm flipH="1">
              <a:off x="7432676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7" name="Oval 554"/>
            <p:cNvSpPr>
              <a:spLocks noChangeArrowheads="1"/>
            </p:cNvSpPr>
            <p:nvPr/>
          </p:nvSpPr>
          <p:spPr bwMode="auto">
            <a:xfrm flipH="1">
              <a:off x="7232652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8" name="Oval 555"/>
            <p:cNvSpPr>
              <a:spLocks noChangeArrowheads="1"/>
            </p:cNvSpPr>
            <p:nvPr/>
          </p:nvSpPr>
          <p:spPr bwMode="auto">
            <a:xfrm flipH="1">
              <a:off x="7231064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9" name="Oval 557"/>
            <p:cNvSpPr>
              <a:spLocks noChangeArrowheads="1"/>
            </p:cNvSpPr>
            <p:nvPr/>
          </p:nvSpPr>
          <p:spPr bwMode="auto">
            <a:xfrm flipH="1">
              <a:off x="7334252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0" name="Oval 558"/>
            <p:cNvSpPr>
              <a:spLocks noChangeArrowheads="1"/>
            </p:cNvSpPr>
            <p:nvPr/>
          </p:nvSpPr>
          <p:spPr bwMode="auto">
            <a:xfrm flipH="1">
              <a:off x="7332664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1" name="Oval 560"/>
            <p:cNvSpPr>
              <a:spLocks noChangeArrowheads="1"/>
            </p:cNvSpPr>
            <p:nvPr/>
          </p:nvSpPr>
          <p:spPr bwMode="auto">
            <a:xfrm flipH="1">
              <a:off x="7140577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2" name="Oval 561"/>
            <p:cNvSpPr>
              <a:spLocks noChangeArrowheads="1"/>
            </p:cNvSpPr>
            <p:nvPr/>
          </p:nvSpPr>
          <p:spPr bwMode="auto">
            <a:xfrm flipH="1">
              <a:off x="7138989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3" name="Oval 563"/>
            <p:cNvSpPr>
              <a:spLocks noChangeArrowheads="1"/>
            </p:cNvSpPr>
            <p:nvPr/>
          </p:nvSpPr>
          <p:spPr bwMode="auto">
            <a:xfrm flipH="1">
              <a:off x="743585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4" name="Oval 564"/>
            <p:cNvSpPr>
              <a:spLocks noChangeArrowheads="1"/>
            </p:cNvSpPr>
            <p:nvPr/>
          </p:nvSpPr>
          <p:spPr bwMode="auto">
            <a:xfrm flipH="1">
              <a:off x="7432676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5" name="Oval 566"/>
            <p:cNvSpPr>
              <a:spLocks noChangeArrowheads="1"/>
            </p:cNvSpPr>
            <p:nvPr/>
          </p:nvSpPr>
          <p:spPr bwMode="auto">
            <a:xfrm flipH="1">
              <a:off x="7943852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6" name="Oval 567"/>
            <p:cNvSpPr>
              <a:spLocks noChangeArrowheads="1"/>
            </p:cNvSpPr>
            <p:nvPr/>
          </p:nvSpPr>
          <p:spPr bwMode="auto">
            <a:xfrm flipH="1">
              <a:off x="7942264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7" name="Oval 569"/>
            <p:cNvSpPr>
              <a:spLocks noChangeArrowheads="1"/>
            </p:cNvSpPr>
            <p:nvPr/>
          </p:nvSpPr>
          <p:spPr bwMode="auto">
            <a:xfrm flipH="1">
              <a:off x="808196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8" name="Oval 570"/>
            <p:cNvSpPr>
              <a:spLocks noChangeArrowheads="1"/>
            </p:cNvSpPr>
            <p:nvPr/>
          </p:nvSpPr>
          <p:spPr bwMode="auto">
            <a:xfrm flipH="1">
              <a:off x="808037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9" name="Oval 572"/>
            <p:cNvSpPr>
              <a:spLocks noChangeArrowheads="1"/>
            </p:cNvSpPr>
            <p:nvPr/>
          </p:nvSpPr>
          <p:spPr bwMode="auto">
            <a:xfrm flipH="1">
              <a:off x="7786689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0" name="Oval 573"/>
            <p:cNvSpPr>
              <a:spLocks noChangeArrowheads="1"/>
            </p:cNvSpPr>
            <p:nvPr/>
          </p:nvSpPr>
          <p:spPr bwMode="auto">
            <a:xfrm flipH="1">
              <a:off x="7785101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1" name="Oval 575"/>
            <p:cNvSpPr>
              <a:spLocks noChangeArrowheads="1"/>
            </p:cNvSpPr>
            <p:nvPr/>
          </p:nvSpPr>
          <p:spPr bwMode="auto">
            <a:xfrm flipH="1">
              <a:off x="7859714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2" name="Oval 576"/>
            <p:cNvSpPr>
              <a:spLocks noChangeArrowheads="1"/>
            </p:cNvSpPr>
            <p:nvPr/>
          </p:nvSpPr>
          <p:spPr bwMode="auto">
            <a:xfrm flipH="1">
              <a:off x="7858126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3" name="Oval 578"/>
            <p:cNvSpPr>
              <a:spLocks noChangeArrowheads="1"/>
            </p:cNvSpPr>
            <p:nvPr/>
          </p:nvSpPr>
          <p:spPr bwMode="auto">
            <a:xfrm flipH="1">
              <a:off x="7935914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4" name="Oval 579"/>
            <p:cNvSpPr>
              <a:spLocks noChangeArrowheads="1"/>
            </p:cNvSpPr>
            <p:nvPr/>
          </p:nvSpPr>
          <p:spPr bwMode="auto">
            <a:xfrm flipH="1">
              <a:off x="7932739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5" name="Oval 581"/>
            <p:cNvSpPr>
              <a:spLocks noChangeArrowheads="1"/>
            </p:cNvSpPr>
            <p:nvPr/>
          </p:nvSpPr>
          <p:spPr bwMode="auto">
            <a:xfrm flipH="1">
              <a:off x="806450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6" name="Oval 582"/>
            <p:cNvSpPr>
              <a:spLocks noChangeArrowheads="1"/>
            </p:cNvSpPr>
            <p:nvPr/>
          </p:nvSpPr>
          <p:spPr bwMode="auto">
            <a:xfrm flipH="1">
              <a:off x="8061326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7" name="Oval 584"/>
            <p:cNvSpPr>
              <a:spLocks noChangeArrowheads="1"/>
            </p:cNvSpPr>
            <p:nvPr/>
          </p:nvSpPr>
          <p:spPr bwMode="auto">
            <a:xfrm flipH="1">
              <a:off x="785971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8" name="Oval 585"/>
            <p:cNvSpPr>
              <a:spLocks noChangeArrowheads="1"/>
            </p:cNvSpPr>
            <p:nvPr/>
          </p:nvSpPr>
          <p:spPr bwMode="auto">
            <a:xfrm flipH="1">
              <a:off x="785812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9" name="Oval 587"/>
            <p:cNvSpPr>
              <a:spLocks noChangeArrowheads="1"/>
            </p:cNvSpPr>
            <p:nvPr/>
          </p:nvSpPr>
          <p:spPr bwMode="auto">
            <a:xfrm flipH="1">
              <a:off x="7962901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0" name="Oval 588"/>
            <p:cNvSpPr>
              <a:spLocks noChangeArrowheads="1"/>
            </p:cNvSpPr>
            <p:nvPr/>
          </p:nvSpPr>
          <p:spPr bwMode="auto">
            <a:xfrm flipH="1">
              <a:off x="7959726" y="44148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1" name="Oval 590"/>
            <p:cNvSpPr>
              <a:spLocks noChangeArrowheads="1"/>
            </p:cNvSpPr>
            <p:nvPr/>
          </p:nvSpPr>
          <p:spPr bwMode="auto">
            <a:xfrm flipH="1">
              <a:off x="7767639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2" name="Oval 591"/>
            <p:cNvSpPr>
              <a:spLocks noChangeArrowheads="1"/>
            </p:cNvSpPr>
            <p:nvPr/>
          </p:nvSpPr>
          <p:spPr bwMode="auto">
            <a:xfrm flipH="1">
              <a:off x="7766051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3" name="Oval 593"/>
            <p:cNvSpPr>
              <a:spLocks noChangeArrowheads="1"/>
            </p:cNvSpPr>
            <p:nvPr/>
          </p:nvSpPr>
          <p:spPr bwMode="auto">
            <a:xfrm flipH="1">
              <a:off x="806450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4" name="Oval 594"/>
            <p:cNvSpPr>
              <a:spLocks noChangeArrowheads="1"/>
            </p:cNvSpPr>
            <p:nvPr/>
          </p:nvSpPr>
          <p:spPr bwMode="auto">
            <a:xfrm flipH="1">
              <a:off x="8061326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5" name="Oval 596"/>
            <p:cNvSpPr>
              <a:spLocks noChangeArrowheads="1"/>
            </p:cNvSpPr>
            <p:nvPr/>
          </p:nvSpPr>
          <p:spPr bwMode="auto">
            <a:xfrm flipH="1">
              <a:off x="7685089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6" name="Oval 597"/>
            <p:cNvSpPr>
              <a:spLocks noChangeArrowheads="1"/>
            </p:cNvSpPr>
            <p:nvPr/>
          </p:nvSpPr>
          <p:spPr bwMode="auto">
            <a:xfrm flipH="1">
              <a:off x="7683501" y="4643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7" name="Oval 599"/>
            <p:cNvSpPr>
              <a:spLocks noChangeArrowheads="1"/>
            </p:cNvSpPr>
            <p:nvPr/>
          </p:nvSpPr>
          <p:spPr bwMode="auto">
            <a:xfrm flipH="1">
              <a:off x="7824789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8" name="Oval 600"/>
            <p:cNvSpPr>
              <a:spLocks noChangeArrowheads="1"/>
            </p:cNvSpPr>
            <p:nvPr/>
          </p:nvSpPr>
          <p:spPr bwMode="auto">
            <a:xfrm flipH="1">
              <a:off x="7821614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9" name="Oval 602"/>
            <p:cNvSpPr>
              <a:spLocks noChangeArrowheads="1"/>
            </p:cNvSpPr>
            <p:nvPr/>
          </p:nvSpPr>
          <p:spPr bwMode="auto">
            <a:xfrm flipH="1">
              <a:off x="7527927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0" name="Oval 603"/>
            <p:cNvSpPr>
              <a:spLocks noChangeArrowheads="1"/>
            </p:cNvSpPr>
            <p:nvPr/>
          </p:nvSpPr>
          <p:spPr bwMode="auto">
            <a:xfrm flipH="1">
              <a:off x="7526339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1" name="Oval 605"/>
            <p:cNvSpPr>
              <a:spLocks noChangeArrowheads="1"/>
            </p:cNvSpPr>
            <p:nvPr/>
          </p:nvSpPr>
          <p:spPr bwMode="auto">
            <a:xfrm flipH="1">
              <a:off x="7602539" y="4843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2" name="Oval 606"/>
            <p:cNvSpPr>
              <a:spLocks noChangeArrowheads="1"/>
            </p:cNvSpPr>
            <p:nvPr/>
          </p:nvSpPr>
          <p:spPr bwMode="auto">
            <a:xfrm flipH="1">
              <a:off x="7599364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3" name="Oval 608"/>
            <p:cNvSpPr>
              <a:spLocks noChangeArrowheads="1"/>
            </p:cNvSpPr>
            <p:nvPr/>
          </p:nvSpPr>
          <p:spPr bwMode="auto">
            <a:xfrm flipH="1">
              <a:off x="7675564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4" name="Oval 609"/>
            <p:cNvSpPr>
              <a:spLocks noChangeArrowheads="1"/>
            </p:cNvSpPr>
            <p:nvPr/>
          </p:nvSpPr>
          <p:spPr bwMode="auto">
            <a:xfrm flipH="1">
              <a:off x="7673976" y="4891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5" name="Oval 611"/>
            <p:cNvSpPr>
              <a:spLocks noChangeArrowheads="1"/>
            </p:cNvSpPr>
            <p:nvPr/>
          </p:nvSpPr>
          <p:spPr bwMode="auto">
            <a:xfrm flipH="1">
              <a:off x="7805739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6" name="Oval 612"/>
            <p:cNvSpPr>
              <a:spLocks noChangeArrowheads="1"/>
            </p:cNvSpPr>
            <p:nvPr/>
          </p:nvSpPr>
          <p:spPr bwMode="auto">
            <a:xfrm flipH="1">
              <a:off x="7802564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7" name="Oval 614"/>
            <p:cNvSpPr>
              <a:spLocks noChangeArrowheads="1"/>
            </p:cNvSpPr>
            <p:nvPr/>
          </p:nvSpPr>
          <p:spPr bwMode="auto">
            <a:xfrm flipH="1">
              <a:off x="7602539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8" name="Oval 615"/>
            <p:cNvSpPr>
              <a:spLocks noChangeArrowheads="1"/>
            </p:cNvSpPr>
            <p:nvPr/>
          </p:nvSpPr>
          <p:spPr bwMode="auto">
            <a:xfrm flipH="1">
              <a:off x="7599364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9" name="Oval 617"/>
            <p:cNvSpPr>
              <a:spLocks noChangeArrowheads="1"/>
            </p:cNvSpPr>
            <p:nvPr/>
          </p:nvSpPr>
          <p:spPr bwMode="auto">
            <a:xfrm flipH="1">
              <a:off x="7704139" y="4805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0" name="Oval 618"/>
            <p:cNvSpPr>
              <a:spLocks noChangeArrowheads="1"/>
            </p:cNvSpPr>
            <p:nvPr/>
          </p:nvSpPr>
          <p:spPr bwMode="auto">
            <a:xfrm flipH="1">
              <a:off x="7700964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1" name="Oval 620"/>
            <p:cNvSpPr>
              <a:spLocks noChangeArrowheads="1"/>
            </p:cNvSpPr>
            <p:nvPr/>
          </p:nvSpPr>
          <p:spPr bwMode="auto">
            <a:xfrm flipH="1">
              <a:off x="7510464" y="48815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2" name="Oval 621"/>
            <p:cNvSpPr>
              <a:spLocks noChangeArrowheads="1"/>
            </p:cNvSpPr>
            <p:nvPr/>
          </p:nvSpPr>
          <p:spPr bwMode="auto">
            <a:xfrm flipH="1">
              <a:off x="7507289" y="4872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3" name="Oval 623"/>
            <p:cNvSpPr>
              <a:spLocks noChangeArrowheads="1"/>
            </p:cNvSpPr>
            <p:nvPr/>
          </p:nvSpPr>
          <p:spPr bwMode="auto">
            <a:xfrm flipH="1">
              <a:off x="7805739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4" name="Oval 624"/>
            <p:cNvSpPr>
              <a:spLocks noChangeArrowheads="1"/>
            </p:cNvSpPr>
            <p:nvPr/>
          </p:nvSpPr>
          <p:spPr bwMode="auto">
            <a:xfrm flipH="1">
              <a:off x="7802564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5" name="Oval 626"/>
            <p:cNvSpPr>
              <a:spLocks noChangeArrowheads="1"/>
            </p:cNvSpPr>
            <p:nvPr/>
          </p:nvSpPr>
          <p:spPr bwMode="auto">
            <a:xfrm flipH="1">
              <a:off x="7280276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6" name="Oval 627"/>
            <p:cNvSpPr>
              <a:spLocks noChangeArrowheads="1"/>
            </p:cNvSpPr>
            <p:nvPr/>
          </p:nvSpPr>
          <p:spPr bwMode="auto">
            <a:xfrm flipH="1">
              <a:off x="7277101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7" name="Oval 629"/>
            <p:cNvSpPr>
              <a:spLocks noChangeArrowheads="1"/>
            </p:cNvSpPr>
            <p:nvPr/>
          </p:nvSpPr>
          <p:spPr bwMode="auto">
            <a:xfrm flipH="1">
              <a:off x="7416801" y="5110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8" name="Oval 630"/>
            <p:cNvSpPr>
              <a:spLocks noChangeArrowheads="1"/>
            </p:cNvSpPr>
            <p:nvPr/>
          </p:nvSpPr>
          <p:spPr bwMode="auto">
            <a:xfrm flipH="1">
              <a:off x="7413626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9" name="Oval 632"/>
            <p:cNvSpPr>
              <a:spLocks noChangeArrowheads="1"/>
            </p:cNvSpPr>
            <p:nvPr/>
          </p:nvSpPr>
          <p:spPr bwMode="auto">
            <a:xfrm flipH="1">
              <a:off x="7123114" y="5148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0" name="Oval 633"/>
            <p:cNvSpPr>
              <a:spLocks noChangeArrowheads="1"/>
            </p:cNvSpPr>
            <p:nvPr/>
          </p:nvSpPr>
          <p:spPr bwMode="auto">
            <a:xfrm flipH="1">
              <a:off x="7119939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1" name="Oval 635"/>
            <p:cNvSpPr>
              <a:spLocks noChangeArrowheads="1"/>
            </p:cNvSpPr>
            <p:nvPr/>
          </p:nvSpPr>
          <p:spPr bwMode="auto">
            <a:xfrm flipH="1">
              <a:off x="7197727" y="5224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2" name="Oval 636"/>
            <p:cNvSpPr>
              <a:spLocks noChangeArrowheads="1"/>
            </p:cNvSpPr>
            <p:nvPr/>
          </p:nvSpPr>
          <p:spPr bwMode="auto">
            <a:xfrm flipH="1">
              <a:off x="7192964" y="52149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3" name="Oval 638"/>
            <p:cNvSpPr>
              <a:spLocks noChangeArrowheads="1"/>
            </p:cNvSpPr>
            <p:nvPr/>
          </p:nvSpPr>
          <p:spPr bwMode="auto">
            <a:xfrm flipH="1">
              <a:off x="7270752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4" name="Oval 639"/>
            <p:cNvSpPr>
              <a:spLocks noChangeArrowheads="1"/>
            </p:cNvSpPr>
            <p:nvPr/>
          </p:nvSpPr>
          <p:spPr bwMode="auto">
            <a:xfrm flipH="1">
              <a:off x="7269164" y="5272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5" name="Oval 641"/>
            <p:cNvSpPr>
              <a:spLocks noChangeArrowheads="1"/>
            </p:cNvSpPr>
            <p:nvPr/>
          </p:nvSpPr>
          <p:spPr bwMode="auto">
            <a:xfrm flipH="1">
              <a:off x="7399339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6" name="Oval 642"/>
            <p:cNvSpPr>
              <a:spLocks noChangeArrowheads="1"/>
            </p:cNvSpPr>
            <p:nvPr/>
          </p:nvSpPr>
          <p:spPr bwMode="auto">
            <a:xfrm flipH="1">
              <a:off x="7396164" y="5272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7" name="Oval 644"/>
            <p:cNvSpPr>
              <a:spLocks noChangeArrowheads="1"/>
            </p:cNvSpPr>
            <p:nvPr/>
          </p:nvSpPr>
          <p:spPr bwMode="auto">
            <a:xfrm flipH="1">
              <a:off x="7197727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8" name="Oval 645"/>
            <p:cNvSpPr>
              <a:spLocks noChangeArrowheads="1"/>
            </p:cNvSpPr>
            <p:nvPr/>
          </p:nvSpPr>
          <p:spPr bwMode="auto">
            <a:xfrm flipH="1">
              <a:off x="7192964" y="51006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9" name="Oval 647"/>
            <p:cNvSpPr>
              <a:spLocks noChangeArrowheads="1"/>
            </p:cNvSpPr>
            <p:nvPr/>
          </p:nvSpPr>
          <p:spPr bwMode="auto">
            <a:xfrm flipH="1">
              <a:off x="7299326" y="5186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0" name="Oval 648"/>
            <p:cNvSpPr>
              <a:spLocks noChangeArrowheads="1"/>
            </p:cNvSpPr>
            <p:nvPr/>
          </p:nvSpPr>
          <p:spPr bwMode="auto">
            <a:xfrm flipH="1">
              <a:off x="7296151" y="5176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1" name="Oval 650"/>
            <p:cNvSpPr>
              <a:spLocks noChangeArrowheads="1"/>
            </p:cNvSpPr>
            <p:nvPr/>
          </p:nvSpPr>
          <p:spPr bwMode="auto">
            <a:xfrm flipH="1">
              <a:off x="7104064" y="5262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2" name="Oval 651"/>
            <p:cNvSpPr>
              <a:spLocks noChangeArrowheads="1"/>
            </p:cNvSpPr>
            <p:nvPr/>
          </p:nvSpPr>
          <p:spPr bwMode="auto">
            <a:xfrm flipH="1">
              <a:off x="7100889" y="5253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3" name="Oval 653"/>
            <p:cNvSpPr>
              <a:spLocks noChangeArrowheads="1"/>
            </p:cNvSpPr>
            <p:nvPr/>
          </p:nvSpPr>
          <p:spPr bwMode="auto">
            <a:xfrm flipH="1">
              <a:off x="7399339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4" name="Oval 654"/>
            <p:cNvSpPr>
              <a:spLocks noChangeArrowheads="1"/>
            </p:cNvSpPr>
            <p:nvPr/>
          </p:nvSpPr>
          <p:spPr bwMode="auto">
            <a:xfrm flipH="1">
              <a:off x="7396164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5" name="Oval 656"/>
            <p:cNvSpPr>
              <a:spLocks noChangeArrowheads="1"/>
            </p:cNvSpPr>
            <p:nvPr/>
          </p:nvSpPr>
          <p:spPr bwMode="auto">
            <a:xfrm flipH="1">
              <a:off x="7908927" y="4957760"/>
              <a:ext cx="20638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6" name="Oval 657"/>
            <p:cNvSpPr>
              <a:spLocks noChangeArrowheads="1"/>
            </p:cNvSpPr>
            <p:nvPr/>
          </p:nvSpPr>
          <p:spPr bwMode="auto">
            <a:xfrm flipH="1">
              <a:off x="7904164" y="49482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7" name="Oval 659"/>
            <p:cNvSpPr>
              <a:spLocks noChangeArrowheads="1"/>
            </p:cNvSpPr>
            <p:nvPr/>
          </p:nvSpPr>
          <p:spPr bwMode="auto">
            <a:xfrm flipH="1">
              <a:off x="8045452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8" name="Oval 660"/>
            <p:cNvSpPr>
              <a:spLocks noChangeArrowheads="1"/>
            </p:cNvSpPr>
            <p:nvPr/>
          </p:nvSpPr>
          <p:spPr bwMode="auto">
            <a:xfrm flipH="1">
              <a:off x="8043864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9" name="Oval 662"/>
            <p:cNvSpPr>
              <a:spLocks noChangeArrowheads="1"/>
            </p:cNvSpPr>
            <p:nvPr/>
          </p:nvSpPr>
          <p:spPr bwMode="auto">
            <a:xfrm flipH="1">
              <a:off x="7750176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0" name="Oval 663"/>
            <p:cNvSpPr>
              <a:spLocks noChangeArrowheads="1"/>
            </p:cNvSpPr>
            <p:nvPr/>
          </p:nvSpPr>
          <p:spPr bwMode="auto">
            <a:xfrm flipH="1">
              <a:off x="7747001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1" name="Oval 665"/>
            <p:cNvSpPr>
              <a:spLocks noChangeArrowheads="1"/>
            </p:cNvSpPr>
            <p:nvPr/>
          </p:nvSpPr>
          <p:spPr bwMode="auto">
            <a:xfrm flipH="1">
              <a:off x="7824789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2" name="Oval 666"/>
            <p:cNvSpPr>
              <a:spLocks noChangeArrowheads="1"/>
            </p:cNvSpPr>
            <p:nvPr/>
          </p:nvSpPr>
          <p:spPr bwMode="auto">
            <a:xfrm flipH="1">
              <a:off x="7821614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3" name="Oval 668"/>
            <p:cNvSpPr>
              <a:spLocks noChangeArrowheads="1"/>
            </p:cNvSpPr>
            <p:nvPr/>
          </p:nvSpPr>
          <p:spPr bwMode="auto">
            <a:xfrm flipH="1">
              <a:off x="7897814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4" name="Oval 669"/>
            <p:cNvSpPr>
              <a:spLocks noChangeArrowheads="1"/>
            </p:cNvSpPr>
            <p:nvPr/>
          </p:nvSpPr>
          <p:spPr bwMode="auto">
            <a:xfrm flipH="1">
              <a:off x="7896226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5" name="Oval 671"/>
            <p:cNvSpPr>
              <a:spLocks noChangeArrowheads="1"/>
            </p:cNvSpPr>
            <p:nvPr/>
          </p:nvSpPr>
          <p:spPr bwMode="auto">
            <a:xfrm flipH="1">
              <a:off x="8027989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6" name="Oval 672"/>
            <p:cNvSpPr>
              <a:spLocks noChangeArrowheads="1"/>
            </p:cNvSpPr>
            <p:nvPr/>
          </p:nvSpPr>
          <p:spPr bwMode="auto">
            <a:xfrm flipH="1">
              <a:off x="8024814" y="51958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7" name="Oval 674"/>
            <p:cNvSpPr>
              <a:spLocks noChangeArrowheads="1"/>
            </p:cNvSpPr>
            <p:nvPr/>
          </p:nvSpPr>
          <p:spPr bwMode="auto">
            <a:xfrm flipH="1">
              <a:off x="7824789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8" name="Oval 675"/>
            <p:cNvSpPr>
              <a:spLocks noChangeArrowheads="1"/>
            </p:cNvSpPr>
            <p:nvPr/>
          </p:nvSpPr>
          <p:spPr bwMode="auto">
            <a:xfrm flipH="1">
              <a:off x="7821614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9" name="Oval 677"/>
            <p:cNvSpPr>
              <a:spLocks noChangeArrowheads="1"/>
            </p:cNvSpPr>
            <p:nvPr/>
          </p:nvSpPr>
          <p:spPr bwMode="auto">
            <a:xfrm flipH="1">
              <a:off x="7926389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0" name="Oval 678"/>
            <p:cNvSpPr>
              <a:spLocks noChangeArrowheads="1"/>
            </p:cNvSpPr>
            <p:nvPr/>
          </p:nvSpPr>
          <p:spPr bwMode="auto">
            <a:xfrm flipH="1">
              <a:off x="7923214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1" name="Oval 680"/>
            <p:cNvSpPr>
              <a:spLocks noChangeArrowheads="1"/>
            </p:cNvSpPr>
            <p:nvPr/>
          </p:nvSpPr>
          <p:spPr bwMode="auto">
            <a:xfrm flipH="1">
              <a:off x="7731127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2" name="Oval 681"/>
            <p:cNvSpPr>
              <a:spLocks noChangeArrowheads="1"/>
            </p:cNvSpPr>
            <p:nvPr/>
          </p:nvSpPr>
          <p:spPr bwMode="auto">
            <a:xfrm flipH="1">
              <a:off x="7729539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3" name="Oval 683"/>
            <p:cNvSpPr>
              <a:spLocks noChangeArrowheads="1"/>
            </p:cNvSpPr>
            <p:nvPr/>
          </p:nvSpPr>
          <p:spPr bwMode="auto">
            <a:xfrm flipH="1">
              <a:off x="8027989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4" name="Oval 684"/>
            <p:cNvSpPr>
              <a:spLocks noChangeArrowheads="1"/>
            </p:cNvSpPr>
            <p:nvPr/>
          </p:nvSpPr>
          <p:spPr bwMode="auto">
            <a:xfrm flipH="1">
              <a:off x="8024814" y="49482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5" name="Oval 686"/>
            <p:cNvSpPr>
              <a:spLocks noChangeArrowheads="1"/>
            </p:cNvSpPr>
            <p:nvPr/>
          </p:nvSpPr>
          <p:spPr bwMode="auto">
            <a:xfrm flipH="1">
              <a:off x="6835777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6" name="Oval 687"/>
            <p:cNvSpPr>
              <a:spLocks noChangeArrowheads="1"/>
            </p:cNvSpPr>
            <p:nvPr/>
          </p:nvSpPr>
          <p:spPr bwMode="auto">
            <a:xfrm flipH="1">
              <a:off x="6834189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7" name="Oval 689"/>
            <p:cNvSpPr>
              <a:spLocks noChangeArrowheads="1"/>
            </p:cNvSpPr>
            <p:nvPr/>
          </p:nvSpPr>
          <p:spPr bwMode="auto">
            <a:xfrm flipH="1">
              <a:off x="6973889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8" name="Oval 690"/>
            <p:cNvSpPr>
              <a:spLocks noChangeArrowheads="1"/>
            </p:cNvSpPr>
            <p:nvPr/>
          </p:nvSpPr>
          <p:spPr bwMode="auto">
            <a:xfrm flipH="1">
              <a:off x="6972301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9" name="Oval 692"/>
            <p:cNvSpPr>
              <a:spLocks noChangeArrowheads="1"/>
            </p:cNvSpPr>
            <p:nvPr/>
          </p:nvSpPr>
          <p:spPr bwMode="auto">
            <a:xfrm flipH="1">
              <a:off x="6678614" y="43862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0" name="Oval 693"/>
            <p:cNvSpPr>
              <a:spLocks noChangeArrowheads="1"/>
            </p:cNvSpPr>
            <p:nvPr/>
          </p:nvSpPr>
          <p:spPr bwMode="auto">
            <a:xfrm flipH="1">
              <a:off x="6675439" y="43767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1" name="Oval 695"/>
            <p:cNvSpPr>
              <a:spLocks noChangeArrowheads="1"/>
            </p:cNvSpPr>
            <p:nvPr/>
          </p:nvSpPr>
          <p:spPr bwMode="auto">
            <a:xfrm flipH="1">
              <a:off x="6753226" y="44624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2" name="Oval 696"/>
            <p:cNvSpPr>
              <a:spLocks noChangeArrowheads="1"/>
            </p:cNvSpPr>
            <p:nvPr/>
          </p:nvSpPr>
          <p:spPr bwMode="auto">
            <a:xfrm flipH="1">
              <a:off x="6750051" y="44529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3" name="Oval 698"/>
            <p:cNvSpPr>
              <a:spLocks noChangeArrowheads="1"/>
            </p:cNvSpPr>
            <p:nvPr/>
          </p:nvSpPr>
          <p:spPr bwMode="auto">
            <a:xfrm flipH="1">
              <a:off x="6826252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4" name="Oval 699"/>
            <p:cNvSpPr>
              <a:spLocks noChangeArrowheads="1"/>
            </p:cNvSpPr>
            <p:nvPr/>
          </p:nvSpPr>
          <p:spPr bwMode="auto">
            <a:xfrm flipH="1">
              <a:off x="6824664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5" name="Oval 701"/>
            <p:cNvSpPr>
              <a:spLocks noChangeArrowheads="1"/>
            </p:cNvSpPr>
            <p:nvPr/>
          </p:nvSpPr>
          <p:spPr bwMode="auto">
            <a:xfrm flipH="1">
              <a:off x="6956427" y="451961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6" name="Oval 702"/>
            <p:cNvSpPr>
              <a:spLocks noChangeArrowheads="1"/>
            </p:cNvSpPr>
            <p:nvPr/>
          </p:nvSpPr>
          <p:spPr bwMode="auto">
            <a:xfrm flipH="1">
              <a:off x="6954839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7" name="Oval 704"/>
            <p:cNvSpPr>
              <a:spLocks noChangeArrowheads="1"/>
            </p:cNvSpPr>
            <p:nvPr/>
          </p:nvSpPr>
          <p:spPr bwMode="auto">
            <a:xfrm flipH="1">
              <a:off x="6753226" y="43481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8" name="Oval 705"/>
            <p:cNvSpPr>
              <a:spLocks noChangeArrowheads="1"/>
            </p:cNvSpPr>
            <p:nvPr/>
          </p:nvSpPr>
          <p:spPr bwMode="auto">
            <a:xfrm flipH="1">
              <a:off x="6750051" y="43386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9" name="Oval 707"/>
            <p:cNvSpPr>
              <a:spLocks noChangeArrowheads="1"/>
            </p:cNvSpPr>
            <p:nvPr/>
          </p:nvSpPr>
          <p:spPr bwMode="auto">
            <a:xfrm flipH="1">
              <a:off x="6854827" y="44243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0" name="Oval 708"/>
            <p:cNvSpPr>
              <a:spLocks noChangeArrowheads="1"/>
            </p:cNvSpPr>
            <p:nvPr/>
          </p:nvSpPr>
          <p:spPr bwMode="auto">
            <a:xfrm flipH="1">
              <a:off x="6853239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1" name="Oval 710"/>
            <p:cNvSpPr>
              <a:spLocks noChangeArrowheads="1"/>
            </p:cNvSpPr>
            <p:nvPr/>
          </p:nvSpPr>
          <p:spPr bwMode="auto">
            <a:xfrm flipH="1">
              <a:off x="6659564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2" name="Oval 711"/>
            <p:cNvSpPr>
              <a:spLocks noChangeArrowheads="1"/>
            </p:cNvSpPr>
            <p:nvPr/>
          </p:nvSpPr>
          <p:spPr bwMode="auto">
            <a:xfrm flipH="1">
              <a:off x="6657976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3" name="Oval 713"/>
            <p:cNvSpPr>
              <a:spLocks noChangeArrowheads="1"/>
            </p:cNvSpPr>
            <p:nvPr/>
          </p:nvSpPr>
          <p:spPr bwMode="auto">
            <a:xfrm flipH="1">
              <a:off x="6956427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4" name="Oval 714"/>
            <p:cNvSpPr>
              <a:spLocks noChangeArrowheads="1"/>
            </p:cNvSpPr>
            <p:nvPr/>
          </p:nvSpPr>
          <p:spPr bwMode="auto">
            <a:xfrm flipH="1">
              <a:off x="6954839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5" name="Oval 716"/>
            <p:cNvSpPr>
              <a:spLocks noChangeArrowheads="1"/>
            </p:cNvSpPr>
            <p:nvPr/>
          </p:nvSpPr>
          <p:spPr bwMode="auto">
            <a:xfrm flipH="1">
              <a:off x="7205664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6" name="Oval 717"/>
            <p:cNvSpPr>
              <a:spLocks noChangeArrowheads="1"/>
            </p:cNvSpPr>
            <p:nvPr/>
          </p:nvSpPr>
          <p:spPr bwMode="auto">
            <a:xfrm flipH="1">
              <a:off x="7202489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7" name="Oval 719"/>
            <p:cNvSpPr>
              <a:spLocks noChangeArrowheads="1"/>
            </p:cNvSpPr>
            <p:nvPr/>
          </p:nvSpPr>
          <p:spPr bwMode="auto">
            <a:xfrm flipH="1">
              <a:off x="7343777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8" name="Oval 720"/>
            <p:cNvSpPr>
              <a:spLocks noChangeArrowheads="1"/>
            </p:cNvSpPr>
            <p:nvPr/>
          </p:nvSpPr>
          <p:spPr bwMode="auto">
            <a:xfrm flipH="1">
              <a:off x="7342189" y="4719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9" name="Oval 722"/>
            <p:cNvSpPr>
              <a:spLocks noChangeArrowheads="1"/>
            </p:cNvSpPr>
            <p:nvPr/>
          </p:nvSpPr>
          <p:spPr bwMode="auto">
            <a:xfrm flipH="1">
              <a:off x="7048502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0" name="Oval 723"/>
            <p:cNvSpPr>
              <a:spLocks noChangeArrowheads="1"/>
            </p:cNvSpPr>
            <p:nvPr/>
          </p:nvSpPr>
          <p:spPr bwMode="auto">
            <a:xfrm flipH="1">
              <a:off x="7046914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1" name="Oval 725"/>
            <p:cNvSpPr>
              <a:spLocks noChangeArrowheads="1"/>
            </p:cNvSpPr>
            <p:nvPr/>
          </p:nvSpPr>
          <p:spPr bwMode="auto">
            <a:xfrm flipH="1">
              <a:off x="7123114" y="48434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2" name="Oval 726"/>
            <p:cNvSpPr>
              <a:spLocks noChangeArrowheads="1"/>
            </p:cNvSpPr>
            <p:nvPr/>
          </p:nvSpPr>
          <p:spPr bwMode="auto">
            <a:xfrm flipH="1">
              <a:off x="7119939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3" name="Oval 728"/>
            <p:cNvSpPr>
              <a:spLocks noChangeArrowheads="1"/>
            </p:cNvSpPr>
            <p:nvPr/>
          </p:nvSpPr>
          <p:spPr bwMode="auto">
            <a:xfrm flipH="1">
              <a:off x="7197727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4" name="Oval 729"/>
            <p:cNvSpPr>
              <a:spLocks noChangeArrowheads="1"/>
            </p:cNvSpPr>
            <p:nvPr/>
          </p:nvSpPr>
          <p:spPr bwMode="auto">
            <a:xfrm flipH="1">
              <a:off x="7192964" y="489108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5" name="Oval 731"/>
            <p:cNvSpPr>
              <a:spLocks noChangeArrowheads="1"/>
            </p:cNvSpPr>
            <p:nvPr/>
          </p:nvSpPr>
          <p:spPr bwMode="auto">
            <a:xfrm flipH="1">
              <a:off x="7326314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6" name="Oval 732"/>
            <p:cNvSpPr>
              <a:spLocks noChangeArrowheads="1"/>
            </p:cNvSpPr>
            <p:nvPr/>
          </p:nvSpPr>
          <p:spPr bwMode="auto">
            <a:xfrm flipH="1">
              <a:off x="7323139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7" name="Oval 734"/>
            <p:cNvSpPr>
              <a:spLocks noChangeArrowheads="1"/>
            </p:cNvSpPr>
            <p:nvPr/>
          </p:nvSpPr>
          <p:spPr bwMode="auto">
            <a:xfrm flipH="1">
              <a:off x="7123114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8" name="Oval 735"/>
            <p:cNvSpPr>
              <a:spLocks noChangeArrowheads="1"/>
            </p:cNvSpPr>
            <p:nvPr/>
          </p:nvSpPr>
          <p:spPr bwMode="auto">
            <a:xfrm flipH="1">
              <a:off x="7119939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9" name="Oval 737"/>
            <p:cNvSpPr>
              <a:spLocks noChangeArrowheads="1"/>
            </p:cNvSpPr>
            <p:nvPr/>
          </p:nvSpPr>
          <p:spPr bwMode="auto">
            <a:xfrm flipH="1">
              <a:off x="7224714" y="4805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0" name="Oval 738"/>
            <p:cNvSpPr>
              <a:spLocks noChangeArrowheads="1"/>
            </p:cNvSpPr>
            <p:nvPr/>
          </p:nvSpPr>
          <p:spPr bwMode="auto">
            <a:xfrm flipH="1">
              <a:off x="7221539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1" name="Oval 740"/>
            <p:cNvSpPr>
              <a:spLocks noChangeArrowheads="1"/>
            </p:cNvSpPr>
            <p:nvPr/>
          </p:nvSpPr>
          <p:spPr bwMode="auto">
            <a:xfrm flipH="1">
              <a:off x="7029452" y="4881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2" name="Oval 741"/>
            <p:cNvSpPr>
              <a:spLocks noChangeArrowheads="1"/>
            </p:cNvSpPr>
            <p:nvPr/>
          </p:nvSpPr>
          <p:spPr bwMode="auto">
            <a:xfrm flipH="1">
              <a:off x="7027864" y="48720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3" name="Oval 743"/>
            <p:cNvSpPr>
              <a:spLocks noChangeArrowheads="1"/>
            </p:cNvSpPr>
            <p:nvPr/>
          </p:nvSpPr>
          <p:spPr bwMode="auto">
            <a:xfrm flipH="1">
              <a:off x="7326314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4" name="Oval 744"/>
            <p:cNvSpPr>
              <a:spLocks noChangeArrowheads="1"/>
            </p:cNvSpPr>
            <p:nvPr/>
          </p:nvSpPr>
          <p:spPr bwMode="auto">
            <a:xfrm flipH="1">
              <a:off x="7323139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5" name="Freeform 748"/>
            <p:cNvSpPr>
              <a:spLocks/>
            </p:cNvSpPr>
            <p:nvPr/>
          </p:nvSpPr>
          <p:spPr bwMode="auto">
            <a:xfrm flipH="1">
              <a:off x="7418388" y="41909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6" name="Freeform 749"/>
            <p:cNvSpPr>
              <a:spLocks/>
            </p:cNvSpPr>
            <p:nvPr/>
          </p:nvSpPr>
          <p:spPr bwMode="auto">
            <a:xfrm flipH="1">
              <a:off x="7570788" y="4952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7" name="Freeform 750"/>
            <p:cNvSpPr>
              <a:spLocks/>
            </p:cNvSpPr>
            <p:nvPr/>
          </p:nvSpPr>
          <p:spPr bwMode="auto">
            <a:xfrm flipH="1">
              <a:off x="6732588" y="46481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8" name="Freeform 751"/>
            <p:cNvSpPr>
              <a:spLocks/>
            </p:cNvSpPr>
            <p:nvPr/>
          </p:nvSpPr>
          <p:spPr bwMode="auto">
            <a:xfrm flipH="1">
              <a:off x="5513388" y="50291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9" name="Freeform 752"/>
            <p:cNvSpPr>
              <a:spLocks/>
            </p:cNvSpPr>
            <p:nvPr/>
          </p:nvSpPr>
          <p:spPr bwMode="auto">
            <a:xfrm flipH="1">
              <a:off x="6199188" y="43433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0" name="Freeform 753"/>
            <p:cNvSpPr>
              <a:spLocks/>
            </p:cNvSpPr>
            <p:nvPr/>
          </p:nvSpPr>
          <p:spPr bwMode="auto">
            <a:xfrm flipH="1">
              <a:off x="6808788" y="5333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1" name="Freeform 754"/>
            <p:cNvSpPr>
              <a:spLocks/>
            </p:cNvSpPr>
            <p:nvPr/>
          </p:nvSpPr>
          <p:spPr bwMode="auto">
            <a:xfrm flipH="1">
              <a:off x="6275388" y="47243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2" name="Freeform 755"/>
            <p:cNvSpPr>
              <a:spLocks/>
            </p:cNvSpPr>
            <p:nvPr/>
          </p:nvSpPr>
          <p:spPr bwMode="auto">
            <a:xfrm flipH="1">
              <a:off x="6427788" y="4952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3" name="Freeform 756"/>
            <p:cNvSpPr>
              <a:spLocks/>
            </p:cNvSpPr>
            <p:nvPr/>
          </p:nvSpPr>
          <p:spPr bwMode="auto">
            <a:xfrm flipH="1">
              <a:off x="5665788" y="48767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4" name="Freeform 757"/>
            <p:cNvSpPr>
              <a:spLocks/>
            </p:cNvSpPr>
            <p:nvPr/>
          </p:nvSpPr>
          <p:spPr bwMode="auto">
            <a:xfrm flipH="1">
              <a:off x="6351588" y="52577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5" name="Freeform 758"/>
            <p:cNvSpPr>
              <a:spLocks/>
            </p:cNvSpPr>
            <p:nvPr/>
          </p:nvSpPr>
          <p:spPr bwMode="auto">
            <a:xfrm flipH="1">
              <a:off x="5589588" y="42671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6" name="Oval 761"/>
            <p:cNvSpPr>
              <a:spLocks noChangeArrowheads="1"/>
            </p:cNvSpPr>
            <p:nvPr/>
          </p:nvSpPr>
          <p:spPr bwMode="auto">
            <a:xfrm flipH="1">
              <a:off x="3211512" y="2927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7" name="Oval 762"/>
            <p:cNvSpPr>
              <a:spLocks noChangeArrowheads="1"/>
            </p:cNvSpPr>
            <p:nvPr/>
          </p:nvSpPr>
          <p:spPr bwMode="auto">
            <a:xfrm flipH="1">
              <a:off x="3168649" y="2905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8" name="Oval 764"/>
            <p:cNvSpPr>
              <a:spLocks noChangeArrowheads="1"/>
            </p:cNvSpPr>
            <p:nvPr/>
          </p:nvSpPr>
          <p:spPr bwMode="auto">
            <a:xfrm flipH="1">
              <a:off x="43545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9" name="Oval 765"/>
            <p:cNvSpPr>
              <a:spLocks noChangeArrowheads="1"/>
            </p:cNvSpPr>
            <p:nvPr/>
          </p:nvSpPr>
          <p:spPr bwMode="auto">
            <a:xfrm flipH="1">
              <a:off x="43116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0" name="Oval 767"/>
            <p:cNvSpPr>
              <a:spLocks noChangeArrowheads="1"/>
            </p:cNvSpPr>
            <p:nvPr/>
          </p:nvSpPr>
          <p:spPr bwMode="auto">
            <a:xfrm flipH="1">
              <a:off x="1916112" y="33845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1" name="Oval 768"/>
            <p:cNvSpPr>
              <a:spLocks noChangeArrowheads="1"/>
            </p:cNvSpPr>
            <p:nvPr/>
          </p:nvSpPr>
          <p:spPr bwMode="auto">
            <a:xfrm flipH="1">
              <a:off x="1873249" y="33623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2" name="Oval 770"/>
            <p:cNvSpPr>
              <a:spLocks noChangeArrowheads="1"/>
            </p:cNvSpPr>
            <p:nvPr/>
          </p:nvSpPr>
          <p:spPr bwMode="auto">
            <a:xfrm flipH="1">
              <a:off x="2525712" y="3689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3" name="Oval 771"/>
            <p:cNvSpPr>
              <a:spLocks noChangeArrowheads="1"/>
            </p:cNvSpPr>
            <p:nvPr/>
          </p:nvSpPr>
          <p:spPr bwMode="auto">
            <a:xfrm flipH="1">
              <a:off x="2482849" y="3667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4" name="Oval 773"/>
            <p:cNvSpPr>
              <a:spLocks noChangeArrowheads="1"/>
            </p:cNvSpPr>
            <p:nvPr/>
          </p:nvSpPr>
          <p:spPr bwMode="auto">
            <a:xfrm flipH="1">
              <a:off x="3135312" y="3917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5" name="Oval 774"/>
            <p:cNvSpPr>
              <a:spLocks noChangeArrowheads="1"/>
            </p:cNvSpPr>
            <p:nvPr/>
          </p:nvSpPr>
          <p:spPr bwMode="auto">
            <a:xfrm flipH="1">
              <a:off x="3092449" y="3895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6" name="Oval 776"/>
            <p:cNvSpPr>
              <a:spLocks noChangeArrowheads="1"/>
            </p:cNvSpPr>
            <p:nvPr/>
          </p:nvSpPr>
          <p:spPr bwMode="auto">
            <a:xfrm flipH="1">
              <a:off x="4202112" y="3917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7" name="Oval 777"/>
            <p:cNvSpPr>
              <a:spLocks noChangeArrowheads="1"/>
            </p:cNvSpPr>
            <p:nvPr/>
          </p:nvSpPr>
          <p:spPr bwMode="auto">
            <a:xfrm flipH="1">
              <a:off x="4159249" y="3895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8" name="Oval 779"/>
            <p:cNvSpPr>
              <a:spLocks noChangeArrowheads="1"/>
            </p:cNvSpPr>
            <p:nvPr/>
          </p:nvSpPr>
          <p:spPr bwMode="auto">
            <a:xfrm flipH="1">
              <a:off x="25257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9" name="Oval 780"/>
            <p:cNvSpPr>
              <a:spLocks noChangeArrowheads="1"/>
            </p:cNvSpPr>
            <p:nvPr/>
          </p:nvSpPr>
          <p:spPr bwMode="auto">
            <a:xfrm flipH="1">
              <a:off x="24828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0" name="Oval 782"/>
            <p:cNvSpPr>
              <a:spLocks noChangeArrowheads="1"/>
            </p:cNvSpPr>
            <p:nvPr/>
          </p:nvSpPr>
          <p:spPr bwMode="auto">
            <a:xfrm flipH="1">
              <a:off x="3363912" y="3536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1" name="Oval 783"/>
            <p:cNvSpPr>
              <a:spLocks noChangeArrowheads="1"/>
            </p:cNvSpPr>
            <p:nvPr/>
          </p:nvSpPr>
          <p:spPr bwMode="auto">
            <a:xfrm flipH="1">
              <a:off x="3321049" y="3514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2" name="Oval 785"/>
            <p:cNvSpPr>
              <a:spLocks noChangeArrowheads="1"/>
            </p:cNvSpPr>
            <p:nvPr/>
          </p:nvSpPr>
          <p:spPr bwMode="auto">
            <a:xfrm flipH="1">
              <a:off x="1763712" y="38417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3" name="Oval 786"/>
            <p:cNvSpPr>
              <a:spLocks noChangeArrowheads="1"/>
            </p:cNvSpPr>
            <p:nvPr/>
          </p:nvSpPr>
          <p:spPr bwMode="auto">
            <a:xfrm flipH="1">
              <a:off x="1720849" y="38195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4" name="Oval 788"/>
            <p:cNvSpPr>
              <a:spLocks noChangeArrowheads="1"/>
            </p:cNvSpPr>
            <p:nvPr/>
          </p:nvSpPr>
          <p:spPr bwMode="auto">
            <a:xfrm flipH="1">
              <a:off x="4202112" y="2927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5" name="Oval 789"/>
            <p:cNvSpPr>
              <a:spLocks noChangeArrowheads="1"/>
            </p:cNvSpPr>
            <p:nvPr/>
          </p:nvSpPr>
          <p:spPr bwMode="auto">
            <a:xfrm flipH="1">
              <a:off x="4159249" y="2905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6" name="Oval 791"/>
            <p:cNvSpPr>
              <a:spLocks noChangeArrowheads="1"/>
            </p:cNvSpPr>
            <p:nvPr/>
          </p:nvSpPr>
          <p:spPr bwMode="auto">
            <a:xfrm flipH="1">
              <a:off x="36687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7" name="Oval 792"/>
            <p:cNvSpPr>
              <a:spLocks noChangeArrowheads="1"/>
            </p:cNvSpPr>
            <p:nvPr/>
          </p:nvSpPr>
          <p:spPr bwMode="auto">
            <a:xfrm flipH="1">
              <a:off x="36258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8" name="Freeform 36"/>
            <p:cNvSpPr>
              <a:spLocks/>
            </p:cNvSpPr>
            <p:nvPr/>
          </p:nvSpPr>
          <p:spPr bwMode="auto">
            <a:xfrm>
              <a:off x="881061" y="2305050"/>
              <a:ext cx="1296988" cy="820738"/>
            </a:xfrm>
            <a:custGeom>
              <a:avLst/>
              <a:gdLst>
                <a:gd name="T0" fmla="*/ 216 w 817"/>
                <a:gd name="T1" fmla="*/ 48 h 517"/>
                <a:gd name="T2" fmla="*/ 168 w 817"/>
                <a:gd name="T3" fmla="*/ 48 h 517"/>
                <a:gd name="T4" fmla="*/ 120 w 817"/>
                <a:gd name="T5" fmla="*/ 72 h 517"/>
                <a:gd name="T6" fmla="*/ 84 w 817"/>
                <a:gd name="T7" fmla="*/ 96 h 517"/>
                <a:gd name="T8" fmla="*/ 48 w 817"/>
                <a:gd name="T9" fmla="*/ 144 h 517"/>
                <a:gd name="T10" fmla="*/ 36 w 817"/>
                <a:gd name="T11" fmla="*/ 192 h 517"/>
                <a:gd name="T12" fmla="*/ 60 w 817"/>
                <a:gd name="T13" fmla="*/ 240 h 517"/>
                <a:gd name="T14" fmla="*/ 48 w 817"/>
                <a:gd name="T15" fmla="*/ 288 h 517"/>
                <a:gd name="T16" fmla="*/ 24 w 817"/>
                <a:gd name="T17" fmla="*/ 336 h 517"/>
                <a:gd name="T18" fmla="*/ 0 w 817"/>
                <a:gd name="T19" fmla="*/ 384 h 517"/>
                <a:gd name="T20" fmla="*/ 24 w 817"/>
                <a:gd name="T21" fmla="*/ 420 h 517"/>
                <a:gd name="T22" fmla="*/ 84 w 817"/>
                <a:gd name="T23" fmla="*/ 456 h 517"/>
                <a:gd name="T24" fmla="*/ 132 w 817"/>
                <a:gd name="T25" fmla="*/ 456 h 517"/>
                <a:gd name="T26" fmla="*/ 180 w 817"/>
                <a:gd name="T27" fmla="*/ 468 h 517"/>
                <a:gd name="T28" fmla="*/ 240 w 817"/>
                <a:gd name="T29" fmla="*/ 480 h 517"/>
                <a:gd name="T30" fmla="*/ 300 w 817"/>
                <a:gd name="T31" fmla="*/ 492 h 517"/>
                <a:gd name="T32" fmla="*/ 360 w 817"/>
                <a:gd name="T33" fmla="*/ 480 h 517"/>
                <a:gd name="T34" fmla="*/ 408 w 817"/>
                <a:gd name="T35" fmla="*/ 456 h 517"/>
                <a:gd name="T36" fmla="*/ 468 w 817"/>
                <a:gd name="T37" fmla="*/ 420 h 517"/>
                <a:gd name="T38" fmla="*/ 540 w 817"/>
                <a:gd name="T39" fmla="*/ 444 h 517"/>
                <a:gd name="T40" fmla="*/ 588 w 817"/>
                <a:gd name="T41" fmla="*/ 480 h 517"/>
                <a:gd name="T42" fmla="*/ 636 w 817"/>
                <a:gd name="T43" fmla="*/ 504 h 517"/>
                <a:gd name="T44" fmla="*/ 720 w 817"/>
                <a:gd name="T45" fmla="*/ 516 h 517"/>
                <a:gd name="T46" fmla="*/ 768 w 817"/>
                <a:gd name="T47" fmla="*/ 504 h 517"/>
                <a:gd name="T48" fmla="*/ 804 w 817"/>
                <a:gd name="T49" fmla="*/ 444 h 517"/>
                <a:gd name="T50" fmla="*/ 816 w 817"/>
                <a:gd name="T51" fmla="*/ 384 h 517"/>
                <a:gd name="T52" fmla="*/ 768 w 817"/>
                <a:gd name="T53" fmla="*/ 348 h 517"/>
                <a:gd name="T54" fmla="*/ 708 w 817"/>
                <a:gd name="T55" fmla="*/ 336 h 517"/>
                <a:gd name="T56" fmla="*/ 660 w 817"/>
                <a:gd name="T57" fmla="*/ 300 h 517"/>
                <a:gd name="T58" fmla="*/ 636 w 817"/>
                <a:gd name="T59" fmla="*/ 252 h 517"/>
                <a:gd name="T60" fmla="*/ 684 w 817"/>
                <a:gd name="T61" fmla="*/ 228 h 517"/>
                <a:gd name="T62" fmla="*/ 732 w 817"/>
                <a:gd name="T63" fmla="*/ 216 h 517"/>
                <a:gd name="T64" fmla="*/ 732 w 817"/>
                <a:gd name="T65" fmla="*/ 168 h 517"/>
                <a:gd name="T66" fmla="*/ 720 w 817"/>
                <a:gd name="T67" fmla="*/ 120 h 517"/>
                <a:gd name="T68" fmla="*/ 672 w 817"/>
                <a:gd name="T69" fmla="*/ 96 h 517"/>
                <a:gd name="T70" fmla="*/ 624 w 817"/>
                <a:gd name="T71" fmla="*/ 108 h 517"/>
                <a:gd name="T72" fmla="*/ 564 w 817"/>
                <a:gd name="T73" fmla="*/ 96 h 517"/>
                <a:gd name="T74" fmla="*/ 516 w 817"/>
                <a:gd name="T75" fmla="*/ 60 h 517"/>
                <a:gd name="T76" fmla="*/ 504 w 817"/>
                <a:gd name="T77" fmla="*/ 12 h 517"/>
                <a:gd name="T78" fmla="*/ 456 w 817"/>
                <a:gd name="T79" fmla="*/ 0 h 517"/>
                <a:gd name="T80" fmla="*/ 408 w 817"/>
                <a:gd name="T81" fmla="*/ 12 h 517"/>
                <a:gd name="T82" fmla="*/ 360 w 817"/>
                <a:gd name="T83" fmla="*/ 36 h 517"/>
                <a:gd name="T84" fmla="*/ 312 w 817"/>
                <a:gd name="T85" fmla="*/ 60 h 517"/>
                <a:gd name="T86" fmla="*/ 264 w 817"/>
                <a:gd name="T87" fmla="*/ 96 h 517"/>
                <a:gd name="T88" fmla="*/ 252 w 817"/>
                <a:gd name="T89" fmla="*/ 48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17" h="517">
                  <a:moveTo>
                    <a:pt x="252" y="48"/>
                  </a:moveTo>
                  <a:lnTo>
                    <a:pt x="216" y="48"/>
                  </a:lnTo>
                  <a:lnTo>
                    <a:pt x="192" y="48"/>
                  </a:lnTo>
                  <a:lnTo>
                    <a:pt x="168" y="48"/>
                  </a:lnTo>
                  <a:lnTo>
                    <a:pt x="144" y="60"/>
                  </a:lnTo>
                  <a:lnTo>
                    <a:pt x="120" y="72"/>
                  </a:lnTo>
                  <a:lnTo>
                    <a:pt x="108" y="96"/>
                  </a:lnTo>
                  <a:lnTo>
                    <a:pt x="84" y="96"/>
                  </a:lnTo>
                  <a:lnTo>
                    <a:pt x="60" y="120"/>
                  </a:lnTo>
                  <a:lnTo>
                    <a:pt x="48" y="144"/>
                  </a:lnTo>
                  <a:lnTo>
                    <a:pt x="36" y="168"/>
                  </a:lnTo>
                  <a:lnTo>
                    <a:pt x="36" y="192"/>
                  </a:lnTo>
                  <a:lnTo>
                    <a:pt x="48" y="216"/>
                  </a:lnTo>
                  <a:lnTo>
                    <a:pt x="60" y="240"/>
                  </a:lnTo>
                  <a:lnTo>
                    <a:pt x="60" y="264"/>
                  </a:lnTo>
                  <a:lnTo>
                    <a:pt x="48" y="288"/>
                  </a:lnTo>
                  <a:lnTo>
                    <a:pt x="36" y="312"/>
                  </a:lnTo>
                  <a:lnTo>
                    <a:pt x="24" y="336"/>
                  </a:lnTo>
                  <a:lnTo>
                    <a:pt x="12" y="360"/>
                  </a:lnTo>
                  <a:lnTo>
                    <a:pt x="0" y="384"/>
                  </a:lnTo>
                  <a:lnTo>
                    <a:pt x="0" y="408"/>
                  </a:lnTo>
                  <a:lnTo>
                    <a:pt x="24" y="420"/>
                  </a:lnTo>
                  <a:lnTo>
                    <a:pt x="60" y="444"/>
                  </a:lnTo>
                  <a:lnTo>
                    <a:pt x="84" y="456"/>
                  </a:lnTo>
                  <a:lnTo>
                    <a:pt x="108" y="456"/>
                  </a:lnTo>
                  <a:lnTo>
                    <a:pt x="132" y="456"/>
                  </a:lnTo>
                  <a:lnTo>
                    <a:pt x="156" y="456"/>
                  </a:lnTo>
                  <a:lnTo>
                    <a:pt x="180" y="468"/>
                  </a:lnTo>
                  <a:lnTo>
                    <a:pt x="216" y="468"/>
                  </a:lnTo>
                  <a:lnTo>
                    <a:pt x="240" y="480"/>
                  </a:lnTo>
                  <a:lnTo>
                    <a:pt x="276" y="492"/>
                  </a:lnTo>
                  <a:lnTo>
                    <a:pt x="300" y="492"/>
                  </a:lnTo>
                  <a:lnTo>
                    <a:pt x="336" y="492"/>
                  </a:lnTo>
                  <a:lnTo>
                    <a:pt x="360" y="480"/>
                  </a:lnTo>
                  <a:lnTo>
                    <a:pt x="384" y="468"/>
                  </a:lnTo>
                  <a:lnTo>
                    <a:pt x="408" y="456"/>
                  </a:lnTo>
                  <a:lnTo>
                    <a:pt x="444" y="432"/>
                  </a:lnTo>
                  <a:lnTo>
                    <a:pt x="468" y="420"/>
                  </a:lnTo>
                  <a:lnTo>
                    <a:pt x="516" y="432"/>
                  </a:lnTo>
                  <a:lnTo>
                    <a:pt x="540" y="444"/>
                  </a:lnTo>
                  <a:lnTo>
                    <a:pt x="564" y="456"/>
                  </a:lnTo>
                  <a:lnTo>
                    <a:pt x="588" y="480"/>
                  </a:lnTo>
                  <a:lnTo>
                    <a:pt x="612" y="492"/>
                  </a:lnTo>
                  <a:lnTo>
                    <a:pt x="636" y="504"/>
                  </a:lnTo>
                  <a:lnTo>
                    <a:pt x="660" y="516"/>
                  </a:lnTo>
                  <a:lnTo>
                    <a:pt x="720" y="516"/>
                  </a:lnTo>
                  <a:lnTo>
                    <a:pt x="744" y="516"/>
                  </a:lnTo>
                  <a:lnTo>
                    <a:pt x="768" y="504"/>
                  </a:lnTo>
                  <a:lnTo>
                    <a:pt x="792" y="480"/>
                  </a:lnTo>
                  <a:lnTo>
                    <a:pt x="804" y="444"/>
                  </a:lnTo>
                  <a:lnTo>
                    <a:pt x="816" y="408"/>
                  </a:lnTo>
                  <a:lnTo>
                    <a:pt x="816" y="384"/>
                  </a:lnTo>
                  <a:lnTo>
                    <a:pt x="792" y="360"/>
                  </a:lnTo>
                  <a:lnTo>
                    <a:pt x="768" y="348"/>
                  </a:lnTo>
                  <a:lnTo>
                    <a:pt x="732" y="336"/>
                  </a:lnTo>
                  <a:lnTo>
                    <a:pt x="708" y="336"/>
                  </a:lnTo>
                  <a:lnTo>
                    <a:pt x="684" y="312"/>
                  </a:lnTo>
                  <a:lnTo>
                    <a:pt x="660" y="300"/>
                  </a:lnTo>
                  <a:lnTo>
                    <a:pt x="648" y="276"/>
                  </a:lnTo>
                  <a:lnTo>
                    <a:pt x="636" y="252"/>
                  </a:lnTo>
                  <a:lnTo>
                    <a:pt x="660" y="240"/>
                  </a:lnTo>
                  <a:lnTo>
                    <a:pt x="684" y="228"/>
                  </a:lnTo>
                  <a:lnTo>
                    <a:pt x="708" y="228"/>
                  </a:lnTo>
                  <a:lnTo>
                    <a:pt x="732" y="216"/>
                  </a:lnTo>
                  <a:lnTo>
                    <a:pt x="732" y="192"/>
                  </a:lnTo>
                  <a:lnTo>
                    <a:pt x="732" y="168"/>
                  </a:lnTo>
                  <a:lnTo>
                    <a:pt x="720" y="144"/>
                  </a:lnTo>
                  <a:lnTo>
                    <a:pt x="720" y="120"/>
                  </a:lnTo>
                  <a:lnTo>
                    <a:pt x="696" y="120"/>
                  </a:lnTo>
                  <a:lnTo>
                    <a:pt x="672" y="96"/>
                  </a:lnTo>
                  <a:lnTo>
                    <a:pt x="648" y="96"/>
                  </a:lnTo>
                  <a:lnTo>
                    <a:pt x="624" y="108"/>
                  </a:lnTo>
                  <a:lnTo>
                    <a:pt x="600" y="96"/>
                  </a:lnTo>
                  <a:lnTo>
                    <a:pt x="564" y="96"/>
                  </a:lnTo>
                  <a:lnTo>
                    <a:pt x="540" y="84"/>
                  </a:lnTo>
                  <a:lnTo>
                    <a:pt x="516" y="60"/>
                  </a:lnTo>
                  <a:lnTo>
                    <a:pt x="516" y="36"/>
                  </a:lnTo>
                  <a:lnTo>
                    <a:pt x="504" y="12"/>
                  </a:lnTo>
                  <a:lnTo>
                    <a:pt x="480" y="0"/>
                  </a:lnTo>
                  <a:lnTo>
                    <a:pt x="456" y="0"/>
                  </a:lnTo>
                  <a:lnTo>
                    <a:pt x="432" y="0"/>
                  </a:lnTo>
                  <a:lnTo>
                    <a:pt x="408" y="12"/>
                  </a:lnTo>
                  <a:lnTo>
                    <a:pt x="384" y="12"/>
                  </a:lnTo>
                  <a:lnTo>
                    <a:pt x="360" y="36"/>
                  </a:lnTo>
                  <a:lnTo>
                    <a:pt x="336" y="48"/>
                  </a:lnTo>
                  <a:lnTo>
                    <a:pt x="312" y="60"/>
                  </a:lnTo>
                  <a:lnTo>
                    <a:pt x="288" y="84"/>
                  </a:lnTo>
                  <a:lnTo>
                    <a:pt x="264" y="96"/>
                  </a:lnTo>
                  <a:lnTo>
                    <a:pt x="252" y="72"/>
                  </a:lnTo>
                  <a:lnTo>
                    <a:pt x="252" y="48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29" name="Freeform 795"/>
            <p:cNvSpPr>
              <a:spLocks/>
            </p:cNvSpPr>
            <p:nvPr/>
          </p:nvSpPr>
          <p:spPr bwMode="auto">
            <a:xfrm>
              <a:off x="1000125" y="4914900"/>
              <a:ext cx="973138" cy="1201738"/>
            </a:xfrm>
            <a:custGeom>
              <a:avLst/>
              <a:gdLst>
                <a:gd name="T0" fmla="*/ 144 w 613"/>
                <a:gd name="T1" fmla="*/ 144 h 757"/>
                <a:gd name="T2" fmla="*/ 96 w 613"/>
                <a:gd name="T3" fmla="*/ 96 h 757"/>
                <a:gd name="T4" fmla="*/ 60 w 613"/>
                <a:gd name="T5" fmla="*/ 60 h 757"/>
                <a:gd name="T6" fmla="*/ 24 w 613"/>
                <a:gd name="T7" fmla="*/ 36 h 757"/>
                <a:gd name="T8" fmla="*/ 0 w 613"/>
                <a:gd name="T9" fmla="*/ 36 h 757"/>
                <a:gd name="T10" fmla="*/ 0 w 613"/>
                <a:gd name="T11" fmla="*/ 84 h 757"/>
                <a:gd name="T12" fmla="*/ 24 w 613"/>
                <a:gd name="T13" fmla="*/ 132 h 757"/>
                <a:gd name="T14" fmla="*/ 48 w 613"/>
                <a:gd name="T15" fmla="*/ 168 h 757"/>
                <a:gd name="T16" fmla="*/ 72 w 613"/>
                <a:gd name="T17" fmla="*/ 216 h 757"/>
                <a:gd name="T18" fmla="*/ 60 w 613"/>
                <a:gd name="T19" fmla="*/ 264 h 757"/>
                <a:gd name="T20" fmla="*/ 36 w 613"/>
                <a:gd name="T21" fmla="*/ 312 h 757"/>
                <a:gd name="T22" fmla="*/ 12 w 613"/>
                <a:gd name="T23" fmla="*/ 348 h 757"/>
                <a:gd name="T24" fmla="*/ 12 w 613"/>
                <a:gd name="T25" fmla="*/ 396 h 757"/>
                <a:gd name="T26" fmla="*/ 0 w 613"/>
                <a:gd name="T27" fmla="*/ 456 h 757"/>
                <a:gd name="T28" fmla="*/ 36 w 613"/>
                <a:gd name="T29" fmla="*/ 492 h 757"/>
                <a:gd name="T30" fmla="*/ 72 w 613"/>
                <a:gd name="T31" fmla="*/ 528 h 757"/>
                <a:gd name="T32" fmla="*/ 108 w 613"/>
                <a:gd name="T33" fmla="*/ 564 h 757"/>
                <a:gd name="T34" fmla="*/ 144 w 613"/>
                <a:gd name="T35" fmla="*/ 612 h 757"/>
                <a:gd name="T36" fmla="*/ 192 w 613"/>
                <a:gd name="T37" fmla="*/ 648 h 757"/>
                <a:gd name="T38" fmla="*/ 252 w 613"/>
                <a:gd name="T39" fmla="*/ 672 h 757"/>
                <a:gd name="T40" fmla="*/ 312 w 613"/>
                <a:gd name="T41" fmla="*/ 696 h 757"/>
                <a:gd name="T42" fmla="*/ 360 w 613"/>
                <a:gd name="T43" fmla="*/ 732 h 757"/>
                <a:gd name="T44" fmla="*/ 408 w 613"/>
                <a:gd name="T45" fmla="*/ 756 h 757"/>
                <a:gd name="T46" fmla="*/ 444 w 613"/>
                <a:gd name="T47" fmla="*/ 708 h 757"/>
                <a:gd name="T48" fmla="*/ 480 w 613"/>
                <a:gd name="T49" fmla="*/ 660 h 757"/>
                <a:gd name="T50" fmla="*/ 516 w 613"/>
                <a:gd name="T51" fmla="*/ 624 h 757"/>
                <a:gd name="T52" fmla="*/ 564 w 613"/>
                <a:gd name="T53" fmla="*/ 576 h 757"/>
                <a:gd name="T54" fmla="*/ 588 w 613"/>
                <a:gd name="T55" fmla="*/ 540 h 757"/>
                <a:gd name="T56" fmla="*/ 612 w 613"/>
                <a:gd name="T57" fmla="*/ 468 h 757"/>
                <a:gd name="T58" fmla="*/ 600 w 613"/>
                <a:gd name="T59" fmla="*/ 420 h 757"/>
                <a:gd name="T60" fmla="*/ 588 w 613"/>
                <a:gd name="T61" fmla="*/ 372 h 757"/>
                <a:gd name="T62" fmla="*/ 588 w 613"/>
                <a:gd name="T63" fmla="*/ 312 h 757"/>
                <a:gd name="T64" fmla="*/ 576 w 613"/>
                <a:gd name="T65" fmla="*/ 264 h 757"/>
                <a:gd name="T66" fmla="*/ 528 w 613"/>
                <a:gd name="T67" fmla="*/ 240 h 757"/>
                <a:gd name="T68" fmla="*/ 504 w 613"/>
                <a:gd name="T69" fmla="*/ 204 h 757"/>
                <a:gd name="T70" fmla="*/ 456 w 613"/>
                <a:gd name="T71" fmla="*/ 180 h 757"/>
                <a:gd name="T72" fmla="*/ 408 w 613"/>
                <a:gd name="T73" fmla="*/ 180 h 757"/>
                <a:gd name="T74" fmla="*/ 396 w 613"/>
                <a:gd name="T75" fmla="*/ 144 h 757"/>
                <a:gd name="T76" fmla="*/ 432 w 613"/>
                <a:gd name="T77" fmla="*/ 96 h 757"/>
                <a:gd name="T78" fmla="*/ 432 w 613"/>
                <a:gd name="T79" fmla="*/ 48 h 757"/>
                <a:gd name="T80" fmla="*/ 420 w 613"/>
                <a:gd name="T81" fmla="*/ 0 h 757"/>
                <a:gd name="T82" fmla="*/ 396 w 613"/>
                <a:gd name="T83" fmla="*/ 60 h 757"/>
                <a:gd name="T84" fmla="*/ 360 w 613"/>
                <a:gd name="T85" fmla="*/ 108 h 757"/>
                <a:gd name="T86" fmla="*/ 324 w 613"/>
                <a:gd name="T87" fmla="*/ 144 h 757"/>
                <a:gd name="T88" fmla="*/ 288 w 613"/>
                <a:gd name="T89" fmla="*/ 180 h 757"/>
                <a:gd name="T90" fmla="*/ 240 w 613"/>
                <a:gd name="T91" fmla="*/ 168 h 757"/>
                <a:gd name="T92" fmla="*/ 192 w 613"/>
                <a:gd name="T93" fmla="*/ 144 h 757"/>
                <a:gd name="T94" fmla="*/ 144 w 613"/>
                <a:gd name="T95" fmla="*/ 15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3" h="757">
                  <a:moveTo>
                    <a:pt x="120" y="132"/>
                  </a:moveTo>
                  <a:lnTo>
                    <a:pt x="144" y="144"/>
                  </a:lnTo>
                  <a:lnTo>
                    <a:pt x="120" y="120"/>
                  </a:lnTo>
                  <a:lnTo>
                    <a:pt x="96" y="96"/>
                  </a:lnTo>
                  <a:lnTo>
                    <a:pt x="84" y="72"/>
                  </a:lnTo>
                  <a:lnTo>
                    <a:pt x="60" y="60"/>
                  </a:lnTo>
                  <a:lnTo>
                    <a:pt x="48" y="36"/>
                  </a:lnTo>
                  <a:lnTo>
                    <a:pt x="24" y="3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0" y="84"/>
                  </a:lnTo>
                  <a:lnTo>
                    <a:pt x="24" y="108"/>
                  </a:lnTo>
                  <a:lnTo>
                    <a:pt x="24" y="132"/>
                  </a:lnTo>
                  <a:lnTo>
                    <a:pt x="48" y="144"/>
                  </a:lnTo>
                  <a:lnTo>
                    <a:pt x="48" y="168"/>
                  </a:lnTo>
                  <a:lnTo>
                    <a:pt x="60" y="192"/>
                  </a:lnTo>
                  <a:lnTo>
                    <a:pt x="72" y="216"/>
                  </a:lnTo>
                  <a:lnTo>
                    <a:pt x="72" y="240"/>
                  </a:lnTo>
                  <a:lnTo>
                    <a:pt x="60" y="264"/>
                  </a:lnTo>
                  <a:lnTo>
                    <a:pt x="60" y="288"/>
                  </a:lnTo>
                  <a:lnTo>
                    <a:pt x="36" y="312"/>
                  </a:lnTo>
                  <a:lnTo>
                    <a:pt x="36" y="336"/>
                  </a:lnTo>
                  <a:lnTo>
                    <a:pt x="12" y="348"/>
                  </a:lnTo>
                  <a:lnTo>
                    <a:pt x="12" y="372"/>
                  </a:lnTo>
                  <a:lnTo>
                    <a:pt x="12" y="396"/>
                  </a:lnTo>
                  <a:lnTo>
                    <a:pt x="0" y="432"/>
                  </a:lnTo>
                  <a:lnTo>
                    <a:pt x="0" y="456"/>
                  </a:lnTo>
                  <a:lnTo>
                    <a:pt x="12" y="480"/>
                  </a:lnTo>
                  <a:lnTo>
                    <a:pt x="36" y="492"/>
                  </a:lnTo>
                  <a:lnTo>
                    <a:pt x="60" y="504"/>
                  </a:lnTo>
                  <a:lnTo>
                    <a:pt x="72" y="528"/>
                  </a:lnTo>
                  <a:lnTo>
                    <a:pt x="96" y="540"/>
                  </a:lnTo>
                  <a:lnTo>
                    <a:pt x="108" y="564"/>
                  </a:lnTo>
                  <a:lnTo>
                    <a:pt x="132" y="588"/>
                  </a:lnTo>
                  <a:lnTo>
                    <a:pt x="144" y="612"/>
                  </a:lnTo>
                  <a:lnTo>
                    <a:pt x="168" y="636"/>
                  </a:lnTo>
                  <a:lnTo>
                    <a:pt x="192" y="648"/>
                  </a:lnTo>
                  <a:lnTo>
                    <a:pt x="216" y="660"/>
                  </a:lnTo>
                  <a:lnTo>
                    <a:pt x="252" y="672"/>
                  </a:lnTo>
                  <a:lnTo>
                    <a:pt x="288" y="684"/>
                  </a:lnTo>
                  <a:lnTo>
                    <a:pt x="312" y="696"/>
                  </a:lnTo>
                  <a:lnTo>
                    <a:pt x="336" y="720"/>
                  </a:lnTo>
                  <a:lnTo>
                    <a:pt x="360" y="732"/>
                  </a:lnTo>
                  <a:lnTo>
                    <a:pt x="384" y="756"/>
                  </a:lnTo>
                  <a:lnTo>
                    <a:pt x="408" y="756"/>
                  </a:lnTo>
                  <a:lnTo>
                    <a:pt x="432" y="732"/>
                  </a:lnTo>
                  <a:lnTo>
                    <a:pt x="444" y="708"/>
                  </a:lnTo>
                  <a:lnTo>
                    <a:pt x="456" y="684"/>
                  </a:lnTo>
                  <a:lnTo>
                    <a:pt x="480" y="660"/>
                  </a:lnTo>
                  <a:lnTo>
                    <a:pt x="492" y="636"/>
                  </a:lnTo>
                  <a:lnTo>
                    <a:pt x="516" y="624"/>
                  </a:lnTo>
                  <a:lnTo>
                    <a:pt x="540" y="600"/>
                  </a:lnTo>
                  <a:lnTo>
                    <a:pt x="564" y="576"/>
                  </a:lnTo>
                  <a:lnTo>
                    <a:pt x="564" y="552"/>
                  </a:lnTo>
                  <a:lnTo>
                    <a:pt x="588" y="540"/>
                  </a:lnTo>
                  <a:lnTo>
                    <a:pt x="612" y="492"/>
                  </a:lnTo>
                  <a:lnTo>
                    <a:pt x="612" y="468"/>
                  </a:lnTo>
                  <a:lnTo>
                    <a:pt x="612" y="444"/>
                  </a:lnTo>
                  <a:lnTo>
                    <a:pt x="600" y="420"/>
                  </a:lnTo>
                  <a:lnTo>
                    <a:pt x="588" y="396"/>
                  </a:lnTo>
                  <a:lnTo>
                    <a:pt x="588" y="372"/>
                  </a:lnTo>
                  <a:lnTo>
                    <a:pt x="588" y="336"/>
                  </a:lnTo>
                  <a:lnTo>
                    <a:pt x="588" y="312"/>
                  </a:lnTo>
                  <a:lnTo>
                    <a:pt x="588" y="288"/>
                  </a:lnTo>
                  <a:lnTo>
                    <a:pt x="576" y="264"/>
                  </a:lnTo>
                  <a:lnTo>
                    <a:pt x="552" y="252"/>
                  </a:lnTo>
                  <a:lnTo>
                    <a:pt x="528" y="240"/>
                  </a:lnTo>
                  <a:lnTo>
                    <a:pt x="528" y="216"/>
                  </a:lnTo>
                  <a:lnTo>
                    <a:pt x="504" y="204"/>
                  </a:lnTo>
                  <a:lnTo>
                    <a:pt x="480" y="192"/>
                  </a:lnTo>
                  <a:lnTo>
                    <a:pt x="456" y="180"/>
                  </a:lnTo>
                  <a:lnTo>
                    <a:pt x="432" y="180"/>
                  </a:lnTo>
                  <a:lnTo>
                    <a:pt x="408" y="180"/>
                  </a:lnTo>
                  <a:lnTo>
                    <a:pt x="384" y="168"/>
                  </a:lnTo>
                  <a:lnTo>
                    <a:pt x="396" y="144"/>
                  </a:lnTo>
                  <a:lnTo>
                    <a:pt x="420" y="120"/>
                  </a:lnTo>
                  <a:lnTo>
                    <a:pt x="432" y="96"/>
                  </a:lnTo>
                  <a:lnTo>
                    <a:pt x="432" y="72"/>
                  </a:lnTo>
                  <a:lnTo>
                    <a:pt x="432" y="48"/>
                  </a:lnTo>
                  <a:lnTo>
                    <a:pt x="432" y="24"/>
                  </a:lnTo>
                  <a:lnTo>
                    <a:pt x="420" y="0"/>
                  </a:lnTo>
                  <a:lnTo>
                    <a:pt x="420" y="24"/>
                  </a:lnTo>
                  <a:lnTo>
                    <a:pt x="396" y="60"/>
                  </a:lnTo>
                  <a:lnTo>
                    <a:pt x="384" y="84"/>
                  </a:lnTo>
                  <a:lnTo>
                    <a:pt x="360" y="108"/>
                  </a:lnTo>
                  <a:lnTo>
                    <a:pt x="336" y="120"/>
                  </a:lnTo>
                  <a:lnTo>
                    <a:pt x="324" y="144"/>
                  </a:lnTo>
                  <a:lnTo>
                    <a:pt x="312" y="168"/>
                  </a:lnTo>
                  <a:lnTo>
                    <a:pt x="288" y="180"/>
                  </a:lnTo>
                  <a:lnTo>
                    <a:pt x="264" y="168"/>
                  </a:lnTo>
                  <a:lnTo>
                    <a:pt x="240" y="168"/>
                  </a:lnTo>
                  <a:lnTo>
                    <a:pt x="216" y="156"/>
                  </a:lnTo>
                  <a:lnTo>
                    <a:pt x="192" y="144"/>
                  </a:lnTo>
                  <a:lnTo>
                    <a:pt x="168" y="144"/>
                  </a:lnTo>
                  <a:lnTo>
                    <a:pt x="144" y="156"/>
                  </a:lnTo>
                  <a:lnTo>
                    <a:pt x="120" y="13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0" name="Rectangle 796"/>
            <p:cNvSpPr>
              <a:spLocks noChangeArrowheads="1"/>
            </p:cNvSpPr>
            <p:nvPr/>
          </p:nvSpPr>
          <p:spPr bwMode="auto">
            <a:xfrm>
              <a:off x="982663" y="5316538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Fool</a:t>
              </a:r>
              <a:r>
                <a:rPr lang="ja-JP" altLang="en-GB" sz="1600" dirty="0">
                  <a:solidFill>
                    <a:srgbClr val="FFFF00"/>
                  </a:solidFill>
                  <a:latin typeface="Arial"/>
                </a:rPr>
                <a:t>’</a:t>
              </a: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s Paradise</a:t>
              </a:r>
            </a:p>
          </p:txBody>
        </p:sp>
        <p:sp>
          <p:nvSpPr>
            <p:cNvPr id="1331" name="Rectangle 41"/>
            <p:cNvSpPr>
              <a:spLocks noChangeArrowheads="1"/>
            </p:cNvSpPr>
            <p:nvPr/>
          </p:nvSpPr>
          <p:spPr bwMode="auto">
            <a:xfrm flipH="1">
              <a:off x="923924" y="2436455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Isle of Dreams</a:t>
              </a:r>
            </a:p>
          </p:txBody>
        </p:sp>
        <p:sp>
          <p:nvSpPr>
            <p:cNvPr id="1332" name="Freeform 37"/>
            <p:cNvSpPr>
              <a:spLocks/>
            </p:cNvSpPr>
            <p:nvPr/>
          </p:nvSpPr>
          <p:spPr bwMode="auto">
            <a:xfrm>
              <a:off x="7400925" y="2266950"/>
              <a:ext cx="1373188" cy="782638"/>
            </a:xfrm>
            <a:custGeom>
              <a:avLst/>
              <a:gdLst>
                <a:gd name="T0" fmla="*/ 84 w 865"/>
                <a:gd name="T1" fmla="*/ 96 h 493"/>
                <a:gd name="T2" fmla="*/ 48 w 865"/>
                <a:gd name="T3" fmla="*/ 144 h 493"/>
                <a:gd name="T4" fmla="*/ 12 w 865"/>
                <a:gd name="T5" fmla="*/ 192 h 493"/>
                <a:gd name="T6" fmla="*/ 0 w 865"/>
                <a:gd name="T7" fmla="*/ 240 h 493"/>
                <a:gd name="T8" fmla="*/ 12 w 865"/>
                <a:gd name="T9" fmla="*/ 288 h 493"/>
                <a:gd name="T10" fmla="*/ 36 w 865"/>
                <a:gd name="T11" fmla="*/ 336 h 493"/>
                <a:gd name="T12" fmla="*/ 36 w 865"/>
                <a:gd name="T13" fmla="*/ 384 h 493"/>
                <a:gd name="T14" fmla="*/ 12 w 865"/>
                <a:gd name="T15" fmla="*/ 432 h 493"/>
                <a:gd name="T16" fmla="*/ 36 w 865"/>
                <a:gd name="T17" fmla="*/ 456 h 493"/>
                <a:gd name="T18" fmla="*/ 84 w 865"/>
                <a:gd name="T19" fmla="*/ 468 h 493"/>
                <a:gd name="T20" fmla="*/ 132 w 865"/>
                <a:gd name="T21" fmla="*/ 468 h 493"/>
                <a:gd name="T22" fmla="*/ 180 w 865"/>
                <a:gd name="T23" fmla="*/ 468 h 493"/>
                <a:gd name="T24" fmla="*/ 276 w 865"/>
                <a:gd name="T25" fmla="*/ 468 h 493"/>
                <a:gd name="T26" fmla="*/ 324 w 865"/>
                <a:gd name="T27" fmla="*/ 468 h 493"/>
                <a:gd name="T28" fmla="*/ 372 w 865"/>
                <a:gd name="T29" fmla="*/ 480 h 493"/>
                <a:gd name="T30" fmla="*/ 420 w 865"/>
                <a:gd name="T31" fmla="*/ 480 h 493"/>
                <a:gd name="T32" fmla="*/ 480 w 865"/>
                <a:gd name="T33" fmla="*/ 480 h 493"/>
                <a:gd name="T34" fmla="*/ 552 w 865"/>
                <a:gd name="T35" fmla="*/ 492 h 493"/>
                <a:gd name="T36" fmla="*/ 612 w 865"/>
                <a:gd name="T37" fmla="*/ 492 h 493"/>
                <a:gd name="T38" fmla="*/ 660 w 865"/>
                <a:gd name="T39" fmla="*/ 480 h 493"/>
                <a:gd name="T40" fmla="*/ 708 w 865"/>
                <a:gd name="T41" fmla="*/ 480 h 493"/>
                <a:gd name="T42" fmla="*/ 768 w 865"/>
                <a:gd name="T43" fmla="*/ 468 h 493"/>
                <a:gd name="T44" fmla="*/ 792 w 865"/>
                <a:gd name="T45" fmla="*/ 408 h 493"/>
                <a:gd name="T46" fmla="*/ 792 w 865"/>
                <a:gd name="T47" fmla="*/ 360 h 493"/>
                <a:gd name="T48" fmla="*/ 792 w 865"/>
                <a:gd name="T49" fmla="*/ 312 h 493"/>
                <a:gd name="T50" fmla="*/ 804 w 865"/>
                <a:gd name="T51" fmla="*/ 240 h 493"/>
                <a:gd name="T52" fmla="*/ 792 w 865"/>
                <a:gd name="T53" fmla="*/ 192 h 493"/>
                <a:gd name="T54" fmla="*/ 840 w 865"/>
                <a:gd name="T55" fmla="*/ 192 h 493"/>
                <a:gd name="T56" fmla="*/ 864 w 865"/>
                <a:gd name="T57" fmla="*/ 144 h 493"/>
                <a:gd name="T58" fmla="*/ 840 w 865"/>
                <a:gd name="T59" fmla="*/ 108 h 493"/>
                <a:gd name="T60" fmla="*/ 792 w 865"/>
                <a:gd name="T61" fmla="*/ 84 h 493"/>
                <a:gd name="T62" fmla="*/ 744 w 865"/>
                <a:gd name="T63" fmla="*/ 72 h 493"/>
                <a:gd name="T64" fmla="*/ 696 w 865"/>
                <a:gd name="T65" fmla="*/ 48 h 493"/>
                <a:gd name="T66" fmla="*/ 648 w 865"/>
                <a:gd name="T67" fmla="*/ 36 h 493"/>
                <a:gd name="T68" fmla="*/ 600 w 865"/>
                <a:gd name="T69" fmla="*/ 24 h 493"/>
                <a:gd name="T70" fmla="*/ 552 w 865"/>
                <a:gd name="T71" fmla="*/ 12 h 493"/>
                <a:gd name="T72" fmla="*/ 504 w 865"/>
                <a:gd name="T73" fmla="*/ 12 h 493"/>
                <a:gd name="T74" fmla="*/ 456 w 865"/>
                <a:gd name="T75" fmla="*/ 0 h 493"/>
                <a:gd name="T76" fmla="*/ 408 w 865"/>
                <a:gd name="T77" fmla="*/ 12 h 493"/>
                <a:gd name="T78" fmla="*/ 360 w 865"/>
                <a:gd name="T79" fmla="*/ 12 h 493"/>
                <a:gd name="T80" fmla="*/ 312 w 865"/>
                <a:gd name="T81" fmla="*/ 24 h 493"/>
                <a:gd name="T82" fmla="*/ 264 w 865"/>
                <a:gd name="T83" fmla="*/ 12 h 493"/>
                <a:gd name="T84" fmla="*/ 216 w 865"/>
                <a:gd name="T85" fmla="*/ 12 h 493"/>
                <a:gd name="T86" fmla="*/ 168 w 865"/>
                <a:gd name="T87" fmla="*/ 24 h 493"/>
                <a:gd name="T88" fmla="*/ 120 w 865"/>
                <a:gd name="T89" fmla="*/ 36 h 493"/>
                <a:gd name="T90" fmla="*/ 72 w 865"/>
                <a:gd name="T91" fmla="*/ 48 h 493"/>
                <a:gd name="T92" fmla="*/ 24 w 865"/>
                <a:gd name="T93" fmla="*/ 60 h 493"/>
                <a:gd name="T94" fmla="*/ 72 w 865"/>
                <a:gd name="T95" fmla="*/ 72 h 493"/>
                <a:gd name="T96" fmla="*/ 72 w 865"/>
                <a:gd name="T97" fmla="*/ 7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5" h="493">
                  <a:moveTo>
                    <a:pt x="72" y="72"/>
                  </a:moveTo>
                  <a:lnTo>
                    <a:pt x="84" y="96"/>
                  </a:lnTo>
                  <a:lnTo>
                    <a:pt x="60" y="120"/>
                  </a:lnTo>
                  <a:lnTo>
                    <a:pt x="48" y="144"/>
                  </a:lnTo>
                  <a:lnTo>
                    <a:pt x="24" y="168"/>
                  </a:lnTo>
                  <a:lnTo>
                    <a:pt x="12" y="192"/>
                  </a:lnTo>
                  <a:lnTo>
                    <a:pt x="0" y="216"/>
                  </a:lnTo>
                  <a:lnTo>
                    <a:pt x="0" y="240"/>
                  </a:lnTo>
                  <a:lnTo>
                    <a:pt x="0" y="264"/>
                  </a:lnTo>
                  <a:lnTo>
                    <a:pt x="12" y="288"/>
                  </a:lnTo>
                  <a:lnTo>
                    <a:pt x="24" y="312"/>
                  </a:lnTo>
                  <a:lnTo>
                    <a:pt x="36" y="336"/>
                  </a:lnTo>
                  <a:lnTo>
                    <a:pt x="48" y="360"/>
                  </a:lnTo>
                  <a:lnTo>
                    <a:pt x="36" y="384"/>
                  </a:lnTo>
                  <a:lnTo>
                    <a:pt x="24" y="408"/>
                  </a:lnTo>
                  <a:lnTo>
                    <a:pt x="12" y="432"/>
                  </a:lnTo>
                  <a:lnTo>
                    <a:pt x="12" y="456"/>
                  </a:lnTo>
                  <a:lnTo>
                    <a:pt x="36" y="456"/>
                  </a:lnTo>
                  <a:lnTo>
                    <a:pt x="60" y="456"/>
                  </a:lnTo>
                  <a:lnTo>
                    <a:pt x="84" y="468"/>
                  </a:lnTo>
                  <a:lnTo>
                    <a:pt x="108" y="468"/>
                  </a:lnTo>
                  <a:lnTo>
                    <a:pt x="132" y="468"/>
                  </a:lnTo>
                  <a:lnTo>
                    <a:pt x="156" y="468"/>
                  </a:lnTo>
                  <a:lnTo>
                    <a:pt x="180" y="468"/>
                  </a:lnTo>
                  <a:lnTo>
                    <a:pt x="240" y="468"/>
                  </a:lnTo>
                  <a:lnTo>
                    <a:pt x="276" y="468"/>
                  </a:lnTo>
                  <a:lnTo>
                    <a:pt x="300" y="468"/>
                  </a:lnTo>
                  <a:lnTo>
                    <a:pt x="324" y="468"/>
                  </a:lnTo>
                  <a:lnTo>
                    <a:pt x="348" y="480"/>
                  </a:lnTo>
                  <a:lnTo>
                    <a:pt x="372" y="480"/>
                  </a:lnTo>
                  <a:lnTo>
                    <a:pt x="396" y="480"/>
                  </a:lnTo>
                  <a:lnTo>
                    <a:pt x="420" y="480"/>
                  </a:lnTo>
                  <a:lnTo>
                    <a:pt x="456" y="480"/>
                  </a:lnTo>
                  <a:lnTo>
                    <a:pt x="480" y="480"/>
                  </a:lnTo>
                  <a:lnTo>
                    <a:pt x="516" y="480"/>
                  </a:lnTo>
                  <a:lnTo>
                    <a:pt x="552" y="492"/>
                  </a:lnTo>
                  <a:lnTo>
                    <a:pt x="576" y="492"/>
                  </a:lnTo>
                  <a:lnTo>
                    <a:pt x="612" y="492"/>
                  </a:lnTo>
                  <a:lnTo>
                    <a:pt x="636" y="480"/>
                  </a:lnTo>
                  <a:lnTo>
                    <a:pt x="660" y="480"/>
                  </a:lnTo>
                  <a:lnTo>
                    <a:pt x="684" y="480"/>
                  </a:lnTo>
                  <a:lnTo>
                    <a:pt x="708" y="480"/>
                  </a:lnTo>
                  <a:lnTo>
                    <a:pt x="732" y="468"/>
                  </a:lnTo>
                  <a:lnTo>
                    <a:pt x="768" y="468"/>
                  </a:lnTo>
                  <a:lnTo>
                    <a:pt x="792" y="456"/>
                  </a:lnTo>
                  <a:lnTo>
                    <a:pt x="792" y="408"/>
                  </a:lnTo>
                  <a:lnTo>
                    <a:pt x="804" y="384"/>
                  </a:lnTo>
                  <a:lnTo>
                    <a:pt x="792" y="360"/>
                  </a:lnTo>
                  <a:lnTo>
                    <a:pt x="780" y="336"/>
                  </a:lnTo>
                  <a:lnTo>
                    <a:pt x="792" y="312"/>
                  </a:lnTo>
                  <a:lnTo>
                    <a:pt x="804" y="288"/>
                  </a:lnTo>
                  <a:lnTo>
                    <a:pt x="804" y="240"/>
                  </a:lnTo>
                  <a:lnTo>
                    <a:pt x="804" y="216"/>
                  </a:lnTo>
                  <a:lnTo>
                    <a:pt x="792" y="192"/>
                  </a:lnTo>
                  <a:lnTo>
                    <a:pt x="816" y="180"/>
                  </a:lnTo>
                  <a:lnTo>
                    <a:pt x="840" y="192"/>
                  </a:lnTo>
                  <a:lnTo>
                    <a:pt x="852" y="168"/>
                  </a:lnTo>
                  <a:lnTo>
                    <a:pt x="864" y="144"/>
                  </a:lnTo>
                  <a:lnTo>
                    <a:pt x="864" y="120"/>
                  </a:lnTo>
                  <a:lnTo>
                    <a:pt x="840" y="108"/>
                  </a:lnTo>
                  <a:lnTo>
                    <a:pt x="816" y="96"/>
                  </a:lnTo>
                  <a:lnTo>
                    <a:pt x="792" y="84"/>
                  </a:lnTo>
                  <a:lnTo>
                    <a:pt x="768" y="84"/>
                  </a:lnTo>
                  <a:lnTo>
                    <a:pt x="744" y="72"/>
                  </a:lnTo>
                  <a:lnTo>
                    <a:pt x="720" y="60"/>
                  </a:lnTo>
                  <a:lnTo>
                    <a:pt x="696" y="48"/>
                  </a:lnTo>
                  <a:lnTo>
                    <a:pt x="672" y="48"/>
                  </a:lnTo>
                  <a:lnTo>
                    <a:pt x="648" y="36"/>
                  </a:lnTo>
                  <a:lnTo>
                    <a:pt x="624" y="36"/>
                  </a:lnTo>
                  <a:lnTo>
                    <a:pt x="600" y="24"/>
                  </a:lnTo>
                  <a:lnTo>
                    <a:pt x="576" y="12"/>
                  </a:lnTo>
                  <a:lnTo>
                    <a:pt x="552" y="12"/>
                  </a:lnTo>
                  <a:lnTo>
                    <a:pt x="528" y="12"/>
                  </a:lnTo>
                  <a:lnTo>
                    <a:pt x="504" y="12"/>
                  </a:lnTo>
                  <a:lnTo>
                    <a:pt x="480" y="12"/>
                  </a:lnTo>
                  <a:lnTo>
                    <a:pt x="456" y="0"/>
                  </a:lnTo>
                  <a:lnTo>
                    <a:pt x="432" y="12"/>
                  </a:lnTo>
                  <a:lnTo>
                    <a:pt x="408" y="12"/>
                  </a:lnTo>
                  <a:lnTo>
                    <a:pt x="384" y="12"/>
                  </a:lnTo>
                  <a:lnTo>
                    <a:pt x="360" y="12"/>
                  </a:lnTo>
                  <a:lnTo>
                    <a:pt x="336" y="12"/>
                  </a:lnTo>
                  <a:lnTo>
                    <a:pt x="312" y="24"/>
                  </a:lnTo>
                  <a:lnTo>
                    <a:pt x="288" y="24"/>
                  </a:lnTo>
                  <a:lnTo>
                    <a:pt x="264" y="12"/>
                  </a:lnTo>
                  <a:lnTo>
                    <a:pt x="240" y="12"/>
                  </a:lnTo>
                  <a:lnTo>
                    <a:pt x="216" y="12"/>
                  </a:lnTo>
                  <a:lnTo>
                    <a:pt x="192" y="24"/>
                  </a:lnTo>
                  <a:lnTo>
                    <a:pt x="168" y="24"/>
                  </a:lnTo>
                  <a:lnTo>
                    <a:pt x="144" y="36"/>
                  </a:lnTo>
                  <a:lnTo>
                    <a:pt x="120" y="36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48" y="48"/>
                  </a:lnTo>
                  <a:lnTo>
                    <a:pt x="24" y="60"/>
                  </a:lnTo>
                  <a:lnTo>
                    <a:pt x="48" y="72"/>
                  </a:lnTo>
                  <a:lnTo>
                    <a:pt x="72" y="72"/>
                  </a:lnTo>
                  <a:lnTo>
                    <a:pt x="96" y="72"/>
                  </a:lnTo>
                  <a:lnTo>
                    <a:pt x="72" y="7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3" name="Rectangle 42"/>
            <p:cNvSpPr>
              <a:spLocks noChangeArrowheads="1"/>
            </p:cNvSpPr>
            <p:nvPr/>
          </p:nvSpPr>
          <p:spPr bwMode="auto">
            <a:xfrm flipH="1">
              <a:off x="7564439" y="2403475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Treasure Island</a:t>
              </a:r>
            </a:p>
          </p:txBody>
        </p:sp>
        <p:sp>
          <p:nvSpPr>
            <p:cNvPr id="1334" name="Freeform 38"/>
            <p:cNvSpPr>
              <a:spLocks/>
            </p:cNvSpPr>
            <p:nvPr/>
          </p:nvSpPr>
          <p:spPr bwMode="auto">
            <a:xfrm>
              <a:off x="7629525" y="4476750"/>
              <a:ext cx="1182688" cy="1506538"/>
            </a:xfrm>
            <a:custGeom>
              <a:avLst/>
              <a:gdLst>
                <a:gd name="T0" fmla="*/ 324 w 745"/>
                <a:gd name="T1" fmla="*/ 0 h 949"/>
                <a:gd name="T2" fmla="*/ 312 w 745"/>
                <a:gd name="T3" fmla="*/ 48 h 949"/>
                <a:gd name="T4" fmla="*/ 300 w 745"/>
                <a:gd name="T5" fmla="*/ 96 h 949"/>
                <a:gd name="T6" fmla="*/ 276 w 745"/>
                <a:gd name="T7" fmla="*/ 144 h 949"/>
                <a:gd name="T8" fmla="*/ 252 w 745"/>
                <a:gd name="T9" fmla="*/ 192 h 949"/>
                <a:gd name="T10" fmla="*/ 216 w 745"/>
                <a:gd name="T11" fmla="*/ 240 h 949"/>
                <a:gd name="T12" fmla="*/ 192 w 745"/>
                <a:gd name="T13" fmla="*/ 288 h 949"/>
                <a:gd name="T14" fmla="*/ 156 w 745"/>
                <a:gd name="T15" fmla="*/ 324 h 949"/>
                <a:gd name="T16" fmla="*/ 144 w 745"/>
                <a:gd name="T17" fmla="*/ 372 h 949"/>
                <a:gd name="T18" fmla="*/ 132 w 745"/>
                <a:gd name="T19" fmla="*/ 420 h 949"/>
                <a:gd name="T20" fmla="*/ 120 w 745"/>
                <a:gd name="T21" fmla="*/ 468 h 949"/>
                <a:gd name="T22" fmla="*/ 84 w 745"/>
                <a:gd name="T23" fmla="*/ 516 h 949"/>
                <a:gd name="T24" fmla="*/ 60 w 745"/>
                <a:gd name="T25" fmla="*/ 564 h 949"/>
                <a:gd name="T26" fmla="*/ 36 w 745"/>
                <a:gd name="T27" fmla="*/ 636 h 949"/>
                <a:gd name="T28" fmla="*/ 36 w 745"/>
                <a:gd name="T29" fmla="*/ 684 h 949"/>
                <a:gd name="T30" fmla="*/ 24 w 745"/>
                <a:gd name="T31" fmla="*/ 732 h 949"/>
                <a:gd name="T32" fmla="*/ 24 w 745"/>
                <a:gd name="T33" fmla="*/ 780 h 949"/>
                <a:gd name="T34" fmla="*/ 12 w 745"/>
                <a:gd name="T35" fmla="*/ 828 h 949"/>
                <a:gd name="T36" fmla="*/ 12 w 745"/>
                <a:gd name="T37" fmla="*/ 876 h 949"/>
                <a:gd name="T38" fmla="*/ 36 w 745"/>
                <a:gd name="T39" fmla="*/ 924 h 949"/>
                <a:gd name="T40" fmla="*/ 60 w 745"/>
                <a:gd name="T41" fmla="*/ 948 h 949"/>
                <a:gd name="T42" fmla="*/ 108 w 745"/>
                <a:gd name="T43" fmla="*/ 936 h 949"/>
                <a:gd name="T44" fmla="*/ 156 w 745"/>
                <a:gd name="T45" fmla="*/ 936 h 949"/>
                <a:gd name="T46" fmla="*/ 204 w 745"/>
                <a:gd name="T47" fmla="*/ 924 h 949"/>
                <a:gd name="T48" fmla="*/ 252 w 745"/>
                <a:gd name="T49" fmla="*/ 912 h 949"/>
                <a:gd name="T50" fmla="*/ 312 w 745"/>
                <a:gd name="T51" fmla="*/ 900 h 949"/>
                <a:gd name="T52" fmla="*/ 360 w 745"/>
                <a:gd name="T53" fmla="*/ 912 h 949"/>
                <a:gd name="T54" fmla="*/ 420 w 745"/>
                <a:gd name="T55" fmla="*/ 936 h 949"/>
                <a:gd name="T56" fmla="*/ 468 w 745"/>
                <a:gd name="T57" fmla="*/ 936 h 949"/>
                <a:gd name="T58" fmla="*/ 540 w 745"/>
                <a:gd name="T59" fmla="*/ 936 h 949"/>
                <a:gd name="T60" fmla="*/ 588 w 745"/>
                <a:gd name="T61" fmla="*/ 924 h 949"/>
                <a:gd name="T62" fmla="*/ 636 w 745"/>
                <a:gd name="T63" fmla="*/ 924 h 949"/>
                <a:gd name="T64" fmla="*/ 684 w 745"/>
                <a:gd name="T65" fmla="*/ 900 h 949"/>
                <a:gd name="T66" fmla="*/ 732 w 745"/>
                <a:gd name="T67" fmla="*/ 852 h 949"/>
                <a:gd name="T68" fmla="*/ 744 w 745"/>
                <a:gd name="T69" fmla="*/ 792 h 949"/>
                <a:gd name="T70" fmla="*/ 732 w 745"/>
                <a:gd name="T71" fmla="*/ 744 h 949"/>
                <a:gd name="T72" fmla="*/ 708 w 745"/>
                <a:gd name="T73" fmla="*/ 696 h 949"/>
                <a:gd name="T74" fmla="*/ 684 w 745"/>
                <a:gd name="T75" fmla="*/ 648 h 949"/>
                <a:gd name="T76" fmla="*/ 648 w 745"/>
                <a:gd name="T77" fmla="*/ 612 h 949"/>
                <a:gd name="T78" fmla="*/ 636 w 745"/>
                <a:gd name="T79" fmla="*/ 564 h 949"/>
                <a:gd name="T80" fmla="*/ 588 w 745"/>
                <a:gd name="T81" fmla="*/ 516 h 949"/>
                <a:gd name="T82" fmla="*/ 552 w 745"/>
                <a:gd name="T83" fmla="*/ 468 h 949"/>
                <a:gd name="T84" fmla="*/ 516 w 745"/>
                <a:gd name="T85" fmla="*/ 432 h 949"/>
                <a:gd name="T86" fmla="*/ 468 w 745"/>
                <a:gd name="T87" fmla="*/ 396 h 949"/>
                <a:gd name="T88" fmla="*/ 420 w 745"/>
                <a:gd name="T89" fmla="*/ 384 h 949"/>
                <a:gd name="T90" fmla="*/ 408 w 745"/>
                <a:gd name="T91" fmla="*/ 336 h 949"/>
                <a:gd name="T92" fmla="*/ 396 w 745"/>
                <a:gd name="T93" fmla="*/ 288 h 949"/>
                <a:gd name="T94" fmla="*/ 384 w 745"/>
                <a:gd name="T95" fmla="*/ 240 h 949"/>
                <a:gd name="T96" fmla="*/ 372 w 745"/>
                <a:gd name="T97" fmla="*/ 192 h 949"/>
                <a:gd name="T98" fmla="*/ 360 w 745"/>
                <a:gd name="T99" fmla="*/ 144 h 949"/>
                <a:gd name="T100" fmla="*/ 348 w 745"/>
                <a:gd name="T101" fmla="*/ 96 h 949"/>
                <a:gd name="T102" fmla="*/ 336 w 745"/>
                <a:gd name="T103" fmla="*/ 36 h 949"/>
                <a:gd name="T104" fmla="*/ 312 w 745"/>
                <a:gd name="T105" fmla="*/ 24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45" h="949">
                  <a:moveTo>
                    <a:pt x="312" y="24"/>
                  </a:moveTo>
                  <a:lnTo>
                    <a:pt x="324" y="0"/>
                  </a:lnTo>
                  <a:lnTo>
                    <a:pt x="324" y="24"/>
                  </a:lnTo>
                  <a:lnTo>
                    <a:pt x="312" y="48"/>
                  </a:lnTo>
                  <a:lnTo>
                    <a:pt x="312" y="72"/>
                  </a:lnTo>
                  <a:lnTo>
                    <a:pt x="300" y="96"/>
                  </a:lnTo>
                  <a:lnTo>
                    <a:pt x="288" y="120"/>
                  </a:lnTo>
                  <a:lnTo>
                    <a:pt x="276" y="144"/>
                  </a:lnTo>
                  <a:lnTo>
                    <a:pt x="264" y="168"/>
                  </a:lnTo>
                  <a:lnTo>
                    <a:pt x="252" y="192"/>
                  </a:lnTo>
                  <a:lnTo>
                    <a:pt x="228" y="216"/>
                  </a:lnTo>
                  <a:lnTo>
                    <a:pt x="216" y="240"/>
                  </a:lnTo>
                  <a:lnTo>
                    <a:pt x="192" y="264"/>
                  </a:lnTo>
                  <a:lnTo>
                    <a:pt x="192" y="288"/>
                  </a:lnTo>
                  <a:lnTo>
                    <a:pt x="168" y="300"/>
                  </a:lnTo>
                  <a:lnTo>
                    <a:pt x="156" y="324"/>
                  </a:lnTo>
                  <a:lnTo>
                    <a:pt x="144" y="348"/>
                  </a:lnTo>
                  <a:lnTo>
                    <a:pt x="144" y="372"/>
                  </a:lnTo>
                  <a:lnTo>
                    <a:pt x="144" y="396"/>
                  </a:lnTo>
                  <a:lnTo>
                    <a:pt x="132" y="420"/>
                  </a:lnTo>
                  <a:lnTo>
                    <a:pt x="120" y="444"/>
                  </a:lnTo>
                  <a:lnTo>
                    <a:pt x="120" y="468"/>
                  </a:lnTo>
                  <a:lnTo>
                    <a:pt x="108" y="492"/>
                  </a:lnTo>
                  <a:lnTo>
                    <a:pt x="84" y="516"/>
                  </a:lnTo>
                  <a:lnTo>
                    <a:pt x="72" y="540"/>
                  </a:lnTo>
                  <a:lnTo>
                    <a:pt x="60" y="564"/>
                  </a:lnTo>
                  <a:lnTo>
                    <a:pt x="48" y="600"/>
                  </a:lnTo>
                  <a:lnTo>
                    <a:pt x="36" y="636"/>
                  </a:lnTo>
                  <a:lnTo>
                    <a:pt x="36" y="660"/>
                  </a:lnTo>
                  <a:lnTo>
                    <a:pt x="36" y="684"/>
                  </a:lnTo>
                  <a:lnTo>
                    <a:pt x="36" y="708"/>
                  </a:lnTo>
                  <a:lnTo>
                    <a:pt x="24" y="732"/>
                  </a:lnTo>
                  <a:lnTo>
                    <a:pt x="24" y="756"/>
                  </a:lnTo>
                  <a:lnTo>
                    <a:pt x="24" y="780"/>
                  </a:lnTo>
                  <a:lnTo>
                    <a:pt x="24" y="804"/>
                  </a:lnTo>
                  <a:lnTo>
                    <a:pt x="12" y="828"/>
                  </a:lnTo>
                  <a:lnTo>
                    <a:pt x="0" y="852"/>
                  </a:lnTo>
                  <a:lnTo>
                    <a:pt x="12" y="876"/>
                  </a:lnTo>
                  <a:lnTo>
                    <a:pt x="24" y="900"/>
                  </a:lnTo>
                  <a:lnTo>
                    <a:pt x="36" y="924"/>
                  </a:lnTo>
                  <a:lnTo>
                    <a:pt x="36" y="948"/>
                  </a:lnTo>
                  <a:lnTo>
                    <a:pt x="60" y="948"/>
                  </a:lnTo>
                  <a:lnTo>
                    <a:pt x="84" y="936"/>
                  </a:lnTo>
                  <a:lnTo>
                    <a:pt x="108" y="936"/>
                  </a:lnTo>
                  <a:lnTo>
                    <a:pt x="132" y="936"/>
                  </a:lnTo>
                  <a:lnTo>
                    <a:pt x="156" y="936"/>
                  </a:lnTo>
                  <a:lnTo>
                    <a:pt x="180" y="924"/>
                  </a:lnTo>
                  <a:lnTo>
                    <a:pt x="204" y="924"/>
                  </a:lnTo>
                  <a:lnTo>
                    <a:pt x="228" y="912"/>
                  </a:lnTo>
                  <a:lnTo>
                    <a:pt x="252" y="912"/>
                  </a:lnTo>
                  <a:lnTo>
                    <a:pt x="288" y="900"/>
                  </a:lnTo>
                  <a:lnTo>
                    <a:pt x="312" y="900"/>
                  </a:lnTo>
                  <a:lnTo>
                    <a:pt x="336" y="912"/>
                  </a:lnTo>
                  <a:lnTo>
                    <a:pt x="360" y="912"/>
                  </a:lnTo>
                  <a:lnTo>
                    <a:pt x="384" y="924"/>
                  </a:lnTo>
                  <a:lnTo>
                    <a:pt x="420" y="936"/>
                  </a:lnTo>
                  <a:lnTo>
                    <a:pt x="444" y="936"/>
                  </a:lnTo>
                  <a:lnTo>
                    <a:pt x="468" y="936"/>
                  </a:lnTo>
                  <a:lnTo>
                    <a:pt x="516" y="936"/>
                  </a:lnTo>
                  <a:lnTo>
                    <a:pt x="540" y="936"/>
                  </a:lnTo>
                  <a:lnTo>
                    <a:pt x="564" y="936"/>
                  </a:lnTo>
                  <a:lnTo>
                    <a:pt x="588" y="924"/>
                  </a:lnTo>
                  <a:lnTo>
                    <a:pt x="612" y="924"/>
                  </a:lnTo>
                  <a:lnTo>
                    <a:pt x="636" y="924"/>
                  </a:lnTo>
                  <a:lnTo>
                    <a:pt x="660" y="912"/>
                  </a:lnTo>
                  <a:lnTo>
                    <a:pt x="684" y="900"/>
                  </a:lnTo>
                  <a:lnTo>
                    <a:pt x="708" y="888"/>
                  </a:lnTo>
                  <a:lnTo>
                    <a:pt x="732" y="852"/>
                  </a:lnTo>
                  <a:lnTo>
                    <a:pt x="744" y="816"/>
                  </a:lnTo>
                  <a:lnTo>
                    <a:pt x="744" y="792"/>
                  </a:lnTo>
                  <a:lnTo>
                    <a:pt x="732" y="768"/>
                  </a:lnTo>
                  <a:lnTo>
                    <a:pt x="732" y="744"/>
                  </a:lnTo>
                  <a:lnTo>
                    <a:pt x="720" y="720"/>
                  </a:lnTo>
                  <a:lnTo>
                    <a:pt x="708" y="696"/>
                  </a:lnTo>
                  <a:lnTo>
                    <a:pt x="696" y="672"/>
                  </a:lnTo>
                  <a:lnTo>
                    <a:pt x="684" y="648"/>
                  </a:lnTo>
                  <a:lnTo>
                    <a:pt x="660" y="636"/>
                  </a:lnTo>
                  <a:lnTo>
                    <a:pt x="648" y="612"/>
                  </a:lnTo>
                  <a:lnTo>
                    <a:pt x="636" y="588"/>
                  </a:lnTo>
                  <a:lnTo>
                    <a:pt x="636" y="564"/>
                  </a:lnTo>
                  <a:lnTo>
                    <a:pt x="612" y="540"/>
                  </a:lnTo>
                  <a:lnTo>
                    <a:pt x="588" y="516"/>
                  </a:lnTo>
                  <a:lnTo>
                    <a:pt x="576" y="492"/>
                  </a:lnTo>
                  <a:lnTo>
                    <a:pt x="552" y="468"/>
                  </a:lnTo>
                  <a:lnTo>
                    <a:pt x="528" y="456"/>
                  </a:lnTo>
                  <a:lnTo>
                    <a:pt x="516" y="432"/>
                  </a:lnTo>
                  <a:lnTo>
                    <a:pt x="492" y="420"/>
                  </a:lnTo>
                  <a:lnTo>
                    <a:pt x="468" y="396"/>
                  </a:lnTo>
                  <a:lnTo>
                    <a:pt x="444" y="384"/>
                  </a:lnTo>
                  <a:lnTo>
                    <a:pt x="420" y="384"/>
                  </a:lnTo>
                  <a:lnTo>
                    <a:pt x="420" y="360"/>
                  </a:lnTo>
                  <a:lnTo>
                    <a:pt x="408" y="336"/>
                  </a:lnTo>
                  <a:lnTo>
                    <a:pt x="408" y="312"/>
                  </a:lnTo>
                  <a:lnTo>
                    <a:pt x="396" y="288"/>
                  </a:lnTo>
                  <a:lnTo>
                    <a:pt x="384" y="264"/>
                  </a:lnTo>
                  <a:lnTo>
                    <a:pt x="384" y="240"/>
                  </a:lnTo>
                  <a:lnTo>
                    <a:pt x="384" y="216"/>
                  </a:lnTo>
                  <a:lnTo>
                    <a:pt x="372" y="192"/>
                  </a:lnTo>
                  <a:lnTo>
                    <a:pt x="372" y="168"/>
                  </a:lnTo>
                  <a:lnTo>
                    <a:pt x="360" y="144"/>
                  </a:lnTo>
                  <a:lnTo>
                    <a:pt x="348" y="120"/>
                  </a:lnTo>
                  <a:lnTo>
                    <a:pt x="348" y="96"/>
                  </a:lnTo>
                  <a:lnTo>
                    <a:pt x="348" y="72"/>
                  </a:lnTo>
                  <a:lnTo>
                    <a:pt x="336" y="36"/>
                  </a:lnTo>
                  <a:lnTo>
                    <a:pt x="336" y="12"/>
                  </a:lnTo>
                  <a:lnTo>
                    <a:pt x="312" y="24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5" name="Rectangle 43"/>
            <p:cNvSpPr>
              <a:spLocks noChangeArrowheads="1"/>
            </p:cNvSpPr>
            <p:nvPr/>
          </p:nvSpPr>
          <p:spPr bwMode="auto">
            <a:xfrm>
              <a:off x="7604125" y="5264148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Devil</a:t>
              </a:r>
              <a:r>
                <a:rPr lang="ja-JP" altLang="en-GB" sz="1600" dirty="0">
                  <a:solidFill>
                    <a:srgbClr val="FFFF00"/>
                  </a:solidFill>
                  <a:latin typeface="Arial"/>
                </a:rPr>
                <a:t>’</a:t>
              </a: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s Island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0115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0" name="Group 809"/>
          <p:cNvGrpSpPr/>
          <p:nvPr/>
        </p:nvGrpSpPr>
        <p:grpSpPr>
          <a:xfrm>
            <a:off x="838200" y="2133600"/>
            <a:ext cx="8077200" cy="4114800"/>
            <a:chOff x="838200" y="2133600"/>
            <a:chExt cx="8077200" cy="4114800"/>
          </a:xfrm>
        </p:grpSpPr>
        <p:sp>
          <p:nvSpPr>
            <p:cNvPr id="812" name="Rectangle 2"/>
            <p:cNvSpPr>
              <a:spLocks noChangeArrowheads="1"/>
            </p:cNvSpPr>
            <p:nvPr/>
          </p:nvSpPr>
          <p:spPr bwMode="auto">
            <a:xfrm>
              <a:off x="838200" y="2133600"/>
              <a:ext cx="8077200" cy="4114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3" name="Oval 3"/>
            <p:cNvSpPr>
              <a:spLocks noChangeArrowheads="1"/>
            </p:cNvSpPr>
            <p:nvPr/>
          </p:nvSpPr>
          <p:spPr bwMode="auto">
            <a:xfrm flipH="1">
              <a:off x="2082799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4" name="Oval 4"/>
            <p:cNvSpPr>
              <a:spLocks noChangeArrowheads="1"/>
            </p:cNvSpPr>
            <p:nvPr/>
          </p:nvSpPr>
          <p:spPr bwMode="auto">
            <a:xfrm flipH="1">
              <a:off x="2071686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5" name="Oval 6"/>
            <p:cNvSpPr>
              <a:spLocks noChangeArrowheads="1"/>
            </p:cNvSpPr>
            <p:nvPr/>
          </p:nvSpPr>
          <p:spPr bwMode="auto">
            <a:xfrm flipH="1">
              <a:off x="2368549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6" name="Oval 7"/>
            <p:cNvSpPr>
              <a:spLocks noChangeArrowheads="1"/>
            </p:cNvSpPr>
            <p:nvPr/>
          </p:nvSpPr>
          <p:spPr bwMode="auto">
            <a:xfrm flipH="1">
              <a:off x="2357436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7" name="Oval 9"/>
            <p:cNvSpPr>
              <a:spLocks noChangeArrowheads="1"/>
            </p:cNvSpPr>
            <p:nvPr/>
          </p:nvSpPr>
          <p:spPr bwMode="auto">
            <a:xfrm flipH="1">
              <a:off x="1758949" y="51371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8" name="Oval 10"/>
            <p:cNvSpPr>
              <a:spLocks noChangeArrowheads="1"/>
            </p:cNvSpPr>
            <p:nvPr/>
          </p:nvSpPr>
          <p:spPr bwMode="auto">
            <a:xfrm flipH="1">
              <a:off x="1747836" y="51307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9" name="Oval 12"/>
            <p:cNvSpPr>
              <a:spLocks noChangeArrowheads="1"/>
            </p:cNvSpPr>
            <p:nvPr/>
          </p:nvSpPr>
          <p:spPr bwMode="auto">
            <a:xfrm flipH="1">
              <a:off x="1911349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0" name="Oval 13"/>
            <p:cNvSpPr>
              <a:spLocks noChangeArrowheads="1"/>
            </p:cNvSpPr>
            <p:nvPr/>
          </p:nvSpPr>
          <p:spPr bwMode="auto">
            <a:xfrm flipH="1">
              <a:off x="1900236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1" name="Oval 15"/>
            <p:cNvSpPr>
              <a:spLocks noChangeArrowheads="1"/>
            </p:cNvSpPr>
            <p:nvPr/>
          </p:nvSpPr>
          <p:spPr bwMode="auto">
            <a:xfrm flipH="1">
              <a:off x="2063749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2" name="Oval 16"/>
            <p:cNvSpPr>
              <a:spLocks noChangeArrowheads="1"/>
            </p:cNvSpPr>
            <p:nvPr/>
          </p:nvSpPr>
          <p:spPr bwMode="auto">
            <a:xfrm flipH="1">
              <a:off x="2052636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3" name="Oval 18"/>
            <p:cNvSpPr>
              <a:spLocks noChangeArrowheads="1"/>
            </p:cNvSpPr>
            <p:nvPr/>
          </p:nvSpPr>
          <p:spPr bwMode="auto">
            <a:xfrm flipH="1">
              <a:off x="2330449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4" name="Oval 19"/>
            <p:cNvSpPr>
              <a:spLocks noChangeArrowheads="1"/>
            </p:cNvSpPr>
            <p:nvPr/>
          </p:nvSpPr>
          <p:spPr bwMode="auto">
            <a:xfrm flipH="1">
              <a:off x="2319336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5" name="Oval 21"/>
            <p:cNvSpPr>
              <a:spLocks noChangeArrowheads="1"/>
            </p:cNvSpPr>
            <p:nvPr/>
          </p:nvSpPr>
          <p:spPr bwMode="auto">
            <a:xfrm flipH="1">
              <a:off x="1911349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6" name="Oval 22"/>
            <p:cNvSpPr>
              <a:spLocks noChangeArrowheads="1"/>
            </p:cNvSpPr>
            <p:nvPr/>
          </p:nvSpPr>
          <p:spPr bwMode="auto">
            <a:xfrm flipH="1">
              <a:off x="1900236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7" name="Oval 24"/>
            <p:cNvSpPr>
              <a:spLocks noChangeArrowheads="1"/>
            </p:cNvSpPr>
            <p:nvPr/>
          </p:nvSpPr>
          <p:spPr bwMode="auto">
            <a:xfrm flipH="1">
              <a:off x="2120899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8" name="Oval 25"/>
            <p:cNvSpPr>
              <a:spLocks noChangeArrowheads="1"/>
            </p:cNvSpPr>
            <p:nvPr/>
          </p:nvSpPr>
          <p:spPr bwMode="auto">
            <a:xfrm flipH="1">
              <a:off x="2109786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9" name="Oval 27"/>
            <p:cNvSpPr>
              <a:spLocks noChangeArrowheads="1"/>
            </p:cNvSpPr>
            <p:nvPr/>
          </p:nvSpPr>
          <p:spPr bwMode="auto">
            <a:xfrm flipH="1">
              <a:off x="1720849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0" name="Oval 28"/>
            <p:cNvSpPr>
              <a:spLocks noChangeArrowheads="1"/>
            </p:cNvSpPr>
            <p:nvPr/>
          </p:nvSpPr>
          <p:spPr bwMode="auto">
            <a:xfrm flipH="1">
              <a:off x="1709736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1" name="Oval 30"/>
            <p:cNvSpPr>
              <a:spLocks noChangeArrowheads="1"/>
            </p:cNvSpPr>
            <p:nvPr/>
          </p:nvSpPr>
          <p:spPr bwMode="auto">
            <a:xfrm flipH="1">
              <a:off x="2330449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2" name="Oval 31"/>
            <p:cNvSpPr>
              <a:spLocks noChangeArrowheads="1"/>
            </p:cNvSpPr>
            <p:nvPr/>
          </p:nvSpPr>
          <p:spPr bwMode="auto">
            <a:xfrm flipH="1">
              <a:off x="2319336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3" name="Rectangle 33"/>
            <p:cNvSpPr>
              <a:spLocks noChangeArrowheads="1"/>
            </p:cNvSpPr>
            <p:nvPr/>
          </p:nvSpPr>
          <p:spPr bwMode="auto">
            <a:xfrm flipH="1">
              <a:off x="1406524" y="2692400"/>
              <a:ext cx="6845302" cy="28828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4" name="Line 34"/>
            <p:cNvSpPr>
              <a:spLocks noChangeShapeType="1"/>
            </p:cNvSpPr>
            <p:nvPr/>
          </p:nvSpPr>
          <p:spPr bwMode="auto">
            <a:xfrm flipH="1">
              <a:off x="4829174" y="2692400"/>
              <a:ext cx="0" cy="28828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5" name="Line 35"/>
            <p:cNvSpPr>
              <a:spLocks noChangeShapeType="1"/>
            </p:cNvSpPr>
            <p:nvPr/>
          </p:nvSpPr>
          <p:spPr bwMode="auto">
            <a:xfrm flipH="1">
              <a:off x="1406524" y="4133849"/>
              <a:ext cx="68453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6" name="Freeform 44"/>
            <p:cNvSpPr>
              <a:spLocks/>
            </p:cNvSpPr>
            <p:nvPr/>
          </p:nvSpPr>
          <p:spPr bwMode="auto">
            <a:xfrm flipH="1">
              <a:off x="7875588" y="37337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37" name="Freeform 45"/>
            <p:cNvSpPr>
              <a:spLocks/>
            </p:cNvSpPr>
            <p:nvPr/>
          </p:nvSpPr>
          <p:spPr bwMode="auto">
            <a:xfrm flipH="1">
              <a:off x="6884988" y="28956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38" name="Freeform 46"/>
            <p:cNvSpPr>
              <a:spLocks/>
            </p:cNvSpPr>
            <p:nvPr/>
          </p:nvSpPr>
          <p:spPr bwMode="auto">
            <a:xfrm flipH="1">
              <a:off x="7418388" y="38861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39" name="Freeform 47"/>
            <p:cNvSpPr>
              <a:spLocks/>
            </p:cNvSpPr>
            <p:nvPr/>
          </p:nvSpPr>
          <p:spPr bwMode="auto">
            <a:xfrm flipH="1">
              <a:off x="5894387" y="37337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40" name="Freeform 48"/>
            <p:cNvSpPr>
              <a:spLocks/>
            </p:cNvSpPr>
            <p:nvPr/>
          </p:nvSpPr>
          <p:spPr bwMode="auto">
            <a:xfrm flipH="1">
              <a:off x="6199187" y="2819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41" name="Freeform 49"/>
            <p:cNvSpPr>
              <a:spLocks/>
            </p:cNvSpPr>
            <p:nvPr/>
          </p:nvSpPr>
          <p:spPr bwMode="auto">
            <a:xfrm flipH="1">
              <a:off x="5360987" y="3200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42" name="Oval 50"/>
            <p:cNvSpPr>
              <a:spLocks noChangeArrowheads="1"/>
            </p:cNvSpPr>
            <p:nvPr/>
          </p:nvSpPr>
          <p:spPr bwMode="auto">
            <a:xfrm flipH="1">
              <a:off x="6375400" y="3335337"/>
              <a:ext cx="1152525" cy="376237"/>
            </a:xfrm>
            <a:prstGeom prst="ellipse">
              <a:avLst/>
            </a:prstGeom>
            <a:gradFill rotWithShape="0">
              <a:gsLst>
                <a:gs pos="0">
                  <a:srgbClr val="FCD1C1">
                    <a:gamma/>
                    <a:shade val="29804"/>
                    <a:invGamma/>
                  </a:srgbClr>
                </a:gs>
                <a:gs pos="50000">
                  <a:srgbClr val="FCD1C1"/>
                </a:gs>
                <a:gs pos="100000">
                  <a:srgbClr val="FCD1C1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3" name="Oval 51"/>
            <p:cNvSpPr>
              <a:spLocks noChangeArrowheads="1"/>
            </p:cNvSpPr>
            <p:nvPr/>
          </p:nvSpPr>
          <p:spPr bwMode="auto">
            <a:xfrm flipH="1">
              <a:off x="6246812" y="3268662"/>
              <a:ext cx="128588" cy="509587"/>
            </a:xfrm>
            <a:prstGeom prst="ellipse">
              <a:avLst/>
            </a:prstGeom>
            <a:gradFill rotWithShape="0">
              <a:gsLst>
                <a:gs pos="0">
                  <a:srgbClr val="FCD1C1">
                    <a:gamma/>
                    <a:shade val="29804"/>
                    <a:invGamma/>
                  </a:srgbClr>
                </a:gs>
                <a:gs pos="50000">
                  <a:srgbClr val="FCD1C1"/>
                </a:gs>
                <a:gs pos="100000">
                  <a:srgbClr val="FCD1C1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4" name="Oval 53"/>
            <p:cNvSpPr>
              <a:spLocks noChangeArrowheads="1"/>
            </p:cNvSpPr>
            <p:nvPr/>
          </p:nvSpPr>
          <p:spPr bwMode="auto">
            <a:xfrm flipH="1">
              <a:off x="307340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5" name="Oval 54"/>
            <p:cNvSpPr>
              <a:spLocks noChangeArrowheads="1"/>
            </p:cNvSpPr>
            <p:nvPr/>
          </p:nvSpPr>
          <p:spPr bwMode="auto">
            <a:xfrm flipH="1">
              <a:off x="306228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6" name="Oval 56"/>
            <p:cNvSpPr>
              <a:spLocks noChangeArrowheads="1"/>
            </p:cNvSpPr>
            <p:nvPr/>
          </p:nvSpPr>
          <p:spPr bwMode="auto">
            <a:xfrm flipH="1">
              <a:off x="33591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7" name="Oval 57"/>
            <p:cNvSpPr>
              <a:spLocks noChangeArrowheads="1"/>
            </p:cNvSpPr>
            <p:nvPr/>
          </p:nvSpPr>
          <p:spPr bwMode="auto">
            <a:xfrm flipH="1">
              <a:off x="33480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8" name="Oval 59"/>
            <p:cNvSpPr>
              <a:spLocks noChangeArrowheads="1"/>
            </p:cNvSpPr>
            <p:nvPr/>
          </p:nvSpPr>
          <p:spPr bwMode="auto">
            <a:xfrm flipH="1">
              <a:off x="2749549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9" name="Oval 60"/>
            <p:cNvSpPr>
              <a:spLocks noChangeArrowheads="1"/>
            </p:cNvSpPr>
            <p:nvPr/>
          </p:nvSpPr>
          <p:spPr bwMode="auto">
            <a:xfrm flipH="1">
              <a:off x="2738436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0" name="Oval 62"/>
            <p:cNvSpPr>
              <a:spLocks noChangeArrowheads="1"/>
            </p:cNvSpPr>
            <p:nvPr/>
          </p:nvSpPr>
          <p:spPr bwMode="auto">
            <a:xfrm flipH="1">
              <a:off x="2901949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1" name="Oval 63"/>
            <p:cNvSpPr>
              <a:spLocks noChangeArrowheads="1"/>
            </p:cNvSpPr>
            <p:nvPr/>
          </p:nvSpPr>
          <p:spPr bwMode="auto">
            <a:xfrm flipH="1">
              <a:off x="2890836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2" name="Oval 65"/>
            <p:cNvSpPr>
              <a:spLocks noChangeArrowheads="1"/>
            </p:cNvSpPr>
            <p:nvPr/>
          </p:nvSpPr>
          <p:spPr bwMode="auto">
            <a:xfrm flipH="1">
              <a:off x="30543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3" name="Oval 66"/>
            <p:cNvSpPr>
              <a:spLocks noChangeArrowheads="1"/>
            </p:cNvSpPr>
            <p:nvPr/>
          </p:nvSpPr>
          <p:spPr bwMode="auto">
            <a:xfrm flipH="1">
              <a:off x="30432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4" name="Oval 68"/>
            <p:cNvSpPr>
              <a:spLocks noChangeArrowheads="1"/>
            </p:cNvSpPr>
            <p:nvPr/>
          </p:nvSpPr>
          <p:spPr bwMode="auto">
            <a:xfrm flipH="1">
              <a:off x="33210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5" name="Oval 69"/>
            <p:cNvSpPr>
              <a:spLocks noChangeArrowheads="1"/>
            </p:cNvSpPr>
            <p:nvPr/>
          </p:nvSpPr>
          <p:spPr bwMode="auto">
            <a:xfrm flipH="1">
              <a:off x="33099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6" name="Oval 71"/>
            <p:cNvSpPr>
              <a:spLocks noChangeArrowheads="1"/>
            </p:cNvSpPr>
            <p:nvPr/>
          </p:nvSpPr>
          <p:spPr bwMode="auto">
            <a:xfrm flipH="1">
              <a:off x="29019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7" name="Oval 72"/>
            <p:cNvSpPr>
              <a:spLocks noChangeArrowheads="1"/>
            </p:cNvSpPr>
            <p:nvPr/>
          </p:nvSpPr>
          <p:spPr bwMode="auto">
            <a:xfrm flipH="1">
              <a:off x="28908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8" name="Oval 74"/>
            <p:cNvSpPr>
              <a:spLocks noChangeArrowheads="1"/>
            </p:cNvSpPr>
            <p:nvPr/>
          </p:nvSpPr>
          <p:spPr bwMode="auto">
            <a:xfrm flipH="1">
              <a:off x="3111500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9" name="Oval 75"/>
            <p:cNvSpPr>
              <a:spLocks noChangeArrowheads="1"/>
            </p:cNvSpPr>
            <p:nvPr/>
          </p:nvSpPr>
          <p:spPr bwMode="auto">
            <a:xfrm flipH="1">
              <a:off x="3100387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0" name="Oval 77"/>
            <p:cNvSpPr>
              <a:spLocks noChangeArrowheads="1"/>
            </p:cNvSpPr>
            <p:nvPr/>
          </p:nvSpPr>
          <p:spPr bwMode="auto">
            <a:xfrm flipH="1">
              <a:off x="2711449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1" name="Oval 78"/>
            <p:cNvSpPr>
              <a:spLocks noChangeArrowheads="1"/>
            </p:cNvSpPr>
            <p:nvPr/>
          </p:nvSpPr>
          <p:spPr bwMode="auto">
            <a:xfrm flipH="1">
              <a:off x="2700336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2" name="Oval 80"/>
            <p:cNvSpPr>
              <a:spLocks noChangeArrowheads="1"/>
            </p:cNvSpPr>
            <p:nvPr/>
          </p:nvSpPr>
          <p:spPr bwMode="auto">
            <a:xfrm flipH="1">
              <a:off x="332105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3" name="Oval 81"/>
            <p:cNvSpPr>
              <a:spLocks noChangeArrowheads="1"/>
            </p:cNvSpPr>
            <p:nvPr/>
          </p:nvSpPr>
          <p:spPr bwMode="auto">
            <a:xfrm flipH="1">
              <a:off x="330993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4" name="Oval 83"/>
            <p:cNvSpPr>
              <a:spLocks noChangeArrowheads="1"/>
            </p:cNvSpPr>
            <p:nvPr/>
          </p:nvSpPr>
          <p:spPr bwMode="auto">
            <a:xfrm flipH="1">
              <a:off x="436880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5" name="Oval 84"/>
            <p:cNvSpPr>
              <a:spLocks noChangeArrowheads="1"/>
            </p:cNvSpPr>
            <p:nvPr/>
          </p:nvSpPr>
          <p:spPr bwMode="auto">
            <a:xfrm flipH="1">
              <a:off x="435768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6" name="Oval 86"/>
            <p:cNvSpPr>
              <a:spLocks noChangeArrowheads="1"/>
            </p:cNvSpPr>
            <p:nvPr/>
          </p:nvSpPr>
          <p:spPr bwMode="auto">
            <a:xfrm flipH="1">
              <a:off x="46545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7" name="Oval 87"/>
            <p:cNvSpPr>
              <a:spLocks noChangeArrowheads="1"/>
            </p:cNvSpPr>
            <p:nvPr/>
          </p:nvSpPr>
          <p:spPr bwMode="auto">
            <a:xfrm flipH="1">
              <a:off x="46434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8" name="Oval 89"/>
            <p:cNvSpPr>
              <a:spLocks noChangeArrowheads="1"/>
            </p:cNvSpPr>
            <p:nvPr/>
          </p:nvSpPr>
          <p:spPr bwMode="auto">
            <a:xfrm flipH="1">
              <a:off x="4044950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9" name="Oval 90"/>
            <p:cNvSpPr>
              <a:spLocks noChangeArrowheads="1"/>
            </p:cNvSpPr>
            <p:nvPr/>
          </p:nvSpPr>
          <p:spPr bwMode="auto">
            <a:xfrm flipH="1">
              <a:off x="4033837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0" name="Oval 92"/>
            <p:cNvSpPr>
              <a:spLocks noChangeArrowheads="1"/>
            </p:cNvSpPr>
            <p:nvPr/>
          </p:nvSpPr>
          <p:spPr bwMode="auto">
            <a:xfrm flipH="1">
              <a:off x="4197350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1" name="Oval 93"/>
            <p:cNvSpPr>
              <a:spLocks noChangeArrowheads="1"/>
            </p:cNvSpPr>
            <p:nvPr/>
          </p:nvSpPr>
          <p:spPr bwMode="auto">
            <a:xfrm flipH="1">
              <a:off x="4186237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2" name="Oval 95"/>
            <p:cNvSpPr>
              <a:spLocks noChangeArrowheads="1"/>
            </p:cNvSpPr>
            <p:nvPr/>
          </p:nvSpPr>
          <p:spPr bwMode="auto">
            <a:xfrm flipH="1">
              <a:off x="43497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3" name="Oval 96"/>
            <p:cNvSpPr>
              <a:spLocks noChangeArrowheads="1"/>
            </p:cNvSpPr>
            <p:nvPr/>
          </p:nvSpPr>
          <p:spPr bwMode="auto">
            <a:xfrm flipH="1">
              <a:off x="43386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4" name="Oval 98"/>
            <p:cNvSpPr>
              <a:spLocks noChangeArrowheads="1"/>
            </p:cNvSpPr>
            <p:nvPr/>
          </p:nvSpPr>
          <p:spPr bwMode="auto">
            <a:xfrm flipH="1">
              <a:off x="46164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5" name="Oval 99"/>
            <p:cNvSpPr>
              <a:spLocks noChangeArrowheads="1"/>
            </p:cNvSpPr>
            <p:nvPr/>
          </p:nvSpPr>
          <p:spPr bwMode="auto">
            <a:xfrm flipH="1">
              <a:off x="46053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6" name="Oval 101"/>
            <p:cNvSpPr>
              <a:spLocks noChangeArrowheads="1"/>
            </p:cNvSpPr>
            <p:nvPr/>
          </p:nvSpPr>
          <p:spPr bwMode="auto">
            <a:xfrm flipH="1">
              <a:off x="41973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7" name="Oval 102"/>
            <p:cNvSpPr>
              <a:spLocks noChangeArrowheads="1"/>
            </p:cNvSpPr>
            <p:nvPr/>
          </p:nvSpPr>
          <p:spPr bwMode="auto">
            <a:xfrm flipH="1">
              <a:off x="41862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8" name="Oval 104"/>
            <p:cNvSpPr>
              <a:spLocks noChangeArrowheads="1"/>
            </p:cNvSpPr>
            <p:nvPr/>
          </p:nvSpPr>
          <p:spPr bwMode="auto">
            <a:xfrm flipH="1">
              <a:off x="4406900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9" name="Oval 105"/>
            <p:cNvSpPr>
              <a:spLocks noChangeArrowheads="1"/>
            </p:cNvSpPr>
            <p:nvPr/>
          </p:nvSpPr>
          <p:spPr bwMode="auto">
            <a:xfrm flipH="1">
              <a:off x="4395787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0" name="Oval 107"/>
            <p:cNvSpPr>
              <a:spLocks noChangeArrowheads="1"/>
            </p:cNvSpPr>
            <p:nvPr/>
          </p:nvSpPr>
          <p:spPr bwMode="auto">
            <a:xfrm flipH="1">
              <a:off x="4006850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1" name="Oval 108"/>
            <p:cNvSpPr>
              <a:spLocks noChangeArrowheads="1"/>
            </p:cNvSpPr>
            <p:nvPr/>
          </p:nvSpPr>
          <p:spPr bwMode="auto">
            <a:xfrm flipH="1">
              <a:off x="3995737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2" name="Oval 110"/>
            <p:cNvSpPr>
              <a:spLocks noChangeArrowheads="1"/>
            </p:cNvSpPr>
            <p:nvPr/>
          </p:nvSpPr>
          <p:spPr bwMode="auto">
            <a:xfrm flipH="1">
              <a:off x="461645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3" name="Oval 111"/>
            <p:cNvSpPr>
              <a:spLocks noChangeArrowheads="1"/>
            </p:cNvSpPr>
            <p:nvPr/>
          </p:nvSpPr>
          <p:spPr bwMode="auto">
            <a:xfrm flipH="1">
              <a:off x="460533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4" name="Oval 113"/>
            <p:cNvSpPr>
              <a:spLocks noChangeArrowheads="1"/>
            </p:cNvSpPr>
            <p:nvPr/>
          </p:nvSpPr>
          <p:spPr bwMode="auto">
            <a:xfrm flipH="1">
              <a:off x="383540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5" name="Oval 114"/>
            <p:cNvSpPr>
              <a:spLocks noChangeArrowheads="1"/>
            </p:cNvSpPr>
            <p:nvPr/>
          </p:nvSpPr>
          <p:spPr bwMode="auto">
            <a:xfrm flipH="1">
              <a:off x="382428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6" name="Oval 116"/>
            <p:cNvSpPr>
              <a:spLocks noChangeArrowheads="1"/>
            </p:cNvSpPr>
            <p:nvPr/>
          </p:nvSpPr>
          <p:spPr bwMode="auto">
            <a:xfrm flipH="1">
              <a:off x="41211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7" name="Oval 117"/>
            <p:cNvSpPr>
              <a:spLocks noChangeArrowheads="1"/>
            </p:cNvSpPr>
            <p:nvPr/>
          </p:nvSpPr>
          <p:spPr bwMode="auto">
            <a:xfrm flipH="1">
              <a:off x="41100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8" name="Oval 119"/>
            <p:cNvSpPr>
              <a:spLocks noChangeArrowheads="1"/>
            </p:cNvSpPr>
            <p:nvPr/>
          </p:nvSpPr>
          <p:spPr bwMode="auto">
            <a:xfrm flipH="1">
              <a:off x="3511550" y="4832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9" name="Oval 120"/>
            <p:cNvSpPr>
              <a:spLocks noChangeArrowheads="1"/>
            </p:cNvSpPr>
            <p:nvPr/>
          </p:nvSpPr>
          <p:spPr bwMode="auto">
            <a:xfrm flipH="1">
              <a:off x="3500437" y="4825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0" name="Oval 122"/>
            <p:cNvSpPr>
              <a:spLocks noChangeArrowheads="1"/>
            </p:cNvSpPr>
            <p:nvPr/>
          </p:nvSpPr>
          <p:spPr bwMode="auto">
            <a:xfrm flipH="1">
              <a:off x="3663950" y="4908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1" name="Oval 123"/>
            <p:cNvSpPr>
              <a:spLocks noChangeArrowheads="1"/>
            </p:cNvSpPr>
            <p:nvPr/>
          </p:nvSpPr>
          <p:spPr bwMode="auto">
            <a:xfrm flipH="1">
              <a:off x="3652837" y="4902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2" name="Oval 125"/>
            <p:cNvSpPr>
              <a:spLocks noChangeArrowheads="1"/>
            </p:cNvSpPr>
            <p:nvPr/>
          </p:nvSpPr>
          <p:spPr bwMode="auto">
            <a:xfrm flipH="1">
              <a:off x="38163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3" name="Oval 126"/>
            <p:cNvSpPr>
              <a:spLocks noChangeArrowheads="1"/>
            </p:cNvSpPr>
            <p:nvPr/>
          </p:nvSpPr>
          <p:spPr bwMode="auto">
            <a:xfrm flipH="1">
              <a:off x="38052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4" name="Oval 128"/>
            <p:cNvSpPr>
              <a:spLocks noChangeArrowheads="1"/>
            </p:cNvSpPr>
            <p:nvPr/>
          </p:nvSpPr>
          <p:spPr bwMode="auto">
            <a:xfrm flipH="1">
              <a:off x="40830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5" name="Oval 129"/>
            <p:cNvSpPr>
              <a:spLocks noChangeArrowheads="1"/>
            </p:cNvSpPr>
            <p:nvPr/>
          </p:nvSpPr>
          <p:spPr bwMode="auto">
            <a:xfrm flipH="1">
              <a:off x="40719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6" name="Oval 131"/>
            <p:cNvSpPr>
              <a:spLocks noChangeArrowheads="1"/>
            </p:cNvSpPr>
            <p:nvPr/>
          </p:nvSpPr>
          <p:spPr bwMode="auto">
            <a:xfrm flipH="1">
              <a:off x="36639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7" name="Oval 132"/>
            <p:cNvSpPr>
              <a:spLocks noChangeArrowheads="1"/>
            </p:cNvSpPr>
            <p:nvPr/>
          </p:nvSpPr>
          <p:spPr bwMode="auto">
            <a:xfrm flipH="1">
              <a:off x="36528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8" name="Oval 134"/>
            <p:cNvSpPr>
              <a:spLocks noChangeArrowheads="1"/>
            </p:cNvSpPr>
            <p:nvPr/>
          </p:nvSpPr>
          <p:spPr bwMode="auto">
            <a:xfrm flipH="1">
              <a:off x="3873500" y="4870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9" name="Oval 135"/>
            <p:cNvSpPr>
              <a:spLocks noChangeArrowheads="1"/>
            </p:cNvSpPr>
            <p:nvPr/>
          </p:nvSpPr>
          <p:spPr bwMode="auto">
            <a:xfrm flipH="1">
              <a:off x="3862387" y="4864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0" name="Oval 137"/>
            <p:cNvSpPr>
              <a:spLocks noChangeArrowheads="1"/>
            </p:cNvSpPr>
            <p:nvPr/>
          </p:nvSpPr>
          <p:spPr bwMode="auto">
            <a:xfrm flipH="1">
              <a:off x="3473450" y="4946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1" name="Oval 138"/>
            <p:cNvSpPr>
              <a:spLocks noChangeArrowheads="1"/>
            </p:cNvSpPr>
            <p:nvPr/>
          </p:nvSpPr>
          <p:spPr bwMode="auto">
            <a:xfrm flipH="1">
              <a:off x="3462337" y="4940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2" name="Oval 140"/>
            <p:cNvSpPr>
              <a:spLocks noChangeArrowheads="1"/>
            </p:cNvSpPr>
            <p:nvPr/>
          </p:nvSpPr>
          <p:spPr bwMode="auto">
            <a:xfrm flipH="1">
              <a:off x="408305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3" name="Oval 141"/>
            <p:cNvSpPr>
              <a:spLocks noChangeArrowheads="1"/>
            </p:cNvSpPr>
            <p:nvPr/>
          </p:nvSpPr>
          <p:spPr bwMode="auto">
            <a:xfrm flipH="1">
              <a:off x="407193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4" name="Oval 143"/>
            <p:cNvSpPr>
              <a:spLocks noChangeArrowheads="1"/>
            </p:cNvSpPr>
            <p:nvPr/>
          </p:nvSpPr>
          <p:spPr bwMode="auto">
            <a:xfrm flipH="1">
              <a:off x="299720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5" name="Oval 144"/>
            <p:cNvSpPr>
              <a:spLocks noChangeArrowheads="1"/>
            </p:cNvSpPr>
            <p:nvPr/>
          </p:nvSpPr>
          <p:spPr bwMode="auto">
            <a:xfrm flipH="1">
              <a:off x="298608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6" name="Oval 146"/>
            <p:cNvSpPr>
              <a:spLocks noChangeArrowheads="1"/>
            </p:cNvSpPr>
            <p:nvPr/>
          </p:nvSpPr>
          <p:spPr bwMode="auto">
            <a:xfrm flipH="1">
              <a:off x="3282950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7" name="Oval 147"/>
            <p:cNvSpPr>
              <a:spLocks noChangeArrowheads="1"/>
            </p:cNvSpPr>
            <p:nvPr/>
          </p:nvSpPr>
          <p:spPr bwMode="auto">
            <a:xfrm flipH="1">
              <a:off x="3271837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8" name="Oval 149"/>
            <p:cNvSpPr>
              <a:spLocks noChangeArrowheads="1"/>
            </p:cNvSpPr>
            <p:nvPr/>
          </p:nvSpPr>
          <p:spPr bwMode="auto">
            <a:xfrm flipH="1">
              <a:off x="2673349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9" name="Oval 150"/>
            <p:cNvSpPr>
              <a:spLocks noChangeArrowheads="1"/>
            </p:cNvSpPr>
            <p:nvPr/>
          </p:nvSpPr>
          <p:spPr bwMode="auto">
            <a:xfrm flipH="1">
              <a:off x="2662236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0" name="Oval 152"/>
            <p:cNvSpPr>
              <a:spLocks noChangeArrowheads="1"/>
            </p:cNvSpPr>
            <p:nvPr/>
          </p:nvSpPr>
          <p:spPr bwMode="auto">
            <a:xfrm flipH="1">
              <a:off x="2825749" y="52895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1" name="Oval 153"/>
            <p:cNvSpPr>
              <a:spLocks noChangeArrowheads="1"/>
            </p:cNvSpPr>
            <p:nvPr/>
          </p:nvSpPr>
          <p:spPr bwMode="auto">
            <a:xfrm flipH="1">
              <a:off x="2814636" y="52831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2" name="Oval 155"/>
            <p:cNvSpPr>
              <a:spLocks noChangeArrowheads="1"/>
            </p:cNvSpPr>
            <p:nvPr/>
          </p:nvSpPr>
          <p:spPr bwMode="auto">
            <a:xfrm flipH="1">
              <a:off x="2978149" y="5346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3" name="Oval 156"/>
            <p:cNvSpPr>
              <a:spLocks noChangeArrowheads="1"/>
            </p:cNvSpPr>
            <p:nvPr/>
          </p:nvSpPr>
          <p:spPr bwMode="auto">
            <a:xfrm flipH="1">
              <a:off x="2967036" y="5340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4" name="Oval 158"/>
            <p:cNvSpPr>
              <a:spLocks noChangeArrowheads="1"/>
            </p:cNvSpPr>
            <p:nvPr/>
          </p:nvSpPr>
          <p:spPr bwMode="auto">
            <a:xfrm flipH="1">
              <a:off x="3244850" y="5346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5" name="Oval 159"/>
            <p:cNvSpPr>
              <a:spLocks noChangeArrowheads="1"/>
            </p:cNvSpPr>
            <p:nvPr/>
          </p:nvSpPr>
          <p:spPr bwMode="auto">
            <a:xfrm flipH="1">
              <a:off x="3233737" y="5340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6" name="Oval 161"/>
            <p:cNvSpPr>
              <a:spLocks noChangeArrowheads="1"/>
            </p:cNvSpPr>
            <p:nvPr/>
          </p:nvSpPr>
          <p:spPr bwMode="auto">
            <a:xfrm flipH="1">
              <a:off x="2825749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7" name="Oval 162"/>
            <p:cNvSpPr>
              <a:spLocks noChangeArrowheads="1"/>
            </p:cNvSpPr>
            <p:nvPr/>
          </p:nvSpPr>
          <p:spPr bwMode="auto">
            <a:xfrm flipH="1">
              <a:off x="2814636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8" name="Oval 164"/>
            <p:cNvSpPr>
              <a:spLocks noChangeArrowheads="1"/>
            </p:cNvSpPr>
            <p:nvPr/>
          </p:nvSpPr>
          <p:spPr bwMode="auto">
            <a:xfrm flipH="1">
              <a:off x="3035300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9" name="Oval 165"/>
            <p:cNvSpPr>
              <a:spLocks noChangeArrowheads="1"/>
            </p:cNvSpPr>
            <p:nvPr/>
          </p:nvSpPr>
          <p:spPr bwMode="auto">
            <a:xfrm flipH="1">
              <a:off x="3024187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0" name="Oval 167"/>
            <p:cNvSpPr>
              <a:spLocks noChangeArrowheads="1"/>
            </p:cNvSpPr>
            <p:nvPr/>
          </p:nvSpPr>
          <p:spPr bwMode="auto">
            <a:xfrm flipH="1">
              <a:off x="2635249" y="5327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1" name="Oval 168"/>
            <p:cNvSpPr>
              <a:spLocks noChangeArrowheads="1"/>
            </p:cNvSpPr>
            <p:nvPr/>
          </p:nvSpPr>
          <p:spPr bwMode="auto">
            <a:xfrm flipH="1">
              <a:off x="2624136" y="5321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2" name="Oval 170"/>
            <p:cNvSpPr>
              <a:spLocks noChangeArrowheads="1"/>
            </p:cNvSpPr>
            <p:nvPr/>
          </p:nvSpPr>
          <p:spPr bwMode="auto">
            <a:xfrm flipH="1">
              <a:off x="32448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3" name="Oval 171"/>
            <p:cNvSpPr>
              <a:spLocks noChangeArrowheads="1"/>
            </p:cNvSpPr>
            <p:nvPr/>
          </p:nvSpPr>
          <p:spPr bwMode="auto">
            <a:xfrm flipH="1">
              <a:off x="32337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4" name="Oval 173"/>
            <p:cNvSpPr>
              <a:spLocks noChangeArrowheads="1"/>
            </p:cNvSpPr>
            <p:nvPr/>
          </p:nvSpPr>
          <p:spPr bwMode="auto">
            <a:xfrm flipH="1">
              <a:off x="4292600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5" name="Oval 174"/>
            <p:cNvSpPr>
              <a:spLocks noChangeArrowheads="1"/>
            </p:cNvSpPr>
            <p:nvPr/>
          </p:nvSpPr>
          <p:spPr bwMode="auto">
            <a:xfrm flipH="1">
              <a:off x="4281487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6" name="Oval 176"/>
            <p:cNvSpPr>
              <a:spLocks noChangeArrowheads="1"/>
            </p:cNvSpPr>
            <p:nvPr/>
          </p:nvSpPr>
          <p:spPr bwMode="auto">
            <a:xfrm flipH="1">
              <a:off x="45783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7" name="Oval 177"/>
            <p:cNvSpPr>
              <a:spLocks noChangeArrowheads="1"/>
            </p:cNvSpPr>
            <p:nvPr/>
          </p:nvSpPr>
          <p:spPr bwMode="auto">
            <a:xfrm flipH="1">
              <a:off x="45672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8" name="Oval 179"/>
            <p:cNvSpPr>
              <a:spLocks noChangeArrowheads="1"/>
            </p:cNvSpPr>
            <p:nvPr/>
          </p:nvSpPr>
          <p:spPr bwMode="auto">
            <a:xfrm flipH="1">
              <a:off x="3968750" y="51371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9" name="Oval 180"/>
            <p:cNvSpPr>
              <a:spLocks noChangeArrowheads="1"/>
            </p:cNvSpPr>
            <p:nvPr/>
          </p:nvSpPr>
          <p:spPr bwMode="auto">
            <a:xfrm flipH="1">
              <a:off x="3957637" y="51307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0" name="Oval 182"/>
            <p:cNvSpPr>
              <a:spLocks noChangeArrowheads="1"/>
            </p:cNvSpPr>
            <p:nvPr/>
          </p:nvSpPr>
          <p:spPr bwMode="auto">
            <a:xfrm flipH="1">
              <a:off x="4121150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1" name="Oval 183"/>
            <p:cNvSpPr>
              <a:spLocks noChangeArrowheads="1"/>
            </p:cNvSpPr>
            <p:nvPr/>
          </p:nvSpPr>
          <p:spPr bwMode="auto">
            <a:xfrm flipH="1">
              <a:off x="4110037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2" name="Oval 185"/>
            <p:cNvSpPr>
              <a:spLocks noChangeArrowheads="1"/>
            </p:cNvSpPr>
            <p:nvPr/>
          </p:nvSpPr>
          <p:spPr bwMode="auto">
            <a:xfrm flipH="1">
              <a:off x="4273550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3" name="Oval 186"/>
            <p:cNvSpPr>
              <a:spLocks noChangeArrowheads="1"/>
            </p:cNvSpPr>
            <p:nvPr/>
          </p:nvSpPr>
          <p:spPr bwMode="auto">
            <a:xfrm flipH="1">
              <a:off x="4262437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4" name="Oval 188"/>
            <p:cNvSpPr>
              <a:spLocks noChangeArrowheads="1"/>
            </p:cNvSpPr>
            <p:nvPr/>
          </p:nvSpPr>
          <p:spPr bwMode="auto">
            <a:xfrm flipH="1">
              <a:off x="4540250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5" name="Oval 189"/>
            <p:cNvSpPr>
              <a:spLocks noChangeArrowheads="1"/>
            </p:cNvSpPr>
            <p:nvPr/>
          </p:nvSpPr>
          <p:spPr bwMode="auto">
            <a:xfrm flipH="1">
              <a:off x="4529137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6" name="Oval 191"/>
            <p:cNvSpPr>
              <a:spLocks noChangeArrowheads="1"/>
            </p:cNvSpPr>
            <p:nvPr/>
          </p:nvSpPr>
          <p:spPr bwMode="auto">
            <a:xfrm flipH="1">
              <a:off x="41211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7" name="Oval 192"/>
            <p:cNvSpPr>
              <a:spLocks noChangeArrowheads="1"/>
            </p:cNvSpPr>
            <p:nvPr/>
          </p:nvSpPr>
          <p:spPr bwMode="auto">
            <a:xfrm flipH="1">
              <a:off x="41100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8" name="Oval 194"/>
            <p:cNvSpPr>
              <a:spLocks noChangeArrowheads="1"/>
            </p:cNvSpPr>
            <p:nvPr/>
          </p:nvSpPr>
          <p:spPr bwMode="auto">
            <a:xfrm flipH="1">
              <a:off x="4330700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9" name="Oval 195"/>
            <p:cNvSpPr>
              <a:spLocks noChangeArrowheads="1"/>
            </p:cNvSpPr>
            <p:nvPr/>
          </p:nvSpPr>
          <p:spPr bwMode="auto">
            <a:xfrm flipH="1">
              <a:off x="4319587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0" name="Oval 197"/>
            <p:cNvSpPr>
              <a:spLocks noChangeArrowheads="1"/>
            </p:cNvSpPr>
            <p:nvPr/>
          </p:nvSpPr>
          <p:spPr bwMode="auto">
            <a:xfrm flipH="1">
              <a:off x="3930650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1" name="Oval 198"/>
            <p:cNvSpPr>
              <a:spLocks noChangeArrowheads="1"/>
            </p:cNvSpPr>
            <p:nvPr/>
          </p:nvSpPr>
          <p:spPr bwMode="auto">
            <a:xfrm flipH="1">
              <a:off x="3919537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2" name="Oval 200"/>
            <p:cNvSpPr>
              <a:spLocks noChangeArrowheads="1"/>
            </p:cNvSpPr>
            <p:nvPr/>
          </p:nvSpPr>
          <p:spPr bwMode="auto">
            <a:xfrm flipH="1">
              <a:off x="4540250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3" name="Oval 201"/>
            <p:cNvSpPr>
              <a:spLocks noChangeArrowheads="1"/>
            </p:cNvSpPr>
            <p:nvPr/>
          </p:nvSpPr>
          <p:spPr bwMode="auto">
            <a:xfrm flipH="1">
              <a:off x="4529137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4" name="Oval 203"/>
            <p:cNvSpPr>
              <a:spLocks noChangeArrowheads="1"/>
            </p:cNvSpPr>
            <p:nvPr/>
          </p:nvSpPr>
          <p:spPr bwMode="auto">
            <a:xfrm flipH="1">
              <a:off x="2082799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5" name="Oval 204"/>
            <p:cNvSpPr>
              <a:spLocks noChangeArrowheads="1"/>
            </p:cNvSpPr>
            <p:nvPr/>
          </p:nvSpPr>
          <p:spPr bwMode="auto">
            <a:xfrm flipH="1">
              <a:off x="2071686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6" name="Oval 206"/>
            <p:cNvSpPr>
              <a:spLocks noChangeArrowheads="1"/>
            </p:cNvSpPr>
            <p:nvPr/>
          </p:nvSpPr>
          <p:spPr bwMode="auto">
            <a:xfrm flipH="1">
              <a:off x="23685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7" name="Oval 207"/>
            <p:cNvSpPr>
              <a:spLocks noChangeArrowheads="1"/>
            </p:cNvSpPr>
            <p:nvPr/>
          </p:nvSpPr>
          <p:spPr bwMode="auto">
            <a:xfrm flipH="1">
              <a:off x="23574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8" name="Oval 209"/>
            <p:cNvSpPr>
              <a:spLocks noChangeArrowheads="1"/>
            </p:cNvSpPr>
            <p:nvPr/>
          </p:nvSpPr>
          <p:spPr bwMode="auto">
            <a:xfrm flipH="1">
              <a:off x="1758949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9" name="Oval 210"/>
            <p:cNvSpPr>
              <a:spLocks noChangeArrowheads="1"/>
            </p:cNvSpPr>
            <p:nvPr/>
          </p:nvSpPr>
          <p:spPr bwMode="auto">
            <a:xfrm flipH="1">
              <a:off x="1747836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0" name="Oval 212"/>
            <p:cNvSpPr>
              <a:spLocks noChangeArrowheads="1"/>
            </p:cNvSpPr>
            <p:nvPr/>
          </p:nvSpPr>
          <p:spPr bwMode="auto">
            <a:xfrm flipH="1">
              <a:off x="1911349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1" name="Oval 213"/>
            <p:cNvSpPr>
              <a:spLocks noChangeArrowheads="1"/>
            </p:cNvSpPr>
            <p:nvPr/>
          </p:nvSpPr>
          <p:spPr bwMode="auto">
            <a:xfrm flipH="1">
              <a:off x="1900236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2" name="Oval 215"/>
            <p:cNvSpPr>
              <a:spLocks noChangeArrowheads="1"/>
            </p:cNvSpPr>
            <p:nvPr/>
          </p:nvSpPr>
          <p:spPr bwMode="auto">
            <a:xfrm flipH="1">
              <a:off x="2063749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3" name="Oval 216"/>
            <p:cNvSpPr>
              <a:spLocks noChangeArrowheads="1"/>
            </p:cNvSpPr>
            <p:nvPr/>
          </p:nvSpPr>
          <p:spPr bwMode="auto">
            <a:xfrm flipH="1">
              <a:off x="2052636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4" name="Oval 218"/>
            <p:cNvSpPr>
              <a:spLocks noChangeArrowheads="1"/>
            </p:cNvSpPr>
            <p:nvPr/>
          </p:nvSpPr>
          <p:spPr bwMode="auto">
            <a:xfrm flipH="1">
              <a:off x="2330449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5" name="Oval 219"/>
            <p:cNvSpPr>
              <a:spLocks noChangeArrowheads="1"/>
            </p:cNvSpPr>
            <p:nvPr/>
          </p:nvSpPr>
          <p:spPr bwMode="auto">
            <a:xfrm flipH="1">
              <a:off x="2319336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6" name="Oval 221"/>
            <p:cNvSpPr>
              <a:spLocks noChangeArrowheads="1"/>
            </p:cNvSpPr>
            <p:nvPr/>
          </p:nvSpPr>
          <p:spPr bwMode="auto">
            <a:xfrm flipH="1">
              <a:off x="19113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7" name="Oval 222"/>
            <p:cNvSpPr>
              <a:spLocks noChangeArrowheads="1"/>
            </p:cNvSpPr>
            <p:nvPr/>
          </p:nvSpPr>
          <p:spPr bwMode="auto">
            <a:xfrm flipH="1">
              <a:off x="19002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8" name="Oval 224"/>
            <p:cNvSpPr>
              <a:spLocks noChangeArrowheads="1"/>
            </p:cNvSpPr>
            <p:nvPr/>
          </p:nvSpPr>
          <p:spPr bwMode="auto">
            <a:xfrm flipH="1">
              <a:off x="2120899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9" name="Oval 225"/>
            <p:cNvSpPr>
              <a:spLocks noChangeArrowheads="1"/>
            </p:cNvSpPr>
            <p:nvPr/>
          </p:nvSpPr>
          <p:spPr bwMode="auto">
            <a:xfrm flipH="1">
              <a:off x="2109786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0" name="Oval 227"/>
            <p:cNvSpPr>
              <a:spLocks noChangeArrowheads="1"/>
            </p:cNvSpPr>
            <p:nvPr/>
          </p:nvSpPr>
          <p:spPr bwMode="auto">
            <a:xfrm flipH="1">
              <a:off x="1720849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1" name="Oval 228"/>
            <p:cNvSpPr>
              <a:spLocks noChangeArrowheads="1"/>
            </p:cNvSpPr>
            <p:nvPr/>
          </p:nvSpPr>
          <p:spPr bwMode="auto">
            <a:xfrm flipH="1">
              <a:off x="1709736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2" name="Oval 230"/>
            <p:cNvSpPr>
              <a:spLocks noChangeArrowheads="1"/>
            </p:cNvSpPr>
            <p:nvPr/>
          </p:nvSpPr>
          <p:spPr bwMode="auto">
            <a:xfrm flipH="1">
              <a:off x="2330449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3" name="Oval 231"/>
            <p:cNvSpPr>
              <a:spLocks noChangeArrowheads="1"/>
            </p:cNvSpPr>
            <p:nvPr/>
          </p:nvSpPr>
          <p:spPr bwMode="auto">
            <a:xfrm flipH="1">
              <a:off x="2319336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4" name="Oval 233"/>
            <p:cNvSpPr>
              <a:spLocks noChangeArrowheads="1"/>
            </p:cNvSpPr>
            <p:nvPr/>
          </p:nvSpPr>
          <p:spPr bwMode="auto">
            <a:xfrm flipH="1">
              <a:off x="2844799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5" name="Oval 234"/>
            <p:cNvSpPr>
              <a:spLocks noChangeArrowheads="1"/>
            </p:cNvSpPr>
            <p:nvPr/>
          </p:nvSpPr>
          <p:spPr bwMode="auto">
            <a:xfrm flipH="1">
              <a:off x="2833686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6" name="Oval 236"/>
            <p:cNvSpPr>
              <a:spLocks noChangeArrowheads="1"/>
            </p:cNvSpPr>
            <p:nvPr/>
          </p:nvSpPr>
          <p:spPr bwMode="auto">
            <a:xfrm flipH="1">
              <a:off x="31305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7" name="Oval 237"/>
            <p:cNvSpPr>
              <a:spLocks noChangeArrowheads="1"/>
            </p:cNvSpPr>
            <p:nvPr/>
          </p:nvSpPr>
          <p:spPr bwMode="auto">
            <a:xfrm flipH="1">
              <a:off x="31194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8" name="Oval 239"/>
            <p:cNvSpPr>
              <a:spLocks noChangeArrowheads="1"/>
            </p:cNvSpPr>
            <p:nvPr/>
          </p:nvSpPr>
          <p:spPr bwMode="auto">
            <a:xfrm flipH="1">
              <a:off x="2520949" y="4832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9" name="Oval 240"/>
            <p:cNvSpPr>
              <a:spLocks noChangeArrowheads="1"/>
            </p:cNvSpPr>
            <p:nvPr/>
          </p:nvSpPr>
          <p:spPr bwMode="auto">
            <a:xfrm flipH="1">
              <a:off x="2509836" y="4825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0" name="Oval 242"/>
            <p:cNvSpPr>
              <a:spLocks noChangeArrowheads="1"/>
            </p:cNvSpPr>
            <p:nvPr/>
          </p:nvSpPr>
          <p:spPr bwMode="auto">
            <a:xfrm flipH="1">
              <a:off x="2673349" y="4908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1" name="Oval 243"/>
            <p:cNvSpPr>
              <a:spLocks noChangeArrowheads="1"/>
            </p:cNvSpPr>
            <p:nvPr/>
          </p:nvSpPr>
          <p:spPr bwMode="auto">
            <a:xfrm flipH="1">
              <a:off x="2662236" y="4902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2" name="Oval 245"/>
            <p:cNvSpPr>
              <a:spLocks noChangeArrowheads="1"/>
            </p:cNvSpPr>
            <p:nvPr/>
          </p:nvSpPr>
          <p:spPr bwMode="auto">
            <a:xfrm flipH="1">
              <a:off x="2825749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3" name="Oval 246"/>
            <p:cNvSpPr>
              <a:spLocks noChangeArrowheads="1"/>
            </p:cNvSpPr>
            <p:nvPr/>
          </p:nvSpPr>
          <p:spPr bwMode="auto">
            <a:xfrm flipH="1">
              <a:off x="2814636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4" name="Oval 248"/>
            <p:cNvSpPr>
              <a:spLocks noChangeArrowheads="1"/>
            </p:cNvSpPr>
            <p:nvPr/>
          </p:nvSpPr>
          <p:spPr bwMode="auto">
            <a:xfrm flipH="1">
              <a:off x="30924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5" name="Oval 249"/>
            <p:cNvSpPr>
              <a:spLocks noChangeArrowheads="1"/>
            </p:cNvSpPr>
            <p:nvPr/>
          </p:nvSpPr>
          <p:spPr bwMode="auto">
            <a:xfrm flipH="1">
              <a:off x="30813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6" name="Oval 251"/>
            <p:cNvSpPr>
              <a:spLocks noChangeArrowheads="1"/>
            </p:cNvSpPr>
            <p:nvPr/>
          </p:nvSpPr>
          <p:spPr bwMode="auto">
            <a:xfrm flipH="1">
              <a:off x="2673349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7" name="Oval 252"/>
            <p:cNvSpPr>
              <a:spLocks noChangeArrowheads="1"/>
            </p:cNvSpPr>
            <p:nvPr/>
          </p:nvSpPr>
          <p:spPr bwMode="auto">
            <a:xfrm flipH="1">
              <a:off x="2662236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8" name="Oval 254"/>
            <p:cNvSpPr>
              <a:spLocks noChangeArrowheads="1"/>
            </p:cNvSpPr>
            <p:nvPr/>
          </p:nvSpPr>
          <p:spPr bwMode="auto">
            <a:xfrm flipH="1">
              <a:off x="2882899" y="4870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9" name="Oval 255"/>
            <p:cNvSpPr>
              <a:spLocks noChangeArrowheads="1"/>
            </p:cNvSpPr>
            <p:nvPr/>
          </p:nvSpPr>
          <p:spPr bwMode="auto">
            <a:xfrm flipH="1">
              <a:off x="2871786" y="4864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0" name="Oval 257"/>
            <p:cNvSpPr>
              <a:spLocks noChangeArrowheads="1"/>
            </p:cNvSpPr>
            <p:nvPr/>
          </p:nvSpPr>
          <p:spPr bwMode="auto">
            <a:xfrm flipH="1">
              <a:off x="2482849" y="4946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1" name="Oval 258"/>
            <p:cNvSpPr>
              <a:spLocks noChangeArrowheads="1"/>
            </p:cNvSpPr>
            <p:nvPr/>
          </p:nvSpPr>
          <p:spPr bwMode="auto">
            <a:xfrm flipH="1">
              <a:off x="2471736" y="4940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2" name="Oval 260"/>
            <p:cNvSpPr>
              <a:spLocks noChangeArrowheads="1"/>
            </p:cNvSpPr>
            <p:nvPr/>
          </p:nvSpPr>
          <p:spPr bwMode="auto">
            <a:xfrm flipH="1">
              <a:off x="309245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3" name="Oval 261"/>
            <p:cNvSpPr>
              <a:spLocks noChangeArrowheads="1"/>
            </p:cNvSpPr>
            <p:nvPr/>
          </p:nvSpPr>
          <p:spPr bwMode="auto">
            <a:xfrm flipH="1">
              <a:off x="308133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4" name="Freeform 263"/>
            <p:cNvSpPr>
              <a:spLocks/>
            </p:cNvSpPr>
            <p:nvPr/>
          </p:nvSpPr>
          <p:spPr bwMode="auto">
            <a:xfrm flipH="1">
              <a:off x="5818187" y="3200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85" name="Freeform 264"/>
            <p:cNvSpPr>
              <a:spLocks/>
            </p:cNvSpPr>
            <p:nvPr/>
          </p:nvSpPr>
          <p:spPr bwMode="auto">
            <a:xfrm flipH="1">
              <a:off x="6046787" y="51053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86" name="Oval 265"/>
            <p:cNvSpPr>
              <a:spLocks noChangeArrowheads="1"/>
            </p:cNvSpPr>
            <p:nvPr/>
          </p:nvSpPr>
          <p:spPr bwMode="auto">
            <a:xfrm flipH="1">
              <a:off x="5083176" y="49577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7" name="Oval 266"/>
            <p:cNvSpPr>
              <a:spLocks noChangeArrowheads="1"/>
            </p:cNvSpPr>
            <p:nvPr/>
          </p:nvSpPr>
          <p:spPr bwMode="auto">
            <a:xfrm flipH="1">
              <a:off x="5081588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8" name="Oval 268"/>
            <p:cNvSpPr>
              <a:spLocks noChangeArrowheads="1"/>
            </p:cNvSpPr>
            <p:nvPr/>
          </p:nvSpPr>
          <p:spPr bwMode="auto">
            <a:xfrm flipH="1">
              <a:off x="5221288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9" name="Oval 269"/>
            <p:cNvSpPr>
              <a:spLocks noChangeArrowheads="1"/>
            </p:cNvSpPr>
            <p:nvPr/>
          </p:nvSpPr>
          <p:spPr bwMode="auto">
            <a:xfrm flipH="1">
              <a:off x="5219700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0" name="Oval 271"/>
            <p:cNvSpPr>
              <a:spLocks noChangeArrowheads="1"/>
            </p:cNvSpPr>
            <p:nvPr/>
          </p:nvSpPr>
          <p:spPr bwMode="auto">
            <a:xfrm flipH="1">
              <a:off x="4926013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1" name="Oval 272"/>
            <p:cNvSpPr>
              <a:spLocks noChangeArrowheads="1"/>
            </p:cNvSpPr>
            <p:nvPr/>
          </p:nvSpPr>
          <p:spPr bwMode="auto">
            <a:xfrm flipH="1">
              <a:off x="4922838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2" name="Oval 274"/>
            <p:cNvSpPr>
              <a:spLocks noChangeArrowheads="1"/>
            </p:cNvSpPr>
            <p:nvPr/>
          </p:nvSpPr>
          <p:spPr bwMode="auto">
            <a:xfrm flipH="1">
              <a:off x="5000625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3" name="Oval 275"/>
            <p:cNvSpPr>
              <a:spLocks noChangeArrowheads="1"/>
            </p:cNvSpPr>
            <p:nvPr/>
          </p:nvSpPr>
          <p:spPr bwMode="auto">
            <a:xfrm flipH="1">
              <a:off x="4997450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4" name="Oval 277"/>
            <p:cNvSpPr>
              <a:spLocks noChangeArrowheads="1"/>
            </p:cNvSpPr>
            <p:nvPr/>
          </p:nvSpPr>
          <p:spPr bwMode="auto">
            <a:xfrm flipH="1">
              <a:off x="5073651" y="52054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5" name="Oval 278"/>
            <p:cNvSpPr>
              <a:spLocks noChangeArrowheads="1"/>
            </p:cNvSpPr>
            <p:nvPr/>
          </p:nvSpPr>
          <p:spPr bwMode="auto">
            <a:xfrm flipH="1">
              <a:off x="5072063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6" name="Oval 280"/>
            <p:cNvSpPr>
              <a:spLocks noChangeArrowheads="1"/>
            </p:cNvSpPr>
            <p:nvPr/>
          </p:nvSpPr>
          <p:spPr bwMode="auto">
            <a:xfrm flipH="1">
              <a:off x="5203826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7" name="Oval 281"/>
            <p:cNvSpPr>
              <a:spLocks noChangeArrowheads="1"/>
            </p:cNvSpPr>
            <p:nvPr/>
          </p:nvSpPr>
          <p:spPr bwMode="auto">
            <a:xfrm flipH="1">
              <a:off x="5202238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8" name="Oval 283"/>
            <p:cNvSpPr>
              <a:spLocks noChangeArrowheads="1"/>
            </p:cNvSpPr>
            <p:nvPr/>
          </p:nvSpPr>
          <p:spPr bwMode="auto">
            <a:xfrm flipH="1">
              <a:off x="5000625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9" name="Oval 284"/>
            <p:cNvSpPr>
              <a:spLocks noChangeArrowheads="1"/>
            </p:cNvSpPr>
            <p:nvPr/>
          </p:nvSpPr>
          <p:spPr bwMode="auto">
            <a:xfrm flipH="1">
              <a:off x="4997450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0" name="Oval 286"/>
            <p:cNvSpPr>
              <a:spLocks noChangeArrowheads="1"/>
            </p:cNvSpPr>
            <p:nvPr/>
          </p:nvSpPr>
          <p:spPr bwMode="auto">
            <a:xfrm flipH="1">
              <a:off x="5102226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1" name="Oval 287"/>
            <p:cNvSpPr>
              <a:spLocks noChangeArrowheads="1"/>
            </p:cNvSpPr>
            <p:nvPr/>
          </p:nvSpPr>
          <p:spPr bwMode="auto">
            <a:xfrm flipH="1">
              <a:off x="5100638" y="5100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2" name="Oval 289"/>
            <p:cNvSpPr>
              <a:spLocks noChangeArrowheads="1"/>
            </p:cNvSpPr>
            <p:nvPr/>
          </p:nvSpPr>
          <p:spPr bwMode="auto">
            <a:xfrm flipH="1">
              <a:off x="4906963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3" name="Oval 290"/>
            <p:cNvSpPr>
              <a:spLocks noChangeArrowheads="1"/>
            </p:cNvSpPr>
            <p:nvPr/>
          </p:nvSpPr>
          <p:spPr bwMode="auto">
            <a:xfrm flipH="1">
              <a:off x="4905375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4" name="Oval 292"/>
            <p:cNvSpPr>
              <a:spLocks noChangeArrowheads="1"/>
            </p:cNvSpPr>
            <p:nvPr/>
          </p:nvSpPr>
          <p:spPr bwMode="auto">
            <a:xfrm flipH="1">
              <a:off x="5203826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5" name="Oval 293"/>
            <p:cNvSpPr>
              <a:spLocks noChangeArrowheads="1"/>
            </p:cNvSpPr>
            <p:nvPr/>
          </p:nvSpPr>
          <p:spPr bwMode="auto">
            <a:xfrm flipH="1">
              <a:off x="5202238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6" name="Oval 295"/>
            <p:cNvSpPr>
              <a:spLocks noChangeArrowheads="1"/>
            </p:cNvSpPr>
            <p:nvPr/>
          </p:nvSpPr>
          <p:spPr bwMode="auto">
            <a:xfrm flipH="1">
              <a:off x="5564188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7" name="Oval 296"/>
            <p:cNvSpPr>
              <a:spLocks noChangeArrowheads="1"/>
            </p:cNvSpPr>
            <p:nvPr/>
          </p:nvSpPr>
          <p:spPr bwMode="auto">
            <a:xfrm flipH="1">
              <a:off x="5561013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8" name="Oval 298"/>
            <p:cNvSpPr>
              <a:spLocks noChangeArrowheads="1"/>
            </p:cNvSpPr>
            <p:nvPr/>
          </p:nvSpPr>
          <p:spPr bwMode="auto">
            <a:xfrm flipH="1">
              <a:off x="570071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9" name="Oval 299"/>
            <p:cNvSpPr>
              <a:spLocks noChangeArrowheads="1"/>
            </p:cNvSpPr>
            <p:nvPr/>
          </p:nvSpPr>
          <p:spPr bwMode="auto">
            <a:xfrm flipH="1">
              <a:off x="569912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0" name="Oval 301"/>
            <p:cNvSpPr>
              <a:spLocks noChangeArrowheads="1"/>
            </p:cNvSpPr>
            <p:nvPr/>
          </p:nvSpPr>
          <p:spPr bwMode="auto">
            <a:xfrm flipH="1">
              <a:off x="5407026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1" name="Oval 302"/>
            <p:cNvSpPr>
              <a:spLocks noChangeArrowheads="1"/>
            </p:cNvSpPr>
            <p:nvPr/>
          </p:nvSpPr>
          <p:spPr bwMode="auto">
            <a:xfrm flipH="1">
              <a:off x="5405438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2" name="Oval 304"/>
            <p:cNvSpPr>
              <a:spLocks noChangeArrowheads="1"/>
            </p:cNvSpPr>
            <p:nvPr/>
          </p:nvSpPr>
          <p:spPr bwMode="auto">
            <a:xfrm flipH="1">
              <a:off x="5480051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3" name="Oval 305"/>
            <p:cNvSpPr>
              <a:spLocks noChangeArrowheads="1"/>
            </p:cNvSpPr>
            <p:nvPr/>
          </p:nvSpPr>
          <p:spPr bwMode="auto">
            <a:xfrm flipH="1">
              <a:off x="5478463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4" name="Oval 307"/>
            <p:cNvSpPr>
              <a:spLocks noChangeArrowheads="1"/>
            </p:cNvSpPr>
            <p:nvPr/>
          </p:nvSpPr>
          <p:spPr bwMode="auto">
            <a:xfrm flipH="1">
              <a:off x="5554663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5" name="Oval 308"/>
            <p:cNvSpPr>
              <a:spLocks noChangeArrowheads="1"/>
            </p:cNvSpPr>
            <p:nvPr/>
          </p:nvSpPr>
          <p:spPr bwMode="auto">
            <a:xfrm flipH="1">
              <a:off x="5551488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6" name="Oval 310"/>
            <p:cNvSpPr>
              <a:spLocks noChangeArrowheads="1"/>
            </p:cNvSpPr>
            <p:nvPr/>
          </p:nvSpPr>
          <p:spPr bwMode="auto">
            <a:xfrm flipH="1">
              <a:off x="5683250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7" name="Oval 311"/>
            <p:cNvSpPr>
              <a:spLocks noChangeArrowheads="1"/>
            </p:cNvSpPr>
            <p:nvPr/>
          </p:nvSpPr>
          <p:spPr bwMode="auto">
            <a:xfrm flipH="1">
              <a:off x="5680075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8" name="Oval 313"/>
            <p:cNvSpPr>
              <a:spLocks noChangeArrowheads="1"/>
            </p:cNvSpPr>
            <p:nvPr/>
          </p:nvSpPr>
          <p:spPr bwMode="auto">
            <a:xfrm flipH="1">
              <a:off x="5480051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9" name="Oval 314"/>
            <p:cNvSpPr>
              <a:spLocks noChangeArrowheads="1"/>
            </p:cNvSpPr>
            <p:nvPr/>
          </p:nvSpPr>
          <p:spPr bwMode="auto">
            <a:xfrm flipH="1">
              <a:off x="5478463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0" name="Oval 316"/>
            <p:cNvSpPr>
              <a:spLocks noChangeArrowheads="1"/>
            </p:cNvSpPr>
            <p:nvPr/>
          </p:nvSpPr>
          <p:spPr bwMode="auto">
            <a:xfrm flipH="1">
              <a:off x="5581651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1" name="Oval 317"/>
            <p:cNvSpPr>
              <a:spLocks noChangeArrowheads="1"/>
            </p:cNvSpPr>
            <p:nvPr/>
          </p:nvSpPr>
          <p:spPr bwMode="auto">
            <a:xfrm flipH="1">
              <a:off x="5580063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2" name="Oval 319"/>
            <p:cNvSpPr>
              <a:spLocks noChangeArrowheads="1"/>
            </p:cNvSpPr>
            <p:nvPr/>
          </p:nvSpPr>
          <p:spPr bwMode="auto">
            <a:xfrm flipH="1">
              <a:off x="5387976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3" name="Oval 320"/>
            <p:cNvSpPr>
              <a:spLocks noChangeArrowheads="1"/>
            </p:cNvSpPr>
            <p:nvPr/>
          </p:nvSpPr>
          <p:spPr bwMode="auto">
            <a:xfrm flipH="1">
              <a:off x="5386388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" name="Oval 322"/>
            <p:cNvSpPr>
              <a:spLocks noChangeArrowheads="1"/>
            </p:cNvSpPr>
            <p:nvPr/>
          </p:nvSpPr>
          <p:spPr bwMode="auto">
            <a:xfrm flipH="1">
              <a:off x="5683250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5" name="Oval 323"/>
            <p:cNvSpPr>
              <a:spLocks noChangeArrowheads="1"/>
            </p:cNvSpPr>
            <p:nvPr/>
          </p:nvSpPr>
          <p:spPr bwMode="auto">
            <a:xfrm flipH="1">
              <a:off x="5680075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6" name="Oval 325"/>
            <p:cNvSpPr>
              <a:spLocks noChangeArrowheads="1"/>
            </p:cNvSpPr>
            <p:nvPr/>
          </p:nvSpPr>
          <p:spPr bwMode="auto">
            <a:xfrm flipH="1">
              <a:off x="619125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7" name="Oval 326"/>
            <p:cNvSpPr>
              <a:spLocks noChangeArrowheads="1"/>
            </p:cNvSpPr>
            <p:nvPr/>
          </p:nvSpPr>
          <p:spPr bwMode="auto">
            <a:xfrm flipH="1">
              <a:off x="6189663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8" name="Oval 328"/>
            <p:cNvSpPr>
              <a:spLocks noChangeArrowheads="1"/>
            </p:cNvSpPr>
            <p:nvPr/>
          </p:nvSpPr>
          <p:spPr bwMode="auto">
            <a:xfrm flipH="1">
              <a:off x="632936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9" name="Oval 329"/>
            <p:cNvSpPr>
              <a:spLocks noChangeArrowheads="1"/>
            </p:cNvSpPr>
            <p:nvPr/>
          </p:nvSpPr>
          <p:spPr bwMode="auto">
            <a:xfrm flipH="1">
              <a:off x="632777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0" name="Oval 331"/>
            <p:cNvSpPr>
              <a:spLocks noChangeArrowheads="1"/>
            </p:cNvSpPr>
            <p:nvPr/>
          </p:nvSpPr>
          <p:spPr bwMode="auto">
            <a:xfrm flipH="1">
              <a:off x="6034088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1" name="Oval 332"/>
            <p:cNvSpPr>
              <a:spLocks noChangeArrowheads="1"/>
            </p:cNvSpPr>
            <p:nvPr/>
          </p:nvSpPr>
          <p:spPr bwMode="auto">
            <a:xfrm flipH="1">
              <a:off x="6032500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2" name="Oval 334"/>
            <p:cNvSpPr>
              <a:spLocks noChangeArrowheads="1"/>
            </p:cNvSpPr>
            <p:nvPr/>
          </p:nvSpPr>
          <p:spPr bwMode="auto">
            <a:xfrm flipH="1">
              <a:off x="6107113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3" name="Oval 335"/>
            <p:cNvSpPr>
              <a:spLocks noChangeArrowheads="1"/>
            </p:cNvSpPr>
            <p:nvPr/>
          </p:nvSpPr>
          <p:spPr bwMode="auto">
            <a:xfrm flipH="1">
              <a:off x="6105525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4" name="Oval 337"/>
            <p:cNvSpPr>
              <a:spLocks noChangeArrowheads="1"/>
            </p:cNvSpPr>
            <p:nvPr/>
          </p:nvSpPr>
          <p:spPr bwMode="auto">
            <a:xfrm flipH="1">
              <a:off x="6183313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5" name="Oval 338"/>
            <p:cNvSpPr>
              <a:spLocks noChangeArrowheads="1"/>
            </p:cNvSpPr>
            <p:nvPr/>
          </p:nvSpPr>
          <p:spPr bwMode="auto">
            <a:xfrm flipH="1">
              <a:off x="6180138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6" name="Oval 340"/>
            <p:cNvSpPr>
              <a:spLocks noChangeArrowheads="1"/>
            </p:cNvSpPr>
            <p:nvPr/>
          </p:nvSpPr>
          <p:spPr bwMode="auto">
            <a:xfrm flipH="1">
              <a:off x="6311900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7" name="Oval 341"/>
            <p:cNvSpPr>
              <a:spLocks noChangeArrowheads="1"/>
            </p:cNvSpPr>
            <p:nvPr/>
          </p:nvSpPr>
          <p:spPr bwMode="auto">
            <a:xfrm flipH="1">
              <a:off x="6308725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8" name="Oval 343"/>
            <p:cNvSpPr>
              <a:spLocks noChangeArrowheads="1"/>
            </p:cNvSpPr>
            <p:nvPr/>
          </p:nvSpPr>
          <p:spPr bwMode="auto">
            <a:xfrm flipH="1">
              <a:off x="610711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9" name="Oval 344"/>
            <p:cNvSpPr>
              <a:spLocks noChangeArrowheads="1"/>
            </p:cNvSpPr>
            <p:nvPr/>
          </p:nvSpPr>
          <p:spPr bwMode="auto">
            <a:xfrm flipH="1">
              <a:off x="610552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0" name="Oval 346"/>
            <p:cNvSpPr>
              <a:spLocks noChangeArrowheads="1"/>
            </p:cNvSpPr>
            <p:nvPr/>
          </p:nvSpPr>
          <p:spPr bwMode="auto">
            <a:xfrm flipH="1">
              <a:off x="6210300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1" name="Oval 347"/>
            <p:cNvSpPr>
              <a:spLocks noChangeArrowheads="1"/>
            </p:cNvSpPr>
            <p:nvPr/>
          </p:nvSpPr>
          <p:spPr bwMode="auto">
            <a:xfrm flipH="1">
              <a:off x="6207125" y="44148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2" name="Oval 349"/>
            <p:cNvSpPr>
              <a:spLocks noChangeArrowheads="1"/>
            </p:cNvSpPr>
            <p:nvPr/>
          </p:nvSpPr>
          <p:spPr bwMode="auto">
            <a:xfrm flipH="1">
              <a:off x="6015038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3" name="Oval 350"/>
            <p:cNvSpPr>
              <a:spLocks noChangeArrowheads="1"/>
            </p:cNvSpPr>
            <p:nvPr/>
          </p:nvSpPr>
          <p:spPr bwMode="auto">
            <a:xfrm flipH="1">
              <a:off x="6013450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4" name="Oval 352"/>
            <p:cNvSpPr>
              <a:spLocks noChangeArrowheads="1"/>
            </p:cNvSpPr>
            <p:nvPr/>
          </p:nvSpPr>
          <p:spPr bwMode="auto">
            <a:xfrm flipH="1">
              <a:off x="6311900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5" name="Oval 353"/>
            <p:cNvSpPr>
              <a:spLocks noChangeArrowheads="1"/>
            </p:cNvSpPr>
            <p:nvPr/>
          </p:nvSpPr>
          <p:spPr bwMode="auto">
            <a:xfrm flipH="1">
              <a:off x="6308725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6" name="Oval 355"/>
            <p:cNvSpPr>
              <a:spLocks noChangeArrowheads="1"/>
            </p:cNvSpPr>
            <p:nvPr/>
          </p:nvSpPr>
          <p:spPr bwMode="auto">
            <a:xfrm flipH="1">
              <a:off x="5932488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7" name="Oval 356"/>
            <p:cNvSpPr>
              <a:spLocks noChangeArrowheads="1"/>
            </p:cNvSpPr>
            <p:nvPr/>
          </p:nvSpPr>
          <p:spPr bwMode="auto">
            <a:xfrm flipH="1">
              <a:off x="5930900" y="4643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8" name="Oval 358"/>
            <p:cNvSpPr>
              <a:spLocks noChangeArrowheads="1"/>
            </p:cNvSpPr>
            <p:nvPr/>
          </p:nvSpPr>
          <p:spPr bwMode="auto">
            <a:xfrm flipH="1">
              <a:off x="6072188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9" name="Oval 359"/>
            <p:cNvSpPr>
              <a:spLocks noChangeArrowheads="1"/>
            </p:cNvSpPr>
            <p:nvPr/>
          </p:nvSpPr>
          <p:spPr bwMode="auto">
            <a:xfrm flipH="1">
              <a:off x="6069013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0" name="Oval 361"/>
            <p:cNvSpPr>
              <a:spLocks noChangeArrowheads="1"/>
            </p:cNvSpPr>
            <p:nvPr/>
          </p:nvSpPr>
          <p:spPr bwMode="auto">
            <a:xfrm flipH="1">
              <a:off x="5775326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1" name="Oval 362"/>
            <p:cNvSpPr>
              <a:spLocks noChangeArrowheads="1"/>
            </p:cNvSpPr>
            <p:nvPr/>
          </p:nvSpPr>
          <p:spPr bwMode="auto">
            <a:xfrm flipH="1">
              <a:off x="5773738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2" name="Oval 364"/>
            <p:cNvSpPr>
              <a:spLocks noChangeArrowheads="1"/>
            </p:cNvSpPr>
            <p:nvPr/>
          </p:nvSpPr>
          <p:spPr bwMode="auto">
            <a:xfrm flipH="1">
              <a:off x="5849938" y="4843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3" name="Oval 365"/>
            <p:cNvSpPr>
              <a:spLocks noChangeArrowheads="1"/>
            </p:cNvSpPr>
            <p:nvPr/>
          </p:nvSpPr>
          <p:spPr bwMode="auto">
            <a:xfrm flipH="1">
              <a:off x="5846763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4" name="Oval 367"/>
            <p:cNvSpPr>
              <a:spLocks noChangeArrowheads="1"/>
            </p:cNvSpPr>
            <p:nvPr/>
          </p:nvSpPr>
          <p:spPr bwMode="auto">
            <a:xfrm flipH="1">
              <a:off x="5922963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5" name="Oval 368"/>
            <p:cNvSpPr>
              <a:spLocks noChangeArrowheads="1"/>
            </p:cNvSpPr>
            <p:nvPr/>
          </p:nvSpPr>
          <p:spPr bwMode="auto">
            <a:xfrm flipH="1">
              <a:off x="5921375" y="4891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6" name="Oval 370"/>
            <p:cNvSpPr>
              <a:spLocks noChangeArrowheads="1"/>
            </p:cNvSpPr>
            <p:nvPr/>
          </p:nvSpPr>
          <p:spPr bwMode="auto">
            <a:xfrm flipH="1">
              <a:off x="6053138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7" name="Oval 371"/>
            <p:cNvSpPr>
              <a:spLocks noChangeArrowheads="1"/>
            </p:cNvSpPr>
            <p:nvPr/>
          </p:nvSpPr>
          <p:spPr bwMode="auto">
            <a:xfrm flipH="1">
              <a:off x="6049963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8" name="Oval 373"/>
            <p:cNvSpPr>
              <a:spLocks noChangeArrowheads="1"/>
            </p:cNvSpPr>
            <p:nvPr/>
          </p:nvSpPr>
          <p:spPr bwMode="auto">
            <a:xfrm flipH="1">
              <a:off x="5849938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9" name="Oval 374"/>
            <p:cNvSpPr>
              <a:spLocks noChangeArrowheads="1"/>
            </p:cNvSpPr>
            <p:nvPr/>
          </p:nvSpPr>
          <p:spPr bwMode="auto">
            <a:xfrm flipH="1">
              <a:off x="5846763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0" name="Oval 376"/>
            <p:cNvSpPr>
              <a:spLocks noChangeArrowheads="1"/>
            </p:cNvSpPr>
            <p:nvPr/>
          </p:nvSpPr>
          <p:spPr bwMode="auto">
            <a:xfrm flipH="1">
              <a:off x="5951538" y="4805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1" name="Oval 377"/>
            <p:cNvSpPr>
              <a:spLocks noChangeArrowheads="1"/>
            </p:cNvSpPr>
            <p:nvPr/>
          </p:nvSpPr>
          <p:spPr bwMode="auto">
            <a:xfrm flipH="1">
              <a:off x="5948363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2" name="Oval 379"/>
            <p:cNvSpPr>
              <a:spLocks noChangeArrowheads="1"/>
            </p:cNvSpPr>
            <p:nvPr/>
          </p:nvSpPr>
          <p:spPr bwMode="auto">
            <a:xfrm flipH="1">
              <a:off x="5757863" y="48815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3" name="Oval 380"/>
            <p:cNvSpPr>
              <a:spLocks noChangeArrowheads="1"/>
            </p:cNvSpPr>
            <p:nvPr/>
          </p:nvSpPr>
          <p:spPr bwMode="auto">
            <a:xfrm flipH="1">
              <a:off x="5754688" y="4872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4" name="Oval 382"/>
            <p:cNvSpPr>
              <a:spLocks noChangeArrowheads="1"/>
            </p:cNvSpPr>
            <p:nvPr/>
          </p:nvSpPr>
          <p:spPr bwMode="auto">
            <a:xfrm flipH="1">
              <a:off x="6053138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5" name="Oval 383"/>
            <p:cNvSpPr>
              <a:spLocks noChangeArrowheads="1"/>
            </p:cNvSpPr>
            <p:nvPr/>
          </p:nvSpPr>
          <p:spPr bwMode="auto">
            <a:xfrm flipH="1">
              <a:off x="6049963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6" name="Oval 385"/>
            <p:cNvSpPr>
              <a:spLocks noChangeArrowheads="1"/>
            </p:cNvSpPr>
            <p:nvPr/>
          </p:nvSpPr>
          <p:spPr bwMode="auto">
            <a:xfrm flipH="1">
              <a:off x="5527675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7" name="Oval 386"/>
            <p:cNvSpPr>
              <a:spLocks noChangeArrowheads="1"/>
            </p:cNvSpPr>
            <p:nvPr/>
          </p:nvSpPr>
          <p:spPr bwMode="auto">
            <a:xfrm flipH="1">
              <a:off x="5524500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8" name="Oval 388"/>
            <p:cNvSpPr>
              <a:spLocks noChangeArrowheads="1"/>
            </p:cNvSpPr>
            <p:nvPr/>
          </p:nvSpPr>
          <p:spPr bwMode="auto">
            <a:xfrm flipH="1">
              <a:off x="5664200" y="5110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9" name="Oval 389"/>
            <p:cNvSpPr>
              <a:spLocks noChangeArrowheads="1"/>
            </p:cNvSpPr>
            <p:nvPr/>
          </p:nvSpPr>
          <p:spPr bwMode="auto">
            <a:xfrm flipH="1">
              <a:off x="5661025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0" name="Oval 391"/>
            <p:cNvSpPr>
              <a:spLocks noChangeArrowheads="1"/>
            </p:cNvSpPr>
            <p:nvPr/>
          </p:nvSpPr>
          <p:spPr bwMode="auto">
            <a:xfrm flipH="1">
              <a:off x="5370513" y="5148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1" name="Oval 392"/>
            <p:cNvSpPr>
              <a:spLocks noChangeArrowheads="1"/>
            </p:cNvSpPr>
            <p:nvPr/>
          </p:nvSpPr>
          <p:spPr bwMode="auto">
            <a:xfrm flipH="1">
              <a:off x="5367338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2" name="Oval 394"/>
            <p:cNvSpPr>
              <a:spLocks noChangeArrowheads="1"/>
            </p:cNvSpPr>
            <p:nvPr/>
          </p:nvSpPr>
          <p:spPr bwMode="auto">
            <a:xfrm flipH="1">
              <a:off x="5445126" y="5224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3" name="Oval 395"/>
            <p:cNvSpPr>
              <a:spLocks noChangeArrowheads="1"/>
            </p:cNvSpPr>
            <p:nvPr/>
          </p:nvSpPr>
          <p:spPr bwMode="auto">
            <a:xfrm flipH="1">
              <a:off x="5440363" y="52149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4" name="Oval 397"/>
            <p:cNvSpPr>
              <a:spLocks noChangeArrowheads="1"/>
            </p:cNvSpPr>
            <p:nvPr/>
          </p:nvSpPr>
          <p:spPr bwMode="auto">
            <a:xfrm flipH="1">
              <a:off x="5518151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5" name="Oval 398"/>
            <p:cNvSpPr>
              <a:spLocks noChangeArrowheads="1"/>
            </p:cNvSpPr>
            <p:nvPr/>
          </p:nvSpPr>
          <p:spPr bwMode="auto">
            <a:xfrm flipH="1">
              <a:off x="5516563" y="5272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6" name="Oval 400"/>
            <p:cNvSpPr>
              <a:spLocks noChangeArrowheads="1"/>
            </p:cNvSpPr>
            <p:nvPr/>
          </p:nvSpPr>
          <p:spPr bwMode="auto">
            <a:xfrm flipH="1">
              <a:off x="5646738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7" name="Oval 401"/>
            <p:cNvSpPr>
              <a:spLocks noChangeArrowheads="1"/>
            </p:cNvSpPr>
            <p:nvPr/>
          </p:nvSpPr>
          <p:spPr bwMode="auto">
            <a:xfrm flipH="1">
              <a:off x="5643563" y="5272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8" name="Oval 403"/>
            <p:cNvSpPr>
              <a:spLocks noChangeArrowheads="1"/>
            </p:cNvSpPr>
            <p:nvPr/>
          </p:nvSpPr>
          <p:spPr bwMode="auto">
            <a:xfrm flipH="1">
              <a:off x="5445126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9" name="Oval 404"/>
            <p:cNvSpPr>
              <a:spLocks noChangeArrowheads="1"/>
            </p:cNvSpPr>
            <p:nvPr/>
          </p:nvSpPr>
          <p:spPr bwMode="auto">
            <a:xfrm flipH="1">
              <a:off x="5440363" y="51006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0" name="Oval 406"/>
            <p:cNvSpPr>
              <a:spLocks noChangeArrowheads="1"/>
            </p:cNvSpPr>
            <p:nvPr/>
          </p:nvSpPr>
          <p:spPr bwMode="auto">
            <a:xfrm flipH="1">
              <a:off x="5546725" y="5186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1" name="Oval 407"/>
            <p:cNvSpPr>
              <a:spLocks noChangeArrowheads="1"/>
            </p:cNvSpPr>
            <p:nvPr/>
          </p:nvSpPr>
          <p:spPr bwMode="auto">
            <a:xfrm flipH="1">
              <a:off x="5543550" y="5176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2" name="Oval 409"/>
            <p:cNvSpPr>
              <a:spLocks noChangeArrowheads="1"/>
            </p:cNvSpPr>
            <p:nvPr/>
          </p:nvSpPr>
          <p:spPr bwMode="auto">
            <a:xfrm flipH="1">
              <a:off x="5351463" y="5262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3" name="Oval 410"/>
            <p:cNvSpPr>
              <a:spLocks noChangeArrowheads="1"/>
            </p:cNvSpPr>
            <p:nvPr/>
          </p:nvSpPr>
          <p:spPr bwMode="auto">
            <a:xfrm flipH="1">
              <a:off x="5348288" y="5253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4" name="Oval 412"/>
            <p:cNvSpPr>
              <a:spLocks noChangeArrowheads="1"/>
            </p:cNvSpPr>
            <p:nvPr/>
          </p:nvSpPr>
          <p:spPr bwMode="auto">
            <a:xfrm flipH="1">
              <a:off x="5646738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5" name="Oval 413"/>
            <p:cNvSpPr>
              <a:spLocks noChangeArrowheads="1"/>
            </p:cNvSpPr>
            <p:nvPr/>
          </p:nvSpPr>
          <p:spPr bwMode="auto">
            <a:xfrm flipH="1">
              <a:off x="5643563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6" name="Oval 415"/>
            <p:cNvSpPr>
              <a:spLocks noChangeArrowheads="1"/>
            </p:cNvSpPr>
            <p:nvPr/>
          </p:nvSpPr>
          <p:spPr bwMode="auto">
            <a:xfrm flipH="1">
              <a:off x="6156326" y="4957760"/>
              <a:ext cx="20638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7" name="Oval 416"/>
            <p:cNvSpPr>
              <a:spLocks noChangeArrowheads="1"/>
            </p:cNvSpPr>
            <p:nvPr/>
          </p:nvSpPr>
          <p:spPr bwMode="auto">
            <a:xfrm flipH="1">
              <a:off x="6151563" y="49482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8" name="Oval 418"/>
            <p:cNvSpPr>
              <a:spLocks noChangeArrowheads="1"/>
            </p:cNvSpPr>
            <p:nvPr/>
          </p:nvSpPr>
          <p:spPr bwMode="auto">
            <a:xfrm flipH="1">
              <a:off x="6292851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9" name="Oval 419"/>
            <p:cNvSpPr>
              <a:spLocks noChangeArrowheads="1"/>
            </p:cNvSpPr>
            <p:nvPr/>
          </p:nvSpPr>
          <p:spPr bwMode="auto">
            <a:xfrm flipH="1">
              <a:off x="6291263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0" name="Oval 421"/>
            <p:cNvSpPr>
              <a:spLocks noChangeArrowheads="1"/>
            </p:cNvSpPr>
            <p:nvPr/>
          </p:nvSpPr>
          <p:spPr bwMode="auto">
            <a:xfrm flipH="1">
              <a:off x="5997575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1" name="Oval 422"/>
            <p:cNvSpPr>
              <a:spLocks noChangeArrowheads="1"/>
            </p:cNvSpPr>
            <p:nvPr/>
          </p:nvSpPr>
          <p:spPr bwMode="auto">
            <a:xfrm flipH="1">
              <a:off x="5994400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2" name="Oval 424"/>
            <p:cNvSpPr>
              <a:spLocks noChangeArrowheads="1"/>
            </p:cNvSpPr>
            <p:nvPr/>
          </p:nvSpPr>
          <p:spPr bwMode="auto">
            <a:xfrm flipH="1">
              <a:off x="6072188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3" name="Oval 425"/>
            <p:cNvSpPr>
              <a:spLocks noChangeArrowheads="1"/>
            </p:cNvSpPr>
            <p:nvPr/>
          </p:nvSpPr>
          <p:spPr bwMode="auto">
            <a:xfrm flipH="1">
              <a:off x="6069013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4" name="Oval 427"/>
            <p:cNvSpPr>
              <a:spLocks noChangeArrowheads="1"/>
            </p:cNvSpPr>
            <p:nvPr/>
          </p:nvSpPr>
          <p:spPr bwMode="auto">
            <a:xfrm flipH="1">
              <a:off x="6145213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5" name="Oval 428"/>
            <p:cNvSpPr>
              <a:spLocks noChangeArrowheads="1"/>
            </p:cNvSpPr>
            <p:nvPr/>
          </p:nvSpPr>
          <p:spPr bwMode="auto">
            <a:xfrm flipH="1">
              <a:off x="6143625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6" name="Oval 430"/>
            <p:cNvSpPr>
              <a:spLocks noChangeArrowheads="1"/>
            </p:cNvSpPr>
            <p:nvPr/>
          </p:nvSpPr>
          <p:spPr bwMode="auto">
            <a:xfrm flipH="1">
              <a:off x="6275388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7" name="Oval 431"/>
            <p:cNvSpPr>
              <a:spLocks noChangeArrowheads="1"/>
            </p:cNvSpPr>
            <p:nvPr/>
          </p:nvSpPr>
          <p:spPr bwMode="auto">
            <a:xfrm flipH="1">
              <a:off x="6272213" y="51958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8" name="Oval 433"/>
            <p:cNvSpPr>
              <a:spLocks noChangeArrowheads="1"/>
            </p:cNvSpPr>
            <p:nvPr/>
          </p:nvSpPr>
          <p:spPr bwMode="auto">
            <a:xfrm flipH="1">
              <a:off x="6072188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9" name="Oval 434"/>
            <p:cNvSpPr>
              <a:spLocks noChangeArrowheads="1"/>
            </p:cNvSpPr>
            <p:nvPr/>
          </p:nvSpPr>
          <p:spPr bwMode="auto">
            <a:xfrm flipH="1">
              <a:off x="6069013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0" name="Oval 436"/>
            <p:cNvSpPr>
              <a:spLocks noChangeArrowheads="1"/>
            </p:cNvSpPr>
            <p:nvPr/>
          </p:nvSpPr>
          <p:spPr bwMode="auto">
            <a:xfrm flipH="1">
              <a:off x="6173788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1" name="Oval 437"/>
            <p:cNvSpPr>
              <a:spLocks noChangeArrowheads="1"/>
            </p:cNvSpPr>
            <p:nvPr/>
          </p:nvSpPr>
          <p:spPr bwMode="auto">
            <a:xfrm flipH="1">
              <a:off x="6170613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2" name="Oval 439"/>
            <p:cNvSpPr>
              <a:spLocks noChangeArrowheads="1"/>
            </p:cNvSpPr>
            <p:nvPr/>
          </p:nvSpPr>
          <p:spPr bwMode="auto">
            <a:xfrm flipH="1">
              <a:off x="5978526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3" name="Oval 440"/>
            <p:cNvSpPr>
              <a:spLocks noChangeArrowheads="1"/>
            </p:cNvSpPr>
            <p:nvPr/>
          </p:nvSpPr>
          <p:spPr bwMode="auto">
            <a:xfrm flipH="1">
              <a:off x="5976938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4" name="Oval 442"/>
            <p:cNvSpPr>
              <a:spLocks noChangeArrowheads="1"/>
            </p:cNvSpPr>
            <p:nvPr/>
          </p:nvSpPr>
          <p:spPr bwMode="auto">
            <a:xfrm flipH="1">
              <a:off x="6275388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5" name="Oval 443"/>
            <p:cNvSpPr>
              <a:spLocks noChangeArrowheads="1"/>
            </p:cNvSpPr>
            <p:nvPr/>
          </p:nvSpPr>
          <p:spPr bwMode="auto">
            <a:xfrm flipH="1">
              <a:off x="6272213" y="49482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6" name="Oval 445"/>
            <p:cNvSpPr>
              <a:spLocks noChangeArrowheads="1"/>
            </p:cNvSpPr>
            <p:nvPr/>
          </p:nvSpPr>
          <p:spPr bwMode="auto">
            <a:xfrm flipH="1">
              <a:off x="5083176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7" name="Oval 446"/>
            <p:cNvSpPr>
              <a:spLocks noChangeArrowheads="1"/>
            </p:cNvSpPr>
            <p:nvPr/>
          </p:nvSpPr>
          <p:spPr bwMode="auto">
            <a:xfrm flipH="1">
              <a:off x="5081588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8" name="Oval 448"/>
            <p:cNvSpPr>
              <a:spLocks noChangeArrowheads="1"/>
            </p:cNvSpPr>
            <p:nvPr/>
          </p:nvSpPr>
          <p:spPr bwMode="auto">
            <a:xfrm flipH="1">
              <a:off x="5221288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9" name="Oval 449"/>
            <p:cNvSpPr>
              <a:spLocks noChangeArrowheads="1"/>
            </p:cNvSpPr>
            <p:nvPr/>
          </p:nvSpPr>
          <p:spPr bwMode="auto">
            <a:xfrm flipH="1">
              <a:off x="5219700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0" name="Oval 451"/>
            <p:cNvSpPr>
              <a:spLocks noChangeArrowheads="1"/>
            </p:cNvSpPr>
            <p:nvPr/>
          </p:nvSpPr>
          <p:spPr bwMode="auto">
            <a:xfrm flipH="1">
              <a:off x="4926013" y="43862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1" name="Oval 452"/>
            <p:cNvSpPr>
              <a:spLocks noChangeArrowheads="1"/>
            </p:cNvSpPr>
            <p:nvPr/>
          </p:nvSpPr>
          <p:spPr bwMode="auto">
            <a:xfrm flipH="1">
              <a:off x="4922838" y="43767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2" name="Oval 454"/>
            <p:cNvSpPr>
              <a:spLocks noChangeArrowheads="1"/>
            </p:cNvSpPr>
            <p:nvPr/>
          </p:nvSpPr>
          <p:spPr bwMode="auto">
            <a:xfrm flipH="1">
              <a:off x="5000625" y="44624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3" name="Oval 455"/>
            <p:cNvSpPr>
              <a:spLocks noChangeArrowheads="1"/>
            </p:cNvSpPr>
            <p:nvPr/>
          </p:nvSpPr>
          <p:spPr bwMode="auto">
            <a:xfrm flipH="1">
              <a:off x="4997450" y="44529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4" name="Oval 457"/>
            <p:cNvSpPr>
              <a:spLocks noChangeArrowheads="1"/>
            </p:cNvSpPr>
            <p:nvPr/>
          </p:nvSpPr>
          <p:spPr bwMode="auto">
            <a:xfrm flipH="1">
              <a:off x="507365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5" name="Oval 458"/>
            <p:cNvSpPr>
              <a:spLocks noChangeArrowheads="1"/>
            </p:cNvSpPr>
            <p:nvPr/>
          </p:nvSpPr>
          <p:spPr bwMode="auto">
            <a:xfrm flipH="1">
              <a:off x="5072063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6" name="Oval 460"/>
            <p:cNvSpPr>
              <a:spLocks noChangeArrowheads="1"/>
            </p:cNvSpPr>
            <p:nvPr/>
          </p:nvSpPr>
          <p:spPr bwMode="auto">
            <a:xfrm flipH="1">
              <a:off x="5203826" y="451961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7" name="Oval 461"/>
            <p:cNvSpPr>
              <a:spLocks noChangeArrowheads="1"/>
            </p:cNvSpPr>
            <p:nvPr/>
          </p:nvSpPr>
          <p:spPr bwMode="auto">
            <a:xfrm flipH="1">
              <a:off x="5202238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8" name="Oval 463"/>
            <p:cNvSpPr>
              <a:spLocks noChangeArrowheads="1"/>
            </p:cNvSpPr>
            <p:nvPr/>
          </p:nvSpPr>
          <p:spPr bwMode="auto">
            <a:xfrm flipH="1">
              <a:off x="5000625" y="43481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9" name="Oval 464"/>
            <p:cNvSpPr>
              <a:spLocks noChangeArrowheads="1"/>
            </p:cNvSpPr>
            <p:nvPr/>
          </p:nvSpPr>
          <p:spPr bwMode="auto">
            <a:xfrm flipH="1">
              <a:off x="4997450" y="43386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0" name="Oval 466"/>
            <p:cNvSpPr>
              <a:spLocks noChangeArrowheads="1"/>
            </p:cNvSpPr>
            <p:nvPr/>
          </p:nvSpPr>
          <p:spPr bwMode="auto">
            <a:xfrm flipH="1">
              <a:off x="5102226" y="44243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1" name="Oval 467"/>
            <p:cNvSpPr>
              <a:spLocks noChangeArrowheads="1"/>
            </p:cNvSpPr>
            <p:nvPr/>
          </p:nvSpPr>
          <p:spPr bwMode="auto">
            <a:xfrm flipH="1">
              <a:off x="5100638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2" name="Oval 469"/>
            <p:cNvSpPr>
              <a:spLocks noChangeArrowheads="1"/>
            </p:cNvSpPr>
            <p:nvPr/>
          </p:nvSpPr>
          <p:spPr bwMode="auto">
            <a:xfrm flipH="1">
              <a:off x="4906963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3" name="Oval 470"/>
            <p:cNvSpPr>
              <a:spLocks noChangeArrowheads="1"/>
            </p:cNvSpPr>
            <p:nvPr/>
          </p:nvSpPr>
          <p:spPr bwMode="auto">
            <a:xfrm flipH="1">
              <a:off x="4905375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4" name="Oval 472"/>
            <p:cNvSpPr>
              <a:spLocks noChangeArrowheads="1"/>
            </p:cNvSpPr>
            <p:nvPr/>
          </p:nvSpPr>
          <p:spPr bwMode="auto">
            <a:xfrm flipH="1">
              <a:off x="5203826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5" name="Oval 473"/>
            <p:cNvSpPr>
              <a:spLocks noChangeArrowheads="1"/>
            </p:cNvSpPr>
            <p:nvPr/>
          </p:nvSpPr>
          <p:spPr bwMode="auto">
            <a:xfrm flipH="1">
              <a:off x="5202238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6" name="Oval 475"/>
            <p:cNvSpPr>
              <a:spLocks noChangeArrowheads="1"/>
            </p:cNvSpPr>
            <p:nvPr/>
          </p:nvSpPr>
          <p:spPr bwMode="auto">
            <a:xfrm flipH="1">
              <a:off x="5453063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7" name="Oval 476"/>
            <p:cNvSpPr>
              <a:spLocks noChangeArrowheads="1"/>
            </p:cNvSpPr>
            <p:nvPr/>
          </p:nvSpPr>
          <p:spPr bwMode="auto">
            <a:xfrm flipH="1">
              <a:off x="5449888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8" name="Oval 478"/>
            <p:cNvSpPr>
              <a:spLocks noChangeArrowheads="1"/>
            </p:cNvSpPr>
            <p:nvPr/>
          </p:nvSpPr>
          <p:spPr bwMode="auto">
            <a:xfrm flipH="1">
              <a:off x="5591176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9" name="Oval 479"/>
            <p:cNvSpPr>
              <a:spLocks noChangeArrowheads="1"/>
            </p:cNvSpPr>
            <p:nvPr/>
          </p:nvSpPr>
          <p:spPr bwMode="auto">
            <a:xfrm flipH="1">
              <a:off x="5589588" y="4719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0" name="Oval 481"/>
            <p:cNvSpPr>
              <a:spLocks noChangeArrowheads="1"/>
            </p:cNvSpPr>
            <p:nvPr/>
          </p:nvSpPr>
          <p:spPr bwMode="auto">
            <a:xfrm flipH="1">
              <a:off x="5295901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1" name="Oval 482"/>
            <p:cNvSpPr>
              <a:spLocks noChangeArrowheads="1"/>
            </p:cNvSpPr>
            <p:nvPr/>
          </p:nvSpPr>
          <p:spPr bwMode="auto">
            <a:xfrm flipH="1">
              <a:off x="5294313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2" name="Oval 484"/>
            <p:cNvSpPr>
              <a:spLocks noChangeArrowheads="1"/>
            </p:cNvSpPr>
            <p:nvPr/>
          </p:nvSpPr>
          <p:spPr bwMode="auto">
            <a:xfrm flipH="1">
              <a:off x="5370513" y="48434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3" name="Oval 485"/>
            <p:cNvSpPr>
              <a:spLocks noChangeArrowheads="1"/>
            </p:cNvSpPr>
            <p:nvPr/>
          </p:nvSpPr>
          <p:spPr bwMode="auto">
            <a:xfrm flipH="1">
              <a:off x="5367338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4" name="Oval 487"/>
            <p:cNvSpPr>
              <a:spLocks noChangeArrowheads="1"/>
            </p:cNvSpPr>
            <p:nvPr/>
          </p:nvSpPr>
          <p:spPr bwMode="auto">
            <a:xfrm flipH="1">
              <a:off x="5445126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5" name="Oval 488"/>
            <p:cNvSpPr>
              <a:spLocks noChangeArrowheads="1"/>
            </p:cNvSpPr>
            <p:nvPr/>
          </p:nvSpPr>
          <p:spPr bwMode="auto">
            <a:xfrm flipH="1">
              <a:off x="5440363" y="489108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6" name="Oval 490"/>
            <p:cNvSpPr>
              <a:spLocks noChangeArrowheads="1"/>
            </p:cNvSpPr>
            <p:nvPr/>
          </p:nvSpPr>
          <p:spPr bwMode="auto">
            <a:xfrm flipH="1">
              <a:off x="5573713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7" name="Oval 491"/>
            <p:cNvSpPr>
              <a:spLocks noChangeArrowheads="1"/>
            </p:cNvSpPr>
            <p:nvPr/>
          </p:nvSpPr>
          <p:spPr bwMode="auto">
            <a:xfrm flipH="1">
              <a:off x="5570538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8" name="Oval 493"/>
            <p:cNvSpPr>
              <a:spLocks noChangeArrowheads="1"/>
            </p:cNvSpPr>
            <p:nvPr/>
          </p:nvSpPr>
          <p:spPr bwMode="auto">
            <a:xfrm flipH="1">
              <a:off x="5370513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9" name="Oval 494"/>
            <p:cNvSpPr>
              <a:spLocks noChangeArrowheads="1"/>
            </p:cNvSpPr>
            <p:nvPr/>
          </p:nvSpPr>
          <p:spPr bwMode="auto">
            <a:xfrm flipH="1">
              <a:off x="5367338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0" name="Oval 496"/>
            <p:cNvSpPr>
              <a:spLocks noChangeArrowheads="1"/>
            </p:cNvSpPr>
            <p:nvPr/>
          </p:nvSpPr>
          <p:spPr bwMode="auto">
            <a:xfrm flipH="1">
              <a:off x="5472113" y="4805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1" name="Oval 497"/>
            <p:cNvSpPr>
              <a:spLocks noChangeArrowheads="1"/>
            </p:cNvSpPr>
            <p:nvPr/>
          </p:nvSpPr>
          <p:spPr bwMode="auto">
            <a:xfrm flipH="1">
              <a:off x="5468938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2" name="Oval 499"/>
            <p:cNvSpPr>
              <a:spLocks noChangeArrowheads="1"/>
            </p:cNvSpPr>
            <p:nvPr/>
          </p:nvSpPr>
          <p:spPr bwMode="auto">
            <a:xfrm flipH="1">
              <a:off x="5276851" y="4881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3" name="Oval 500"/>
            <p:cNvSpPr>
              <a:spLocks noChangeArrowheads="1"/>
            </p:cNvSpPr>
            <p:nvPr/>
          </p:nvSpPr>
          <p:spPr bwMode="auto">
            <a:xfrm flipH="1">
              <a:off x="5275263" y="48720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4" name="Oval 502"/>
            <p:cNvSpPr>
              <a:spLocks noChangeArrowheads="1"/>
            </p:cNvSpPr>
            <p:nvPr/>
          </p:nvSpPr>
          <p:spPr bwMode="auto">
            <a:xfrm flipH="1">
              <a:off x="5573713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5" name="Oval 503"/>
            <p:cNvSpPr>
              <a:spLocks noChangeArrowheads="1"/>
            </p:cNvSpPr>
            <p:nvPr/>
          </p:nvSpPr>
          <p:spPr bwMode="auto">
            <a:xfrm flipH="1">
              <a:off x="5570538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6" name="Oval 506"/>
            <p:cNvSpPr>
              <a:spLocks noChangeArrowheads="1"/>
            </p:cNvSpPr>
            <p:nvPr/>
          </p:nvSpPr>
          <p:spPr bwMode="auto">
            <a:xfrm flipH="1">
              <a:off x="6835777" y="49577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7" name="Oval 507"/>
            <p:cNvSpPr>
              <a:spLocks noChangeArrowheads="1"/>
            </p:cNvSpPr>
            <p:nvPr/>
          </p:nvSpPr>
          <p:spPr bwMode="auto">
            <a:xfrm flipH="1">
              <a:off x="6834189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8" name="Oval 509"/>
            <p:cNvSpPr>
              <a:spLocks noChangeArrowheads="1"/>
            </p:cNvSpPr>
            <p:nvPr/>
          </p:nvSpPr>
          <p:spPr bwMode="auto">
            <a:xfrm flipH="1">
              <a:off x="6973889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9" name="Oval 510"/>
            <p:cNvSpPr>
              <a:spLocks noChangeArrowheads="1"/>
            </p:cNvSpPr>
            <p:nvPr/>
          </p:nvSpPr>
          <p:spPr bwMode="auto">
            <a:xfrm flipH="1">
              <a:off x="6972301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0" name="Oval 512"/>
            <p:cNvSpPr>
              <a:spLocks noChangeArrowheads="1"/>
            </p:cNvSpPr>
            <p:nvPr/>
          </p:nvSpPr>
          <p:spPr bwMode="auto">
            <a:xfrm flipH="1">
              <a:off x="6678614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1" name="Oval 513"/>
            <p:cNvSpPr>
              <a:spLocks noChangeArrowheads="1"/>
            </p:cNvSpPr>
            <p:nvPr/>
          </p:nvSpPr>
          <p:spPr bwMode="auto">
            <a:xfrm flipH="1">
              <a:off x="6675439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2" name="Oval 515"/>
            <p:cNvSpPr>
              <a:spLocks noChangeArrowheads="1"/>
            </p:cNvSpPr>
            <p:nvPr/>
          </p:nvSpPr>
          <p:spPr bwMode="auto">
            <a:xfrm flipH="1">
              <a:off x="6753226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3" name="Oval 516"/>
            <p:cNvSpPr>
              <a:spLocks noChangeArrowheads="1"/>
            </p:cNvSpPr>
            <p:nvPr/>
          </p:nvSpPr>
          <p:spPr bwMode="auto">
            <a:xfrm flipH="1">
              <a:off x="6750051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4" name="Oval 518"/>
            <p:cNvSpPr>
              <a:spLocks noChangeArrowheads="1"/>
            </p:cNvSpPr>
            <p:nvPr/>
          </p:nvSpPr>
          <p:spPr bwMode="auto">
            <a:xfrm flipH="1">
              <a:off x="6826252" y="52054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5" name="Oval 519"/>
            <p:cNvSpPr>
              <a:spLocks noChangeArrowheads="1"/>
            </p:cNvSpPr>
            <p:nvPr/>
          </p:nvSpPr>
          <p:spPr bwMode="auto">
            <a:xfrm flipH="1">
              <a:off x="6824664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6" name="Oval 521"/>
            <p:cNvSpPr>
              <a:spLocks noChangeArrowheads="1"/>
            </p:cNvSpPr>
            <p:nvPr/>
          </p:nvSpPr>
          <p:spPr bwMode="auto">
            <a:xfrm flipH="1">
              <a:off x="6956427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7" name="Oval 522"/>
            <p:cNvSpPr>
              <a:spLocks noChangeArrowheads="1"/>
            </p:cNvSpPr>
            <p:nvPr/>
          </p:nvSpPr>
          <p:spPr bwMode="auto">
            <a:xfrm flipH="1">
              <a:off x="6954839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8" name="Oval 524"/>
            <p:cNvSpPr>
              <a:spLocks noChangeArrowheads="1"/>
            </p:cNvSpPr>
            <p:nvPr/>
          </p:nvSpPr>
          <p:spPr bwMode="auto">
            <a:xfrm flipH="1">
              <a:off x="6753226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9" name="Oval 525"/>
            <p:cNvSpPr>
              <a:spLocks noChangeArrowheads="1"/>
            </p:cNvSpPr>
            <p:nvPr/>
          </p:nvSpPr>
          <p:spPr bwMode="auto">
            <a:xfrm flipH="1">
              <a:off x="6750051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0" name="Oval 527"/>
            <p:cNvSpPr>
              <a:spLocks noChangeArrowheads="1"/>
            </p:cNvSpPr>
            <p:nvPr/>
          </p:nvSpPr>
          <p:spPr bwMode="auto">
            <a:xfrm flipH="1">
              <a:off x="6854827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1" name="Oval 528"/>
            <p:cNvSpPr>
              <a:spLocks noChangeArrowheads="1"/>
            </p:cNvSpPr>
            <p:nvPr/>
          </p:nvSpPr>
          <p:spPr bwMode="auto">
            <a:xfrm flipH="1">
              <a:off x="6853239" y="5100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2" name="Oval 530"/>
            <p:cNvSpPr>
              <a:spLocks noChangeArrowheads="1"/>
            </p:cNvSpPr>
            <p:nvPr/>
          </p:nvSpPr>
          <p:spPr bwMode="auto">
            <a:xfrm flipH="1">
              <a:off x="6659564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3" name="Oval 531"/>
            <p:cNvSpPr>
              <a:spLocks noChangeArrowheads="1"/>
            </p:cNvSpPr>
            <p:nvPr/>
          </p:nvSpPr>
          <p:spPr bwMode="auto">
            <a:xfrm flipH="1">
              <a:off x="6657976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4" name="Oval 533"/>
            <p:cNvSpPr>
              <a:spLocks noChangeArrowheads="1"/>
            </p:cNvSpPr>
            <p:nvPr/>
          </p:nvSpPr>
          <p:spPr bwMode="auto">
            <a:xfrm flipH="1">
              <a:off x="6956427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5" name="Oval 534"/>
            <p:cNvSpPr>
              <a:spLocks noChangeArrowheads="1"/>
            </p:cNvSpPr>
            <p:nvPr/>
          </p:nvSpPr>
          <p:spPr bwMode="auto">
            <a:xfrm flipH="1">
              <a:off x="6954839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6" name="Oval 536"/>
            <p:cNvSpPr>
              <a:spLocks noChangeArrowheads="1"/>
            </p:cNvSpPr>
            <p:nvPr/>
          </p:nvSpPr>
          <p:spPr bwMode="auto">
            <a:xfrm flipH="1">
              <a:off x="7316789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7" name="Oval 537"/>
            <p:cNvSpPr>
              <a:spLocks noChangeArrowheads="1"/>
            </p:cNvSpPr>
            <p:nvPr/>
          </p:nvSpPr>
          <p:spPr bwMode="auto">
            <a:xfrm flipH="1">
              <a:off x="7313614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8" name="Oval 539"/>
            <p:cNvSpPr>
              <a:spLocks noChangeArrowheads="1"/>
            </p:cNvSpPr>
            <p:nvPr/>
          </p:nvSpPr>
          <p:spPr bwMode="auto">
            <a:xfrm flipH="1">
              <a:off x="745331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9" name="Oval 540"/>
            <p:cNvSpPr>
              <a:spLocks noChangeArrowheads="1"/>
            </p:cNvSpPr>
            <p:nvPr/>
          </p:nvSpPr>
          <p:spPr bwMode="auto">
            <a:xfrm flipH="1">
              <a:off x="745172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0" name="Oval 542"/>
            <p:cNvSpPr>
              <a:spLocks noChangeArrowheads="1"/>
            </p:cNvSpPr>
            <p:nvPr/>
          </p:nvSpPr>
          <p:spPr bwMode="auto">
            <a:xfrm flipH="1">
              <a:off x="7159627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1" name="Oval 543"/>
            <p:cNvSpPr>
              <a:spLocks noChangeArrowheads="1"/>
            </p:cNvSpPr>
            <p:nvPr/>
          </p:nvSpPr>
          <p:spPr bwMode="auto">
            <a:xfrm flipH="1">
              <a:off x="7158039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2" name="Oval 545"/>
            <p:cNvSpPr>
              <a:spLocks noChangeArrowheads="1"/>
            </p:cNvSpPr>
            <p:nvPr/>
          </p:nvSpPr>
          <p:spPr bwMode="auto">
            <a:xfrm flipH="1">
              <a:off x="7232652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3" name="Oval 546"/>
            <p:cNvSpPr>
              <a:spLocks noChangeArrowheads="1"/>
            </p:cNvSpPr>
            <p:nvPr/>
          </p:nvSpPr>
          <p:spPr bwMode="auto">
            <a:xfrm flipH="1">
              <a:off x="7231064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4" name="Oval 548"/>
            <p:cNvSpPr>
              <a:spLocks noChangeArrowheads="1"/>
            </p:cNvSpPr>
            <p:nvPr/>
          </p:nvSpPr>
          <p:spPr bwMode="auto">
            <a:xfrm flipH="1">
              <a:off x="7307264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5" name="Oval 549"/>
            <p:cNvSpPr>
              <a:spLocks noChangeArrowheads="1"/>
            </p:cNvSpPr>
            <p:nvPr/>
          </p:nvSpPr>
          <p:spPr bwMode="auto">
            <a:xfrm flipH="1">
              <a:off x="7304089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6" name="Oval 551"/>
            <p:cNvSpPr>
              <a:spLocks noChangeArrowheads="1"/>
            </p:cNvSpPr>
            <p:nvPr/>
          </p:nvSpPr>
          <p:spPr bwMode="auto">
            <a:xfrm flipH="1">
              <a:off x="743585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7" name="Oval 552"/>
            <p:cNvSpPr>
              <a:spLocks noChangeArrowheads="1"/>
            </p:cNvSpPr>
            <p:nvPr/>
          </p:nvSpPr>
          <p:spPr bwMode="auto">
            <a:xfrm flipH="1">
              <a:off x="7432676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8" name="Oval 554"/>
            <p:cNvSpPr>
              <a:spLocks noChangeArrowheads="1"/>
            </p:cNvSpPr>
            <p:nvPr/>
          </p:nvSpPr>
          <p:spPr bwMode="auto">
            <a:xfrm flipH="1">
              <a:off x="7232652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9" name="Oval 555"/>
            <p:cNvSpPr>
              <a:spLocks noChangeArrowheads="1"/>
            </p:cNvSpPr>
            <p:nvPr/>
          </p:nvSpPr>
          <p:spPr bwMode="auto">
            <a:xfrm flipH="1">
              <a:off x="7231064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0" name="Oval 557"/>
            <p:cNvSpPr>
              <a:spLocks noChangeArrowheads="1"/>
            </p:cNvSpPr>
            <p:nvPr/>
          </p:nvSpPr>
          <p:spPr bwMode="auto">
            <a:xfrm flipH="1">
              <a:off x="7334252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1" name="Oval 558"/>
            <p:cNvSpPr>
              <a:spLocks noChangeArrowheads="1"/>
            </p:cNvSpPr>
            <p:nvPr/>
          </p:nvSpPr>
          <p:spPr bwMode="auto">
            <a:xfrm flipH="1">
              <a:off x="7332664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2" name="Oval 560"/>
            <p:cNvSpPr>
              <a:spLocks noChangeArrowheads="1"/>
            </p:cNvSpPr>
            <p:nvPr/>
          </p:nvSpPr>
          <p:spPr bwMode="auto">
            <a:xfrm flipH="1">
              <a:off x="7140577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3" name="Oval 561"/>
            <p:cNvSpPr>
              <a:spLocks noChangeArrowheads="1"/>
            </p:cNvSpPr>
            <p:nvPr/>
          </p:nvSpPr>
          <p:spPr bwMode="auto">
            <a:xfrm flipH="1">
              <a:off x="7138989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4" name="Oval 563"/>
            <p:cNvSpPr>
              <a:spLocks noChangeArrowheads="1"/>
            </p:cNvSpPr>
            <p:nvPr/>
          </p:nvSpPr>
          <p:spPr bwMode="auto">
            <a:xfrm flipH="1">
              <a:off x="743585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5" name="Oval 564"/>
            <p:cNvSpPr>
              <a:spLocks noChangeArrowheads="1"/>
            </p:cNvSpPr>
            <p:nvPr/>
          </p:nvSpPr>
          <p:spPr bwMode="auto">
            <a:xfrm flipH="1">
              <a:off x="7432676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6" name="Oval 566"/>
            <p:cNvSpPr>
              <a:spLocks noChangeArrowheads="1"/>
            </p:cNvSpPr>
            <p:nvPr/>
          </p:nvSpPr>
          <p:spPr bwMode="auto">
            <a:xfrm flipH="1">
              <a:off x="7943852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7" name="Oval 567"/>
            <p:cNvSpPr>
              <a:spLocks noChangeArrowheads="1"/>
            </p:cNvSpPr>
            <p:nvPr/>
          </p:nvSpPr>
          <p:spPr bwMode="auto">
            <a:xfrm flipH="1">
              <a:off x="7942264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8" name="Oval 569"/>
            <p:cNvSpPr>
              <a:spLocks noChangeArrowheads="1"/>
            </p:cNvSpPr>
            <p:nvPr/>
          </p:nvSpPr>
          <p:spPr bwMode="auto">
            <a:xfrm flipH="1">
              <a:off x="808196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9" name="Oval 570"/>
            <p:cNvSpPr>
              <a:spLocks noChangeArrowheads="1"/>
            </p:cNvSpPr>
            <p:nvPr/>
          </p:nvSpPr>
          <p:spPr bwMode="auto">
            <a:xfrm flipH="1">
              <a:off x="808037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0" name="Oval 572"/>
            <p:cNvSpPr>
              <a:spLocks noChangeArrowheads="1"/>
            </p:cNvSpPr>
            <p:nvPr/>
          </p:nvSpPr>
          <p:spPr bwMode="auto">
            <a:xfrm flipH="1">
              <a:off x="7786689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1" name="Oval 573"/>
            <p:cNvSpPr>
              <a:spLocks noChangeArrowheads="1"/>
            </p:cNvSpPr>
            <p:nvPr/>
          </p:nvSpPr>
          <p:spPr bwMode="auto">
            <a:xfrm flipH="1">
              <a:off x="7785101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2" name="Oval 575"/>
            <p:cNvSpPr>
              <a:spLocks noChangeArrowheads="1"/>
            </p:cNvSpPr>
            <p:nvPr/>
          </p:nvSpPr>
          <p:spPr bwMode="auto">
            <a:xfrm flipH="1">
              <a:off x="7859714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3" name="Oval 576"/>
            <p:cNvSpPr>
              <a:spLocks noChangeArrowheads="1"/>
            </p:cNvSpPr>
            <p:nvPr/>
          </p:nvSpPr>
          <p:spPr bwMode="auto">
            <a:xfrm flipH="1">
              <a:off x="7858126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4" name="Oval 578"/>
            <p:cNvSpPr>
              <a:spLocks noChangeArrowheads="1"/>
            </p:cNvSpPr>
            <p:nvPr/>
          </p:nvSpPr>
          <p:spPr bwMode="auto">
            <a:xfrm flipH="1">
              <a:off x="7935914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5" name="Oval 579"/>
            <p:cNvSpPr>
              <a:spLocks noChangeArrowheads="1"/>
            </p:cNvSpPr>
            <p:nvPr/>
          </p:nvSpPr>
          <p:spPr bwMode="auto">
            <a:xfrm flipH="1">
              <a:off x="7932739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6" name="Oval 581"/>
            <p:cNvSpPr>
              <a:spLocks noChangeArrowheads="1"/>
            </p:cNvSpPr>
            <p:nvPr/>
          </p:nvSpPr>
          <p:spPr bwMode="auto">
            <a:xfrm flipH="1">
              <a:off x="806450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7" name="Oval 582"/>
            <p:cNvSpPr>
              <a:spLocks noChangeArrowheads="1"/>
            </p:cNvSpPr>
            <p:nvPr/>
          </p:nvSpPr>
          <p:spPr bwMode="auto">
            <a:xfrm flipH="1">
              <a:off x="8061326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8" name="Oval 584"/>
            <p:cNvSpPr>
              <a:spLocks noChangeArrowheads="1"/>
            </p:cNvSpPr>
            <p:nvPr/>
          </p:nvSpPr>
          <p:spPr bwMode="auto">
            <a:xfrm flipH="1">
              <a:off x="785971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9" name="Oval 585"/>
            <p:cNvSpPr>
              <a:spLocks noChangeArrowheads="1"/>
            </p:cNvSpPr>
            <p:nvPr/>
          </p:nvSpPr>
          <p:spPr bwMode="auto">
            <a:xfrm flipH="1">
              <a:off x="785812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0" name="Oval 587"/>
            <p:cNvSpPr>
              <a:spLocks noChangeArrowheads="1"/>
            </p:cNvSpPr>
            <p:nvPr/>
          </p:nvSpPr>
          <p:spPr bwMode="auto">
            <a:xfrm flipH="1">
              <a:off x="7962901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1" name="Oval 588"/>
            <p:cNvSpPr>
              <a:spLocks noChangeArrowheads="1"/>
            </p:cNvSpPr>
            <p:nvPr/>
          </p:nvSpPr>
          <p:spPr bwMode="auto">
            <a:xfrm flipH="1">
              <a:off x="7959726" y="44148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2" name="Oval 590"/>
            <p:cNvSpPr>
              <a:spLocks noChangeArrowheads="1"/>
            </p:cNvSpPr>
            <p:nvPr/>
          </p:nvSpPr>
          <p:spPr bwMode="auto">
            <a:xfrm flipH="1">
              <a:off x="7767639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3" name="Oval 591"/>
            <p:cNvSpPr>
              <a:spLocks noChangeArrowheads="1"/>
            </p:cNvSpPr>
            <p:nvPr/>
          </p:nvSpPr>
          <p:spPr bwMode="auto">
            <a:xfrm flipH="1">
              <a:off x="7766051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4" name="Oval 593"/>
            <p:cNvSpPr>
              <a:spLocks noChangeArrowheads="1"/>
            </p:cNvSpPr>
            <p:nvPr/>
          </p:nvSpPr>
          <p:spPr bwMode="auto">
            <a:xfrm flipH="1">
              <a:off x="806450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5" name="Oval 594"/>
            <p:cNvSpPr>
              <a:spLocks noChangeArrowheads="1"/>
            </p:cNvSpPr>
            <p:nvPr/>
          </p:nvSpPr>
          <p:spPr bwMode="auto">
            <a:xfrm flipH="1">
              <a:off x="8061326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6" name="Oval 596"/>
            <p:cNvSpPr>
              <a:spLocks noChangeArrowheads="1"/>
            </p:cNvSpPr>
            <p:nvPr/>
          </p:nvSpPr>
          <p:spPr bwMode="auto">
            <a:xfrm flipH="1">
              <a:off x="7685089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7" name="Oval 597"/>
            <p:cNvSpPr>
              <a:spLocks noChangeArrowheads="1"/>
            </p:cNvSpPr>
            <p:nvPr/>
          </p:nvSpPr>
          <p:spPr bwMode="auto">
            <a:xfrm flipH="1">
              <a:off x="7683501" y="4643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8" name="Oval 599"/>
            <p:cNvSpPr>
              <a:spLocks noChangeArrowheads="1"/>
            </p:cNvSpPr>
            <p:nvPr/>
          </p:nvSpPr>
          <p:spPr bwMode="auto">
            <a:xfrm flipH="1">
              <a:off x="7824789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9" name="Oval 600"/>
            <p:cNvSpPr>
              <a:spLocks noChangeArrowheads="1"/>
            </p:cNvSpPr>
            <p:nvPr/>
          </p:nvSpPr>
          <p:spPr bwMode="auto">
            <a:xfrm flipH="1">
              <a:off x="7821614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0" name="Oval 602"/>
            <p:cNvSpPr>
              <a:spLocks noChangeArrowheads="1"/>
            </p:cNvSpPr>
            <p:nvPr/>
          </p:nvSpPr>
          <p:spPr bwMode="auto">
            <a:xfrm flipH="1">
              <a:off x="7527927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1" name="Oval 603"/>
            <p:cNvSpPr>
              <a:spLocks noChangeArrowheads="1"/>
            </p:cNvSpPr>
            <p:nvPr/>
          </p:nvSpPr>
          <p:spPr bwMode="auto">
            <a:xfrm flipH="1">
              <a:off x="7526339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2" name="Oval 605"/>
            <p:cNvSpPr>
              <a:spLocks noChangeArrowheads="1"/>
            </p:cNvSpPr>
            <p:nvPr/>
          </p:nvSpPr>
          <p:spPr bwMode="auto">
            <a:xfrm flipH="1">
              <a:off x="7602539" y="4843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3" name="Oval 606"/>
            <p:cNvSpPr>
              <a:spLocks noChangeArrowheads="1"/>
            </p:cNvSpPr>
            <p:nvPr/>
          </p:nvSpPr>
          <p:spPr bwMode="auto">
            <a:xfrm flipH="1">
              <a:off x="7599364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4" name="Oval 608"/>
            <p:cNvSpPr>
              <a:spLocks noChangeArrowheads="1"/>
            </p:cNvSpPr>
            <p:nvPr/>
          </p:nvSpPr>
          <p:spPr bwMode="auto">
            <a:xfrm flipH="1">
              <a:off x="7675564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5" name="Oval 609"/>
            <p:cNvSpPr>
              <a:spLocks noChangeArrowheads="1"/>
            </p:cNvSpPr>
            <p:nvPr/>
          </p:nvSpPr>
          <p:spPr bwMode="auto">
            <a:xfrm flipH="1">
              <a:off x="7673976" y="4891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6" name="Oval 611"/>
            <p:cNvSpPr>
              <a:spLocks noChangeArrowheads="1"/>
            </p:cNvSpPr>
            <p:nvPr/>
          </p:nvSpPr>
          <p:spPr bwMode="auto">
            <a:xfrm flipH="1">
              <a:off x="7805739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7" name="Oval 612"/>
            <p:cNvSpPr>
              <a:spLocks noChangeArrowheads="1"/>
            </p:cNvSpPr>
            <p:nvPr/>
          </p:nvSpPr>
          <p:spPr bwMode="auto">
            <a:xfrm flipH="1">
              <a:off x="7802564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8" name="Oval 614"/>
            <p:cNvSpPr>
              <a:spLocks noChangeArrowheads="1"/>
            </p:cNvSpPr>
            <p:nvPr/>
          </p:nvSpPr>
          <p:spPr bwMode="auto">
            <a:xfrm flipH="1">
              <a:off x="7602539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9" name="Oval 615"/>
            <p:cNvSpPr>
              <a:spLocks noChangeArrowheads="1"/>
            </p:cNvSpPr>
            <p:nvPr/>
          </p:nvSpPr>
          <p:spPr bwMode="auto">
            <a:xfrm flipH="1">
              <a:off x="7599364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0" name="Oval 617"/>
            <p:cNvSpPr>
              <a:spLocks noChangeArrowheads="1"/>
            </p:cNvSpPr>
            <p:nvPr/>
          </p:nvSpPr>
          <p:spPr bwMode="auto">
            <a:xfrm flipH="1">
              <a:off x="7704139" y="4805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1" name="Oval 618"/>
            <p:cNvSpPr>
              <a:spLocks noChangeArrowheads="1"/>
            </p:cNvSpPr>
            <p:nvPr/>
          </p:nvSpPr>
          <p:spPr bwMode="auto">
            <a:xfrm flipH="1">
              <a:off x="7700964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2" name="Oval 620"/>
            <p:cNvSpPr>
              <a:spLocks noChangeArrowheads="1"/>
            </p:cNvSpPr>
            <p:nvPr/>
          </p:nvSpPr>
          <p:spPr bwMode="auto">
            <a:xfrm flipH="1">
              <a:off x="7510464" y="48815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3" name="Oval 621"/>
            <p:cNvSpPr>
              <a:spLocks noChangeArrowheads="1"/>
            </p:cNvSpPr>
            <p:nvPr/>
          </p:nvSpPr>
          <p:spPr bwMode="auto">
            <a:xfrm flipH="1">
              <a:off x="7507289" y="4872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4" name="Oval 623"/>
            <p:cNvSpPr>
              <a:spLocks noChangeArrowheads="1"/>
            </p:cNvSpPr>
            <p:nvPr/>
          </p:nvSpPr>
          <p:spPr bwMode="auto">
            <a:xfrm flipH="1">
              <a:off x="7805739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5" name="Oval 624"/>
            <p:cNvSpPr>
              <a:spLocks noChangeArrowheads="1"/>
            </p:cNvSpPr>
            <p:nvPr/>
          </p:nvSpPr>
          <p:spPr bwMode="auto">
            <a:xfrm flipH="1">
              <a:off x="7802564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6" name="Oval 626"/>
            <p:cNvSpPr>
              <a:spLocks noChangeArrowheads="1"/>
            </p:cNvSpPr>
            <p:nvPr/>
          </p:nvSpPr>
          <p:spPr bwMode="auto">
            <a:xfrm flipH="1">
              <a:off x="7280276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7" name="Oval 627"/>
            <p:cNvSpPr>
              <a:spLocks noChangeArrowheads="1"/>
            </p:cNvSpPr>
            <p:nvPr/>
          </p:nvSpPr>
          <p:spPr bwMode="auto">
            <a:xfrm flipH="1">
              <a:off x="7277101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8" name="Oval 629"/>
            <p:cNvSpPr>
              <a:spLocks noChangeArrowheads="1"/>
            </p:cNvSpPr>
            <p:nvPr/>
          </p:nvSpPr>
          <p:spPr bwMode="auto">
            <a:xfrm flipH="1">
              <a:off x="7416801" y="5110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9" name="Oval 630"/>
            <p:cNvSpPr>
              <a:spLocks noChangeArrowheads="1"/>
            </p:cNvSpPr>
            <p:nvPr/>
          </p:nvSpPr>
          <p:spPr bwMode="auto">
            <a:xfrm flipH="1">
              <a:off x="7413626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0" name="Oval 632"/>
            <p:cNvSpPr>
              <a:spLocks noChangeArrowheads="1"/>
            </p:cNvSpPr>
            <p:nvPr/>
          </p:nvSpPr>
          <p:spPr bwMode="auto">
            <a:xfrm flipH="1">
              <a:off x="7123114" y="5148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1" name="Oval 633"/>
            <p:cNvSpPr>
              <a:spLocks noChangeArrowheads="1"/>
            </p:cNvSpPr>
            <p:nvPr/>
          </p:nvSpPr>
          <p:spPr bwMode="auto">
            <a:xfrm flipH="1">
              <a:off x="7119939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2" name="Oval 635"/>
            <p:cNvSpPr>
              <a:spLocks noChangeArrowheads="1"/>
            </p:cNvSpPr>
            <p:nvPr/>
          </p:nvSpPr>
          <p:spPr bwMode="auto">
            <a:xfrm flipH="1">
              <a:off x="7197727" y="5224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3" name="Oval 636"/>
            <p:cNvSpPr>
              <a:spLocks noChangeArrowheads="1"/>
            </p:cNvSpPr>
            <p:nvPr/>
          </p:nvSpPr>
          <p:spPr bwMode="auto">
            <a:xfrm flipH="1">
              <a:off x="7192964" y="52149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4" name="Oval 638"/>
            <p:cNvSpPr>
              <a:spLocks noChangeArrowheads="1"/>
            </p:cNvSpPr>
            <p:nvPr/>
          </p:nvSpPr>
          <p:spPr bwMode="auto">
            <a:xfrm flipH="1">
              <a:off x="7270752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5" name="Oval 639"/>
            <p:cNvSpPr>
              <a:spLocks noChangeArrowheads="1"/>
            </p:cNvSpPr>
            <p:nvPr/>
          </p:nvSpPr>
          <p:spPr bwMode="auto">
            <a:xfrm flipH="1">
              <a:off x="7269164" y="5272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6" name="Oval 641"/>
            <p:cNvSpPr>
              <a:spLocks noChangeArrowheads="1"/>
            </p:cNvSpPr>
            <p:nvPr/>
          </p:nvSpPr>
          <p:spPr bwMode="auto">
            <a:xfrm flipH="1">
              <a:off x="7399339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7" name="Oval 642"/>
            <p:cNvSpPr>
              <a:spLocks noChangeArrowheads="1"/>
            </p:cNvSpPr>
            <p:nvPr/>
          </p:nvSpPr>
          <p:spPr bwMode="auto">
            <a:xfrm flipH="1">
              <a:off x="7396164" y="5272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8" name="Oval 644"/>
            <p:cNvSpPr>
              <a:spLocks noChangeArrowheads="1"/>
            </p:cNvSpPr>
            <p:nvPr/>
          </p:nvSpPr>
          <p:spPr bwMode="auto">
            <a:xfrm flipH="1">
              <a:off x="7197727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9" name="Oval 645"/>
            <p:cNvSpPr>
              <a:spLocks noChangeArrowheads="1"/>
            </p:cNvSpPr>
            <p:nvPr/>
          </p:nvSpPr>
          <p:spPr bwMode="auto">
            <a:xfrm flipH="1">
              <a:off x="7192964" y="51006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0" name="Oval 647"/>
            <p:cNvSpPr>
              <a:spLocks noChangeArrowheads="1"/>
            </p:cNvSpPr>
            <p:nvPr/>
          </p:nvSpPr>
          <p:spPr bwMode="auto">
            <a:xfrm flipH="1">
              <a:off x="7299326" y="5186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1" name="Oval 648"/>
            <p:cNvSpPr>
              <a:spLocks noChangeArrowheads="1"/>
            </p:cNvSpPr>
            <p:nvPr/>
          </p:nvSpPr>
          <p:spPr bwMode="auto">
            <a:xfrm flipH="1">
              <a:off x="7296151" y="5176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2" name="Oval 650"/>
            <p:cNvSpPr>
              <a:spLocks noChangeArrowheads="1"/>
            </p:cNvSpPr>
            <p:nvPr/>
          </p:nvSpPr>
          <p:spPr bwMode="auto">
            <a:xfrm flipH="1">
              <a:off x="7104064" y="5262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3" name="Oval 651"/>
            <p:cNvSpPr>
              <a:spLocks noChangeArrowheads="1"/>
            </p:cNvSpPr>
            <p:nvPr/>
          </p:nvSpPr>
          <p:spPr bwMode="auto">
            <a:xfrm flipH="1">
              <a:off x="7100889" y="5253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4" name="Oval 653"/>
            <p:cNvSpPr>
              <a:spLocks noChangeArrowheads="1"/>
            </p:cNvSpPr>
            <p:nvPr/>
          </p:nvSpPr>
          <p:spPr bwMode="auto">
            <a:xfrm flipH="1">
              <a:off x="7399339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5" name="Oval 654"/>
            <p:cNvSpPr>
              <a:spLocks noChangeArrowheads="1"/>
            </p:cNvSpPr>
            <p:nvPr/>
          </p:nvSpPr>
          <p:spPr bwMode="auto">
            <a:xfrm flipH="1">
              <a:off x="7396164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6" name="Oval 656"/>
            <p:cNvSpPr>
              <a:spLocks noChangeArrowheads="1"/>
            </p:cNvSpPr>
            <p:nvPr/>
          </p:nvSpPr>
          <p:spPr bwMode="auto">
            <a:xfrm flipH="1">
              <a:off x="7908927" y="4957760"/>
              <a:ext cx="20638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7" name="Oval 657"/>
            <p:cNvSpPr>
              <a:spLocks noChangeArrowheads="1"/>
            </p:cNvSpPr>
            <p:nvPr/>
          </p:nvSpPr>
          <p:spPr bwMode="auto">
            <a:xfrm flipH="1">
              <a:off x="7904164" y="49482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8" name="Oval 659"/>
            <p:cNvSpPr>
              <a:spLocks noChangeArrowheads="1"/>
            </p:cNvSpPr>
            <p:nvPr/>
          </p:nvSpPr>
          <p:spPr bwMode="auto">
            <a:xfrm flipH="1">
              <a:off x="8045452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9" name="Oval 660"/>
            <p:cNvSpPr>
              <a:spLocks noChangeArrowheads="1"/>
            </p:cNvSpPr>
            <p:nvPr/>
          </p:nvSpPr>
          <p:spPr bwMode="auto">
            <a:xfrm flipH="1">
              <a:off x="8043864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0" name="Oval 662"/>
            <p:cNvSpPr>
              <a:spLocks noChangeArrowheads="1"/>
            </p:cNvSpPr>
            <p:nvPr/>
          </p:nvSpPr>
          <p:spPr bwMode="auto">
            <a:xfrm flipH="1">
              <a:off x="7750176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1" name="Oval 663"/>
            <p:cNvSpPr>
              <a:spLocks noChangeArrowheads="1"/>
            </p:cNvSpPr>
            <p:nvPr/>
          </p:nvSpPr>
          <p:spPr bwMode="auto">
            <a:xfrm flipH="1">
              <a:off x="7747001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2" name="Oval 665"/>
            <p:cNvSpPr>
              <a:spLocks noChangeArrowheads="1"/>
            </p:cNvSpPr>
            <p:nvPr/>
          </p:nvSpPr>
          <p:spPr bwMode="auto">
            <a:xfrm flipH="1">
              <a:off x="7824789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3" name="Oval 666"/>
            <p:cNvSpPr>
              <a:spLocks noChangeArrowheads="1"/>
            </p:cNvSpPr>
            <p:nvPr/>
          </p:nvSpPr>
          <p:spPr bwMode="auto">
            <a:xfrm flipH="1">
              <a:off x="7821614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4" name="Oval 668"/>
            <p:cNvSpPr>
              <a:spLocks noChangeArrowheads="1"/>
            </p:cNvSpPr>
            <p:nvPr/>
          </p:nvSpPr>
          <p:spPr bwMode="auto">
            <a:xfrm flipH="1">
              <a:off x="7897814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5" name="Oval 669"/>
            <p:cNvSpPr>
              <a:spLocks noChangeArrowheads="1"/>
            </p:cNvSpPr>
            <p:nvPr/>
          </p:nvSpPr>
          <p:spPr bwMode="auto">
            <a:xfrm flipH="1">
              <a:off x="7896226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6" name="Oval 671"/>
            <p:cNvSpPr>
              <a:spLocks noChangeArrowheads="1"/>
            </p:cNvSpPr>
            <p:nvPr/>
          </p:nvSpPr>
          <p:spPr bwMode="auto">
            <a:xfrm flipH="1">
              <a:off x="8027989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7" name="Oval 672"/>
            <p:cNvSpPr>
              <a:spLocks noChangeArrowheads="1"/>
            </p:cNvSpPr>
            <p:nvPr/>
          </p:nvSpPr>
          <p:spPr bwMode="auto">
            <a:xfrm flipH="1">
              <a:off x="8024814" y="51958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8" name="Oval 674"/>
            <p:cNvSpPr>
              <a:spLocks noChangeArrowheads="1"/>
            </p:cNvSpPr>
            <p:nvPr/>
          </p:nvSpPr>
          <p:spPr bwMode="auto">
            <a:xfrm flipH="1">
              <a:off x="7824789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9" name="Oval 675"/>
            <p:cNvSpPr>
              <a:spLocks noChangeArrowheads="1"/>
            </p:cNvSpPr>
            <p:nvPr/>
          </p:nvSpPr>
          <p:spPr bwMode="auto">
            <a:xfrm flipH="1">
              <a:off x="7821614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0" name="Oval 677"/>
            <p:cNvSpPr>
              <a:spLocks noChangeArrowheads="1"/>
            </p:cNvSpPr>
            <p:nvPr/>
          </p:nvSpPr>
          <p:spPr bwMode="auto">
            <a:xfrm flipH="1">
              <a:off x="7926389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1" name="Oval 678"/>
            <p:cNvSpPr>
              <a:spLocks noChangeArrowheads="1"/>
            </p:cNvSpPr>
            <p:nvPr/>
          </p:nvSpPr>
          <p:spPr bwMode="auto">
            <a:xfrm flipH="1">
              <a:off x="7923214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2" name="Oval 680"/>
            <p:cNvSpPr>
              <a:spLocks noChangeArrowheads="1"/>
            </p:cNvSpPr>
            <p:nvPr/>
          </p:nvSpPr>
          <p:spPr bwMode="auto">
            <a:xfrm flipH="1">
              <a:off x="7731127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3" name="Oval 681"/>
            <p:cNvSpPr>
              <a:spLocks noChangeArrowheads="1"/>
            </p:cNvSpPr>
            <p:nvPr/>
          </p:nvSpPr>
          <p:spPr bwMode="auto">
            <a:xfrm flipH="1">
              <a:off x="7729539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4" name="Oval 683"/>
            <p:cNvSpPr>
              <a:spLocks noChangeArrowheads="1"/>
            </p:cNvSpPr>
            <p:nvPr/>
          </p:nvSpPr>
          <p:spPr bwMode="auto">
            <a:xfrm flipH="1">
              <a:off x="8027989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5" name="Oval 684"/>
            <p:cNvSpPr>
              <a:spLocks noChangeArrowheads="1"/>
            </p:cNvSpPr>
            <p:nvPr/>
          </p:nvSpPr>
          <p:spPr bwMode="auto">
            <a:xfrm flipH="1">
              <a:off x="8024814" y="49482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6" name="Oval 686"/>
            <p:cNvSpPr>
              <a:spLocks noChangeArrowheads="1"/>
            </p:cNvSpPr>
            <p:nvPr/>
          </p:nvSpPr>
          <p:spPr bwMode="auto">
            <a:xfrm flipH="1">
              <a:off x="6835777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7" name="Oval 687"/>
            <p:cNvSpPr>
              <a:spLocks noChangeArrowheads="1"/>
            </p:cNvSpPr>
            <p:nvPr/>
          </p:nvSpPr>
          <p:spPr bwMode="auto">
            <a:xfrm flipH="1">
              <a:off x="6834189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8" name="Oval 689"/>
            <p:cNvSpPr>
              <a:spLocks noChangeArrowheads="1"/>
            </p:cNvSpPr>
            <p:nvPr/>
          </p:nvSpPr>
          <p:spPr bwMode="auto">
            <a:xfrm flipH="1">
              <a:off x="6973889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9" name="Oval 690"/>
            <p:cNvSpPr>
              <a:spLocks noChangeArrowheads="1"/>
            </p:cNvSpPr>
            <p:nvPr/>
          </p:nvSpPr>
          <p:spPr bwMode="auto">
            <a:xfrm flipH="1">
              <a:off x="6972301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0" name="Oval 692"/>
            <p:cNvSpPr>
              <a:spLocks noChangeArrowheads="1"/>
            </p:cNvSpPr>
            <p:nvPr/>
          </p:nvSpPr>
          <p:spPr bwMode="auto">
            <a:xfrm flipH="1">
              <a:off x="6678614" y="43862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1" name="Oval 693"/>
            <p:cNvSpPr>
              <a:spLocks noChangeArrowheads="1"/>
            </p:cNvSpPr>
            <p:nvPr/>
          </p:nvSpPr>
          <p:spPr bwMode="auto">
            <a:xfrm flipH="1">
              <a:off x="6675439" y="43767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2" name="Oval 695"/>
            <p:cNvSpPr>
              <a:spLocks noChangeArrowheads="1"/>
            </p:cNvSpPr>
            <p:nvPr/>
          </p:nvSpPr>
          <p:spPr bwMode="auto">
            <a:xfrm flipH="1">
              <a:off x="6753226" y="44624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3" name="Oval 696"/>
            <p:cNvSpPr>
              <a:spLocks noChangeArrowheads="1"/>
            </p:cNvSpPr>
            <p:nvPr/>
          </p:nvSpPr>
          <p:spPr bwMode="auto">
            <a:xfrm flipH="1">
              <a:off x="6750051" y="44529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4" name="Oval 698"/>
            <p:cNvSpPr>
              <a:spLocks noChangeArrowheads="1"/>
            </p:cNvSpPr>
            <p:nvPr/>
          </p:nvSpPr>
          <p:spPr bwMode="auto">
            <a:xfrm flipH="1">
              <a:off x="6826252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5" name="Oval 699"/>
            <p:cNvSpPr>
              <a:spLocks noChangeArrowheads="1"/>
            </p:cNvSpPr>
            <p:nvPr/>
          </p:nvSpPr>
          <p:spPr bwMode="auto">
            <a:xfrm flipH="1">
              <a:off x="6824664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6" name="Oval 701"/>
            <p:cNvSpPr>
              <a:spLocks noChangeArrowheads="1"/>
            </p:cNvSpPr>
            <p:nvPr/>
          </p:nvSpPr>
          <p:spPr bwMode="auto">
            <a:xfrm flipH="1">
              <a:off x="6956427" y="451961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7" name="Oval 702"/>
            <p:cNvSpPr>
              <a:spLocks noChangeArrowheads="1"/>
            </p:cNvSpPr>
            <p:nvPr/>
          </p:nvSpPr>
          <p:spPr bwMode="auto">
            <a:xfrm flipH="1">
              <a:off x="6954839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8" name="Oval 704"/>
            <p:cNvSpPr>
              <a:spLocks noChangeArrowheads="1"/>
            </p:cNvSpPr>
            <p:nvPr/>
          </p:nvSpPr>
          <p:spPr bwMode="auto">
            <a:xfrm flipH="1">
              <a:off x="6753226" y="43481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9" name="Oval 705"/>
            <p:cNvSpPr>
              <a:spLocks noChangeArrowheads="1"/>
            </p:cNvSpPr>
            <p:nvPr/>
          </p:nvSpPr>
          <p:spPr bwMode="auto">
            <a:xfrm flipH="1">
              <a:off x="6750051" y="43386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0" name="Oval 707"/>
            <p:cNvSpPr>
              <a:spLocks noChangeArrowheads="1"/>
            </p:cNvSpPr>
            <p:nvPr/>
          </p:nvSpPr>
          <p:spPr bwMode="auto">
            <a:xfrm flipH="1">
              <a:off x="6854827" y="44243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1" name="Oval 708"/>
            <p:cNvSpPr>
              <a:spLocks noChangeArrowheads="1"/>
            </p:cNvSpPr>
            <p:nvPr/>
          </p:nvSpPr>
          <p:spPr bwMode="auto">
            <a:xfrm flipH="1">
              <a:off x="6853239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2" name="Oval 710"/>
            <p:cNvSpPr>
              <a:spLocks noChangeArrowheads="1"/>
            </p:cNvSpPr>
            <p:nvPr/>
          </p:nvSpPr>
          <p:spPr bwMode="auto">
            <a:xfrm flipH="1">
              <a:off x="6659564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3" name="Oval 711"/>
            <p:cNvSpPr>
              <a:spLocks noChangeArrowheads="1"/>
            </p:cNvSpPr>
            <p:nvPr/>
          </p:nvSpPr>
          <p:spPr bwMode="auto">
            <a:xfrm flipH="1">
              <a:off x="6657976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4" name="Oval 713"/>
            <p:cNvSpPr>
              <a:spLocks noChangeArrowheads="1"/>
            </p:cNvSpPr>
            <p:nvPr/>
          </p:nvSpPr>
          <p:spPr bwMode="auto">
            <a:xfrm flipH="1">
              <a:off x="6956427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5" name="Oval 714"/>
            <p:cNvSpPr>
              <a:spLocks noChangeArrowheads="1"/>
            </p:cNvSpPr>
            <p:nvPr/>
          </p:nvSpPr>
          <p:spPr bwMode="auto">
            <a:xfrm flipH="1">
              <a:off x="6954839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6" name="Oval 716"/>
            <p:cNvSpPr>
              <a:spLocks noChangeArrowheads="1"/>
            </p:cNvSpPr>
            <p:nvPr/>
          </p:nvSpPr>
          <p:spPr bwMode="auto">
            <a:xfrm flipH="1">
              <a:off x="7205664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7" name="Oval 717"/>
            <p:cNvSpPr>
              <a:spLocks noChangeArrowheads="1"/>
            </p:cNvSpPr>
            <p:nvPr/>
          </p:nvSpPr>
          <p:spPr bwMode="auto">
            <a:xfrm flipH="1">
              <a:off x="7202489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8" name="Oval 719"/>
            <p:cNvSpPr>
              <a:spLocks noChangeArrowheads="1"/>
            </p:cNvSpPr>
            <p:nvPr/>
          </p:nvSpPr>
          <p:spPr bwMode="auto">
            <a:xfrm flipH="1">
              <a:off x="7343777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9" name="Oval 720"/>
            <p:cNvSpPr>
              <a:spLocks noChangeArrowheads="1"/>
            </p:cNvSpPr>
            <p:nvPr/>
          </p:nvSpPr>
          <p:spPr bwMode="auto">
            <a:xfrm flipH="1">
              <a:off x="7342189" y="4719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0" name="Oval 722"/>
            <p:cNvSpPr>
              <a:spLocks noChangeArrowheads="1"/>
            </p:cNvSpPr>
            <p:nvPr/>
          </p:nvSpPr>
          <p:spPr bwMode="auto">
            <a:xfrm flipH="1">
              <a:off x="7048502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1" name="Oval 723"/>
            <p:cNvSpPr>
              <a:spLocks noChangeArrowheads="1"/>
            </p:cNvSpPr>
            <p:nvPr/>
          </p:nvSpPr>
          <p:spPr bwMode="auto">
            <a:xfrm flipH="1">
              <a:off x="7046914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2" name="Oval 725"/>
            <p:cNvSpPr>
              <a:spLocks noChangeArrowheads="1"/>
            </p:cNvSpPr>
            <p:nvPr/>
          </p:nvSpPr>
          <p:spPr bwMode="auto">
            <a:xfrm flipH="1">
              <a:off x="7123114" y="48434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3" name="Oval 726"/>
            <p:cNvSpPr>
              <a:spLocks noChangeArrowheads="1"/>
            </p:cNvSpPr>
            <p:nvPr/>
          </p:nvSpPr>
          <p:spPr bwMode="auto">
            <a:xfrm flipH="1">
              <a:off x="7119939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4" name="Oval 728"/>
            <p:cNvSpPr>
              <a:spLocks noChangeArrowheads="1"/>
            </p:cNvSpPr>
            <p:nvPr/>
          </p:nvSpPr>
          <p:spPr bwMode="auto">
            <a:xfrm flipH="1">
              <a:off x="7197727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5" name="Oval 729"/>
            <p:cNvSpPr>
              <a:spLocks noChangeArrowheads="1"/>
            </p:cNvSpPr>
            <p:nvPr/>
          </p:nvSpPr>
          <p:spPr bwMode="auto">
            <a:xfrm flipH="1">
              <a:off x="7192964" y="489108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6" name="Oval 731"/>
            <p:cNvSpPr>
              <a:spLocks noChangeArrowheads="1"/>
            </p:cNvSpPr>
            <p:nvPr/>
          </p:nvSpPr>
          <p:spPr bwMode="auto">
            <a:xfrm flipH="1">
              <a:off x="7326314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7" name="Oval 732"/>
            <p:cNvSpPr>
              <a:spLocks noChangeArrowheads="1"/>
            </p:cNvSpPr>
            <p:nvPr/>
          </p:nvSpPr>
          <p:spPr bwMode="auto">
            <a:xfrm flipH="1">
              <a:off x="7323139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8" name="Oval 734"/>
            <p:cNvSpPr>
              <a:spLocks noChangeArrowheads="1"/>
            </p:cNvSpPr>
            <p:nvPr/>
          </p:nvSpPr>
          <p:spPr bwMode="auto">
            <a:xfrm flipH="1">
              <a:off x="7123114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9" name="Oval 735"/>
            <p:cNvSpPr>
              <a:spLocks noChangeArrowheads="1"/>
            </p:cNvSpPr>
            <p:nvPr/>
          </p:nvSpPr>
          <p:spPr bwMode="auto">
            <a:xfrm flipH="1">
              <a:off x="7119939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0" name="Oval 737"/>
            <p:cNvSpPr>
              <a:spLocks noChangeArrowheads="1"/>
            </p:cNvSpPr>
            <p:nvPr/>
          </p:nvSpPr>
          <p:spPr bwMode="auto">
            <a:xfrm flipH="1">
              <a:off x="7224714" y="4805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1" name="Oval 738"/>
            <p:cNvSpPr>
              <a:spLocks noChangeArrowheads="1"/>
            </p:cNvSpPr>
            <p:nvPr/>
          </p:nvSpPr>
          <p:spPr bwMode="auto">
            <a:xfrm flipH="1">
              <a:off x="7221539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2" name="Oval 740"/>
            <p:cNvSpPr>
              <a:spLocks noChangeArrowheads="1"/>
            </p:cNvSpPr>
            <p:nvPr/>
          </p:nvSpPr>
          <p:spPr bwMode="auto">
            <a:xfrm flipH="1">
              <a:off x="7029452" y="4881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3" name="Oval 741"/>
            <p:cNvSpPr>
              <a:spLocks noChangeArrowheads="1"/>
            </p:cNvSpPr>
            <p:nvPr/>
          </p:nvSpPr>
          <p:spPr bwMode="auto">
            <a:xfrm flipH="1">
              <a:off x="7027864" y="48720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4" name="Oval 743"/>
            <p:cNvSpPr>
              <a:spLocks noChangeArrowheads="1"/>
            </p:cNvSpPr>
            <p:nvPr/>
          </p:nvSpPr>
          <p:spPr bwMode="auto">
            <a:xfrm flipH="1">
              <a:off x="7326314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5" name="Oval 744"/>
            <p:cNvSpPr>
              <a:spLocks noChangeArrowheads="1"/>
            </p:cNvSpPr>
            <p:nvPr/>
          </p:nvSpPr>
          <p:spPr bwMode="auto">
            <a:xfrm flipH="1">
              <a:off x="7323139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6" name="Freeform 748"/>
            <p:cNvSpPr>
              <a:spLocks/>
            </p:cNvSpPr>
            <p:nvPr/>
          </p:nvSpPr>
          <p:spPr bwMode="auto">
            <a:xfrm flipH="1">
              <a:off x="7418388" y="41909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7" name="Freeform 749"/>
            <p:cNvSpPr>
              <a:spLocks/>
            </p:cNvSpPr>
            <p:nvPr/>
          </p:nvSpPr>
          <p:spPr bwMode="auto">
            <a:xfrm flipH="1">
              <a:off x="7570788" y="4952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8" name="Freeform 750"/>
            <p:cNvSpPr>
              <a:spLocks/>
            </p:cNvSpPr>
            <p:nvPr/>
          </p:nvSpPr>
          <p:spPr bwMode="auto">
            <a:xfrm flipH="1">
              <a:off x="6732588" y="46481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9" name="Freeform 751"/>
            <p:cNvSpPr>
              <a:spLocks/>
            </p:cNvSpPr>
            <p:nvPr/>
          </p:nvSpPr>
          <p:spPr bwMode="auto">
            <a:xfrm flipH="1">
              <a:off x="5513388" y="50291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0" name="Freeform 752"/>
            <p:cNvSpPr>
              <a:spLocks/>
            </p:cNvSpPr>
            <p:nvPr/>
          </p:nvSpPr>
          <p:spPr bwMode="auto">
            <a:xfrm flipH="1">
              <a:off x="6199188" y="43433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1" name="Freeform 753"/>
            <p:cNvSpPr>
              <a:spLocks/>
            </p:cNvSpPr>
            <p:nvPr/>
          </p:nvSpPr>
          <p:spPr bwMode="auto">
            <a:xfrm flipH="1">
              <a:off x="6808788" y="5333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2" name="Freeform 754"/>
            <p:cNvSpPr>
              <a:spLocks/>
            </p:cNvSpPr>
            <p:nvPr/>
          </p:nvSpPr>
          <p:spPr bwMode="auto">
            <a:xfrm flipH="1">
              <a:off x="6275388" y="47243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3" name="Freeform 755"/>
            <p:cNvSpPr>
              <a:spLocks/>
            </p:cNvSpPr>
            <p:nvPr/>
          </p:nvSpPr>
          <p:spPr bwMode="auto">
            <a:xfrm flipH="1">
              <a:off x="6427788" y="4952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4" name="Freeform 756"/>
            <p:cNvSpPr>
              <a:spLocks/>
            </p:cNvSpPr>
            <p:nvPr/>
          </p:nvSpPr>
          <p:spPr bwMode="auto">
            <a:xfrm flipH="1">
              <a:off x="5665788" y="48767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5" name="Freeform 757"/>
            <p:cNvSpPr>
              <a:spLocks/>
            </p:cNvSpPr>
            <p:nvPr/>
          </p:nvSpPr>
          <p:spPr bwMode="auto">
            <a:xfrm flipH="1">
              <a:off x="6351588" y="52577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6" name="Freeform 758"/>
            <p:cNvSpPr>
              <a:spLocks/>
            </p:cNvSpPr>
            <p:nvPr/>
          </p:nvSpPr>
          <p:spPr bwMode="auto">
            <a:xfrm flipH="1">
              <a:off x="5589588" y="42671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7" name="Oval 761"/>
            <p:cNvSpPr>
              <a:spLocks noChangeArrowheads="1"/>
            </p:cNvSpPr>
            <p:nvPr/>
          </p:nvSpPr>
          <p:spPr bwMode="auto">
            <a:xfrm flipH="1">
              <a:off x="3211512" y="2927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8" name="Oval 762"/>
            <p:cNvSpPr>
              <a:spLocks noChangeArrowheads="1"/>
            </p:cNvSpPr>
            <p:nvPr/>
          </p:nvSpPr>
          <p:spPr bwMode="auto">
            <a:xfrm flipH="1">
              <a:off x="3168649" y="2905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9" name="Oval 764"/>
            <p:cNvSpPr>
              <a:spLocks noChangeArrowheads="1"/>
            </p:cNvSpPr>
            <p:nvPr/>
          </p:nvSpPr>
          <p:spPr bwMode="auto">
            <a:xfrm flipH="1">
              <a:off x="43545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0" name="Oval 765"/>
            <p:cNvSpPr>
              <a:spLocks noChangeArrowheads="1"/>
            </p:cNvSpPr>
            <p:nvPr/>
          </p:nvSpPr>
          <p:spPr bwMode="auto">
            <a:xfrm flipH="1">
              <a:off x="43116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1" name="Oval 767"/>
            <p:cNvSpPr>
              <a:spLocks noChangeArrowheads="1"/>
            </p:cNvSpPr>
            <p:nvPr/>
          </p:nvSpPr>
          <p:spPr bwMode="auto">
            <a:xfrm flipH="1">
              <a:off x="1916112" y="33845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2" name="Oval 768"/>
            <p:cNvSpPr>
              <a:spLocks noChangeArrowheads="1"/>
            </p:cNvSpPr>
            <p:nvPr/>
          </p:nvSpPr>
          <p:spPr bwMode="auto">
            <a:xfrm flipH="1">
              <a:off x="1873249" y="33623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3" name="Oval 770"/>
            <p:cNvSpPr>
              <a:spLocks noChangeArrowheads="1"/>
            </p:cNvSpPr>
            <p:nvPr/>
          </p:nvSpPr>
          <p:spPr bwMode="auto">
            <a:xfrm flipH="1">
              <a:off x="2525712" y="3689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4" name="Oval 771"/>
            <p:cNvSpPr>
              <a:spLocks noChangeArrowheads="1"/>
            </p:cNvSpPr>
            <p:nvPr/>
          </p:nvSpPr>
          <p:spPr bwMode="auto">
            <a:xfrm flipH="1">
              <a:off x="2482849" y="3667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5" name="Oval 773"/>
            <p:cNvSpPr>
              <a:spLocks noChangeArrowheads="1"/>
            </p:cNvSpPr>
            <p:nvPr/>
          </p:nvSpPr>
          <p:spPr bwMode="auto">
            <a:xfrm flipH="1">
              <a:off x="3135312" y="3917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6" name="Oval 774"/>
            <p:cNvSpPr>
              <a:spLocks noChangeArrowheads="1"/>
            </p:cNvSpPr>
            <p:nvPr/>
          </p:nvSpPr>
          <p:spPr bwMode="auto">
            <a:xfrm flipH="1">
              <a:off x="3092449" y="3895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7" name="Oval 776"/>
            <p:cNvSpPr>
              <a:spLocks noChangeArrowheads="1"/>
            </p:cNvSpPr>
            <p:nvPr/>
          </p:nvSpPr>
          <p:spPr bwMode="auto">
            <a:xfrm flipH="1">
              <a:off x="4202112" y="3917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8" name="Oval 777"/>
            <p:cNvSpPr>
              <a:spLocks noChangeArrowheads="1"/>
            </p:cNvSpPr>
            <p:nvPr/>
          </p:nvSpPr>
          <p:spPr bwMode="auto">
            <a:xfrm flipH="1">
              <a:off x="4159249" y="3895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9" name="Oval 779"/>
            <p:cNvSpPr>
              <a:spLocks noChangeArrowheads="1"/>
            </p:cNvSpPr>
            <p:nvPr/>
          </p:nvSpPr>
          <p:spPr bwMode="auto">
            <a:xfrm flipH="1">
              <a:off x="25257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0" name="Oval 780"/>
            <p:cNvSpPr>
              <a:spLocks noChangeArrowheads="1"/>
            </p:cNvSpPr>
            <p:nvPr/>
          </p:nvSpPr>
          <p:spPr bwMode="auto">
            <a:xfrm flipH="1">
              <a:off x="24828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1" name="Oval 782"/>
            <p:cNvSpPr>
              <a:spLocks noChangeArrowheads="1"/>
            </p:cNvSpPr>
            <p:nvPr/>
          </p:nvSpPr>
          <p:spPr bwMode="auto">
            <a:xfrm flipH="1">
              <a:off x="3363912" y="3536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2" name="Oval 783"/>
            <p:cNvSpPr>
              <a:spLocks noChangeArrowheads="1"/>
            </p:cNvSpPr>
            <p:nvPr/>
          </p:nvSpPr>
          <p:spPr bwMode="auto">
            <a:xfrm flipH="1">
              <a:off x="3321049" y="3514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3" name="Oval 785"/>
            <p:cNvSpPr>
              <a:spLocks noChangeArrowheads="1"/>
            </p:cNvSpPr>
            <p:nvPr/>
          </p:nvSpPr>
          <p:spPr bwMode="auto">
            <a:xfrm flipH="1">
              <a:off x="1763712" y="38417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4" name="Oval 786"/>
            <p:cNvSpPr>
              <a:spLocks noChangeArrowheads="1"/>
            </p:cNvSpPr>
            <p:nvPr/>
          </p:nvSpPr>
          <p:spPr bwMode="auto">
            <a:xfrm flipH="1">
              <a:off x="1720849" y="38195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5" name="Oval 788"/>
            <p:cNvSpPr>
              <a:spLocks noChangeArrowheads="1"/>
            </p:cNvSpPr>
            <p:nvPr/>
          </p:nvSpPr>
          <p:spPr bwMode="auto">
            <a:xfrm flipH="1">
              <a:off x="4202112" y="2927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6" name="Oval 789"/>
            <p:cNvSpPr>
              <a:spLocks noChangeArrowheads="1"/>
            </p:cNvSpPr>
            <p:nvPr/>
          </p:nvSpPr>
          <p:spPr bwMode="auto">
            <a:xfrm flipH="1">
              <a:off x="4159249" y="2905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7" name="Oval 791"/>
            <p:cNvSpPr>
              <a:spLocks noChangeArrowheads="1"/>
            </p:cNvSpPr>
            <p:nvPr/>
          </p:nvSpPr>
          <p:spPr bwMode="auto">
            <a:xfrm flipH="1">
              <a:off x="36687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8" name="Oval 792"/>
            <p:cNvSpPr>
              <a:spLocks noChangeArrowheads="1"/>
            </p:cNvSpPr>
            <p:nvPr/>
          </p:nvSpPr>
          <p:spPr bwMode="auto">
            <a:xfrm flipH="1">
              <a:off x="36258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9" name="Freeform 36"/>
            <p:cNvSpPr>
              <a:spLocks/>
            </p:cNvSpPr>
            <p:nvPr/>
          </p:nvSpPr>
          <p:spPr bwMode="auto">
            <a:xfrm>
              <a:off x="881061" y="2305050"/>
              <a:ext cx="1296988" cy="820738"/>
            </a:xfrm>
            <a:custGeom>
              <a:avLst/>
              <a:gdLst>
                <a:gd name="T0" fmla="*/ 216 w 817"/>
                <a:gd name="T1" fmla="*/ 48 h 517"/>
                <a:gd name="T2" fmla="*/ 168 w 817"/>
                <a:gd name="T3" fmla="*/ 48 h 517"/>
                <a:gd name="T4" fmla="*/ 120 w 817"/>
                <a:gd name="T5" fmla="*/ 72 h 517"/>
                <a:gd name="T6" fmla="*/ 84 w 817"/>
                <a:gd name="T7" fmla="*/ 96 h 517"/>
                <a:gd name="T8" fmla="*/ 48 w 817"/>
                <a:gd name="T9" fmla="*/ 144 h 517"/>
                <a:gd name="T10" fmla="*/ 36 w 817"/>
                <a:gd name="T11" fmla="*/ 192 h 517"/>
                <a:gd name="T12" fmla="*/ 60 w 817"/>
                <a:gd name="T13" fmla="*/ 240 h 517"/>
                <a:gd name="T14" fmla="*/ 48 w 817"/>
                <a:gd name="T15" fmla="*/ 288 h 517"/>
                <a:gd name="T16" fmla="*/ 24 w 817"/>
                <a:gd name="T17" fmla="*/ 336 h 517"/>
                <a:gd name="T18" fmla="*/ 0 w 817"/>
                <a:gd name="T19" fmla="*/ 384 h 517"/>
                <a:gd name="T20" fmla="*/ 24 w 817"/>
                <a:gd name="T21" fmla="*/ 420 h 517"/>
                <a:gd name="T22" fmla="*/ 84 w 817"/>
                <a:gd name="T23" fmla="*/ 456 h 517"/>
                <a:gd name="T24" fmla="*/ 132 w 817"/>
                <a:gd name="T25" fmla="*/ 456 h 517"/>
                <a:gd name="T26" fmla="*/ 180 w 817"/>
                <a:gd name="T27" fmla="*/ 468 h 517"/>
                <a:gd name="T28" fmla="*/ 240 w 817"/>
                <a:gd name="T29" fmla="*/ 480 h 517"/>
                <a:gd name="T30" fmla="*/ 300 w 817"/>
                <a:gd name="T31" fmla="*/ 492 h 517"/>
                <a:gd name="T32" fmla="*/ 360 w 817"/>
                <a:gd name="T33" fmla="*/ 480 h 517"/>
                <a:gd name="T34" fmla="*/ 408 w 817"/>
                <a:gd name="T35" fmla="*/ 456 h 517"/>
                <a:gd name="T36" fmla="*/ 468 w 817"/>
                <a:gd name="T37" fmla="*/ 420 h 517"/>
                <a:gd name="T38" fmla="*/ 540 w 817"/>
                <a:gd name="T39" fmla="*/ 444 h 517"/>
                <a:gd name="T40" fmla="*/ 588 w 817"/>
                <a:gd name="T41" fmla="*/ 480 h 517"/>
                <a:gd name="T42" fmla="*/ 636 w 817"/>
                <a:gd name="T43" fmla="*/ 504 h 517"/>
                <a:gd name="T44" fmla="*/ 720 w 817"/>
                <a:gd name="T45" fmla="*/ 516 h 517"/>
                <a:gd name="T46" fmla="*/ 768 w 817"/>
                <a:gd name="T47" fmla="*/ 504 h 517"/>
                <a:gd name="T48" fmla="*/ 804 w 817"/>
                <a:gd name="T49" fmla="*/ 444 h 517"/>
                <a:gd name="T50" fmla="*/ 816 w 817"/>
                <a:gd name="T51" fmla="*/ 384 h 517"/>
                <a:gd name="T52" fmla="*/ 768 w 817"/>
                <a:gd name="T53" fmla="*/ 348 h 517"/>
                <a:gd name="T54" fmla="*/ 708 w 817"/>
                <a:gd name="T55" fmla="*/ 336 h 517"/>
                <a:gd name="T56" fmla="*/ 660 w 817"/>
                <a:gd name="T57" fmla="*/ 300 h 517"/>
                <a:gd name="T58" fmla="*/ 636 w 817"/>
                <a:gd name="T59" fmla="*/ 252 h 517"/>
                <a:gd name="T60" fmla="*/ 684 w 817"/>
                <a:gd name="T61" fmla="*/ 228 h 517"/>
                <a:gd name="T62" fmla="*/ 732 w 817"/>
                <a:gd name="T63" fmla="*/ 216 h 517"/>
                <a:gd name="T64" fmla="*/ 732 w 817"/>
                <a:gd name="T65" fmla="*/ 168 h 517"/>
                <a:gd name="T66" fmla="*/ 720 w 817"/>
                <a:gd name="T67" fmla="*/ 120 h 517"/>
                <a:gd name="T68" fmla="*/ 672 w 817"/>
                <a:gd name="T69" fmla="*/ 96 h 517"/>
                <a:gd name="T70" fmla="*/ 624 w 817"/>
                <a:gd name="T71" fmla="*/ 108 h 517"/>
                <a:gd name="T72" fmla="*/ 564 w 817"/>
                <a:gd name="T73" fmla="*/ 96 h 517"/>
                <a:gd name="T74" fmla="*/ 516 w 817"/>
                <a:gd name="T75" fmla="*/ 60 h 517"/>
                <a:gd name="T76" fmla="*/ 504 w 817"/>
                <a:gd name="T77" fmla="*/ 12 h 517"/>
                <a:gd name="T78" fmla="*/ 456 w 817"/>
                <a:gd name="T79" fmla="*/ 0 h 517"/>
                <a:gd name="T80" fmla="*/ 408 w 817"/>
                <a:gd name="T81" fmla="*/ 12 h 517"/>
                <a:gd name="T82" fmla="*/ 360 w 817"/>
                <a:gd name="T83" fmla="*/ 36 h 517"/>
                <a:gd name="T84" fmla="*/ 312 w 817"/>
                <a:gd name="T85" fmla="*/ 60 h 517"/>
                <a:gd name="T86" fmla="*/ 264 w 817"/>
                <a:gd name="T87" fmla="*/ 96 h 517"/>
                <a:gd name="T88" fmla="*/ 252 w 817"/>
                <a:gd name="T89" fmla="*/ 48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17" h="517">
                  <a:moveTo>
                    <a:pt x="252" y="48"/>
                  </a:moveTo>
                  <a:lnTo>
                    <a:pt x="216" y="48"/>
                  </a:lnTo>
                  <a:lnTo>
                    <a:pt x="192" y="48"/>
                  </a:lnTo>
                  <a:lnTo>
                    <a:pt x="168" y="48"/>
                  </a:lnTo>
                  <a:lnTo>
                    <a:pt x="144" y="60"/>
                  </a:lnTo>
                  <a:lnTo>
                    <a:pt x="120" y="72"/>
                  </a:lnTo>
                  <a:lnTo>
                    <a:pt x="108" y="96"/>
                  </a:lnTo>
                  <a:lnTo>
                    <a:pt x="84" y="96"/>
                  </a:lnTo>
                  <a:lnTo>
                    <a:pt x="60" y="120"/>
                  </a:lnTo>
                  <a:lnTo>
                    <a:pt x="48" y="144"/>
                  </a:lnTo>
                  <a:lnTo>
                    <a:pt x="36" y="168"/>
                  </a:lnTo>
                  <a:lnTo>
                    <a:pt x="36" y="192"/>
                  </a:lnTo>
                  <a:lnTo>
                    <a:pt x="48" y="216"/>
                  </a:lnTo>
                  <a:lnTo>
                    <a:pt x="60" y="240"/>
                  </a:lnTo>
                  <a:lnTo>
                    <a:pt x="60" y="264"/>
                  </a:lnTo>
                  <a:lnTo>
                    <a:pt x="48" y="288"/>
                  </a:lnTo>
                  <a:lnTo>
                    <a:pt x="36" y="312"/>
                  </a:lnTo>
                  <a:lnTo>
                    <a:pt x="24" y="336"/>
                  </a:lnTo>
                  <a:lnTo>
                    <a:pt x="12" y="360"/>
                  </a:lnTo>
                  <a:lnTo>
                    <a:pt x="0" y="384"/>
                  </a:lnTo>
                  <a:lnTo>
                    <a:pt x="0" y="408"/>
                  </a:lnTo>
                  <a:lnTo>
                    <a:pt x="24" y="420"/>
                  </a:lnTo>
                  <a:lnTo>
                    <a:pt x="60" y="444"/>
                  </a:lnTo>
                  <a:lnTo>
                    <a:pt x="84" y="456"/>
                  </a:lnTo>
                  <a:lnTo>
                    <a:pt x="108" y="456"/>
                  </a:lnTo>
                  <a:lnTo>
                    <a:pt x="132" y="456"/>
                  </a:lnTo>
                  <a:lnTo>
                    <a:pt x="156" y="456"/>
                  </a:lnTo>
                  <a:lnTo>
                    <a:pt x="180" y="468"/>
                  </a:lnTo>
                  <a:lnTo>
                    <a:pt x="216" y="468"/>
                  </a:lnTo>
                  <a:lnTo>
                    <a:pt x="240" y="480"/>
                  </a:lnTo>
                  <a:lnTo>
                    <a:pt x="276" y="492"/>
                  </a:lnTo>
                  <a:lnTo>
                    <a:pt x="300" y="492"/>
                  </a:lnTo>
                  <a:lnTo>
                    <a:pt x="336" y="492"/>
                  </a:lnTo>
                  <a:lnTo>
                    <a:pt x="360" y="480"/>
                  </a:lnTo>
                  <a:lnTo>
                    <a:pt x="384" y="468"/>
                  </a:lnTo>
                  <a:lnTo>
                    <a:pt x="408" y="456"/>
                  </a:lnTo>
                  <a:lnTo>
                    <a:pt x="444" y="432"/>
                  </a:lnTo>
                  <a:lnTo>
                    <a:pt x="468" y="420"/>
                  </a:lnTo>
                  <a:lnTo>
                    <a:pt x="516" y="432"/>
                  </a:lnTo>
                  <a:lnTo>
                    <a:pt x="540" y="444"/>
                  </a:lnTo>
                  <a:lnTo>
                    <a:pt x="564" y="456"/>
                  </a:lnTo>
                  <a:lnTo>
                    <a:pt x="588" y="480"/>
                  </a:lnTo>
                  <a:lnTo>
                    <a:pt x="612" y="492"/>
                  </a:lnTo>
                  <a:lnTo>
                    <a:pt x="636" y="504"/>
                  </a:lnTo>
                  <a:lnTo>
                    <a:pt x="660" y="516"/>
                  </a:lnTo>
                  <a:lnTo>
                    <a:pt x="720" y="516"/>
                  </a:lnTo>
                  <a:lnTo>
                    <a:pt x="744" y="516"/>
                  </a:lnTo>
                  <a:lnTo>
                    <a:pt x="768" y="504"/>
                  </a:lnTo>
                  <a:lnTo>
                    <a:pt x="792" y="480"/>
                  </a:lnTo>
                  <a:lnTo>
                    <a:pt x="804" y="444"/>
                  </a:lnTo>
                  <a:lnTo>
                    <a:pt x="816" y="408"/>
                  </a:lnTo>
                  <a:lnTo>
                    <a:pt x="816" y="384"/>
                  </a:lnTo>
                  <a:lnTo>
                    <a:pt x="792" y="360"/>
                  </a:lnTo>
                  <a:lnTo>
                    <a:pt x="768" y="348"/>
                  </a:lnTo>
                  <a:lnTo>
                    <a:pt x="732" y="336"/>
                  </a:lnTo>
                  <a:lnTo>
                    <a:pt x="708" y="336"/>
                  </a:lnTo>
                  <a:lnTo>
                    <a:pt x="684" y="312"/>
                  </a:lnTo>
                  <a:lnTo>
                    <a:pt x="660" y="300"/>
                  </a:lnTo>
                  <a:lnTo>
                    <a:pt x="648" y="276"/>
                  </a:lnTo>
                  <a:lnTo>
                    <a:pt x="636" y="252"/>
                  </a:lnTo>
                  <a:lnTo>
                    <a:pt x="660" y="240"/>
                  </a:lnTo>
                  <a:lnTo>
                    <a:pt x="684" y="228"/>
                  </a:lnTo>
                  <a:lnTo>
                    <a:pt x="708" y="228"/>
                  </a:lnTo>
                  <a:lnTo>
                    <a:pt x="732" y="216"/>
                  </a:lnTo>
                  <a:lnTo>
                    <a:pt x="732" y="192"/>
                  </a:lnTo>
                  <a:lnTo>
                    <a:pt x="732" y="168"/>
                  </a:lnTo>
                  <a:lnTo>
                    <a:pt x="720" y="144"/>
                  </a:lnTo>
                  <a:lnTo>
                    <a:pt x="720" y="120"/>
                  </a:lnTo>
                  <a:lnTo>
                    <a:pt x="696" y="120"/>
                  </a:lnTo>
                  <a:lnTo>
                    <a:pt x="672" y="96"/>
                  </a:lnTo>
                  <a:lnTo>
                    <a:pt x="648" y="96"/>
                  </a:lnTo>
                  <a:lnTo>
                    <a:pt x="624" y="108"/>
                  </a:lnTo>
                  <a:lnTo>
                    <a:pt x="600" y="96"/>
                  </a:lnTo>
                  <a:lnTo>
                    <a:pt x="564" y="96"/>
                  </a:lnTo>
                  <a:lnTo>
                    <a:pt x="540" y="84"/>
                  </a:lnTo>
                  <a:lnTo>
                    <a:pt x="516" y="60"/>
                  </a:lnTo>
                  <a:lnTo>
                    <a:pt x="516" y="36"/>
                  </a:lnTo>
                  <a:lnTo>
                    <a:pt x="504" y="12"/>
                  </a:lnTo>
                  <a:lnTo>
                    <a:pt x="480" y="0"/>
                  </a:lnTo>
                  <a:lnTo>
                    <a:pt x="456" y="0"/>
                  </a:lnTo>
                  <a:lnTo>
                    <a:pt x="432" y="0"/>
                  </a:lnTo>
                  <a:lnTo>
                    <a:pt x="408" y="12"/>
                  </a:lnTo>
                  <a:lnTo>
                    <a:pt x="384" y="12"/>
                  </a:lnTo>
                  <a:lnTo>
                    <a:pt x="360" y="36"/>
                  </a:lnTo>
                  <a:lnTo>
                    <a:pt x="336" y="48"/>
                  </a:lnTo>
                  <a:lnTo>
                    <a:pt x="312" y="60"/>
                  </a:lnTo>
                  <a:lnTo>
                    <a:pt x="288" y="84"/>
                  </a:lnTo>
                  <a:lnTo>
                    <a:pt x="264" y="96"/>
                  </a:lnTo>
                  <a:lnTo>
                    <a:pt x="252" y="72"/>
                  </a:lnTo>
                  <a:lnTo>
                    <a:pt x="252" y="48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40" name="Freeform 795"/>
            <p:cNvSpPr>
              <a:spLocks/>
            </p:cNvSpPr>
            <p:nvPr/>
          </p:nvSpPr>
          <p:spPr bwMode="auto">
            <a:xfrm>
              <a:off x="1000125" y="4914900"/>
              <a:ext cx="973138" cy="1201738"/>
            </a:xfrm>
            <a:custGeom>
              <a:avLst/>
              <a:gdLst>
                <a:gd name="T0" fmla="*/ 144 w 613"/>
                <a:gd name="T1" fmla="*/ 144 h 757"/>
                <a:gd name="T2" fmla="*/ 96 w 613"/>
                <a:gd name="T3" fmla="*/ 96 h 757"/>
                <a:gd name="T4" fmla="*/ 60 w 613"/>
                <a:gd name="T5" fmla="*/ 60 h 757"/>
                <a:gd name="T6" fmla="*/ 24 w 613"/>
                <a:gd name="T7" fmla="*/ 36 h 757"/>
                <a:gd name="T8" fmla="*/ 0 w 613"/>
                <a:gd name="T9" fmla="*/ 36 h 757"/>
                <a:gd name="T10" fmla="*/ 0 w 613"/>
                <a:gd name="T11" fmla="*/ 84 h 757"/>
                <a:gd name="T12" fmla="*/ 24 w 613"/>
                <a:gd name="T13" fmla="*/ 132 h 757"/>
                <a:gd name="T14" fmla="*/ 48 w 613"/>
                <a:gd name="T15" fmla="*/ 168 h 757"/>
                <a:gd name="T16" fmla="*/ 72 w 613"/>
                <a:gd name="T17" fmla="*/ 216 h 757"/>
                <a:gd name="T18" fmla="*/ 60 w 613"/>
                <a:gd name="T19" fmla="*/ 264 h 757"/>
                <a:gd name="T20" fmla="*/ 36 w 613"/>
                <a:gd name="T21" fmla="*/ 312 h 757"/>
                <a:gd name="T22" fmla="*/ 12 w 613"/>
                <a:gd name="T23" fmla="*/ 348 h 757"/>
                <a:gd name="T24" fmla="*/ 12 w 613"/>
                <a:gd name="T25" fmla="*/ 396 h 757"/>
                <a:gd name="T26" fmla="*/ 0 w 613"/>
                <a:gd name="T27" fmla="*/ 456 h 757"/>
                <a:gd name="T28" fmla="*/ 36 w 613"/>
                <a:gd name="T29" fmla="*/ 492 h 757"/>
                <a:gd name="T30" fmla="*/ 72 w 613"/>
                <a:gd name="T31" fmla="*/ 528 h 757"/>
                <a:gd name="T32" fmla="*/ 108 w 613"/>
                <a:gd name="T33" fmla="*/ 564 h 757"/>
                <a:gd name="T34" fmla="*/ 144 w 613"/>
                <a:gd name="T35" fmla="*/ 612 h 757"/>
                <a:gd name="T36" fmla="*/ 192 w 613"/>
                <a:gd name="T37" fmla="*/ 648 h 757"/>
                <a:gd name="T38" fmla="*/ 252 w 613"/>
                <a:gd name="T39" fmla="*/ 672 h 757"/>
                <a:gd name="T40" fmla="*/ 312 w 613"/>
                <a:gd name="T41" fmla="*/ 696 h 757"/>
                <a:gd name="T42" fmla="*/ 360 w 613"/>
                <a:gd name="T43" fmla="*/ 732 h 757"/>
                <a:gd name="T44" fmla="*/ 408 w 613"/>
                <a:gd name="T45" fmla="*/ 756 h 757"/>
                <a:gd name="T46" fmla="*/ 444 w 613"/>
                <a:gd name="T47" fmla="*/ 708 h 757"/>
                <a:gd name="T48" fmla="*/ 480 w 613"/>
                <a:gd name="T49" fmla="*/ 660 h 757"/>
                <a:gd name="T50" fmla="*/ 516 w 613"/>
                <a:gd name="T51" fmla="*/ 624 h 757"/>
                <a:gd name="T52" fmla="*/ 564 w 613"/>
                <a:gd name="T53" fmla="*/ 576 h 757"/>
                <a:gd name="T54" fmla="*/ 588 w 613"/>
                <a:gd name="T55" fmla="*/ 540 h 757"/>
                <a:gd name="T56" fmla="*/ 612 w 613"/>
                <a:gd name="T57" fmla="*/ 468 h 757"/>
                <a:gd name="T58" fmla="*/ 600 w 613"/>
                <a:gd name="T59" fmla="*/ 420 h 757"/>
                <a:gd name="T60" fmla="*/ 588 w 613"/>
                <a:gd name="T61" fmla="*/ 372 h 757"/>
                <a:gd name="T62" fmla="*/ 588 w 613"/>
                <a:gd name="T63" fmla="*/ 312 h 757"/>
                <a:gd name="T64" fmla="*/ 576 w 613"/>
                <a:gd name="T65" fmla="*/ 264 h 757"/>
                <a:gd name="T66" fmla="*/ 528 w 613"/>
                <a:gd name="T67" fmla="*/ 240 h 757"/>
                <a:gd name="T68" fmla="*/ 504 w 613"/>
                <a:gd name="T69" fmla="*/ 204 h 757"/>
                <a:gd name="T70" fmla="*/ 456 w 613"/>
                <a:gd name="T71" fmla="*/ 180 h 757"/>
                <a:gd name="T72" fmla="*/ 408 w 613"/>
                <a:gd name="T73" fmla="*/ 180 h 757"/>
                <a:gd name="T74" fmla="*/ 396 w 613"/>
                <a:gd name="T75" fmla="*/ 144 h 757"/>
                <a:gd name="T76" fmla="*/ 432 w 613"/>
                <a:gd name="T77" fmla="*/ 96 h 757"/>
                <a:gd name="T78" fmla="*/ 432 w 613"/>
                <a:gd name="T79" fmla="*/ 48 h 757"/>
                <a:gd name="T80" fmla="*/ 420 w 613"/>
                <a:gd name="T81" fmla="*/ 0 h 757"/>
                <a:gd name="T82" fmla="*/ 396 w 613"/>
                <a:gd name="T83" fmla="*/ 60 h 757"/>
                <a:gd name="T84" fmla="*/ 360 w 613"/>
                <a:gd name="T85" fmla="*/ 108 h 757"/>
                <a:gd name="T86" fmla="*/ 324 w 613"/>
                <a:gd name="T87" fmla="*/ 144 h 757"/>
                <a:gd name="T88" fmla="*/ 288 w 613"/>
                <a:gd name="T89" fmla="*/ 180 h 757"/>
                <a:gd name="T90" fmla="*/ 240 w 613"/>
                <a:gd name="T91" fmla="*/ 168 h 757"/>
                <a:gd name="T92" fmla="*/ 192 w 613"/>
                <a:gd name="T93" fmla="*/ 144 h 757"/>
                <a:gd name="T94" fmla="*/ 144 w 613"/>
                <a:gd name="T95" fmla="*/ 15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3" h="757">
                  <a:moveTo>
                    <a:pt x="120" y="132"/>
                  </a:moveTo>
                  <a:lnTo>
                    <a:pt x="144" y="144"/>
                  </a:lnTo>
                  <a:lnTo>
                    <a:pt x="120" y="120"/>
                  </a:lnTo>
                  <a:lnTo>
                    <a:pt x="96" y="96"/>
                  </a:lnTo>
                  <a:lnTo>
                    <a:pt x="84" y="72"/>
                  </a:lnTo>
                  <a:lnTo>
                    <a:pt x="60" y="60"/>
                  </a:lnTo>
                  <a:lnTo>
                    <a:pt x="48" y="36"/>
                  </a:lnTo>
                  <a:lnTo>
                    <a:pt x="24" y="3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0" y="84"/>
                  </a:lnTo>
                  <a:lnTo>
                    <a:pt x="24" y="108"/>
                  </a:lnTo>
                  <a:lnTo>
                    <a:pt x="24" y="132"/>
                  </a:lnTo>
                  <a:lnTo>
                    <a:pt x="48" y="144"/>
                  </a:lnTo>
                  <a:lnTo>
                    <a:pt x="48" y="168"/>
                  </a:lnTo>
                  <a:lnTo>
                    <a:pt x="60" y="192"/>
                  </a:lnTo>
                  <a:lnTo>
                    <a:pt x="72" y="216"/>
                  </a:lnTo>
                  <a:lnTo>
                    <a:pt x="72" y="240"/>
                  </a:lnTo>
                  <a:lnTo>
                    <a:pt x="60" y="264"/>
                  </a:lnTo>
                  <a:lnTo>
                    <a:pt x="60" y="288"/>
                  </a:lnTo>
                  <a:lnTo>
                    <a:pt x="36" y="312"/>
                  </a:lnTo>
                  <a:lnTo>
                    <a:pt x="36" y="336"/>
                  </a:lnTo>
                  <a:lnTo>
                    <a:pt x="12" y="348"/>
                  </a:lnTo>
                  <a:lnTo>
                    <a:pt x="12" y="372"/>
                  </a:lnTo>
                  <a:lnTo>
                    <a:pt x="12" y="396"/>
                  </a:lnTo>
                  <a:lnTo>
                    <a:pt x="0" y="432"/>
                  </a:lnTo>
                  <a:lnTo>
                    <a:pt x="0" y="456"/>
                  </a:lnTo>
                  <a:lnTo>
                    <a:pt x="12" y="480"/>
                  </a:lnTo>
                  <a:lnTo>
                    <a:pt x="36" y="492"/>
                  </a:lnTo>
                  <a:lnTo>
                    <a:pt x="60" y="504"/>
                  </a:lnTo>
                  <a:lnTo>
                    <a:pt x="72" y="528"/>
                  </a:lnTo>
                  <a:lnTo>
                    <a:pt x="96" y="540"/>
                  </a:lnTo>
                  <a:lnTo>
                    <a:pt x="108" y="564"/>
                  </a:lnTo>
                  <a:lnTo>
                    <a:pt x="132" y="588"/>
                  </a:lnTo>
                  <a:lnTo>
                    <a:pt x="144" y="612"/>
                  </a:lnTo>
                  <a:lnTo>
                    <a:pt x="168" y="636"/>
                  </a:lnTo>
                  <a:lnTo>
                    <a:pt x="192" y="648"/>
                  </a:lnTo>
                  <a:lnTo>
                    <a:pt x="216" y="660"/>
                  </a:lnTo>
                  <a:lnTo>
                    <a:pt x="252" y="672"/>
                  </a:lnTo>
                  <a:lnTo>
                    <a:pt x="288" y="684"/>
                  </a:lnTo>
                  <a:lnTo>
                    <a:pt x="312" y="696"/>
                  </a:lnTo>
                  <a:lnTo>
                    <a:pt x="336" y="720"/>
                  </a:lnTo>
                  <a:lnTo>
                    <a:pt x="360" y="732"/>
                  </a:lnTo>
                  <a:lnTo>
                    <a:pt x="384" y="756"/>
                  </a:lnTo>
                  <a:lnTo>
                    <a:pt x="408" y="756"/>
                  </a:lnTo>
                  <a:lnTo>
                    <a:pt x="432" y="732"/>
                  </a:lnTo>
                  <a:lnTo>
                    <a:pt x="444" y="708"/>
                  </a:lnTo>
                  <a:lnTo>
                    <a:pt x="456" y="684"/>
                  </a:lnTo>
                  <a:lnTo>
                    <a:pt x="480" y="660"/>
                  </a:lnTo>
                  <a:lnTo>
                    <a:pt x="492" y="636"/>
                  </a:lnTo>
                  <a:lnTo>
                    <a:pt x="516" y="624"/>
                  </a:lnTo>
                  <a:lnTo>
                    <a:pt x="540" y="600"/>
                  </a:lnTo>
                  <a:lnTo>
                    <a:pt x="564" y="576"/>
                  </a:lnTo>
                  <a:lnTo>
                    <a:pt x="564" y="552"/>
                  </a:lnTo>
                  <a:lnTo>
                    <a:pt x="588" y="540"/>
                  </a:lnTo>
                  <a:lnTo>
                    <a:pt x="612" y="492"/>
                  </a:lnTo>
                  <a:lnTo>
                    <a:pt x="612" y="468"/>
                  </a:lnTo>
                  <a:lnTo>
                    <a:pt x="612" y="444"/>
                  </a:lnTo>
                  <a:lnTo>
                    <a:pt x="600" y="420"/>
                  </a:lnTo>
                  <a:lnTo>
                    <a:pt x="588" y="396"/>
                  </a:lnTo>
                  <a:lnTo>
                    <a:pt x="588" y="372"/>
                  </a:lnTo>
                  <a:lnTo>
                    <a:pt x="588" y="336"/>
                  </a:lnTo>
                  <a:lnTo>
                    <a:pt x="588" y="312"/>
                  </a:lnTo>
                  <a:lnTo>
                    <a:pt x="588" y="288"/>
                  </a:lnTo>
                  <a:lnTo>
                    <a:pt x="576" y="264"/>
                  </a:lnTo>
                  <a:lnTo>
                    <a:pt x="552" y="252"/>
                  </a:lnTo>
                  <a:lnTo>
                    <a:pt x="528" y="240"/>
                  </a:lnTo>
                  <a:lnTo>
                    <a:pt x="528" y="216"/>
                  </a:lnTo>
                  <a:lnTo>
                    <a:pt x="504" y="204"/>
                  </a:lnTo>
                  <a:lnTo>
                    <a:pt x="480" y="192"/>
                  </a:lnTo>
                  <a:lnTo>
                    <a:pt x="456" y="180"/>
                  </a:lnTo>
                  <a:lnTo>
                    <a:pt x="432" y="180"/>
                  </a:lnTo>
                  <a:lnTo>
                    <a:pt x="408" y="180"/>
                  </a:lnTo>
                  <a:lnTo>
                    <a:pt x="384" y="168"/>
                  </a:lnTo>
                  <a:lnTo>
                    <a:pt x="396" y="144"/>
                  </a:lnTo>
                  <a:lnTo>
                    <a:pt x="420" y="120"/>
                  </a:lnTo>
                  <a:lnTo>
                    <a:pt x="432" y="96"/>
                  </a:lnTo>
                  <a:lnTo>
                    <a:pt x="432" y="72"/>
                  </a:lnTo>
                  <a:lnTo>
                    <a:pt x="432" y="48"/>
                  </a:lnTo>
                  <a:lnTo>
                    <a:pt x="432" y="24"/>
                  </a:lnTo>
                  <a:lnTo>
                    <a:pt x="420" y="0"/>
                  </a:lnTo>
                  <a:lnTo>
                    <a:pt x="420" y="24"/>
                  </a:lnTo>
                  <a:lnTo>
                    <a:pt x="396" y="60"/>
                  </a:lnTo>
                  <a:lnTo>
                    <a:pt x="384" y="84"/>
                  </a:lnTo>
                  <a:lnTo>
                    <a:pt x="360" y="108"/>
                  </a:lnTo>
                  <a:lnTo>
                    <a:pt x="336" y="120"/>
                  </a:lnTo>
                  <a:lnTo>
                    <a:pt x="324" y="144"/>
                  </a:lnTo>
                  <a:lnTo>
                    <a:pt x="312" y="168"/>
                  </a:lnTo>
                  <a:lnTo>
                    <a:pt x="288" y="180"/>
                  </a:lnTo>
                  <a:lnTo>
                    <a:pt x="264" y="168"/>
                  </a:lnTo>
                  <a:lnTo>
                    <a:pt x="240" y="168"/>
                  </a:lnTo>
                  <a:lnTo>
                    <a:pt x="216" y="156"/>
                  </a:lnTo>
                  <a:lnTo>
                    <a:pt x="192" y="144"/>
                  </a:lnTo>
                  <a:lnTo>
                    <a:pt x="168" y="144"/>
                  </a:lnTo>
                  <a:lnTo>
                    <a:pt x="144" y="156"/>
                  </a:lnTo>
                  <a:lnTo>
                    <a:pt x="120" y="13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41" name="Rectangle 796"/>
            <p:cNvSpPr>
              <a:spLocks noChangeArrowheads="1"/>
            </p:cNvSpPr>
            <p:nvPr/>
          </p:nvSpPr>
          <p:spPr bwMode="auto">
            <a:xfrm>
              <a:off x="982663" y="5316538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Fool</a:t>
              </a:r>
              <a:r>
                <a:rPr lang="ja-JP" altLang="en-GB" sz="1600" dirty="0">
                  <a:solidFill>
                    <a:srgbClr val="FFFF00"/>
                  </a:solidFill>
                  <a:latin typeface="Arial"/>
                </a:rPr>
                <a:t>’</a:t>
              </a: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s Paradise</a:t>
              </a:r>
            </a:p>
          </p:txBody>
        </p:sp>
        <p:sp>
          <p:nvSpPr>
            <p:cNvPr id="1342" name="Rectangle 41"/>
            <p:cNvSpPr>
              <a:spLocks noChangeArrowheads="1"/>
            </p:cNvSpPr>
            <p:nvPr/>
          </p:nvSpPr>
          <p:spPr bwMode="auto">
            <a:xfrm flipH="1">
              <a:off x="923924" y="2436455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Isle of Dreams</a:t>
              </a:r>
            </a:p>
          </p:txBody>
        </p:sp>
        <p:sp>
          <p:nvSpPr>
            <p:cNvPr id="1343" name="Freeform 37"/>
            <p:cNvSpPr>
              <a:spLocks/>
            </p:cNvSpPr>
            <p:nvPr/>
          </p:nvSpPr>
          <p:spPr bwMode="auto">
            <a:xfrm>
              <a:off x="7400925" y="2266950"/>
              <a:ext cx="1373188" cy="782638"/>
            </a:xfrm>
            <a:custGeom>
              <a:avLst/>
              <a:gdLst>
                <a:gd name="T0" fmla="*/ 84 w 865"/>
                <a:gd name="T1" fmla="*/ 96 h 493"/>
                <a:gd name="T2" fmla="*/ 48 w 865"/>
                <a:gd name="T3" fmla="*/ 144 h 493"/>
                <a:gd name="T4" fmla="*/ 12 w 865"/>
                <a:gd name="T5" fmla="*/ 192 h 493"/>
                <a:gd name="T6" fmla="*/ 0 w 865"/>
                <a:gd name="T7" fmla="*/ 240 h 493"/>
                <a:gd name="T8" fmla="*/ 12 w 865"/>
                <a:gd name="T9" fmla="*/ 288 h 493"/>
                <a:gd name="T10" fmla="*/ 36 w 865"/>
                <a:gd name="T11" fmla="*/ 336 h 493"/>
                <a:gd name="T12" fmla="*/ 36 w 865"/>
                <a:gd name="T13" fmla="*/ 384 h 493"/>
                <a:gd name="T14" fmla="*/ 12 w 865"/>
                <a:gd name="T15" fmla="*/ 432 h 493"/>
                <a:gd name="T16" fmla="*/ 36 w 865"/>
                <a:gd name="T17" fmla="*/ 456 h 493"/>
                <a:gd name="T18" fmla="*/ 84 w 865"/>
                <a:gd name="T19" fmla="*/ 468 h 493"/>
                <a:gd name="T20" fmla="*/ 132 w 865"/>
                <a:gd name="T21" fmla="*/ 468 h 493"/>
                <a:gd name="T22" fmla="*/ 180 w 865"/>
                <a:gd name="T23" fmla="*/ 468 h 493"/>
                <a:gd name="T24" fmla="*/ 276 w 865"/>
                <a:gd name="T25" fmla="*/ 468 h 493"/>
                <a:gd name="T26" fmla="*/ 324 w 865"/>
                <a:gd name="T27" fmla="*/ 468 h 493"/>
                <a:gd name="T28" fmla="*/ 372 w 865"/>
                <a:gd name="T29" fmla="*/ 480 h 493"/>
                <a:gd name="T30" fmla="*/ 420 w 865"/>
                <a:gd name="T31" fmla="*/ 480 h 493"/>
                <a:gd name="T32" fmla="*/ 480 w 865"/>
                <a:gd name="T33" fmla="*/ 480 h 493"/>
                <a:gd name="T34" fmla="*/ 552 w 865"/>
                <a:gd name="T35" fmla="*/ 492 h 493"/>
                <a:gd name="T36" fmla="*/ 612 w 865"/>
                <a:gd name="T37" fmla="*/ 492 h 493"/>
                <a:gd name="T38" fmla="*/ 660 w 865"/>
                <a:gd name="T39" fmla="*/ 480 h 493"/>
                <a:gd name="T40" fmla="*/ 708 w 865"/>
                <a:gd name="T41" fmla="*/ 480 h 493"/>
                <a:gd name="T42" fmla="*/ 768 w 865"/>
                <a:gd name="T43" fmla="*/ 468 h 493"/>
                <a:gd name="T44" fmla="*/ 792 w 865"/>
                <a:gd name="T45" fmla="*/ 408 h 493"/>
                <a:gd name="T46" fmla="*/ 792 w 865"/>
                <a:gd name="T47" fmla="*/ 360 h 493"/>
                <a:gd name="T48" fmla="*/ 792 w 865"/>
                <a:gd name="T49" fmla="*/ 312 h 493"/>
                <a:gd name="T50" fmla="*/ 804 w 865"/>
                <a:gd name="T51" fmla="*/ 240 h 493"/>
                <a:gd name="T52" fmla="*/ 792 w 865"/>
                <a:gd name="T53" fmla="*/ 192 h 493"/>
                <a:gd name="T54" fmla="*/ 840 w 865"/>
                <a:gd name="T55" fmla="*/ 192 h 493"/>
                <a:gd name="T56" fmla="*/ 864 w 865"/>
                <a:gd name="T57" fmla="*/ 144 h 493"/>
                <a:gd name="T58" fmla="*/ 840 w 865"/>
                <a:gd name="T59" fmla="*/ 108 h 493"/>
                <a:gd name="T60" fmla="*/ 792 w 865"/>
                <a:gd name="T61" fmla="*/ 84 h 493"/>
                <a:gd name="T62" fmla="*/ 744 w 865"/>
                <a:gd name="T63" fmla="*/ 72 h 493"/>
                <a:gd name="T64" fmla="*/ 696 w 865"/>
                <a:gd name="T65" fmla="*/ 48 h 493"/>
                <a:gd name="T66" fmla="*/ 648 w 865"/>
                <a:gd name="T67" fmla="*/ 36 h 493"/>
                <a:gd name="T68" fmla="*/ 600 w 865"/>
                <a:gd name="T69" fmla="*/ 24 h 493"/>
                <a:gd name="T70" fmla="*/ 552 w 865"/>
                <a:gd name="T71" fmla="*/ 12 h 493"/>
                <a:gd name="T72" fmla="*/ 504 w 865"/>
                <a:gd name="T73" fmla="*/ 12 h 493"/>
                <a:gd name="T74" fmla="*/ 456 w 865"/>
                <a:gd name="T75" fmla="*/ 0 h 493"/>
                <a:gd name="T76" fmla="*/ 408 w 865"/>
                <a:gd name="T77" fmla="*/ 12 h 493"/>
                <a:gd name="T78" fmla="*/ 360 w 865"/>
                <a:gd name="T79" fmla="*/ 12 h 493"/>
                <a:gd name="T80" fmla="*/ 312 w 865"/>
                <a:gd name="T81" fmla="*/ 24 h 493"/>
                <a:gd name="T82" fmla="*/ 264 w 865"/>
                <a:gd name="T83" fmla="*/ 12 h 493"/>
                <a:gd name="T84" fmla="*/ 216 w 865"/>
                <a:gd name="T85" fmla="*/ 12 h 493"/>
                <a:gd name="T86" fmla="*/ 168 w 865"/>
                <a:gd name="T87" fmla="*/ 24 h 493"/>
                <a:gd name="T88" fmla="*/ 120 w 865"/>
                <a:gd name="T89" fmla="*/ 36 h 493"/>
                <a:gd name="T90" fmla="*/ 72 w 865"/>
                <a:gd name="T91" fmla="*/ 48 h 493"/>
                <a:gd name="T92" fmla="*/ 24 w 865"/>
                <a:gd name="T93" fmla="*/ 60 h 493"/>
                <a:gd name="T94" fmla="*/ 72 w 865"/>
                <a:gd name="T95" fmla="*/ 72 h 493"/>
                <a:gd name="T96" fmla="*/ 72 w 865"/>
                <a:gd name="T97" fmla="*/ 7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5" h="493">
                  <a:moveTo>
                    <a:pt x="72" y="72"/>
                  </a:moveTo>
                  <a:lnTo>
                    <a:pt x="84" y="96"/>
                  </a:lnTo>
                  <a:lnTo>
                    <a:pt x="60" y="120"/>
                  </a:lnTo>
                  <a:lnTo>
                    <a:pt x="48" y="144"/>
                  </a:lnTo>
                  <a:lnTo>
                    <a:pt x="24" y="168"/>
                  </a:lnTo>
                  <a:lnTo>
                    <a:pt x="12" y="192"/>
                  </a:lnTo>
                  <a:lnTo>
                    <a:pt x="0" y="216"/>
                  </a:lnTo>
                  <a:lnTo>
                    <a:pt x="0" y="240"/>
                  </a:lnTo>
                  <a:lnTo>
                    <a:pt x="0" y="264"/>
                  </a:lnTo>
                  <a:lnTo>
                    <a:pt x="12" y="288"/>
                  </a:lnTo>
                  <a:lnTo>
                    <a:pt x="24" y="312"/>
                  </a:lnTo>
                  <a:lnTo>
                    <a:pt x="36" y="336"/>
                  </a:lnTo>
                  <a:lnTo>
                    <a:pt x="48" y="360"/>
                  </a:lnTo>
                  <a:lnTo>
                    <a:pt x="36" y="384"/>
                  </a:lnTo>
                  <a:lnTo>
                    <a:pt x="24" y="408"/>
                  </a:lnTo>
                  <a:lnTo>
                    <a:pt x="12" y="432"/>
                  </a:lnTo>
                  <a:lnTo>
                    <a:pt x="12" y="456"/>
                  </a:lnTo>
                  <a:lnTo>
                    <a:pt x="36" y="456"/>
                  </a:lnTo>
                  <a:lnTo>
                    <a:pt x="60" y="456"/>
                  </a:lnTo>
                  <a:lnTo>
                    <a:pt x="84" y="468"/>
                  </a:lnTo>
                  <a:lnTo>
                    <a:pt x="108" y="468"/>
                  </a:lnTo>
                  <a:lnTo>
                    <a:pt x="132" y="468"/>
                  </a:lnTo>
                  <a:lnTo>
                    <a:pt x="156" y="468"/>
                  </a:lnTo>
                  <a:lnTo>
                    <a:pt x="180" y="468"/>
                  </a:lnTo>
                  <a:lnTo>
                    <a:pt x="240" y="468"/>
                  </a:lnTo>
                  <a:lnTo>
                    <a:pt x="276" y="468"/>
                  </a:lnTo>
                  <a:lnTo>
                    <a:pt x="300" y="468"/>
                  </a:lnTo>
                  <a:lnTo>
                    <a:pt x="324" y="468"/>
                  </a:lnTo>
                  <a:lnTo>
                    <a:pt x="348" y="480"/>
                  </a:lnTo>
                  <a:lnTo>
                    <a:pt x="372" y="480"/>
                  </a:lnTo>
                  <a:lnTo>
                    <a:pt x="396" y="480"/>
                  </a:lnTo>
                  <a:lnTo>
                    <a:pt x="420" y="480"/>
                  </a:lnTo>
                  <a:lnTo>
                    <a:pt x="456" y="480"/>
                  </a:lnTo>
                  <a:lnTo>
                    <a:pt x="480" y="480"/>
                  </a:lnTo>
                  <a:lnTo>
                    <a:pt x="516" y="480"/>
                  </a:lnTo>
                  <a:lnTo>
                    <a:pt x="552" y="492"/>
                  </a:lnTo>
                  <a:lnTo>
                    <a:pt x="576" y="492"/>
                  </a:lnTo>
                  <a:lnTo>
                    <a:pt x="612" y="492"/>
                  </a:lnTo>
                  <a:lnTo>
                    <a:pt x="636" y="480"/>
                  </a:lnTo>
                  <a:lnTo>
                    <a:pt x="660" y="480"/>
                  </a:lnTo>
                  <a:lnTo>
                    <a:pt x="684" y="480"/>
                  </a:lnTo>
                  <a:lnTo>
                    <a:pt x="708" y="480"/>
                  </a:lnTo>
                  <a:lnTo>
                    <a:pt x="732" y="468"/>
                  </a:lnTo>
                  <a:lnTo>
                    <a:pt x="768" y="468"/>
                  </a:lnTo>
                  <a:lnTo>
                    <a:pt x="792" y="456"/>
                  </a:lnTo>
                  <a:lnTo>
                    <a:pt x="792" y="408"/>
                  </a:lnTo>
                  <a:lnTo>
                    <a:pt x="804" y="384"/>
                  </a:lnTo>
                  <a:lnTo>
                    <a:pt x="792" y="360"/>
                  </a:lnTo>
                  <a:lnTo>
                    <a:pt x="780" y="336"/>
                  </a:lnTo>
                  <a:lnTo>
                    <a:pt x="792" y="312"/>
                  </a:lnTo>
                  <a:lnTo>
                    <a:pt x="804" y="288"/>
                  </a:lnTo>
                  <a:lnTo>
                    <a:pt x="804" y="240"/>
                  </a:lnTo>
                  <a:lnTo>
                    <a:pt x="804" y="216"/>
                  </a:lnTo>
                  <a:lnTo>
                    <a:pt x="792" y="192"/>
                  </a:lnTo>
                  <a:lnTo>
                    <a:pt x="816" y="180"/>
                  </a:lnTo>
                  <a:lnTo>
                    <a:pt x="840" y="192"/>
                  </a:lnTo>
                  <a:lnTo>
                    <a:pt x="852" y="168"/>
                  </a:lnTo>
                  <a:lnTo>
                    <a:pt x="864" y="144"/>
                  </a:lnTo>
                  <a:lnTo>
                    <a:pt x="864" y="120"/>
                  </a:lnTo>
                  <a:lnTo>
                    <a:pt x="840" y="108"/>
                  </a:lnTo>
                  <a:lnTo>
                    <a:pt x="816" y="96"/>
                  </a:lnTo>
                  <a:lnTo>
                    <a:pt x="792" y="84"/>
                  </a:lnTo>
                  <a:lnTo>
                    <a:pt x="768" y="84"/>
                  </a:lnTo>
                  <a:lnTo>
                    <a:pt x="744" y="72"/>
                  </a:lnTo>
                  <a:lnTo>
                    <a:pt x="720" y="60"/>
                  </a:lnTo>
                  <a:lnTo>
                    <a:pt x="696" y="48"/>
                  </a:lnTo>
                  <a:lnTo>
                    <a:pt x="672" y="48"/>
                  </a:lnTo>
                  <a:lnTo>
                    <a:pt x="648" y="36"/>
                  </a:lnTo>
                  <a:lnTo>
                    <a:pt x="624" y="36"/>
                  </a:lnTo>
                  <a:lnTo>
                    <a:pt x="600" y="24"/>
                  </a:lnTo>
                  <a:lnTo>
                    <a:pt x="576" y="12"/>
                  </a:lnTo>
                  <a:lnTo>
                    <a:pt x="552" y="12"/>
                  </a:lnTo>
                  <a:lnTo>
                    <a:pt x="528" y="12"/>
                  </a:lnTo>
                  <a:lnTo>
                    <a:pt x="504" y="12"/>
                  </a:lnTo>
                  <a:lnTo>
                    <a:pt x="480" y="12"/>
                  </a:lnTo>
                  <a:lnTo>
                    <a:pt x="456" y="0"/>
                  </a:lnTo>
                  <a:lnTo>
                    <a:pt x="432" y="12"/>
                  </a:lnTo>
                  <a:lnTo>
                    <a:pt x="408" y="12"/>
                  </a:lnTo>
                  <a:lnTo>
                    <a:pt x="384" y="12"/>
                  </a:lnTo>
                  <a:lnTo>
                    <a:pt x="360" y="12"/>
                  </a:lnTo>
                  <a:lnTo>
                    <a:pt x="336" y="12"/>
                  </a:lnTo>
                  <a:lnTo>
                    <a:pt x="312" y="24"/>
                  </a:lnTo>
                  <a:lnTo>
                    <a:pt x="288" y="24"/>
                  </a:lnTo>
                  <a:lnTo>
                    <a:pt x="264" y="12"/>
                  </a:lnTo>
                  <a:lnTo>
                    <a:pt x="240" y="12"/>
                  </a:lnTo>
                  <a:lnTo>
                    <a:pt x="216" y="12"/>
                  </a:lnTo>
                  <a:lnTo>
                    <a:pt x="192" y="24"/>
                  </a:lnTo>
                  <a:lnTo>
                    <a:pt x="168" y="24"/>
                  </a:lnTo>
                  <a:lnTo>
                    <a:pt x="144" y="36"/>
                  </a:lnTo>
                  <a:lnTo>
                    <a:pt x="120" y="36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48" y="48"/>
                  </a:lnTo>
                  <a:lnTo>
                    <a:pt x="24" y="60"/>
                  </a:lnTo>
                  <a:lnTo>
                    <a:pt x="48" y="72"/>
                  </a:lnTo>
                  <a:lnTo>
                    <a:pt x="72" y="72"/>
                  </a:lnTo>
                  <a:lnTo>
                    <a:pt x="96" y="72"/>
                  </a:lnTo>
                  <a:lnTo>
                    <a:pt x="72" y="7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44" name="Rectangle 42"/>
            <p:cNvSpPr>
              <a:spLocks noChangeArrowheads="1"/>
            </p:cNvSpPr>
            <p:nvPr/>
          </p:nvSpPr>
          <p:spPr bwMode="auto">
            <a:xfrm flipH="1">
              <a:off x="7564439" y="2403475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Treasure Island</a:t>
              </a:r>
            </a:p>
          </p:txBody>
        </p:sp>
        <p:sp>
          <p:nvSpPr>
            <p:cNvPr id="1345" name="Freeform 38"/>
            <p:cNvSpPr>
              <a:spLocks/>
            </p:cNvSpPr>
            <p:nvPr/>
          </p:nvSpPr>
          <p:spPr bwMode="auto">
            <a:xfrm>
              <a:off x="7629525" y="4476750"/>
              <a:ext cx="1182688" cy="1506538"/>
            </a:xfrm>
            <a:custGeom>
              <a:avLst/>
              <a:gdLst>
                <a:gd name="T0" fmla="*/ 324 w 745"/>
                <a:gd name="T1" fmla="*/ 0 h 949"/>
                <a:gd name="T2" fmla="*/ 312 w 745"/>
                <a:gd name="T3" fmla="*/ 48 h 949"/>
                <a:gd name="T4" fmla="*/ 300 w 745"/>
                <a:gd name="T5" fmla="*/ 96 h 949"/>
                <a:gd name="T6" fmla="*/ 276 w 745"/>
                <a:gd name="T7" fmla="*/ 144 h 949"/>
                <a:gd name="T8" fmla="*/ 252 w 745"/>
                <a:gd name="T9" fmla="*/ 192 h 949"/>
                <a:gd name="T10" fmla="*/ 216 w 745"/>
                <a:gd name="T11" fmla="*/ 240 h 949"/>
                <a:gd name="T12" fmla="*/ 192 w 745"/>
                <a:gd name="T13" fmla="*/ 288 h 949"/>
                <a:gd name="T14" fmla="*/ 156 w 745"/>
                <a:gd name="T15" fmla="*/ 324 h 949"/>
                <a:gd name="T16" fmla="*/ 144 w 745"/>
                <a:gd name="T17" fmla="*/ 372 h 949"/>
                <a:gd name="T18" fmla="*/ 132 w 745"/>
                <a:gd name="T19" fmla="*/ 420 h 949"/>
                <a:gd name="T20" fmla="*/ 120 w 745"/>
                <a:gd name="T21" fmla="*/ 468 h 949"/>
                <a:gd name="T22" fmla="*/ 84 w 745"/>
                <a:gd name="T23" fmla="*/ 516 h 949"/>
                <a:gd name="T24" fmla="*/ 60 w 745"/>
                <a:gd name="T25" fmla="*/ 564 h 949"/>
                <a:gd name="T26" fmla="*/ 36 w 745"/>
                <a:gd name="T27" fmla="*/ 636 h 949"/>
                <a:gd name="T28" fmla="*/ 36 w 745"/>
                <a:gd name="T29" fmla="*/ 684 h 949"/>
                <a:gd name="T30" fmla="*/ 24 w 745"/>
                <a:gd name="T31" fmla="*/ 732 h 949"/>
                <a:gd name="T32" fmla="*/ 24 w 745"/>
                <a:gd name="T33" fmla="*/ 780 h 949"/>
                <a:gd name="T34" fmla="*/ 12 w 745"/>
                <a:gd name="T35" fmla="*/ 828 h 949"/>
                <a:gd name="T36" fmla="*/ 12 w 745"/>
                <a:gd name="T37" fmla="*/ 876 h 949"/>
                <a:gd name="T38" fmla="*/ 36 w 745"/>
                <a:gd name="T39" fmla="*/ 924 h 949"/>
                <a:gd name="T40" fmla="*/ 60 w 745"/>
                <a:gd name="T41" fmla="*/ 948 h 949"/>
                <a:gd name="T42" fmla="*/ 108 w 745"/>
                <a:gd name="T43" fmla="*/ 936 h 949"/>
                <a:gd name="T44" fmla="*/ 156 w 745"/>
                <a:gd name="T45" fmla="*/ 936 h 949"/>
                <a:gd name="T46" fmla="*/ 204 w 745"/>
                <a:gd name="T47" fmla="*/ 924 h 949"/>
                <a:gd name="T48" fmla="*/ 252 w 745"/>
                <a:gd name="T49" fmla="*/ 912 h 949"/>
                <a:gd name="T50" fmla="*/ 312 w 745"/>
                <a:gd name="T51" fmla="*/ 900 h 949"/>
                <a:gd name="T52" fmla="*/ 360 w 745"/>
                <a:gd name="T53" fmla="*/ 912 h 949"/>
                <a:gd name="T54" fmla="*/ 420 w 745"/>
                <a:gd name="T55" fmla="*/ 936 h 949"/>
                <a:gd name="T56" fmla="*/ 468 w 745"/>
                <a:gd name="T57" fmla="*/ 936 h 949"/>
                <a:gd name="T58" fmla="*/ 540 w 745"/>
                <a:gd name="T59" fmla="*/ 936 h 949"/>
                <a:gd name="T60" fmla="*/ 588 w 745"/>
                <a:gd name="T61" fmla="*/ 924 h 949"/>
                <a:gd name="T62" fmla="*/ 636 w 745"/>
                <a:gd name="T63" fmla="*/ 924 h 949"/>
                <a:gd name="T64" fmla="*/ 684 w 745"/>
                <a:gd name="T65" fmla="*/ 900 h 949"/>
                <a:gd name="T66" fmla="*/ 732 w 745"/>
                <a:gd name="T67" fmla="*/ 852 h 949"/>
                <a:gd name="T68" fmla="*/ 744 w 745"/>
                <a:gd name="T69" fmla="*/ 792 h 949"/>
                <a:gd name="T70" fmla="*/ 732 w 745"/>
                <a:gd name="T71" fmla="*/ 744 h 949"/>
                <a:gd name="T72" fmla="*/ 708 w 745"/>
                <a:gd name="T73" fmla="*/ 696 h 949"/>
                <a:gd name="T74" fmla="*/ 684 w 745"/>
                <a:gd name="T75" fmla="*/ 648 h 949"/>
                <a:gd name="T76" fmla="*/ 648 w 745"/>
                <a:gd name="T77" fmla="*/ 612 h 949"/>
                <a:gd name="T78" fmla="*/ 636 w 745"/>
                <a:gd name="T79" fmla="*/ 564 h 949"/>
                <a:gd name="T80" fmla="*/ 588 w 745"/>
                <a:gd name="T81" fmla="*/ 516 h 949"/>
                <a:gd name="T82" fmla="*/ 552 w 745"/>
                <a:gd name="T83" fmla="*/ 468 h 949"/>
                <a:gd name="T84" fmla="*/ 516 w 745"/>
                <a:gd name="T85" fmla="*/ 432 h 949"/>
                <a:gd name="T86" fmla="*/ 468 w 745"/>
                <a:gd name="T87" fmla="*/ 396 h 949"/>
                <a:gd name="T88" fmla="*/ 420 w 745"/>
                <a:gd name="T89" fmla="*/ 384 h 949"/>
                <a:gd name="T90" fmla="*/ 408 w 745"/>
                <a:gd name="T91" fmla="*/ 336 h 949"/>
                <a:gd name="T92" fmla="*/ 396 w 745"/>
                <a:gd name="T93" fmla="*/ 288 h 949"/>
                <a:gd name="T94" fmla="*/ 384 w 745"/>
                <a:gd name="T95" fmla="*/ 240 h 949"/>
                <a:gd name="T96" fmla="*/ 372 w 745"/>
                <a:gd name="T97" fmla="*/ 192 h 949"/>
                <a:gd name="T98" fmla="*/ 360 w 745"/>
                <a:gd name="T99" fmla="*/ 144 h 949"/>
                <a:gd name="T100" fmla="*/ 348 w 745"/>
                <a:gd name="T101" fmla="*/ 96 h 949"/>
                <a:gd name="T102" fmla="*/ 336 w 745"/>
                <a:gd name="T103" fmla="*/ 36 h 949"/>
                <a:gd name="T104" fmla="*/ 312 w 745"/>
                <a:gd name="T105" fmla="*/ 24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45" h="949">
                  <a:moveTo>
                    <a:pt x="312" y="24"/>
                  </a:moveTo>
                  <a:lnTo>
                    <a:pt x="324" y="0"/>
                  </a:lnTo>
                  <a:lnTo>
                    <a:pt x="324" y="24"/>
                  </a:lnTo>
                  <a:lnTo>
                    <a:pt x="312" y="48"/>
                  </a:lnTo>
                  <a:lnTo>
                    <a:pt x="312" y="72"/>
                  </a:lnTo>
                  <a:lnTo>
                    <a:pt x="300" y="96"/>
                  </a:lnTo>
                  <a:lnTo>
                    <a:pt x="288" y="120"/>
                  </a:lnTo>
                  <a:lnTo>
                    <a:pt x="276" y="144"/>
                  </a:lnTo>
                  <a:lnTo>
                    <a:pt x="264" y="168"/>
                  </a:lnTo>
                  <a:lnTo>
                    <a:pt x="252" y="192"/>
                  </a:lnTo>
                  <a:lnTo>
                    <a:pt x="228" y="216"/>
                  </a:lnTo>
                  <a:lnTo>
                    <a:pt x="216" y="240"/>
                  </a:lnTo>
                  <a:lnTo>
                    <a:pt x="192" y="264"/>
                  </a:lnTo>
                  <a:lnTo>
                    <a:pt x="192" y="288"/>
                  </a:lnTo>
                  <a:lnTo>
                    <a:pt x="168" y="300"/>
                  </a:lnTo>
                  <a:lnTo>
                    <a:pt x="156" y="324"/>
                  </a:lnTo>
                  <a:lnTo>
                    <a:pt x="144" y="348"/>
                  </a:lnTo>
                  <a:lnTo>
                    <a:pt x="144" y="372"/>
                  </a:lnTo>
                  <a:lnTo>
                    <a:pt x="144" y="396"/>
                  </a:lnTo>
                  <a:lnTo>
                    <a:pt x="132" y="420"/>
                  </a:lnTo>
                  <a:lnTo>
                    <a:pt x="120" y="444"/>
                  </a:lnTo>
                  <a:lnTo>
                    <a:pt x="120" y="468"/>
                  </a:lnTo>
                  <a:lnTo>
                    <a:pt x="108" y="492"/>
                  </a:lnTo>
                  <a:lnTo>
                    <a:pt x="84" y="516"/>
                  </a:lnTo>
                  <a:lnTo>
                    <a:pt x="72" y="540"/>
                  </a:lnTo>
                  <a:lnTo>
                    <a:pt x="60" y="564"/>
                  </a:lnTo>
                  <a:lnTo>
                    <a:pt x="48" y="600"/>
                  </a:lnTo>
                  <a:lnTo>
                    <a:pt x="36" y="636"/>
                  </a:lnTo>
                  <a:lnTo>
                    <a:pt x="36" y="660"/>
                  </a:lnTo>
                  <a:lnTo>
                    <a:pt x="36" y="684"/>
                  </a:lnTo>
                  <a:lnTo>
                    <a:pt x="36" y="708"/>
                  </a:lnTo>
                  <a:lnTo>
                    <a:pt x="24" y="732"/>
                  </a:lnTo>
                  <a:lnTo>
                    <a:pt x="24" y="756"/>
                  </a:lnTo>
                  <a:lnTo>
                    <a:pt x="24" y="780"/>
                  </a:lnTo>
                  <a:lnTo>
                    <a:pt x="24" y="804"/>
                  </a:lnTo>
                  <a:lnTo>
                    <a:pt x="12" y="828"/>
                  </a:lnTo>
                  <a:lnTo>
                    <a:pt x="0" y="852"/>
                  </a:lnTo>
                  <a:lnTo>
                    <a:pt x="12" y="876"/>
                  </a:lnTo>
                  <a:lnTo>
                    <a:pt x="24" y="900"/>
                  </a:lnTo>
                  <a:lnTo>
                    <a:pt x="36" y="924"/>
                  </a:lnTo>
                  <a:lnTo>
                    <a:pt x="36" y="948"/>
                  </a:lnTo>
                  <a:lnTo>
                    <a:pt x="60" y="948"/>
                  </a:lnTo>
                  <a:lnTo>
                    <a:pt x="84" y="936"/>
                  </a:lnTo>
                  <a:lnTo>
                    <a:pt x="108" y="936"/>
                  </a:lnTo>
                  <a:lnTo>
                    <a:pt x="132" y="936"/>
                  </a:lnTo>
                  <a:lnTo>
                    <a:pt x="156" y="936"/>
                  </a:lnTo>
                  <a:lnTo>
                    <a:pt x="180" y="924"/>
                  </a:lnTo>
                  <a:lnTo>
                    <a:pt x="204" y="924"/>
                  </a:lnTo>
                  <a:lnTo>
                    <a:pt x="228" y="912"/>
                  </a:lnTo>
                  <a:lnTo>
                    <a:pt x="252" y="912"/>
                  </a:lnTo>
                  <a:lnTo>
                    <a:pt x="288" y="900"/>
                  </a:lnTo>
                  <a:lnTo>
                    <a:pt x="312" y="900"/>
                  </a:lnTo>
                  <a:lnTo>
                    <a:pt x="336" y="912"/>
                  </a:lnTo>
                  <a:lnTo>
                    <a:pt x="360" y="912"/>
                  </a:lnTo>
                  <a:lnTo>
                    <a:pt x="384" y="924"/>
                  </a:lnTo>
                  <a:lnTo>
                    <a:pt x="420" y="936"/>
                  </a:lnTo>
                  <a:lnTo>
                    <a:pt x="444" y="936"/>
                  </a:lnTo>
                  <a:lnTo>
                    <a:pt x="468" y="936"/>
                  </a:lnTo>
                  <a:lnTo>
                    <a:pt x="516" y="936"/>
                  </a:lnTo>
                  <a:lnTo>
                    <a:pt x="540" y="936"/>
                  </a:lnTo>
                  <a:lnTo>
                    <a:pt x="564" y="936"/>
                  </a:lnTo>
                  <a:lnTo>
                    <a:pt x="588" y="924"/>
                  </a:lnTo>
                  <a:lnTo>
                    <a:pt x="612" y="924"/>
                  </a:lnTo>
                  <a:lnTo>
                    <a:pt x="636" y="924"/>
                  </a:lnTo>
                  <a:lnTo>
                    <a:pt x="660" y="912"/>
                  </a:lnTo>
                  <a:lnTo>
                    <a:pt x="684" y="900"/>
                  </a:lnTo>
                  <a:lnTo>
                    <a:pt x="708" y="888"/>
                  </a:lnTo>
                  <a:lnTo>
                    <a:pt x="732" y="852"/>
                  </a:lnTo>
                  <a:lnTo>
                    <a:pt x="744" y="816"/>
                  </a:lnTo>
                  <a:lnTo>
                    <a:pt x="744" y="792"/>
                  </a:lnTo>
                  <a:lnTo>
                    <a:pt x="732" y="768"/>
                  </a:lnTo>
                  <a:lnTo>
                    <a:pt x="732" y="744"/>
                  </a:lnTo>
                  <a:lnTo>
                    <a:pt x="720" y="720"/>
                  </a:lnTo>
                  <a:lnTo>
                    <a:pt x="708" y="696"/>
                  </a:lnTo>
                  <a:lnTo>
                    <a:pt x="696" y="672"/>
                  </a:lnTo>
                  <a:lnTo>
                    <a:pt x="684" y="648"/>
                  </a:lnTo>
                  <a:lnTo>
                    <a:pt x="660" y="636"/>
                  </a:lnTo>
                  <a:lnTo>
                    <a:pt x="648" y="612"/>
                  </a:lnTo>
                  <a:lnTo>
                    <a:pt x="636" y="588"/>
                  </a:lnTo>
                  <a:lnTo>
                    <a:pt x="636" y="564"/>
                  </a:lnTo>
                  <a:lnTo>
                    <a:pt x="612" y="540"/>
                  </a:lnTo>
                  <a:lnTo>
                    <a:pt x="588" y="516"/>
                  </a:lnTo>
                  <a:lnTo>
                    <a:pt x="576" y="492"/>
                  </a:lnTo>
                  <a:lnTo>
                    <a:pt x="552" y="468"/>
                  </a:lnTo>
                  <a:lnTo>
                    <a:pt x="528" y="456"/>
                  </a:lnTo>
                  <a:lnTo>
                    <a:pt x="516" y="432"/>
                  </a:lnTo>
                  <a:lnTo>
                    <a:pt x="492" y="420"/>
                  </a:lnTo>
                  <a:lnTo>
                    <a:pt x="468" y="396"/>
                  </a:lnTo>
                  <a:lnTo>
                    <a:pt x="444" y="384"/>
                  </a:lnTo>
                  <a:lnTo>
                    <a:pt x="420" y="384"/>
                  </a:lnTo>
                  <a:lnTo>
                    <a:pt x="420" y="360"/>
                  </a:lnTo>
                  <a:lnTo>
                    <a:pt x="408" y="336"/>
                  </a:lnTo>
                  <a:lnTo>
                    <a:pt x="408" y="312"/>
                  </a:lnTo>
                  <a:lnTo>
                    <a:pt x="396" y="288"/>
                  </a:lnTo>
                  <a:lnTo>
                    <a:pt x="384" y="264"/>
                  </a:lnTo>
                  <a:lnTo>
                    <a:pt x="384" y="240"/>
                  </a:lnTo>
                  <a:lnTo>
                    <a:pt x="384" y="216"/>
                  </a:lnTo>
                  <a:lnTo>
                    <a:pt x="372" y="192"/>
                  </a:lnTo>
                  <a:lnTo>
                    <a:pt x="372" y="168"/>
                  </a:lnTo>
                  <a:lnTo>
                    <a:pt x="360" y="144"/>
                  </a:lnTo>
                  <a:lnTo>
                    <a:pt x="348" y="120"/>
                  </a:lnTo>
                  <a:lnTo>
                    <a:pt x="348" y="96"/>
                  </a:lnTo>
                  <a:lnTo>
                    <a:pt x="348" y="72"/>
                  </a:lnTo>
                  <a:lnTo>
                    <a:pt x="336" y="36"/>
                  </a:lnTo>
                  <a:lnTo>
                    <a:pt x="336" y="12"/>
                  </a:lnTo>
                  <a:lnTo>
                    <a:pt x="312" y="24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46" name="Rectangle 43"/>
            <p:cNvSpPr>
              <a:spLocks noChangeArrowheads="1"/>
            </p:cNvSpPr>
            <p:nvPr/>
          </p:nvSpPr>
          <p:spPr bwMode="auto">
            <a:xfrm>
              <a:off x="7604125" y="5264148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Devil</a:t>
              </a:r>
              <a:r>
                <a:rPr lang="ja-JP" altLang="en-GB" sz="1600" dirty="0">
                  <a:solidFill>
                    <a:srgbClr val="FFFF00"/>
                  </a:solidFill>
                  <a:latin typeface="Arial"/>
                </a:rPr>
                <a:t>’</a:t>
              </a: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s Island</a:t>
              </a:r>
            </a:p>
          </p:txBody>
        </p:sp>
      </p:grpSp>
      <p:sp>
        <p:nvSpPr>
          <p:cNvPr id="34329" name="Rectangle 537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518400" cy="53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90000"/>
          </a:bodyPr>
          <a:lstStyle/>
          <a:p>
            <a:r>
              <a:rPr lang="en-GB" dirty="0"/>
              <a:t>A Sensible Strategy?</a:t>
            </a:r>
          </a:p>
        </p:txBody>
      </p:sp>
      <p:sp>
        <p:nvSpPr>
          <p:cNvPr id="34330" name="Rectangle 538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8938" cy="3698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Autofit/>
          </a:bodyPr>
          <a:lstStyle/>
          <a:p>
            <a:r>
              <a:rPr lang="en-GB" sz="2400" dirty="0"/>
              <a:t>Does this distribution of extra ships make sense?</a:t>
            </a:r>
          </a:p>
        </p:txBody>
      </p:sp>
      <p:grpSp>
        <p:nvGrpSpPr>
          <p:cNvPr id="39501" name="Group 589"/>
          <p:cNvGrpSpPr>
            <a:grpSpLocks/>
          </p:cNvGrpSpPr>
          <p:nvPr/>
        </p:nvGrpSpPr>
        <p:grpSpPr bwMode="auto">
          <a:xfrm>
            <a:off x="2439988" y="2286000"/>
            <a:ext cx="4873625" cy="333375"/>
            <a:chOff x="1536" y="1440"/>
            <a:chExt cx="3070" cy="210"/>
          </a:xfrm>
        </p:grpSpPr>
        <p:sp>
          <p:nvSpPr>
            <p:cNvPr id="34559" name="Rectangle 767"/>
            <p:cNvSpPr>
              <a:spLocks noChangeArrowheads="1"/>
            </p:cNvSpPr>
            <p:nvPr/>
          </p:nvSpPr>
          <p:spPr bwMode="auto">
            <a:xfrm>
              <a:off x="1536" y="1440"/>
              <a:ext cx="1486" cy="210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 smtClean="0">
                  <a:solidFill>
                    <a:schemeClr val="tx1"/>
                  </a:solidFill>
                  <a:latin typeface="Book Antiqua" charset="0"/>
                </a:rPr>
                <a:t>Process Additionality</a:t>
              </a:r>
              <a:endParaRPr lang="en-GB" sz="1600" dirty="0">
                <a:solidFill>
                  <a:schemeClr val="tx1"/>
                </a:solidFill>
                <a:latin typeface="Book Antiqua" charset="0"/>
              </a:endParaRPr>
            </a:p>
          </p:txBody>
        </p:sp>
        <p:sp>
          <p:nvSpPr>
            <p:cNvPr id="34560" name="Rectangle 768"/>
            <p:cNvSpPr>
              <a:spLocks noChangeArrowheads="1"/>
            </p:cNvSpPr>
            <p:nvPr/>
          </p:nvSpPr>
          <p:spPr bwMode="auto">
            <a:xfrm>
              <a:off x="3120" y="1440"/>
              <a:ext cx="1486" cy="210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chemeClr val="tx1"/>
                  </a:solidFill>
                  <a:latin typeface="Book Antiqua" charset="0"/>
                </a:rPr>
                <a:t>Pure Additionality</a:t>
              </a:r>
            </a:p>
          </p:txBody>
        </p:sp>
      </p:grpSp>
      <p:sp>
        <p:nvSpPr>
          <p:cNvPr id="34569" name="Rectangle 777"/>
          <p:cNvSpPr>
            <a:spLocks noChangeArrowheads="1"/>
          </p:cNvSpPr>
          <p:nvPr/>
        </p:nvSpPr>
        <p:spPr bwMode="auto">
          <a:xfrm>
            <a:off x="2133600" y="5791200"/>
            <a:ext cx="5330825" cy="333375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chemeClr val="tx1"/>
                </a:solidFill>
                <a:latin typeface="Book Antiqua" charset="0"/>
              </a:rPr>
              <a:t>Additionality for industrialists in research projects</a:t>
            </a:r>
          </a:p>
        </p:txBody>
      </p:sp>
      <p:sp>
        <p:nvSpPr>
          <p:cNvPr id="34561" name="Rectangle 769"/>
          <p:cNvSpPr>
            <a:spLocks noChangeArrowheads="1"/>
          </p:cNvSpPr>
          <p:nvPr/>
        </p:nvSpPr>
        <p:spPr bwMode="auto">
          <a:xfrm>
            <a:off x="838200" y="3276600"/>
            <a:ext cx="1292225" cy="822325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chemeClr val="tx1"/>
                </a:solidFill>
                <a:latin typeface="Book Antiqua" charset="0"/>
              </a:rPr>
              <a:t>High Strategic Importance</a:t>
            </a:r>
          </a:p>
        </p:txBody>
      </p:sp>
      <p:sp>
        <p:nvSpPr>
          <p:cNvPr id="34562" name="Rectangle 770"/>
          <p:cNvSpPr>
            <a:spLocks noChangeArrowheads="1"/>
          </p:cNvSpPr>
          <p:nvPr/>
        </p:nvSpPr>
        <p:spPr bwMode="auto">
          <a:xfrm>
            <a:off x="841375" y="4267200"/>
            <a:ext cx="1292225" cy="822325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chemeClr val="tx1"/>
                </a:solidFill>
                <a:latin typeface="Book Antiqua" charset="0"/>
              </a:rPr>
              <a:t>Low Strategic Importance</a:t>
            </a:r>
          </a:p>
        </p:txBody>
      </p:sp>
      <p:sp>
        <p:nvSpPr>
          <p:cNvPr id="811" name="TextBox 810"/>
          <p:cNvSpPr txBox="1"/>
          <p:nvPr/>
        </p:nvSpPr>
        <p:spPr>
          <a:xfrm>
            <a:off x="2707950" y="6405157"/>
            <a:ext cx="403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i="1" dirty="0"/>
              <a:t>Finnish Energy Programmes </a:t>
            </a:r>
            <a:r>
              <a:rPr lang="mr-IN" i="1" dirty="0"/>
              <a:t>–</a:t>
            </a:r>
            <a:r>
              <a:rPr lang="en-GB" i="1" dirty="0"/>
              <a:t> 1990s</a:t>
            </a:r>
          </a:p>
        </p:txBody>
      </p:sp>
      <p:sp>
        <p:nvSpPr>
          <p:cNvPr id="1347" name="Rectangle 765"/>
          <p:cNvSpPr>
            <a:spLocks noChangeArrowheads="1"/>
          </p:cNvSpPr>
          <p:nvPr/>
        </p:nvSpPr>
        <p:spPr bwMode="auto">
          <a:xfrm flipH="1">
            <a:off x="2938463" y="4532313"/>
            <a:ext cx="1216025" cy="639763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Book Antiqua" charset="0"/>
              </a:rPr>
              <a:t>11</a:t>
            </a:r>
            <a:r>
              <a:rPr lang="en-GB" sz="3600" dirty="0" smtClean="0">
                <a:solidFill>
                  <a:schemeClr val="tx1"/>
                </a:solidFill>
                <a:latin typeface="Book Antiqua" charset="0"/>
              </a:rPr>
              <a:t>%</a:t>
            </a:r>
            <a:endParaRPr lang="en-GB" sz="3600" dirty="0">
              <a:solidFill>
                <a:schemeClr val="tx1"/>
              </a:solidFill>
              <a:latin typeface="Book Antiqua" charset="0"/>
            </a:endParaRPr>
          </a:p>
        </p:txBody>
      </p:sp>
      <p:sp>
        <p:nvSpPr>
          <p:cNvPr id="1348" name="Rectangle 766"/>
          <p:cNvSpPr>
            <a:spLocks noChangeArrowheads="1"/>
          </p:cNvSpPr>
          <p:nvPr/>
        </p:nvSpPr>
        <p:spPr bwMode="auto">
          <a:xfrm flipH="1">
            <a:off x="5529263" y="4532313"/>
            <a:ext cx="1216025" cy="639763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Book Antiqua" charset="0"/>
              </a:rPr>
              <a:t>40</a:t>
            </a:r>
            <a:r>
              <a:rPr lang="en-GB" sz="3600" dirty="0" smtClean="0">
                <a:solidFill>
                  <a:schemeClr val="tx1"/>
                </a:solidFill>
                <a:latin typeface="Book Antiqua" charset="0"/>
              </a:rPr>
              <a:t>%</a:t>
            </a:r>
            <a:endParaRPr lang="en-GB" sz="3600" dirty="0">
              <a:solidFill>
                <a:schemeClr val="tx1"/>
              </a:solidFill>
              <a:latin typeface="Book Antiqua" charset="0"/>
            </a:endParaRPr>
          </a:p>
        </p:txBody>
      </p:sp>
      <p:sp>
        <p:nvSpPr>
          <p:cNvPr id="1349" name="Rectangle 781"/>
          <p:cNvSpPr>
            <a:spLocks noChangeArrowheads="1"/>
          </p:cNvSpPr>
          <p:nvPr/>
        </p:nvSpPr>
        <p:spPr bwMode="auto">
          <a:xfrm flipH="1">
            <a:off x="5529263" y="3160713"/>
            <a:ext cx="1216025" cy="639763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Book Antiqua" charset="0"/>
              </a:rPr>
              <a:t>18</a:t>
            </a:r>
            <a:r>
              <a:rPr lang="en-GB" sz="3600" dirty="0" smtClean="0">
                <a:solidFill>
                  <a:schemeClr val="tx1"/>
                </a:solidFill>
                <a:latin typeface="Book Antiqua" charset="0"/>
              </a:rPr>
              <a:t>%</a:t>
            </a:r>
            <a:endParaRPr lang="en-GB" sz="3600" dirty="0">
              <a:solidFill>
                <a:schemeClr val="tx1"/>
              </a:solidFill>
              <a:latin typeface="Book Antiqua" charset="0"/>
            </a:endParaRPr>
          </a:p>
        </p:txBody>
      </p:sp>
      <p:sp>
        <p:nvSpPr>
          <p:cNvPr id="1350" name="Rectangle 815"/>
          <p:cNvSpPr>
            <a:spLocks noChangeArrowheads="1"/>
          </p:cNvSpPr>
          <p:nvPr/>
        </p:nvSpPr>
        <p:spPr bwMode="auto">
          <a:xfrm flipH="1">
            <a:off x="2938463" y="3160713"/>
            <a:ext cx="1216025" cy="639763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Book Antiqua" charset="0"/>
              </a:rPr>
              <a:t>31</a:t>
            </a:r>
            <a:r>
              <a:rPr lang="en-GB" sz="3600" dirty="0" smtClean="0">
                <a:solidFill>
                  <a:schemeClr val="tx1"/>
                </a:solidFill>
                <a:latin typeface="Book Antiqua" charset="0"/>
              </a:rPr>
              <a:t>%</a:t>
            </a:r>
            <a:endParaRPr lang="en-GB" sz="3600" dirty="0">
              <a:solidFill>
                <a:schemeClr val="tx1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54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800" i="1" dirty="0" smtClean="0">
                <a:solidFill>
                  <a:schemeClr val="tx1"/>
                </a:solidFill>
              </a:rPr>
              <a:t>EU 4FP</a:t>
            </a:r>
            <a:r>
              <a:rPr lang="mr-IN" sz="1800" i="1" dirty="0" smtClean="0">
                <a:solidFill>
                  <a:schemeClr val="tx1"/>
                </a:solidFill>
              </a:rPr>
              <a:t>–</a:t>
            </a:r>
            <a:r>
              <a:rPr lang="en-GB" sz="1800" i="1" dirty="0" smtClean="0">
                <a:solidFill>
                  <a:schemeClr val="tx1"/>
                </a:solidFill>
              </a:rPr>
              <a:t> 1990s</a:t>
            </a:r>
            <a:endParaRPr lang="en-GB" sz="1800" i="1" dirty="0">
              <a:solidFill>
                <a:schemeClr val="tx1"/>
              </a:solidFill>
            </a:endParaRPr>
          </a:p>
        </p:txBody>
      </p:sp>
      <p:sp>
        <p:nvSpPr>
          <p:cNvPr id="34329" name="Rectangle 537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518400" cy="53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90000"/>
          </a:bodyPr>
          <a:lstStyle/>
          <a:p>
            <a:r>
              <a:rPr lang="en-GB" dirty="0" smtClean="0"/>
              <a:t>Better!</a:t>
            </a:r>
            <a:endParaRPr lang="en-GB" dirty="0"/>
          </a:p>
        </p:txBody>
      </p:sp>
      <p:sp>
        <p:nvSpPr>
          <p:cNvPr id="34330" name="Rectangle 538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8938" cy="3698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Autofit/>
          </a:bodyPr>
          <a:lstStyle/>
          <a:p>
            <a:r>
              <a:rPr lang="en-GB" sz="2400" dirty="0"/>
              <a:t>Does this distribution of extra ships make sense?</a:t>
            </a:r>
          </a:p>
        </p:txBody>
      </p:sp>
      <p:grpSp>
        <p:nvGrpSpPr>
          <p:cNvPr id="811" name="Group 810"/>
          <p:cNvGrpSpPr/>
          <p:nvPr/>
        </p:nvGrpSpPr>
        <p:grpSpPr>
          <a:xfrm>
            <a:off x="838200" y="2133600"/>
            <a:ext cx="8077200" cy="4114800"/>
            <a:chOff x="838200" y="2133600"/>
            <a:chExt cx="8077200" cy="4114800"/>
          </a:xfrm>
        </p:grpSpPr>
        <p:sp>
          <p:nvSpPr>
            <p:cNvPr id="812" name="Rectangle 2"/>
            <p:cNvSpPr>
              <a:spLocks noChangeArrowheads="1"/>
            </p:cNvSpPr>
            <p:nvPr/>
          </p:nvSpPr>
          <p:spPr bwMode="auto">
            <a:xfrm>
              <a:off x="838200" y="2133600"/>
              <a:ext cx="8077200" cy="4114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3" name="Oval 3"/>
            <p:cNvSpPr>
              <a:spLocks noChangeArrowheads="1"/>
            </p:cNvSpPr>
            <p:nvPr/>
          </p:nvSpPr>
          <p:spPr bwMode="auto">
            <a:xfrm flipH="1">
              <a:off x="2082799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4" name="Oval 4"/>
            <p:cNvSpPr>
              <a:spLocks noChangeArrowheads="1"/>
            </p:cNvSpPr>
            <p:nvPr/>
          </p:nvSpPr>
          <p:spPr bwMode="auto">
            <a:xfrm flipH="1">
              <a:off x="2071686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5" name="Oval 6"/>
            <p:cNvSpPr>
              <a:spLocks noChangeArrowheads="1"/>
            </p:cNvSpPr>
            <p:nvPr/>
          </p:nvSpPr>
          <p:spPr bwMode="auto">
            <a:xfrm flipH="1">
              <a:off x="2368549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6" name="Oval 7"/>
            <p:cNvSpPr>
              <a:spLocks noChangeArrowheads="1"/>
            </p:cNvSpPr>
            <p:nvPr/>
          </p:nvSpPr>
          <p:spPr bwMode="auto">
            <a:xfrm flipH="1">
              <a:off x="2357436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7" name="Oval 9"/>
            <p:cNvSpPr>
              <a:spLocks noChangeArrowheads="1"/>
            </p:cNvSpPr>
            <p:nvPr/>
          </p:nvSpPr>
          <p:spPr bwMode="auto">
            <a:xfrm flipH="1">
              <a:off x="1758949" y="51371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8" name="Oval 10"/>
            <p:cNvSpPr>
              <a:spLocks noChangeArrowheads="1"/>
            </p:cNvSpPr>
            <p:nvPr/>
          </p:nvSpPr>
          <p:spPr bwMode="auto">
            <a:xfrm flipH="1">
              <a:off x="1747836" y="51307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19" name="Oval 12"/>
            <p:cNvSpPr>
              <a:spLocks noChangeArrowheads="1"/>
            </p:cNvSpPr>
            <p:nvPr/>
          </p:nvSpPr>
          <p:spPr bwMode="auto">
            <a:xfrm flipH="1">
              <a:off x="1911349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0" name="Oval 13"/>
            <p:cNvSpPr>
              <a:spLocks noChangeArrowheads="1"/>
            </p:cNvSpPr>
            <p:nvPr/>
          </p:nvSpPr>
          <p:spPr bwMode="auto">
            <a:xfrm flipH="1">
              <a:off x="1900236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1" name="Oval 15"/>
            <p:cNvSpPr>
              <a:spLocks noChangeArrowheads="1"/>
            </p:cNvSpPr>
            <p:nvPr/>
          </p:nvSpPr>
          <p:spPr bwMode="auto">
            <a:xfrm flipH="1">
              <a:off x="2063749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2" name="Oval 16"/>
            <p:cNvSpPr>
              <a:spLocks noChangeArrowheads="1"/>
            </p:cNvSpPr>
            <p:nvPr/>
          </p:nvSpPr>
          <p:spPr bwMode="auto">
            <a:xfrm flipH="1">
              <a:off x="2052636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3" name="Oval 18"/>
            <p:cNvSpPr>
              <a:spLocks noChangeArrowheads="1"/>
            </p:cNvSpPr>
            <p:nvPr/>
          </p:nvSpPr>
          <p:spPr bwMode="auto">
            <a:xfrm flipH="1">
              <a:off x="2330449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4" name="Oval 19"/>
            <p:cNvSpPr>
              <a:spLocks noChangeArrowheads="1"/>
            </p:cNvSpPr>
            <p:nvPr/>
          </p:nvSpPr>
          <p:spPr bwMode="auto">
            <a:xfrm flipH="1">
              <a:off x="2319336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5" name="Oval 21"/>
            <p:cNvSpPr>
              <a:spLocks noChangeArrowheads="1"/>
            </p:cNvSpPr>
            <p:nvPr/>
          </p:nvSpPr>
          <p:spPr bwMode="auto">
            <a:xfrm flipH="1">
              <a:off x="1911349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6" name="Oval 22"/>
            <p:cNvSpPr>
              <a:spLocks noChangeArrowheads="1"/>
            </p:cNvSpPr>
            <p:nvPr/>
          </p:nvSpPr>
          <p:spPr bwMode="auto">
            <a:xfrm flipH="1">
              <a:off x="1900236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7" name="Oval 24"/>
            <p:cNvSpPr>
              <a:spLocks noChangeArrowheads="1"/>
            </p:cNvSpPr>
            <p:nvPr/>
          </p:nvSpPr>
          <p:spPr bwMode="auto">
            <a:xfrm flipH="1">
              <a:off x="2120899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8" name="Oval 25"/>
            <p:cNvSpPr>
              <a:spLocks noChangeArrowheads="1"/>
            </p:cNvSpPr>
            <p:nvPr/>
          </p:nvSpPr>
          <p:spPr bwMode="auto">
            <a:xfrm flipH="1">
              <a:off x="2109786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29" name="Oval 27"/>
            <p:cNvSpPr>
              <a:spLocks noChangeArrowheads="1"/>
            </p:cNvSpPr>
            <p:nvPr/>
          </p:nvSpPr>
          <p:spPr bwMode="auto">
            <a:xfrm flipH="1">
              <a:off x="1720849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0" name="Oval 28"/>
            <p:cNvSpPr>
              <a:spLocks noChangeArrowheads="1"/>
            </p:cNvSpPr>
            <p:nvPr/>
          </p:nvSpPr>
          <p:spPr bwMode="auto">
            <a:xfrm flipH="1">
              <a:off x="1709736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1" name="Oval 30"/>
            <p:cNvSpPr>
              <a:spLocks noChangeArrowheads="1"/>
            </p:cNvSpPr>
            <p:nvPr/>
          </p:nvSpPr>
          <p:spPr bwMode="auto">
            <a:xfrm flipH="1">
              <a:off x="2330449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2" name="Oval 31"/>
            <p:cNvSpPr>
              <a:spLocks noChangeArrowheads="1"/>
            </p:cNvSpPr>
            <p:nvPr/>
          </p:nvSpPr>
          <p:spPr bwMode="auto">
            <a:xfrm flipH="1">
              <a:off x="2319336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3" name="Rectangle 33"/>
            <p:cNvSpPr>
              <a:spLocks noChangeArrowheads="1"/>
            </p:cNvSpPr>
            <p:nvPr/>
          </p:nvSpPr>
          <p:spPr bwMode="auto">
            <a:xfrm flipH="1">
              <a:off x="1406524" y="2692400"/>
              <a:ext cx="6845302" cy="28828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4" name="Line 34"/>
            <p:cNvSpPr>
              <a:spLocks noChangeShapeType="1"/>
            </p:cNvSpPr>
            <p:nvPr/>
          </p:nvSpPr>
          <p:spPr bwMode="auto">
            <a:xfrm flipH="1">
              <a:off x="4829174" y="2692400"/>
              <a:ext cx="0" cy="28828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5" name="Line 35"/>
            <p:cNvSpPr>
              <a:spLocks noChangeShapeType="1"/>
            </p:cNvSpPr>
            <p:nvPr/>
          </p:nvSpPr>
          <p:spPr bwMode="auto">
            <a:xfrm flipH="1">
              <a:off x="1406524" y="4133849"/>
              <a:ext cx="68453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36" name="Freeform 44"/>
            <p:cNvSpPr>
              <a:spLocks/>
            </p:cNvSpPr>
            <p:nvPr/>
          </p:nvSpPr>
          <p:spPr bwMode="auto">
            <a:xfrm flipH="1">
              <a:off x="7875588" y="37337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37" name="Freeform 45"/>
            <p:cNvSpPr>
              <a:spLocks/>
            </p:cNvSpPr>
            <p:nvPr/>
          </p:nvSpPr>
          <p:spPr bwMode="auto">
            <a:xfrm flipH="1">
              <a:off x="6884988" y="28956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38" name="Freeform 46"/>
            <p:cNvSpPr>
              <a:spLocks/>
            </p:cNvSpPr>
            <p:nvPr/>
          </p:nvSpPr>
          <p:spPr bwMode="auto">
            <a:xfrm flipH="1">
              <a:off x="7418388" y="38861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39" name="Freeform 47"/>
            <p:cNvSpPr>
              <a:spLocks/>
            </p:cNvSpPr>
            <p:nvPr/>
          </p:nvSpPr>
          <p:spPr bwMode="auto">
            <a:xfrm flipH="1">
              <a:off x="5894387" y="37337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40" name="Freeform 48"/>
            <p:cNvSpPr>
              <a:spLocks/>
            </p:cNvSpPr>
            <p:nvPr/>
          </p:nvSpPr>
          <p:spPr bwMode="auto">
            <a:xfrm flipH="1">
              <a:off x="6199187" y="2819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41" name="Freeform 49"/>
            <p:cNvSpPr>
              <a:spLocks/>
            </p:cNvSpPr>
            <p:nvPr/>
          </p:nvSpPr>
          <p:spPr bwMode="auto">
            <a:xfrm flipH="1">
              <a:off x="5360987" y="3200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42" name="Oval 50"/>
            <p:cNvSpPr>
              <a:spLocks noChangeArrowheads="1"/>
            </p:cNvSpPr>
            <p:nvPr/>
          </p:nvSpPr>
          <p:spPr bwMode="auto">
            <a:xfrm flipH="1">
              <a:off x="6375400" y="3335337"/>
              <a:ext cx="1152525" cy="376237"/>
            </a:xfrm>
            <a:prstGeom prst="ellipse">
              <a:avLst/>
            </a:prstGeom>
            <a:gradFill rotWithShape="0">
              <a:gsLst>
                <a:gs pos="0">
                  <a:srgbClr val="FCD1C1">
                    <a:gamma/>
                    <a:shade val="29804"/>
                    <a:invGamma/>
                  </a:srgbClr>
                </a:gs>
                <a:gs pos="50000">
                  <a:srgbClr val="FCD1C1"/>
                </a:gs>
                <a:gs pos="100000">
                  <a:srgbClr val="FCD1C1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3" name="Oval 51"/>
            <p:cNvSpPr>
              <a:spLocks noChangeArrowheads="1"/>
            </p:cNvSpPr>
            <p:nvPr/>
          </p:nvSpPr>
          <p:spPr bwMode="auto">
            <a:xfrm flipH="1">
              <a:off x="6246812" y="3268662"/>
              <a:ext cx="128588" cy="509587"/>
            </a:xfrm>
            <a:prstGeom prst="ellipse">
              <a:avLst/>
            </a:prstGeom>
            <a:gradFill rotWithShape="0">
              <a:gsLst>
                <a:gs pos="0">
                  <a:srgbClr val="FCD1C1">
                    <a:gamma/>
                    <a:shade val="29804"/>
                    <a:invGamma/>
                  </a:srgbClr>
                </a:gs>
                <a:gs pos="50000">
                  <a:srgbClr val="FCD1C1"/>
                </a:gs>
                <a:gs pos="100000">
                  <a:srgbClr val="FCD1C1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4" name="Oval 53"/>
            <p:cNvSpPr>
              <a:spLocks noChangeArrowheads="1"/>
            </p:cNvSpPr>
            <p:nvPr/>
          </p:nvSpPr>
          <p:spPr bwMode="auto">
            <a:xfrm flipH="1">
              <a:off x="307340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5" name="Oval 54"/>
            <p:cNvSpPr>
              <a:spLocks noChangeArrowheads="1"/>
            </p:cNvSpPr>
            <p:nvPr/>
          </p:nvSpPr>
          <p:spPr bwMode="auto">
            <a:xfrm flipH="1">
              <a:off x="306228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6" name="Oval 56"/>
            <p:cNvSpPr>
              <a:spLocks noChangeArrowheads="1"/>
            </p:cNvSpPr>
            <p:nvPr/>
          </p:nvSpPr>
          <p:spPr bwMode="auto">
            <a:xfrm flipH="1">
              <a:off x="33591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7" name="Oval 57"/>
            <p:cNvSpPr>
              <a:spLocks noChangeArrowheads="1"/>
            </p:cNvSpPr>
            <p:nvPr/>
          </p:nvSpPr>
          <p:spPr bwMode="auto">
            <a:xfrm flipH="1">
              <a:off x="33480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8" name="Oval 59"/>
            <p:cNvSpPr>
              <a:spLocks noChangeArrowheads="1"/>
            </p:cNvSpPr>
            <p:nvPr/>
          </p:nvSpPr>
          <p:spPr bwMode="auto">
            <a:xfrm flipH="1">
              <a:off x="2749549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49" name="Oval 60"/>
            <p:cNvSpPr>
              <a:spLocks noChangeArrowheads="1"/>
            </p:cNvSpPr>
            <p:nvPr/>
          </p:nvSpPr>
          <p:spPr bwMode="auto">
            <a:xfrm flipH="1">
              <a:off x="2738436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0" name="Oval 62"/>
            <p:cNvSpPr>
              <a:spLocks noChangeArrowheads="1"/>
            </p:cNvSpPr>
            <p:nvPr/>
          </p:nvSpPr>
          <p:spPr bwMode="auto">
            <a:xfrm flipH="1">
              <a:off x="2901949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1" name="Oval 63"/>
            <p:cNvSpPr>
              <a:spLocks noChangeArrowheads="1"/>
            </p:cNvSpPr>
            <p:nvPr/>
          </p:nvSpPr>
          <p:spPr bwMode="auto">
            <a:xfrm flipH="1">
              <a:off x="2890836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2" name="Oval 65"/>
            <p:cNvSpPr>
              <a:spLocks noChangeArrowheads="1"/>
            </p:cNvSpPr>
            <p:nvPr/>
          </p:nvSpPr>
          <p:spPr bwMode="auto">
            <a:xfrm flipH="1">
              <a:off x="30543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3" name="Oval 66"/>
            <p:cNvSpPr>
              <a:spLocks noChangeArrowheads="1"/>
            </p:cNvSpPr>
            <p:nvPr/>
          </p:nvSpPr>
          <p:spPr bwMode="auto">
            <a:xfrm flipH="1">
              <a:off x="30432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4" name="Oval 68"/>
            <p:cNvSpPr>
              <a:spLocks noChangeArrowheads="1"/>
            </p:cNvSpPr>
            <p:nvPr/>
          </p:nvSpPr>
          <p:spPr bwMode="auto">
            <a:xfrm flipH="1">
              <a:off x="33210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5" name="Oval 69"/>
            <p:cNvSpPr>
              <a:spLocks noChangeArrowheads="1"/>
            </p:cNvSpPr>
            <p:nvPr/>
          </p:nvSpPr>
          <p:spPr bwMode="auto">
            <a:xfrm flipH="1">
              <a:off x="33099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6" name="Oval 71"/>
            <p:cNvSpPr>
              <a:spLocks noChangeArrowheads="1"/>
            </p:cNvSpPr>
            <p:nvPr/>
          </p:nvSpPr>
          <p:spPr bwMode="auto">
            <a:xfrm flipH="1">
              <a:off x="29019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7" name="Oval 72"/>
            <p:cNvSpPr>
              <a:spLocks noChangeArrowheads="1"/>
            </p:cNvSpPr>
            <p:nvPr/>
          </p:nvSpPr>
          <p:spPr bwMode="auto">
            <a:xfrm flipH="1">
              <a:off x="28908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8" name="Oval 74"/>
            <p:cNvSpPr>
              <a:spLocks noChangeArrowheads="1"/>
            </p:cNvSpPr>
            <p:nvPr/>
          </p:nvSpPr>
          <p:spPr bwMode="auto">
            <a:xfrm flipH="1">
              <a:off x="3111500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59" name="Oval 75"/>
            <p:cNvSpPr>
              <a:spLocks noChangeArrowheads="1"/>
            </p:cNvSpPr>
            <p:nvPr/>
          </p:nvSpPr>
          <p:spPr bwMode="auto">
            <a:xfrm flipH="1">
              <a:off x="3100387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0" name="Oval 77"/>
            <p:cNvSpPr>
              <a:spLocks noChangeArrowheads="1"/>
            </p:cNvSpPr>
            <p:nvPr/>
          </p:nvSpPr>
          <p:spPr bwMode="auto">
            <a:xfrm flipH="1">
              <a:off x="2711449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1" name="Oval 78"/>
            <p:cNvSpPr>
              <a:spLocks noChangeArrowheads="1"/>
            </p:cNvSpPr>
            <p:nvPr/>
          </p:nvSpPr>
          <p:spPr bwMode="auto">
            <a:xfrm flipH="1">
              <a:off x="2700336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2" name="Oval 80"/>
            <p:cNvSpPr>
              <a:spLocks noChangeArrowheads="1"/>
            </p:cNvSpPr>
            <p:nvPr/>
          </p:nvSpPr>
          <p:spPr bwMode="auto">
            <a:xfrm flipH="1">
              <a:off x="332105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3" name="Oval 81"/>
            <p:cNvSpPr>
              <a:spLocks noChangeArrowheads="1"/>
            </p:cNvSpPr>
            <p:nvPr/>
          </p:nvSpPr>
          <p:spPr bwMode="auto">
            <a:xfrm flipH="1">
              <a:off x="330993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4" name="Oval 83"/>
            <p:cNvSpPr>
              <a:spLocks noChangeArrowheads="1"/>
            </p:cNvSpPr>
            <p:nvPr/>
          </p:nvSpPr>
          <p:spPr bwMode="auto">
            <a:xfrm flipH="1">
              <a:off x="436880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5" name="Oval 84"/>
            <p:cNvSpPr>
              <a:spLocks noChangeArrowheads="1"/>
            </p:cNvSpPr>
            <p:nvPr/>
          </p:nvSpPr>
          <p:spPr bwMode="auto">
            <a:xfrm flipH="1">
              <a:off x="435768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6" name="Oval 86"/>
            <p:cNvSpPr>
              <a:spLocks noChangeArrowheads="1"/>
            </p:cNvSpPr>
            <p:nvPr/>
          </p:nvSpPr>
          <p:spPr bwMode="auto">
            <a:xfrm flipH="1">
              <a:off x="46545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7" name="Oval 87"/>
            <p:cNvSpPr>
              <a:spLocks noChangeArrowheads="1"/>
            </p:cNvSpPr>
            <p:nvPr/>
          </p:nvSpPr>
          <p:spPr bwMode="auto">
            <a:xfrm flipH="1">
              <a:off x="46434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8" name="Oval 89"/>
            <p:cNvSpPr>
              <a:spLocks noChangeArrowheads="1"/>
            </p:cNvSpPr>
            <p:nvPr/>
          </p:nvSpPr>
          <p:spPr bwMode="auto">
            <a:xfrm flipH="1">
              <a:off x="4044950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69" name="Oval 90"/>
            <p:cNvSpPr>
              <a:spLocks noChangeArrowheads="1"/>
            </p:cNvSpPr>
            <p:nvPr/>
          </p:nvSpPr>
          <p:spPr bwMode="auto">
            <a:xfrm flipH="1">
              <a:off x="4033837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0" name="Oval 92"/>
            <p:cNvSpPr>
              <a:spLocks noChangeArrowheads="1"/>
            </p:cNvSpPr>
            <p:nvPr/>
          </p:nvSpPr>
          <p:spPr bwMode="auto">
            <a:xfrm flipH="1">
              <a:off x="4197350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1" name="Oval 93"/>
            <p:cNvSpPr>
              <a:spLocks noChangeArrowheads="1"/>
            </p:cNvSpPr>
            <p:nvPr/>
          </p:nvSpPr>
          <p:spPr bwMode="auto">
            <a:xfrm flipH="1">
              <a:off x="4186237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2" name="Oval 95"/>
            <p:cNvSpPr>
              <a:spLocks noChangeArrowheads="1"/>
            </p:cNvSpPr>
            <p:nvPr/>
          </p:nvSpPr>
          <p:spPr bwMode="auto">
            <a:xfrm flipH="1">
              <a:off x="43497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3" name="Oval 96"/>
            <p:cNvSpPr>
              <a:spLocks noChangeArrowheads="1"/>
            </p:cNvSpPr>
            <p:nvPr/>
          </p:nvSpPr>
          <p:spPr bwMode="auto">
            <a:xfrm flipH="1">
              <a:off x="43386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4" name="Oval 98"/>
            <p:cNvSpPr>
              <a:spLocks noChangeArrowheads="1"/>
            </p:cNvSpPr>
            <p:nvPr/>
          </p:nvSpPr>
          <p:spPr bwMode="auto">
            <a:xfrm flipH="1">
              <a:off x="4616450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5" name="Oval 99"/>
            <p:cNvSpPr>
              <a:spLocks noChangeArrowheads="1"/>
            </p:cNvSpPr>
            <p:nvPr/>
          </p:nvSpPr>
          <p:spPr bwMode="auto">
            <a:xfrm flipH="1">
              <a:off x="4605337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6" name="Oval 101"/>
            <p:cNvSpPr>
              <a:spLocks noChangeArrowheads="1"/>
            </p:cNvSpPr>
            <p:nvPr/>
          </p:nvSpPr>
          <p:spPr bwMode="auto">
            <a:xfrm flipH="1">
              <a:off x="4197350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7" name="Oval 102"/>
            <p:cNvSpPr>
              <a:spLocks noChangeArrowheads="1"/>
            </p:cNvSpPr>
            <p:nvPr/>
          </p:nvSpPr>
          <p:spPr bwMode="auto">
            <a:xfrm flipH="1">
              <a:off x="4186237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8" name="Oval 104"/>
            <p:cNvSpPr>
              <a:spLocks noChangeArrowheads="1"/>
            </p:cNvSpPr>
            <p:nvPr/>
          </p:nvSpPr>
          <p:spPr bwMode="auto">
            <a:xfrm flipH="1">
              <a:off x="4406900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79" name="Oval 105"/>
            <p:cNvSpPr>
              <a:spLocks noChangeArrowheads="1"/>
            </p:cNvSpPr>
            <p:nvPr/>
          </p:nvSpPr>
          <p:spPr bwMode="auto">
            <a:xfrm flipH="1">
              <a:off x="4395787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0" name="Oval 107"/>
            <p:cNvSpPr>
              <a:spLocks noChangeArrowheads="1"/>
            </p:cNvSpPr>
            <p:nvPr/>
          </p:nvSpPr>
          <p:spPr bwMode="auto">
            <a:xfrm flipH="1">
              <a:off x="4006850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1" name="Oval 108"/>
            <p:cNvSpPr>
              <a:spLocks noChangeArrowheads="1"/>
            </p:cNvSpPr>
            <p:nvPr/>
          </p:nvSpPr>
          <p:spPr bwMode="auto">
            <a:xfrm flipH="1">
              <a:off x="3995737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2" name="Oval 110"/>
            <p:cNvSpPr>
              <a:spLocks noChangeArrowheads="1"/>
            </p:cNvSpPr>
            <p:nvPr/>
          </p:nvSpPr>
          <p:spPr bwMode="auto">
            <a:xfrm flipH="1">
              <a:off x="4616450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3" name="Oval 111"/>
            <p:cNvSpPr>
              <a:spLocks noChangeArrowheads="1"/>
            </p:cNvSpPr>
            <p:nvPr/>
          </p:nvSpPr>
          <p:spPr bwMode="auto">
            <a:xfrm flipH="1">
              <a:off x="4605337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4" name="Oval 113"/>
            <p:cNvSpPr>
              <a:spLocks noChangeArrowheads="1"/>
            </p:cNvSpPr>
            <p:nvPr/>
          </p:nvSpPr>
          <p:spPr bwMode="auto">
            <a:xfrm flipH="1">
              <a:off x="383540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5" name="Oval 114"/>
            <p:cNvSpPr>
              <a:spLocks noChangeArrowheads="1"/>
            </p:cNvSpPr>
            <p:nvPr/>
          </p:nvSpPr>
          <p:spPr bwMode="auto">
            <a:xfrm flipH="1">
              <a:off x="382428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6" name="Oval 116"/>
            <p:cNvSpPr>
              <a:spLocks noChangeArrowheads="1"/>
            </p:cNvSpPr>
            <p:nvPr/>
          </p:nvSpPr>
          <p:spPr bwMode="auto">
            <a:xfrm flipH="1">
              <a:off x="41211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7" name="Oval 117"/>
            <p:cNvSpPr>
              <a:spLocks noChangeArrowheads="1"/>
            </p:cNvSpPr>
            <p:nvPr/>
          </p:nvSpPr>
          <p:spPr bwMode="auto">
            <a:xfrm flipH="1">
              <a:off x="41100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8" name="Oval 119"/>
            <p:cNvSpPr>
              <a:spLocks noChangeArrowheads="1"/>
            </p:cNvSpPr>
            <p:nvPr/>
          </p:nvSpPr>
          <p:spPr bwMode="auto">
            <a:xfrm flipH="1">
              <a:off x="3511550" y="4832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89" name="Oval 120"/>
            <p:cNvSpPr>
              <a:spLocks noChangeArrowheads="1"/>
            </p:cNvSpPr>
            <p:nvPr/>
          </p:nvSpPr>
          <p:spPr bwMode="auto">
            <a:xfrm flipH="1">
              <a:off x="3500437" y="4825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0" name="Oval 122"/>
            <p:cNvSpPr>
              <a:spLocks noChangeArrowheads="1"/>
            </p:cNvSpPr>
            <p:nvPr/>
          </p:nvSpPr>
          <p:spPr bwMode="auto">
            <a:xfrm flipH="1">
              <a:off x="3663950" y="4908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1" name="Oval 123"/>
            <p:cNvSpPr>
              <a:spLocks noChangeArrowheads="1"/>
            </p:cNvSpPr>
            <p:nvPr/>
          </p:nvSpPr>
          <p:spPr bwMode="auto">
            <a:xfrm flipH="1">
              <a:off x="3652837" y="4902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2" name="Oval 125"/>
            <p:cNvSpPr>
              <a:spLocks noChangeArrowheads="1"/>
            </p:cNvSpPr>
            <p:nvPr/>
          </p:nvSpPr>
          <p:spPr bwMode="auto">
            <a:xfrm flipH="1">
              <a:off x="38163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3" name="Oval 126"/>
            <p:cNvSpPr>
              <a:spLocks noChangeArrowheads="1"/>
            </p:cNvSpPr>
            <p:nvPr/>
          </p:nvSpPr>
          <p:spPr bwMode="auto">
            <a:xfrm flipH="1">
              <a:off x="38052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4" name="Oval 128"/>
            <p:cNvSpPr>
              <a:spLocks noChangeArrowheads="1"/>
            </p:cNvSpPr>
            <p:nvPr/>
          </p:nvSpPr>
          <p:spPr bwMode="auto">
            <a:xfrm flipH="1">
              <a:off x="40830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5" name="Oval 129"/>
            <p:cNvSpPr>
              <a:spLocks noChangeArrowheads="1"/>
            </p:cNvSpPr>
            <p:nvPr/>
          </p:nvSpPr>
          <p:spPr bwMode="auto">
            <a:xfrm flipH="1">
              <a:off x="40719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6" name="Oval 131"/>
            <p:cNvSpPr>
              <a:spLocks noChangeArrowheads="1"/>
            </p:cNvSpPr>
            <p:nvPr/>
          </p:nvSpPr>
          <p:spPr bwMode="auto">
            <a:xfrm flipH="1">
              <a:off x="36639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7" name="Oval 132"/>
            <p:cNvSpPr>
              <a:spLocks noChangeArrowheads="1"/>
            </p:cNvSpPr>
            <p:nvPr/>
          </p:nvSpPr>
          <p:spPr bwMode="auto">
            <a:xfrm flipH="1">
              <a:off x="36528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8" name="Oval 134"/>
            <p:cNvSpPr>
              <a:spLocks noChangeArrowheads="1"/>
            </p:cNvSpPr>
            <p:nvPr/>
          </p:nvSpPr>
          <p:spPr bwMode="auto">
            <a:xfrm flipH="1">
              <a:off x="3873500" y="4870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899" name="Oval 135"/>
            <p:cNvSpPr>
              <a:spLocks noChangeArrowheads="1"/>
            </p:cNvSpPr>
            <p:nvPr/>
          </p:nvSpPr>
          <p:spPr bwMode="auto">
            <a:xfrm flipH="1">
              <a:off x="3862387" y="4864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0" name="Oval 137"/>
            <p:cNvSpPr>
              <a:spLocks noChangeArrowheads="1"/>
            </p:cNvSpPr>
            <p:nvPr/>
          </p:nvSpPr>
          <p:spPr bwMode="auto">
            <a:xfrm flipH="1">
              <a:off x="3473450" y="4946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1" name="Oval 138"/>
            <p:cNvSpPr>
              <a:spLocks noChangeArrowheads="1"/>
            </p:cNvSpPr>
            <p:nvPr/>
          </p:nvSpPr>
          <p:spPr bwMode="auto">
            <a:xfrm flipH="1">
              <a:off x="3462337" y="4940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2" name="Oval 140"/>
            <p:cNvSpPr>
              <a:spLocks noChangeArrowheads="1"/>
            </p:cNvSpPr>
            <p:nvPr/>
          </p:nvSpPr>
          <p:spPr bwMode="auto">
            <a:xfrm flipH="1">
              <a:off x="408305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3" name="Oval 141"/>
            <p:cNvSpPr>
              <a:spLocks noChangeArrowheads="1"/>
            </p:cNvSpPr>
            <p:nvPr/>
          </p:nvSpPr>
          <p:spPr bwMode="auto">
            <a:xfrm flipH="1">
              <a:off x="407193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4" name="Oval 143"/>
            <p:cNvSpPr>
              <a:spLocks noChangeArrowheads="1"/>
            </p:cNvSpPr>
            <p:nvPr/>
          </p:nvSpPr>
          <p:spPr bwMode="auto">
            <a:xfrm flipH="1">
              <a:off x="299720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5" name="Oval 144"/>
            <p:cNvSpPr>
              <a:spLocks noChangeArrowheads="1"/>
            </p:cNvSpPr>
            <p:nvPr/>
          </p:nvSpPr>
          <p:spPr bwMode="auto">
            <a:xfrm flipH="1">
              <a:off x="298608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6" name="Oval 146"/>
            <p:cNvSpPr>
              <a:spLocks noChangeArrowheads="1"/>
            </p:cNvSpPr>
            <p:nvPr/>
          </p:nvSpPr>
          <p:spPr bwMode="auto">
            <a:xfrm flipH="1">
              <a:off x="3282950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7" name="Oval 147"/>
            <p:cNvSpPr>
              <a:spLocks noChangeArrowheads="1"/>
            </p:cNvSpPr>
            <p:nvPr/>
          </p:nvSpPr>
          <p:spPr bwMode="auto">
            <a:xfrm flipH="1">
              <a:off x="3271837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8" name="Oval 149"/>
            <p:cNvSpPr>
              <a:spLocks noChangeArrowheads="1"/>
            </p:cNvSpPr>
            <p:nvPr/>
          </p:nvSpPr>
          <p:spPr bwMode="auto">
            <a:xfrm flipH="1">
              <a:off x="2673349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09" name="Oval 150"/>
            <p:cNvSpPr>
              <a:spLocks noChangeArrowheads="1"/>
            </p:cNvSpPr>
            <p:nvPr/>
          </p:nvSpPr>
          <p:spPr bwMode="auto">
            <a:xfrm flipH="1">
              <a:off x="2662236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0" name="Oval 152"/>
            <p:cNvSpPr>
              <a:spLocks noChangeArrowheads="1"/>
            </p:cNvSpPr>
            <p:nvPr/>
          </p:nvSpPr>
          <p:spPr bwMode="auto">
            <a:xfrm flipH="1">
              <a:off x="2825749" y="52895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1" name="Oval 153"/>
            <p:cNvSpPr>
              <a:spLocks noChangeArrowheads="1"/>
            </p:cNvSpPr>
            <p:nvPr/>
          </p:nvSpPr>
          <p:spPr bwMode="auto">
            <a:xfrm flipH="1">
              <a:off x="2814636" y="52831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2" name="Oval 155"/>
            <p:cNvSpPr>
              <a:spLocks noChangeArrowheads="1"/>
            </p:cNvSpPr>
            <p:nvPr/>
          </p:nvSpPr>
          <p:spPr bwMode="auto">
            <a:xfrm flipH="1">
              <a:off x="2978149" y="5346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3" name="Oval 156"/>
            <p:cNvSpPr>
              <a:spLocks noChangeArrowheads="1"/>
            </p:cNvSpPr>
            <p:nvPr/>
          </p:nvSpPr>
          <p:spPr bwMode="auto">
            <a:xfrm flipH="1">
              <a:off x="2967036" y="5340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4" name="Oval 158"/>
            <p:cNvSpPr>
              <a:spLocks noChangeArrowheads="1"/>
            </p:cNvSpPr>
            <p:nvPr/>
          </p:nvSpPr>
          <p:spPr bwMode="auto">
            <a:xfrm flipH="1">
              <a:off x="3244850" y="5346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5" name="Oval 159"/>
            <p:cNvSpPr>
              <a:spLocks noChangeArrowheads="1"/>
            </p:cNvSpPr>
            <p:nvPr/>
          </p:nvSpPr>
          <p:spPr bwMode="auto">
            <a:xfrm flipH="1">
              <a:off x="3233737" y="5340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6" name="Oval 161"/>
            <p:cNvSpPr>
              <a:spLocks noChangeArrowheads="1"/>
            </p:cNvSpPr>
            <p:nvPr/>
          </p:nvSpPr>
          <p:spPr bwMode="auto">
            <a:xfrm flipH="1">
              <a:off x="2825749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7" name="Oval 162"/>
            <p:cNvSpPr>
              <a:spLocks noChangeArrowheads="1"/>
            </p:cNvSpPr>
            <p:nvPr/>
          </p:nvSpPr>
          <p:spPr bwMode="auto">
            <a:xfrm flipH="1">
              <a:off x="2814636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8" name="Oval 164"/>
            <p:cNvSpPr>
              <a:spLocks noChangeArrowheads="1"/>
            </p:cNvSpPr>
            <p:nvPr/>
          </p:nvSpPr>
          <p:spPr bwMode="auto">
            <a:xfrm flipH="1">
              <a:off x="3035300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19" name="Oval 165"/>
            <p:cNvSpPr>
              <a:spLocks noChangeArrowheads="1"/>
            </p:cNvSpPr>
            <p:nvPr/>
          </p:nvSpPr>
          <p:spPr bwMode="auto">
            <a:xfrm flipH="1">
              <a:off x="3024187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0" name="Oval 167"/>
            <p:cNvSpPr>
              <a:spLocks noChangeArrowheads="1"/>
            </p:cNvSpPr>
            <p:nvPr/>
          </p:nvSpPr>
          <p:spPr bwMode="auto">
            <a:xfrm flipH="1">
              <a:off x="2635249" y="5327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1" name="Oval 168"/>
            <p:cNvSpPr>
              <a:spLocks noChangeArrowheads="1"/>
            </p:cNvSpPr>
            <p:nvPr/>
          </p:nvSpPr>
          <p:spPr bwMode="auto">
            <a:xfrm flipH="1">
              <a:off x="2624136" y="5321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2" name="Oval 170"/>
            <p:cNvSpPr>
              <a:spLocks noChangeArrowheads="1"/>
            </p:cNvSpPr>
            <p:nvPr/>
          </p:nvSpPr>
          <p:spPr bwMode="auto">
            <a:xfrm flipH="1">
              <a:off x="32448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3" name="Oval 171"/>
            <p:cNvSpPr>
              <a:spLocks noChangeArrowheads="1"/>
            </p:cNvSpPr>
            <p:nvPr/>
          </p:nvSpPr>
          <p:spPr bwMode="auto">
            <a:xfrm flipH="1">
              <a:off x="32337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4" name="Oval 173"/>
            <p:cNvSpPr>
              <a:spLocks noChangeArrowheads="1"/>
            </p:cNvSpPr>
            <p:nvPr/>
          </p:nvSpPr>
          <p:spPr bwMode="auto">
            <a:xfrm flipH="1">
              <a:off x="4292600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5" name="Oval 174"/>
            <p:cNvSpPr>
              <a:spLocks noChangeArrowheads="1"/>
            </p:cNvSpPr>
            <p:nvPr/>
          </p:nvSpPr>
          <p:spPr bwMode="auto">
            <a:xfrm flipH="1">
              <a:off x="4281487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6" name="Oval 176"/>
            <p:cNvSpPr>
              <a:spLocks noChangeArrowheads="1"/>
            </p:cNvSpPr>
            <p:nvPr/>
          </p:nvSpPr>
          <p:spPr bwMode="auto">
            <a:xfrm flipH="1">
              <a:off x="45783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7" name="Oval 177"/>
            <p:cNvSpPr>
              <a:spLocks noChangeArrowheads="1"/>
            </p:cNvSpPr>
            <p:nvPr/>
          </p:nvSpPr>
          <p:spPr bwMode="auto">
            <a:xfrm flipH="1">
              <a:off x="45672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8" name="Oval 179"/>
            <p:cNvSpPr>
              <a:spLocks noChangeArrowheads="1"/>
            </p:cNvSpPr>
            <p:nvPr/>
          </p:nvSpPr>
          <p:spPr bwMode="auto">
            <a:xfrm flipH="1">
              <a:off x="3968750" y="51371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29" name="Oval 180"/>
            <p:cNvSpPr>
              <a:spLocks noChangeArrowheads="1"/>
            </p:cNvSpPr>
            <p:nvPr/>
          </p:nvSpPr>
          <p:spPr bwMode="auto">
            <a:xfrm flipH="1">
              <a:off x="3957637" y="51307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0" name="Oval 182"/>
            <p:cNvSpPr>
              <a:spLocks noChangeArrowheads="1"/>
            </p:cNvSpPr>
            <p:nvPr/>
          </p:nvSpPr>
          <p:spPr bwMode="auto">
            <a:xfrm flipH="1">
              <a:off x="4121150" y="52133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1" name="Oval 183"/>
            <p:cNvSpPr>
              <a:spLocks noChangeArrowheads="1"/>
            </p:cNvSpPr>
            <p:nvPr/>
          </p:nvSpPr>
          <p:spPr bwMode="auto">
            <a:xfrm flipH="1">
              <a:off x="4110037" y="52069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2" name="Oval 185"/>
            <p:cNvSpPr>
              <a:spLocks noChangeArrowheads="1"/>
            </p:cNvSpPr>
            <p:nvPr/>
          </p:nvSpPr>
          <p:spPr bwMode="auto">
            <a:xfrm flipH="1">
              <a:off x="4273550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3" name="Oval 186"/>
            <p:cNvSpPr>
              <a:spLocks noChangeArrowheads="1"/>
            </p:cNvSpPr>
            <p:nvPr/>
          </p:nvSpPr>
          <p:spPr bwMode="auto">
            <a:xfrm flipH="1">
              <a:off x="4262437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4" name="Oval 188"/>
            <p:cNvSpPr>
              <a:spLocks noChangeArrowheads="1"/>
            </p:cNvSpPr>
            <p:nvPr/>
          </p:nvSpPr>
          <p:spPr bwMode="auto">
            <a:xfrm flipH="1">
              <a:off x="4540250" y="52704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5" name="Oval 189"/>
            <p:cNvSpPr>
              <a:spLocks noChangeArrowheads="1"/>
            </p:cNvSpPr>
            <p:nvPr/>
          </p:nvSpPr>
          <p:spPr bwMode="auto">
            <a:xfrm flipH="1">
              <a:off x="4529137" y="52641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6" name="Oval 191"/>
            <p:cNvSpPr>
              <a:spLocks noChangeArrowheads="1"/>
            </p:cNvSpPr>
            <p:nvPr/>
          </p:nvSpPr>
          <p:spPr bwMode="auto">
            <a:xfrm flipH="1">
              <a:off x="4121150" y="50990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7" name="Oval 192"/>
            <p:cNvSpPr>
              <a:spLocks noChangeArrowheads="1"/>
            </p:cNvSpPr>
            <p:nvPr/>
          </p:nvSpPr>
          <p:spPr bwMode="auto">
            <a:xfrm flipH="1">
              <a:off x="4110037" y="50926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8" name="Oval 194"/>
            <p:cNvSpPr>
              <a:spLocks noChangeArrowheads="1"/>
            </p:cNvSpPr>
            <p:nvPr/>
          </p:nvSpPr>
          <p:spPr bwMode="auto">
            <a:xfrm flipH="1">
              <a:off x="4330700" y="51752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39" name="Oval 195"/>
            <p:cNvSpPr>
              <a:spLocks noChangeArrowheads="1"/>
            </p:cNvSpPr>
            <p:nvPr/>
          </p:nvSpPr>
          <p:spPr bwMode="auto">
            <a:xfrm flipH="1">
              <a:off x="4319587" y="51688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0" name="Oval 197"/>
            <p:cNvSpPr>
              <a:spLocks noChangeArrowheads="1"/>
            </p:cNvSpPr>
            <p:nvPr/>
          </p:nvSpPr>
          <p:spPr bwMode="auto">
            <a:xfrm flipH="1">
              <a:off x="3930650" y="52514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1" name="Oval 198"/>
            <p:cNvSpPr>
              <a:spLocks noChangeArrowheads="1"/>
            </p:cNvSpPr>
            <p:nvPr/>
          </p:nvSpPr>
          <p:spPr bwMode="auto">
            <a:xfrm flipH="1">
              <a:off x="3919537" y="52450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2" name="Oval 200"/>
            <p:cNvSpPr>
              <a:spLocks noChangeArrowheads="1"/>
            </p:cNvSpPr>
            <p:nvPr/>
          </p:nvSpPr>
          <p:spPr bwMode="auto">
            <a:xfrm flipH="1">
              <a:off x="4540250" y="50228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3" name="Oval 201"/>
            <p:cNvSpPr>
              <a:spLocks noChangeArrowheads="1"/>
            </p:cNvSpPr>
            <p:nvPr/>
          </p:nvSpPr>
          <p:spPr bwMode="auto">
            <a:xfrm flipH="1">
              <a:off x="4529137" y="50164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4" name="Oval 203"/>
            <p:cNvSpPr>
              <a:spLocks noChangeArrowheads="1"/>
            </p:cNvSpPr>
            <p:nvPr/>
          </p:nvSpPr>
          <p:spPr bwMode="auto">
            <a:xfrm flipH="1">
              <a:off x="2082799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5" name="Oval 204"/>
            <p:cNvSpPr>
              <a:spLocks noChangeArrowheads="1"/>
            </p:cNvSpPr>
            <p:nvPr/>
          </p:nvSpPr>
          <p:spPr bwMode="auto">
            <a:xfrm flipH="1">
              <a:off x="2071686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6" name="Oval 206"/>
            <p:cNvSpPr>
              <a:spLocks noChangeArrowheads="1"/>
            </p:cNvSpPr>
            <p:nvPr/>
          </p:nvSpPr>
          <p:spPr bwMode="auto">
            <a:xfrm flipH="1">
              <a:off x="23685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7" name="Oval 207"/>
            <p:cNvSpPr>
              <a:spLocks noChangeArrowheads="1"/>
            </p:cNvSpPr>
            <p:nvPr/>
          </p:nvSpPr>
          <p:spPr bwMode="auto">
            <a:xfrm flipH="1">
              <a:off x="23574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8" name="Oval 209"/>
            <p:cNvSpPr>
              <a:spLocks noChangeArrowheads="1"/>
            </p:cNvSpPr>
            <p:nvPr/>
          </p:nvSpPr>
          <p:spPr bwMode="auto">
            <a:xfrm flipH="1">
              <a:off x="1758949" y="4451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49" name="Oval 210"/>
            <p:cNvSpPr>
              <a:spLocks noChangeArrowheads="1"/>
            </p:cNvSpPr>
            <p:nvPr/>
          </p:nvSpPr>
          <p:spPr bwMode="auto">
            <a:xfrm flipH="1">
              <a:off x="1747836" y="4444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0" name="Oval 212"/>
            <p:cNvSpPr>
              <a:spLocks noChangeArrowheads="1"/>
            </p:cNvSpPr>
            <p:nvPr/>
          </p:nvSpPr>
          <p:spPr bwMode="auto">
            <a:xfrm flipH="1">
              <a:off x="1911349" y="4527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1" name="Oval 213"/>
            <p:cNvSpPr>
              <a:spLocks noChangeArrowheads="1"/>
            </p:cNvSpPr>
            <p:nvPr/>
          </p:nvSpPr>
          <p:spPr bwMode="auto">
            <a:xfrm flipH="1">
              <a:off x="1900236" y="4521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2" name="Oval 215"/>
            <p:cNvSpPr>
              <a:spLocks noChangeArrowheads="1"/>
            </p:cNvSpPr>
            <p:nvPr/>
          </p:nvSpPr>
          <p:spPr bwMode="auto">
            <a:xfrm flipH="1">
              <a:off x="2063749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3" name="Oval 216"/>
            <p:cNvSpPr>
              <a:spLocks noChangeArrowheads="1"/>
            </p:cNvSpPr>
            <p:nvPr/>
          </p:nvSpPr>
          <p:spPr bwMode="auto">
            <a:xfrm flipH="1">
              <a:off x="2052636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4" name="Oval 218"/>
            <p:cNvSpPr>
              <a:spLocks noChangeArrowheads="1"/>
            </p:cNvSpPr>
            <p:nvPr/>
          </p:nvSpPr>
          <p:spPr bwMode="auto">
            <a:xfrm flipH="1">
              <a:off x="2330449" y="458469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5" name="Oval 219"/>
            <p:cNvSpPr>
              <a:spLocks noChangeArrowheads="1"/>
            </p:cNvSpPr>
            <p:nvPr/>
          </p:nvSpPr>
          <p:spPr bwMode="auto">
            <a:xfrm flipH="1">
              <a:off x="2319336" y="457834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6" name="Oval 221"/>
            <p:cNvSpPr>
              <a:spLocks noChangeArrowheads="1"/>
            </p:cNvSpPr>
            <p:nvPr/>
          </p:nvSpPr>
          <p:spPr bwMode="auto">
            <a:xfrm flipH="1">
              <a:off x="1911349" y="4413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7" name="Oval 222"/>
            <p:cNvSpPr>
              <a:spLocks noChangeArrowheads="1"/>
            </p:cNvSpPr>
            <p:nvPr/>
          </p:nvSpPr>
          <p:spPr bwMode="auto">
            <a:xfrm flipH="1">
              <a:off x="1900236" y="4406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8" name="Oval 224"/>
            <p:cNvSpPr>
              <a:spLocks noChangeArrowheads="1"/>
            </p:cNvSpPr>
            <p:nvPr/>
          </p:nvSpPr>
          <p:spPr bwMode="auto">
            <a:xfrm flipH="1">
              <a:off x="2120899" y="4489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59" name="Oval 225"/>
            <p:cNvSpPr>
              <a:spLocks noChangeArrowheads="1"/>
            </p:cNvSpPr>
            <p:nvPr/>
          </p:nvSpPr>
          <p:spPr bwMode="auto">
            <a:xfrm flipH="1">
              <a:off x="2109786" y="4483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0" name="Oval 227"/>
            <p:cNvSpPr>
              <a:spLocks noChangeArrowheads="1"/>
            </p:cNvSpPr>
            <p:nvPr/>
          </p:nvSpPr>
          <p:spPr bwMode="auto">
            <a:xfrm flipH="1">
              <a:off x="1720849" y="45656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1" name="Oval 228"/>
            <p:cNvSpPr>
              <a:spLocks noChangeArrowheads="1"/>
            </p:cNvSpPr>
            <p:nvPr/>
          </p:nvSpPr>
          <p:spPr bwMode="auto">
            <a:xfrm flipH="1">
              <a:off x="1709736" y="45592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2" name="Oval 230"/>
            <p:cNvSpPr>
              <a:spLocks noChangeArrowheads="1"/>
            </p:cNvSpPr>
            <p:nvPr/>
          </p:nvSpPr>
          <p:spPr bwMode="auto">
            <a:xfrm flipH="1">
              <a:off x="2330449" y="4337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3" name="Oval 231"/>
            <p:cNvSpPr>
              <a:spLocks noChangeArrowheads="1"/>
            </p:cNvSpPr>
            <p:nvPr/>
          </p:nvSpPr>
          <p:spPr bwMode="auto">
            <a:xfrm flipH="1">
              <a:off x="2319336" y="4330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4" name="Oval 233"/>
            <p:cNvSpPr>
              <a:spLocks noChangeArrowheads="1"/>
            </p:cNvSpPr>
            <p:nvPr/>
          </p:nvSpPr>
          <p:spPr bwMode="auto">
            <a:xfrm flipH="1">
              <a:off x="2844799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5" name="Oval 234"/>
            <p:cNvSpPr>
              <a:spLocks noChangeArrowheads="1"/>
            </p:cNvSpPr>
            <p:nvPr/>
          </p:nvSpPr>
          <p:spPr bwMode="auto">
            <a:xfrm flipH="1">
              <a:off x="2833686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6" name="Oval 236"/>
            <p:cNvSpPr>
              <a:spLocks noChangeArrowheads="1"/>
            </p:cNvSpPr>
            <p:nvPr/>
          </p:nvSpPr>
          <p:spPr bwMode="auto">
            <a:xfrm flipH="1">
              <a:off x="3130550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7" name="Oval 237"/>
            <p:cNvSpPr>
              <a:spLocks noChangeArrowheads="1"/>
            </p:cNvSpPr>
            <p:nvPr/>
          </p:nvSpPr>
          <p:spPr bwMode="auto">
            <a:xfrm flipH="1">
              <a:off x="3119437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8" name="Oval 239"/>
            <p:cNvSpPr>
              <a:spLocks noChangeArrowheads="1"/>
            </p:cNvSpPr>
            <p:nvPr/>
          </p:nvSpPr>
          <p:spPr bwMode="auto">
            <a:xfrm flipH="1">
              <a:off x="2520949" y="48323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69" name="Oval 240"/>
            <p:cNvSpPr>
              <a:spLocks noChangeArrowheads="1"/>
            </p:cNvSpPr>
            <p:nvPr/>
          </p:nvSpPr>
          <p:spPr bwMode="auto">
            <a:xfrm flipH="1">
              <a:off x="2509836" y="48259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0" name="Oval 242"/>
            <p:cNvSpPr>
              <a:spLocks noChangeArrowheads="1"/>
            </p:cNvSpPr>
            <p:nvPr/>
          </p:nvSpPr>
          <p:spPr bwMode="auto">
            <a:xfrm flipH="1">
              <a:off x="2673349" y="49085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1" name="Oval 243"/>
            <p:cNvSpPr>
              <a:spLocks noChangeArrowheads="1"/>
            </p:cNvSpPr>
            <p:nvPr/>
          </p:nvSpPr>
          <p:spPr bwMode="auto">
            <a:xfrm flipH="1">
              <a:off x="2662236" y="49021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2" name="Oval 245"/>
            <p:cNvSpPr>
              <a:spLocks noChangeArrowheads="1"/>
            </p:cNvSpPr>
            <p:nvPr/>
          </p:nvSpPr>
          <p:spPr bwMode="auto">
            <a:xfrm flipH="1">
              <a:off x="2825749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3" name="Oval 246"/>
            <p:cNvSpPr>
              <a:spLocks noChangeArrowheads="1"/>
            </p:cNvSpPr>
            <p:nvPr/>
          </p:nvSpPr>
          <p:spPr bwMode="auto">
            <a:xfrm flipH="1">
              <a:off x="2814636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4" name="Oval 248"/>
            <p:cNvSpPr>
              <a:spLocks noChangeArrowheads="1"/>
            </p:cNvSpPr>
            <p:nvPr/>
          </p:nvSpPr>
          <p:spPr bwMode="auto">
            <a:xfrm flipH="1">
              <a:off x="3092450" y="496569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5" name="Oval 249"/>
            <p:cNvSpPr>
              <a:spLocks noChangeArrowheads="1"/>
            </p:cNvSpPr>
            <p:nvPr/>
          </p:nvSpPr>
          <p:spPr bwMode="auto">
            <a:xfrm flipH="1">
              <a:off x="3081337" y="495934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6" name="Oval 251"/>
            <p:cNvSpPr>
              <a:spLocks noChangeArrowheads="1"/>
            </p:cNvSpPr>
            <p:nvPr/>
          </p:nvSpPr>
          <p:spPr bwMode="auto">
            <a:xfrm flipH="1">
              <a:off x="2673349" y="47942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7" name="Oval 252"/>
            <p:cNvSpPr>
              <a:spLocks noChangeArrowheads="1"/>
            </p:cNvSpPr>
            <p:nvPr/>
          </p:nvSpPr>
          <p:spPr bwMode="auto">
            <a:xfrm flipH="1">
              <a:off x="2662236" y="47878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8" name="Oval 254"/>
            <p:cNvSpPr>
              <a:spLocks noChangeArrowheads="1"/>
            </p:cNvSpPr>
            <p:nvPr/>
          </p:nvSpPr>
          <p:spPr bwMode="auto">
            <a:xfrm flipH="1">
              <a:off x="2882899" y="48704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79" name="Oval 255"/>
            <p:cNvSpPr>
              <a:spLocks noChangeArrowheads="1"/>
            </p:cNvSpPr>
            <p:nvPr/>
          </p:nvSpPr>
          <p:spPr bwMode="auto">
            <a:xfrm flipH="1">
              <a:off x="2871786" y="48640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0" name="Oval 257"/>
            <p:cNvSpPr>
              <a:spLocks noChangeArrowheads="1"/>
            </p:cNvSpPr>
            <p:nvPr/>
          </p:nvSpPr>
          <p:spPr bwMode="auto">
            <a:xfrm flipH="1">
              <a:off x="2482849" y="4946648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1" name="Oval 258"/>
            <p:cNvSpPr>
              <a:spLocks noChangeArrowheads="1"/>
            </p:cNvSpPr>
            <p:nvPr/>
          </p:nvSpPr>
          <p:spPr bwMode="auto">
            <a:xfrm flipH="1">
              <a:off x="2471736" y="4940298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2" name="Oval 260"/>
            <p:cNvSpPr>
              <a:spLocks noChangeArrowheads="1"/>
            </p:cNvSpPr>
            <p:nvPr/>
          </p:nvSpPr>
          <p:spPr bwMode="auto">
            <a:xfrm flipH="1">
              <a:off x="3092450" y="4718049"/>
              <a:ext cx="95250" cy="301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3" name="Oval 261"/>
            <p:cNvSpPr>
              <a:spLocks noChangeArrowheads="1"/>
            </p:cNvSpPr>
            <p:nvPr/>
          </p:nvSpPr>
          <p:spPr bwMode="auto">
            <a:xfrm flipH="1">
              <a:off x="3081337" y="4711699"/>
              <a:ext cx="11113" cy="42862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4" name="Freeform 263"/>
            <p:cNvSpPr>
              <a:spLocks/>
            </p:cNvSpPr>
            <p:nvPr/>
          </p:nvSpPr>
          <p:spPr bwMode="auto">
            <a:xfrm flipH="1">
              <a:off x="5818187" y="3200400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85" name="Freeform 264"/>
            <p:cNvSpPr>
              <a:spLocks/>
            </p:cNvSpPr>
            <p:nvPr/>
          </p:nvSpPr>
          <p:spPr bwMode="auto">
            <a:xfrm flipH="1">
              <a:off x="6046787" y="51053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86" name="Oval 265"/>
            <p:cNvSpPr>
              <a:spLocks noChangeArrowheads="1"/>
            </p:cNvSpPr>
            <p:nvPr/>
          </p:nvSpPr>
          <p:spPr bwMode="auto">
            <a:xfrm flipH="1">
              <a:off x="5083176" y="49577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7" name="Oval 266"/>
            <p:cNvSpPr>
              <a:spLocks noChangeArrowheads="1"/>
            </p:cNvSpPr>
            <p:nvPr/>
          </p:nvSpPr>
          <p:spPr bwMode="auto">
            <a:xfrm flipH="1">
              <a:off x="5081588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8" name="Oval 268"/>
            <p:cNvSpPr>
              <a:spLocks noChangeArrowheads="1"/>
            </p:cNvSpPr>
            <p:nvPr/>
          </p:nvSpPr>
          <p:spPr bwMode="auto">
            <a:xfrm flipH="1">
              <a:off x="5221288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89" name="Oval 269"/>
            <p:cNvSpPr>
              <a:spLocks noChangeArrowheads="1"/>
            </p:cNvSpPr>
            <p:nvPr/>
          </p:nvSpPr>
          <p:spPr bwMode="auto">
            <a:xfrm flipH="1">
              <a:off x="5219700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0" name="Oval 271"/>
            <p:cNvSpPr>
              <a:spLocks noChangeArrowheads="1"/>
            </p:cNvSpPr>
            <p:nvPr/>
          </p:nvSpPr>
          <p:spPr bwMode="auto">
            <a:xfrm flipH="1">
              <a:off x="4926013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1" name="Oval 272"/>
            <p:cNvSpPr>
              <a:spLocks noChangeArrowheads="1"/>
            </p:cNvSpPr>
            <p:nvPr/>
          </p:nvSpPr>
          <p:spPr bwMode="auto">
            <a:xfrm flipH="1">
              <a:off x="4922838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2" name="Oval 274"/>
            <p:cNvSpPr>
              <a:spLocks noChangeArrowheads="1"/>
            </p:cNvSpPr>
            <p:nvPr/>
          </p:nvSpPr>
          <p:spPr bwMode="auto">
            <a:xfrm flipH="1">
              <a:off x="5000625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3" name="Oval 275"/>
            <p:cNvSpPr>
              <a:spLocks noChangeArrowheads="1"/>
            </p:cNvSpPr>
            <p:nvPr/>
          </p:nvSpPr>
          <p:spPr bwMode="auto">
            <a:xfrm flipH="1">
              <a:off x="4997450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4" name="Oval 277"/>
            <p:cNvSpPr>
              <a:spLocks noChangeArrowheads="1"/>
            </p:cNvSpPr>
            <p:nvPr/>
          </p:nvSpPr>
          <p:spPr bwMode="auto">
            <a:xfrm flipH="1">
              <a:off x="5073651" y="52054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5" name="Oval 278"/>
            <p:cNvSpPr>
              <a:spLocks noChangeArrowheads="1"/>
            </p:cNvSpPr>
            <p:nvPr/>
          </p:nvSpPr>
          <p:spPr bwMode="auto">
            <a:xfrm flipH="1">
              <a:off x="5072063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6" name="Oval 280"/>
            <p:cNvSpPr>
              <a:spLocks noChangeArrowheads="1"/>
            </p:cNvSpPr>
            <p:nvPr/>
          </p:nvSpPr>
          <p:spPr bwMode="auto">
            <a:xfrm flipH="1">
              <a:off x="5203826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7" name="Oval 281"/>
            <p:cNvSpPr>
              <a:spLocks noChangeArrowheads="1"/>
            </p:cNvSpPr>
            <p:nvPr/>
          </p:nvSpPr>
          <p:spPr bwMode="auto">
            <a:xfrm flipH="1">
              <a:off x="5202238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8" name="Oval 283"/>
            <p:cNvSpPr>
              <a:spLocks noChangeArrowheads="1"/>
            </p:cNvSpPr>
            <p:nvPr/>
          </p:nvSpPr>
          <p:spPr bwMode="auto">
            <a:xfrm flipH="1">
              <a:off x="5000625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999" name="Oval 284"/>
            <p:cNvSpPr>
              <a:spLocks noChangeArrowheads="1"/>
            </p:cNvSpPr>
            <p:nvPr/>
          </p:nvSpPr>
          <p:spPr bwMode="auto">
            <a:xfrm flipH="1">
              <a:off x="4997450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0" name="Oval 286"/>
            <p:cNvSpPr>
              <a:spLocks noChangeArrowheads="1"/>
            </p:cNvSpPr>
            <p:nvPr/>
          </p:nvSpPr>
          <p:spPr bwMode="auto">
            <a:xfrm flipH="1">
              <a:off x="5102226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1" name="Oval 287"/>
            <p:cNvSpPr>
              <a:spLocks noChangeArrowheads="1"/>
            </p:cNvSpPr>
            <p:nvPr/>
          </p:nvSpPr>
          <p:spPr bwMode="auto">
            <a:xfrm flipH="1">
              <a:off x="5100638" y="5100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2" name="Oval 289"/>
            <p:cNvSpPr>
              <a:spLocks noChangeArrowheads="1"/>
            </p:cNvSpPr>
            <p:nvPr/>
          </p:nvSpPr>
          <p:spPr bwMode="auto">
            <a:xfrm flipH="1">
              <a:off x="4906963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3" name="Oval 290"/>
            <p:cNvSpPr>
              <a:spLocks noChangeArrowheads="1"/>
            </p:cNvSpPr>
            <p:nvPr/>
          </p:nvSpPr>
          <p:spPr bwMode="auto">
            <a:xfrm flipH="1">
              <a:off x="4905375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4" name="Oval 292"/>
            <p:cNvSpPr>
              <a:spLocks noChangeArrowheads="1"/>
            </p:cNvSpPr>
            <p:nvPr/>
          </p:nvSpPr>
          <p:spPr bwMode="auto">
            <a:xfrm flipH="1">
              <a:off x="5203826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5" name="Oval 293"/>
            <p:cNvSpPr>
              <a:spLocks noChangeArrowheads="1"/>
            </p:cNvSpPr>
            <p:nvPr/>
          </p:nvSpPr>
          <p:spPr bwMode="auto">
            <a:xfrm flipH="1">
              <a:off x="5202238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6" name="Oval 295"/>
            <p:cNvSpPr>
              <a:spLocks noChangeArrowheads="1"/>
            </p:cNvSpPr>
            <p:nvPr/>
          </p:nvSpPr>
          <p:spPr bwMode="auto">
            <a:xfrm flipH="1">
              <a:off x="5564188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7" name="Oval 296"/>
            <p:cNvSpPr>
              <a:spLocks noChangeArrowheads="1"/>
            </p:cNvSpPr>
            <p:nvPr/>
          </p:nvSpPr>
          <p:spPr bwMode="auto">
            <a:xfrm flipH="1">
              <a:off x="5561013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8" name="Oval 298"/>
            <p:cNvSpPr>
              <a:spLocks noChangeArrowheads="1"/>
            </p:cNvSpPr>
            <p:nvPr/>
          </p:nvSpPr>
          <p:spPr bwMode="auto">
            <a:xfrm flipH="1">
              <a:off x="570071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09" name="Oval 299"/>
            <p:cNvSpPr>
              <a:spLocks noChangeArrowheads="1"/>
            </p:cNvSpPr>
            <p:nvPr/>
          </p:nvSpPr>
          <p:spPr bwMode="auto">
            <a:xfrm flipH="1">
              <a:off x="569912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0" name="Oval 301"/>
            <p:cNvSpPr>
              <a:spLocks noChangeArrowheads="1"/>
            </p:cNvSpPr>
            <p:nvPr/>
          </p:nvSpPr>
          <p:spPr bwMode="auto">
            <a:xfrm flipH="1">
              <a:off x="5407026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1" name="Oval 302"/>
            <p:cNvSpPr>
              <a:spLocks noChangeArrowheads="1"/>
            </p:cNvSpPr>
            <p:nvPr/>
          </p:nvSpPr>
          <p:spPr bwMode="auto">
            <a:xfrm flipH="1">
              <a:off x="5405438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2" name="Oval 304"/>
            <p:cNvSpPr>
              <a:spLocks noChangeArrowheads="1"/>
            </p:cNvSpPr>
            <p:nvPr/>
          </p:nvSpPr>
          <p:spPr bwMode="auto">
            <a:xfrm flipH="1">
              <a:off x="5480051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3" name="Oval 305"/>
            <p:cNvSpPr>
              <a:spLocks noChangeArrowheads="1"/>
            </p:cNvSpPr>
            <p:nvPr/>
          </p:nvSpPr>
          <p:spPr bwMode="auto">
            <a:xfrm flipH="1">
              <a:off x="5478463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4" name="Oval 307"/>
            <p:cNvSpPr>
              <a:spLocks noChangeArrowheads="1"/>
            </p:cNvSpPr>
            <p:nvPr/>
          </p:nvSpPr>
          <p:spPr bwMode="auto">
            <a:xfrm flipH="1">
              <a:off x="5554663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5" name="Oval 308"/>
            <p:cNvSpPr>
              <a:spLocks noChangeArrowheads="1"/>
            </p:cNvSpPr>
            <p:nvPr/>
          </p:nvSpPr>
          <p:spPr bwMode="auto">
            <a:xfrm flipH="1">
              <a:off x="5551488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6" name="Oval 310"/>
            <p:cNvSpPr>
              <a:spLocks noChangeArrowheads="1"/>
            </p:cNvSpPr>
            <p:nvPr/>
          </p:nvSpPr>
          <p:spPr bwMode="auto">
            <a:xfrm flipH="1">
              <a:off x="5683250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7" name="Oval 311"/>
            <p:cNvSpPr>
              <a:spLocks noChangeArrowheads="1"/>
            </p:cNvSpPr>
            <p:nvPr/>
          </p:nvSpPr>
          <p:spPr bwMode="auto">
            <a:xfrm flipH="1">
              <a:off x="5680075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8" name="Oval 313"/>
            <p:cNvSpPr>
              <a:spLocks noChangeArrowheads="1"/>
            </p:cNvSpPr>
            <p:nvPr/>
          </p:nvSpPr>
          <p:spPr bwMode="auto">
            <a:xfrm flipH="1">
              <a:off x="5480051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19" name="Oval 314"/>
            <p:cNvSpPr>
              <a:spLocks noChangeArrowheads="1"/>
            </p:cNvSpPr>
            <p:nvPr/>
          </p:nvSpPr>
          <p:spPr bwMode="auto">
            <a:xfrm flipH="1">
              <a:off x="5478463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0" name="Oval 316"/>
            <p:cNvSpPr>
              <a:spLocks noChangeArrowheads="1"/>
            </p:cNvSpPr>
            <p:nvPr/>
          </p:nvSpPr>
          <p:spPr bwMode="auto">
            <a:xfrm flipH="1">
              <a:off x="5581651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1" name="Oval 317"/>
            <p:cNvSpPr>
              <a:spLocks noChangeArrowheads="1"/>
            </p:cNvSpPr>
            <p:nvPr/>
          </p:nvSpPr>
          <p:spPr bwMode="auto">
            <a:xfrm flipH="1">
              <a:off x="5580063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2" name="Oval 319"/>
            <p:cNvSpPr>
              <a:spLocks noChangeArrowheads="1"/>
            </p:cNvSpPr>
            <p:nvPr/>
          </p:nvSpPr>
          <p:spPr bwMode="auto">
            <a:xfrm flipH="1">
              <a:off x="5387976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3" name="Oval 320"/>
            <p:cNvSpPr>
              <a:spLocks noChangeArrowheads="1"/>
            </p:cNvSpPr>
            <p:nvPr/>
          </p:nvSpPr>
          <p:spPr bwMode="auto">
            <a:xfrm flipH="1">
              <a:off x="5386388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" name="Oval 322"/>
            <p:cNvSpPr>
              <a:spLocks noChangeArrowheads="1"/>
            </p:cNvSpPr>
            <p:nvPr/>
          </p:nvSpPr>
          <p:spPr bwMode="auto">
            <a:xfrm flipH="1">
              <a:off x="5683250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5" name="Oval 323"/>
            <p:cNvSpPr>
              <a:spLocks noChangeArrowheads="1"/>
            </p:cNvSpPr>
            <p:nvPr/>
          </p:nvSpPr>
          <p:spPr bwMode="auto">
            <a:xfrm flipH="1">
              <a:off x="5680075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6" name="Oval 325"/>
            <p:cNvSpPr>
              <a:spLocks noChangeArrowheads="1"/>
            </p:cNvSpPr>
            <p:nvPr/>
          </p:nvSpPr>
          <p:spPr bwMode="auto">
            <a:xfrm flipH="1">
              <a:off x="619125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7" name="Oval 326"/>
            <p:cNvSpPr>
              <a:spLocks noChangeArrowheads="1"/>
            </p:cNvSpPr>
            <p:nvPr/>
          </p:nvSpPr>
          <p:spPr bwMode="auto">
            <a:xfrm flipH="1">
              <a:off x="6189663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8" name="Oval 328"/>
            <p:cNvSpPr>
              <a:spLocks noChangeArrowheads="1"/>
            </p:cNvSpPr>
            <p:nvPr/>
          </p:nvSpPr>
          <p:spPr bwMode="auto">
            <a:xfrm flipH="1">
              <a:off x="632936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9" name="Oval 329"/>
            <p:cNvSpPr>
              <a:spLocks noChangeArrowheads="1"/>
            </p:cNvSpPr>
            <p:nvPr/>
          </p:nvSpPr>
          <p:spPr bwMode="auto">
            <a:xfrm flipH="1">
              <a:off x="632777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0" name="Oval 331"/>
            <p:cNvSpPr>
              <a:spLocks noChangeArrowheads="1"/>
            </p:cNvSpPr>
            <p:nvPr/>
          </p:nvSpPr>
          <p:spPr bwMode="auto">
            <a:xfrm flipH="1">
              <a:off x="6034088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1" name="Oval 332"/>
            <p:cNvSpPr>
              <a:spLocks noChangeArrowheads="1"/>
            </p:cNvSpPr>
            <p:nvPr/>
          </p:nvSpPr>
          <p:spPr bwMode="auto">
            <a:xfrm flipH="1">
              <a:off x="6032500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2" name="Oval 334"/>
            <p:cNvSpPr>
              <a:spLocks noChangeArrowheads="1"/>
            </p:cNvSpPr>
            <p:nvPr/>
          </p:nvSpPr>
          <p:spPr bwMode="auto">
            <a:xfrm flipH="1">
              <a:off x="6107113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3" name="Oval 335"/>
            <p:cNvSpPr>
              <a:spLocks noChangeArrowheads="1"/>
            </p:cNvSpPr>
            <p:nvPr/>
          </p:nvSpPr>
          <p:spPr bwMode="auto">
            <a:xfrm flipH="1">
              <a:off x="6105525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4" name="Oval 337"/>
            <p:cNvSpPr>
              <a:spLocks noChangeArrowheads="1"/>
            </p:cNvSpPr>
            <p:nvPr/>
          </p:nvSpPr>
          <p:spPr bwMode="auto">
            <a:xfrm flipH="1">
              <a:off x="6183313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5" name="Oval 338"/>
            <p:cNvSpPr>
              <a:spLocks noChangeArrowheads="1"/>
            </p:cNvSpPr>
            <p:nvPr/>
          </p:nvSpPr>
          <p:spPr bwMode="auto">
            <a:xfrm flipH="1">
              <a:off x="6180138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6" name="Oval 340"/>
            <p:cNvSpPr>
              <a:spLocks noChangeArrowheads="1"/>
            </p:cNvSpPr>
            <p:nvPr/>
          </p:nvSpPr>
          <p:spPr bwMode="auto">
            <a:xfrm flipH="1">
              <a:off x="6311900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7" name="Oval 341"/>
            <p:cNvSpPr>
              <a:spLocks noChangeArrowheads="1"/>
            </p:cNvSpPr>
            <p:nvPr/>
          </p:nvSpPr>
          <p:spPr bwMode="auto">
            <a:xfrm flipH="1">
              <a:off x="6308725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8" name="Oval 343"/>
            <p:cNvSpPr>
              <a:spLocks noChangeArrowheads="1"/>
            </p:cNvSpPr>
            <p:nvPr/>
          </p:nvSpPr>
          <p:spPr bwMode="auto">
            <a:xfrm flipH="1">
              <a:off x="6107113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9" name="Oval 344"/>
            <p:cNvSpPr>
              <a:spLocks noChangeArrowheads="1"/>
            </p:cNvSpPr>
            <p:nvPr/>
          </p:nvSpPr>
          <p:spPr bwMode="auto">
            <a:xfrm flipH="1">
              <a:off x="6105525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0" name="Oval 346"/>
            <p:cNvSpPr>
              <a:spLocks noChangeArrowheads="1"/>
            </p:cNvSpPr>
            <p:nvPr/>
          </p:nvSpPr>
          <p:spPr bwMode="auto">
            <a:xfrm flipH="1">
              <a:off x="6210300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1" name="Oval 347"/>
            <p:cNvSpPr>
              <a:spLocks noChangeArrowheads="1"/>
            </p:cNvSpPr>
            <p:nvPr/>
          </p:nvSpPr>
          <p:spPr bwMode="auto">
            <a:xfrm flipH="1">
              <a:off x="6207125" y="44148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2" name="Oval 349"/>
            <p:cNvSpPr>
              <a:spLocks noChangeArrowheads="1"/>
            </p:cNvSpPr>
            <p:nvPr/>
          </p:nvSpPr>
          <p:spPr bwMode="auto">
            <a:xfrm flipH="1">
              <a:off x="6015038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3" name="Oval 350"/>
            <p:cNvSpPr>
              <a:spLocks noChangeArrowheads="1"/>
            </p:cNvSpPr>
            <p:nvPr/>
          </p:nvSpPr>
          <p:spPr bwMode="auto">
            <a:xfrm flipH="1">
              <a:off x="6013450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4" name="Oval 352"/>
            <p:cNvSpPr>
              <a:spLocks noChangeArrowheads="1"/>
            </p:cNvSpPr>
            <p:nvPr/>
          </p:nvSpPr>
          <p:spPr bwMode="auto">
            <a:xfrm flipH="1">
              <a:off x="6311900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5" name="Oval 353"/>
            <p:cNvSpPr>
              <a:spLocks noChangeArrowheads="1"/>
            </p:cNvSpPr>
            <p:nvPr/>
          </p:nvSpPr>
          <p:spPr bwMode="auto">
            <a:xfrm flipH="1">
              <a:off x="6308725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6" name="Oval 355"/>
            <p:cNvSpPr>
              <a:spLocks noChangeArrowheads="1"/>
            </p:cNvSpPr>
            <p:nvPr/>
          </p:nvSpPr>
          <p:spPr bwMode="auto">
            <a:xfrm flipH="1">
              <a:off x="5932488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7" name="Oval 356"/>
            <p:cNvSpPr>
              <a:spLocks noChangeArrowheads="1"/>
            </p:cNvSpPr>
            <p:nvPr/>
          </p:nvSpPr>
          <p:spPr bwMode="auto">
            <a:xfrm flipH="1">
              <a:off x="5930900" y="4643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8" name="Oval 358"/>
            <p:cNvSpPr>
              <a:spLocks noChangeArrowheads="1"/>
            </p:cNvSpPr>
            <p:nvPr/>
          </p:nvSpPr>
          <p:spPr bwMode="auto">
            <a:xfrm flipH="1">
              <a:off x="6072188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49" name="Oval 359"/>
            <p:cNvSpPr>
              <a:spLocks noChangeArrowheads="1"/>
            </p:cNvSpPr>
            <p:nvPr/>
          </p:nvSpPr>
          <p:spPr bwMode="auto">
            <a:xfrm flipH="1">
              <a:off x="6069013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0" name="Oval 361"/>
            <p:cNvSpPr>
              <a:spLocks noChangeArrowheads="1"/>
            </p:cNvSpPr>
            <p:nvPr/>
          </p:nvSpPr>
          <p:spPr bwMode="auto">
            <a:xfrm flipH="1">
              <a:off x="5775326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1" name="Oval 362"/>
            <p:cNvSpPr>
              <a:spLocks noChangeArrowheads="1"/>
            </p:cNvSpPr>
            <p:nvPr/>
          </p:nvSpPr>
          <p:spPr bwMode="auto">
            <a:xfrm flipH="1">
              <a:off x="5773738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2" name="Oval 364"/>
            <p:cNvSpPr>
              <a:spLocks noChangeArrowheads="1"/>
            </p:cNvSpPr>
            <p:nvPr/>
          </p:nvSpPr>
          <p:spPr bwMode="auto">
            <a:xfrm flipH="1">
              <a:off x="5849938" y="4843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3" name="Oval 365"/>
            <p:cNvSpPr>
              <a:spLocks noChangeArrowheads="1"/>
            </p:cNvSpPr>
            <p:nvPr/>
          </p:nvSpPr>
          <p:spPr bwMode="auto">
            <a:xfrm flipH="1">
              <a:off x="5846763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4" name="Oval 367"/>
            <p:cNvSpPr>
              <a:spLocks noChangeArrowheads="1"/>
            </p:cNvSpPr>
            <p:nvPr/>
          </p:nvSpPr>
          <p:spPr bwMode="auto">
            <a:xfrm flipH="1">
              <a:off x="5922963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5" name="Oval 368"/>
            <p:cNvSpPr>
              <a:spLocks noChangeArrowheads="1"/>
            </p:cNvSpPr>
            <p:nvPr/>
          </p:nvSpPr>
          <p:spPr bwMode="auto">
            <a:xfrm flipH="1">
              <a:off x="5921375" y="4891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6" name="Oval 370"/>
            <p:cNvSpPr>
              <a:spLocks noChangeArrowheads="1"/>
            </p:cNvSpPr>
            <p:nvPr/>
          </p:nvSpPr>
          <p:spPr bwMode="auto">
            <a:xfrm flipH="1">
              <a:off x="6053138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7" name="Oval 371"/>
            <p:cNvSpPr>
              <a:spLocks noChangeArrowheads="1"/>
            </p:cNvSpPr>
            <p:nvPr/>
          </p:nvSpPr>
          <p:spPr bwMode="auto">
            <a:xfrm flipH="1">
              <a:off x="6049963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8" name="Oval 373"/>
            <p:cNvSpPr>
              <a:spLocks noChangeArrowheads="1"/>
            </p:cNvSpPr>
            <p:nvPr/>
          </p:nvSpPr>
          <p:spPr bwMode="auto">
            <a:xfrm flipH="1">
              <a:off x="5849938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59" name="Oval 374"/>
            <p:cNvSpPr>
              <a:spLocks noChangeArrowheads="1"/>
            </p:cNvSpPr>
            <p:nvPr/>
          </p:nvSpPr>
          <p:spPr bwMode="auto">
            <a:xfrm flipH="1">
              <a:off x="5846763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0" name="Oval 376"/>
            <p:cNvSpPr>
              <a:spLocks noChangeArrowheads="1"/>
            </p:cNvSpPr>
            <p:nvPr/>
          </p:nvSpPr>
          <p:spPr bwMode="auto">
            <a:xfrm flipH="1">
              <a:off x="5951538" y="4805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1" name="Oval 377"/>
            <p:cNvSpPr>
              <a:spLocks noChangeArrowheads="1"/>
            </p:cNvSpPr>
            <p:nvPr/>
          </p:nvSpPr>
          <p:spPr bwMode="auto">
            <a:xfrm flipH="1">
              <a:off x="5948363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2" name="Oval 379"/>
            <p:cNvSpPr>
              <a:spLocks noChangeArrowheads="1"/>
            </p:cNvSpPr>
            <p:nvPr/>
          </p:nvSpPr>
          <p:spPr bwMode="auto">
            <a:xfrm flipH="1">
              <a:off x="5757863" y="48815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3" name="Oval 380"/>
            <p:cNvSpPr>
              <a:spLocks noChangeArrowheads="1"/>
            </p:cNvSpPr>
            <p:nvPr/>
          </p:nvSpPr>
          <p:spPr bwMode="auto">
            <a:xfrm flipH="1">
              <a:off x="5754688" y="4872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4" name="Oval 382"/>
            <p:cNvSpPr>
              <a:spLocks noChangeArrowheads="1"/>
            </p:cNvSpPr>
            <p:nvPr/>
          </p:nvSpPr>
          <p:spPr bwMode="auto">
            <a:xfrm flipH="1">
              <a:off x="6053138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5" name="Oval 383"/>
            <p:cNvSpPr>
              <a:spLocks noChangeArrowheads="1"/>
            </p:cNvSpPr>
            <p:nvPr/>
          </p:nvSpPr>
          <p:spPr bwMode="auto">
            <a:xfrm flipH="1">
              <a:off x="6049963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6" name="Oval 385"/>
            <p:cNvSpPr>
              <a:spLocks noChangeArrowheads="1"/>
            </p:cNvSpPr>
            <p:nvPr/>
          </p:nvSpPr>
          <p:spPr bwMode="auto">
            <a:xfrm flipH="1">
              <a:off x="5527675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7" name="Oval 386"/>
            <p:cNvSpPr>
              <a:spLocks noChangeArrowheads="1"/>
            </p:cNvSpPr>
            <p:nvPr/>
          </p:nvSpPr>
          <p:spPr bwMode="auto">
            <a:xfrm flipH="1">
              <a:off x="5524500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8" name="Oval 388"/>
            <p:cNvSpPr>
              <a:spLocks noChangeArrowheads="1"/>
            </p:cNvSpPr>
            <p:nvPr/>
          </p:nvSpPr>
          <p:spPr bwMode="auto">
            <a:xfrm flipH="1">
              <a:off x="5664200" y="5110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69" name="Oval 389"/>
            <p:cNvSpPr>
              <a:spLocks noChangeArrowheads="1"/>
            </p:cNvSpPr>
            <p:nvPr/>
          </p:nvSpPr>
          <p:spPr bwMode="auto">
            <a:xfrm flipH="1">
              <a:off x="5661025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0" name="Oval 391"/>
            <p:cNvSpPr>
              <a:spLocks noChangeArrowheads="1"/>
            </p:cNvSpPr>
            <p:nvPr/>
          </p:nvSpPr>
          <p:spPr bwMode="auto">
            <a:xfrm flipH="1">
              <a:off x="5370513" y="5148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1" name="Oval 392"/>
            <p:cNvSpPr>
              <a:spLocks noChangeArrowheads="1"/>
            </p:cNvSpPr>
            <p:nvPr/>
          </p:nvSpPr>
          <p:spPr bwMode="auto">
            <a:xfrm flipH="1">
              <a:off x="5367338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2" name="Oval 394"/>
            <p:cNvSpPr>
              <a:spLocks noChangeArrowheads="1"/>
            </p:cNvSpPr>
            <p:nvPr/>
          </p:nvSpPr>
          <p:spPr bwMode="auto">
            <a:xfrm flipH="1">
              <a:off x="5445126" y="5224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3" name="Oval 395"/>
            <p:cNvSpPr>
              <a:spLocks noChangeArrowheads="1"/>
            </p:cNvSpPr>
            <p:nvPr/>
          </p:nvSpPr>
          <p:spPr bwMode="auto">
            <a:xfrm flipH="1">
              <a:off x="5440363" y="52149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4" name="Oval 397"/>
            <p:cNvSpPr>
              <a:spLocks noChangeArrowheads="1"/>
            </p:cNvSpPr>
            <p:nvPr/>
          </p:nvSpPr>
          <p:spPr bwMode="auto">
            <a:xfrm flipH="1">
              <a:off x="5518151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5" name="Oval 398"/>
            <p:cNvSpPr>
              <a:spLocks noChangeArrowheads="1"/>
            </p:cNvSpPr>
            <p:nvPr/>
          </p:nvSpPr>
          <p:spPr bwMode="auto">
            <a:xfrm flipH="1">
              <a:off x="5516563" y="5272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6" name="Oval 400"/>
            <p:cNvSpPr>
              <a:spLocks noChangeArrowheads="1"/>
            </p:cNvSpPr>
            <p:nvPr/>
          </p:nvSpPr>
          <p:spPr bwMode="auto">
            <a:xfrm flipH="1">
              <a:off x="5646738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7" name="Oval 401"/>
            <p:cNvSpPr>
              <a:spLocks noChangeArrowheads="1"/>
            </p:cNvSpPr>
            <p:nvPr/>
          </p:nvSpPr>
          <p:spPr bwMode="auto">
            <a:xfrm flipH="1">
              <a:off x="5643563" y="5272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8" name="Oval 403"/>
            <p:cNvSpPr>
              <a:spLocks noChangeArrowheads="1"/>
            </p:cNvSpPr>
            <p:nvPr/>
          </p:nvSpPr>
          <p:spPr bwMode="auto">
            <a:xfrm flipH="1">
              <a:off x="5445126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79" name="Oval 404"/>
            <p:cNvSpPr>
              <a:spLocks noChangeArrowheads="1"/>
            </p:cNvSpPr>
            <p:nvPr/>
          </p:nvSpPr>
          <p:spPr bwMode="auto">
            <a:xfrm flipH="1">
              <a:off x="5440363" y="51006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0" name="Oval 406"/>
            <p:cNvSpPr>
              <a:spLocks noChangeArrowheads="1"/>
            </p:cNvSpPr>
            <p:nvPr/>
          </p:nvSpPr>
          <p:spPr bwMode="auto">
            <a:xfrm flipH="1">
              <a:off x="5546725" y="5186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1" name="Oval 407"/>
            <p:cNvSpPr>
              <a:spLocks noChangeArrowheads="1"/>
            </p:cNvSpPr>
            <p:nvPr/>
          </p:nvSpPr>
          <p:spPr bwMode="auto">
            <a:xfrm flipH="1">
              <a:off x="5543550" y="5176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2" name="Oval 409"/>
            <p:cNvSpPr>
              <a:spLocks noChangeArrowheads="1"/>
            </p:cNvSpPr>
            <p:nvPr/>
          </p:nvSpPr>
          <p:spPr bwMode="auto">
            <a:xfrm flipH="1">
              <a:off x="5351463" y="5262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3" name="Oval 410"/>
            <p:cNvSpPr>
              <a:spLocks noChangeArrowheads="1"/>
            </p:cNvSpPr>
            <p:nvPr/>
          </p:nvSpPr>
          <p:spPr bwMode="auto">
            <a:xfrm flipH="1">
              <a:off x="5348288" y="5253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4" name="Oval 412"/>
            <p:cNvSpPr>
              <a:spLocks noChangeArrowheads="1"/>
            </p:cNvSpPr>
            <p:nvPr/>
          </p:nvSpPr>
          <p:spPr bwMode="auto">
            <a:xfrm flipH="1">
              <a:off x="5646738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5" name="Oval 413"/>
            <p:cNvSpPr>
              <a:spLocks noChangeArrowheads="1"/>
            </p:cNvSpPr>
            <p:nvPr/>
          </p:nvSpPr>
          <p:spPr bwMode="auto">
            <a:xfrm flipH="1">
              <a:off x="5643563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6" name="Oval 415"/>
            <p:cNvSpPr>
              <a:spLocks noChangeArrowheads="1"/>
            </p:cNvSpPr>
            <p:nvPr/>
          </p:nvSpPr>
          <p:spPr bwMode="auto">
            <a:xfrm flipH="1">
              <a:off x="6156326" y="4957760"/>
              <a:ext cx="20638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7" name="Oval 416"/>
            <p:cNvSpPr>
              <a:spLocks noChangeArrowheads="1"/>
            </p:cNvSpPr>
            <p:nvPr/>
          </p:nvSpPr>
          <p:spPr bwMode="auto">
            <a:xfrm flipH="1">
              <a:off x="6151563" y="49482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8" name="Oval 418"/>
            <p:cNvSpPr>
              <a:spLocks noChangeArrowheads="1"/>
            </p:cNvSpPr>
            <p:nvPr/>
          </p:nvSpPr>
          <p:spPr bwMode="auto">
            <a:xfrm flipH="1">
              <a:off x="6292851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89" name="Oval 419"/>
            <p:cNvSpPr>
              <a:spLocks noChangeArrowheads="1"/>
            </p:cNvSpPr>
            <p:nvPr/>
          </p:nvSpPr>
          <p:spPr bwMode="auto">
            <a:xfrm flipH="1">
              <a:off x="6291263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0" name="Oval 421"/>
            <p:cNvSpPr>
              <a:spLocks noChangeArrowheads="1"/>
            </p:cNvSpPr>
            <p:nvPr/>
          </p:nvSpPr>
          <p:spPr bwMode="auto">
            <a:xfrm flipH="1">
              <a:off x="5997575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1" name="Oval 422"/>
            <p:cNvSpPr>
              <a:spLocks noChangeArrowheads="1"/>
            </p:cNvSpPr>
            <p:nvPr/>
          </p:nvSpPr>
          <p:spPr bwMode="auto">
            <a:xfrm flipH="1">
              <a:off x="5994400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2" name="Oval 424"/>
            <p:cNvSpPr>
              <a:spLocks noChangeArrowheads="1"/>
            </p:cNvSpPr>
            <p:nvPr/>
          </p:nvSpPr>
          <p:spPr bwMode="auto">
            <a:xfrm flipH="1">
              <a:off x="6072188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3" name="Oval 425"/>
            <p:cNvSpPr>
              <a:spLocks noChangeArrowheads="1"/>
            </p:cNvSpPr>
            <p:nvPr/>
          </p:nvSpPr>
          <p:spPr bwMode="auto">
            <a:xfrm flipH="1">
              <a:off x="6069013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4" name="Oval 427"/>
            <p:cNvSpPr>
              <a:spLocks noChangeArrowheads="1"/>
            </p:cNvSpPr>
            <p:nvPr/>
          </p:nvSpPr>
          <p:spPr bwMode="auto">
            <a:xfrm flipH="1">
              <a:off x="6145213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5" name="Oval 428"/>
            <p:cNvSpPr>
              <a:spLocks noChangeArrowheads="1"/>
            </p:cNvSpPr>
            <p:nvPr/>
          </p:nvSpPr>
          <p:spPr bwMode="auto">
            <a:xfrm flipH="1">
              <a:off x="6143625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6" name="Oval 430"/>
            <p:cNvSpPr>
              <a:spLocks noChangeArrowheads="1"/>
            </p:cNvSpPr>
            <p:nvPr/>
          </p:nvSpPr>
          <p:spPr bwMode="auto">
            <a:xfrm flipH="1">
              <a:off x="6275388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7" name="Oval 431"/>
            <p:cNvSpPr>
              <a:spLocks noChangeArrowheads="1"/>
            </p:cNvSpPr>
            <p:nvPr/>
          </p:nvSpPr>
          <p:spPr bwMode="auto">
            <a:xfrm flipH="1">
              <a:off x="6272213" y="51958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8" name="Oval 433"/>
            <p:cNvSpPr>
              <a:spLocks noChangeArrowheads="1"/>
            </p:cNvSpPr>
            <p:nvPr/>
          </p:nvSpPr>
          <p:spPr bwMode="auto">
            <a:xfrm flipH="1">
              <a:off x="6072188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99" name="Oval 434"/>
            <p:cNvSpPr>
              <a:spLocks noChangeArrowheads="1"/>
            </p:cNvSpPr>
            <p:nvPr/>
          </p:nvSpPr>
          <p:spPr bwMode="auto">
            <a:xfrm flipH="1">
              <a:off x="6069013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0" name="Oval 436"/>
            <p:cNvSpPr>
              <a:spLocks noChangeArrowheads="1"/>
            </p:cNvSpPr>
            <p:nvPr/>
          </p:nvSpPr>
          <p:spPr bwMode="auto">
            <a:xfrm flipH="1">
              <a:off x="6173788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1" name="Oval 437"/>
            <p:cNvSpPr>
              <a:spLocks noChangeArrowheads="1"/>
            </p:cNvSpPr>
            <p:nvPr/>
          </p:nvSpPr>
          <p:spPr bwMode="auto">
            <a:xfrm flipH="1">
              <a:off x="6170613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2" name="Oval 439"/>
            <p:cNvSpPr>
              <a:spLocks noChangeArrowheads="1"/>
            </p:cNvSpPr>
            <p:nvPr/>
          </p:nvSpPr>
          <p:spPr bwMode="auto">
            <a:xfrm flipH="1">
              <a:off x="5978526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3" name="Oval 440"/>
            <p:cNvSpPr>
              <a:spLocks noChangeArrowheads="1"/>
            </p:cNvSpPr>
            <p:nvPr/>
          </p:nvSpPr>
          <p:spPr bwMode="auto">
            <a:xfrm flipH="1">
              <a:off x="5976938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4" name="Oval 442"/>
            <p:cNvSpPr>
              <a:spLocks noChangeArrowheads="1"/>
            </p:cNvSpPr>
            <p:nvPr/>
          </p:nvSpPr>
          <p:spPr bwMode="auto">
            <a:xfrm flipH="1">
              <a:off x="6275388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5" name="Oval 443"/>
            <p:cNvSpPr>
              <a:spLocks noChangeArrowheads="1"/>
            </p:cNvSpPr>
            <p:nvPr/>
          </p:nvSpPr>
          <p:spPr bwMode="auto">
            <a:xfrm flipH="1">
              <a:off x="6272213" y="49482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6" name="Oval 445"/>
            <p:cNvSpPr>
              <a:spLocks noChangeArrowheads="1"/>
            </p:cNvSpPr>
            <p:nvPr/>
          </p:nvSpPr>
          <p:spPr bwMode="auto">
            <a:xfrm flipH="1">
              <a:off x="5083176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7" name="Oval 446"/>
            <p:cNvSpPr>
              <a:spLocks noChangeArrowheads="1"/>
            </p:cNvSpPr>
            <p:nvPr/>
          </p:nvSpPr>
          <p:spPr bwMode="auto">
            <a:xfrm flipH="1">
              <a:off x="5081588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8" name="Oval 448"/>
            <p:cNvSpPr>
              <a:spLocks noChangeArrowheads="1"/>
            </p:cNvSpPr>
            <p:nvPr/>
          </p:nvSpPr>
          <p:spPr bwMode="auto">
            <a:xfrm flipH="1">
              <a:off x="5221288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09" name="Oval 449"/>
            <p:cNvSpPr>
              <a:spLocks noChangeArrowheads="1"/>
            </p:cNvSpPr>
            <p:nvPr/>
          </p:nvSpPr>
          <p:spPr bwMode="auto">
            <a:xfrm flipH="1">
              <a:off x="5219700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0" name="Oval 451"/>
            <p:cNvSpPr>
              <a:spLocks noChangeArrowheads="1"/>
            </p:cNvSpPr>
            <p:nvPr/>
          </p:nvSpPr>
          <p:spPr bwMode="auto">
            <a:xfrm flipH="1">
              <a:off x="4926013" y="43862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1" name="Oval 452"/>
            <p:cNvSpPr>
              <a:spLocks noChangeArrowheads="1"/>
            </p:cNvSpPr>
            <p:nvPr/>
          </p:nvSpPr>
          <p:spPr bwMode="auto">
            <a:xfrm flipH="1">
              <a:off x="4922838" y="43767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2" name="Oval 454"/>
            <p:cNvSpPr>
              <a:spLocks noChangeArrowheads="1"/>
            </p:cNvSpPr>
            <p:nvPr/>
          </p:nvSpPr>
          <p:spPr bwMode="auto">
            <a:xfrm flipH="1">
              <a:off x="5000625" y="44624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3" name="Oval 455"/>
            <p:cNvSpPr>
              <a:spLocks noChangeArrowheads="1"/>
            </p:cNvSpPr>
            <p:nvPr/>
          </p:nvSpPr>
          <p:spPr bwMode="auto">
            <a:xfrm flipH="1">
              <a:off x="4997450" y="44529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4" name="Oval 457"/>
            <p:cNvSpPr>
              <a:spLocks noChangeArrowheads="1"/>
            </p:cNvSpPr>
            <p:nvPr/>
          </p:nvSpPr>
          <p:spPr bwMode="auto">
            <a:xfrm flipH="1">
              <a:off x="507365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5" name="Oval 458"/>
            <p:cNvSpPr>
              <a:spLocks noChangeArrowheads="1"/>
            </p:cNvSpPr>
            <p:nvPr/>
          </p:nvSpPr>
          <p:spPr bwMode="auto">
            <a:xfrm flipH="1">
              <a:off x="5072063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6" name="Oval 460"/>
            <p:cNvSpPr>
              <a:spLocks noChangeArrowheads="1"/>
            </p:cNvSpPr>
            <p:nvPr/>
          </p:nvSpPr>
          <p:spPr bwMode="auto">
            <a:xfrm flipH="1">
              <a:off x="5203826" y="451961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7" name="Oval 461"/>
            <p:cNvSpPr>
              <a:spLocks noChangeArrowheads="1"/>
            </p:cNvSpPr>
            <p:nvPr/>
          </p:nvSpPr>
          <p:spPr bwMode="auto">
            <a:xfrm flipH="1">
              <a:off x="5202238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8" name="Oval 463"/>
            <p:cNvSpPr>
              <a:spLocks noChangeArrowheads="1"/>
            </p:cNvSpPr>
            <p:nvPr/>
          </p:nvSpPr>
          <p:spPr bwMode="auto">
            <a:xfrm flipH="1">
              <a:off x="5000625" y="43481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19" name="Oval 464"/>
            <p:cNvSpPr>
              <a:spLocks noChangeArrowheads="1"/>
            </p:cNvSpPr>
            <p:nvPr/>
          </p:nvSpPr>
          <p:spPr bwMode="auto">
            <a:xfrm flipH="1">
              <a:off x="4997450" y="43386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0" name="Oval 466"/>
            <p:cNvSpPr>
              <a:spLocks noChangeArrowheads="1"/>
            </p:cNvSpPr>
            <p:nvPr/>
          </p:nvSpPr>
          <p:spPr bwMode="auto">
            <a:xfrm flipH="1">
              <a:off x="5102226" y="44243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1" name="Oval 467"/>
            <p:cNvSpPr>
              <a:spLocks noChangeArrowheads="1"/>
            </p:cNvSpPr>
            <p:nvPr/>
          </p:nvSpPr>
          <p:spPr bwMode="auto">
            <a:xfrm flipH="1">
              <a:off x="5100638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2" name="Oval 469"/>
            <p:cNvSpPr>
              <a:spLocks noChangeArrowheads="1"/>
            </p:cNvSpPr>
            <p:nvPr/>
          </p:nvSpPr>
          <p:spPr bwMode="auto">
            <a:xfrm flipH="1">
              <a:off x="4906963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3" name="Oval 470"/>
            <p:cNvSpPr>
              <a:spLocks noChangeArrowheads="1"/>
            </p:cNvSpPr>
            <p:nvPr/>
          </p:nvSpPr>
          <p:spPr bwMode="auto">
            <a:xfrm flipH="1">
              <a:off x="4905375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4" name="Oval 472"/>
            <p:cNvSpPr>
              <a:spLocks noChangeArrowheads="1"/>
            </p:cNvSpPr>
            <p:nvPr/>
          </p:nvSpPr>
          <p:spPr bwMode="auto">
            <a:xfrm flipH="1">
              <a:off x="5203826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5" name="Oval 473"/>
            <p:cNvSpPr>
              <a:spLocks noChangeArrowheads="1"/>
            </p:cNvSpPr>
            <p:nvPr/>
          </p:nvSpPr>
          <p:spPr bwMode="auto">
            <a:xfrm flipH="1">
              <a:off x="5202238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6" name="Oval 475"/>
            <p:cNvSpPr>
              <a:spLocks noChangeArrowheads="1"/>
            </p:cNvSpPr>
            <p:nvPr/>
          </p:nvSpPr>
          <p:spPr bwMode="auto">
            <a:xfrm flipH="1">
              <a:off x="5453063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7" name="Oval 476"/>
            <p:cNvSpPr>
              <a:spLocks noChangeArrowheads="1"/>
            </p:cNvSpPr>
            <p:nvPr/>
          </p:nvSpPr>
          <p:spPr bwMode="auto">
            <a:xfrm flipH="1">
              <a:off x="5449888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8" name="Oval 478"/>
            <p:cNvSpPr>
              <a:spLocks noChangeArrowheads="1"/>
            </p:cNvSpPr>
            <p:nvPr/>
          </p:nvSpPr>
          <p:spPr bwMode="auto">
            <a:xfrm flipH="1">
              <a:off x="5591176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29" name="Oval 479"/>
            <p:cNvSpPr>
              <a:spLocks noChangeArrowheads="1"/>
            </p:cNvSpPr>
            <p:nvPr/>
          </p:nvSpPr>
          <p:spPr bwMode="auto">
            <a:xfrm flipH="1">
              <a:off x="5589588" y="4719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0" name="Oval 481"/>
            <p:cNvSpPr>
              <a:spLocks noChangeArrowheads="1"/>
            </p:cNvSpPr>
            <p:nvPr/>
          </p:nvSpPr>
          <p:spPr bwMode="auto">
            <a:xfrm flipH="1">
              <a:off x="5295901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1" name="Oval 482"/>
            <p:cNvSpPr>
              <a:spLocks noChangeArrowheads="1"/>
            </p:cNvSpPr>
            <p:nvPr/>
          </p:nvSpPr>
          <p:spPr bwMode="auto">
            <a:xfrm flipH="1">
              <a:off x="5294313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2" name="Oval 484"/>
            <p:cNvSpPr>
              <a:spLocks noChangeArrowheads="1"/>
            </p:cNvSpPr>
            <p:nvPr/>
          </p:nvSpPr>
          <p:spPr bwMode="auto">
            <a:xfrm flipH="1">
              <a:off x="5370513" y="48434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3" name="Oval 485"/>
            <p:cNvSpPr>
              <a:spLocks noChangeArrowheads="1"/>
            </p:cNvSpPr>
            <p:nvPr/>
          </p:nvSpPr>
          <p:spPr bwMode="auto">
            <a:xfrm flipH="1">
              <a:off x="5367338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4" name="Oval 487"/>
            <p:cNvSpPr>
              <a:spLocks noChangeArrowheads="1"/>
            </p:cNvSpPr>
            <p:nvPr/>
          </p:nvSpPr>
          <p:spPr bwMode="auto">
            <a:xfrm flipH="1">
              <a:off x="5445126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5" name="Oval 488"/>
            <p:cNvSpPr>
              <a:spLocks noChangeArrowheads="1"/>
            </p:cNvSpPr>
            <p:nvPr/>
          </p:nvSpPr>
          <p:spPr bwMode="auto">
            <a:xfrm flipH="1">
              <a:off x="5440363" y="489108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6" name="Oval 490"/>
            <p:cNvSpPr>
              <a:spLocks noChangeArrowheads="1"/>
            </p:cNvSpPr>
            <p:nvPr/>
          </p:nvSpPr>
          <p:spPr bwMode="auto">
            <a:xfrm flipH="1">
              <a:off x="5573713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7" name="Oval 491"/>
            <p:cNvSpPr>
              <a:spLocks noChangeArrowheads="1"/>
            </p:cNvSpPr>
            <p:nvPr/>
          </p:nvSpPr>
          <p:spPr bwMode="auto">
            <a:xfrm flipH="1">
              <a:off x="5570538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8" name="Oval 493"/>
            <p:cNvSpPr>
              <a:spLocks noChangeArrowheads="1"/>
            </p:cNvSpPr>
            <p:nvPr/>
          </p:nvSpPr>
          <p:spPr bwMode="auto">
            <a:xfrm flipH="1">
              <a:off x="5370513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39" name="Oval 494"/>
            <p:cNvSpPr>
              <a:spLocks noChangeArrowheads="1"/>
            </p:cNvSpPr>
            <p:nvPr/>
          </p:nvSpPr>
          <p:spPr bwMode="auto">
            <a:xfrm flipH="1">
              <a:off x="5367338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0" name="Oval 496"/>
            <p:cNvSpPr>
              <a:spLocks noChangeArrowheads="1"/>
            </p:cNvSpPr>
            <p:nvPr/>
          </p:nvSpPr>
          <p:spPr bwMode="auto">
            <a:xfrm flipH="1">
              <a:off x="5472113" y="4805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1" name="Oval 497"/>
            <p:cNvSpPr>
              <a:spLocks noChangeArrowheads="1"/>
            </p:cNvSpPr>
            <p:nvPr/>
          </p:nvSpPr>
          <p:spPr bwMode="auto">
            <a:xfrm flipH="1">
              <a:off x="5468938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2" name="Oval 499"/>
            <p:cNvSpPr>
              <a:spLocks noChangeArrowheads="1"/>
            </p:cNvSpPr>
            <p:nvPr/>
          </p:nvSpPr>
          <p:spPr bwMode="auto">
            <a:xfrm flipH="1">
              <a:off x="5276851" y="4881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3" name="Oval 500"/>
            <p:cNvSpPr>
              <a:spLocks noChangeArrowheads="1"/>
            </p:cNvSpPr>
            <p:nvPr/>
          </p:nvSpPr>
          <p:spPr bwMode="auto">
            <a:xfrm flipH="1">
              <a:off x="5275263" y="48720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4" name="Oval 502"/>
            <p:cNvSpPr>
              <a:spLocks noChangeArrowheads="1"/>
            </p:cNvSpPr>
            <p:nvPr/>
          </p:nvSpPr>
          <p:spPr bwMode="auto">
            <a:xfrm flipH="1">
              <a:off x="5573713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5" name="Oval 503"/>
            <p:cNvSpPr>
              <a:spLocks noChangeArrowheads="1"/>
            </p:cNvSpPr>
            <p:nvPr/>
          </p:nvSpPr>
          <p:spPr bwMode="auto">
            <a:xfrm flipH="1">
              <a:off x="5570538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6" name="Oval 506"/>
            <p:cNvSpPr>
              <a:spLocks noChangeArrowheads="1"/>
            </p:cNvSpPr>
            <p:nvPr/>
          </p:nvSpPr>
          <p:spPr bwMode="auto">
            <a:xfrm flipH="1">
              <a:off x="6835777" y="49577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7" name="Oval 507"/>
            <p:cNvSpPr>
              <a:spLocks noChangeArrowheads="1"/>
            </p:cNvSpPr>
            <p:nvPr/>
          </p:nvSpPr>
          <p:spPr bwMode="auto">
            <a:xfrm flipH="1">
              <a:off x="6834189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8" name="Oval 509"/>
            <p:cNvSpPr>
              <a:spLocks noChangeArrowheads="1"/>
            </p:cNvSpPr>
            <p:nvPr/>
          </p:nvSpPr>
          <p:spPr bwMode="auto">
            <a:xfrm flipH="1">
              <a:off x="6973889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49" name="Oval 510"/>
            <p:cNvSpPr>
              <a:spLocks noChangeArrowheads="1"/>
            </p:cNvSpPr>
            <p:nvPr/>
          </p:nvSpPr>
          <p:spPr bwMode="auto">
            <a:xfrm flipH="1">
              <a:off x="6972301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0" name="Oval 512"/>
            <p:cNvSpPr>
              <a:spLocks noChangeArrowheads="1"/>
            </p:cNvSpPr>
            <p:nvPr/>
          </p:nvSpPr>
          <p:spPr bwMode="auto">
            <a:xfrm flipH="1">
              <a:off x="6678614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1" name="Oval 513"/>
            <p:cNvSpPr>
              <a:spLocks noChangeArrowheads="1"/>
            </p:cNvSpPr>
            <p:nvPr/>
          </p:nvSpPr>
          <p:spPr bwMode="auto">
            <a:xfrm flipH="1">
              <a:off x="6675439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2" name="Oval 515"/>
            <p:cNvSpPr>
              <a:spLocks noChangeArrowheads="1"/>
            </p:cNvSpPr>
            <p:nvPr/>
          </p:nvSpPr>
          <p:spPr bwMode="auto">
            <a:xfrm flipH="1">
              <a:off x="6753226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3" name="Oval 516"/>
            <p:cNvSpPr>
              <a:spLocks noChangeArrowheads="1"/>
            </p:cNvSpPr>
            <p:nvPr/>
          </p:nvSpPr>
          <p:spPr bwMode="auto">
            <a:xfrm flipH="1">
              <a:off x="6750051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4" name="Oval 518"/>
            <p:cNvSpPr>
              <a:spLocks noChangeArrowheads="1"/>
            </p:cNvSpPr>
            <p:nvPr/>
          </p:nvSpPr>
          <p:spPr bwMode="auto">
            <a:xfrm flipH="1">
              <a:off x="6826252" y="52054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5" name="Oval 519"/>
            <p:cNvSpPr>
              <a:spLocks noChangeArrowheads="1"/>
            </p:cNvSpPr>
            <p:nvPr/>
          </p:nvSpPr>
          <p:spPr bwMode="auto">
            <a:xfrm flipH="1">
              <a:off x="6824664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6" name="Oval 521"/>
            <p:cNvSpPr>
              <a:spLocks noChangeArrowheads="1"/>
            </p:cNvSpPr>
            <p:nvPr/>
          </p:nvSpPr>
          <p:spPr bwMode="auto">
            <a:xfrm flipH="1">
              <a:off x="6956427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7" name="Oval 522"/>
            <p:cNvSpPr>
              <a:spLocks noChangeArrowheads="1"/>
            </p:cNvSpPr>
            <p:nvPr/>
          </p:nvSpPr>
          <p:spPr bwMode="auto">
            <a:xfrm flipH="1">
              <a:off x="6954839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8" name="Oval 524"/>
            <p:cNvSpPr>
              <a:spLocks noChangeArrowheads="1"/>
            </p:cNvSpPr>
            <p:nvPr/>
          </p:nvSpPr>
          <p:spPr bwMode="auto">
            <a:xfrm flipH="1">
              <a:off x="6753226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59" name="Oval 525"/>
            <p:cNvSpPr>
              <a:spLocks noChangeArrowheads="1"/>
            </p:cNvSpPr>
            <p:nvPr/>
          </p:nvSpPr>
          <p:spPr bwMode="auto">
            <a:xfrm flipH="1">
              <a:off x="6750051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0" name="Oval 527"/>
            <p:cNvSpPr>
              <a:spLocks noChangeArrowheads="1"/>
            </p:cNvSpPr>
            <p:nvPr/>
          </p:nvSpPr>
          <p:spPr bwMode="auto">
            <a:xfrm flipH="1">
              <a:off x="6854827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1" name="Oval 528"/>
            <p:cNvSpPr>
              <a:spLocks noChangeArrowheads="1"/>
            </p:cNvSpPr>
            <p:nvPr/>
          </p:nvSpPr>
          <p:spPr bwMode="auto">
            <a:xfrm flipH="1">
              <a:off x="6853239" y="5100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2" name="Oval 530"/>
            <p:cNvSpPr>
              <a:spLocks noChangeArrowheads="1"/>
            </p:cNvSpPr>
            <p:nvPr/>
          </p:nvSpPr>
          <p:spPr bwMode="auto">
            <a:xfrm flipH="1">
              <a:off x="6659564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3" name="Oval 531"/>
            <p:cNvSpPr>
              <a:spLocks noChangeArrowheads="1"/>
            </p:cNvSpPr>
            <p:nvPr/>
          </p:nvSpPr>
          <p:spPr bwMode="auto">
            <a:xfrm flipH="1">
              <a:off x="6657976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4" name="Oval 533"/>
            <p:cNvSpPr>
              <a:spLocks noChangeArrowheads="1"/>
            </p:cNvSpPr>
            <p:nvPr/>
          </p:nvSpPr>
          <p:spPr bwMode="auto">
            <a:xfrm flipH="1">
              <a:off x="6956427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5" name="Oval 534"/>
            <p:cNvSpPr>
              <a:spLocks noChangeArrowheads="1"/>
            </p:cNvSpPr>
            <p:nvPr/>
          </p:nvSpPr>
          <p:spPr bwMode="auto">
            <a:xfrm flipH="1">
              <a:off x="6954839" y="49482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6" name="Oval 536"/>
            <p:cNvSpPr>
              <a:spLocks noChangeArrowheads="1"/>
            </p:cNvSpPr>
            <p:nvPr/>
          </p:nvSpPr>
          <p:spPr bwMode="auto">
            <a:xfrm flipH="1">
              <a:off x="7316789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7" name="Oval 537"/>
            <p:cNvSpPr>
              <a:spLocks noChangeArrowheads="1"/>
            </p:cNvSpPr>
            <p:nvPr/>
          </p:nvSpPr>
          <p:spPr bwMode="auto">
            <a:xfrm flipH="1">
              <a:off x="7313614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8" name="Oval 539"/>
            <p:cNvSpPr>
              <a:spLocks noChangeArrowheads="1"/>
            </p:cNvSpPr>
            <p:nvPr/>
          </p:nvSpPr>
          <p:spPr bwMode="auto">
            <a:xfrm flipH="1">
              <a:off x="745331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69" name="Oval 540"/>
            <p:cNvSpPr>
              <a:spLocks noChangeArrowheads="1"/>
            </p:cNvSpPr>
            <p:nvPr/>
          </p:nvSpPr>
          <p:spPr bwMode="auto">
            <a:xfrm flipH="1">
              <a:off x="745172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0" name="Oval 542"/>
            <p:cNvSpPr>
              <a:spLocks noChangeArrowheads="1"/>
            </p:cNvSpPr>
            <p:nvPr/>
          </p:nvSpPr>
          <p:spPr bwMode="auto">
            <a:xfrm flipH="1">
              <a:off x="7159627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1" name="Oval 543"/>
            <p:cNvSpPr>
              <a:spLocks noChangeArrowheads="1"/>
            </p:cNvSpPr>
            <p:nvPr/>
          </p:nvSpPr>
          <p:spPr bwMode="auto">
            <a:xfrm flipH="1">
              <a:off x="7158039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2" name="Oval 545"/>
            <p:cNvSpPr>
              <a:spLocks noChangeArrowheads="1"/>
            </p:cNvSpPr>
            <p:nvPr/>
          </p:nvSpPr>
          <p:spPr bwMode="auto">
            <a:xfrm flipH="1">
              <a:off x="7232652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3" name="Oval 546"/>
            <p:cNvSpPr>
              <a:spLocks noChangeArrowheads="1"/>
            </p:cNvSpPr>
            <p:nvPr/>
          </p:nvSpPr>
          <p:spPr bwMode="auto">
            <a:xfrm flipH="1">
              <a:off x="7231064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4" name="Oval 548"/>
            <p:cNvSpPr>
              <a:spLocks noChangeArrowheads="1"/>
            </p:cNvSpPr>
            <p:nvPr/>
          </p:nvSpPr>
          <p:spPr bwMode="auto">
            <a:xfrm flipH="1">
              <a:off x="7307264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5" name="Oval 549"/>
            <p:cNvSpPr>
              <a:spLocks noChangeArrowheads="1"/>
            </p:cNvSpPr>
            <p:nvPr/>
          </p:nvSpPr>
          <p:spPr bwMode="auto">
            <a:xfrm flipH="1">
              <a:off x="7304089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6" name="Oval 551"/>
            <p:cNvSpPr>
              <a:spLocks noChangeArrowheads="1"/>
            </p:cNvSpPr>
            <p:nvPr/>
          </p:nvSpPr>
          <p:spPr bwMode="auto">
            <a:xfrm flipH="1">
              <a:off x="743585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7" name="Oval 552"/>
            <p:cNvSpPr>
              <a:spLocks noChangeArrowheads="1"/>
            </p:cNvSpPr>
            <p:nvPr/>
          </p:nvSpPr>
          <p:spPr bwMode="auto">
            <a:xfrm flipH="1">
              <a:off x="7432676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8" name="Oval 554"/>
            <p:cNvSpPr>
              <a:spLocks noChangeArrowheads="1"/>
            </p:cNvSpPr>
            <p:nvPr/>
          </p:nvSpPr>
          <p:spPr bwMode="auto">
            <a:xfrm flipH="1">
              <a:off x="7232652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79" name="Oval 555"/>
            <p:cNvSpPr>
              <a:spLocks noChangeArrowheads="1"/>
            </p:cNvSpPr>
            <p:nvPr/>
          </p:nvSpPr>
          <p:spPr bwMode="auto">
            <a:xfrm flipH="1">
              <a:off x="7231064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0" name="Oval 557"/>
            <p:cNvSpPr>
              <a:spLocks noChangeArrowheads="1"/>
            </p:cNvSpPr>
            <p:nvPr/>
          </p:nvSpPr>
          <p:spPr bwMode="auto">
            <a:xfrm flipH="1">
              <a:off x="7334252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1" name="Oval 558"/>
            <p:cNvSpPr>
              <a:spLocks noChangeArrowheads="1"/>
            </p:cNvSpPr>
            <p:nvPr/>
          </p:nvSpPr>
          <p:spPr bwMode="auto">
            <a:xfrm flipH="1">
              <a:off x="7332664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2" name="Oval 560"/>
            <p:cNvSpPr>
              <a:spLocks noChangeArrowheads="1"/>
            </p:cNvSpPr>
            <p:nvPr/>
          </p:nvSpPr>
          <p:spPr bwMode="auto">
            <a:xfrm flipH="1">
              <a:off x="7140577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3" name="Oval 561"/>
            <p:cNvSpPr>
              <a:spLocks noChangeArrowheads="1"/>
            </p:cNvSpPr>
            <p:nvPr/>
          </p:nvSpPr>
          <p:spPr bwMode="auto">
            <a:xfrm flipH="1">
              <a:off x="7138989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4" name="Oval 563"/>
            <p:cNvSpPr>
              <a:spLocks noChangeArrowheads="1"/>
            </p:cNvSpPr>
            <p:nvPr/>
          </p:nvSpPr>
          <p:spPr bwMode="auto">
            <a:xfrm flipH="1">
              <a:off x="743585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5" name="Oval 564"/>
            <p:cNvSpPr>
              <a:spLocks noChangeArrowheads="1"/>
            </p:cNvSpPr>
            <p:nvPr/>
          </p:nvSpPr>
          <p:spPr bwMode="auto">
            <a:xfrm flipH="1">
              <a:off x="7432676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6" name="Oval 566"/>
            <p:cNvSpPr>
              <a:spLocks noChangeArrowheads="1"/>
            </p:cNvSpPr>
            <p:nvPr/>
          </p:nvSpPr>
          <p:spPr bwMode="auto">
            <a:xfrm flipH="1">
              <a:off x="7943852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7" name="Oval 567"/>
            <p:cNvSpPr>
              <a:spLocks noChangeArrowheads="1"/>
            </p:cNvSpPr>
            <p:nvPr/>
          </p:nvSpPr>
          <p:spPr bwMode="auto">
            <a:xfrm flipH="1">
              <a:off x="7942264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8" name="Oval 569"/>
            <p:cNvSpPr>
              <a:spLocks noChangeArrowheads="1"/>
            </p:cNvSpPr>
            <p:nvPr/>
          </p:nvSpPr>
          <p:spPr bwMode="auto">
            <a:xfrm flipH="1">
              <a:off x="808196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89" name="Oval 570"/>
            <p:cNvSpPr>
              <a:spLocks noChangeArrowheads="1"/>
            </p:cNvSpPr>
            <p:nvPr/>
          </p:nvSpPr>
          <p:spPr bwMode="auto">
            <a:xfrm flipH="1">
              <a:off x="808037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0" name="Oval 572"/>
            <p:cNvSpPr>
              <a:spLocks noChangeArrowheads="1"/>
            </p:cNvSpPr>
            <p:nvPr/>
          </p:nvSpPr>
          <p:spPr bwMode="auto">
            <a:xfrm flipH="1">
              <a:off x="7786689" y="43862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1" name="Oval 573"/>
            <p:cNvSpPr>
              <a:spLocks noChangeArrowheads="1"/>
            </p:cNvSpPr>
            <p:nvPr/>
          </p:nvSpPr>
          <p:spPr bwMode="auto">
            <a:xfrm flipH="1">
              <a:off x="7785101" y="43767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2" name="Oval 575"/>
            <p:cNvSpPr>
              <a:spLocks noChangeArrowheads="1"/>
            </p:cNvSpPr>
            <p:nvPr/>
          </p:nvSpPr>
          <p:spPr bwMode="auto">
            <a:xfrm flipH="1">
              <a:off x="7859714" y="44624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3" name="Oval 576"/>
            <p:cNvSpPr>
              <a:spLocks noChangeArrowheads="1"/>
            </p:cNvSpPr>
            <p:nvPr/>
          </p:nvSpPr>
          <p:spPr bwMode="auto">
            <a:xfrm flipH="1">
              <a:off x="7858126" y="44529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4" name="Oval 578"/>
            <p:cNvSpPr>
              <a:spLocks noChangeArrowheads="1"/>
            </p:cNvSpPr>
            <p:nvPr/>
          </p:nvSpPr>
          <p:spPr bwMode="auto">
            <a:xfrm flipH="1">
              <a:off x="7935914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5" name="Oval 579"/>
            <p:cNvSpPr>
              <a:spLocks noChangeArrowheads="1"/>
            </p:cNvSpPr>
            <p:nvPr/>
          </p:nvSpPr>
          <p:spPr bwMode="auto">
            <a:xfrm flipH="1">
              <a:off x="7932739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6" name="Oval 581"/>
            <p:cNvSpPr>
              <a:spLocks noChangeArrowheads="1"/>
            </p:cNvSpPr>
            <p:nvPr/>
          </p:nvSpPr>
          <p:spPr bwMode="auto">
            <a:xfrm flipH="1">
              <a:off x="8064501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7" name="Oval 582"/>
            <p:cNvSpPr>
              <a:spLocks noChangeArrowheads="1"/>
            </p:cNvSpPr>
            <p:nvPr/>
          </p:nvSpPr>
          <p:spPr bwMode="auto">
            <a:xfrm flipH="1">
              <a:off x="8061326" y="451008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8" name="Oval 584"/>
            <p:cNvSpPr>
              <a:spLocks noChangeArrowheads="1"/>
            </p:cNvSpPr>
            <p:nvPr/>
          </p:nvSpPr>
          <p:spPr bwMode="auto">
            <a:xfrm flipH="1">
              <a:off x="7859714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99" name="Oval 585"/>
            <p:cNvSpPr>
              <a:spLocks noChangeArrowheads="1"/>
            </p:cNvSpPr>
            <p:nvPr/>
          </p:nvSpPr>
          <p:spPr bwMode="auto">
            <a:xfrm flipH="1">
              <a:off x="7858126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0" name="Oval 587"/>
            <p:cNvSpPr>
              <a:spLocks noChangeArrowheads="1"/>
            </p:cNvSpPr>
            <p:nvPr/>
          </p:nvSpPr>
          <p:spPr bwMode="auto">
            <a:xfrm flipH="1">
              <a:off x="7962901" y="44243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1" name="Oval 588"/>
            <p:cNvSpPr>
              <a:spLocks noChangeArrowheads="1"/>
            </p:cNvSpPr>
            <p:nvPr/>
          </p:nvSpPr>
          <p:spPr bwMode="auto">
            <a:xfrm flipH="1">
              <a:off x="7959726" y="44148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2" name="Oval 590"/>
            <p:cNvSpPr>
              <a:spLocks noChangeArrowheads="1"/>
            </p:cNvSpPr>
            <p:nvPr/>
          </p:nvSpPr>
          <p:spPr bwMode="auto">
            <a:xfrm flipH="1">
              <a:off x="7767639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3" name="Oval 591"/>
            <p:cNvSpPr>
              <a:spLocks noChangeArrowheads="1"/>
            </p:cNvSpPr>
            <p:nvPr/>
          </p:nvSpPr>
          <p:spPr bwMode="auto">
            <a:xfrm flipH="1">
              <a:off x="7766051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4" name="Oval 593"/>
            <p:cNvSpPr>
              <a:spLocks noChangeArrowheads="1"/>
            </p:cNvSpPr>
            <p:nvPr/>
          </p:nvSpPr>
          <p:spPr bwMode="auto">
            <a:xfrm flipH="1">
              <a:off x="8064501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5" name="Oval 594"/>
            <p:cNvSpPr>
              <a:spLocks noChangeArrowheads="1"/>
            </p:cNvSpPr>
            <p:nvPr/>
          </p:nvSpPr>
          <p:spPr bwMode="auto">
            <a:xfrm flipH="1">
              <a:off x="8061326" y="42624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6" name="Oval 596"/>
            <p:cNvSpPr>
              <a:spLocks noChangeArrowheads="1"/>
            </p:cNvSpPr>
            <p:nvPr/>
          </p:nvSpPr>
          <p:spPr bwMode="auto">
            <a:xfrm flipH="1">
              <a:off x="7685089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7" name="Oval 597"/>
            <p:cNvSpPr>
              <a:spLocks noChangeArrowheads="1"/>
            </p:cNvSpPr>
            <p:nvPr/>
          </p:nvSpPr>
          <p:spPr bwMode="auto">
            <a:xfrm flipH="1">
              <a:off x="7683501" y="4643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8" name="Oval 599"/>
            <p:cNvSpPr>
              <a:spLocks noChangeArrowheads="1"/>
            </p:cNvSpPr>
            <p:nvPr/>
          </p:nvSpPr>
          <p:spPr bwMode="auto">
            <a:xfrm flipH="1">
              <a:off x="7824789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09" name="Oval 600"/>
            <p:cNvSpPr>
              <a:spLocks noChangeArrowheads="1"/>
            </p:cNvSpPr>
            <p:nvPr/>
          </p:nvSpPr>
          <p:spPr bwMode="auto">
            <a:xfrm flipH="1">
              <a:off x="7821614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0" name="Oval 602"/>
            <p:cNvSpPr>
              <a:spLocks noChangeArrowheads="1"/>
            </p:cNvSpPr>
            <p:nvPr/>
          </p:nvSpPr>
          <p:spPr bwMode="auto">
            <a:xfrm flipH="1">
              <a:off x="7527927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1" name="Oval 603"/>
            <p:cNvSpPr>
              <a:spLocks noChangeArrowheads="1"/>
            </p:cNvSpPr>
            <p:nvPr/>
          </p:nvSpPr>
          <p:spPr bwMode="auto">
            <a:xfrm flipH="1">
              <a:off x="7526339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2" name="Oval 605"/>
            <p:cNvSpPr>
              <a:spLocks noChangeArrowheads="1"/>
            </p:cNvSpPr>
            <p:nvPr/>
          </p:nvSpPr>
          <p:spPr bwMode="auto">
            <a:xfrm flipH="1">
              <a:off x="7602539" y="4843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3" name="Oval 606"/>
            <p:cNvSpPr>
              <a:spLocks noChangeArrowheads="1"/>
            </p:cNvSpPr>
            <p:nvPr/>
          </p:nvSpPr>
          <p:spPr bwMode="auto">
            <a:xfrm flipH="1">
              <a:off x="7599364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4" name="Oval 608"/>
            <p:cNvSpPr>
              <a:spLocks noChangeArrowheads="1"/>
            </p:cNvSpPr>
            <p:nvPr/>
          </p:nvSpPr>
          <p:spPr bwMode="auto">
            <a:xfrm flipH="1">
              <a:off x="7675564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5" name="Oval 609"/>
            <p:cNvSpPr>
              <a:spLocks noChangeArrowheads="1"/>
            </p:cNvSpPr>
            <p:nvPr/>
          </p:nvSpPr>
          <p:spPr bwMode="auto">
            <a:xfrm flipH="1">
              <a:off x="7673976" y="4891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6" name="Oval 611"/>
            <p:cNvSpPr>
              <a:spLocks noChangeArrowheads="1"/>
            </p:cNvSpPr>
            <p:nvPr/>
          </p:nvSpPr>
          <p:spPr bwMode="auto">
            <a:xfrm flipH="1">
              <a:off x="7805739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7" name="Oval 612"/>
            <p:cNvSpPr>
              <a:spLocks noChangeArrowheads="1"/>
            </p:cNvSpPr>
            <p:nvPr/>
          </p:nvSpPr>
          <p:spPr bwMode="auto">
            <a:xfrm flipH="1">
              <a:off x="7802564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8" name="Oval 614"/>
            <p:cNvSpPr>
              <a:spLocks noChangeArrowheads="1"/>
            </p:cNvSpPr>
            <p:nvPr/>
          </p:nvSpPr>
          <p:spPr bwMode="auto">
            <a:xfrm flipH="1">
              <a:off x="7602539" y="4729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19" name="Oval 615"/>
            <p:cNvSpPr>
              <a:spLocks noChangeArrowheads="1"/>
            </p:cNvSpPr>
            <p:nvPr/>
          </p:nvSpPr>
          <p:spPr bwMode="auto">
            <a:xfrm flipH="1">
              <a:off x="7599364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0" name="Oval 617"/>
            <p:cNvSpPr>
              <a:spLocks noChangeArrowheads="1"/>
            </p:cNvSpPr>
            <p:nvPr/>
          </p:nvSpPr>
          <p:spPr bwMode="auto">
            <a:xfrm flipH="1">
              <a:off x="7704139" y="4805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1" name="Oval 618"/>
            <p:cNvSpPr>
              <a:spLocks noChangeArrowheads="1"/>
            </p:cNvSpPr>
            <p:nvPr/>
          </p:nvSpPr>
          <p:spPr bwMode="auto">
            <a:xfrm flipH="1">
              <a:off x="7700964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2" name="Oval 620"/>
            <p:cNvSpPr>
              <a:spLocks noChangeArrowheads="1"/>
            </p:cNvSpPr>
            <p:nvPr/>
          </p:nvSpPr>
          <p:spPr bwMode="auto">
            <a:xfrm flipH="1">
              <a:off x="7510464" y="48815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3" name="Oval 621"/>
            <p:cNvSpPr>
              <a:spLocks noChangeArrowheads="1"/>
            </p:cNvSpPr>
            <p:nvPr/>
          </p:nvSpPr>
          <p:spPr bwMode="auto">
            <a:xfrm flipH="1">
              <a:off x="7507289" y="4872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4" name="Oval 623"/>
            <p:cNvSpPr>
              <a:spLocks noChangeArrowheads="1"/>
            </p:cNvSpPr>
            <p:nvPr/>
          </p:nvSpPr>
          <p:spPr bwMode="auto">
            <a:xfrm flipH="1">
              <a:off x="7805739" y="4652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5" name="Oval 624"/>
            <p:cNvSpPr>
              <a:spLocks noChangeArrowheads="1"/>
            </p:cNvSpPr>
            <p:nvPr/>
          </p:nvSpPr>
          <p:spPr bwMode="auto">
            <a:xfrm flipH="1">
              <a:off x="7802564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6" name="Oval 626"/>
            <p:cNvSpPr>
              <a:spLocks noChangeArrowheads="1"/>
            </p:cNvSpPr>
            <p:nvPr/>
          </p:nvSpPr>
          <p:spPr bwMode="auto">
            <a:xfrm flipH="1">
              <a:off x="7280276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7" name="Oval 627"/>
            <p:cNvSpPr>
              <a:spLocks noChangeArrowheads="1"/>
            </p:cNvSpPr>
            <p:nvPr/>
          </p:nvSpPr>
          <p:spPr bwMode="auto">
            <a:xfrm flipH="1">
              <a:off x="7277101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8" name="Oval 629"/>
            <p:cNvSpPr>
              <a:spLocks noChangeArrowheads="1"/>
            </p:cNvSpPr>
            <p:nvPr/>
          </p:nvSpPr>
          <p:spPr bwMode="auto">
            <a:xfrm flipH="1">
              <a:off x="7416801" y="5110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29" name="Oval 630"/>
            <p:cNvSpPr>
              <a:spLocks noChangeArrowheads="1"/>
            </p:cNvSpPr>
            <p:nvPr/>
          </p:nvSpPr>
          <p:spPr bwMode="auto">
            <a:xfrm flipH="1">
              <a:off x="7413626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0" name="Oval 632"/>
            <p:cNvSpPr>
              <a:spLocks noChangeArrowheads="1"/>
            </p:cNvSpPr>
            <p:nvPr/>
          </p:nvSpPr>
          <p:spPr bwMode="auto">
            <a:xfrm flipH="1">
              <a:off x="7123114" y="5148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1" name="Oval 633"/>
            <p:cNvSpPr>
              <a:spLocks noChangeArrowheads="1"/>
            </p:cNvSpPr>
            <p:nvPr/>
          </p:nvSpPr>
          <p:spPr bwMode="auto">
            <a:xfrm flipH="1">
              <a:off x="7119939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2" name="Oval 635"/>
            <p:cNvSpPr>
              <a:spLocks noChangeArrowheads="1"/>
            </p:cNvSpPr>
            <p:nvPr/>
          </p:nvSpPr>
          <p:spPr bwMode="auto">
            <a:xfrm flipH="1">
              <a:off x="7197727" y="52244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3" name="Oval 636"/>
            <p:cNvSpPr>
              <a:spLocks noChangeArrowheads="1"/>
            </p:cNvSpPr>
            <p:nvPr/>
          </p:nvSpPr>
          <p:spPr bwMode="auto">
            <a:xfrm flipH="1">
              <a:off x="7192964" y="52149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4" name="Oval 638"/>
            <p:cNvSpPr>
              <a:spLocks noChangeArrowheads="1"/>
            </p:cNvSpPr>
            <p:nvPr/>
          </p:nvSpPr>
          <p:spPr bwMode="auto">
            <a:xfrm flipH="1">
              <a:off x="7270752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5" name="Oval 639"/>
            <p:cNvSpPr>
              <a:spLocks noChangeArrowheads="1"/>
            </p:cNvSpPr>
            <p:nvPr/>
          </p:nvSpPr>
          <p:spPr bwMode="auto">
            <a:xfrm flipH="1">
              <a:off x="7269164" y="52720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6" name="Oval 641"/>
            <p:cNvSpPr>
              <a:spLocks noChangeArrowheads="1"/>
            </p:cNvSpPr>
            <p:nvPr/>
          </p:nvSpPr>
          <p:spPr bwMode="auto">
            <a:xfrm flipH="1">
              <a:off x="7399339" y="5281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7" name="Oval 642"/>
            <p:cNvSpPr>
              <a:spLocks noChangeArrowheads="1"/>
            </p:cNvSpPr>
            <p:nvPr/>
          </p:nvSpPr>
          <p:spPr bwMode="auto">
            <a:xfrm flipH="1">
              <a:off x="7396164" y="5272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8" name="Oval 644"/>
            <p:cNvSpPr>
              <a:spLocks noChangeArrowheads="1"/>
            </p:cNvSpPr>
            <p:nvPr/>
          </p:nvSpPr>
          <p:spPr bwMode="auto">
            <a:xfrm flipH="1">
              <a:off x="7197727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39" name="Oval 645"/>
            <p:cNvSpPr>
              <a:spLocks noChangeArrowheads="1"/>
            </p:cNvSpPr>
            <p:nvPr/>
          </p:nvSpPr>
          <p:spPr bwMode="auto">
            <a:xfrm flipH="1">
              <a:off x="7192964" y="51006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0" name="Oval 647"/>
            <p:cNvSpPr>
              <a:spLocks noChangeArrowheads="1"/>
            </p:cNvSpPr>
            <p:nvPr/>
          </p:nvSpPr>
          <p:spPr bwMode="auto">
            <a:xfrm flipH="1">
              <a:off x="7299326" y="51863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1" name="Oval 648"/>
            <p:cNvSpPr>
              <a:spLocks noChangeArrowheads="1"/>
            </p:cNvSpPr>
            <p:nvPr/>
          </p:nvSpPr>
          <p:spPr bwMode="auto">
            <a:xfrm flipH="1">
              <a:off x="7296151" y="5176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2" name="Oval 650"/>
            <p:cNvSpPr>
              <a:spLocks noChangeArrowheads="1"/>
            </p:cNvSpPr>
            <p:nvPr/>
          </p:nvSpPr>
          <p:spPr bwMode="auto">
            <a:xfrm flipH="1">
              <a:off x="7104064" y="5262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3" name="Oval 651"/>
            <p:cNvSpPr>
              <a:spLocks noChangeArrowheads="1"/>
            </p:cNvSpPr>
            <p:nvPr/>
          </p:nvSpPr>
          <p:spPr bwMode="auto">
            <a:xfrm flipH="1">
              <a:off x="7100889" y="52530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4" name="Oval 653"/>
            <p:cNvSpPr>
              <a:spLocks noChangeArrowheads="1"/>
            </p:cNvSpPr>
            <p:nvPr/>
          </p:nvSpPr>
          <p:spPr bwMode="auto">
            <a:xfrm flipH="1">
              <a:off x="7399339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5" name="Oval 654"/>
            <p:cNvSpPr>
              <a:spLocks noChangeArrowheads="1"/>
            </p:cNvSpPr>
            <p:nvPr/>
          </p:nvSpPr>
          <p:spPr bwMode="auto">
            <a:xfrm flipH="1">
              <a:off x="7396164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6" name="Oval 656"/>
            <p:cNvSpPr>
              <a:spLocks noChangeArrowheads="1"/>
            </p:cNvSpPr>
            <p:nvPr/>
          </p:nvSpPr>
          <p:spPr bwMode="auto">
            <a:xfrm flipH="1">
              <a:off x="7908927" y="4957760"/>
              <a:ext cx="20638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7" name="Oval 657"/>
            <p:cNvSpPr>
              <a:spLocks noChangeArrowheads="1"/>
            </p:cNvSpPr>
            <p:nvPr/>
          </p:nvSpPr>
          <p:spPr bwMode="auto">
            <a:xfrm flipH="1">
              <a:off x="7904164" y="494823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8" name="Oval 659"/>
            <p:cNvSpPr>
              <a:spLocks noChangeArrowheads="1"/>
            </p:cNvSpPr>
            <p:nvPr/>
          </p:nvSpPr>
          <p:spPr bwMode="auto">
            <a:xfrm flipH="1">
              <a:off x="8045452" y="5033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49" name="Oval 660"/>
            <p:cNvSpPr>
              <a:spLocks noChangeArrowheads="1"/>
            </p:cNvSpPr>
            <p:nvPr/>
          </p:nvSpPr>
          <p:spPr bwMode="auto">
            <a:xfrm flipH="1">
              <a:off x="8043864" y="50244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0" name="Oval 662"/>
            <p:cNvSpPr>
              <a:spLocks noChangeArrowheads="1"/>
            </p:cNvSpPr>
            <p:nvPr/>
          </p:nvSpPr>
          <p:spPr bwMode="auto">
            <a:xfrm flipH="1">
              <a:off x="7750176" y="50720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1" name="Oval 663"/>
            <p:cNvSpPr>
              <a:spLocks noChangeArrowheads="1"/>
            </p:cNvSpPr>
            <p:nvPr/>
          </p:nvSpPr>
          <p:spPr bwMode="auto">
            <a:xfrm flipH="1">
              <a:off x="7747001" y="50625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2" name="Oval 665"/>
            <p:cNvSpPr>
              <a:spLocks noChangeArrowheads="1"/>
            </p:cNvSpPr>
            <p:nvPr/>
          </p:nvSpPr>
          <p:spPr bwMode="auto">
            <a:xfrm flipH="1">
              <a:off x="7824789" y="51482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3" name="Oval 666"/>
            <p:cNvSpPr>
              <a:spLocks noChangeArrowheads="1"/>
            </p:cNvSpPr>
            <p:nvPr/>
          </p:nvSpPr>
          <p:spPr bwMode="auto">
            <a:xfrm flipH="1">
              <a:off x="7821614" y="51387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4" name="Oval 668"/>
            <p:cNvSpPr>
              <a:spLocks noChangeArrowheads="1"/>
            </p:cNvSpPr>
            <p:nvPr/>
          </p:nvSpPr>
          <p:spPr bwMode="auto">
            <a:xfrm flipH="1">
              <a:off x="7897814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5" name="Oval 669"/>
            <p:cNvSpPr>
              <a:spLocks noChangeArrowheads="1"/>
            </p:cNvSpPr>
            <p:nvPr/>
          </p:nvSpPr>
          <p:spPr bwMode="auto">
            <a:xfrm flipH="1">
              <a:off x="7896226" y="519588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6" name="Oval 671"/>
            <p:cNvSpPr>
              <a:spLocks noChangeArrowheads="1"/>
            </p:cNvSpPr>
            <p:nvPr/>
          </p:nvSpPr>
          <p:spPr bwMode="auto">
            <a:xfrm flipH="1">
              <a:off x="8027989" y="52054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7" name="Oval 672"/>
            <p:cNvSpPr>
              <a:spLocks noChangeArrowheads="1"/>
            </p:cNvSpPr>
            <p:nvPr/>
          </p:nvSpPr>
          <p:spPr bwMode="auto">
            <a:xfrm flipH="1">
              <a:off x="8024814" y="51958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8" name="Oval 674"/>
            <p:cNvSpPr>
              <a:spLocks noChangeArrowheads="1"/>
            </p:cNvSpPr>
            <p:nvPr/>
          </p:nvSpPr>
          <p:spPr bwMode="auto">
            <a:xfrm flipH="1">
              <a:off x="7824789" y="50339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59" name="Oval 675"/>
            <p:cNvSpPr>
              <a:spLocks noChangeArrowheads="1"/>
            </p:cNvSpPr>
            <p:nvPr/>
          </p:nvSpPr>
          <p:spPr bwMode="auto">
            <a:xfrm flipH="1">
              <a:off x="7821614" y="5024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0" name="Oval 677"/>
            <p:cNvSpPr>
              <a:spLocks noChangeArrowheads="1"/>
            </p:cNvSpPr>
            <p:nvPr/>
          </p:nvSpPr>
          <p:spPr bwMode="auto">
            <a:xfrm flipH="1">
              <a:off x="7926389" y="51101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1" name="Oval 678"/>
            <p:cNvSpPr>
              <a:spLocks noChangeArrowheads="1"/>
            </p:cNvSpPr>
            <p:nvPr/>
          </p:nvSpPr>
          <p:spPr bwMode="auto">
            <a:xfrm flipH="1">
              <a:off x="7923214" y="5100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2" name="Oval 680"/>
            <p:cNvSpPr>
              <a:spLocks noChangeArrowheads="1"/>
            </p:cNvSpPr>
            <p:nvPr/>
          </p:nvSpPr>
          <p:spPr bwMode="auto">
            <a:xfrm flipH="1">
              <a:off x="7731127" y="5186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3" name="Oval 681"/>
            <p:cNvSpPr>
              <a:spLocks noChangeArrowheads="1"/>
            </p:cNvSpPr>
            <p:nvPr/>
          </p:nvSpPr>
          <p:spPr bwMode="auto">
            <a:xfrm flipH="1">
              <a:off x="7729539" y="51768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4" name="Oval 683"/>
            <p:cNvSpPr>
              <a:spLocks noChangeArrowheads="1"/>
            </p:cNvSpPr>
            <p:nvPr/>
          </p:nvSpPr>
          <p:spPr bwMode="auto">
            <a:xfrm flipH="1">
              <a:off x="8027989" y="495776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5" name="Oval 684"/>
            <p:cNvSpPr>
              <a:spLocks noChangeArrowheads="1"/>
            </p:cNvSpPr>
            <p:nvPr/>
          </p:nvSpPr>
          <p:spPr bwMode="auto">
            <a:xfrm flipH="1">
              <a:off x="8024814" y="49482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6" name="Oval 686"/>
            <p:cNvSpPr>
              <a:spLocks noChangeArrowheads="1"/>
            </p:cNvSpPr>
            <p:nvPr/>
          </p:nvSpPr>
          <p:spPr bwMode="auto">
            <a:xfrm flipH="1">
              <a:off x="6835777" y="42719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7" name="Oval 687"/>
            <p:cNvSpPr>
              <a:spLocks noChangeArrowheads="1"/>
            </p:cNvSpPr>
            <p:nvPr/>
          </p:nvSpPr>
          <p:spPr bwMode="auto">
            <a:xfrm flipH="1">
              <a:off x="6834189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8" name="Oval 689"/>
            <p:cNvSpPr>
              <a:spLocks noChangeArrowheads="1"/>
            </p:cNvSpPr>
            <p:nvPr/>
          </p:nvSpPr>
          <p:spPr bwMode="auto">
            <a:xfrm flipH="1">
              <a:off x="6973889" y="43481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69" name="Oval 690"/>
            <p:cNvSpPr>
              <a:spLocks noChangeArrowheads="1"/>
            </p:cNvSpPr>
            <p:nvPr/>
          </p:nvSpPr>
          <p:spPr bwMode="auto">
            <a:xfrm flipH="1">
              <a:off x="6972301" y="43386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0" name="Oval 692"/>
            <p:cNvSpPr>
              <a:spLocks noChangeArrowheads="1"/>
            </p:cNvSpPr>
            <p:nvPr/>
          </p:nvSpPr>
          <p:spPr bwMode="auto">
            <a:xfrm flipH="1">
              <a:off x="6678614" y="43862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1" name="Oval 693"/>
            <p:cNvSpPr>
              <a:spLocks noChangeArrowheads="1"/>
            </p:cNvSpPr>
            <p:nvPr/>
          </p:nvSpPr>
          <p:spPr bwMode="auto">
            <a:xfrm flipH="1">
              <a:off x="6675439" y="43767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2" name="Oval 695"/>
            <p:cNvSpPr>
              <a:spLocks noChangeArrowheads="1"/>
            </p:cNvSpPr>
            <p:nvPr/>
          </p:nvSpPr>
          <p:spPr bwMode="auto">
            <a:xfrm flipH="1">
              <a:off x="6753226" y="44624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3" name="Oval 696"/>
            <p:cNvSpPr>
              <a:spLocks noChangeArrowheads="1"/>
            </p:cNvSpPr>
            <p:nvPr/>
          </p:nvSpPr>
          <p:spPr bwMode="auto">
            <a:xfrm flipH="1">
              <a:off x="6750051" y="44529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4" name="Oval 698"/>
            <p:cNvSpPr>
              <a:spLocks noChangeArrowheads="1"/>
            </p:cNvSpPr>
            <p:nvPr/>
          </p:nvSpPr>
          <p:spPr bwMode="auto">
            <a:xfrm flipH="1">
              <a:off x="6826252" y="451961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5" name="Oval 699"/>
            <p:cNvSpPr>
              <a:spLocks noChangeArrowheads="1"/>
            </p:cNvSpPr>
            <p:nvPr/>
          </p:nvSpPr>
          <p:spPr bwMode="auto">
            <a:xfrm flipH="1">
              <a:off x="6824664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6" name="Oval 701"/>
            <p:cNvSpPr>
              <a:spLocks noChangeArrowheads="1"/>
            </p:cNvSpPr>
            <p:nvPr/>
          </p:nvSpPr>
          <p:spPr bwMode="auto">
            <a:xfrm flipH="1">
              <a:off x="6956427" y="451961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7" name="Oval 702"/>
            <p:cNvSpPr>
              <a:spLocks noChangeArrowheads="1"/>
            </p:cNvSpPr>
            <p:nvPr/>
          </p:nvSpPr>
          <p:spPr bwMode="auto">
            <a:xfrm flipH="1">
              <a:off x="6954839" y="451008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8" name="Oval 704"/>
            <p:cNvSpPr>
              <a:spLocks noChangeArrowheads="1"/>
            </p:cNvSpPr>
            <p:nvPr/>
          </p:nvSpPr>
          <p:spPr bwMode="auto">
            <a:xfrm flipH="1">
              <a:off x="6753226" y="43481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79" name="Oval 705"/>
            <p:cNvSpPr>
              <a:spLocks noChangeArrowheads="1"/>
            </p:cNvSpPr>
            <p:nvPr/>
          </p:nvSpPr>
          <p:spPr bwMode="auto">
            <a:xfrm flipH="1">
              <a:off x="6750051" y="4338636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0" name="Oval 707"/>
            <p:cNvSpPr>
              <a:spLocks noChangeArrowheads="1"/>
            </p:cNvSpPr>
            <p:nvPr/>
          </p:nvSpPr>
          <p:spPr bwMode="auto">
            <a:xfrm flipH="1">
              <a:off x="6854827" y="44243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1" name="Oval 708"/>
            <p:cNvSpPr>
              <a:spLocks noChangeArrowheads="1"/>
            </p:cNvSpPr>
            <p:nvPr/>
          </p:nvSpPr>
          <p:spPr bwMode="auto">
            <a:xfrm flipH="1">
              <a:off x="6853239" y="44148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2" name="Oval 710"/>
            <p:cNvSpPr>
              <a:spLocks noChangeArrowheads="1"/>
            </p:cNvSpPr>
            <p:nvPr/>
          </p:nvSpPr>
          <p:spPr bwMode="auto">
            <a:xfrm flipH="1">
              <a:off x="6659564" y="4500561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3" name="Oval 711"/>
            <p:cNvSpPr>
              <a:spLocks noChangeArrowheads="1"/>
            </p:cNvSpPr>
            <p:nvPr/>
          </p:nvSpPr>
          <p:spPr bwMode="auto">
            <a:xfrm flipH="1">
              <a:off x="6657976" y="44910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4" name="Oval 713"/>
            <p:cNvSpPr>
              <a:spLocks noChangeArrowheads="1"/>
            </p:cNvSpPr>
            <p:nvPr/>
          </p:nvSpPr>
          <p:spPr bwMode="auto">
            <a:xfrm flipH="1">
              <a:off x="6956427" y="4271961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5" name="Oval 714"/>
            <p:cNvSpPr>
              <a:spLocks noChangeArrowheads="1"/>
            </p:cNvSpPr>
            <p:nvPr/>
          </p:nvSpPr>
          <p:spPr bwMode="auto">
            <a:xfrm flipH="1">
              <a:off x="6954839" y="4262436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6" name="Oval 716"/>
            <p:cNvSpPr>
              <a:spLocks noChangeArrowheads="1"/>
            </p:cNvSpPr>
            <p:nvPr/>
          </p:nvSpPr>
          <p:spPr bwMode="auto">
            <a:xfrm flipH="1">
              <a:off x="7205664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7" name="Oval 717"/>
            <p:cNvSpPr>
              <a:spLocks noChangeArrowheads="1"/>
            </p:cNvSpPr>
            <p:nvPr/>
          </p:nvSpPr>
          <p:spPr bwMode="auto">
            <a:xfrm flipH="1">
              <a:off x="7202489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8" name="Oval 719"/>
            <p:cNvSpPr>
              <a:spLocks noChangeArrowheads="1"/>
            </p:cNvSpPr>
            <p:nvPr/>
          </p:nvSpPr>
          <p:spPr bwMode="auto">
            <a:xfrm flipH="1">
              <a:off x="7343777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89" name="Oval 720"/>
            <p:cNvSpPr>
              <a:spLocks noChangeArrowheads="1"/>
            </p:cNvSpPr>
            <p:nvPr/>
          </p:nvSpPr>
          <p:spPr bwMode="auto">
            <a:xfrm flipH="1">
              <a:off x="7342189" y="47196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0" name="Oval 722"/>
            <p:cNvSpPr>
              <a:spLocks noChangeArrowheads="1"/>
            </p:cNvSpPr>
            <p:nvPr/>
          </p:nvSpPr>
          <p:spPr bwMode="auto">
            <a:xfrm flipH="1">
              <a:off x="7048502" y="47672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1" name="Oval 723"/>
            <p:cNvSpPr>
              <a:spLocks noChangeArrowheads="1"/>
            </p:cNvSpPr>
            <p:nvPr/>
          </p:nvSpPr>
          <p:spPr bwMode="auto">
            <a:xfrm flipH="1">
              <a:off x="7046914" y="47577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2" name="Oval 725"/>
            <p:cNvSpPr>
              <a:spLocks noChangeArrowheads="1"/>
            </p:cNvSpPr>
            <p:nvPr/>
          </p:nvSpPr>
          <p:spPr bwMode="auto">
            <a:xfrm flipH="1">
              <a:off x="7123114" y="48434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3" name="Oval 726"/>
            <p:cNvSpPr>
              <a:spLocks noChangeArrowheads="1"/>
            </p:cNvSpPr>
            <p:nvPr/>
          </p:nvSpPr>
          <p:spPr bwMode="auto">
            <a:xfrm flipH="1">
              <a:off x="7119939" y="48339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4" name="Oval 728"/>
            <p:cNvSpPr>
              <a:spLocks noChangeArrowheads="1"/>
            </p:cNvSpPr>
            <p:nvPr/>
          </p:nvSpPr>
          <p:spPr bwMode="auto">
            <a:xfrm flipH="1">
              <a:off x="7197727" y="4900610"/>
              <a:ext cx="22225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5" name="Oval 729"/>
            <p:cNvSpPr>
              <a:spLocks noChangeArrowheads="1"/>
            </p:cNvSpPr>
            <p:nvPr/>
          </p:nvSpPr>
          <p:spPr bwMode="auto">
            <a:xfrm flipH="1">
              <a:off x="7192964" y="4891085"/>
              <a:ext cx="4763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6" name="Oval 731"/>
            <p:cNvSpPr>
              <a:spLocks noChangeArrowheads="1"/>
            </p:cNvSpPr>
            <p:nvPr/>
          </p:nvSpPr>
          <p:spPr bwMode="auto">
            <a:xfrm flipH="1">
              <a:off x="7326314" y="490061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7" name="Oval 732"/>
            <p:cNvSpPr>
              <a:spLocks noChangeArrowheads="1"/>
            </p:cNvSpPr>
            <p:nvPr/>
          </p:nvSpPr>
          <p:spPr bwMode="auto">
            <a:xfrm flipH="1">
              <a:off x="7323139" y="489108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8" name="Oval 734"/>
            <p:cNvSpPr>
              <a:spLocks noChangeArrowheads="1"/>
            </p:cNvSpPr>
            <p:nvPr/>
          </p:nvSpPr>
          <p:spPr bwMode="auto">
            <a:xfrm flipH="1">
              <a:off x="7123114" y="47291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99" name="Oval 735"/>
            <p:cNvSpPr>
              <a:spLocks noChangeArrowheads="1"/>
            </p:cNvSpPr>
            <p:nvPr/>
          </p:nvSpPr>
          <p:spPr bwMode="auto">
            <a:xfrm flipH="1">
              <a:off x="7119939" y="47196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0" name="Oval 737"/>
            <p:cNvSpPr>
              <a:spLocks noChangeArrowheads="1"/>
            </p:cNvSpPr>
            <p:nvPr/>
          </p:nvSpPr>
          <p:spPr bwMode="auto">
            <a:xfrm flipH="1">
              <a:off x="7224714" y="48053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1" name="Oval 738"/>
            <p:cNvSpPr>
              <a:spLocks noChangeArrowheads="1"/>
            </p:cNvSpPr>
            <p:nvPr/>
          </p:nvSpPr>
          <p:spPr bwMode="auto">
            <a:xfrm flipH="1">
              <a:off x="7221539" y="47958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2" name="Oval 740"/>
            <p:cNvSpPr>
              <a:spLocks noChangeArrowheads="1"/>
            </p:cNvSpPr>
            <p:nvPr/>
          </p:nvSpPr>
          <p:spPr bwMode="auto">
            <a:xfrm flipH="1">
              <a:off x="7029452" y="48815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3" name="Oval 741"/>
            <p:cNvSpPr>
              <a:spLocks noChangeArrowheads="1"/>
            </p:cNvSpPr>
            <p:nvPr/>
          </p:nvSpPr>
          <p:spPr bwMode="auto">
            <a:xfrm flipH="1">
              <a:off x="7027864" y="4872035"/>
              <a:ext cx="1588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4" name="Oval 743"/>
            <p:cNvSpPr>
              <a:spLocks noChangeArrowheads="1"/>
            </p:cNvSpPr>
            <p:nvPr/>
          </p:nvSpPr>
          <p:spPr bwMode="auto">
            <a:xfrm flipH="1">
              <a:off x="7326314" y="4652960"/>
              <a:ext cx="23813" cy="619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5" name="Oval 744"/>
            <p:cNvSpPr>
              <a:spLocks noChangeArrowheads="1"/>
            </p:cNvSpPr>
            <p:nvPr/>
          </p:nvSpPr>
          <p:spPr bwMode="auto">
            <a:xfrm flipH="1">
              <a:off x="7323139" y="4643435"/>
              <a:ext cx="3175" cy="809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06" name="Freeform 748"/>
            <p:cNvSpPr>
              <a:spLocks/>
            </p:cNvSpPr>
            <p:nvPr/>
          </p:nvSpPr>
          <p:spPr bwMode="auto">
            <a:xfrm flipH="1">
              <a:off x="7418388" y="41909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7" name="Freeform 749"/>
            <p:cNvSpPr>
              <a:spLocks/>
            </p:cNvSpPr>
            <p:nvPr/>
          </p:nvSpPr>
          <p:spPr bwMode="auto">
            <a:xfrm flipH="1">
              <a:off x="7570788" y="4952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8" name="Freeform 750"/>
            <p:cNvSpPr>
              <a:spLocks/>
            </p:cNvSpPr>
            <p:nvPr/>
          </p:nvSpPr>
          <p:spPr bwMode="auto">
            <a:xfrm flipH="1">
              <a:off x="6732588" y="46481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09" name="Freeform 751"/>
            <p:cNvSpPr>
              <a:spLocks/>
            </p:cNvSpPr>
            <p:nvPr/>
          </p:nvSpPr>
          <p:spPr bwMode="auto">
            <a:xfrm flipH="1">
              <a:off x="5513388" y="50291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0" name="Freeform 752"/>
            <p:cNvSpPr>
              <a:spLocks/>
            </p:cNvSpPr>
            <p:nvPr/>
          </p:nvSpPr>
          <p:spPr bwMode="auto">
            <a:xfrm flipH="1">
              <a:off x="6199188" y="43433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1" name="Freeform 753"/>
            <p:cNvSpPr>
              <a:spLocks/>
            </p:cNvSpPr>
            <p:nvPr/>
          </p:nvSpPr>
          <p:spPr bwMode="auto">
            <a:xfrm flipH="1">
              <a:off x="6808788" y="5333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2" name="Freeform 754"/>
            <p:cNvSpPr>
              <a:spLocks/>
            </p:cNvSpPr>
            <p:nvPr/>
          </p:nvSpPr>
          <p:spPr bwMode="auto">
            <a:xfrm flipH="1">
              <a:off x="6275388" y="47243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3" name="Freeform 755"/>
            <p:cNvSpPr>
              <a:spLocks/>
            </p:cNvSpPr>
            <p:nvPr/>
          </p:nvSpPr>
          <p:spPr bwMode="auto">
            <a:xfrm flipH="1">
              <a:off x="6427788" y="49529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4" name="Freeform 756"/>
            <p:cNvSpPr>
              <a:spLocks/>
            </p:cNvSpPr>
            <p:nvPr/>
          </p:nvSpPr>
          <p:spPr bwMode="auto">
            <a:xfrm flipH="1">
              <a:off x="5665788" y="48767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5" name="Freeform 757"/>
            <p:cNvSpPr>
              <a:spLocks/>
            </p:cNvSpPr>
            <p:nvPr/>
          </p:nvSpPr>
          <p:spPr bwMode="auto">
            <a:xfrm flipH="1">
              <a:off x="6351588" y="5257798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6" name="Freeform 758"/>
            <p:cNvSpPr>
              <a:spLocks/>
            </p:cNvSpPr>
            <p:nvPr/>
          </p:nvSpPr>
          <p:spPr bwMode="auto">
            <a:xfrm flipH="1">
              <a:off x="5589588" y="4267199"/>
              <a:ext cx="153988" cy="153987"/>
            </a:xfrm>
            <a:custGeom>
              <a:avLst/>
              <a:gdLst>
                <a:gd name="T0" fmla="*/ 0 w 97"/>
                <a:gd name="T1" fmla="*/ 60 h 97"/>
                <a:gd name="T2" fmla="*/ 24 w 97"/>
                <a:gd name="T3" fmla="*/ 48 h 97"/>
                <a:gd name="T4" fmla="*/ 36 w 97"/>
                <a:gd name="T5" fmla="*/ 24 h 97"/>
                <a:gd name="T6" fmla="*/ 60 w 97"/>
                <a:gd name="T7" fmla="*/ 12 h 97"/>
                <a:gd name="T8" fmla="*/ 84 w 97"/>
                <a:gd name="T9" fmla="*/ 0 h 97"/>
                <a:gd name="T10" fmla="*/ 84 w 97"/>
                <a:gd name="T11" fmla="*/ 24 h 97"/>
                <a:gd name="T12" fmla="*/ 96 w 97"/>
                <a:gd name="T13" fmla="*/ 48 h 97"/>
                <a:gd name="T14" fmla="*/ 96 w 97"/>
                <a:gd name="T15" fmla="*/ 72 h 97"/>
                <a:gd name="T16" fmla="*/ 96 w 97"/>
                <a:gd name="T17" fmla="*/ 96 h 97"/>
                <a:gd name="T18" fmla="*/ 72 w 97"/>
                <a:gd name="T19" fmla="*/ 96 h 97"/>
                <a:gd name="T20" fmla="*/ 48 w 97"/>
                <a:gd name="T21" fmla="*/ 84 h 97"/>
                <a:gd name="T22" fmla="*/ 24 w 97"/>
                <a:gd name="T23" fmla="*/ 72 h 97"/>
                <a:gd name="T24" fmla="*/ 0 w 97"/>
                <a:gd name="T25" fmla="*/ 72 h 97"/>
                <a:gd name="T26" fmla="*/ 0 w 97"/>
                <a:gd name="T2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7">
                  <a:moveTo>
                    <a:pt x="0" y="60"/>
                  </a:moveTo>
                  <a:lnTo>
                    <a:pt x="24" y="48"/>
                  </a:lnTo>
                  <a:lnTo>
                    <a:pt x="36" y="24"/>
                  </a:lnTo>
                  <a:lnTo>
                    <a:pt x="60" y="12"/>
                  </a:lnTo>
                  <a:lnTo>
                    <a:pt x="84" y="0"/>
                  </a:lnTo>
                  <a:lnTo>
                    <a:pt x="84" y="24"/>
                  </a:lnTo>
                  <a:lnTo>
                    <a:pt x="96" y="48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2" y="96"/>
                  </a:lnTo>
                  <a:lnTo>
                    <a:pt x="48" y="84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0" y="60"/>
                  </a:lnTo>
                </a:path>
              </a:pathLst>
            </a:custGeom>
            <a:solidFill>
              <a:srgbClr val="BC37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17" name="Oval 761"/>
            <p:cNvSpPr>
              <a:spLocks noChangeArrowheads="1"/>
            </p:cNvSpPr>
            <p:nvPr/>
          </p:nvSpPr>
          <p:spPr bwMode="auto">
            <a:xfrm flipH="1">
              <a:off x="3211512" y="2927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8" name="Oval 762"/>
            <p:cNvSpPr>
              <a:spLocks noChangeArrowheads="1"/>
            </p:cNvSpPr>
            <p:nvPr/>
          </p:nvSpPr>
          <p:spPr bwMode="auto">
            <a:xfrm flipH="1">
              <a:off x="3168649" y="2905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19" name="Oval 764"/>
            <p:cNvSpPr>
              <a:spLocks noChangeArrowheads="1"/>
            </p:cNvSpPr>
            <p:nvPr/>
          </p:nvSpPr>
          <p:spPr bwMode="auto">
            <a:xfrm flipH="1">
              <a:off x="43545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0" name="Oval 765"/>
            <p:cNvSpPr>
              <a:spLocks noChangeArrowheads="1"/>
            </p:cNvSpPr>
            <p:nvPr/>
          </p:nvSpPr>
          <p:spPr bwMode="auto">
            <a:xfrm flipH="1">
              <a:off x="43116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1" name="Oval 767"/>
            <p:cNvSpPr>
              <a:spLocks noChangeArrowheads="1"/>
            </p:cNvSpPr>
            <p:nvPr/>
          </p:nvSpPr>
          <p:spPr bwMode="auto">
            <a:xfrm flipH="1">
              <a:off x="1916112" y="33845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2" name="Oval 768"/>
            <p:cNvSpPr>
              <a:spLocks noChangeArrowheads="1"/>
            </p:cNvSpPr>
            <p:nvPr/>
          </p:nvSpPr>
          <p:spPr bwMode="auto">
            <a:xfrm flipH="1">
              <a:off x="1873249" y="33623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3" name="Oval 770"/>
            <p:cNvSpPr>
              <a:spLocks noChangeArrowheads="1"/>
            </p:cNvSpPr>
            <p:nvPr/>
          </p:nvSpPr>
          <p:spPr bwMode="auto">
            <a:xfrm flipH="1">
              <a:off x="2525712" y="3689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4" name="Oval 771"/>
            <p:cNvSpPr>
              <a:spLocks noChangeArrowheads="1"/>
            </p:cNvSpPr>
            <p:nvPr/>
          </p:nvSpPr>
          <p:spPr bwMode="auto">
            <a:xfrm flipH="1">
              <a:off x="2482849" y="3667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5" name="Oval 773"/>
            <p:cNvSpPr>
              <a:spLocks noChangeArrowheads="1"/>
            </p:cNvSpPr>
            <p:nvPr/>
          </p:nvSpPr>
          <p:spPr bwMode="auto">
            <a:xfrm flipH="1">
              <a:off x="3135312" y="3917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6" name="Oval 774"/>
            <p:cNvSpPr>
              <a:spLocks noChangeArrowheads="1"/>
            </p:cNvSpPr>
            <p:nvPr/>
          </p:nvSpPr>
          <p:spPr bwMode="auto">
            <a:xfrm flipH="1">
              <a:off x="3092449" y="3895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7" name="Oval 776"/>
            <p:cNvSpPr>
              <a:spLocks noChangeArrowheads="1"/>
            </p:cNvSpPr>
            <p:nvPr/>
          </p:nvSpPr>
          <p:spPr bwMode="auto">
            <a:xfrm flipH="1">
              <a:off x="4202112" y="3917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8" name="Oval 777"/>
            <p:cNvSpPr>
              <a:spLocks noChangeArrowheads="1"/>
            </p:cNvSpPr>
            <p:nvPr/>
          </p:nvSpPr>
          <p:spPr bwMode="auto">
            <a:xfrm flipH="1">
              <a:off x="4159249" y="3895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29" name="Oval 779"/>
            <p:cNvSpPr>
              <a:spLocks noChangeArrowheads="1"/>
            </p:cNvSpPr>
            <p:nvPr/>
          </p:nvSpPr>
          <p:spPr bwMode="auto">
            <a:xfrm flipH="1">
              <a:off x="25257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0" name="Oval 780"/>
            <p:cNvSpPr>
              <a:spLocks noChangeArrowheads="1"/>
            </p:cNvSpPr>
            <p:nvPr/>
          </p:nvSpPr>
          <p:spPr bwMode="auto">
            <a:xfrm flipH="1">
              <a:off x="24828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1" name="Oval 782"/>
            <p:cNvSpPr>
              <a:spLocks noChangeArrowheads="1"/>
            </p:cNvSpPr>
            <p:nvPr/>
          </p:nvSpPr>
          <p:spPr bwMode="auto">
            <a:xfrm flipH="1">
              <a:off x="3363912" y="35369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2" name="Oval 783"/>
            <p:cNvSpPr>
              <a:spLocks noChangeArrowheads="1"/>
            </p:cNvSpPr>
            <p:nvPr/>
          </p:nvSpPr>
          <p:spPr bwMode="auto">
            <a:xfrm flipH="1">
              <a:off x="3321049" y="35147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3" name="Oval 785"/>
            <p:cNvSpPr>
              <a:spLocks noChangeArrowheads="1"/>
            </p:cNvSpPr>
            <p:nvPr/>
          </p:nvSpPr>
          <p:spPr bwMode="auto">
            <a:xfrm flipH="1">
              <a:off x="1763712" y="38417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4" name="Oval 786"/>
            <p:cNvSpPr>
              <a:spLocks noChangeArrowheads="1"/>
            </p:cNvSpPr>
            <p:nvPr/>
          </p:nvSpPr>
          <p:spPr bwMode="auto">
            <a:xfrm flipH="1">
              <a:off x="1720849" y="38195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5" name="Oval 788"/>
            <p:cNvSpPr>
              <a:spLocks noChangeArrowheads="1"/>
            </p:cNvSpPr>
            <p:nvPr/>
          </p:nvSpPr>
          <p:spPr bwMode="auto">
            <a:xfrm flipH="1">
              <a:off x="4202112" y="29273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6" name="Oval 789"/>
            <p:cNvSpPr>
              <a:spLocks noChangeArrowheads="1"/>
            </p:cNvSpPr>
            <p:nvPr/>
          </p:nvSpPr>
          <p:spPr bwMode="auto">
            <a:xfrm flipH="1">
              <a:off x="4159249" y="29051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7" name="Oval 791"/>
            <p:cNvSpPr>
              <a:spLocks noChangeArrowheads="1"/>
            </p:cNvSpPr>
            <p:nvPr/>
          </p:nvSpPr>
          <p:spPr bwMode="auto">
            <a:xfrm flipH="1">
              <a:off x="3668712" y="3232150"/>
              <a:ext cx="384175" cy="12541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8" name="Oval 792"/>
            <p:cNvSpPr>
              <a:spLocks noChangeArrowheads="1"/>
            </p:cNvSpPr>
            <p:nvPr/>
          </p:nvSpPr>
          <p:spPr bwMode="auto">
            <a:xfrm flipH="1">
              <a:off x="3625849" y="3209925"/>
              <a:ext cx="42863" cy="169862"/>
            </a:xfrm>
            <a:prstGeom prst="ellipse">
              <a:avLst/>
            </a:prstGeom>
            <a:gradFill rotWithShape="0">
              <a:gsLst>
                <a:gs pos="0">
                  <a:srgbClr val="FDE3BA"/>
                </a:gs>
                <a:gs pos="100000">
                  <a:srgbClr val="FDE3BA">
                    <a:gamma/>
                    <a:shade val="2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39" name="Freeform 36"/>
            <p:cNvSpPr>
              <a:spLocks/>
            </p:cNvSpPr>
            <p:nvPr/>
          </p:nvSpPr>
          <p:spPr bwMode="auto">
            <a:xfrm>
              <a:off x="881061" y="2305050"/>
              <a:ext cx="1296988" cy="820738"/>
            </a:xfrm>
            <a:custGeom>
              <a:avLst/>
              <a:gdLst>
                <a:gd name="T0" fmla="*/ 216 w 817"/>
                <a:gd name="T1" fmla="*/ 48 h 517"/>
                <a:gd name="T2" fmla="*/ 168 w 817"/>
                <a:gd name="T3" fmla="*/ 48 h 517"/>
                <a:gd name="T4" fmla="*/ 120 w 817"/>
                <a:gd name="T5" fmla="*/ 72 h 517"/>
                <a:gd name="T6" fmla="*/ 84 w 817"/>
                <a:gd name="T7" fmla="*/ 96 h 517"/>
                <a:gd name="T8" fmla="*/ 48 w 817"/>
                <a:gd name="T9" fmla="*/ 144 h 517"/>
                <a:gd name="T10" fmla="*/ 36 w 817"/>
                <a:gd name="T11" fmla="*/ 192 h 517"/>
                <a:gd name="T12" fmla="*/ 60 w 817"/>
                <a:gd name="T13" fmla="*/ 240 h 517"/>
                <a:gd name="T14" fmla="*/ 48 w 817"/>
                <a:gd name="T15" fmla="*/ 288 h 517"/>
                <a:gd name="T16" fmla="*/ 24 w 817"/>
                <a:gd name="T17" fmla="*/ 336 h 517"/>
                <a:gd name="T18" fmla="*/ 0 w 817"/>
                <a:gd name="T19" fmla="*/ 384 h 517"/>
                <a:gd name="T20" fmla="*/ 24 w 817"/>
                <a:gd name="T21" fmla="*/ 420 h 517"/>
                <a:gd name="T22" fmla="*/ 84 w 817"/>
                <a:gd name="T23" fmla="*/ 456 h 517"/>
                <a:gd name="T24" fmla="*/ 132 w 817"/>
                <a:gd name="T25" fmla="*/ 456 h 517"/>
                <a:gd name="T26" fmla="*/ 180 w 817"/>
                <a:gd name="T27" fmla="*/ 468 h 517"/>
                <a:gd name="T28" fmla="*/ 240 w 817"/>
                <a:gd name="T29" fmla="*/ 480 h 517"/>
                <a:gd name="T30" fmla="*/ 300 w 817"/>
                <a:gd name="T31" fmla="*/ 492 h 517"/>
                <a:gd name="T32" fmla="*/ 360 w 817"/>
                <a:gd name="T33" fmla="*/ 480 h 517"/>
                <a:gd name="T34" fmla="*/ 408 w 817"/>
                <a:gd name="T35" fmla="*/ 456 h 517"/>
                <a:gd name="T36" fmla="*/ 468 w 817"/>
                <a:gd name="T37" fmla="*/ 420 h 517"/>
                <a:gd name="T38" fmla="*/ 540 w 817"/>
                <a:gd name="T39" fmla="*/ 444 h 517"/>
                <a:gd name="T40" fmla="*/ 588 w 817"/>
                <a:gd name="T41" fmla="*/ 480 h 517"/>
                <a:gd name="T42" fmla="*/ 636 w 817"/>
                <a:gd name="T43" fmla="*/ 504 h 517"/>
                <a:gd name="T44" fmla="*/ 720 w 817"/>
                <a:gd name="T45" fmla="*/ 516 h 517"/>
                <a:gd name="T46" fmla="*/ 768 w 817"/>
                <a:gd name="T47" fmla="*/ 504 h 517"/>
                <a:gd name="T48" fmla="*/ 804 w 817"/>
                <a:gd name="T49" fmla="*/ 444 h 517"/>
                <a:gd name="T50" fmla="*/ 816 w 817"/>
                <a:gd name="T51" fmla="*/ 384 h 517"/>
                <a:gd name="T52" fmla="*/ 768 w 817"/>
                <a:gd name="T53" fmla="*/ 348 h 517"/>
                <a:gd name="T54" fmla="*/ 708 w 817"/>
                <a:gd name="T55" fmla="*/ 336 h 517"/>
                <a:gd name="T56" fmla="*/ 660 w 817"/>
                <a:gd name="T57" fmla="*/ 300 h 517"/>
                <a:gd name="T58" fmla="*/ 636 w 817"/>
                <a:gd name="T59" fmla="*/ 252 h 517"/>
                <a:gd name="T60" fmla="*/ 684 w 817"/>
                <a:gd name="T61" fmla="*/ 228 h 517"/>
                <a:gd name="T62" fmla="*/ 732 w 817"/>
                <a:gd name="T63" fmla="*/ 216 h 517"/>
                <a:gd name="T64" fmla="*/ 732 w 817"/>
                <a:gd name="T65" fmla="*/ 168 h 517"/>
                <a:gd name="T66" fmla="*/ 720 w 817"/>
                <a:gd name="T67" fmla="*/ 120 h 517"/>
                <a:gd name="T68" fmla="*/ 672 w 817"/>
                <a:gd name="T69" fmla="*/ 96 h 517"/>
                <a:gd name="T70" fmla="*/ 624 w 817"/>
                <a:gd name="T71" fmla="*/ 108 h 517"/>
                <a:gd name="T72" fmla="*/ 564 w 817"/>
                <a:gd name="T73" fmla="*/ 96 h 517"/>
                <a:gd name="T74" fmla="*/ 516 w 817"/>
                <a:gd name="T75" fmla="*/ 60 h 517"/>
                <a:gd name="T76" fmla="*/ 504 w 817"/>
                <a:gd name="T77" fmla="*/ 12 h 517"/>
                <a:gd name="T78" fmla="*/ 456 w 817"/>
                <a:gd name="T79" fmla="*/ 0 h 517"/>
                <a:gd name="T80" fmla="*/ 408 w 817"/>
                <a:gd name="T81" fmla="*/ 12 h 517"/>
                <a:gd name="T82" fmla="*/ 360 w 817"/>
                <a:gd name="T83" fmla="*/ 36 h 517"/>
                <a:gd name="T84" fmla="*/ 312 w 817"/>
                <a:gd name="T85" fmla="*/ 60 h 517"/>
                <a:gd name="T86" fmla="*/ 264 w 817"/>
                <a:gd name="T87" fmla="*/ 96 h 517"/>
                <a:gd name="T88" fmla="*/ 252 w 817"/>
                <a:gd name="T89" fmla="*/ 48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17" h="517">
                  <a:moveTo>
                    <a:pt x="252" y="48"/>
                  </a:moveTo>
                  <a:lnTo>
                    <a:pt x="216" y="48"/>
                  </a:lnTo>
                  <a:lnTo>
                    <a:pt x="192" y="48"/>
                  </a:lnTo>
                  <a:lnTo>
                    <a:pt x="168" y="48"/>
                  </a:lnTo>
                  <a:lnTo>
                    <a:pt x="144" y="60"/>
                  </a:lnTo>
                  <a:lnTo>
                    <a:pt x="120" y="72"/>
                  </a:lnTo>
                  <a:lnTo>
                    <a:pt x="108" y="96"/>
                  </a:lnTo>
                  <a:lnTo>
                    <a:pt x="84" y="96"/>
                  </a:lnTo>
                  <a:lnTo>
                    <a:pt x="60" y="120"/>
                  </a:lnTo>
                  <a:lnTo>
                    <a:pt x="48" y="144"/>
                  </a:lnTo>
                  <a:lnTo>
                    <a:pt x="36" y="168"/>
                  </a:lnTo>
                  <a:lnTo>
                    <a:pt x="36" y="192"/>
                  </a:lnTo>
                  <a:lnTo>
                    <a:pt x="48" y="216"/>
                  </a:lnTo>
                  <a:lnTo>
                    <a:pt x="60" y="240"/>
                  </a:lnTo>
                  <a:lnTo>
                    <a:pt x="60" y="264"/>
                  </a:lnTo>
                  <a:lnTo>
                    <a:pt x="48" y="288"/>
                  </a:lnTo>
                  <a:lnTo>
                    <a:pt x="36" y="312"/>
                  </a:lnTo>
                  <a:lnTo>
                    <a:pt x="24" y="336"/>
                  </a:lnTo>
                  <a:lnTo>
                    <a:pt x="12" y="360"/>
                  </a:lnTo>
                  <a:lnTo>
                    <a:pt x="0" y="384"/>
                  </a:lnTo>
                  <a:lnTo>
                    <a:pt x="0" y="408"/>
                  </a:lnTo>
                  <a:lnTo>
                    <a:pt x="24" y="420"/>
                  </a:lnTo>
                  <a:lnTo>
                    <a:pt x="60" y="444"/>
                  </a:lnTo>
                  <a:lnTo>
                    <a:pt x="84" y="456"/>
                  </a:lnTo>
                  <a:lnTo>
                    <a:pt x="108" y="456"/>
                  </a:lnTo>
                  <a:lnTo>
                    <a:pt x="132" y="456"/>
                  </a:lnTo>
                  <a:lnTo>
                    <a:pt x="156" y="456"/>
                  </a:lnTo>
                  <a:lnTo>
                    <a:pt x="180" y="468"/>
                  </a:lnTo>
                  <a:lnTo>
                    <a:pt x="216" y="468"/>
                  </a:lnTo>
                  <a:lnTo>
                    <a:pt x="240" y="480"/>
                  </a:lnTo>
                  <a:lnTo>
                    <a:pt x="276" y="492"/>
                  </a:lnTo>
                  <a:lnTo>
                    <a:pt x="300" y="492"/>
                  </a:lnTo>
                  <a:lnTo>
                    <a:pt x="336" y="492"/>
                  </a:lnTo>
                  <a:lnTo>
                    <a:pt x="360" y="480"/>
                  </a:lnTo>
                  <a:lnTo>
                    <a:pt x="384" y="468"/>
                  </a:lnTo>
                  <a:lnTo>
                    <a:pt x="408" y="456"/>
                  </a:lnTo>
                  <a:lnTo>
                    <a:pt x="444" y="432"/>
                  </a:lnTo>
                  <a:lnTo>
                    <a:pt x="468" y="420"/>
                  </a:lnTo>
                  <a:lnTo>
                    <a:pt x="516" y="432"/>
                  </a:lnTo>
                  <a:lnTo>
                    <a:pt x="540" y="444"/>
                  </a:lnTo>
                  <a:lnTo>
                    <a:pt x="564" y="456"/>
                  </a:lnTo>
                  <a:lnTo>
                    <a:pt x="588" y="480"/>
                  </a:lnTo>
                  <a:lnTo>
                    <a:pt x="612" y="492"/>
                  </a:lnTo>
                  <a:lnTo>
                    <a:pt x="636" y="504"/>
                  </a:lnTo>
                  <a:lnTo>
                    <a:pt x="660" y="516"/>
                  </a:lnTo>
                  <a:lnTo>
                    <a:pt x="720" y="516"/>
                  </a:lnTo>
                  <a:lnTo>
                    <a:pt x="744" y="516"/>
                  </a:lnTo>
                  <a:lnTo>
                    <a:pt x="768" y="504"/>
                  </a:lnTo>
                  <a:lnTo>
                    <a:pt x="792" y="480"/>
                  </a:lnTo>
                  <a:lnTo>
                    <a:pt x="804" y="444"/>
                  </a:lnTo>
                  <a:lnTo>
                    <a:pt x="816" y="408"/>
                  </a:lnTo>
                  <a:lnTo>
                    <a:pt x="816" y="384"/>
                  </a:lnTo>
                  <a:lnTo>
                    <a:pt x="792" y="360"/>
                  </a:lnTo>
                  <a:lnTo>
                    <a:pt x="768" y="348"/>
                  </a:lnTo>
                  <a:lnTo>
                    <a:pt x="732" y="336"/>
                  </a:lnTo>
                  <a:lnTo>
                    <a:pt x="708" y="336"/>
                  </a:lnTo>
                  <a:lnTo>
                    <a:pt x="684" y="312"/>
                  </a:lnTo>
                  <a:lnTo>
                    <a:pt x="660" y="300"/>
                  </a:lnTo>
                  <a:lnTo>
                    <a:pt x="648" y="276"/>
                  </a:lnTo>
                  <a:lnTo>
                    <a:pt x="636" y="252"/>
                  </a:lnTo>
                  <a:lnTo>
                    <a:pt x="660" y="240"/>
                  </a:lnTo>
                  <a:lnTo>
                    <a:pt x="684" y="228"/>
                  </a:lnTo>
                  <a:lnTo>
                    <a:pt x="708" y="228"/>
                  </a:lnTo>
                  <a:lnTo>
                    <a:pt x="732" y="216"/>
                  </a:lnTo>
                  <a:lnTo>
                    <a:pt x="732" y="192"/>
                  </a:lnTo>
                  <a:lnTo>
                    <a:pt x="732" y="168"/>
                  </a:lnTo>
                  <a:lnTo>
                    <a:pt x="720" y="144"/>
                  </a:lnTo>
                  <a:lnTo>
                    <a:pt x="720" y="120"/>
                  </a:lnTo>
                  <a:lnTo>
                    <a:pt x="696" y="120"/>
                  </a:lnTo>
                  <a:lnTo>
                    <a:pt x="672" y="96"/>
                  </a:lnTo>
                  <a:lnTo>
                    <a:pt x="648" y="96"/>
                  </a:lnTo>
                  <a:lnTo>
                    <a:pt x="624" y="108"/>
                  </a:lnTo>
                  <a:lnTo>
                    <a:pt x="600" y="96"/>
                  </a:lnTo>
                  <a:lnTo>
                    <a:pt x="564" y="96"/>
                  </a:lnTo>
                  <a:lnTo>
                    <a:pt x="540" y="84"/>
                  </a:lnTo>
                  <a:lnTo>
                    <a:pt x="516" y="60"/>
                  </a:lnTo>
                  <a:lnTo>
                    <a:pt x="516" y="36"/>
                  </a:lnTo>
                  <a:lnTo>
                    <a:pt x="504" y="12"/>
                  </a:lnTo>
                  <a:lnTo>
                    <a:pt x="480" y="0"/>
                  </a:lnTo>
                  <a:lnTo>
                    <a:pt x="456" y="0"/>
                  </a:lnTo>
                  <a:lnTo>
                    <a:pt x="432" y="0"/>
                  </a:lnTo>
                  <a:lnTo>
                    <a:pt x="408" y="12"/>
                  </a:lnTo>
                  <a:lnTo>
                    <a:pt x="384" y="12"/>
                  </a:lnTo>
                  <a:lnTo>
                    <a:pt x="360" y="36"/>
                  </a:lnTo>
                  <a:lnTo>
                    <a:pt x="336" y="48"/>
                  </a:lnTo>
                  <a:lnTo>
                    <a:pt x="312" y="60"/>
                  </a:lnTo>
                  <a:lnTo>
                    <a:pt x="288" y="84"/>
                  </a:lnTo>
                  <a:lnTo>
                    <a:pt x="264" y="96"/>
                  </a:lnTo>
                  <a:lnTo>
                    <a:pt x="252" y="72"/>
                  </a:lnTo>
                  <a:lnTo>
                    <a:pt x="252" y="48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40" name="Freeform 795"/>
            <p:cNvSpPr>
              <a:spLocks/>
            </p:cNvSpPr>
            <p:nvPr/>
          </p:nvSpPr>
          <p:spPr bwMode="auto">
            <a:xfrm>
              <a:off x="1000125" y="4914900"/>
              <a:ext cx="973138" cy="1201738"/>
            </a:xfrm>
            <a:custGeom>
              <a:avLst/>
              <a:gdLst>
                <a:gd name="T0" fmla="*/ 144 w 613"/>
                <a:gd name="T1" fmla="*/ 144 h 757"/>
                <a:gd name="T2" fmla="*/ 96 w 613"/>
                <a:gd name="T3" fmla="*/ 96 h 757"/>
                <a:gd name="T4" fmla="*/ 60 w 613"/>
                <a:gd name="T5" fmla="*/ 60 h 757"/>
                <a:gd name="T6" fmla="*/ 24 w 613"/>
                <a:gd name="T7" fmla="*/ 36 h 757"/>
                <a:gd name="T8" fmla="*/ 0 w 613"/>
                <a:gd name="T9" fmla="*/ 36 h 757"/>
                <a:gd name="T10" fmla="*/ 0 w 613"/>
                <a:gd name="T11" fmla="*/ 84 h 757"/>
                <a:gd name="T12" fmla="*/ 24 w 613"/>
                <a:gd name="T13" fmla="*/ 132 h 757"/>
                <a:gd name="T14" fmla="*/ 48 w 613"/>
                <a:gd name="T15" fmla="*/ 168 h 757"/>
                <a:gd name="T16" fmla="*/ 72 w 613"/>
                <a:gd name="T17" fmla="*/ 216 h 757"/>
                <a:gd name="T18" fmla="*/ 60 w 613"/>
                <a:gd name="T19" fmla="*/ 264 h 757"/>
                <a:gd name="T20" fmla="*/ 36 w 613"/>
                <a:gd name="T21" fmla="*/ 312 h 757"/>
                <a:gd name="T22" fmla="*/ 12 w 613"/>
                <a:gd name="T23" fmla="*/ 348 h 757"/>
                <a:gd name="T24" fmla="*/ 12 w 613"/>
                <a:gd name="T25" fmla="*/ 396 h 757"/>
                <a:gd name="T26" fmla="*/ 0 w 613"/>
                <a:gd name="T27" fmla="*/ 456 h 757"/>
                <a:gd name="T28" fmla="*/ 36 w 613"/>
                <a:gd name="T29" fmla="*/ 492 h 757"/>
                <a:gd name="T30" fmla="*/ 72 w 613"/>
                <a:gd name="T31" fmla="*/ 528 h 757"/>
                <a:gd name="T32" fmla="*/ 108 w 613"/>
                <a:gd name="T33" fmla="*/ 564 h 757"/>
                <a:gd name="T34" fmla="*/ 144 w 613"/>
                <a:gd name="T35" fmla="*/ 612 h 757"/>
                <a:gd name="T36" fmla="*/ 192 w 613"/>
                <a:gd name="T37" fmla="*/ 648 h 757"/>
                <a:gd name="T38" fmla="*/ 252 w 613"/>
                <a:gd name="T39" fmla="*/ 672 h 757"/>
                <a:gd name="T40" fmla="*/ 312 w 613"/>
                <a:gd name="T41" fmla="*/ 696 h 757"/>
                <a:gd name="T42" fmla="*/ 360 w 613"/>
                <a:gd name="T43" fmla="*/ 732 h 757"/>
                <a:gd name="T44" fmla="*/ 408 w 613"/>
                <a:gd name="T45" fmla="*/ 756 h 757"/>
                <a:gd name="T46" fmla="*/ 444 w 613"/>
                <a:gd name="T47" fmla="*/ 708 h 757"/>
                <a:gd name="T48" fmla="*/ 480 w 613"/>
                <a:gd name="T49" fmla="*/ 660 h 757"/>
                <a:gd name="T50" fmla="*/ 516 w 613"/>
                <a:gd name="T51" fmla="*/ 624 h 757"/>
                <a:gd name="T52" fmla="*/ 564 w 613"/>
                <a:gd name="T53" fmla="*/ 576 h 757"/>
                <a:gd name="T54" fmla="*/ 588 w 613"/>
                <a:gd name="T55" fmla="*/ 540 h 757"/>
                <a:gd name="T56" fmla="*/ 612 w 613"/>
                <a:gd name="T57" fmla="*/ 468 h 757"/>
                <a:gd name="T58" fmla="*/ 600 w 613"/>
                <a:gd name="T59" fmla="*/ 420 h 757"/>
                <a:gd name="T60" fmla="*/ 588 w 613"/>
                <a:gd name="T61" fmla="*/ 372 h 757"/>
                <a:gd name="T62" fmla="*/ 588 w 613"/>
                <a:gd name="T63" fmla="*/ 312 h 757"/>
                <a:gd name="T64" fmla="*/ 576 w 613"/>
                <a:gd name="T65" fmla="*/ 264 h 757"/>
                <a:gd name="T66" fmla="*/ 528 w 613"/>
                <a:gd name="T67" fmla="*/ 240 h 757"/>
                <a:gd name="T68" fmla="*/ 504 w 613"/>
                <a:gd name="T69" fmla="*/ 204 h 757"/>
                <a:gd name="T70" fmla="*/ 456 w 613"/>
                <a:gd name="T71" fmla="*/ 180 h 757"/>
                <a:gd name="T72" fmla="*/ 408 w 613"/>
                <a:gd name="T73" fmla="*/ 180 h 757"/>
                <a:gd name="T74" fmla="*/ 396 w 613"/>
                <a:gd name="T75" fmla="*/ 144 h 757"/>
                <a:gd name="T76" fmla="*/ 432 w 613"/>
                <a:gd name="T77" fmla="*/ 96 h 757"/>
                <a:gd name="T78" fmla="*/ 432 w 613"/>
                <a:gd name="T79" fmla="*/ 48 h 757"/>
                <a:gd name="T80" fmla="*/ 420 w 613"/>
                <a:gd name="T81" fmla="*/ 0 h 757"/>
                <a:gd name="T82" fmla="*/ 396 w 613"/>
                <a:gd name="T83" fmla="*/ 60 h 757"/>
                <a:gd name="T84" fmla="*/ 360 w 613"/>
                <a:gd name="T85" fmla="*/ 108 h 757"/>
                <a:gd name="T86" fmla="*/ 324 w 613"/>
                <a:gd name="T87" fmla="*/ 144 h 757"/>
                <a:gd name="T88" fmla="*/ 288 w 613"/>
                <a:gd name="T89" fmla="*/ 180 h 757"/>
                <a:gd name="T90" fmla="*/ 240 w 613"/>
                <a:gd name="T91" fmla="*/ 168 h 757"/>
                <a:gd name="T92" fmla="*/ 192 w 613"/>
                <a:gd name="T93" fmla="*/ 144 h 757"/>
                <a:gd name="T94" fmla="*/ 144 w 613"/>
                <a:gd name="T95" fmla="*/ 15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3" h="757">
                  <a:moveTo>
                    <a:pt x="120" y="132"/>
                  </a:moveTo>
                  <a:lnTo>
                    <a:pt x="144" y="144"/>
                  </a:lnTo>
                  <a:lnTo>
                    <a:pt x="120" y="120"/>
                  </a:lnTo>
                  <a:lnTo>
                    <a:pt x="96" y="96"/>
                  </a:lnTo>
                  <a:lnTo>
                    <a:pt x="84" y="72"/>
                  </a:lnTo>
                  <a:lnTo>
                    <a:pt x="60" y="60"/>
                  </a:lnTo>
                  <a:lnTo>
                    <a:pt x="48" y="36"/>
                  </a:lnTo>
                  <a:lnTo>
                    <a:pt x="24" y="3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0" y="84"/>
                  </a:lnTo>
                  <a:lnTo>
                    <a:pt x="24" y="108"/>
                  </a:lnTo>
                  <a:lnTo>
                    <a:pt x="24" y="132"/>
                  </a:lnTo>
                  <a:lnTo>
                    <a:pt x="48" y="144"/>
                  </a:lnTo>
                  <a:lnTo>
                    <a:pt x="48" y="168"/>
                  </a:lnTo>
                  <a:lnTo>
                    <a:pt x="60" y="192"/>
                  </a:lnTo>
                  <a:lnTo>
                    <a:pt x="72" y="216"/>
                  </a:lnTo>
                  <a:lnTo>
                    <a:pt x="72" y="240"/>
                  </a:lnTo>
                  <a:lnTo>
                    <a:pt x="60" y="264"/>
                  </a:lnTo>
                  <a:lnTo>
                    <a:pt x="60" y="288"/>
                  </a:lnTo>
                  <a:lnTo>
                    <a:pt x="36" y="312"/>
                  </a:lnTo>
                  <a:lnTo>
                    <a:pt x="36" y="336"/>
                  </a:lnTo>
                  <a:lnTo>
                    <a:pt x="12" y="348"/>
                  </a:lnTo>
                  <a:lnTo>
                    <a:pt x="12" y="372"/>
                  </a:lnTo>
                  <a:lnTo>
                    <a:pt x="12" y="396"/>
                  </a:lnTo>
                  <a:lnTo>
                    <a:pt x="0" y="432"/>
                  </a:lnTo>
                  <a:lnTo>
                    <a:pt x="0" y="456"/>
                  </a:lnTo>
                  <a:lnTo>
                    <a:pt x="12" y="480"/>
                  </a:lnTo>
                  <a:lnTo>
                    <a:pt x="36" y="492"/>
                  </a:lnTo>
                  <a:lnTo>
                    <a:pt x="60" y="504"/>
                  </a:lnTo>
                  <a:lnTo>
                    <a:pt x="72" y="528"/>
                  </a:lnTo>
                  <a:lnTo>
                    <a:pt x="96" y="540"/>
                  </a:lnTo>
                  <a:lnTo>
                    <a:pt x="108" y="564"/>
                  </a:lnTo>
                  <a:lnTo>
                    <a:pt x="132" y="588"/>
                  </a:lnTo>
                  <a:lnTo>
                    <a:pt x="144" y="612"/>
                  </a:lnTo>
                  <a:lnTo>
                    <a:pt x="168" y="636"/>
                  </a:lnTo>
                  <a:lnTo>
                    <a:pt x="192" y="648"/>
                  </a:lnTo>
                  <a:lnTo>
                    <a:pt x="216" y="660"/>
                  </a:lnTo>
                  <a:lnTo>
                    <a:pt x="252" y="672"/>
                  </a:lnTo>
                  <a:lnTo>
                    <a:pt x="288" y="684"/>
                  </a:lnTo>
                  <a:lnTo>
                    <a:pt x="312" y="696"/>
                  </a:lnTo>
                  <a:lnTo>
                    <a:pt x="336" y="720"/>
                  </a:lnTo>
                  <a:lnTo>
                    <a:pt x="360" y="732"/>
                  </a:lnTo>
                  <a:lnTo>
                    <a:pt x="384" y="756"/>
                  </a:lnTo>
                  <a:lnTo>
                    <a:pt x="408" y="756"/>
                  </a:lnTo>
                  <a:lnTo>
                    <a:pt x="432" y="732"/>
                  </a:lnTo>
                  <a:lnTo>
                    <a:pt x="444" y="708"/>
                  </a:lnTo>
                  <a:lnTo>
                    <a:pt x="456" y="684"/>
                  </a:lnTo>
                  <a:lnTo>
                    <a:pt x="480" y="660"/>
                  </a:lnTo>
                  <a:lnTo>
                    <a:pt x="492" y="636"/>
                  </a:lnTo>
                  <a:lnTo>
                    <a:pt x="516" y="624"/>
                  </a:lnTo>
                  <a:lnTo>
                    <a:pt x="540" y="600"/>
                  </a:lnTo>
                  <a:lnTo>
                    <a:pt x="564" y="576"/>
                  </a:lnTo>
                  <a:lnTo>
                    <a:pt x="564" y="552"/>
                  </a:lnTo>
                  <a:lnTo>
                    <a:pt x="588" y="540"/>
                  </a:lnTo>
                  <a:lnTo>
                    <a:pt x="612" y="492"/>
                  </a:lnTo>
                  <a:lnTo>
                    <a:pt x="612" y="468"/>
                  </a:lnTo>
                  <a:lnTo>
                    <a:pt x="612" y="444"/>
                  </a:lnTo>
                  <a:lnTo>
                    <a:pt x="600" y="420"/>
                  </a:lnTo>
                  <a:lnTo>
                    <a:pt x="588" y="396"/>
                  </a:lnTo>
                  <a:lnTo>
                    <a:pt x="588" y="372"/>
                  </a:lnTo>
                  <a:lnTo>
                    <a:pt x="588" y="336"/>
                  </a:lnTo>
                  <a:lnTo>
                    <a:pt x="588" y="312"/>
                  </a:lnTo>
                  <a:lnTo>
                    <a:pt x="588" y="288"/>
                  </a:lnTo>
                  <a:lnTo>
                    <a:pt x="576" y="264"/>
                  </a:lnTo>
                  <a:lnTo>
                    <a:pt x="552" y="252"/>
                  </a:lnTo>
                  <a:lnTo>
                    <a:pt x="528" y="240"/>
                  </a:lnTo>
                  <a:lnTo>
                    <a:pt x="528" y="216"/>
                  </a:lnTo>
                  <a:lnTo>
                    <a:pt x="504" y="204"/>
                  </a:lnTo>
                  <a:lnTo>
                    <a:pt x="480" y="192"/>
                  </a:lnTo>
                  <a:lnTo>
                    <a:pt x="456" y="180"/>
                  </a:lnTo>
                  <a:lnTo>
                    <a:pt x="432" y="180"/>
                  </a:lnTo>
                  <a:lnTo>
                    <a:pt x="408" y="180"/>
                  </a:lnTo>
                  <a:lnTo>
                    <a:pt x="384" y="168"/>
                  </a:lnTo>
                  <a:lnTo>
                    <a:pt x="396" y="144"/>
                  </a:lnTo>
                  <a:lnTo>
                    <a:pt x="420" y="120"/>
                  </a:lnTo>
                  <a:lnTo>
                    <a:pt x="432" y="96"/>
                  </a:lnTo>
                  <a:lnTo>
                    <a:pt x="432" y="72"/>
                  </a:lnTo>
                  <a:lnTo>
                    <a:pt x="432" y="48"/>
                  </a:lnTo>
                  <a:lnTo>
                    <a:pt x="432" y="24"/>
                  </a:lnTo>
                  <a:lnTo>
                    <a:pt x="420" y="0"/>
                  </a:lnTo>
                  <a:lnTo>
                    <a:pt x="420" y="24"/>
                  </a:lnTo>
                  <a:lnTo>
                    <a:pt x="396" y="60"/>
                  </a:lnTo>
                  <a:lnTo>
                    <a:pt x="384" y="84"/>
                  </a:lnTo>
                  <a:lnTo>
                    <a:pt x="360" y="108"/>
                  </a:lnTo>
                  <a:lnTo>
                    <a:pt x="336" y="120"/>
                  </a:lnTo>
                  <a:lnTo>
                    <a:pt x="324" y="144"/>
                  </a:lnTo>
                  <a:lnTo>
                    <a:pt x="312" y="168"/>
                  </a:lnTo>
                  <a:lnTo>
                    <a:pt x="288" y="180"/>
                  </a:lnTo>
                  <a:lnTo>
                    <a:pt x="264" y="168"/>
                  </a:lnTo>
                  <a:lnTo>
                    <a:pt x="240" y="168"/>
                  </a:lnTo>
                  <a:lnTo>
                    <a:pt x="216" y="156"/>
                  </a:lnTo>
                  <a:lnTo>
                    <a:pt x="192" y="144"/>
                  </a:lnTo>
                  <a:lnTo>
                    <a:pt x="168" y="144"/>
                  </a:lnTo>
                  <a:lnTo>
                    <a:pt x="144" y="156"/>
                  </a:lnTo>
                  <a:lnTo>
                    <a:pt x="120" y="13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41" name="Rectangle 796"/>
            <p:cNvSpPr>
              <a:spLocks noChangeArrowheads="1"/>
            </p:cNvSpPr>
            <p:nvPr/>
          </p:nvSpPr>
          <p:spPr bwMode="auto">
            <a:xfrm>
              <a:off x="982663" y="5316538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Fool</a:t>
              </a:r>
              <a:r>
                <a:rPr lang="ja-JP" altLang="en-GB" sz="1600" dirty="0">
                  <a:solidFill>
                    <a:srgbClr val="FFFF00"/>
                  </a:solidFill>
                  <a:latin typeface="Arial"/>
                </a:rPr>
                <a:t>’</a:t>
              </a: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s Paradise</a:t>
              </a:r>
            </a:p>
          </p:txBody>
        </p:sp>
        <p:sp>
          <p:nvSpPr>
            <p:cNvPr id="1342" name="Rectangle 41"/>
            <p:cNvSpPr>
              <a:spLocks noChangeArrowheads="1"/>
            </p:cNvSpPr>
            <p:nvPr/>
          </p:nvSpPr>
          <p:spPr bwMode="auto">
            <a:xfrm flipH="1">
              <a:off x="923924" y="2436455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Isle of Dreams</a:t>
              </a:r>
            </a:p>
          </p:txBody>
        </p:sp>
        <p:sp>
          <p:nvSpPr>
            <p:cNvPr id="1343" name="Freeform 37"/>
            <p:cNvSpPr>
              <a:spLocks/>
            </p:cNvSpPr>
            <p:nvPr/>
          </p:nvSpPr>
          <p:spPr bwMode="auto">
            <a:xfrm>
              <a:off x="7400925" y="2266950"/>
              <a:ext cx="1373188" cy="782638"/>
            </a:xfrm>
            <a:custGeom>
              <a:avLst/>
              <a:gdLst>
                <a:gd name="T0" fmla="*/ 84 w 865"/>
                <a:gd name="T1" fmla="*/ 96 h 493"/>
                <a:gd name="T2" fmla="*/ 48 w 865"/>
                <a:gd name="T3" fmla="*/ 144 h 493"/>
                <a:gd name="T4" fmla="*/ 12 w 865"/>
                <a:gd name="T5" fmla="*/ 192 h 493"/>
                <a:gd name="T6" fmla="*/ 0 w 865"/>
                <a:gd name="T7" fmla="*/ 240 h 493"/>
                <a:gd name="T8" fmla="*/ 12 w 865"/>
                <a:gd name="T9" fmla="*/ 288 h 493"/>
                <a:gd name="T10" fmla="*/ 36 w 865"/>
                <a:gd name="T11" fmla="*/ 336 h 493"/>
                <a:gd name="T12" fmla="*/ 36 w 865"/>
                <a:gd name="T13" fmla="*/ 384 h 493"/>
                <a:gd name="T14" fmla="*/ 12 w 865"/>
                <a:gd name="T15" fmla="*/ 432 h 493"/>
                <a:gd name="T16" fmla="*/ 36 w 865"/>
                <a:gd name="T17" fmla="*/ 456 h 493"/>
                <a:gd name="T18" fmla="*/ 84 w 865"/>
                <a:gd name="T19" fmla="*/ 468 h 493"/>
                <a:gd name="T20" fmla="*/ 132 w 865"/>
                <a:gd name="T21" fmla="*/ 468 h 493"/>
                <a:gd name="T22" fmla="*/ 180 w 865"/>
                <a:gd name="T23" fmla="*/ 468 h 493"/>
                <a:gd name="T24" fmla="*/ 276 w 865"/>
                <a:gd name="T25" fmla="*/ 468 h 493"/>
                <a:gd name="T26" fmla="*/ 324 w 865"/>
                <a:gd name="T27" fmla="*/ 468 h 493"/>
                <a:gd name="T28" fmla="*/ 372 w 865"/>
                <a:gd name="T29" fmla="*/ 480 h 493"/>
                <a:gd name="T30" fmla="*/ 420 w 865"/>
                <a:gd name="T31" fmla="*/ 480 h 493"/>
                <a:gd name="T32" fmla="*/ 480 w 865"/>
                <a:gd name="T33" fmla="*/ 480 h 493"/>
                <a:gd name="T34" fmla="*/ 552 w 865"/>
                <a:gd name="T35" fmla="*/ 492 h 493"/>
                <a:gd name="T36" fmla="*/ 612 w 865"/>
                <a:gd name="T37" fmla="*/ 492 h 493"/>
                <a:gd name="T38" fmla="*/ 660 w 865"/>
                <a:gd name="T39" fmla="*/ 480 h 493"/>
                <a:gd name="T40" fmla="*/ 708 w 865"/>
                <a:gd name="T41" fmla="*/ 480 h 493"/>
                <a:gd name="T42" fmla="*/ 768 w 865"/>
                <a:gd name="T43" fmla="*/ 468 h 493"/>
                <a:gd name="T44" fmla="*/ 792 w 865"/>
                <a:gd name="T45" fmla="*/ 408 h 493"/>
                <a:gd name="T46" fmla="*/ 792 w 865"/>
                <a:gd name="T47" fmla="*/ 360 h 493"/>
                <a:gd name="T48" fmla="*/ 792 w 865"/>
                <a:gd name="T49" fmla="*/ 312 h 493"/>
                <a:gd name="T50" fmla="*/ 804 w 865"/>
                <a:gd name="T51" fmla="*/ 240 h 493"/>
                <a:gd name="T52" fmla="*/ 792 w 865"/>
                <a:gd name="T53" fmla="*/ 192 h 493"/>
                <a:gd name="T54" fmla="*/ 840 w 865"/>
                <a:gd name="T55" fmla="*/ 192 h 493"/>
                <a:gd name="T56" fmla="*/ 864 w 865"/>
                <a:gd name="T57" fmla="*/ 144 h 493"/>
                <a:gd name="T58" fmla="*/ 840 w 865"/>
                <a:gd name="T59" fmla="*/ 108 h 493"/>
                <a:gd name="T60" fmla="*/ 792 w 865"/>
                <a:gd name="T61" fmla="*/ 84 h 493"/>
                <a:gd name="T62" fmla="*/ 744 w 865"/>
                <a:gd name="T63" fmla="*/ 72 h 493"/>
                <a:gd name="T64" fmla="*/ 696 w 865"/>
                <a:gd name="T65" fmla="*/ 48 h 493"/>
                <a:gd name="T66" fmla="*/ 648 w 865"/>
                <a:gd name="T67" fmla="*/ 36 h 493"/>
                <a:gd name="T68" fmla="*/ 600 w 865"/>
                <a:gd name="T69" fmla="*/ 24 h 493"/>
                <a:gd name="T70" fmla="*/ 552 w 865"/>
                <a:gd name="T71" fmla="*/ 12 h 493"/>
                <a:gd name="T72" fmla="*/ 504 w 865"/>
                <a:gd name="T73" fmla="*/ 12 h 493"/>
                <a:gd name="T74" fmla="*/ 456 w 865"/>
                <a:gd name="T75" fmla="*/ 0 h 493"/>
                <a:gd name="T76" fmla="*/ 408 w 865"/>
                <a:gd name="T77" fmla="*/ 12 h 493"/>
                <a:gd name="T78" fmla="*/ 360 w 865"/>
                <a:gd name="T79" fmla="*/ 12 h 493"/>
                <a:gd name="T80" fmla="*/ 312 w 865"/>
                <a:gd name="T81" fmla="*/ 24 h 493"/>
                <a:gd name="T82" fmla="*/ 264 w 865"/>
                <a:gd name="T83" fmla="*/ 12 h 493"/>
                <a:gd name="T84" fmla="*/ 216 w 865"/>
                <a:gd name="T85" fmla="*/ 12 h 493"/>
                <a:gd name="T86" fmla="*/ 168 w 865"/>
                <a:gd name="T87" fmla="*/ 24 h 493"/>
                <a:gd name="T88" fmla="*/ 120 w 865"/>
                <a:gd name="T89" fmla="*/ 36 h 493"/>
                <a:gd name="T90" fmla="*/ 72 w 865"/>
                <a:gd name="T91" fmla="*/ 48 h 493"/>
                <a:gd name="T92" fmla="*/ 24 w 865"/>
                <a:gd name="T93" fmla="*/ 60 h 493"/>
                <a:gd name="T94" fmla="*/ 72 w 865"/>
                <a:gd name="T95" fmla="*/ 72 h 493"/>
                <a:gd name="T96" fmla="*/ 72 w 865"/>
                <a:gd name="T97" fmla="*/ 7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5" h="493">
                  <a:moveTo>
                    <a:pt x="72" y="72"/>
                  </a:moveTo>
                  <a:lnTo>
                    <a:pt x="84" y="96"/>
                  </a:lnTo>
                  <a:lnTo>
                    <a:pt x="60" y="120"/>
                  </a:lnTo>
                  <a:lnTo>
                    <a:pt x="48" y="144"/>
                  </a:lnTo>
                  <a:lnTo>
                    <a:pt x="24" y="168"/>
                  </a:lnTo>
                  <a:lnTo>
                    <a:pt x="12" y="192"/>
                  </a:lnTo>
                  <a:lnTo>
                    <a:pt x="0" y="216"/>
                  </a:lnTo>
                  <a:lnTo>
                    <a:pt x="0" y="240"/>
                  </a:lnTo>
                  <a:lnTo>
                    <a:pt x="0" y="264"/>
                  </a:lnTo>
                  <a:lnTo>
                    <a:pt x="12" y="288"/>
                  </a:lnTo>
                  <a:lnTo>
                    <a:pt x="24" y="312"/>
                  </a:lnTo>
                  <a:lnTo>
                    <a:pt x="36" y="336"/>
                  </a:lnTo>
                  <a:lnTo>
                    <a:pt x="48" y="360"/>
                  </a:lnTo>
                  <a:lnTo>
                    <a:pt x="36" y="384"/>
                  </a:lnTo>
                  <a:lnTo>
                    <a:pt x="24" y="408"/>
                  </a:lnTo>
                  <a:lnTo>
                    <a:pt x="12" y="432"/>
                  </a:lnTo>
                  <a:lnTo>
                    <a:pt x="12" y="456"/>
                  </a:lnTo>
                  <a:lnTo>
                    <a:pt x="36" y="456"/>
                  </a:lnTo>
                  <a:lnTo>
                    <a:pt x="60" y="456"/>
                  </a:lnTo>
                  <a:lnTo>
                    <a:pt x="84" y="468"/>
                  </a:lnTo>
                  <a:lnTo>
                    <a:pt x="108" y="468"/>
                  </a:lnTo>
                  <a:lnTo>
                    <a:pt x="132" y="468"/>
                  </a:lnTo>
                  <a:lnTo>
                    <a:pt x="156" y="468"/>
                  </a:lnTo>
                  <a:lnTo>
                    <a:pt x="180" y="468"/>
                  </a:lnTo>
                  <a:lnTo>
                    <a:pt x="240" y="468"/>
                  </a:lnTo>
                  <a:lnTo>
                    <a:pt x="276" y="468"/>
                  </a:lnTo>
                  <a:lnTo>
                    <a:pt x="300" y="468"/>
                  </a:lnTo>
                  <a:lnTo>
                    <a:pt x="324" y="468"/>
                  </a:lnTo>
                  <a:lnTo>
                    <a:pt x="348" y="480"/>
                  </a:lnTo>
                  <a:lnTo>
                    <a:pt x="372" y="480"/>
                  </a:lnTo>
                  <a:lnTo>
                    <a:pt x="396" y="480"/>
                  </a:lnTo>
                  <a:lnTo>
                    <a:pt x="420" y="480"/>
                  </a:lnTo>
                  <a:lnTo>
                    <a:pt x="456" y="480"/>
                  </a:lnTo>
                  <a:lnTo>
                    <a:pt x="480" y="480"/>
                  </a:lnTo>
                  <a:lnTo>
                    <a:pt x="516" y="480"/>
                  </a:lnTo>
                  <a:lnTo>
                    <a:pt x="552" y="492"/>
                  </a:lnTo>
                  <a:lnTo>
                    <a:pt x="576" y="492"/>
                  </a:lnTo>
                  <a:lnTo>
                    <a:pt x="612" y="492"/>
                  </a:lnTo>
                  <a:lnTo>
                    <a:pt x="636" y="480"/>
                  </a:lnTo>
                  <a:lnTo>
                    <a:pt x="660" y="480"/>
                  </a:lnTo>
                  <a:lnTo>
                    <a:pt x="684" y="480"/>
                  </a:lnTo>
                  <a:lnTo>
                    <a:pt x="708" y="480"/>
                  </a:lnTo>
                  <a:lnTo>
                    <a:pt x="732" y="468"/>
                  </a:lnTo>
                  <a:lnTo>
                    <a:pt x="768" y="468"/>
                  </a:lnTo>
                  <a:lnTo>
                    <a:pt x="792" y="456"/>
                  </a:lnTo>
                  <a:lnTo>
                    <a:pt x="792" y="408"/>
                  </a:lnTo>
                  <a:lnTo>
                    <a:pt x="804" y="384"/>
                  </a:lnTo>
                  <a:lnTo>
                    <a:pt x="792" y="360"/>
                  </a:lnTo>
                  <a:lnTo>
                    <a:pt x="780" y="336"/>
                  </a:lnTo>
                  <a:lnTo>
                    <a:pt x="792" y="312"/>
                  </a:lnTo>
                  <a:lnTo>
                    <a:pt x="804" y="288"/>
                  </a:lnTo>
                  <a:lnTo>
                    <a:pt x="804" y="240"/>
                  </a:lnTo>
                  <a:lnTo>
                    <a:pt x="804" y="216"/>
                  </a:lnTo>
                  <a:lnTo>
                    <a:pt x="792" y="192"/>
                  </a:lnTo>
                  <a:lnTo>
                    <a:pt x="816" y="180"/>
                  </a:lnTo>
                  <a:lnTo>
                    <a:pt x="840" y="192"/>
                  </a:lnTo>
                  <a:lnTo>
                    <a:pt x="852" y="168"/>
                  </a:lnTo>
                  <a:lnTo>
                    <a:pt x="864" y="144"/>
                  </a:lnTo>
                  <a:lnTo>
                    <a:pt x="864" y="120"/>
                  </a:lnTo>
                  <a:lnTo>
                    <a:pt x="840" y="108"/>
                  </a:lnTo>
                  <a:lnTo>
                    <a:pt x="816" y="96"/>
                  </a:lnTo>
                  <a:lnTo>
                    <a:pt x="792" y="84"/>
                  </a:lnTo>
                  <a:lnTo>
                    <a:pt x="768" y="84"/>
                  </a:lnTo>
                  <a:lnTo>
                    <a:pt x="744" y="72"/>
                  </a:lnTo>
                  <a:lnTo>
                    <a:pt x="720" y="60"/>
                  </a:lnTo>
                  <a:lnTo>
                    <a:pt x="696" y="48"/>
                  </a:lnTo>
                  <a:lnTo>
                    <a:pt x="672" y="48"/>
                  </a:lnTo>
                  <a:lnTo>
                    <a:pt x="648" y="36"/>
                  </a:lnTo>
                  <a:lnTo>
                    <a:pt x="624" y="36"/>
                  </a:lnTo>
                  <a:lnTo>
                    <a:pt x="600" y="24"/>
                  </a:lnTo>
                  <a:lnTo>
                    <a:pt x="576" y="12"/>
                  </a:lnTo>
                  <a:lnTo>
                    <a:pt x="552" y="12"/>
                  </a:lnTo>
                  <a:lnTo>
                    <a:pt x="528" y="12"/>
                  </a:lnTo>
                  <a:lnTo>
                    <a:pt x="504" y="12"/>
                  </a:lnTo>
                  <a:lnTo>
                    <a:pt x="480" y="12"/>
                  </a:lnTo>
                  <a:lnTo>
                    <a:pt x="456" y="0"/>
                  </a:lnTo>
                  <a:lnTo>
                    <a:pt x="432" y="12"/>
                  </a:lnTo>
                  <a:lnTo>
                    <a:pt x="408" y="12"/>
                  </a:lnTo>
                  <a:lnTo>
                    <a:pt x="384" y="12"/>
                  </a:lnTo>
                  <a:lnTo>
                    <a:pt x="360" y="12"/>
                  </a:lnTo>
                  <a:lnTo>
                    <a:pt x="336" y="12"/>
                  </a:lnTo>
                  <a:lnTo>
                    <a:pt x="312" y="24"/>
                  </a:lnTo>
                  <a:lnTo>
                    <a:pt x="288" y="24"/>
                  </a:lnTo>
                  <a:lnTo>
                    <a:pt x="264" y="12"/>
                  </a:lnTo>
                  <a:lnTo>
                    <a:pt x="240" y="12"/>
                  </a:lnTo>
                  <a:lnTo>
                    <a:pt x="216" y="12"/>
                  </a:lnTo>
                  <a:lnTo>
                    <a:pt x="192" y="24"/>
                  </a:lnTo>
                  <a:lnTo>
                    <a:pt x="168" y="24"/>
                  </a:lnTo>
                  <a:lnTo>
                    <a:pt x="144" y="36"/>
                  </a:lnTo>
                  <a:lnTo>
                    <a:pt x="120" y="36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48" y="48"/>
                  </a:lnTo>
                  <a:lnTo>
                    <a:pt x="24" y="60"/>
                  </a:lnTo>
                  <a:lnTo>
                    <a:pt x="48" y="72"/>
                  </a:lnTo>
                  <a:lnTo>
                    <a:pt x="72" y="72"/>
                  </a:lnTo>
                  <a:lnTo>
                    <a:pt x="96" y="72"/>
                  </a:lnTo>
                  <a:lnTo>
                    <a:pt x="72" y="7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44" name="Rectangle 42"/>
            <p:cNvSpPr>
              <a:spLocks noChangeArrowheads="1"/>
            </p:cNvSpPr>
            <p:nvPr/>
          </p:nvSpPr>
          <p:spPr bwMode="auto">
            <a:xfrm flipH="1">
              <a:off x="7564439" y="2403475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Treasure Island</a:t>
              </a:r>
            </a:p>
          </p:txBody>
        </p:sp>
        <p:sp>
          <p:nvSpPr>
            <p:cNvPr id="1345" name="Freeform 38"/>
            <p:cNvSpPr>
              <a:spLocks/>
            </p:cNvSpPr>
            <p:nvPr/>
          </p:nvSpPr>
          <p:spPr bwMode="auto">
            <a:xfrm>
              <a:off x="7629525" y="4476750"/>
              <a:ext cx="1182688" cy="1506538"/>
            </a:xfrm>
            <a:custGeom>
              <a:avLst/>
              <a:gdLst>
                <a:gd name="T0" fmla="*/ 324 w 745"/>
                <a:gd name="T1" fmla="*/ 0 h 949"/>
                <a:gd name="T2" fmla="*/ 312 w 745"/>
                <a:gd name="T3" fmla="*/ 48 h 949"/>
                <a:gd name="T4" fmla="*/ 300 w 745"/>
                <a:gd name="T5" fmla="*/ 96 h 949"/>
                <a:gd name="T6" fmla="*/ 276 w 745"/>
                <a:gd name="T7" fmla="*/ 144 h 949"/>
                <a:gd name="T8" fmla="*/ 252 w 745"/>
                <a:gd name="T9" fmla="*/ 192 h 949"/>
                <a:gd name="T10" fmla="*/ 216 w 745"/>
                <a:gd name="T11" fmla="*/ 240 h 949"/>
                <a:gd name="T12" fmla="*/ 192 w 745"/>
                <a:gd name="T13" fmla="*/ 288 h 949"/>
                <a:gd name="T14" fmla="*/ 156 w 745"/>
                <a:gd name="T15" fmla="*/ 324 h 949"/>
                <a:gd name="T16" fmla="*/ 144 w 745"/>
                <a:gd name="T17" fmla="*/ 372 h 949"/>
                <a:gd name="T18" fmla="*/ 132 w 745"/>
                <a:gd name="T19" fmla="*/ 420 h 949"/>
                <a:gd name="T20" fmla="*/ 120 w 745"/>
                <a:gd name="T21" fmla="*/ 468 h 949"/>
                <a:gd name="T22" fmla="*/ 84 w 745"/>
                <a:gd name="T23" fmla="*/ 516 h 949"/>
                <a:gd name="T24" fmla="*/ 60 w 745"/>
                <a:gd name="T25" fmla="*/ 564 h 949"/>
                <a:gd name="T26" fmla="*/ 36 w 745"/>
                <a:gd name="T27" fmla="*/ 636 h 949"/>
                <a:gd name="T28" fmla="*/ 36 w 745"/>
                <a:gd name="T29" fmla="*/ 684 h 949"/>
                <a:gd name="T30" fmla="*/ 24 w 745"/>
                <a:gd name="T31" fmla="*/ 732 h 949"/>
                <a:gd name="T32" fmla="*/ 24 w 745"/>
                <a:gd name="T33" fmla="*/ 780 h 949"/>
                <a:gd name="T34" fmla="*/ 12 w 745"/>
                <a:gd name="T35" fmla="*/ 828 h 949"/>
                <a:gd name="T36" fmla="*/ 12 w 745"/>
                <a:gd name="T37" fmla="*/ 876 h 949"/>
                <a:gd name="T38" fmla="*/ 36 w 745"/>
                <a:gd name="T39" fmla="*/ 924 h 949"/>
                <a:gd name="T40" fmla="*/ 60 w 745"/>
                <a:gd name="T41" fmla="*/ 948 h 949"/>
                <a:gd name="T42" fmla="*/ 108 w 745"/>
                <a:gd name="T43" fmla="*/ 936 h 949"/>
                <a:gd name="T44" fmla="*/ 156 w 745"/>
                <a:gd name="T45" fmla="*/ 936 h 949"/>
                <a:gd name="T46" fmla="*/ 204 w 745"/>
                <a:gd name="T47" fmla="*/ 924 h 949"/>
                <a:gd name="T48" fmla="*/ 252 w 745"/>
                <a:gd name="T49" fmla="*/ 912 h 949"/>
                <a:gd name="T50" fmla="*/ 312 w 745"/>
                <a:gd name="T51" fmla="*/ 900 h 949"/>
                <a:gd name="T52" fmla="*/ 360 w 745"/>
                <a:gd name="T53" fmla="*/ 912 h 949"/>
                <a:gd name="T54" fmla="*/ 420 w 745"/>
                <a:gd name="T55" fmla="*/ 936 h 949"/>
                <a:gd name="T56" fmla="*/ 468 w 745"/>
                <a:gd name="T57" fmla="*/ 936 h 949"/>
                <a:gd name="T58" fmla="*/ 540 w 745"/>
                <a:gd name="T59" fmla="*/ 936 h 949"/>
                <a:gd name="T60" fmla="*/ 588 w 745"/>
                <a:gd name="T61" fmla="*/ 924 h 949"/>
                <a:gd name="T62" fmla="*/ 636 w 745"/>
                <a:gd name="T63" fmla="*/ 924 h 949"/>
                <a:gd name="T64" fmla="*/ 684 w 745"/>
                <a:gd name="T65" fmla="*/ 900 h 949"/>
                <a:gd name="T66" fmla="*/ 732 w 745"/>
                <a:gd name="T67" fmla="*/ 852 h 949"/>
                <a:gd name="T68" fmla="*/ 744 w 745"/>
                <a:gd name="T69" fmla="*/ 792 h 949"/>
                <a:gd name="T70" fmla="*/ 732 w 745"/>
                <a:gd name="T71" fmla="*/ 744 h 949"/>
                <a:gd name="T72" fmla="*/ 708 w 745"/>
                <a:gd name="T73" fmla="*/ 696 h 949"/>
                <a:gd name="T74" fmla="*/ 684 w 745"/>
                <a:gd name="T75" fmla="*/ 648 h 949"/>
                <a:gd name="T76" fmla="*/ 648 w 745"/>
                <a:gd name="T77" fmla="*/ 612 h 949"/>
                <a:gd name="T78" fmla="*/ 636 w 745"/>
                <a:gd name="T79" fmla="*/ 564 h 949"/>
                <a:gd name="T80" fmla="*/ 588 w 745"/>
                <a:gd name="T81" fmla="*/ 516 h 949"/>
                <a:gd name="T82" fmla="*/ 552 w 745"/>
                <a:gd name="T83" fmla="*/ 468 h 949"/>
                <a:gd name="T84" fmla="*/ 516 w 745"/>
                <a:gd name="T85" fmla="*/ 432 h 949"/>
                <a:gd name="T86" fmla="*/ 468 w 745"/>
                <a:gd name="T87" fmla="*/ 396 h 949"/>
                <a:gd name="T88" fmla="*/ 420 w 745"/>
                <a:gd name="T89" fmla="*/ 384 h 949"/>
                <a:gd name="T90" fmla="*/ 408 w 745"/>
                <a:gd name="T91" fmla="*/ 336 h 949"/>
                <a:gd name="T92" fmla="*/ 396 w 745"/>
                <a:gd name="T93" fmla="*/ 288 h 949"/>
                <a:gd name="T94" fmla="*/ 384 w 745"/>
                <a:gd name="T95" fmla="*/ 240 h 949"/>
                <a:gd name="T96" fmla="*/ 372 w 745"/>
                <a:gd name="T97" fmla="*/ 192 h 949"/>
                <a:gd name="T98" fmla="*/ 360 w 745"/>
                <a:gd name="T99" fmla="*/ 144 h 949"/>
                <a:gd name="T100" fmla="*/ 348 w 745"/>
                <a:gd name="T101" fmla="*/ 96 h 949"/>
                <a:gd name="T102" fmla="*/ 336 w 745"/>
                <a:gd name="T103" fmla="*/ 36 h 949"/>
                <a:gd name="T104" fmla="*/ 312 w 745"/>
                <a:gd name="T105" fmla="*/ 24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45" h="949">
                  <a:moveTo>
                    <a:pt x="312" y="24"/>
                  </a:moveTo>
                  <a:lnTo>
                    <a:pt x="324" y="0"/>
                  </a:lnTo>
                  <a:lnTo>
                    <a:pt x="324" y="24"/>
                  </a:lnTo>
                  <a:lnTo>
                    <a:pt x="312" y="48"/>
                  </a:lnTo>
                  <a:lnTo>
                    <a:pt x="312" y="72"/>
                  </a:lnTo>
                  <a:lnTo>
                    <a:pt x="300" y="96"/>
                  </a:lnTo>
                  <a:lnTo>
                    <a:pt x="288" y="120"/>
                  </a:lnTo>
                  <a:lnTo>
                    <a:pt x="276" y="144"/>
                  </a:lnTo>
                  <a:lnTo>
                    <a:pt x="264" y="168"/>
                  </a:lnTo>
                  <a:lnTo>
                    <a:pt x="252" y="192"/>
                  </a:lnTo>
                  <a:lnTo>
                    <a:pt x="228" y="216"/>
                  </a:lnTo>
                  <a:lnTo>
                    <a:pt x="216" y="240"/>
                  </a:lnTo>
                  <a:lnTo>
                    <a:pt x="192" y="264"/>
                  </a:lnTo>
                  <a:lnTo>
                    <a:pt x="192" y="288"/>
                  </a:lnTo>
                  <a:lnTo>
                    <a:pt x="168" y="300"/>
                  </a:lnTo>
                  <a:lnTo>
                    <a:pt x="156" y="324"/>
                  </a:lnTo>
                  <a:lnTo>
                    <a:pt x="144" y="348"/>
                  </a:lnTo>
                  <a:lnTo>
                    <a:pt x="144" y="372"/>
                  </a:lnTo>
                  <a:lnTo>
                    <a:pt x="144" y="396"/>
                  </a:lnTo>
                  <a:lnTo>
                    <a:pt x="132" y="420"/>
                  </a:lnTo>
                  <a:lnTo>
                    <a:pt x="120" y="444"/>
                  </a:lnTo>
                  <a:lnTo>
                    <a:pt x="120" y="468"/>
                  </a:lnTo>
                  <a:lnTo>
                    <a:pt x="108" y="492"/>
                  </a:lnTo>
                  <a:lnTo>
                    <a:pt x="84" y="516"/>
                  </a:lnTo>
                  <a:lnTo>
                    <a:pt x="72" y="540"/>
                  </a:lnTo>
                  <a:lnTo>
                    <a:pt x="60" y="564"/>
                  </a:lnTo>
                  <a:lnTo>
                    <a:pt x="48" y="600"/>
                  </a:lnTo>
                  <a:lnTo>
                    <a:pt x="36" y="636"/>
                  </a:lnTo>
                  <a:lnTo>
                    <a:pt x="36" y="660"/>
                  </a:lnTo>
                  <a:lnTo>
                    <a:pt x="36" y="684"/>
                  </a:lnTo>
                  <a:lnTo>
                    <a:pt x="36" y="708"/>
                  </a:lnTo>
                  <a:lnTo>
                    <a:pt x="24" y="732"/>
                  </a:lnTo>
                  <a:lnTo>
                    <a:pt x="24" y="756"/>
                  </a:lnTo>
                  <a:lnTo>
                    <a:pt x="24" y="780"/>
                  </a:lnTo>
                  <a:lnTo>
                    <a:pt x="24" y="804"/>
                  </a:lnTo>
                  <a:lnTo>
                    <a:pt x="12" y="828"/>
                  </a:lnTo>
                  <a:lnTo>
                    <a:pt x="0" y="852"/>
                  </a:lnTo>
                  <a:lnTo>
                    <a:pt x="12" y="876"/>
                  </a:lnTo>
                  <a:lnTo>
                    <a:pt x="24" y="900"/>
                  </a:lnTo>
                  <a:lnTo>
                    <a:pt x="36" y="924"/>
                  </a:lnTo>
                  <a:lnTo>
                    <a:pt x="36" y="948"/>
                  </a:lnTo>
                  <a:lnTo>
                    <a:pt x="60" y="948"/>
                  </a:lnTo>
                  <a:lnTo>
                    <a:pt x="84" y="936"/>
                  </a:lnTo>
                  <a:lnTo>
                    <a:pt x="108" y="936"/>
                  </a:lnTo>
                  <a:lnTo>
                    <a:pt x="132" y="936"/>
                  </a:lnTo>
                  <a:lnTo>
                    <a:pt x="156" y="936"/>
                  </a:lnTo>
                  <a:lnTo>
                    <a:pt x="180" y="924"/>
                  </a:lnTo>
                  <a:lnTo>
                    <a:pt x="204" y="924"/>
                  </a:lnTo>
                  <a:lnTo>
                    <a:pt x="228" y="912"/>
                  </a:lnTo>
                  <a:lnTo>
                    <a:pt x="252" y="912"/>
                  </a:lnTo>
                  <a:lnTo>
                    <a:pt x="288" y="900"/>
                  </a:lnTo>
                  <a:lnTo>
                    <a:pt x="312" y="900"/>
                  </a:lnTo>
                  <a:lnTo>
                    <a:pt x="336" y="912"/>
                  </a:lnTo>
                  <a:lnTo>
                    <a:pt x="360" y="912"/>
                  </a:lnTo>
                  <a:lnTo>
                    <a:pt x="384" y="924"/>
                  </a:lnTo>
                  <a:lnTo>
                    <a:pt x="420" y="936"/>
                  </a:lnTo>
                  <a:lnTo>
                    <a:pt x="444" y="936"/>
                  </a:lnTo>
                  <a:lnTo>
                    <a:pt x="468" y="936"/>
                  </a:lnTo>
                  <a:lnTo>
                    <a:pt x="516" y="936"/>
                  </a:lnTo>
                  <a:lnTo>
                    <a:pt x="540" y="936"/>
                  </a:lnTo>
                  <a:lnTo>
                    <a:pt x="564" y="936"/>
                  </a:lnTo>
                  <a:lnTo>
                    <a:pt x="588" y="924"/>
                  </a:lnTo>
                  <a:lnTo>
                    <a:pt x="612" y="924"/>
                  </a:lnTo>
                  <a:lnTo>
                    <a:pt x="636" y="924"/>
                  </a:lnTo>
                  <a:lnTo>
                    <a:pt x="660" y="912"/>
                  </a:lnTo>
                  <a:lnTo>
                    <a:pt x="684" y="900"/>
                  </a:lnTo>
                  <a:lnTo>
                    <a:pt x="708" y="888"/>
                  </a:lnTo>
                  <a:lnTo>
                    <a:pt x="732" y="852"/>
                  </a:lnTo>
                  <a:lnTo>
                    <a:pt x="744" y="816"/>
                  </a:lnTo>
                  <a:lnTo>
                    <a:pt x="744" y="792"/>
                  </a:lnTo>
                  <a:lnTo>
                    <a:pt x="732" y="768"/>
                  </a:lnTo>
                  <a:lnTo>
                    <a:pt x="732" y="744"/>
                  </a:lnTo>
                  <a:lnTo>
                    <a:pt x="720" y="720"/>
                  </a:lnTo>
                  <a:lnTo>
                    <a:pt x="708" y="696"/>
                  </a:lnTo>
                  <a:lnTo>
                    <a:pt x="696" y="672"/>
                  </a:lnTo>
                  <a:lnTo>
                    <a:pt x="684" y="648"/>
                  </a:lnTo>
                  <a:lnTo>
                    <a:pt x="660" y="636"/>
                  </a:lnTo>
                  <a:lnTo>
                    <a:pt x="648" y="612"/>
                  </a:lnTo>
                  <a:lnTo>
                    <a:pt x="636" y="588"/>
                  </a:lnTo>
                  <a:lnTo>
                    <a:pt x="636" y="564"/>
                  </a:lnTo>
                  <a:lnTo>
                    <a:pt x="612" y="540"/>
                  </a:lnTo>
                  <a:lnTo>
                    <a:pt x="588" y="516"/>
                  </a:lnTo>
                  <a:lnTo>
                    <a:pt x="576" y="492"/>
                  </a:lnTo>
                  <a:lnTo>
                    <a:pt x="552" y="468"/>
                  </a:lnTo>
                  <a:lnTo>
                    <a:pt x="528" y="456"/>
                  </a:lnTo>
                  <a:lnTo>
                    <a:pt x="516" y="432"/>
                  </a:lnTo>
                  <a:lnTo>
                    <a:pt x="492" y="420"/>
                  </a:lnTo>
                  <a:lnTo>
                    <a:pt x="468" y="396"/>
                  </a:lnTo>
                  <a:lnTo>
                    <a:pt x="444" y="384"/>
                  </a:lnTo>
                  <a:lnTo>
                    <a:pt x="420" y="384"/>
                  </a:lnTo>
                  <a:lnTo>
                    <a:pt x="420" y="360"/>
                  </a:lnTo>
                  <a:lnTo>
                    <a:pt x="408" y="336"/>
                  </a:lnTo>
                  <a:lnTo>
                    <a:pt x="408" y="312"/>
                  </a:lnTo>
                  <a:lnTo>
                    <a:pt x="396" y="288"/>
                  </a:lnTo>
                  <a:lnTo>
                    <a:pt x="384" y="264"/>
                  </a:lnTo>
                  <a:lnTo>
                    <a:pt x="384" y="240"/>
                  </a:lnTo>
                  <a:lnTo>
                    <a:pt x="384" y="216"/>
                  </a:lnTo>
                  <a:lnTo>
                    <a:pt x="372" y="192"/>
                  </a:lnTo>
                  <a:lnTo>
                    <a:pt x="372" y="168"/>
                  </a:lnTo>
                  <a:lnTo>
                    <a:pt x="360" y="144"/>
                  </a:lnTo>
                  <a:lnTo>
                    <a:pt x="348" y="120"/>
                  </a:lnTo>
                  <a:lnTo>
                    <a:pt x="348" y="96"/>
                  </a:lnTo>
                  <a:lnTo>
                    <a:pt x="348" y="72"/>
                  </a:lnTo>
                  <a:lnTo>
                    <a:pt x="336" y="36"/>
                  </a:lnTo>
                  <a:lnTo>
                    <a:pt x="336" y="12"/>
                  </a:lnTo>
                  <a:lnTo>
                    <a:pt x="312" y="24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46" name="Rectangle 43"/>
            <p:cNvSpPr>
              <a:spLocks noChangeArrowheads="1"/>
            </p:cNvSpPr>
            <p:nvPr/>
          </p:nvSpPr>
          <p:spPr bwMode="auto">
            <a:xfrm>
              <a:off x="7604125" y="5264148"/>
              <a:ext cx="1082675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Devil</a:t>
              </a:r>
              <a:r>
                <a:rPr lang="ja-JP" altLang="en-GB" sz="1600" dirty="0">
                  <a:solidFill>
                    <a:srgbClr val="FFFF00"/>
                  </a:solidFill>
                  <a:latin typeface="Arial"/>
                </a:rPr>
                <a:t>’</a:t>
              </a:r>
              <a:r>
                <a:rPr lang="en-GB" sz="1600" dirty="0">
                  <a:solidFill>
                    <a:srgbClr val="FFFF00"/>
                  </a:solidFill>
                  <a:latin typeface="Book Antiqua" charset="0"/>
                </a:rPr>
                <a:t>s Island</a:t>
              </a:r>
            </a:p>
          </p:txBody>
        </p:sp>
      </p:grpSp>
      <p:grpSp>
        <p:nvGrpSpPr>
          <p:cNvPr id="1347" name="Group 589"/>
          <p:cNvGrpSpPr>
            <a:grpSpLocks/>
          </p:cNvGrpSpPr>
          <p:nvPr/>
        </p:nvGrpSpPr>
        <p:grpSpPr bwMode="auto">
          <a:xfrm>
            <a:off x="2439988" y="2286000"/>
            <a:ext cx="4873625" cy="333375"/>
            <a:chOff x="1536" y="1440"/>
            <a:chExt cx="3070" cy="210"/>
          </a:xfrm>
        </p:grpSpPr>
        <p:sp>
          <p:nvSpPr>
            <p:cNvPr id="1348" name="Rectangle 767"/>
            <p:cNvSpPr>
              <a:spLocks noChangeArrowheads="1"/>
            </p:cNvSpPr>
            <p:nvPr/>
          </p:nvSpPr>
          <p:spPr bwMode="auto">
            <a:xfrm>
              <a:off x="1536" y="1440"/>
              <a:ext cx="1486" cy="210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 smtClean="0">
                  <a:solidFill>
                    <a:schemeClr val="tx1"/>
                  </a:solidFill>
                  <a:latin typeface="Book Antiqua" charset="0"/>
                </a:rPr>
                <a:t>Process Additionality</a:t>
              </a:r>
              <a:endParaRPr lang="en-GB" sz="1600" dirty="0">
                <a:solidFill>
                  <a:schemeClr val="tx1"/>
                </a:solidFill>
                <a:latin typeface="Book Antiqua" charset="0"/>
              </a:endParaRPr>
            </a:p>
          </p:txBody>
        </p:sp>
        <p:sp>
          <p:nvSpPr>
            <p:cNvPr id="1349" name="Rectangle 768"/>
            <p:cNvSpPr>
              <a:spLocks noChangeArrowheads="1"/>
            </p:cNvSpPr>
            <p:nvPr/>
          </p:nvSpPr>
          <p:spPr bwMode="auto">
            <a:xfrm>
              <a:off x="3120" y="1440"/>
              <a:ext cx="1486" cy="210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chemeClr val="tx1"/>
                  </a:solidFill>
                  <a:latin typeface="Book Antiqua" charset="0"/>
                </a:rPr>
                <a:t>Pure Additionality</a:t>
              </a:r>
            </a:p>
          </p:txBody>
        </p:sp>
      </p:grpSp>
      <p:sp>
        <p:nvSpPr>
          <p:cNvPr id="1350" name="Rectangle 777"/>
          <p:cNvSpPr>
            <a:spLocks noChangeArrowheads="1"/>
          </p:cNvSpPr>
          <p:nvPr/>
        </p:nvSpPr>
        <p:spPr bwMode="auto">
          <a:xfrm>
            <a:off x="2133600" y="5791200"/>
            <a:ext cx="5330825" cy="333375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chemeClr val="tx1"/>
                </a:solidFill>
                <a:latin typeface="Book Antiqua" charset="0"/>
              </a:rPr>
              <a:t>Additionality for industrialists in research projects</a:t>
            </a:r>
          </a:p>
        </p:txBody>
      </p:sp>
      <p:sp>
        <p:nvSpPr>
          <p:cNvPr id="1351" name="Rectangle 769"/>
          <p:cNvSpPr>
            <a:spLocks noChangeArrowheads="1"/>
          </p:cNvSpPr>
          <p:nvPr/>
        </p:nvSpPr>
        <p:spPr bwMode="auto">
          <a:xfrm>
            <a:off x="838200" y="3276600"/>
            <a:ext cx="1292225" cy="822325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chemeClr val="tx1"/>
                </a:solidFill>
                <a:latin typeface="Book Antiqua" charset="0"/>
              </a:rPr>
              <a:t>High Strategic Importance</a:t>
            </a:r>
          </a:p>
        </p:txBody>
      </p:sp>
      <p:sp>
        <p:nvSpPr>
          <p:cNvPr id="1352" name="Rectangle 770"/>
          <p:cNvSpPr>
            <a:spLocks noChangeArrowheads="1"/>
          </p:cNvSpPr>
          <p:nvPr/>
        </p:nvSpPr>
        <p:spPr bwMode="auto">
          <a:xfrm>
            <a:off x="841375" y="4267200"/>
            <a:ext cx="1292225" cy="822325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chemeClr val="tx1"/>
                </a:solidFill>
                <a:latin typeface="Book Antiqua" charset="0"/>
              </a:rPr>
              <a:t>Low Strategic Importance</a:t>
            </a:r>
          </a:p>
        </p:txBody>
      </p:sp>
      <p:sp>
        <p:nvSpPr>
          <p:cNvPr id="1353" name="Rectangle 765"/>
          <p:cNvSpPr>
            <a:spLocks noChangeArrowheads="1"/>
          </p:cNvSpPr>
          <p:nvPr/>
        </p:nvSpPr>
        <p:spPr bwMode="auto">
          <a:xfrm flipH="1">
            <a:off x="2938463" y="4532313"/>
            <a:ext cx="1216025" cy="639763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>
                <a:latin typeface="Book Antiqua" charset="0"/>
              </a:rPr>
              <a:t>3</a:t>
            </a:r>
            <a:r>
              <a:rPr lang="en-GB" sz="3600" dirty="0" smtClean="0">
                <a:solidFill>
                  <a:schemeClr val="tx1"/>
                </a:solidFill>
                <a:latin typeface="Book Antiqua" charset="0"/>
              </a:rPr>
              <a:t>%</a:t>
            </a:r>
            <a:endParaRPr lang="en-GB" sz="3600" dirty="0">
              <a:solidFill>
                <a:schemeClr val="tx1"/>
              </a:solidFill>
              <a:latin typeface="Book Antiqua" charset="0"/>
            </a:endParaRPr>
          </a:p>
        </p:txBody>
      </p:sp>
      <p:sp>
        <p:nvSpPr>
          <p:cNvPr id="1354" name="Rectangle 766"/>
          <p:cNvSpPr>
            <a:spLocks noChangeArrowheads="1"/>
          </p:cNvSpPr>
          <p:nvPr/>
        </p:nvSpPr>
        <p:spPr bwMode="auto">
          <a:xfrm flipH="1">
            <a:off x="5529263" y="4532313"/>
            <a:ext cx="1216025" cy="639763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Book Antiqua" charset="0"/>
              </a:rPr>
              <a:t>16</a:t>
            </a:r>
            <a:r>
              <a:rPr lang="en-GB" sz="3600" dirty="0" smtClean="0">
                <a:solidFill>
                  <a:schemeClr val="tx1"/>
                </a:solidFill>
                <a:latin typeface="Book Antiqua" charset="0"/>
              </a:rPr>
              <a:t>%</a:t>
            </a:r>
            <a:endParaRPr lang="en-GB" sz="3600" dirty="0">
              <a:solidFill>
                <a:schemeClr val="tx1"/>
              </a:solidFill>
              <a:latin typeface="Book Antiqua" charset="0"/>
            </a:endParaRPr>
          </a:p>
        </p:txBody>
      </p:sp>
      <p:sp>
        <p:nvSpPr>
          <p:cNvPr id="1355" name="Rectangle 781"/>
          <p:cNvSpPr>
            <a:spLocks noChangeArrowheads="1"/>
          </p:cNvSpPr>
          <p:nvPr/>
        </p:nvSpPr>
        <p:spPr bwMode="auto">
          <a:xfrm flipH="1">
            <a:off x="5529263" y="3160713"/>
            <a:ext cx="1216025" cy="639763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Book Antiqua" charset="0"/>
              </a:rPr>
              <a:t>66</a:t>
            </a:r>
            <a:r>
              <a:rPr lang="en-GB" sz="3600" dirty="0" smtClean="0">
                <a:solidFill>
                  <a:schemeClr val="tx1"/>
                </a:solidFill>
                <a:latin typeface="Book Antiqua" charset="0"/>
              </a:rPr>
              <a:t>%</a:t>
            </a:r>
            <a:endParaRPr lang="en-GB" sz="3600" dirty="0">
              <a:solidFill>
                <a:schemeClr val="tx1"/>
              </a:solidFill>
              <a:latin typeface="Book Antiqua" charset="0"/>
            </a:endParaRPr>
          </a:p>
        </p:txBody>
      </p:sp>
      <p:sp>
        <p:nvSpPr>
          <p:cNvPr id="1356" name="Rectangle 815"/>
          <p:cNvSpPr>
            <a:spLocks noChangeArrowheads="1"/>
          </p:cNvSpPr>
          <p:nvPr/>
        </p:nvSpPr>
        <p:spPr bwMode="auto">
          <a:xfrm flipH="1">
            <a:off x="2938463" y="3160713"/>
            <a:ext cx="1216025" cy="639763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Book Antiqua" charset="0"/>
              </a:rPr>
              <a:t>15</a:t>
            </a:r>
            <a:r>
              <a:rPr lang="en-GB" sz="3600" dirty="0" smtClean="0">
                <a:solidFill>
                  <a:schemeClr val="tx1"/>
                </a:solidFill>
                <a:latin typeface="Book Antiqua" charset="0"/>
              </a:rPr>
              <a:t>%</a:t>
            </a:r>
            <a:endParaRPr lang="en-GB" sz="3600" dirty="0">
              <a:solidFill>
                <a:schemeClr val="tx1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815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Workshop on the Scope and Focus of Joint Programmes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398"/>
            <a:ext cx="8229600" cy="437500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The aim of the exercise was to focus the attention of policymakers on key hypotheses concerning the future of joint programming and get them to discuss next steps</a:t>
            </a:r>
          </a:p>
          <a:p>
            <a:r>
              <a:rPr lang="en-GB" dirty="0"/>
              <a:t>The intention was to show them a series of slides that would focus their attention on different hypotheses and then ask them a series of </a:t>
            </a:r>
            <a:r>
              <a:rPr lang="en-GB" dirty="0" smtClean="0"/>
              <a:t>questions</a:t>
            </a:r>
          </a:p>
          <a:p>
            <a:r>
              <a:rPr lang="en-GB" dirty="0" smtClean="0"/>
              <a:t>For example, for a hypothesis concerning the scope and focus of Joint Programmes, the questions were:</a:t>
            </a:r>
            <a:endParaRPr lang="en-GB" dirty="0"/>
          </a:p>
          <a:p>
            <a:pPr lvl="1"/>
            <a:r>
              <a:rPr lang="en-GB" dirty="0"/>
              <a:t>Do you agree with the hypothesis?</a:t>
            </a:r>
          </a:p>
          <a:p>
            <a:pPr lvl="1"/>
            <a:r>
              <a:rPr lang="en-GB" dirty="0"/>
              <a:t>Are there some areas of Joint Programming where the scope is too broad or unfocused?</a:t>
            </a:r>
          </a:p>
          <a:p>
            <a:pPr lvl="1"/>
            <a:r>
              <a:rPr lang="en-GB" dirty="0"/>
              <a:t>How could this be avoided?</a:t>
            </a:r>
          </a:p>
          <a:p>
            <a:pPr lvl="1"/>
            <a:r>
              <a:rPr lang="en-GB" dirty="0"/>
              <a:t>What steps need to be taken now?</a:t>
            </a:r>
          </a:p>
          <a:p>
            <a:r>
              <a:rPr lang="en-GB" dirty="0"/>
              <a:t>But the best laid plans of mice and men</a:t>
            </a:r>
            <a:r>
              <a:rPr lang="mr-IN" dirty="0"/>
              <a:t>……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01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800000"/>
                </a:solidFill>
              </a:rPr>
              <a:t>The Scope and Focus of Joint Programmes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6939"/>
            <a:ext cx="8229600" cy="2963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i="1" dirty="0" smtClean="0">
                <a:solidFill>
                  <a:srgbClr val="800000"/>
                </a:solidFill>
              </a:rPr>
              <a:t>Hypothesis</a:t>
            </a:r>
          </a:p>
          <a:p>
            <a:pPr marL="0" indent="0" algn="ctr">
              <a:buNone/>
            </a:pPr>
            <a:endParaRPr lang="en-GB" i="1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en-GB" i="1" dirty="0" smtClean="0">
                <a:solidFill>
                  <a:srgbClr val="800000"/>
                </a:solidFill>
              </a:rPr>
              <a:t>A greater focus on the scope of initiatives is needed to make the best use of resources and avoid obvious barriers, traps and pitfalls </a:t>
            </a:r>
            <a:endParaRPr lang="en-GB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188"/>
            <a:ext cx="9144000" cy="6119073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GB" sz="12800" dirty="0" smtClean="0">
              <a:solidFill>
                <a:srgbClr val="800000"/>
              </a:solidFill>
            </a:endParaRPr>
          </a:p>
          <a:p>
            <a:pPr algn="ctr"/>
            <a:r>
              <a:rPr lang="en-GB" sz="12800" dirty="0" smtClean="0">
                <a:solidFill>
                  <a:srgbClr val="800000"/>
                </a:solidFill>
              </a:rPr>
              <a:t>On occasion there are limited options</a:t>
            </a:r>
          </a:p>
          <a:p>
            <a:pPr algn="ctr"/>
            <a:r>
              <a:rPr lang="en-GB" sz="12800" dirty="0" smtClean="0">
                <a:solidFill>
                  <a:srgbClr val="800000"/>
                </a:solidFill>
              </a:rPr>
              <a:t>And </a:t>
            </a:r>
            <a:r>
              <a:rPr lang="en-GB" sz="12800" dirty="0">
                <a:solidFill>
                  <a:srgbClr val="800000"/>
                </a:solidFill>
              </a:rPr>
              <a:t>clear choices can be </a:t>
            </a:r>
            <a:r>
              <a:rPr lang="en-GB" sz="12800" dirty="0" smtClean="0">
                <a:solidFill>
                  <a:srgbClr val="800000"/>
                </a:solidFill>
              </a:rPr>
              <a:t>made</a:t>
            </a:r>
          </a:p>
          <a:p>
            <a:pPr algn="ctr"/>
            <a:r>
              <a:rPr lang="en-GB" sz="12800" dirty="0">
                <a:solidFill>
                  <a:srgbClr val="800000"/>
                </a:solidFill>
              </a:rPr>
              <a:t>But at other times there are too many balls to </a:t>
            </a:r>
            <a:r>
              <a:rPr lang="en-GB" sz="12800" dirty="0" smtClean="0">
                <a:solidFill>
                  <a:srgbClr val="800000"/>
                </a:solidFill>
              </a:rPr>
              <a:t>juggle</a:t>
            </a:r>
          </a:p>
          <a:p>
            <a:pPr algn="ctr"/>
            <a:r>
              <a:rPr lang="en-GB" sz="12800" dirty="0">
                <a:solidFill>
                  <a:srgbClr val="800000"/>
                </a:solidFill>
              </a:rPr>
              <a:t>And different paths to </a:t>
            </a:r>
            <a:r>
              <a:rPr lang="en-GB" sz="12800" dirty="0" smtClean="0">
                <a:solidFill>
                  <a:srgbClr val="800000"/>
                </a:solidFill>
              </a:rPr>
              <a:t>consider</a:t>
            </a:r>
          </a:p>
          <a:p>
            <a:pPr algn="ctr"/>
            <a:r>
              <a:rPr lang="en-GB" sz="12800" dirty="0">
                <a:solidFill>
                  <a:srgbClr val="800000"/>
                </a:solidFill>
              </a:rPr>
              <a:t>Some of which are dead </a:t>
            </a:r>
            <a:r>
              <a:rPr lang="en-GB" sz="12800" dirty="0" smtClean="0">
                <a:solidFill>
                  <a:srgbClr val="800000"/>
                </a:solidFill>
              </a:rPr>
              <a:t>ends</a:t>
            </a:r>
          </a:p>
          <a:p>
            <a:pPr algn="ctr"/>
            <a:r>
              <a:rPr lang="en-GB" sz="12800" dirty="0">
                <a:solidFill>
                  <a:srgbClr val="800000"/>
                </a:solidFill>
              </a:rPr>
              <a:t>While others are littered with hidden </a:t>
            </a:r>
            <a:r>
              <a:rPr lang="en-GB" sz="12800" dirty="0" smtClean="0">
                <a:solidFill>
                  <a:srgbClr val="800000"/>
                </a:solidFill>
              </a:rPr>
              <a:t>barriers</a:t>
            </a:r>
            <a:endParaRPr lang="en-US" sz="12800" dirty="0">
              <a:solidFill>
                <a:srgbClr val="800000"/>
              </a:solidFill>
            </a:endParaRPr>
          </a:p>
          <a:p>
            <a:pPr algn="ctr"/>
            <a:r>
              <a:rPr lang="en-GB" sz="12800" dirty="0" smtClean="0">
                <a:solidFill>
                  <a:srgbClr val="800000"/>
                </a:solidFill>
              </a:rPr>
              <a:t>Traps</a:t>
            </a:r>
          </a:p>
          <a:p>
            <a:pPr algn="ctr"/>
            <a:r>
              <a:rPr lang="en-GB" sz="12800" dirty="0">
                <a:solidFill>
                  <a:srgbClr val="800000"/>
                </a:solidFill>
              </a:rPr>
              <a:t>And pitfalls</a:t>
            </a:r>
          </a:p>
          <a:p>
            <a:pPr marL="0" indent="0" algn="ctr">
              <a:buNone/>
            </a:pPr>
            <a:endParaRPr lang="en-GB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Humour can be a distraction that diverts attention away from the main messages that you are trying to convey</a:t>
            </a:r>
          </a:p>
          <a:p>
            <a:r>
              <a:rPr lang="en-GB" dirty="0" smtClean="0"/>
              <a:t>Tastes in humour can also vary tremendously, so assess the receptivity of your audiences very carefully before deploying dubious humour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99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The topic I was asked to address today was “How to persuade decision-makers to make use of monitoring information”</a:t>
            </a:r>
          </a:p>
          <a:p>
            <a:r>
              <a:rPr lang="en-GB" dirty="0" smtClean="0"/>
              <a:t>I was also asked to illustrate my talk with “examples of monitoring being taken into consideration”</a:t>
            </a:r>
          </a:p>
          <a:p>
            <a:r>
              <a:rPr lang="en-GB" dirty="0" smtClean="0"/>
              <a:t>Unfortunately, examples of this nature are rare</a:t>
            </a:r>
          </a:p>
          <a:p>
            <a:r>
              <a:rPr lang="en-GB" dirty="0" smtClean="0"/>
              <a:t>They undoubtedly exist, but the impacts of monitoring systems are often hidden because </a:t>
            </a:r>
            <a:r>
              <a:rPr lang="en-GB" dirty="0"/>
              <a:t>monitoring inputs are rarely the only inputs into decision-</a:t>
            </a:r>
            <a:r>
              <a:rPr lang="en-GB" dirty="0" smtClean="0"/>
              <a:t>making</a:t>
            </a:r>
          </a:p>
          <a:p>
            <a:r>
              <a:rPr lang="en-GB" dirty="0" smtClean="0"/>
              <a:t>And even when they do play an important role, ‘data analysts’ often get more credit than ‘data collectors’</a:t>
            </a:r>
            <a:endParaRPr lang="en-GB" dirty="0"/>
          </a:p>
          <a:p>
            <a:r>
              <a:rPr lang="en-GB" dirty="0" smtClean="0"/>
              <a:t>Most </a:t>
            </a:r>
            <a:r>
              <a:rPr lang="en-GB" dirty="0"/>
              <a:t>of the anecdotes I can draw upon concern evaluation impacts, not impacts that are based </a:t>
            </a:r>
            <a:r>
              <a:rPr lang="en-GB" dirty="0" smtClean="0"/>
              <a:t>solely on </a:t>
            </a:r>
            <a:r>
              <a:rPr lang="en-GB" dirty="0"/>
              <a:t>the fruits of comprehensive monitoring systems</a:t>
            </a:r>
          </a:p>
          <a:p>
            <a:r>
              <a:rPr lang="en-GB" dirty="0" smtClean="0"/>
              <a:t>For the most part, these are presented after generic suggestions pertinent to the various stages involved in the process of utilising monitoring information in decision-making environments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1865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Overcoming </a:t>
            </a:r>
            <a:r>
              <a:rPr lang="en-GB" dirty="0"/>
              <a:t>R</a:t>
            </a:r>
            <a:r>
              <a:rPr lang="en-GB" dirty="0" smtClean="0"/>
              <a:t>esistance</a:t>
            </a:r>
          </a:p>
          <a:p>
            <a:pPr lvl="1"/>
            <a:r>
              <a:rPr lang="en-GB" dirty="0" smtClean="0"/>
              <a:t>CS&amp;HCI Evaluation</a:t>
            </a:r>
          </a:p>
          <a:p>
            <a:pPr lvl="1"/>
            <a:r>
              <a:rPr lang="en-GB" dirty="0" smtClean="0"/>
              <a:t>Innopoli Evaluation</a:t>
            </a:r>
          </a:p>
          <a:p>
            <a:pPr lvl="1"/>
            <a:r>
              <a:rPr lang="en-GB" dirty="0" smtClean="0"/>
              <a:t>SPRINT Evaluation</a:t>
            </a:r>
          </a:p>
          <a:p>
            <a:r>
              <a:rPr lang="en-GB" dirty="0" smtClean="0"/>
              <a:t>Instant Gratification</a:t>
            </a:r>
          </a:p>
          <a:p>
            <a:pPr lvl="1"/>
            <a:r>
              <a:rPr lang="en-GB" dirty="0" smtClean="0"/>
              <a:t>Swedish and Finnish Evaluations</a:t>
            </a:r>
          </a:p>
          <a:p>
            <a:r>
              <a:rPr lang="en-GB" dirty="0" smtClean="0"/>
              <a:t>Demonstrating Patience</a:t>
            </a:r>
          </a:p>
          <a:p>
            <a:pPr lvl="1"/>
            <a:r>
              <a:rPr lang="en-GB" dirty="0" smtClean="0"/>
              <a:t>FUPA Evaluation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92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Dealing with Complexity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80" y="1600201"/>
            <a:ext cx="8229600" cy="333932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000" i="1" dirty="0" smtClean="0"/>
              <a:t>Explaining oneself</a:t>
            </a:r>
          </a:p>
          <a:p>
            <a:pPr marL="0" indent="0" algn="ctr">
              <a:buNone/>
            </a:pPr>
            <a:r>
              <a:rPr lang="en-GB" sz="4000" i="1" dirty="0" smtClean="0"/>
              <a:t>In seventeen syllables</a:t>
            </a:r>
          </a:p>
          <a:p>
            <a:pPr marL="0" indent="0" algn="ctr">
              <a:buNone/>
            </a:pPr>
            <a:r>
              <a:rPr lang="en-GB" sz="4000" i="1" dirty="0" smtClean="0"/>
              <a:t>Is very</a:t>
            </a:r>
          </a:p>
          <a:p>
            <a:pPr marL="0" indent="0" algn="ctr">
              <a:buNone/>
            </a:pPr>
            <a:r>
              <a:rPr lang="en-GB" sz="4000" i="1" dirty="0" smtClean="0"/>
              <a:t>Diffic</a:t>
            </a:r>
            <a:r>
              <a:rPr lang="mr-IN" sz="4000" i="1" dirty="0" smtClean="0"/>
              <a:t>…</a:t>
            </a:r>
            <a:endParaRPr lang="en-GB" sz="4000" i="1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24580" y="5098291"/>
            <a:ext cx="8229600" cy="1157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GB" sz="4000" dirty="0" smtClean="0"/>
              <a:t>Thank You</a:t>
            </a:r>
          </a:p>
          <a:p>
            <a:pPr marL="0" indent="0" algn="ctr">
              <a:buFont typeface="Arial"/>
              <a:buNone/>
            </a:pPr>
            <a:r>
              <a:rPr lang="en-GB" sz="1400" i="1" dirty="0"/>
              <a:t>w</a:t>
            </a:r>
            <a:r>
              <a:rPr lang="en-GB" sz="1400" i="1" dirty="0" smtClean="0"/>
              <a:t>ith especial thanks to Spencer Tunick and John Cooper Clark</a:t>
            </a:r>
          </a:p>
        </p:txBody>
      </p:sp>
    </p:spTree>
    <p:extLst>
      <p:ext uri="{BB962C8B-B14F-4D97-AF65-F5344CB8AC3E}">
        <p14:creationId xmlns:p14="http://schemas.microsoft.com/office/powerpoint/2010/main" val="221394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as a Process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794925"/>
              </p:ext>
            </p:extLst>
          </p:nvPr>
        </p:nvGraphicFramePr>
        <p:xfrm>
          <a:off x="1233360" y="1600200"/>
          <a:ext cx="61783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420522" y="2075306"/>
            <a:ext cx="405714" cy="3626916"/>
            <a:chOff x="6644362" y="2075306"/>
            <a:chExt cx="405714" cy="3626916"/>
          </a:xfrm>
        </p:grpSpPr>
        <p:sp>
          <p:nvSpPr>
            <p:cNvPr id="9" name="Curved Left Arrow 8"/>
            <p:cNvSpPr/>
            <p:nvPr/>
          </p:nvSpPr>
          <p:spPr>
            <a:xfrm flipV="1">
              <a:off x="6644362" y="5027722"/>
              <a:ext cx="405714" cy="67450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Curved Left Arrow 9"/>
            <p:cNvSpPr/>
            <p:nvPr/>
          </p:nvSpPr>
          <p:spPr>
            <a:xfrm flipV="1">
              <a:off x="6644362" y="2075306"/>
              <a:ext cx="405714" cy="67450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" name="Curved Left Arrow 10"/>
            <p:cNvSpPr/>
            <p:nvPr/>
          </p:nvSpPr>
          <p:spPr>
            <a:xfrm flipV="1">
              <a:off x="6644362" y="2813410"/>
              <a:ext cx="405714" cy="67450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" name="Curved Left Arrow 11"/>
            <p:cNvSpPr/>
            <p:nvPr/>
          </p:nvSpPr>
          <p:spPr>
            <a:xfrm flipV="1">
              <a:off x="6644362" y="3551514"/>
              <a:ext cx="405714" cy="67450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" name="Curved Left Arrow 12"/>
            <p:cNvSpPr/>
            <p:nvPr/>
          </p:nvSpPr>
          <p:spPr>
            <a:xfrm flipV="1">
              <a:off x="6644362" y="4289618"/>
              <a:ext cx="405714" cy="67450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413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and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15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Make sure the system focuses on information that policymakers need</a:t>
            </a:r>
          </a:p>
          <a:p>
            <a:r>
              <a:rPr lang="en-GB" dirty="0" smtClean="0"/>
              <a:t>Involve policymakers in the research and design phases of monitoring systems</a:t>
            </a:r>
          </a:p>
          <a:p>
            <a:r>
              <a:rPr lang="en-GB" dirty="0" smtClean="0"/>
              <a:t>Involve policymakers from various vertical levels</a:t>
            </a:r>
          </a:p>
          <a:p>
            <a:r>
              <a:rPr lang="en-GB" dirty="0" smtClean="0"/>
              <a:t>Involve policymakers from contiguous horizontal domains</a:t>
            </a:r>
          </a:p>
          <a:p>
            <a:r>
              <a:rPr lang="en-GB" dirty="0" smtClean="0"/>
              <a:t>But anticipate beyond their perceived needs</a:t>
            </a:r>
          </a:p>
          <a:p>
            <a:r>
              <a:rPr lang="en-GB" dirty="0" smtClean="0"/>
              <a:t>All monitoring systems are based on theories of intervention, but try to make these as simple as possible</a:t>
            </a:r>
          </a:p>
          <a:p>
            <a:r>
              <a:rPr lang="en-GB" dirty="0" smtClean="0"/>
              <a:t>Monitoring systems become misleading or redundant when these theories differ from reality, so continuously assess whether they describe reality adequately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92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Let pragmatism decide the scope of data collection</a:t>
            </a:r>
          </a:p>
          <a:p>
            <a:r>
              <a:rPr lang="en-GB" dirty="0" smtClean="0"/>
              <a:t>Prioritise the collection of data on key indicators</a:t>
            </a:r>
          </a:p>
          <a:p>
            <a:r>
              <a:rPr lang="en-GB" dirty="0" smtClean="0"/>
              <a:t>Ensure that data entries are as up-to date as possible</a:t>
            </a:r>
          </a:p>
          <a:p>
            <a:r>
              <a:rPr lang="en-GB" dirty="0" smtClean="0"/>
              <a:t>At the margin, continuously explore the possibility of developing and using new indicators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60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Prioritise the analysis of key indicators and hypothesised relationships</a:t>
            </a:r>
          </a:p>
          <a:p>
            <a:r>
              <a:rPr lang="en-GB" dirty="0" smtClean="0"/>
              <a:t>Make sure data can be analysed in a responsive and timely fashion</a:t>
            </a:r>
          </a:p>
          <a:p>
            <a:r>
              <a:rPr lang="en-GB" dirty="0" smtClean="0"/>
              <a:t>Set up routines that can quickly output key analytical results in standard formats</a:t>
            </a:r>
          </a:p>
          <a:p>
            <a:r>
              <a:rPr lang="en-GB" dirty="0"/>
              <a:t>Benchmark results with comparable systems whenever possible</a:t>
            </a:r>
          </a:p>
          <a:p>
            <a:r>
              <a:rPr lang="en-GB" dirty="0" smtClean="0"/>
              <a:t>At the margin, continuously explore new ways of analysing data</a:t>
            </a:r>
          </a:p>
        </p:txBody>
      </p:sp>
    </p:spTree>
    <p:extLst>
      <p:ext uri="{BB962C8B-B14F-4D97-AF65-F5344CB8AC3E}">
        <p14:creationId xmlns:p14="http://schemas.microsoft.com/office/powerpoint/2010/main" val="13075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Communicate results as high and as low as possible along vertical communication chains</a:t>
            </a:r>
          </a:p>
          <a:p>
            <a:r>
              <a:rPr lang="en-GB" dirty="0" smtClean="0"/>
              <a:t>Communicate as broadly as possible at a horizontal level</a:t>
            </a:r>
          </a:p>
          <a:p>
            <a:r>
              <a:rPr lang="en-GB" dirty="0" smtClean="0"/>
              <a:t>Encourage open publication of data and analyses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4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presentations as striking and memorable as possible</a:t>
            </a:r>
          </a:p>
          <a:p>
            <a:r>
              <a:rPr lang="en-GB" dirty="0" smtClean="0"/>
              <a:t>Deploy humour</a:t>
            </a:r>
          </a:p>
          <a:p>
            <a:r>
              <a:rPr lang="en-GB" dirty="0" smtClean="0"/>
              <a:t>Exploit the power of imagery and graphics</a:t>
            </a:r>
          </a:p>
          <a:p>
            <a:r>
              <a:rPr lang="en-GB" dirty="0" smtClean="0"/>
              <a:t>Never forget the appeal of comparison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07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Appeal of Comparison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350817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/>
              <a:t>Though never confuse input indicators with result indicators</a:t>
            </a:r>
            <a:endParaRPr lang="en-GB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29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935</Words>
  <Application>Microsoft Office PowerPoint</Application>
  <PresentationFormat>On-screen Show (4:3)</PresentationFormat>
  <Paragraphs>157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Ensuring the Better Use of Monitoring by Policymakers</vt:lpstr>
      <vt:lpstr>Introduction</vt:lpstr>
      <vt:lpstr>Monitoring as a Process</vt:lpstr>
      <vt:lpstr>Research and Design</vt:lpstr>
      <vt:lpstr>Data Collection</vt:lpstr>
      <vt:lpstr>Data Analysis</vt:lpstr>
      <vt:lpstr>Communication</vt:lpstr>
      <vt:lpstr>Presentation</vt:lpstr>
      <vt:lpstr>The Appeal of Comparison</vt:lpstr>
      <vt:lpstr>Deploying Humour</vt:lpstr>
      <vt:lpstr>Additionality and Strategic Importance</vt:lpstr>
      <vt:lpstr>Gone Fishing</vt:lpstr>
      <vt:lpstr>Supplementary Funding</vt:lpstr>
      <vt:lpstr>A Sensible Strategy?</vt:lpstr>
      <vt:lpstr>Better!</vt:lpstr>
      <vt:lpstr>Workshop on the Scope and Focus of Joint Programmes</vt:lpstr>
      <vt:lpstr>The Scope and Focus of Joint Programmes</vt:lpstr>
      <vt:lpstr>PowerPoint Presentation</vt:lpstr>
      <vt:lpstr>Caution!</vt:lpstr>
      <vt:lpstr>Use</vt:lpstr>
      <vt:lpstr>Dealing with Complexity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Guy</dc:creator>
  <cp:lastModifiedBy>jrc-admin-arssege</cp:lastModifiedBy>
  <cp:revision>58</cp:revision>
  <cp:lastPrinted>2017-05-02T21:32:31Z</cp:lastPrinted>
  <dcterms:created xsi:type="dcterms:W3CDTF">2017-04-30T16:12:51Z</dcterms:created>
  <dcterms:modified xsi:type="dcterms:W3CDTF">2017-07-07T12:54:10Z</dcterms:modified>
</cp:coreProperties>
</file>