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8"/>
  </p:notesMasterIdLst>
  <p:handoutMasterIdLst>
    <p:handoutMasterId r:id="rId9"/>
  </p:handoutMasterIdLst>
  <p:sldIdLst>
    <p:sldId id="553" r:id="rId2"/>
    <p:sldId id="627" r:id="rId3"/>
    <p:sldId id="632" r:id="rId4"/>
    <p:sldId id="631" r:id="rId5"/>
    <p:sldId id="633" r:id="rId6"/>
    <p:sldId id="620" r:id="rId7"/>
  </p:sldIdLst>
  <p:sldSz cx="24384000" cy="13716000"/>
  <p:notesSz cx="7010400" cy="9296400"/>
  <p:defaultTextStyle>
    <a:defPPr>
      <a:defRPr lang="en-US"/>
    </a:defPPr>
    <a:lvl1pPr algn="ctr" rtl="0" fontAlgn="base">
      <a:spcBef>
        <a:spcPct val="0"/>
      </a:spcBef>
      <a:spcAft>
        <a:spcPct val="0"/>
      </a:spcAft>
      <a:defRPr sz="5600" kern="1200">
        <a:solidFill>
          <a:srgbClr val="000000"/>
        </a:solidFill>
        <a:latin typeface="Gill Sans" charset="0"/>
        <a:ea typeface="Heiti SC Light" charset="0"/>
        <a:cs typeface="Heiti SC Light" charset="0"/>
        <a:sym typeface="Gill Sans" charset="0"/>
      </a:defRPr>
    </a:lvl1pPr>
    <a:lvl2pPr marL="457200" algn="ctr" rtl="0" fontAlgn="base">
      <a:spcBef>
        <a:spcPct val="0"/>
      </a:spcBef>
      <a:spcAft>
        <a:spcPct val="0"/>
      </a:spcAft>
      <a:defRPr sz="5600" kern="1200">
        <a:solidFill>
          <a:srgbClr val="000000"/>
        </a:solidFill>
        <a:latin typeface="Gill Sans" charset="0"/>
        <a:ea typeface="Heiti SC Light" charset="0"/>
        <a:cs typeface="Heiti SC Light" charset="0"/>
        <a:sym typeface="Gill Sans" charset="0"/>
      </a:defRPr>
    </a:lvl2pPr>
    <a:lvl3pPr marL="914400" algn="ctr" rtl="0" fontAlgn="base">
      <a:spcBef>
        <a:spcPct val="0"/>
      </a:spcBef>
      <a:spcAft>
        <a:spcPct val="0"/>
      </a:spcAft>
      <a:defRPr sz="5600" kern="1200">
        <a:solidFill>
          <a:srgbClr val="000000"/>
        </a:solidFill>
        <a:latin typeface="Gill Sans" charset="0"/>
        <a:ea typeface="Heiti SC Light" charset="0"/>
        <a:cs typeface="Heiti SC Light" charset="0"/>
        <a:sym typeface="Gill Sans" charset="0"/>
      </a:defRPr>
    </a:lvl3pPr>
    <a:lvl4pPr marL="1371600" algn="ctr" rtl="0" fontAlgn="base">
      <a:spcBef>
        <a:spcPct val="0"/>
      </a:spcBef>
      <a:spcAft>
        <a:spcPct val="0"/>
      </a:spcAft>
      <a:defRPr sz="5600" kern="1200">
        <a:solidFill>
          <a:srgbClr val="000000"/>
        </a:solidFill>
        <a:latin typeface="Gill Sans" charset="0"/>
        <a:ea typeface="Heiti SC Light" charset="0"/>
        <a:cs typeface="Heiti SC Light" charset="0"/>
        <a:sym typeface="Gill Sans" charset="0"/>
      </a:defRPr>
    </a:lvl4pPr>
    <a:lvl5pPr marL="1828800" algn="ctr" rtl="0" fontAlgn="base">
      <a:spcBef>
        <a:spcPct val="0"/>
      </a:spcBef>
      <a:spcAft>
        <a:spcPct val="0"/>
      </a:spcAft>
      <a:defRPr sz="5600" kern="1200">
        <a:solidFill>
          <a:srgbClr val="000000"/>
        </a:solidFill>
        <a:latin typeface="Gill Sans" charset="0"/>
        <a:ea typeface="Heiti SC Light" charset="0"/>
        <a:cs typeface="Heiti SC Light" charset="0"/>
        <a:sym typeface="Gill Sans" charset="0"/>
      </a:defRPr>
    </a:lvl5pPr>
    <a:lvl6pPr marL="2286000" algn="l" defTabSz="914400" rtl="0" eaLnBrk="1" latinLnBrk="0" hangingPunct="1">
      <a:defRPr sz="5600" kern="1200">
        <a:solidFill>
          <a:srgbClr val="000000"/>
        </a:solidFill>
        <a:latin typeface="Gill Sans" charset="0"/>
        <a:ea typeface="Heiti SC Light" charset="0"/>
        <a:cs typeface="Heiti SC Light" charset="0"/>
        <a:sym typeface="Gill Sans" charset="0"/>
      </a:defRPr>
    </a:lvl6pPr>
    <a:lvl7pPr marL="2743200" algn="l" defTabSz="914400" rtl="0" eaLnBrk="1" latinLnBrk="0" hangingPunct="1">
      <a:defRPr sz="5600" kern="1200">
        <a:solidFill>
          <a:srgbClr val="000000"/>
        </a:solidFill>
        <a:latin typeface="Gill Sans" charset="0"/>
        <a:ea typeface="Heiti SC Light" charset="0"/>
        <a:cs typeface="Heiti SC Light" charset="0"/>
        <a:sym typeface="Gill Sans" charset="0"/>
      </a:defRPr>
    </a:lvl7pPr>
    <a:lvl8pPr marL="3200400" algn="l" defTabSz="914400" rtl="0" eaLnBrk="1" latinLnBrk="0" hangingPunct="1">
      <a:defRPr sz="5600" kern="1200">
        <a:solidFill>
          <a:srgbClr val="000000"/>
        </a:solidFill>
        <a:latin typeface="Gill Sans" charset="0"/>
        <a:ea typeface="Heiti SC Light" charset="0"/>
        <a:cs typeface="Heiti SC Light" charset="0"/>
        <a:sym typeface="Gill Sans" charset="0"/>
      </a:defRPr>
    </a:lvl8pPr>
    <a:lvl9pPr marL="3657600" algn="l" defTabSz="914400" rtl="0" eaLnBrk="1" latinLnBrk="0" hangingPunct="1">
      <a:defRPr sz="5600" kern="1200">
        <a:solidFill>
          <a:srgbClr val="000000"/>
        </a:solidFill>
        <a:latin typeface="Gill Sans" charset="0"/>
        <a:ea typeface="Heiti SC Light" charset="0"/>
        <a:cs typeface="Heiti SC Light" charset="0"/>
        <a:sym typeface="Gill Sans" charset="0"/>
      </a:defRPr>
    </a:lvl9pPr>
  </p:defaultTextStyle>
  <p:extLst>
    <p:ext uri="{521415D9-36F7-43E2-AB2F-B90AF26B5E84}">
      <p14:sectionLst xmlns:p14="http://schemas.microsoft.com/office/powerpoint/2010/main">
        <p14:section name="Default Section" id="{C9697BB5-7272-44D9-9C09-D8285FE6F3FF}">
          <p14:sldIdLst>
            <p14:sldId id="553"/>
            <p14:sldId id="627"/>
            <p14:sldId id="632"/>
            <p14:sldId id="631"/>
            <p14:sldId id="633"/>
            <p14:sldId id="620"/>
          </p14:sldIdLst>
        </p14:section>
        <p14:section name="BACKUP ADR" id="{2D6C439B-7557-461B-8994-71D804A20D0F}">
          <p14:sldIdLst/>
        </p14:section>
      </p14:sectionLst>
    </p:ext>
    <p:ext uri="{EFAFB233-063F-42B5-8137-9DF3F51BA10A}">
      <p15:sldGuideLst xmlns:p15="http://schemas.microsoft.com/office/powerpoint/2012/main">
        <p15:guide id="1" orient="horz" pos="7087" userDrawn="1">
          <p15:clr>
            <a:srgbClr val="A4A3A4"/>
          </p15:clr>
        </p15:guide>
        <p15:guide id="2" pos="695" userDrawn="1">
          <p15:clr>
            <a:srgbClr val="A4A3A4"/>
          </p15:clr>
        </p15:guide>
        <p15:guide id="3" pos="14665" userDrawn="1">
          <p15:clr>
            <a:srgbClr val="A4A3A4"/>
          </p15:clr>
        </p15:guide>
        <p15:guide id="4" orient="horz" pos="8538" userDrawn="1">
          <p15:clr>
            <a:srgbClr val="A4A3A4"/>
          </p15:clr>
        </p15:guide>
        <p15:guide id="5" pos="9540" userDrawn="1">
          <p15:clr>
            <a:srgbClr val="A4A3A4"/>
          </p15:clr>
        </p15:guide>
        <p15:guide id="6" orient="horz" pos="8357" userDrawn="1">
          <p15:clr>
            <a:srgbClr val="A4A3A4"/>
          </p15:clr>
        </p15:guide>
        <p15:guide id="7" pos="6047" userDrawn="1">
          <p15:clr>
            <a:srgbClr val="A4A3A4"/>
          </p15:clr>
        </p15:guide>
        <p15:guide id="8" orient="horz" pos="7541" userDrawn="1">
          <p15:clr>
            <a:srgbClr val="A4A3A4"/>
          </p15:clr>
        </p15:guide>
        <p15:guide id="9" pos="2328" userDrawn="1">
          <p15:clr>
            <a:srgbClr val="A4A3A4"/>
          </p15:clr>
        </p15:guide>
        <p15:guide id="10" orient="horz" pos="2143" userDrawn="1">
          <p15:clr>
            <a:srgbClr val="A4A3A4"/>
          </p15:clr>
        </p15:guide>
        <p15:guide id="11" orient="horz" pos="2959" userDrawn="1">
          <p15:clr>
            <a:srgbClr val="A4A3A4"/>
          </p15:clr>
        </p15:guide>
        <p15:guide id="12" pos="14166" userDrawn="1">
          <p15:clr>
            <a:srgbClr val="A4A3A4"/>
          </p15:clr>
        </p15:guide>
        <p15:guide id="13" pos="7771" userDrawn="1">
          <p15:clr>
            <a:srgbClr val="A4A3A4"/>
          </p15:clr>
        </p15:guide>
        <p15:guide id="14" pos="2645" userDrawn="1">
          <p15:clr>
            <a:srgbClr val="A4A3A4"/>
          </p15:clr>
        </p15:guide>
        <p15:guide id="15" pos="7090" userDrawn="1">
          <p15:clr>
            <a:srgbClr val="A4A3A4"/>
          </p15:clr>
        </p15:guide>
        <p15:guide id="16" pos="586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94"/>
    <a:srgbClr val="000408"/>
    <a:srgbClr val="8D9399"/>
    <a:srgbClr val="338FFF"/>
    <a:srgbClr val="CC6600"/>
    <a:srgbClr val="FF7C80"/>
    <a:srgbClr val="F6AA34"/>
    <a:srgbClr val="2190CC"/>
    <a:srgbClr val="0081C7"/>
    <a:srgbClr val="3DA7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12"/>
    <p:restoredTop sz="74488" autoAdjust="0"/>
  </p:normalViewPr>
  <p:slideViewPr>
    <p:cSldViewPr>
      <p:cViewPr varScale="1">
        <p:scale>
          <a:sx n="22" d="100"/>
          <a:sy n="22" d="100"/>
        </p:scale>
        <p:origin x="54" y="276"/>
      </p:cViewPr>
      <p:guideLst>
        <p:guide orient="horz" pos="7087"/>
        <p:guide pos="695"/>
        <p:guide pos="14665"/>
        <p:guide orient="horz" pos="8538"/>
        <p:guide pos="9540"/>
        <p:guide orient="horz" pos="8357"/>
        <p:guide pos="6047"/>
        <p:guide orient="horz" pos="7541"/>
        <p:guide pos="2328"/>
        <p:guide orient="horz" pos="2143"/>
        <p:guide orient="horz" pos="2959"/>
        <p:guide pos="14166"/>
        <p:guide pos="7771"/>
        <p:guide pos="2645"/>
        <p:guide pos="7090"/>
        <p:guide pos="5866"/>
      </p:guideLst>
    </p:cSldViewPr>
  </p:slideViewPr>
  <p:outlineViewPr>
    <p:cViewPr>
      <p:scale>
        <a:sx n="33" d="100"/>
        <a:sy n="33" d="100"/>
      </p:scale>
      <p:origin x="0" y="0"/>
    </p:cViewPr>
  </p:outlineViewPr>
  <p:notesTextViewPr>
    <p:cViewPr>
      <p:scale>
        <a:sx n="100" d="100"/>
        <a:sy n="100" d="100"/>
      </p:scale>
      <p:origin x="0" y="-2574"/>
    </p:cViewPr>
  </p:notesTextViewPr>
  <p:sorterViewPr>
    <p:cViewPr>
      <p:scale>
        <a:sx n="66" d="100"/>
        <a:sy n="66" d="100"/>
      </p:scale>
      <p:origin x="0" y="0"/>
    </p:cViewPr>
  </p:sorterViewPr>
  <p:notesViewPr>
    <p:cSldViewPr>
      <p:cViewPr varScale="1">
        <p:scale>
          <a:sx n="130" d="100"/>
          <a:sy n="130" d="100"/>
        </p:scale>
        <p:origin x="4240"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49"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3037840" cy="46643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970938" y="1"/>
            <a:ext cx="3037840" cy="466435"/>
          </a:xfrm>
          <a:prstGeom prst="rect">
            <a:avLst/>
          </a:prstGeom>
        </p:spPr>
        <p:txBody>
          <a:bodyPr vert="horz" lIns="91440" tIns="45720" rIns="91440" bIns="45720" rtlCol="0"/>
          <a:lstStyle>
            <a:lvl1pPr algn="r">
              <a:defRPr sz="1200"/>
            </a:lvl1pPr>
          </a:lstStyle>
          <a:p>
            <a:fld id="{894B1E01-3AE2-2A4A-9955-66F7822CA254}" type="datetimeFigureOut">
              <a:rPr lang="fr-FR" smtClean="0"/>
              <a:t>07/03/2018</a:t>
            </a:fld>
            <a:endParaRPr lang="fr-FR"/>
          </a:p>
        </p:txBody>
      </p:sp>
      <p:sp>
        <p:nvSpPr>
          <p:cNvPr id="4" name="Espace réservé du pied de page 3"/>
          <p:cNvSpPr>
            <a:spLocks noGrp="1"/>
          </p:cNvSpPr>
          <p:nvPr>
            <p:ph type="ftr" sz="quarter" idx="2"/>
          </p:nvPr>
        </p:nvSpPr>
        <p:spPr>
          <a:xfrm>
            <a:off x="1" y="8829968"/>
            <a:ext cx="3037840" cy="46643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970938" y="8829968"/>
            <a:ext cx="3037840" cy="466434"/>
          </a:xfrm>
          <a:prstGeom prst="rect">
            <a:avLst/>
          </a:prstGeom>
        </p:spPr>
        <p:txBody>
          <a:bodyPr vert="horz" lIns="91440" tIns="45720" rIns="91440" bIns="45720" rtlCol="0" anchor="b"/>
          <a:lstStyle>
            <a:lvl1pPr algn="r">
              <a:defRPr sz="1200"/>
            </a:lvl1pPr>
          </a:lstStyle>
          <a:p>
            <a:fld id="{3229CA31-EC58-6049-824D-8AFDD64CA90E}" type="slidenum">
              <a:rPr lang="fr-FR" smtClean="0"/>
              <a:t>‹#›</a:t>
            </a:fld>
            <a:endParaRPr lang="fr-FR"/>
          </a:p>
        </p:txBody>
      </p:sp>
    </p:spTree>
    <p:extLst>
      <p:ext uri="{BB962C8B-B14F-4D97-AF65-F5344CB8AC3E}">
        <p14:creationId xmlns:p14="http://schemas.microsoft.com/office/powerpoint/2010/main" val="20088043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64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1"/>
            <a:ext cx="3037840" cy="466435"/>
          </a:xfrm>
          <a:prstGeom prst="rect">
            <a:avLst/>
          </a:prstGeom>
        </p:spPr>
        <p:txBody>
          <a:bodyPr vert="horz" lIns="91440" tIns="45720" rIns="91440" bIns="45720" rtlCol="0"/>
          <a:lstStyle>
            <a:lvl1pPr algn="r">
              <a:defRPr sz="1200"/>
            </a:lvl1pPr>
          </a:lstStyle>
          <a:p>
            <a:fld id="{A5465C6E-F727-A04A-B75A-7CD07C0D603D}" type="datetimeFigureOut">
              <a:rPr lang="en-US" smtClean="0"/>
              <a:t>3/7/2018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73893"/>
            <a:ext cx="5608320" cy="366045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8"/>
            <a:ext cx="3037840" cy="4664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1440" tIns="45720" rIns="91440" bIns="45720" rtlCol="0" anchor="b"/>
          <a:lstStyle>
            <a:lvl1pPr algn="r">
              <a:defRPr sz="1200"/>
            </a:lvl1pPr>
          </a:lstStyle>
          <a:p>
            <a:fld id="{B0EB86CB-EBFE-E942-9D09-F1B023EE1BB7}" type="slidenum">
              <a:rPr lang="en-US" smtClean="0"/>
              <a:t>‹#›</a:t>
            </a:fld>
            <a:endParaRPr lang="en-US"/>
          </a:p>
        </p:txBody>
      </p:sp>
    </p:spTree>
    <p:extLst>
      <p:ext uri="{BB962C8B-B14F-4D97-AF65-F5344CB8AC3E}">
        <p14:creationId xmlns:p14="http://schemas.microsoft.com/office/powerpoint/2010/main" val="545848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EB86CB-EBFE-E942-9D09-F1B023EE1BB7}" type="slidenum">
              <a:rPr lang="en-US" smtClean="0"/>
              <a:t>1</a:t>
            </a:fld>
            <a:endParaRPr lang="en-US"/>
          </a:p>
        </p:txBody>
      </p:sp>
    </p:spTree>
    <p:extLst>
      <p:ext uri="{BB962C8B-B14F-4D97-AF65-F5344CB8AC3E}">
        <p14:creationId xmlns:p14="http://schemas.microsoft.com/office/powerpoint/2010/main" val="3390037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As per the chart below, the projects is also a clear example of the several different funding structures available for the 9 cities/regions involved, which depends markedly on the country/cities’ own framework for promoting investment.</a:t>
            </a:r>
          </a:p>
          <a:p>
            <a:endParaRPr lang="en-GB" altLang="en-US" sz="1600" b="1" dirty="0" smtClean="0"/>
          </a:p>
          <a:p>
            <a:endParaRPr lang="en-GB" altLang="en-US" sz="1600" b="1" dirty="0" smtClean="0"/>
          </a:p>
          <a:p>
            <a:endParaRPr lang="en-GB" altLang="en-US" sz="1600" b="1" dirty="0" smtClean="0"/>
          </a:p>
          <a:p>
            <a:r>
              <a:rPr lang="en-GB" altLang="en-US" sz="1600" b="1" dirty="0" smtClean="0"/>
              <a:t>Funding strategy defined by each city and region</a:t>
            </a:r>
            <a:r>
              <a:rPr lang="en-GB" altLang="en-US" sz="1600" dirty="0" smtClean="0"/>
              <a:t>: </a:t>
            </a:r>
          </a:p>
          <a:p>
            <a:r>
              <a:rPr lang="en-GB" altLang="en-US" sz="1200" dirty="0" smtClean="0"/>
              <a:t>The FCH JU 			EUR 30 </a:t>
            </a:r>
            <a:r>
              <a:rPr lang="en-GB" altLang="en-US" sz="1200" dirty="0" err="1" smtClean="0"/>
              <a:t>mn</a:t>
            </a:r>
            <a:r>
              <a:rPr lang="en-GB" altLang="en-US" sz="1200" dirty="0" smtClean="0"/>
              <a:t> 25%</a:t>
            </a:r>
          </a:p>
          <a:p>
            <a:r>
              <a:rPr lang="en-GB" altLang="en-US" sz="1200" dirty="0" smtClean="0"/>
              <a:t>The CEF – MEHRLIN	                EUR 4 </a:t>
            </a:r>
            <a:r>
              <a:rPr lang="en-GB" altLang="en-US" sz="1200" dirty="0" err="1" smtClean="0"/>
              <a:t>mn</a:t>
            </a:r>
            <a:r>
              <a:rPr lang="en-GB" altLang="en-US" sz="1200" dirty="0" smtClean="0"/>
              <a:t> 3%</a:t>
            </a:r>
          </a:p>
          <a:p>
            <a:r>
              <a:rPr lang="en-GB" altLang="en-US" sz="1200" dirty="0" smtClean="0"/>
              <a:t>The EIB (Riga)</a:t>
            </a:r>
          </a:p>
          <a:p>
            <a:r>
              <a:rPr lang="en-GB" altLang="en-US" sz="1200" dirty="0" smtClean="0"/>
              <a:t>National hydrogen funding programs 	EUR 25 </a:t>
            </a:r>
            <a:r>
              <a:rPr lang="en-GB" altLang="en-US" sz="1200" dirty="0" err="1" smtClean="0"/>
              <a:t>mn</a:t>
            </a:r>
            <a:r>
              <a:rPr lang="en-GB" altLang="en-US" sz="1200" dirty="0" smtClean="0"/>
              <a:t> 24%</a:t>
            </a:r>
          </a:p>
          <a:p>
            <a:r>
              <a:rPr lang="en-GB" altLang="en-US" sz="1200" dirty="0" smtClean="0"/>
              <a:t>          (e.g. in Germany and the UK) </a:t>
            </a:r>
          </a:p>
          <a:p>
            <a:r>
              <a:rPr lang="en-GB" altLang="en-US" sz="1200" dirty="0" smtClean="0"/>
              <a:t>National low emission bus support</a:t>
            </a:r>
          </a:p>
          <a:p>
            <a:r>
              <a:rPr lang="en-GB" altLang="en-US" sz="1200" dirty="0" smtClean="0"/>
              <a:t>          (e.g. in the UK) </a:t>
            </a:r>
          </a:p>
          <a:p>
            <a:r>
              <a:rPr lang="en-GB" altLang="en-US" sz="1200" dirty="0" smtClean="0"/>
              <a:t>Local budgets for innovation                EUR 23 </a:t>
            </a:r>
            <a:r>
              <a:rPr lang="en-GB" altLang="en-US" sz="1200" dirty="0" err="1" smtClean="0"/>
              <a:t>mn</a:t>
            </a:r>
            <a:r>
              <a:rPr lang="en-GB" altLang="en-US" sz="1200" dirty="0" smtClean="0"/>
              <a:t> 22%</a:t>
            </a:r>
          </a:p>
          <a:p>
            <a:r>
              <a:rPr lang="en-GB" altLang="en-US" sz="1200" dirty="0" smtClean="0"/>
              <a:t>          (from municipalities, PTAs or PTOs)</a:t>
            </a:r>
          </a:p>
          <a:p>
            <a:r>
              <a:rPr lang="en-GB" altLang="en-US" sz="1200" dirty="0" smtClean="0"/>
              <a:t>Offset funds/costs from bus operators	EUR 25 </a:t>
            </a:r>
            <a:r>
              <a:rPr lang="en-GB" altLang="en-US" sz="1200" dirty="0" err="1" smtClean="0"/>
              <a:t>mn</a:t>
            </a:r>
            <a:r>
              <a:rPr lang="en-GB" altLang="en-US" sz="1200" dirty="0" smtClean="0"/>
              <a:t> 25%</a:t>
            </a:r>
          </a:p>
        </p:txBody>
      </p:sp>
      <p:sp>
        <p:nvSpPr>
          <p:cNvPr id="4" name="Slide Number Placeholder 3"/>
          <p:cNvSpPr>
            <a:spLocks noGrp="1"/>
          </p:cNvSpPr>
          <p:nvPr>
            <p:ph type="sldNum" sz="quarter" idx="10"/>
          </p:nvPr>
        </p:nvSpPr>
        <p:spPr/>
        <p:txBody>
          <a:bodyPr/>
          <a:lstStyle/>
          <a:p>
            <a:fld id="{B0EB86CB-EBFE-E942-9D09-F1B023EE1BB7}" type="slidenum">
              <a:rPr lang="en-US" smtClean="0"/>
              <a:t>3</a:t>
            </a:fld>
            <a:endParaRPr lang="en-US"/>
          </a:p>
        </p:txBody>
      </p:sp>
    </p:spTree>
    <p:extLst>
      <p:ext uri="{BB962C8B-B14F-4D97-AF65-F5344CB8AC3E}">
        <p14:creationId xmlns:p14="http://schemas.microsoft.com/office/powerpoint/2010/main" val="4284668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sz="1200" dirty="0" smtClean="0"/>
          </a:p>
        </p:txBody>
      </p:sp>
      <p:sp>
        <p:nvSpPr>
          <p:cNvPr id="4" name="Slide Number Placeholder 3"/>
          <p:cNvSpPr>
            <a:spLocks noGrp="1"/>
          </p:cNvSpPr>
          <p:nvPr>
            <p:ph type="sldNum" sz="quarter" idx="10"/>
          </p:nvPr>
        </p:nvSpPr>
        <p:spPr/>
        <p:txBody>
          <a:bodyPr/>
          <a:lstStyle/>
          <a:p>
            <a:fld id="{B0EB86CB-EBFE-E942-9D09-F1B023EE1BB7}" type="slidenum">
              <a:rPr lang="en-US" smtClean="0"/>
              <a:t>4</a:t>
            </a:fld>
            <a:endParaRPr lang="en-US"/>
          </a:p>
        </p:txBody>
      </p:sp>
    </p:spTree>
    <p:extLst>
      <p:ext uri="{BB962C8B-B14F-4D97-AF65-F5344CB8AC3E}">
        <p14:creationId xmlns:p14="http://schemas.microsoft.com/office/powerpoint/2010/main" val="1784919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Links to the last bullet point of the previous slide: “</a:t>
            </a:r>
            <a:r>
              <a:rPr lang="en-GB" sz="1200" b="1" kern="1200" dirty="0" smtClean="0">
                <a:solidFill>
                  <a:schemeClr val="tx1"/>
                </a:solidFill>
                <a:effectLst/>
                <a:latin typeface="+mn-lt"/>
                <a:ea typeface="+mn-ea"/>
                <a:cs typeface="+mn-cs"/>
              </a:rPr>
              <a:t>Main challenges are lack of commercial availability</a:t>
            </a:r>
            <a:r>
              <a:rPr lang="en-GB" sz="1200" kern="1200" dirty="0" smtClean="0">
                <a:solidFill>
                  <a:schemeClr val="tx1"/>
                </a:solidFill>
                <a:effectLst/>
                <a:latin typeface="+mn-lt"/>
                <a:ea typeface="+mn-ea"/>
                <a:cs typeface="+mn-cs"/>
              </a:rPr>
              <a:t> of relevant products and </a:t>
            </a:r>
            <a:r>
              <a:rPr lang="en-GB" sz="1200" b="1" kern="1200" dirty="0" smtClean="0">
                <a:solidFill>
                  <a:schemeClr val="tx1"/>
                </a:solidFill>
                <a:effectLst/>
                <a:latin typeface="+mn-lt"/>
                <a:ea typeface="+mn-ea"/>
                <a:cs typeface="+mn-cs"/>
              </a:rPr>
              <a:t>lack of funding</a:t>
            </a:r>
            <a:r>
              <a:rPr lang="en-GB" sz="1200" kern="1200" dirty="0" smtClean="0">
                <a:solidFill>
                  <a:schemeClr val="tx1"/>
                </a:solidFill>
                <a:effectLst/>
                <a:latin typeface="+mn-lt"/>
                <a:ea typeface="+mn-ea"/>
                <a:cs typeface="+mn-cs"/>
              </a:rPr>
              <a:t> for the cost premium”</a:t>
            </a:r>
          </a:p>
          <a:p>
            <a:r>
              <a:rPr lang="en-GB" sz="1200" kern="1200" dirty="0" smtClean="0">
                <a:solidFill>
                  <a:schemeClr val="tx1"/>
                </a:solidFill>
                <a:effectLst/>
                <a:latin typeface="+mn-lt"/>
                <a:ea typeface="+mn-ea"/>
                <a:cs typeface="+mn-cs"/>
              </a:rPr>
              <a:t>The slide develops on 2 EU maps concerning eligibility to the European Structural and Investment Funds (ESIF) during 2014-2020 (the one on the right refers to Structural Funds and the one on the centre to the Cohesion Fund.</a:t>
            </a:r>
          </a:p>
          <a:p>
            <a:r>
              <a:rPr lang="en-GB" sz="1200" kern="1200" dirty="0" smtClean="0">
                <a:solidFill>
                  <a:schemeClr val="tx1"/>
                </a:solidFill>
                <a:effectLst/>
                <a:latin typeface="+mn-lt"/>
                <a:ea typeface="+mn-ea"/>
                <a:cs typeface="+mn-cs"/>
              </a:rPr>
              <a:t>Because of the high appetite of the Regions for sustainable transport, the Map on the right then jumps into the category of intervention “043 - Clean urban transport infrastructure and promotion (including equipment and rolling stock)”. I extracted this map from the ESIF viewer at the S3Platform (i.e. Smart Specialisation (Strategy) Platform). It highlights the huge discrepancy between the level of EU funding for </a:t>
            </a:r>
            <a:r>
              <a:rPr lang="en-GB" sz="1200" u="sng" kern="1200" dirty="0" smtClean="0">
                <a:solidFill>
                  <a:schemeClr val="tx1"/>
                </a:solidFill>
                <a:effectLst/>
                <a:latin typeface="+mn-lt"/>
                <a:ea typeface="+mn-ea"/>
                <a:cs typeface="+mn-cs"/>
              </a:rPr>
              <a:t>Cohesion Countries (EU15) plus Spain and Italy (+2)</a:t>
            </a:r>
            <a:r>
              <a:rPr lang="en-GB" sz="1200" kern="1200" dirty="0" smtClean="0">
                <a:solidFill>
                  <a:schemeClr val="tx1"/>
                </a:solidFill>
                <a:effectLst/>
                <a:latin typeface="+mn-lt"/>
                <a:ea typeface="+mn-ea"/>
                <a:cs typeface="+mn-cs"/>
              </a:rPr>
              <a:t> compared to the remaining 11 (richest) Member States because the latter have higher GDP and GNI and thus face reduced eligibility for ESIF (mostly the Cohesion Fund and the European Regional Development Fund (ERDF). </a:t>
            </a:r>
          </a:p>
          <a:p>
            <a:r>
              <a:rPr lang="en-GB" sz="1200" kern="1200" dirty="0" smtClean="0">
                <a:solidFill>
                  <a:schemeClr val="tx1"/>
                </a:solidFill>
                <a:effectLst/>
                <a:latin typeface="+mn-lt"/>
                <a:ea typeface="+mn-ea"/>
                <a:cs typeface="+mn-cs"/>
              </a:rPr>
              <a:t>The conclusion would be that Regions in the EU15+2 seem good candidates to deploy clean urban transport projects on the back of the ESIF budget for the whole 2014-2020 period as they are eligible for 93% of the EU28 budget allocated to this category of intervention until 2020.</a:t>
            </a:r>
          </a:p>
          <a:p>
            <a:r>
              <a:rPr lang="en-GB" sz="1200" kern="1200" dirty="0" smtClean="0">
                <a:solidFill>
                  <a:schemeClr val="tx1"/>
                </a:solidFill>
                <a:effectLst/>
                <a:latin typeface="+mn-lt"/>
                <a:ea typeface="+mn-ea"/>
                <a:cs typeface="+mn-cs"/>
              </a:rPr>
              <a:t>As the richer countries seem to have be more successful in our H2020 calls than the other EU15+2, this is actually an opportunity for the less developed regions to catch-up with the technology gap on FCH technologies. </a:t>
            </a:r>
          </a:p>
          <a:p>
            <a:r>
              <a:rPr lang="en-GB" sz="1200" kern="1200" dirty="0" smtClean="0">
                <a:solidFill>
                  <a:schemeClr val="tx1"/>
                </a:solidFill>
                <a:effectLst/>
                <a:latin typeface="+mn-lt"/>
                <a:ea typeface="+mn-ea"/>
                <a:cs typeface="+mn-cs"/>
              </a:rPr>
              <a:t>Also, as this is the scope of the workshop, my suggestion is that you conclude by mentioning that the FCH JU wishes to work closely with the ESIF Managing Authorities, both at the Regional (bottom-up) and Central Government level (top-down) to spur synergies and complementary calls with the ESIF.</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It follows the same line of reasoning, i.e. opening the FCH technologies’ access to other sources of funding and financing.</a:t>
            </a:r>
          </a:p>
          <a:p>
            <a:r>
              <a:rPr lang="en-GB" sz="1200" kern="1200" dirty="0" smtClean="0">
                <a:solidFill>
                  <a:schemeClr val="tx1"/>
                </a:solidFill>
                <a:effectLst/>
                <a:latin typeface="+mn-lt"/>
                <a:ea typeface="+mn-ea"/>
                <a:cs typeface="+mn-cs"/>
              </a:rPr>
              <a:t>There are several funding and financing schemes for complimentary projects to the ones directly supported by the FCH 2 JU. Reaching out to alternative funding and financing sources leverages the impact of FCH 2 JU projects and enhances the achievement of its objectives.</a:t>
            </a:r>
          </a:p>
          <a:p>
            <a:r>
              <a:rPr lang="en-GB" sz="1200" kern="1200" dirty="0" smtClean="0">
                <a:solidFill>
                  <a:schemeClr val="tx1"/>
                </a:solidFill>
                <a:effectLst/>
                <a:latin typeface="+mn-lt"/>
                <a:ea typeface="+mn-ea"/>
                <a:cs typeface="+mn-cs"/>
              </a:rPr>
              <a:t>While this tool is being designed to provide support for the deployment of FCH technologies projects by the Regions and Cities, the tool is expected to also benefit the beneficiaries of FCH 2 JU calls for proposals, enabling them to better navigate around the array of EU funds available in different regions and Member States.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EU </a:t>
            </a:r>
            <a:r>
              <a:rPr lang="en-GB" sz="1200" b="1" kern="1200" dirty="0" smtClean="0">
                <a:solidFill>
                  <a:schemeClr val="tx1"/>
                </a:solidFill>
                <a:effectLst/>
                <a:latin typeface="+mn-lt"/>
                <a:ea typeface="+mn-ea"/>
                <a:cs typeface="+mn-cs"/>
              </a:rPr>
              <a:t>map on European Structural and Investment Funds (ESIF) during 2014-2020 for “043 - Clean urban transport infrastructure and promotion (including equipment and rolling stock)” </a:t>
            </a:r>
            <a:r>
              <a:rPr lang="en-GB" sz="1200" kern="1200" dirty="0" smtClean="0">
                <a:solidFill>
                  <a:schemeClr val="tx1"/>
                </a:solidFill>
                <a:effectLst/>
                <a:latin typeface="+mn-lt"/>
                <a:ea typeface="+mn-ea"/>
                <a:cs typeface="+mn-cs"/>
              </a:rPr>
              <a:t>– I extracted this map from the ESIF viewer at the S3Platform (i.e. Smart Specialisation (Strategy) Platform). It highlights the huge discrepancy between the level of EU funding for Cohesion Countries plus Spain and Italy compared to the remaining 11 (richest) Member States because the latter have</a:t>
            </a:r>
            <a:r>
              <a:rPr lang="en-GB" sz="1200" kern="1200" baseline="0" dirty="0" smtClean="0">
                <a:solidFill>
                  <a:schemeClr val="tx1"/>
                </a:solidFill>
                <a:effectLst/>
                <a:latin typeface="+mn-lt"/>
                <a:ea typeface="+mn-ea"/>
                <a:cs typeface="+mn-cs"/>
              </a:rPr>
              <a:t> higher GDP and GNI and thus face reduced eligibility for ESIF (mostly the Cohesion Fund and the European Regional Development Fund (ERDF)</a:t>
            </a:r>
            <a:r>
              <a:rPr lang="en-GB"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Regions in the EUcc15+2 seem good candidates to deploy clean urban transport projects on the back of the ESIF budget for the whole 2014-2020 period as they are eligible for 93% of the EU28 budget allocated to this category</a:t>
            </a:r>
            <a:r>
              <a:rPr lang="en-GB" sz="1200" kern="1200" baseline="0" dirty="0" smtClean="0">
                <a:solidFill>
                  <a:schemeClr val="tx1"/>
                </a:solidFill>
                <a:effectLst/>
                <a:latin typeface="+mn-lt"/>
                <a:ea typeface="+mn-ea"/>
                <a:cs typeface="+mn-cs"/>
              </a:rPr>
              <a:t> of intervention until 2020: </a:t>
            </a:r>
            <a:r>
              <a:rPr lang="en-US" dirty="0" smtClean="0">
                <a:effectLst/>
              </a:rPr>
              <a:t>043 - Clean urban transport infrastructure and promotion (including equipment and rolling stock)</a:t>
            </a:r>
            <a:r>
              <a:rPr lang="en-GB" sz="1200"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http://s3platform.jrc.ec.europa.eu/esif-viewer?p_auth=GEiQ57ui&amp;p_p_id=generalesifviewertool_WAR_generalesifviewertoolportlet_INSTANCE_uQEMgwAStPS9&amp;p_p_lifecycle=1&amp;p_p_state=normal&amp;p_p_mode=view&amp;p_p_col_id=column-1&amp;p_p_col_count=2&amp;_generalesifviewertool_WAR_generalesifviewertoolportlet_INSTANCE_uQEMgwAStPS9_javax.portlet.action=performSearch</a:t>
            </a:r>
          </a:p>
          <a:p>
            <a:endParaRPr lang="pt-PT" dirty="0" smtClean="0"/>
          </a:p>
          <a:p>
            <a:r>
              <a:rPr lang="en-US" sz="1200" b="0" i="0" kern="1200" dirty="0" smtClean="0">
                <a:solidFill>
                  <a:schemeClr val="tx1"/>
                </a:solidFill>
                <a:effectLst/>
                <a:latin typeface="+mn-lt"/>
                <a:ea typeface="+mn-ea"/>
                <a:cs typeface="+mn-cs"/>
              </a:rPr>
              <a:t>By thematic objective:</a:t>
            </a:r>
          </a:p>
          <a:p>
            <a:r>
              <a:rPr lang="en-US" sz="1200" b="1" i="0" kern="1200" dirty="0" smtClean="0">
                <a:solidFill>
                  <a:schemeClr val="tx1"/>
                </a:solidFill>
                <a:effectLst/>
                <a:latin typeface="+mn-lt"/>
                <a:ea typeface="+mn-ea"/>
                <a:cs typeface="+mn-cs"/>
              </a:rPr>
              <a:t>04 - Supporting the shift towards a low-carbon economy in all sectors</a:t>
            </a:r>
            <a:r>
              <a:rPr lang="en-US" sz="1200" b="0" i="0" kern="1200" dirty="0" smtClean="0">
                <a:solidFill>
                  <a:schemeClr val="tx1"/>
                </a:solidFill>
                <a:effectLst/>
                <a:latin typeface="+mn-lt"/>
                <a:ea typeface="+mn-ea"/>
                <a:cs typeface="+mn-cs"/>
              </a:rPr>
              <a:t> EUR 7,218 </a:t>
            </a:r>
            <a:r>
              <a:rPr lang="en-US" sz="1200" b="0" i="0" kern="1200" dirty="0" err="1" smtClean="0">
                <a:solidFill>
                  <a:schemeClr val="tx1"/>
                </a:solidFill>
                <a:effectLst/>
                <a:latin typeface="+mn-lt"/>
                <a:ea typeface="+mn-ea"/>
                <a:cs typeface="+mn-cs"/>
              </a:rPr>
              <a:t>mn</a:t>
            </a:r>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MULTI - Multi-thematic objective </a:t>
            </a:r>
            <a:r>
              <a:rPr lang="en-US" sz="1200" b="0" i="0" kern="1200" dirty="0" smtClean="0">
                <a:solidFill>
                  <a:schemeClr val="tx1"/>
                </a:solidFill>
                <a:effectLst/>
                <a:latin typeface="+mn-lt"/>
                <a:ea typeface="+mn-ea"/>
                <a:cs typeface="+mn-cs"/>
              </a:rPr>
              <a:t>EUR 2,804 </a:t>
            </a:r>
            <a:r>
              <a:rPr lang="en-US" sz="1200" b="0" i="0" kern="1200" dirty="0" err="1" smtClean="0">
                <a:solidFill>
                  <a:schemeClr val="tx1"/>
                </a:solidFill>
                <a:effectLst/>
                <a:latin typeface="+mn-lt"/>
                <a:ea typeface="+mn-ea"/>
                <a:cs typeface="+mn-cs"/>
              </a:rPr>
              <a:t>mn</a:t>
            </a:r>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07 - Promoting sustainable transport and removing bottlenecks in key network infrastructures </a:t>
            </a:r>
            <a:r>
              <a:rPr lang="en-US" sz="1200" b="0" i="0" kern="1200" dirty="0" smtClean="0">
                <a:solidFill>
                  <a:schemeClr val="tx1"/>
                </a:solidFill>
                <a:effectLst/>
                <a:latin typeface="+mn-lt"/>
                <a:ea typeface="+mn-ea"/>
                <a:cs typeface="+mn-cs"/>
              </a:rPr>
              <a:t>EUR 2,332 </a:t>
            </a:r>
            <a:r>
              <a:rPr lang="en-US" sz="1200" b="0" i="0" kern="1200" dirty="0" err="1" smtClean="0">
                <a:solidFill>
                  <a:schemeClr val="tx1"/>
                </a:solidFill>
                <a:effectLst/>
                <a:latin typeface="+mn-lt"/>
                <a:ea typeface="+mn-ea"/>
                <a:cs typeface="+mn-cs"/>
              </a:rPr>
              <a:t>mn</a:t>
            </a:r>
            <a:r>
              <a:rPr lang="en-US" sz="1200" b="0" i="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M08 - Promoting sustainable and quality employment and supporting </a:t>
            </a:r>
            <a:r>
              <a:rPr lang="en-US" sz="1200" b="0" i="0" kern="1200" dirty="0" err="1" smtClean="0">
                <a:solidFill>
                  <a:schemeClr val="tx1"/>
                </a:solidFill>
                <a:effectLst/>
                <a:latin typeface="+mn-lt"/>
                <a:ea typeface="+mn-ea"/>
                <a:cs typeface="+mn-cs"/>
              </a:rPr>
              <a:t>labour</a:t>
            </a:r>
            <a:r>
              <a:rPr lang="en-US" sz="1200" b="0" i="0" kern="1200" dirty="0" smtClean="0">
                <a:solidFill>
                  <a:schemeClr val="tx1"/>
                </a:solidFill>
                <a:effectLst/>
                <a:latin typeface="+mn-lt"/>
                <a:ea typeface="+mn-ea"/>
                <a:cs typeface="+mn-cs"/>
              </a:rPr>
              <a:t> mobility EUR 7 </a:t>
            </a:r>
            <a:r>
              <a:rPr lang="en-US" sz="1200" b="0" i="0" kern="1200" dirty="0" err="1" smtClean="0">
                <a:solidFill>
                  <a:schemeClr val="tx1"/>
                </a:solidFill>
                <a:effectLst/>
                <a:latin typeface="+mn-lt"/>
                <a:ea typeface="+mn-ea"/>
                <a:cs typeface="+mn-cs"/>
              </a:rPr>
              <a:t>mn</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11 - Enhancing institutional capacity of public authorities and stakeholders and efficient public administration EUR 6 </a:t>
            </a:r>
            <a:r>
              <a:rPr lang="en-US" sz="1200" b="0" i="0" kern="1200" dirty="0" err="1" smtClean="0">
                <a:solidFill>
                  <a:schemeClr val="tx1"/>
                </a:solidFill>
                <a:effectLst/>
                <a:latin typeface="+mn-lt"/>
                <a:ea typeface="+mn-ea"/>
                <a:cs typeface="+mn-cs"/>
              </a:rPr>
              <a:t>mn</a:t>
            </a:r>
            <a:endParaRPr lang="en-US" sz="1200" b="0" i="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B0EB86CB-EBFE-E942-9D09-F1B023EE1BB7}" type="slidenum">
              <a:rPr lang="en-US" smtClean="0"/>
              <a:t>5</a:t>
            </a:fld>
            <a:endParaRPr lang="en-US"/>
          </a:p>
        </p:txBody>
      </p:sp>
    </p:spTree>
    <p:extLst>
      <p:ext uri="{BB962C8B-B14F-4D97-AF65-F5344CB8AC3E}">
        <p14:creationId xmlns:p14="http://schemas.microsoft.com/office/powerpoint/2010/main" val="3942724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EB86CB-EBFE-E942-9D09-F1B023EE1BB7}" type="slidenum">
              <a:rPr lang="en-US" smtClean="0"/>
              <a:t>6</a:t>
            </a:fld>
            <a:endParaRPr lang="en-US"/>
          </a:p>
        </p:txBody>
      </p:sp>
    </p:spTree>
    <p:extLst>
      <p:ext uri="{BB962C8B-B14F-4D97-AF65-F5344CB8AC3E}">
        <p14:creationId xmlns:p14="http://schemas.microsoft.com/office/powerpoint/2010/main" val="27406188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2.png"/><Relationship Id="rId21" Type="http://schemas.openxmlformats.org/officeDocument/2006/relationships/image" Target="../media/image26.png"/><Relationship Id="rId7" Type="http://schemas.openxmlformats.org/officeDocument/2006/relationships/image" Target="../media/image13.png"/><Relationship Id="rId12" Type="http://schemas.openxmlformats.org/officeDocument/2006/relationships/image" Target="../media/image1.jpeg"/><Relationship Id="rId17" Type="http://schemas.openxmlformats.org/officeDocument/2006/relationships/image" Target="../media/image22.png"/><Relationship Id="rId2" Type="http://schemas.openxmlformats.org/officeDocument/2006/relationships/image" Target="../media/image9.png"/><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0.png"/><Relationship Id="rId10" Type="http://schemas.openxmlformats.org/officeDocument/2006/relationships/image" Target="../media/image16.png"/><Relationship Id="rId19" Type="http://schemas.openxmlformats.org/officeDocument/2006/relationships/image" Target="../media/image24.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1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_General">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546925"/>
            <a:ext cx="24383999" cy="11338559"/>
          </a:xfrm>
          <a:prstGeom prst="rect">
            <a:avLst/>
          </a:prstGeom>
        </p:spPr>
      </p:pic>
      <p:pic>
        <p:nvPicPr>
          <p:cNvPr id="26" name="Picture 25"/>
          <p:cNvPicPr>
            <a:picLocks noChangeAspect="1"/>
          </p:cNvPicPr>
          <p:nvPr userDrawn="1"/>
        </p:nvPicPr>
        <p:blipFill rotWithShape="1">
          <a:blip r:embed="rId3" cstate="email">
            <a:extLst>
              <a:ext uri="{28A0092B-C50C-407E-A947-70E740481C1C}">
                <a14:useLocalDpi xmlns:a14="http://schemas.microsoft.com/office/drawing/2010/main"/>
              </a:ext>
            </a:extLst>
          </a:blip>
          <a:srcRect l="-1" t="-7614" r="-81464" b="5747"/>
          <a:stretch/>
        </p:blipFill>
        <p:spPr>
          <a:xfrm>
            <a:off x="0" y="0"/>
            <a:ext cx="24384000" cy="13875500"/>
          </a:xfrm>
          <a:prstGeom prst="rect">
            <a:avLst/>
          </a:prstGeom>
          <a:gradFill>
            <a:gsLst>
              <a:gs pos="0">
                <a:srgbClr val="62C4DD">
                  <a:alpha val="43000"/>
                </a:srgbClr>
              </a:gs>
              <a:gs pos="100000">
                <a:srgbClr val="3DA7AB">
                  <a:alpha val="91000"/>
                </a:srgbClr>
              </a:gs>
            </a:gsLst>
            <a:lin ang="5400000" scaled="1"/>
          </a:gradFill>
        </p:spPr>
      </p:pic>
      <p:sp>
        <p:nvSpPr>
          <p:cNvPr id="12" name="Freeform 11"/>
          <p:cNvSpPr/>
          <p:nvPr userDrawn="1"/>
        </p:nvSpPr>
        <p:spPr bwMode="auto">
          <a:xfrm>
            <a:off x="0" y="-10981"/>
            <a:ext cx="24384000" cy="3892266"/>
          </a:xfrm>
          <a:custGeom>
            <a:avLst/>
            <a:gdLst>
              <a:gd name="connsiteX0" fmla="*/ 0 w 24418548"/>
              <a:gd name="connsiteY0" fmla="*/ 0 h 3892266"/>
              <a:gd name="connsiteX1" fmla="*/ 24418548 w 24418548"/>
              <a:gd name="connsiteY1" fmla="*/ 0 h 3892266"/>
              <a:gd name="connsiteX2" fmla="*/ 24418548 w 24418548"/>
              <a:gd name="connsiteY2" fmla="*/ 3683623 h 3892266"/>
              <a:gd name="connsiteX3" fmla="*/ 24402436 w 24418548"/>
              <a:gd name="connsiteY3" fmla="*/ 3875134 h 3892266"/>
              <a:gd name="connsiteX4" fmla="*/ 24398756 w 24418548"/>
              <a:gd name="connsiteY4" fmla="*/ 3892266 h 3892266"/>
              <a:gd name="connsiteX5" fmla="*/ 24382888 w 24418548"/>
              <a:gd name="connsiteY5" fmla="*/ 3818330 h 3892266"/>
              <a:gd name="connsiteX6" fmla="*/ 23625324 w 24418548"/>
              <a:gd name="connsiteY6" fmla="*/ 3150650 h 3892266"/>
              <a:gd name="connsiteX7" fmla="*/ 793227 w 24418548"/>
              <a:gd name="connsiteY7" fmla="*/ 3150650 h 3892266"/>
              <a:gd name="connsiteX8" fmla="*/ 705272 w 24418548"/>
              <a:gd name="connsiteY8" fmla="*/ 3159284 h 3892266"/>
              <a:gd name="connsiteX9" fmla="*/ 705272 w 24418548"/>
              <a:gd name="connsiteY9" fmla="*/ 3132974 h 3892266"/>
              <a:gd name="connsiteX10" fmla="*/ 580188 w 24418548"/>
              <a:gd name="connsiteY10" fmla="*/ 3109877 h 3892266"/>
              <a:gd name="connsiteX11" fmla="*/ 15965 w 24418548"/>
              <a:gd name="connsiteY11" fmla="*/ 2509488 h 3892266"/>
              <a:gd name="connsiteX12" fmla="*/ 6371 w 24418548"/>
              <a:gd name="connsiteY12" fmla="*/ 2414301 h 3892266"/>
              <a:gd name="connsiteX13" fmla="*/ 0 w 24418548"/>
              <a:gd name="connsiteY13" fmla="*/ 2414301 h 3892266"/>
              <a:gd name="connsiteX0" fmla="*/ 0 w 24418548"/>
              <a:gd name="connsiteY0" fmla="*/ 0 h 3892266"/>
              <a:gd name="connsiteX1" fmla="*/ 24418548 w 24418548"/>
              <a:gd name="connsiteY1" fmla="*/ 0 h 3892266"/>
              <a:gd name="connsiteX2" fmla="*/ 24418548 w 24418548"/>
              <a:gd name="connsiteY2" fmla="*/ 3683623 h 3892266"/>
              <a:gd name="connsiteX3" fmla="*/ 24402436 w 24418548"/>
              <a:gd name="connsiteY3" fmla="*/ 3875134 h 3892266"/>
              <a:gd name="connsiteX4" fmla="*/ 24398756 w 24418548"/>
              <a:gd name="connsiteY4" fmla="*/ 3892266 h 3892266"/>
              <a:gd name="connsiteX5" fmla="*/ 24382888 w 24418548"/>
              <a:gd name="connsiteY5" fmla="*/ 3818330 h 3892266"/>
              <a:gd name="connsiteX6" fmla="*/ 23625324 w 24418548"/>
              <a:gd name="connsiteY6" fmla="*/ 3150650 h 3892266"/>
              <a:gd name="connsiteX7" fmla="*/ 793227 w 24418548"/>
              <a:gd name="connsiteY7" fmla="*/ 3150650 h 3892266"/>
              <a:gd name="connsiteX8" fmla="*/ 705272 w 24418548"/>
              <a:gd name="connsiteY8" fmla="*/ 3159284 h 3892266"/>
              <a:gd name="connsiteX9" fmla="*/ 628381 w 24418548"/>
              <a:gd name="connsiteY9" fmla="*/ 3447081 h 3892266"/>
              <a:gd name="connsiteX10" fmla="*/ 580188 w 24418548"/>
              <a:gd name="connsiteY10" fmla="*/ 3109877 h 3892266"/>
              <a:gd name="connsiteX11" fmla="*/ 15965 w 24418548"/>
              <a:gd name="connsiteY11" fmla="*/ 2509488 h 3892266"/>
              <a:gd name="connsiteX12" fmla="*/ 6371 w 24418548"/>
              <a:gd name="connsiteY12" fmla="*/ 2414301 h 3892266"/>
              <a:gd name="connsiteX13" fmla="*/ 0 w 24418548"/>
              <a:gd name="connsiteY13" fmla="*/ 2414301 h 3892266"/>
              <a:gd name="connsiteX14" fmla="*/ 0 w 24418548"/>
              <a:gd name="connsiteY14" fmla="*/ 0 h 3892266"/>
              <a:gd name="connsiteX0" fmla="*/ 0 w 24418548"/>
              <a:gd name="connsiteY0" fmla="*/ 0 h 3892266"/>
              <a:gd name="connsiteX1" fmla="*/ 24418548 w 24418548"/>
              <a:gd name="connsiteY1" fmla="*/ 0 h 3892266"/>
              <a:gd name="connsiteX2" fmla="*/ 24418548 w 24418548"/>
              <a:gd name="connsiteY2" fmla="*/ 3683623 h 3892266"/>
              <a:gd name="connsiteX3" fmla="*/ 24402436 w 24418548"/>
              <a:gd name="connsiteY3" fmla="*/ 3875134 h 3892266"/>
              <a:gd name="connsiteX4" fmla="*/ 24398756 w 24418548"/>
              <a:gd name="connsiteY4" fmla="*/ 3892266 h 3892266"/>
              <a:gd name="connsiteX5" fmla="*/ 24382888 w 24418548"/>
              <a:gd name="connsiteY5" fmla="*/ 3818330 h 3892266"/>
              <a:gd name="connsiteX6" fmla="*/ 23625324 w 24418548"/>
              <a:gd name="connsiteY6" fmla="*/ 3150650 h 3892266"/>
              <a:gd name="connsiteX7" fmla="*/ 793227 w 24418548"/>
              <a:gd name="connsiteY7" fmla="*/ 3150650 h 3892266"/>
              <a:gd name="connsiteX8" fmla="*/ 705272 w 24418548"/>
              <a:gd name="connsiteY8" fmla="*/ 3159284 h 3892266"/>
              <a:gd name="connsiteX9" fmla="*/ 580188 w 24418548"/>
              <a:gd name="connsiteY9" fmla="*/ 3109877 h 3892266"/>
              <a:gd name="connsiteX10" fmla="*/ 15965 w 24418548"/>
              <a:gd name="connsiteY10" fmla="*/ 2509488 h 3892266"/>
              <a:gd name="connsiteX11" fmla="*/ 6371 w 24418548"/>
              <a:gd name="connsiteY11" fmla="*/ 2414301 h 3892266"/>
              <a:gd name="connsiteX12" fmla="*/ 0 w 24418548"/>
              <a:gd name="connsiteY12" fmla="*/ 2414301 h 3892266"/>
              <a:gd name="connsiteX13" fmla="*/ 0 w 24418548"/>
              <a:gd name="connsiteY13" fmla="*/ 0 h 3892266"/>
              <a:gd name="connsiteX0" fmla="*/ 0 w 24418548"/>
              <a:gd name="connsiteY0" fmla="*/ 0 h 3892266"/>
              <a:gd name="connsiteX1" fmla="*/ 24418548 w 24418548"/>
              <a:gd name="connsiteY1" fmla="*/ 0 h 3892266"/>
              <a:gd name="connsiteX2" fmla="*/ 24418548 w 24418548"/>
              <a:gd name="connsiteY2" fmla="*/ 3683623 h 3892266"/>
              <a:gd name="connsiteX3" fmla="*/ 24402436 w 24418548"/>
              <a:gd name="connsiteY3" fmla="*/ 3875134 h 3892266"/>
              <a:gd name="connsiteX4" fmla="*/ 24398756 w 24418548"/>
              <a:gd name="connsiteY4" fmla="*/ 3892266 h 3892266"/>
              <a:gd name="connsiteX5" fmla="*/ 24382888 w 24418548"/>
              <a:gd name="connsiteY5" fmla="*/ 3818330 h 3892266"/>
              <a:gd name="connsiteX6" fmla="*/ 23625324 w 24418548"/>
              <a:gd name="connsiteY6" fmla="*/ 3150650 h 3892266"/>
              <a:gd name="connsiteX7" fmla="*/ 793227 w 24418548"/>
              <a:gd name="connsiteY7" fmla="*/ 3150650 h 3892266"/>
              <a:gd name="connsiteX8" fmla="*/ 705272 w 24418548"/>
              <a:gd name="connsiteY8" fmla="*/ 3173245 h 3892266"/>
              <a:gd name="connsiteX9" fmla="*/ 580188 w 24418548"/>
              <a:gd name="connsiteY9" fmla="*/ 3109877 h 3892266"/>
              <a:gd name="connsiteX10" fmla="*/ 15965 w 24418548"/>
              <a:gd name="connsiteY10" fmla="*/ 2509488 h 3892266"/>
              <a:gd name="connsiteX11" fmla="*/ 6371 w 24418548"/>
              <a:gd name="connsiteY11" fmla="*/ 2414301 h 3892266"/>
              <a:gd name="connsiteX12" fmla="*/ 0 w 24418548"/>
              <a:gd name="connsiteY12" fmla="*/ 2414301 h 3892266"/>
              <a:gd name="connsiteX13" fmla="*/ 0 w 24418548"/>
              <a:gd name="connsiteY13" fmla="*/ 0 h 3892266"/>
              <a:gd name="connsiteX0" fmla="*/ 0 w 24418548"/>
              <a:gd name="connsiteY0" fmla="*/ 0 h 3892266"/>
              <a:gd name="connsiteX1" fmla="*/ 24418548 w 24418548"/>
              <a:gd name="connsiteY1" fmla="*/ 0 h 3892266"/>
              <a:gd name="connsiteX2" fmla="*/ 24418548 w 24418548"/>
              <a:gd name="connsiteY2" fmla="*/ 3683623 h 3892266"/>
              <a:gd name="connsiteX3" fmla="*/ 24402436 w 24418548"/>
              <a:gd name="connsiteY3" fmla="*/ 3875134 h 3892266"/>
              <a:gd name="connsiteX4" fmla="*/ 24398756 w 24418548"/>
              <a:gd name="connsiteY4" fmla="*/ 3892266 h 3892266"/>
              <a:gd name="connsiteX5" fmla="*/ 24382888 w 24418548"/>
              <a:gd name="connsiteY5" fmla="*/ 3818330 h 3892266"/>
              <a:gd name="connsiteX6" fmla="*/ 23625324 w 24418548"/>
              <a:gd name="connsiteY6" fmla="*/ 3150650 h 3892266"/>
              <a:gd name="connsiteX7" fmla="*/ 793227 w 24418548"/>
              <a:gd name="connsiteY7" fmla="*/ 3150650 h 3892266"/>
              <a:gd name="connsiteX8" fmla="*/ 580188 w 24418548"/>
              <a:gd name="connsiteY8" fmla="*/ 3109877 h 3892266"/>
              <a:gd name="connsiteX9" fmla="*/ 15965 w 24418548"/>
              <a:gd name="connsiteY9" fmla="*/ 2509488 h 3892266"/>
              <a:gd name="connsiteX10" fmla="*/ 6371 w 24418548"/>
              <a:gd name="connsiteY10" fmla="*/ 2414301 h 3892266"/>
              <a:gd name="connsiteX11" fmla="*/ 0 w 24418548"/>
              <a:gd name="connsiteY11" fmla="*/ 2414301 h 3892266"/>
              <a:gd name="connsiteX12" fmla="*/ 0 w 24418548"/>
              <a:gd name="connsiteY12" fmla="*/ 0 h 38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418548" h="3892266">
                <a:moveTo>
                  <a:pt x="0" y="0"/>
                </a:moveTo>
                <a:lnTo>
                  <a:pt x="24418548" y="0"/>
                </a:lnTo>
                <a:lnTo>
                  <a:pt x="24418548" y="3683623"/>
                </a:lnTo>
                <a:cubicBezTo>
                  <a:pt x="24418548" y="3749226"/>
                  <a:pt x="24413000" y="3813274"/>
                  <a:pt x="24402436" y="3875134"/>
                </a:cubicBezTo>
                <a:lnTo>
                  <a:pt x="24398756" y="3892266"/>
                </a:lnTo>
                <a:lnTo>
                  <a:pt x="24382888" y="3818330"/>
                </a:lnTo>
                <a:cubicBezTo>
                  <a:pt x="24282456" y="3431510"/>
                  <a:pt x="23981268" y="3150650"/>
                  <a:pt x="23625324" y="3150650"/>
                </a:cubicBezTo>
                <a:lnTo>
                  <a:pt x="793227" y="3150650"/>
                </a:lnTo>
                <a:lnTo>
                  <a:pt x="580188" y="3109877"/>
                </a:lnTo>
                <a:cubicBezTo>
                  <a:pt x="295899" y="3032945"/>
                  <a:pt x="75517" y="2800509"/>
                  <a:pt x="15965" y="2509488"/>
                </a:cubicBezTo>
                <a:lnTo>
                  <a:pt x="6371" y="2414301"/>
                </a:lnTo>
                <a:lnTo>
                  <a:pt x="0" y="2414301"/>
                </a:lnTo>
                <a:lnTo>
                  <a:pt x="0" y="0"/>
                </a:lnTo>
                <a:close/>
              </a:path>
            </a:pathLst>
          </a:custGeom>
          <a:solidFill>
            <a:schemeClr val="bg1"/>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rgbClr val="000000"/>
              </a:solidFill>
              <a:effectLst/>
              <a:latin typeface="Gill Sans" charset="0"/>
              <a:ea typeface="Heiti SC Light" charset="0"/>
              <a:cs typeface="Heiti SC Light" charset="0"/>
              <a:sym typeface="Gill Sans" charset="0"/>
            </a:endParaRPr>
          </a:p>
        </p:txBody>
      </p:sp>
      <p:pic>
        <p:nvPicPr>
          <p:cNvPr id="30" name="Picture 2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273812" y="233264"/>
            <a:ext cx="10503364" cy="2433279"/>
          </a:xfrm>
          <a:prstGeom prst="rect">
            <a:avLst/>
          </a:prstGeom>
        </p:spPr>
      </p:pic>
      <p:pic>
        <p:nvPicPr>
          <p:cNvPr id="31" name="Image 20"/>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30760" y="650338"/>
            <a:ext cx="2664296" cy="1776950"/>
          </a:xfrm>
          <a:prstGeom prst="rect">
            <a:avLst/>
          </a:prstGeom>
        </p:spPr>
      </p:pic>
      <p:sp>
        <p:nvSpPr>
          <p:cNvPr id="21" name="Content Placeholder 2"/>
          <p:cNvSpPr>
            <a:spLocks noGrp="1"/>
          </p:cNvSpPr>
          <p:nvPr>
            <p:ph sz="quarter" idx="12" hasCustomPrompt="1"/>
          </p:nvPr>
        </p:nvSpPr>
        <p:spPr>
          <a:xfrm>
            <a:off x="3407024" y="10890448"/>
            <a:ext cx="6696744" cy="745084"/>
          </a:xfrm>
          <a:prstGeom prst="rect">
            <a:avLst/>
          </a:prstGeom>
        </p:spPr>
        <p:txBody>
          <a:bodyPr/>
          <a:lstStyle>
            <a:lvl1pPr marL="317500" indent="0" algn="ctr">
              <a:buNone/>
              <a:defRPr sz="3200" baseline="0">
                <a:solidFill>
                  <a:schemeClr val="bg1"/>
                </a:solidFill>
                <a:latin typeface="Calibri" charset="0"/>
                <a:ea typeface="Calibri" charset="0"/>
                <a:cs typeface="Calibri" charset="0"/>
              </a:defRPr>
            </a:lvl1pPr>
            <a:lvl2pPr marL="762000" indent="0">
              <a:buNone/>
              <a:defRPr sz="4400">
                <a:solidFill>
                  <a:schemeClr val="bg1"/>
                </a:solidFill>
                <a:latin typeface="DIN Condensed" charset="0"/>
                <a:ea typeface="DIN Condensed" charset="0"/>
                <a:cs typeface="DIN Condensed" charset="0"/>
              </a:defRPr>
            </a:lvl2pPr>
            <a:lvl3pPr marL="1206500" indent="0">
              <a:buNone/>
              <a:defRPr sz="4400">
                <a:solidFill>
                  <a:schemeClr val="bg1"/>
                </a:solidFill>
                <a:latin typeface="DIN Condensed" charset="0"/>
                <a:ea typeface="DIN Condensed" charset="0"/>
                <a:cs typeface="DIN Condensed" charset="0"/>
              </a:defRPr>
            </a:lvl3pPr>
            <a:lvl4pPr marL="1651000" indent="0">
              <a:buNone/>
              <a:defRPr sz="4400">
                <a:solidFill>
                  <a:schemeClr val="bg1"/>
                </a:solidFill>
                <a:latin typeface="DIN Condensed" charset="0"/>
                <a:ea typeface="DIN Condensed" charset="0"/>
                <a:cs typeface="DIN Condensed" charset="0"/>
              </a:defRPr>
            </a:lvl4pPr>
            <a:lvl5pPr marL="2095500" indent="0">
              <a:buNone/>
              <a:defRPr sz="4400">
                <a:solidFill>
                  <a:schemeClr val="bg1"/>
                </a:solidFill>
                <a:latin typeface="DIN Condensed" charset="0"/>
                <a:ea typeface="DIN Condensed" charset="0"/>
                <a:cs typeface="DIN Condensed" charset="0"/>
              </a:defRPr>
            </a:lvl5pPr>
          </a:lstStyle>
          <a:p>
            <a:pPr lvl="0"/>
            <a:r>
              <a:rPr lang="en-US" dirty="0"/>
              <a:t>Date comes here</a:t>
            </a:r>
          </a:p>
        </p:txBody>
      </p:sp>
      <p:sp>
        <p:nvSpPr>
          <p:cNvPr id="22" name="Content Placeholder 2"/>
          <p:cNvSpPr>
            <a:spLocks noGrp="1"/>
          </p:cNvSpPr>
          <p:nvPr>
            <p:ph sz="quarter" idx="20" hasCustomPrompt="1"/>
          </p:nvPr>
        </p:nvSpPr>
        <p:spPr>
          <a:xfrm>
            <a:off x="3407024" y="4625752"/>
            <a:ext cx="6696744" cy="4248472"/>
          </a:xfrm>
          <a:prstGeom prst="rect">
            <a:avLst/>
          </a:prstGeom>
        </p:spPr>
        <p:txBody>
          <a:bodyPr lIns="0" tIns="0" rIns="0" bIns="0" anchor="t" anchorCtr="0">
            <a:noAutofit/>
          </a:bodyPr>
          <a:lstStyle>
            <a:lvl1pPr marL="317500" indent="0" algn="ctr">
              <a:buNone/>
              <a:defRPr sz="6000" b="1">
                <a:solidFill>
                  <a:srgbClr val="004494"/>
                </a:solidFill>
                <a:latin typeface="Calibri" charset="0"/>
                <a:ea typeface="Calibri" charset="0"/>
                <a:cs typeface="Calibri" charset="0"/>
              </a:defRPr>
            </a:lvl1pPr>
            <a:lvl2pPr marL="762000" indent="0">
              <a:buNone/>
              <a:defRPr>
                <a:solidFill>
                  <a:srgbClr val="174489"/>
                </a:solidFill>
                <a:latin typeface="DIN Condensed" charset="0"/>
                <a:ea typeface="DIN Condensed" charset="0"/>
                <a:cs typeface="DIN Condensed" charset="0"/>
              </a:defRPr>
            </a:lvl2pPr>
            <a:lvl3pPr marL="1206500" indent="0">
              <a:buNone/>
              <a:defRPr>
                <a:solidFill>
                  <a:srgbClr val="174489"/>
                </a:solidFill>
                <a:latin typeface="DIN Condensed" charset="0"/>
                <a:ea typeface="DIN Condensed" charset="0"/>
                <a:cs typeface="DIN Condensed" charset="0"/>
              </a:defRPr>
            </a:lvl3pPr>
            <a:lvl4pPr marL="1651000" indent="0">
              <a:buNone/>
              <a:defRPr>
                <a:solidFill>
                  <a:srgbClr val="174489"/>
                </a:solidFill>
                <a:latin typeface="DIN Condensed" charset="0"/>
                <a:ea typeface="DIN Condensed" charset="0"/>
                <a:cs typeface="DIN Condensed" charset="0"/>
              </a:defRPr>
            </a:lvl4pPr>
            <a:lvl5pPr marL="2095500" indent="0">
              <a:buNone/>
              <a:defRPr>
                <a:solidFill>
                  <a:srgbClr val="174489"/>
                </a:solidFill>
                <a:latin typeface="DIN Condensed" charset="0"/>
                <a:ea typeface="DIN Condensed" charset="0"/>
                <a:cs typeface="DIN Condensed" charset="0"/>
              </a:defRPr>
            </a:lvl5pPr>
          </a:lstStyle>
          <a:p>
            <a:pPr lvl="0"/>
            <a:r>
              <a:rPr lang="en-US" dirty="0"/>
              <a:t>Title comes here</a:t>
            </a:r>
          </a:p>
        </p:txBody>
      </p:sp>
      <p:sp>
        <p:nvSpPr>
          <p:cNvPr id="24" name="Content Placeholder 2"/>
          <p:cNvSpPr>
            <a:spLocks noGrp="1"/>
          </p:cNvSpPr>
          <p:nvPr>
            <p:ph sz="quarter" idx="25" hasCustomPrompt="1"/>
          </p:nvPr>
        </p:nvSpPr>
        <p:spPr>
          <a:xfrm>
            <a:off x="3409257" y="8874224"/>
            <a:ext cx="6694512" cy="1903100"/>
          </a:xfrm>
          <a:prstGeom prst="rect">
            <a:avLst/>
          </a:prstGeom>
        </p:spPr>
        <p:txBody>
          <a:bodyPr lIns="0" tIns="0" rIns="0" bIns="0" anchor="t" anchorCtr="0">
            <a:noAutofit/>
          </a:bodyPr>
          <a:lstStyle>
            <a:lvl1pPr marL="317500" indent="0" algn="ctr">
              <a:buNone/>
              <a:defRPr sz="5400" b="1">
                <a:solidFill>
                  <a:schemeClr val="bg1"/>
                </a:solidFill>
                <a:latin typeface="Calibri" charset="0"/>
                <a:ea typeface="Calibri" charset="0"/>
                <a:cs typeface="Calibri" charset="0"/>
              </a:defRPr>
            </a:lvl1pPr>
            <a:lvl2pPr marL="762000" indent="0">
              <a:buNone/>
              <a:defRPr>
                <a:solidFill>
                  <a:srgbClr val="174489"/>
                </a:solidFill>
                <a:latin typeface="DIN Condensed" charset="0"/>
                <a:ea typeface="DIN Condensed" charset="0"/>
                <a:cs typeface="DIN Condensed" charset="0"/>
              </a:defRPr>
            </a:lvl2pPr>
            <a:lvl3pPr marL="1206500" indent="0">
              <a:buNone/>
              <a:defRPr>
                <a:solidFill>
                  <a:srgbClr val="174489"/>
                </a:solidFill>
                <a:latin typeface="DIN Condensed" charset="0"/>
                <a:ea typeface="DIN Condensed" charset="0"/>
                <a:cs typeface="DIN Condensed" charset="0"/>
              </a:defRPr>
            </a:lvl3pPr>
            <a:lvl4pPr marL="1651000" indent="0">
              <a:buNone/>
              <a:defRPr>
                <a:solidFill>
                  <a:srgbClr val="174489"/>
                </a:solidFill>
                <a:latin typeface="DIN Condensed" charset="0"/>
                <a:ea typeface="DIN Condensed" charset="0"/>
                <a:cs typeface="DIN Condensed" charset="0"/>
              </a:defRPr>
            </a:lvl4pPr>
            <a:lvl5pPr marL="2095500" indent="0">
              <a:buNone/>
              <a:defRPr>
                <a:solidFill>
                  <a:srgbClr val="174489"/>
                </a:solidFill>
                <a:latin typeface="DIN Condensed" charset="0"/>
                <a:ea typeface="DIN Condensed" charset="0"/>
                <a:cs typeface="DIN Condensed" charset="0"/>
              </a:defRPr>
            </a:lvl5pPr>
          </a:lstStyle>
          <a:p>
            <a:pPr lvl="0"/>
            <a:r>
              <a:rPr lang="en-US" dirty="0"/>
              <a:t>Name forename</a:t>
            </a:r>
          </a:p>
          <a:p>
            <a:pPr lvl="0"/>
            <a:r>
              <a:rPr lang="en-US" dirty="0"/>
              <a:t>Job description</a:t>
            </a:r>
          </a:p>
        </p:txBody>
      </p:sp>
    </p:spTree>
    <p:extLst>
      <p:ext uri="{BB962C8B-B14F-4D97-AF65-F5344CB8AC3E}">
        <p14:creationId xmlns:p14="http://schemas.microsoft.com/office/powerpoint/2010/main" val="110974743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MVH ">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D1E7C23-2AAD-0D45-B01B-5A673730BB06}" type="slidenum">
              <a:rPr lang="en-US" smtClean="0"/>
              <a:pPr/>
              <a:t>‹#›</a:t>
            </a:fld>
            <a:endParaRPr lang="en-US" dirty="0"/>
          </a:p>
        </p:txBody>
      </p:sp>
      <p:sp>
        <p:nvSpPr>
          <p:cNvPr id="48" name="Content Placeholder 2"/>
          <p:cNvSpPr>
            <a:spLocks noGrp="1"/>
          </p:cNvSpPr>
          <p:nvPr>
            <p:ph sz="quarter" idx="20" hasCustomPrompt="1"/>
          </p:nvPr>
        </p:nvSpPr>
        <p:spPr>
          <a:xfrm>
            <a:off x="1102768" y="589544"/>
            <a:ext cx="20234248" cy="830997"/>
          </a:xfrm>
          <a:prstGeom prst="rect">
            <a:avLst/>
          </a:prstGeom>
        </p:spPr>
        <p:txBody>
          <a:bodyPr lIns="0" tIns="0" rIns="0" bIns="0" anchor="t" anchorCtr="0">
            <a:noAutofit/>
          </a:bodyPr>
          <a:lstStyle>
            <a:lvl1pPr marL="317500" indent="0">
              <a:buNone/>
              <a:defRPr sz="5400" b="1">
                <a:solidFill>
                  <a:srgbClr val="004494"/>
                </a:solidFill>
                <a:latin typeface="Calibri" charset="0"/>
                <a:ea typeface="Calibri" charset="0"/>
                <a:cs typeface="Calibri" charset="0"/>
              </a:defRPr>
            </a:lvl1pPr>
            <a:lvl2pPr marL="762000" indent="0">
              <a:buNone/>
              <a:defRPr>
                <a:solidFill>
                  <a:srgbClr val="174489"/>
                </a:solidFill>
                <a:latin typeface="DIN Condensed" charset="0"/>
                <a:ea typeface="DIN Condensed" charset="0"/>
                <a:cs typeface="DIN Condensed" charset="0"/>
              </a:defRPr>
            </a:lvl2pPr>
            <a:lvl3pPr marL="1206500" indent="0">
              <a:buNone/>
              <a:defRPr>
                <a:solidFill>
                  <a:srgbClr val="174489"/>
                </a:solidFill>
                <a:latin typeface="DIN Condensed" charset="0"/>
                <a:ea typeface="DIN Condensed" charset="0"/>
                <a:cs typeface="DIN Condensed" charset="0"/>
              </a:defRPr>
            </a:lvl3pPr>
            <a:lvl4pPr marL="1651000" indent="0">
              <a:buNone/>
              <a:defRPr>
                <a:solidFill>
                  <a:srgbClr val="174489"/>
                </a:solidFill>
                <a:latin typeface="DIN Condensed" charset="0"/>
                <a:ea typeface="DIN Condensed" charset="0"/>
                <a:cs typeface="DIN Condensed" charset="0"/>
              </a:defRPr>
            </a:lvl4pPr>
            <a:lvl5pPr marL="2095500" indent="0">
              <a:buNone/>
              <a:defRPr>
                <a:solidFill>
                  <a:srgbClr val="174489"/>
                </a:solidFill>
                <a:latin typeface="DIN Condensed" charset="0"/>
                <a:ea typeface="DIN Condensed" charset="0"/>
                <a:cs typeface="DIN Condensed" charset="0"/>
              </a:defRPr>
            </a:lvl5pPr>
          </a:lstStyle>
          <a:p>
            <a:pPr lvl="0"/>
            <a:r>
              <a:rPr lang="en-US" dirty="0"/>
              <a:t>Title comes here</a:t>
            </a:r>
          </a:p>
        </p:txBody>
      </p:sp>
      <p:sp>
        <p:nvSpPr>
          <p:cNvPr id="49" name="Content Placeholder 2"/>
          <p:cNvSpPr>
            <a:spLocks noGrp="1"/>
          </p:cNvSpPr>
          <p:nvPr>
            <p:ph sz="quarter" idx="21" hasCustomPrompt="1"/>
          </p:nvPr>
        </p:nvSpPr>
        <p:spPr>
          <a:xfrm>
            <a:off x="1102768" y="1671169"/>
            <a:ext cx="20234248" cy="492443"/>
          </a:xfrm>
          <a:prstGeom prst="rect">
            <a:avLst/>
          </a:prstGeom>
        </p:spPr>
        <p:txBody>
          <a:bodyPr wrap="square" lIns="0" tIns="0" rIns="0" bIns="0" anchor="t" anchorCtr="0">
            <a:spAutoFit/>
          </a:bodyPr>
          <a:lstStyle>
            <a:lvl1pPr marL="317500" indent="0">
              <a:buNone/>
              <a:defRPr sz="3200" b="0" baseline="0">
                <a:solidFill>
                  <a:srgbClr val="0081C7"/>
                </a:solidFill>
                <a:latin typeface="Calibri" charset="0"/>
                <a:ea typeface="Calibri" charset="0"/>
                <a:cs typeface="Calibri" charset="0"/>
              </a:defRPr>
            </a:lvl1pPr>
            <a:lvl2pPr marL="762000" indent="0">
              <a:buNone/>
              <a:defRPr>
                <a:solidFill>
                  <a:srgbClr val="174489"/>
                </a:solidFill>
                <a:latin typeface="DIN Condensed" charset="0"/>
                <a:ea typeface="DIN Condensed" charset="0"/>
                <a:cs typeface="DIN Condensed" charset="0"/>
              </a:defRPr>
            </a:lvl2pPr>
            <a:lvl3pPr marL="1206500" indent="0">
              <a:buNone/>
              <a:defRPr>
                <a:solidFill>
                  <a:srgbClr val="174489"/>
                </a:solidFill>
                <a:latin typeface="DIN Condensed" charset="0"/>
                <a:ea typeface="DIN Condensed" charset="0"/>
                <a:cs typeface="DIN Condensed" charset="0"/>
              </a:defRPr>
            </a:lvl3pPr>
            <a:lvl4pPr marL="1651000" indent="0">
              <a:buNone/>
              <a:defRPr>
                <a:solidFill>
                  <a:srgbClr val="174489"/>
                </a:solidFill>
                <a:latin typeface="DIN Condensed" charset="0"/>
                <a:ea typeface="DIN Condensed" charset="0"/>
                <a:cs typeface="DIN Condensed" charset="0"/>
              </a:defRPr>
            </a:lvl4pPr>
            <a:lvl5pPr marL="2095500" indent="0">
              <a:buNone/>
              <a:defRPr>
                <a:solidFill>
                  <a:srgbClr val="174489"/>
                </a:solidFill>
                <a:latin typeface="DIN Condensed" charset="0"/>
                <a:ea typeface="DIN Condensed" charset="0"/>
                <a:cs typeface="DIN Condensed" charset="0"/>
              </a:defRPr>
            </a:lvl5pPr>
          </a:lstStyle>
          <a:p>
            <a:pPr lvl="0"/>
            <a:r>
              <a:rPr lang="en-US" dirty="0"/>
              <a:t>Title comes here</a:t>
            </a:r>
          </a:p>
        </p:txBody>
      </p:sp>
    </p:spTree>
    <p:extLst>
      <p:ext uri="{BB962C8B-B14F-4D97-AF65-F5344CB8AC3E}">
        <p14:creationId xmlns:p14="http://schemas.microsoft.com/office/powerpoint/2010/main" val="136431367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Content Placeholder 2"/>
          <p:cNvSpPr>
            <a:spLocks noGrp="1"/>
          </p:cNvSpPr>
          <p:nvPr>
            <p:ph sz="quarter" idx="20" hasCustomPrompt="1"/>
          </p:nvPr>
        </p:nvSpPr>
        <p:spPr>
          <a:xfrm>
            <a:off x="1102768" y="589544"/>
            <a:ext cx="20234248" cy="830997"/>
          </a:xfrm>
          <a:prstGeom prst="rect">
            <a:avLst/>
          </a:prstGeom>
        </p:spPr>
        <p:txBody>
          <a:bodyPr lIns="0" tIns="0" rIns="0" bIns="0" anchor="t" anchorCtr="0">
            <a:noAutofit/>
          </a:bodyPr>
          <a:lstStyle>
            <a:lvl1pPr marL="317500" indent="0">
              <a:buNone/>
              <a:defRPr sz="5400" b="1">
                <a:solidFill>
                  <a:srgbClr val="004494"/>
                </a:solidFill>
                <a:latin typeface="Calibri" charset="0"/>
                <a:ea typeface="Calibri" charset="0"/>
                <a:cs typeface="Calibri" charset="0"/>
              </a:defRPr>
            </a:lvl1pPr>
            <a:lvl2pPr marL="762000" indent="0">
              <a:buNone/>
              <a:defRPr>
                <a:solidFill>
                  <a:srgbClr val="174489"/>
                </a:solidFill>
                <a:latin typeface="DIN Condensed" charset="0"/>
                <a:ea typeface="DIN Condensed" charset="0"/>
                <a:cs typeface="DIN Condensed" charset="0"/>
              </a:defRPr>
            </a:lvl2pPr>
            <a:lvl3pPr marL="1206500" indent="0">
              <a:buNone/>
              <a:defRPr>
                <a:solidFill>
                  <a:srgbClr val="174489"/>
                </a:solidFill>
                <a:latin typeface="DIN Condensed" charset="0"/>
                <a:ea typeface="DIN Condensed" charset="0"/>
                <a:cs typeface="DIN Condensed" charset="0"/>
              </a:defRPr>
            </a:lvl3pPr>
            <a:lvl4pPr marL="1651000" indent="0">
              <a:buNone/>
              <a:defRPr>
                <a:solidFill>
                  <a:srgbClr val="174489"/>
                </a:solidFill>
                <a:latin typeface="DIN Condensed" charset="0"/>
                <a:ea typeface="DIN Condensed" charset="0"/>
                <a:cs typeface="DIN Condensed" charset="0"/>
              </a:defRPr>
            </a:lvl4pPr>
            <a:lvl5pPr marL="2095500" indent="0">
              <a:buNone/>
              <a:defRPr>
                <a:solidFill>
                  <a:srgbClr val="174489"/>
                </a:solidFill>
                <a:latin typeface="DIN Condensed" charset="0"/>
                <a:ea typeface="DIN Condensed" charset="0"/>
                <a:cs typeface="DIN Condensed" charset="0"/>
              </a:defRPr>
            </a:lvl5pPr>
          </a:lstStyle>
          <a:p>
            <a:pPr lvl="0"/>
            <a:r>
              <a:rPr lang="en-US" dirty="0"/>
              <a:t>Title comes here</a:t>
            </a:r>
          </a:p>
        </p:txBody>
      </p:sp>
      <p:sp>
        <p:nvSpPr>
          <p:cNvPr id="13" name="Content Placeholder 2"/>
          <p:cNvSpPr>
            <a:spLocks noGrp="1"/>
          </p:cNvSpPr>
          <p:nvPr>
            <p:ph sz="quarter" idx="21" hasCustomPrompt="1"/>
          </p:nvPr>
        </p:nvSpPr>
        <p:spPr>
          <a:xfrm>
            <a:off x="1102768" y="1671169"/>
            <a:ext cx="20234248" cy="492443"/>
          </a:xfrm>
          <a:prstGeom prst="rect">
            <a:avLst/>
          </a:prstGeom>
        </p:spPr>
        <p:txBody>
          <a:bodyPr wrap="square" lIns="0" tIns="0" rIns="0" bIns="0" anchor="t" anchorCtr="0">
            <a:spAutoFit/>
          </a:bodyPr>
          <a:lstStyle>
            <a:lvl1pPr marL="317500" indent="0">
              <a:buNone/>
              <a:defRPr sz="3200" b="0" baseline="0">
                <a:solidFill>
                  <a:srgbClr val="0081C7"/>
                </a:solidFill>
                <a:latin typeface="Calibri" charset="0"/>
                <a:ea typeface="Calibri" charset="0"/>
                <a:cs typeface="Calibri" charset="0"/>
              </a:defRPr>
            </a:lvl1pPr>
            <a:lvl2pPr marL="762000" indent="0">
              <a:buNone/>
              <a:defRPr>
                <a:solidFill>
                  <a:srgbClr val="174489"/>
                </a:solidFill>
                <a:latin typeface="DIN Condensed" charset="0"/>
                <a:ea typeface="DIN Condensed" charset="0"/>
                <a:cs typeface="DIN Condensed" charset="0"/>
              </a:defRPr>
            </a:lvl2pPr>
            <a:lvl3pPr marL="1206500" indent="0">
              <a:buNone/>
              <a:defRPr>
                <a:solidFill>
                  <a:srgbClr val="174489"/>
                </a:solidFill>
                <a:latin typeface="DIN Condensed" charset="0"/>
                <a:ea typeface="DIN Condensed" charset="0"/>
                <a:cs typeface="DIN Condensed" charset="0"/>
              </a:defRPr>
            </a:lvl3pPr>
            <a:lvl4pPr marL="1651000" indent="0">
              <a:buNone/>
              <a:defRPr>
                <a:solidFill>
                  <a:srgbClr val="174489"/>
                </a:solidFill>
                <a:latin typeface="DIN Condensed" charset="0"/>
                <a:ea typeface="DIN Condensed" charset="0"/>
                <a:cs typeface="DIN Condensed" charset="0"/>
              </a:defRPr>
            </a:lvl4pPr>
            <a:lvl5pPr marL="2095500" indent="0">
              <a:buNone/>
              <a:defRPr>
                <a:solidFill>
                  <a:srgbClr val="174489"/>
                </a:solidFill>
                <a:latin typeface="DIN Condensed" charset="0"/>
                <a:ea typeface="DIN Condensed" charset="0"/>
                <a:cs typeface="DIN Condensed" charset="0"/>
              </a:defRPr>
            </a:lvl5pPr>
          </a:lstStyle>
          <a:p>
            <a:pPr lvl="0"/>
            <a:r>
              <a:rPr lang="en-US" dirty="0"/>
              <a:t>Title comes here</a:t>
            </a:r>
          </a:p>
        </p:txBody>
      </p:sp>
      <p:sp>
        <p:nvSpPr>
          <p:cNvPr id="18" name="Content Placeholder 17"/>
          <p:cNvSpPr>
            <a:spLocks noGrp="1"/>
          </p:cNvSpPr>
          <p:nvPr>
            <p:ph sz="quarter" idx="22" hasCustomPrompt="1"/>
          </p:nvPr>
        </p:nvSpPr>
        <p:spPr>
          <a:xfrm>
            <a:off x="7151440" y="12474624"/>
            <a:ext cx="10801200" cy="1008112"/>
          </a:xfrm>
          <a:prstGeom prst="rect">
            <a:avLst/>
          </a:prstGeom>
        </p:spPr>
        <p:txBody>
          <a:bodyPr/>
          <a:lstStyle>
            <a:lvl1pPr marL="317500" indent="0" algn="ctr">
              <a:buNone/>
              <a:defRPr sz="2400" baseline="0">
                <a:solidFill>
                  <a:srgbClr val="004494"/>
                </a:solidFill>
                <a:latin typeface="Calibri" charset="0"/>
                <a:ea typeface="Calibri" charset="0"/>
                <a:cs typeface="Calibri" charset="0"/>
              </a:defRPr>
            </a:lvl1pPr>
            <a:lvl2pPr marL="762000" indent="0" algn="ctr">
              <a:buNone/>
              <a:defRPr sz="2000">
                <a:solidFill>
                  <a:srgbClr val="004494"/>
                </a:solidFill>
                <a:latin typeface="Calibri" charset="0"/>
                <a:ea typeface="Calibri" charset="0"/>
                <a:cs typeface="Calibri" charset="0"/>
              </a:defRPr>
            </a:lvl2pPr>
            <a:lvl3pPr marL="1206500" indent="0" algn="ctr">
              <a:buNone/>
              <a:defRPr sz="2000">
                <a:solidFill>
                  <a:srgbClr val="004494"/>
                </a:solidFill>
                <a:latin typeface="Calibri" charset="0"/>
                <a:ea typeface="Calibri" charset="0"/>
                <a:cs typeface="Calibri" charset="0"/>
              </a:defRPr>
            </a:lvl3pPr>
            <a:lvl4pPr marL="1651000" indent="0" algn="ctr">
              <a:buNone/>
              <a:defRPr sz="2000">
                <a:solidFill>
                  <a:srgbClr val="004494"/>
                </a:solidFill>
                <a:latin typeface="Calibri" charset="0"/>
                <a:ea typeface="Calibri" charset="0"/>
                <a:cs typeface="Calibri" charset="0"/>
              </a:defRPr>
            </a:lvl4pPr>
            <a:lvl5pPr marL="2095500" indent="0" algn="ctr">
              <a:buNone/>
              <a:defRPr sz="2000">
                <a:solidFill>
                  <a:srgbClr val="004494"/>
                </a:solidFill>
                <a:latin typeface="Calibri" charset="0"/>
                <a:ea typeface="Calibri" charset="0"/>
                <a:cs typeface="Calibri" charset="0"/>
              </a:defRPr>
            </a:lvl5pPr>
          </a:lstStyle>
          <a:p>
            <a:pPr lvl="0"/>
            <a:r>
              <a:rPr lang="en-US" dirty="0"/>
              <a:t>Edit </a:t>
            </a:r>
            <a:r>
              <a:rPr lang="en-US"/>
              <a:t>here source or footer</a:t>
            </a:r>
            <a:endParaRPr lang="en-US" dirty="0"/>
          </a:p>
        </p:txBody>
      </p:sp>
      <p:sp>
        <p:nvSpPr>
          <p:cNvPr id="11" name="Slide Number Placeholder 1"/>
          <p:cNvSpPr>
            <a:spLocks noGrp="1"/>
          </p:cNvSpPr>
          <p:nvPr>
            <p:ph type="sldNum" sz="quarter" idx="4"/>
          </p:nvPr>
        </p:nvSpPr>
        <p:spPr>
          <a:xfrm>
            <a:off x="22273120" y="12639557"/>
            <a:ext cx="981584" cy="805536"/>
          </a:xfrm>
          <a:prstGeom prst="rect">
            <a:avLst/>
          </a:prstGeom>
        </p:spPr>
        <p:txBody>
          <a:bodyPr vert="horz" lIns="91440" tIns="45720" rIns="91440" bIns="45720" rtlCol="0" anchor="ctr"/>
          <a:lstStyle>
            <a:lvl1pPr algn="r">
              <a:defRPr sz="2400">
                <a:solidFill>
                  <a:srgbClr val="004494"/>
                </a:solidFill>
                <a:latin typeface="Calibri" charset="0"/>
                <a:ea typeface="Calibri" charset="0"/>
                <a:cs typeface="Calibri" charset="0"/>
              </a:defRPr>
            </a:lvl1pPr>
          </a:lstStyle>
          <a:p>
            <a:fld id="{CD1E7C23-2AAD-0D45-B01B-5A673730BB06}" type="slidenum">
              <a:rPr lang="en-US" smtClean="0"/>
              <a:pPr/>
              <a:t>‹#›</a:t>
            </a:fld>
            <a:endParaRPr lang="en-US" dirty="0"/>
          </a:p>
        </p:txBody>
      </p:sp>
      <p:sp>
        <p:nvSpPr>
          <p:cNvPr id="15" name="Text Placeholder 6"/>
          <p:cNvSpPr>
            <a:spLocks noGrp="1"/>
          </p:cNvSpPr>
          <p:nvPr>
            <p:ph type="body" sz="quarter" idx="24"/>
          </p:nvPr>
        </p:nvSpPr>
        <p:spPr>
          <a:xfrm>
            <a:off x="1102768" y="4121150"/>
            <a:ext cx="22185320" cy="4821833"/>
          </a:xfrm>
          <a:prstGeom prst="rect">
            <a:avLst/>
          </a:prstGeom>
        </p:spPr>
        <p:txBody>
          <a:bodyPr wrap="square" lIns="0" tIns="0" rIns="0" bIns="0" anchor="t" anchorCtr="0">
            <a:spAutoFit/>
          </a:bodyPr>
          <a:lstStyle>
            <a:lvl1pPr marL="774700" indent="-457200">
              <a:buFont typeface="Arial" charset="0"/>
              <a:buChar char="•"/>
              <a:defRPr sz="2800">
                <a:solidFill>
                  <a:srgbClr val="7F7F7F"/>
                </a:solidFill>
                <a:latin typeface="Calibri" charset="0"/>
                <a:ea typeface="Calibri" charset="0"/>
                <a:cs typeface="Calibri" charset="0"/>
              </a:defRPr>
            </a:lvl1pPr>
            <a:lvl2pPr>
              <a:defRPr sz="2800">
                <a:solidFill>
                  <a:srgbClr val="7F7F7F"/>
                </a:solidFill>
                <a:latin typeface="Calibri" charset="0"/>
                <a:ea typeface="Calibri" charset="0"/>
                <a:cs typeface="Calibri" charset="0"/>
              </a:defRPr>
            </a:lvl2pPr>
            <a:lvl3pPr>
              <a:defRPr sz="2800">
                <a:solidFill>
                  <a:srgbClr val="7F7F7F"/>
                </a:solidFill>
                <a:latin typeface="Calibri" charset="0"/>
                <a:ea typeface="Calibri" charset="0"/>
                <a:cs typeface="Calibri" charset="0"/>
              </a:defRPr>
            </a:lvl3pPr>
            <a:lvl4pPr>
              <a:defRPr sz="2800">
                <a:solidFill>
                  <a:srgbClr val="7F7F7F"/>
                </a:solidFill>
                <a:latin typeface="Calibri" charset="0"/>
                <a:ea typeface="Calibri" charset="0"/>
                <a:cs typeface="Calibri" charset="0"/>
              </a:defRPr>
            </a:lvl4pPr>
            <a:lvl5pPr marL="2552700" indent="-457200">
              <a:buFont typeface="Arial" charset="0"/>
              <a:buChar char="•"/>
              <a:defRPr sz="2800">
                <a:solidFill>
                  <a:srgbClr val="7F7F7F"/>
                </a:solidFill>
                <a:latin typeface="Calibri" charset="0"/>
                <a:ea typeface="Calibri" charset="0"/>
                <a:cs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4552823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2" name="Content Placeholder 2"/>
          <p:cNvSpPr>
            <a:spLocks noGrp="1"/>
          </p:cNvSpPr>
          <p:nvPr>
            <p:ph sz="quarter" idx="20" hasCustomPrompt="1"/>
          </p:nvPr>
        </p:nvSpPr>
        <p:spPr>
          <a:xfrm>
            <a:off x="1102768" y="589544"/>
            <a:ext cx="20234248" cy="830997"/>
          </a:xfrm>
          <a:prstGeom prst="rect">
            <a:avLst/>
          </a:prstGeom>
        </p:spPr>
        <p:txBody>
          <a:bodyPr lIns="0" tIns="0" rIns="0" bIns="0" anchor="t" anchorCtr="0">
            <a:noAutofit/>
          </a:bodyPr>
          <a:lstStyle>
            <a:lvl1pPr marL="317500" indent="0">
              <a:buNone/>
              <a:defRPr sz="5400" b="1">
                <a:solidFill>
                  <a:srgbClr val="004494"/>
                </a:solidFill>
                <a:latin typeface="Calibri" charset="0"/>
                <a:ea typeface="Calibri" charset="0"/>
                <a:cs typeface="Calibri" charset="0"/>
              </a:defRPr>
            </a:lvl1pPr>
            <a:lvl2pPr marL="762000" indent="0">
              <a:buNone/>
              <a:defRPr>
                <a:solidFill>
                  <a:srgbClr val="174489"/>
                </a:solidFill>
                <a:latin typeface="DIN Condensed" charset="0"/>
                <a:ea typeface="DIN Condensed" charset="0"/>
                <a:cs typeface="DIN Condensed" charset="0"/>
              </a:defRPr>
            </a:lvl2pPr>
            <a:lvl3pPr marL="1206500" indent="0">
              <a:buNone/>
              <a:defRPr>
                <a:solidFill>
                  <a:srgbClr val="174489"/>
                </a:solidFill>
                <a:latin typeface="DIN Condensed" charset="0"/>
                <a:ea typeface="DIN Condensed" charset="0"/>
                <a:cs typeface="DIN Condensed" charset="0"/>
              </a:defRPr>
            </a:lvl3pPr>
            <a:lvl4pPr marL="1651000" indent="0">
              <a:buNone/>
              <a:defRPr>
                <a:solidFill>
                  <a:srgbClr val="174489"/>
                </a:solidFill>
                <a:latin typeface="DIN Condensed" charset="0"/>
                <a:ea typeface="DIN Condensed" charset="0"/>
                <a:cs typeface="DIN Condensed" charset="0"/>
              </a:defRPr>
            </a:lvl4pPr>
            <a:lvl5pPr marL="2095500" indent="0">
              <a:buNone/>
              <a:defRPr>
                <a:solidFill>
                  <a:srgbClr val="174489"/>
                </a:solidFill>
                <a:latin typeface="DIN Condensed" charset="0"/>
                <a:ea typeface="DIN Condensed" charset="0"/>
                <a:cs typeface="DIN Condensed" charset="0"/>
              </a:defRPr>
            </a:lvl5pPr>
          </a:lstStyle>
          <a:p>
            <a:pPr lvl="0"/>
            <a:r>
              <a:rPr lang="en-US" dirty="0"/>
              <a:t>Title comes here</a:t>
            </a:r>
          </a:p>
        </p:txBody>
      </p:sp>
      <p:sp>
        <p:nvSpPr>
          <p:cNvPr id="13" name="Content Placeholder 2"/>
          <p:cNvSpPr>
            <a:spLocks noGrp="1"/>
          </p:cNvSpPr>
          <p:nvPr>
            <p:ph sz="quarter" idx="21" hasCustomPrompt="1"/>
          </p:nvPr>
        </p:nvSpPr>
        <p:spPr>
          <a:xfrm>
            <a:off x="1102768" y="1671169"/>
            <a:ext cx="20234248" cy="492443"/>
          </a:xfrm>
          <a:prstGeom prst="rect">
            <a:avLst/>
          </a:prstGeom>
        </p:spPr>
        <p:txBody>
          <a:bodyPr wrap="square" lIns="0" tIns="0" rIns="0" bIns="0" anchor="t" anchorCtr="0">
            <a:spAutoFit/>
          </a:bodyPr>
          <a:lstStyle>
            <a:lvl1pPr marL="317500" indent="0">
              <a:buNone/>
              <a:defRPr sz="3200" b="0" baseline="0">
                <a:solidFill>
                  <a:srgbClr val="0081C7"/>
                </a:solidFill>
                <a:latin typeface="Calibri" charset="0"/>
                <a:ea typeface="Calibri" charset="0"/>
                <a:cs typeface="Calibri" charset="0"/>
              </a:defRPr>
            </a:lvl1pPr>
            <a:lvl2pPr marL="762000" indent="0">
              <a:buNone/>
              <a:defRPr>
                <a:solidFill>
                  <a:srgbClr val="174489"/>
                </a:solidFill>
                <a:latin typeface="DIN Condensed" charset="0"/>
                <a:ea typeface="DIN Condensed" charset="0"/>
                <a:cs typeface="DIN Condensed" charset="0"/>
              </a:defRPr>
            </a:lvl2pPr>
            <a:lvl3pPr marL="1206500" indent="0">
              <a:buNone/>
              <a:defRPr>
                <a:solidFill>
                  <a:srgbClr val="174489"/>
                </a:solidFill>
                <a:latin typeface="DIN Condensed" charset="0"/>
                <a:ea typeface="DIN Condensed" charset="0"/>
                <a:cs typeface="DIN Condensed" charset="0"/>
              </a:defRPr>
            </a:lvl3pPr>
            <a:lvl4pPr marL="1651000" indent="0">
              <a:buNone/>
              <a:defRPr>
                <a:solidFill>
                  <a:srgbClr val="174489"/>
                </a:solidFill>
                <a:latin typeface="DIN Condensed" charset="0"/>
                <a:ea typeface="DIN Condensed" charset="0"/>
                <a:cs typeface="DIN Condensed" charset="0"/>
              </a:defRPr>
            </a:lvl4pPr>
            <a:lvl5pPr marL="2095500" indent="0">
              <a:buNone/>
              <a:defRPr>
                <a:solidFill>
                  <a:srgbClr val="174489"/>
                </a:solidFill>
                <a:latin typeface="DIN Condensed" charset="0"/>
                <a:ea typeface="DIN Condensed" charset="0"/>
                <a:cs typeface="DIN Condensed" charset="0"/>
              </a:defRPr>
            </a:lvl5pPr>
          </a:lstStyle>
          <a:p>
            <a:pPr lvl="0"/>
            <a:r>
              <a:rPr lang="en-US" dirty="0"/>
              <a:t>Title comes here</a:t>
            </a:r>
          </a:p>
        </p:txBody>
      </p:sp>
      <p:sp>
        <p:nvSpPr>
          <p:cNvPr id="18" name="Content Placeholder 17"/>
          <p:cNvSpPr>
            <a:spLocks noGrp="1"/>
          </p:cNvSpPr>
          <p:nvPr>
            <p:ph sz="quarter" idx="22" hasCustomPrompt="1"/>
          </p:nvPr>
        </p:nvSpPr>
        <p:spPr>
          <a:xfrm>
            <a:off x="7151440" y="12474624"/>
            <a:ext cx="10801200" cy="1008112"/>
          </a:xfrm>
          <a:prstGeom prst="rect">
            <a:avLst/>
          </a:prstGeom>
        </p:spPr>
        <p:txBody>
          <a:bodyPr/>
          <a:lstStyle>
            <a:lvl1pPr marL="317500" indent="0" algn="ctr">
              <a:buNone/>
              <a:defRPr sz="2400" baseline="0">
                <a:solidFill>
                  <a:srgbClr val="004494"/>
                </a:solidFill>
                <a:latin typeface="Calibri" charset="0"/>
                <a:ea typeface="Calibri" charset="0"/>
                <a:cs typeface="Calibri" charset="0"/>
              </a:defRPr>
            </a:lvl1pPr>
            <a:lvl2pPr marL="762000" indent="0" algn="ctr">
              <a:buNone/>
              <a:defRPr sz="2000">
                <a:solidFill>
                  <a:srgbClr val="004494"/>
                </a:solidFill>
                <a:latin typeface="Calibri" charset="0"/>
                <a:ea typeface="Calibri" charset="0"/>
                <a:cs typeface="Calibri" charset="0"/>
              </a:defRPr>
            </a:lvl2pPr>
            <a:lvl3pPr marL="1206500" indent="0" algn="ctr">
              <a:buNone/>
              <a:defRPr sz="2000">
                <a:solidFill>
                  <a:srgbClr val="004494"/>
                </a:solidFill>
                <a:latin typeface="Calibri" charset="0"/>
                <a:ea typeface="Calibri" charset="0"/>
                <a:cs typeface="Calibri" charset="0"/>
              </a:defRPr>
            </a:lvl3pPr>
            <a:lvl4pPr marL="1651000" indent="0" algn="ctr">
              <a:buNone/>
              <a:defRPr sz="2000">
                <a:solidFill>
                  <a:srgbClr val="004494"/>
                </a:solidFill>
                <a:latin typeface="Calibri" charset="0"/>
                <a:ea typeface="Calibri" charset="0"/>
                <a:cs typeface="Calibri" charset="0"/>
              </a:defRPr>
            </a:lvl4pPr>
            <a:lvl5pPr marL="2095500" indent="0" algn="ctr">
              <a:buNone/>
              <a:defRPr sz="2000">
                <a:solidFill>
                  <a:srgbClr val="004494"/>
                </a:solidFill>
                <a:latin typeface="Calibri" charset="0"/>
                <a:ea typeface="Calibri" charset="0"/>
                <a:cs typeface="Calibri" charset="0"/>
              </a:defRPr>
            </a:lvl5pPr>
          </a:lstStyle>
          <a:p>
            <a:pPr lvl="0"/>
            <a:r>
              <a:rPr lang="en-US" dirty="0"/>
              <a:t>Edit </a:t>
            </a:r>
            <a:r>
              <a:rPr lang="en-US"/>
              <a:t>here source or footer</a:t>
            </a:r>
            <a:endParaRPr lang="en-US" dirty="0"/>
          </a:p>
        </p:txBody>
      </p:sp>
      <p:sp>
        <p:nvSpPr>
          <p:cNvPr id="11" name="Slide Number Placeholder 1"/>
          <p:cNvSpPr>
            <a:spLocks noGrp="1"/>
          </p:cNvSpPr>
          <p:nvPr>
            <p:ph type="sldNum" sz="quarter" idx="4"/>
          </p:nvPr>
        </p:nvSpPr>
        <p:spPr>
          <a:xfrm>
            <a:off x="22273120" y="12639557"/>
            <a:ext cx="981584" cy="805536"/>
          </a:xfrm>
          <a:prstGeom prst="rect">
            <a:avLst/>
          </a:prstGeom>
        </p:spPr>
        <p:txBody>
          <a:bodyPr vert="horz" lIns="91440" tIns="45720" rIns="91440" bIns="45720" rtlCol="0" anchor="ctr"/>
          <a:lstStyle>
            <a:lvl1pPr algn="r">
              <a:defRPr sz="2400">
                <a:solidFill>
                  <a:srgbClr val="004494"/>
                </a:solidFill>
                <a:latin typeface="Calibri" charset="0"/>
                <a:ea typeface="Calibri" charset="0"/>
                <a:cs typeface="Calibri" charset="0"/>
              </a:defRPr>
            </a:lvl1pPr>
          </a:lstStyle>
          <a:p>
            <a:fld id="{CD1E7C23-2AAD-0D45-B01B-5A673730BB06}" type="slidenum">
              <a:rPr lang="en-US" smtClean="0"/>
              <a:pPr/>
              <a:t>‹#›</a:t>
            </a:fld>
            <a:endParaRPr lang="en-US" dirty="0"/>
          </a:p>
        </p:txBody>
      </p:sp>
      <p:sp>
        <p:nvSpPr>
          <p:cNvPr id="15" name="Text Placeholder 6"/>
          <p:cNvSpPr>
            <a:spLocks noGrp="1"/>
          </p:cNvSpPr>
          <p:nvPr>
            <p:ph type="body" sz="quarter" idx="24"/>
          </p:nvPr>
        </p:nvSpPr>
        <p:spPr>
          <a:xfrm>
            <a:off x="12696056" y="3833664"/>
            <a:ext cx="10441757" cy="4821833"/>
          </a:xfrm>
          <a:prstGeom prst="rect">
            <a:avLst/>
          </a:prstGeom>
        </p:spPr>
        <p:txBody>
          <a:bodyPr wrap="square" lIns="0" tIns="0" rIns="0" bIns="0" anchor="t" anchorCtr="0">
            <a:spAutoFit/>
          </a:bodyPr>
          <a:lstStyle>
            <a:lvl1pPr marL="774700" indent="-457200">
              <a:buFont typeface="Arial" charset="0"/>
              <a:buChar char="•"/>
              <a:defRPr sz="2800">
                <a:solidFill>
                  <a:srgbClr val="7F7F7F"/>
                </a:solidFill>
                <a:latin typeface="Calibri" charset="0"/>
                <a:ea typeface="Calibri" charset="0"/>
                <a:cs typeface="Calibri" charset="0"/>
              </a:defRPr>
            </a:lvl1pPr>
            <a:lvl2pPr>
              <a:defRPr sz="2800">
                <a:solidFill>
                  <a:srgbClr val="7F7F7F"/>
                </a:solidFill>
                <a:latin typeface="Calibri" charset="0"/>
                <a:ea typeface="Calibri" charset="0"/>
                <a:cs typeface="Calibri" charset="0"/>
              </a:defRPr>
            </a:lvl2pPr>
            <a:lvl3pPr>
              <a:defRPr sz="2800">
                <a:solidFill>
                  <a:srgbClr val="7F7F7F"/>
                </a:solidFill>
                <a:latin typeface="Calibri" charset="0"/>
                <a:ea typeface="Calibri" charset="0"/>
                <a:cs typeface="Calibri" charset="0"/>
              </a:defRPr>
            </a:lvl3pPr>
            <a:lvl4pPr>
              <a:defRPr sz="2800">
                <a:solidFill>
                  <a:srgbClr val="7F7F7F"/>
                </a:solidFill>
                <a:latin typeface="Calibri" charset="0"/>
                <a:ea typeface="Calibri" charset="0"/>
                <a:cs typeface="Calibri" charset="0"/>
              </a:defRPr>
            </a:lvl4pPr>
            <a:lvl5pPr marL="2552700" indent="-457200">
              <a:buFont typeface="Arial" charset="0"/>
              <a:buChar char="•"/>
              <a:defRPr sz="2800">
                <a:solidFill>
                  <a:srgbClr val="7F7F7F"/>
                </a:solidFill>
                <a:latin typeface="Calibri" charset="0"/>
                <a:ea typeface="Calibri" charset="0"/>
                <a:cs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25" hasCustomPrompt="1"/>
          </p:nvPr>
        </p:nvSpPr>
        <p:spPr>
          <a:xfrm>
            <a:off x="1390650" y="3833814"/>
            <a:ext cx="10801351" cy="8353424"/>
          </a:xfrm>
          <a:prstGeom prst="rect">
            <a:avLst/>
          </a:prstGeom>
        </p:spPr>
        <p:txBody>
          <a:bodyPr/>
          <a:lstStyle>
            <a:lvl1pPr>
              <a:defRPr sz="3200" baseline="0">
                <a:solidFill>
                  <a:schemeClr val="bg1">
                    <a:lumMod val="50000"/>
                  </a:schemeClr>
                </a:solidFill>
                <a:latin typeface="Calibri" charset="0"/>
                <a:ea typeface="Calibri" charset="0"/>
                <a:cs typeface="Calibri" charset="0"/>
              </a:defRPr>
            </a:lvl1pPr>
          </a:lstStyle>
          <a:p>
            <a:r>
              <a:rPr lang="en-US" dirty="0"/>
              <a:t>Screenshot of Google maps</a:t>
            </a:r>
          </a:p>
        </p:txBody>
      </p:sp>
    </p:spTree>
    <p:extLst>
      <p:ext uri="{BB962C8B-B14F-4D97-AF65-F5344CB8AC3E}">
        <p14:creationId xmlns:p14="http://schemas.microsoft.com/office/powerpoint/2010/main" val="188248457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Content Placeholder 2"/>
          <p:cNvSpPr>
            <a:spLocks noGrp="1"/>
          </p:cNvSpPr>
          <p:nvPr>
            <p:ph sz="quarter" idx="23" hasCustomPrompt="1"/>
          </p:nvPr>
        </p:nvSpPr>
        <p:spPr>
          <a:xfrm>
            <a:off x="1102768" y="3595760"/>
            <a:ext cx="22185320" cy="492443"/>
          </a:xfrm>
          <a:prstGeom prst="rect">
            <a:avLst/>
          </a:prstGeom>
        </p:spPr>
        <p:txBody>
          <a:bodyPr lIns="0" tIns="0" rIns="0" bIns="0" anchor="t" anchorCtr="0">
            <a:spAutoFit/>
          </a:bodyPr>
          <a:lstStyle>
            <a:lvl1pPr marL="317500" indent="0">
              <a:buNone/>
              <a:defRPr sz="3200" b="1" baseline="0">
                <a:solidFill>
                  <a:srgbClr val="004494"/>
                </a:solidFill>
                <a:latin typeface="Calibri" charset="0"/>
                <a:ea typeface="Calibri" charset="0"/>
                <a:cs typeface="Calibri" charset="0"/>
              </a:defRPr>
            </a:lvl1pPr>
            <a:lvl2pPr marL="762000" indent="0">
              <a:buNone/>
              <a:defRPr>
                <a:solidFill>
                  <a:srgbClr val="174489"/>
                </a:solidFill>
                <a:latin typeface="DIN Condensed" charset="0"/>
                <a:ea typeface="DIN Condensed" charset="0"/>
                <a:cs typeface="DIN Condensed" charset="0"/>
              </a:defRPr>
            </a:lvl2pPr>
            <a:lvl3pPr marL="1206500" indent="0">
              <a:buNone/>
              <a:defRPr>
                <a:solidFill>
                  <a:srgbClr val="174489"/>
                </a:solidFill>
                <a:latin typeface="DIN Condensed" charset="0"/>
                <a:ea typeface="DIN Condensed" charset="0"/>
                <a:cs typeface="DIN Condensed" charset="0"/>
              </a:defRPr>
            </a:lvl3pPr>
            <a:lvl4pPr marL="1651000" indent="0">
              <a:buNone/>
              <a:defRPr>
                <a:solidFill>
                  <a:srgbClr val="174489"/>
                </a:solidFill>
                <a:latin typeface="DIN Condensed" charset="0"/>
                <a:ea typeface="DIN Condensed" charset="0"/>
                <a:cs typeface="DIN Condensed" charset="0"/>
              </a:defRPr>
            </a:lvl4pPr>
            <a:lvl5pPr marL="2095500" indent="0">
              <a:buNone/>
              <a:defRPr>
                <a:solidFill>
                  <a:srgbClr val="174489"/>
                </a:solidFill>
                <a:latin typeface="DIN Condensed" charset="0"/>
                <a:ea typeface="DIN Condensed" charset="0"/>
                <a:cs typeface="DIN Condensed" charset="0"/>
              </a:defRPr>
            </a:lvl5pPr>
          </a:lstStyle>
          <a:p>
            <a:pPr lvl="0"/>
            <a:r>
              <a:rPr lang="en-US" dirty="0"/>
              <a:t>Title comes here</a:t>
            </a:r>
          </a:p>
        </p:txBody>
      </p:sp>
      <p:sp>
        <p:nvSpPr>
          <p:cNvPr id="11" name="Slide Number Placeholder 1"/>
          <p:cNvSpPr>
            <a:spLocks noGrp="1"/>
          </p:cNvSpPr>
          <p:nvPr>
            <p:ph type="sldNum" sz="quarter" idx="4"/>
          </p:nvPr>
        </p:nvSpPr>
        <p:spPr>
          <a:xfrm>
            <a:off x="22273120" y="12639557"/>
            <a:ext cx="981584" cy="805536"/>
          </a:xfrm>
          <a:prstGeom prst="rect">
            <a:avLst/>
          </a:prstGeom>
        </p:spPr>
        <p:txBody>
          <a:bodyPr vert="horz" lIns="91440" tIns="45720" rIns="91440" bIns="45720" rtlCol="0" anchor="ctr"/>
          <a:lstStyle>
            <a:lvl1pPr algn="r">
              <a:defRPr sz="2400">
                <a:solidFill>
                  <a:srgbClr val="004494"/>
                </a:solidFill>
                <a:latin typeface="Calibri" charset="0"/>
                <a:ea typeface="Calibri" charset="0"/>
                <a:cs typeface="Calibri" charset="0"/>
              </a:defRPr>
            </a:lvl1pPr>
          </a:lstStyle>
          <a:p>
            <a:fld id="{CD1E7C23-2AAD-0D45-B01B-5A673730BB06}" type="slidenum">
              <a:rPr lang="en-US" smtClean="0"/>
              <a:pPr/>
              <a:t>‹#›</a:t>
            </a:fld>
            <a:endParaRPr lang="en-US" dirty="0"/>
          </a:p>
        </p:txBody>
      </p:sp>
      <p:sp>
        <p:nvSpPr>
          <p:cNvPr id="17" name="Text Placeholder 6"/>
          <p:cNvSpPr>
            <a:spLocks noGrp="1"/>
          </p:cNvSpPr>
          <p:nvPr>
            <p:ph type="body" sz="quarter" idx="24"/>
          </p:nvPr>
        </p:nvSpPr>
        <p:spPr>
          <a:xfrm>
            <a:off x="1102768" y="4121150"/>
            <a:ext cx="22185320" cy="4821833"/>
          </a:xfrm>
          <a:prstGeom prst="rect">
            <a:avLst/>
          </a:prstGeom>
        </p:spPr>
        <p:txBody>
          <a:bodyPr wrap="square" lIns="0" tIns="0" rIns="0" bIns="0" anchor="t" anchorCtr="0">
            <a:spAutoFit/>
          </a:bodyPr>
          <a:lstStyle>
            <a:lvl1pPr marL="774700" indent="-457200">
              <a:buFont typeface="Arial" charset="0"/>
              <a:buChar char="•"/>
              <a:defRPr sz="2800">
                <a:solidFill>
                  <a:srgbClr val="7F7F7F"/>
                </a:solidFill>
                <a:latin typeface="Calibri" charset="0"/>
                <a:ea typeface="Calibri" charset="0"/>
                <a:cs typeface="Calibri" charset="0"/>
              </a:defRPr>
            </a:lvl1pPr>
            <a:lvl2pPr>
              <a:defRPr sz="2800">
                <a:solidFill>
                  <a:srgbClr val="7F7F7F"/>
                </a:solidFill>
                <a:latin typeface="Calibri" charset="0"/>
                <a:ea typeface="Calibri" charset="0"/>
                <a:cs typeface="Calibri" charset="0"/>
              </a:defRPr>
            </a:lvl2pPr>
            <a:lvl3pPr>
              <a:defRPr sz="2800">
                <a:solidFill>
                  <a:srgbClr val="7F7F7F"/>
                </a:solidFill>
                <a:latin typeface="Calibri" charset="0"/>
                <a:ea typeface="Calibri" charset="0"/>
                <a:cs typeface="Calibri" charset="0"/>
              </a:defRPr>
            </a:lvl3pPr>
            <a:lvl4pPr>
              <a:defRPr sz="2800">
                <a:solidFill>
                  <a:srgbClr val="7F7F7F"/>
                </a:solidFill>
                <a:latin typeface="Calibri" charset="0"/>
                <a:ea typeface="Calibri" charset="0"/>
                <a:cs typeface="Calibri" charset="0"/>
              </a:defRPr>
            </a:lvl4pPr>
            <a:lvl5pPr marL="2552700" indent="-457200">
              <a:buFont typeface="Arial" charset="0"/>
              <a:buChar char="•"/>
              <a:defRPr sz="2800">
                <a:solidFill>
                  <a:srgbClr val="7F7F7F"/>
                </a:solidFill>
                <a:latin typeface="Calibri" charset="0"/>
                <a:ea typeface="Calibri" charset="0"/>
                <a:cs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p:cNvSpPr>
            <a:spLocks noGrp="1"/>
          </p:cNvSpPr>
          <p:nvPr>
            <p:ph sz="quarter" idx="20" hasCustomPrompt="1"/>
          </p:nvPr>
        </p:nvSpPr>
        <p:spPr>
          <a:xfrm>
            <a:off x="1102768" y="589544"/>
            <a:ext cx="20234248" cy="830997"/>
          </a:xfrm>
          <a:prstGeom prst="rect">
            <a:avLst/>
          </a:prstGeom>
        </p:spPr>
        <p:txBody>
          <a:bodyPr lIns="0" tIns="0" rIns="0" bIns="0" anchor="t" anchorCtr="0">
            <a:noAutofit/>
          </a:bodyPr>
          <a:lstStyle>
            <a:lvl1pPr marL="317500" indent="0">
              <a:buNone/>
              <a:defRPr sz="5400" b="1">
                <a:solidFill>
                  <a:srgbClr val="004494"/>
                </a:solidFill>
                <a:latin typeface="Calibri" charset="0"/>
                <a:ea typeface="Calibri" charset="0"/>
                <a:cs typeface="Calibri" charset="0"/>
              </a:defRPr>
            </a:lvl1pPr>
            <a:lvl2pPr marL="762000" indent="0">
              <a:buNone/>
              <a:defRPr>
                <a:solidFill>
                  <a:srgbClr val="174489"/>
                </a:solidFill>
                <a:latin typeface="DIN Condensed" charset="0"/>
                <a:ea typeface="DIN Condensed" charset="0"/>
                <a:cs typeface="DIN Condensed" charset="0"/>
              </a:defRPr>
            </a:lvl2pPr>
            <a:lvl3pPr marL="1206500" indent="0">
              <a:buNone/>
              <a:defRPr>
                <a:solidFill>
                  <a:srgbClr val="174489"/>
                </a:solidFill>
                <a:latin typeface="DIN Condensed" charset="0"/>
                <a:ea typeface="DIN Condensed" charset="0"/>
                <a:cs typeface="DIN Condensed" charset="0"/>
              </a:defRPr>
            </a:lvl3pPr>
            <a:lvl4pPr marL="1651000" indent="0">
              <a:buNone/>
              <a:defRPr>
                <a:solidFill>
                  <a:srgbClr val="174489"/>
                </a:solidFill>
                <a:latin typeface="DIN Condensed" charset="0"/>
                <a:ea typeface="DIN Condensed" charset="0"/>
                <a:cs typeface="DIN Condensed" charset="0"/>
              </a:defRPr>
            </a:lvl4pPr>
            <a:lvl5pPr marL="2095500" indent="0">
              <a:buNone/>
              <a:defRPr>
                <a:solidFill>
                  <a:srgbClr val="174489"/>
                </a:solidFill>
                <a:latin typeface="DIN Condensed" charset="0"/>
                <a:ea typeface="DIN Condensed" charset="0"/>
                <a:cs typeface="DIN Condensed" charset="0"/>
              </a:defRPr>
            </a:lvl5pPr>
          </a:lstStyle>
          <a:p>
            <a:pPr lvl="0"/>
            <a:r>
              <a:rPr lang="en-US" dirty="0"/>
              <a:t>Title comes here</a:t>
            </a:r>
          </a:p>
        </p:txBody>
      </p:sp>
      <p:sp>
        <p:nvSpPr>
          <p:cNvPr id="20" name="Content Placeholder 2"/>
          <p:cNvSpPr>
            <a:spLocks noGrp="1"/>
          </p:cNvSpPr>
          <p:nvPr>
            <p:ph sz="quarter" idx="21" hasCustomPrompt="1"/>
          </p:nvPr>
        </p:nvSpPr>
        <p:spPr>
          <a:xfrm>
            <a:off x="1102768" y="1671169"/>
            <a:ext cx="20234248" cy="492443"/>
          </a:xfrm>
          <a:prstGeom prst="rect">
            <a:avLst/>
          </a:prstGeom>
        </p:spPr>
        <p:txBody>
          <a:bodyPr wrap="square" lIns="0" tIns="0" rIns="0" bIns="0" anchor="t" anchorCtr="0">
            <a:spAutoFit/>
          </a:bodyPr>
          <a:lstStyle>
            <a:lvl1pPr marL="317500" indent="0">
              <a:buNone/>
              <a:defRPr sz="3200" b="0" baseline="0">
                <a:solidFill>
                  <a:srgbClr val="0081C7"/>
                </a:solidFill>
                <a:latin typeface="Calibri" charset="0"/>
                <a:ea typeface="Calibri" charset="0"/>
                <a:cs typeface="Calibri" charset="0"/>
              </a:defRPr>
            </a:lvl1pPr>
            <a:lvl2pPr marL="762000" indent="0">
              <a:buNone/>
              <a:defRPr>
                <a:solidFill>
                  <a:srgbClr val="174489"/>
                </a:solidFill>
                <a:latin typeface="DIN Condensed" charset="0"/>
                <a:ea typeface="DIN Condensed" charset="0"/>
                <a:cs typeface="DIN Condensed" charset="0"/>
              </a:defRPr>
            </a:lvl2pPr>
            <a:lvl3pPr marL="1206500" indent="0">
              <a:buNone/>
              <a:defRPr>
                <a:solidFill>
                  <a:srgbClr val="174489"/>
                </a:solidFill>
                <a:latin typeface="DIN Condensed" charset="0"/>
                <a:ea typeface="DIN Condensed" charset="0"/>
                <a:cs typeface="DIN Condensed" charset="0"/>
              </a:defRPr>
            </a:lvl3pPr>
            <a:lvl4pPr marL="1651000" indent="0">
              <a:buNone/>
              <a:defRPr>
                <a:solidFill>
                  <a:srgbClr val="174489"/>
                </a:solidFill>
                <a:latin typeface="DIN Condensed" charset="0"/>
                <a:ea typeface="DIN Condensed" charset="0"/>
                <a:cs typeface="DIN Condensed" charset="0"/>
              </a:defRPr>
            </a:lvl4pPr>
            <a:lvl5pPr marL="2095500" indent="0">
              <a:buNone/>
              <a:defRPr>
                <a:solidFill>
                  <a:srgbClr val="174489"/>
                </a:solidFill>
                <a:latin typeface="DIN Condensed" charset="0"/>
                <a:ea typeface="DIN Condensed" charset="0"/>
                <a:cs typeface="DIN Condensed" charset="0"/>
              </a:defRPr>
            </a:lvl5pPr>
          </a:lstStyle>
          <a:p>
            <a:pPr lvl="0"/>
            <a:r>
              <a:rPr lang="en-US" dirty="0"/>
              <a:t>Title comes here</a:t>
            </a:r>
          </a:p>
        </p:txBody>
      </p:sp>
    </p:spTree>
    <p:extLst>
      <p:ext uri="{BB962C8B-B14F-4D97-AF65-F5344CB8AC3E}">
        <p14:creationId xmlns:p14="http://schemas.microsoft.com/office/powerpoint/2010/main" val="189638389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D1E7C23-2AAD-0D45-B01B-5A673730BB06}" type="slidenum">
              <a:rPr lang="en-US" smtClean="0"/>
              <a:pPr/>
              <a:t>‹#›</a:t>
            </a:fld>
            <a:endParaRPr lang="en-US" dirty="0"/>
          </a:p>
        </p:txBody>
      </p:sp>
      <p:sp>
        <p:nvSpPr>
          <p:cNvPr id="9" name="Content Placeholder 2"/>
          <p:cNvSpPr>
            <a:spLocks noGrp="1"/>
          </p:cNvSpPr>
          <p:nvPr>
            <p:ph sz="quarter" idx="20" hasCustomPrompt="1"/>
          </p:nvPr>
        </p:nvSpPr>
        <p:spPr>
          <a:xfrm>
            <a:off x="1102768" y="589544"/>
            <a:ext cx="20234248" cy="830997"/>
          </a:xfrm>
          <a:prstGeom prst="rect">
            <a:avLst/>
          </a:prstGeom>
        </p:spPr>
        <p:txBody>
          <a:bodyPr lIns="0" tIns="0" rIns="0" bIns="0" anchor="t" anchorCtr="0">
            <a:noAutofit/>
          </a:bodyPr>
          <a:lstStyle>
            <a:lvl1pPr marL="317500" indent="0">
              <a:buNone/>
              <a:defRPr sz="5400" b="1">
                <a:solidFill>
                  <a:srgbClr val="004494"/>
                </a:solidFill>
                <a:latin typeface="Calibri" charset="0"/>
                <a:ea typeface="Calibri" charset="0"/>
                <a:cs typeface="Calibri" charset="0"/>
              </a:defRPr>
            </a:lvl1pPr>
            <a:lvl2pPr marL="762000" indent="0">
              <a:buNone/>
              <a:defRPr>
                <a:solidFill>
                  <a:srgbClr val="174489"/>
                </a:solidFill>
                <a:latin typeface="DIN Condensed" charset="0"/>
                <a:ea typeface="DIN Condensed" charset="0"/>
                <a:cs typeface="DIN Condensed" charset="0"/>
              </a:defRPr>
            </a:lvl2pPr>
            <a:lvl3pPr marL="1206500" indent="0">
              <a:buNone/>
              <a:defRPr>
                <a:solidFill>
                  <a:srgbClr val="174489"/>
                </a:solidFill>
                <a:latin typeface="DIN Condensed" charset="0"/>
                <a:ea typeface="DIN Condensed" charset="0"/>
                <a:cs typeface="DIN Condensed" charset="0"/>
              </a:defRPr>
            </a:lvl3pPr>
            <a:lvl4pPr marL="1651000" indent="0">
              <a:buNone/>
              <a:defRPr>
                <a:solidFill>
                  <a:srgbClr val="174489"/>
                </a:solidFill>
                <a:latin typeface="DIN Condensed" charset="0"/>
                <a:ea typeface="DIN Condensed" charset="0"/>
                <a:cs typeface="DIN Condensed" charset="0"/>
              </a:defRPr>
            </a:lvl4pPr>
            <a:lvl5pPr marL="2095500" indent="0">
              <a:buNone/>
              <a:defRPr>
                <a:solidFill>
                  <a:srgbClr val="174489"/>
                </a:solidFill>
                <a:latin typeface="DIN Condensed" charset="0"/>
                <a:ea typeface="DIN Condensed" charset="0"/>
                <a:cs typeface="DIN Condensed" charset="0"/>
              </a:defRPr>
            </a:lvl5pPr>
          </a:lstStyle>
          <a:p>
            <a:pPr lvl="0"/>
            <a:r>
              <a:rPr lang="en-US" dirty="0"/>
              <a:t>Title comes here</a:t>
            </a:r>
          </a:p>
        </p:txBody>
      </p:sp>
      <p:sp>
        <p:nvSpPr>
          <p:cNvPr id="10" name="Content Placeholder 2"/>
          <p:cNvSpPr>
            <a:spLocks noGrp="1"/>
          </p:cNvSpPr>
          <p:nvPr>
            <p:ph sz="quarter" idx="21" hasCustomPrompt="1"/>
          </p:nvPr>
        </p:nvSpPr>
        <p:spPr>
          <a:xfrm>
            <a:off x="1102768" y="1671169"/>
            <a:ext cx="20234248" cy="492443"/>
          </a:xfrm>
          <a:prstGeom prst="rect">
            <a:avLst/>
          </a:prstGeom>
        </p:spPr>
        <p:txBody>
          <a:bodyPr wrap="square" lIns="0" tIns="0" rIns="0" bIns="0" anchor="t" anchorCtr="0">
            <a:spAutoFit/>
          </a:bodyPr>
          <a:lstStyle>
            <a:lvl1pPr marL="317500" indent="0">
              <a:buNone/>
              <a:defRPr sz="3200" b="0" baseline="0">
                <a:solidFill>
                  <a:srgbClr val="0081C7"/>
                </a:solidFill>
                <a:latin typeface="Calibri" charset="0"/>
                <a:ea typeface="Calibri" charset="0"/>
                <a:cs typeface="Calibri" charset="0"/>
              </a:defRPr>
            </a:lvl1pPr>
            <a:lvl2pPr marL="762000" indent="0">
              <a:buNone/>
              <a:defRPr>
                <a:solidFill>
                  <a:srgbClr val="174489"/>
                </a:solidFill>
                <a:latin typeface="DIN Condensed" charset="0"/>
                <a:ea typeface="DIN Condensed" charset="0"/>
                <a:cs typeface="DIN Condensed" charset="0"/>
              </a:defRPr>
            </a:lvl2pPr>
            <a:lvl3pPr marL="1206500" indent="0">
              <a:buNone/>
              <a:defRPr>
                <a:solidFill>
                  <a:srgbClr val="174489"/>
                </a:solidFill>
                <a:latin typeface="DIN Condensed" charset="0"/>
                <a:ea typeface="DIN Condensed" charset="0"/>
                <a:cs typeface="DIN Condensed" charset="0"/>
              </a:defRPr>
            </a:lvl3pPr>
            <a:lvl4pPr marL="1651000" indent="0">
              <a:buNone/>
              <a:defRPr>
                <a:solidFill>
                  <a:srgbClr val="174489"/>
                </a:solidFill>
                <a:latin typeface="DIN Condensed" charset="0"/>
                <a:ea typeface="DIN Condensed" charset="0"/>
                <a:cs typeface="DIN Condensed" charset="0"/>
              </a:defRPr>
            </a:lvl4pPr>
            <a:lvl5pPr marL="2095500" indent="0">
              <a:buNone/>
              <a:defRPr>
                <a:solidFill>
                  <a:srgbClr val="174489"/>
                </a:solidFill>
                <a:latin typeface="DIN Condensed" charset="0"/>
                <a:ea typeface="DIN Condensed" charset="0"/>
                <a:cs typeface="DIN Condensed" charset="0"/>
              </a:defRPr>
            </a:lvl5pPr>
          </a:lstStyle>
          <a:p>
            <a:pPr lvl="0"/>
            <a:r>
              <a:rPr lang="en-US" dirty="0"/>
              <a:t>Title comes here</a:t>
            </a:r>
          </a:p>
        </p:txBody>
      </p:sp>
    </p:spTree>
    <p:extLst>
      <p:ext uri="{BB962C8B-B14F-4D97-AF65-F5344CB8AC3E}">
        <p14:creationId xmlns:p14="http://schemas.microsoft.com/office/powerpoint/2010/main" val="58444777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65" y="575542"/>
            <a:ext cx="24393263" cy="11391652"/>
          </a:xfrm>
          <a:prstGeom prst="rect">
            <a:avLst/>
          </a:prstGeom>
        </p:spPr>
      </p:pic>
      <p:sp>
        <p:nvSpPr>
          <p:cNvPr id="16" name="Rectangle 15"/>
          <p:cNvSpPr/>
          <p:nvPr userDrawn="1"/>
        </p:nvSpPr>
        <p:spPr bwMode="auto">
          <a:xfrm rot="10800000">
            <a:off x="9263" y="2089529"/>
            <a:ext cx="24384000" cy="9886009"/>
          </a:xfrm>
          <a:prstGeom prst="rect">
            <a:avLst/>
          </a:prstGeom>
          <a:gradFill>
            <a:gsLst>
              <a:gs pos="0">
                <a:srgbClr val="004494"/>
              </a:gs>
              <a:gs pos="100000">
                <a:srgbClr val="3DA7AB">
                  <a:alpha val="58431"/>
                </a:srgbClr>
              </a:gs>
            </a:gsLst>
            <a:lin ang="10800000" scaled="1"/>
          </a:gra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Heiti SC Light" charset="0"/>
              <a:cs typeface="Heiti SC Light" charset="0"/>
              <a:sym typeface="Gill Sans" charset="0"/>
            </a:endParaRPr>
          </a:p>
        </p:txBody>
      </p:sp>
      <p:sp>
        <p:nvSpPr>
          <p:cNvPr id="11" name="Freeform 10"/>
          <p:cNvSpPr/>
          <p:nvPr userDrawn="1"/>
        </p:nvSpPr>
        <p:spPr bwMode="auto">
          <a:xfrm>
            <a:off x="0" y="-10981"/>
            <a:ext cx="24384000" cy="3892266"/>
          </a:xfrm>
          <a:custGeom>
            <a:avLst/>
            <a:gdLst>
              <a:gd name="connsiteX0" fmla="*/ 0 w 24418548"/>
              <a:gd name="connsiteY0" fmla="*/ 0 h 3892266"/>
              <a:gd name="connsiteX1" fmla="*/ 24418548 w 24418548"/>
              <a:gd name="connsiteY1" fmla="*/ 0 h 3892266"/>
              <a:gd name="connsiteX2" fmla="*/ 24418548 w 24418548"/>
              <a:gd name="connsiteY2" fmla="*/ 3683623 h 3892266"/>
              <a:gd name="connsiteX3" fmla="*/ 24402436 w 24418548"/>
              <a:gd name="connsiteY3" fmla="*/ 3875134 h 3892266"/>
              <a:gd name="connsiteX4" fmla="*/ 24398756 w 24418548"/>
              <a:gd name="connsiteY4" fmla="*/ 3892266 h 3892266"/>
              <a:gd name="connsiteX5" fmla="*/ 24382888 w 24418548"/>
              <a:gd name="connsiteY5" fmla="*/ 3818330 h 3892266"/>
              <a:gd name="connsiteX6" fmla="*/ 23625324 w 24418548"/>
              <a:gd name="connsiteY6" fmla="*/ 3150650 h 3892266"/>
              <a:gd name="connsiteX7" fmla="*/ 793227 w 24418548"/>
              <a:gd name="connsiteY7" fmla="*/ 3150650 h 3892266"/>
              <a:gd name="connsiteX8" fmla="*/ 705272 w 24418548"/>
              <a:gd name="connsiteY8" fmla="*/ 3159284 h 3892266"/>
              <a:gd name="connsiteX9" fmla="*/ 705272 w 24418548"/>
              <a:gd name="connsiteY9" fmla="*/ 3132974 h 3892266"/>
              <a:gd name="connsiteX10" fmla="*/ 580188 w 24418548"/>
              <a:gd name="connsiteY10" fmla="*/ 3109877 h 3892266"/>
              <a:gd name="connsiteX11" fmla="*/ 15965 w 24418548"/>
              <a:gd name="connsiteY11" fmla="*/ 2509488 h 3892266"/>
              <a:gd name="connsiteX12" fmla="*/ 6371 w 24418548"/>
              <a:gd name="connsiteY12" fmla="*/ 2414301 h 3892266"/>
              <a:gd name="connsiteX13" fmla="*/ 0 w 24418548"/>
              <a:gd name="connsiteY13" fmla="*/ 2414301 h 3892266"/>
              <a:gd name="connsiteX0" fmla="*/ 0 w 24418548"/>
              <a:gd name="connsiteY0" fmla="*/ 0 h 3892266"/>
              <a:gd name="connsiteX1" fmla="*/ 24418548 w 24418548"/>
              <a:gd name="connsiteY1" fmla="*/ 0 h 3892266"/>
              <a:gd name="connsiteX2" fmla="*/ 24418548 w 24418548"/>
              <a:gd name="connsiteY2" fmla="*/ 3683623 h 3892266"/>
              <a:gd name="connsiteX3" fmla="*/ 24402436 w 24418548"/>
              <a:gd name="connsiteY3" fmla="*/ 3875134 h 3892266"/>
              <a:gd name="connsiteX4" fmla="*/ 24398756 w 24418548"/>
              <a:gd name="connsiteY4" fmla="*/ 3892266 h 3892266"/>
              <a:gd name="connsiteX5" fmla="*/ 24382888 w 24418548"/>
              <a:gd name="connsiteY5" fmla="*/ 3818330 h 3892266"/>
              <a:gd name="connsiteX6" fmla="*/ 23625324 w 24418548"/>
              <a:gd name="connsiteY6" fmla="*/ 3150650 h 3892266"/>
              <a:gd name="connsiteX7" fmla="*/ 793227 w 24418548"/>
              <a:gd name="connsiteY7" fmla="*/ 3150650 h 3892266"/>
              <a:gd name="connsiteX8" fmla="*/ 705272 w 24418548"/>
              <a:gd name="connsiteY8" fmla="*/ 3159284 h 3892266"/>
              <a:gd name="connsiteX9" fmla="*/ 628381 w 24418548"/>
              <a:gd name="connsiteY9" fmla="*/ 3447081 h 3892266"/>
              <a:gd name="connsiteX10" fmla="*/ 580188 w 24418548"/>
              <a:gd name="connsiteY10" fmla="*/ 3109877 h 3892266"/>
              <a:gd name="connsiteX11" fmla="*/ 15965 w 24418548"/>
              <a:gd name="connsiteY11" fmla="*/ 2509488 h 3892266"/>
              <a:gd name="connsiteX12" fmla="*/ 6371 w 24418548"/>
              <a:gd name="connsiteY12" fmla="*/ 2414301 h 3892266"/>
              <a:gd name="connsiteX13" fmla="*/ 0 w 24418548"/>
              <a:gd name="connsiteY13" fmla="*/ 2414301 h 3892266"/>
              <a:gd name="connsiteX14" fmla="*/ 0 w 24418548"/>
              <a:gd name="connsiteY14" fmla="*/ 0 h 3892266"/>
              <a:gd name="connsiteX0" fmla="*/ 0 w 24418548"/>
              <a:gd name="connsiteY0" fmla="*/ 0 h 3892266"/>
              <a:gd name="connsiteX1" fmla="*/ 24418548 w 24418548"/>
              <a:gd name="connsiteY1" fmla="*/ 0 h 3892266"/>
              <a:gd name="connsiteX2" fmla="*/ 24418548 w 24418548"/>
              <a:gd name="connsiteY2" fmla="*/ 3683623 h 3892266"/>
              <a:gd name="connsiteX3" fmla="*/ 24402436 w 24418548"/>
              <a:gd name="connsiteY3" fmla="*/ 3875134 h 3892266"/>
              <a:gd name="connsiteX4" fmla="*/ 24398756 w 24418548"/>
              <a:gd name="connsiteY4" fmla="*/ 3892266 h 3892266"/>
              <a:gd name="connsiteX5" fmla="*/ 24382888 w 24418548"/>
              <a:gd name="connsiteY5" fmla="*/ 3818330 h 3892266"/>
              <a:gd name="connsiteX6" fmla="*/ 23625324 w 24418548"/>
              <a:gd name="connsiteY6" fmla="*/ 3150650 h 3892266"/>
              <a:gd name="connsiteX7" fmla="*/ 793227 w 24418548"/>
              <a:gd name="connsiteY7" fmla="*/ 3150650 h 3892266"/>
              <a:gd name="connsiteX8" fmla="*/ 705272 w 24418548"/>
              <a:gd name="connsiteY8" fmla="*/ 3159284 h 3892266"/>
              <a:gd name="connsiteX9" fmla="*/ 580188 w 24418548"/>
              <a:gd name="connsiteY9" fmla="*/ 3109877 h 3892266"/>
              <a:gd name="connsiteX10" fmla="*/ 15965 w 24418548"/>
              <a:gd name="connsiteY10" fmla="*/ 2509488 h 3892266"/>
              <a:gd name="connsiteX11" fmla="*/ 6371 w 24418548"/>
              <a:gd name="connsiteY11" fmla="*/ 2414301 h 3892266"/>
              <a:gd name="connsiteX12" fmla="*/ 0 w 24418548"/>
              <a:gd name="connsiteY12" fmla="*/ 2414301 h 3892266"/>
              <a:gd name="connsiteX13" fmla="*/ 0 w 24418548"/>
              <a:gd name="connsiteY13" fmla="*/ 0 h 3892266"/>
              <a:gd name="connsiteX0" fmla="*/ 0 w 24418548"/>
              <a:gd name="connsiteY0" fmla="*/ 0 h 3892266"/>
              <a:gd name="connsiteX1" fmla="*/ 24418548 w 24418548"/>
              <a:gd name="connsiteY1" fmla="*/ 0 h 3892266"/>
              <a:gd name="connsiteX2" fmla="*/ 24418548 w 24418548"/>
              <a:gd name="connsiteY2" fmla="*/ 3683623 h 3892266"/>
              <a:gd name="connsiteX3" fmla="*/ 24402436 w 24418548"/>
              <a:gd name="connsiteY3" fmla="*/ 3875134 h 3892266"/>
              <a:gd name="connsiteX4" fmla="*/ 24398756 w 24418548"/>
              <a:gd name="connsiteY4" fmla="*/ 3892266 h 3892266"/>
              <a:gd name="connsiteX5" fmla="*/ 24382888 w 24418548"/>
              <a:gd name="connsiteY5" fmla="*/ 3818330 h 3892266"/>
              <a:gd name="connsiteX6" fmla="*/ 23625324 w 24418548"/>
              <a:gd name="connsiteY6" fmla="*/ 3150650 h 3892266"/>
              <a:gd name="connsiteX7" fmla="*/ 793227 w 24418548"/>
              <a:gd name="connsiteY7" fmla="*/ 3150650 h 3892266"/>
              <a:gd name="connsiteX8" fmla="*/ 705272 w 24418548"/>
              <a:gd name="connsiteY8" fmla="*/ 3173245 h 3892266"/>
              <a:gd name="connsiteX9" fmla="*/ 580188 w 24418548"/>
              <a:gd name="connsiteY9" fmla="*/ 3109877 h 3892266"/>
              <a:gd name="connsiteX10" fmla="*/ 15965 w 24418548"/>
              <a:gd name="connsiteY10" fmla="*/ 2509488 h 3892266"/>
              <a:gd name="connsiteX11" fmla="*/ 6371 w 24418548"/>
              <a:gd name="connsiteY11" fmla="*/ 2414301 h 3892266"/>
              <a:gd name="connsiteX12" fmla="*/ 0 w 24418548"/>
              <a:gd name="connsiteY12" fmla="*/ 2414301 h 3892266"/>
              <a:gd name="connsiteX13" fmla="*/ 0 w 24418548"/>
              <a:gd name="connsiteY13" fmla="*/ 0 h 3892266"/>
              <a:gd name="connsiteX0" fmla="*/ 0 w 24418548"/>
              <a:gd name="connsiteY0" fmla="*/ 0 h 3892266"/>
              <a:gd name="connsiteX1" fmla="*/ 24418548 w 24418548"/>
              <a:gd name="connsiteY1" fmla="*/ 0 h 3892266"/>
              <a:gd name="connsiteX2" fmla="*/ 24418548 w 24418548"/>
              <a:gd name="connsiteY2" fmla="*/ 3683623 h 3892266"/>
              <a:gd name="connsiteX3" fmla="*/ 24402436 w 24418548"/>
              <a:gd name="connsiteY3" fmla="*/ 3875134 h 3892266"/>
              <a:gd name="connsiteX4" fmla="*/ 24398756 w 24418548"/>
              <a:gd name="connsiteY4" fmla="*/ 3892266 h 3892266"/>
              <a:gd name="connsiteX5" fmla="*/ 24382888 w 24418548"/>
              <a:gd name="connsiteY5" fmla="*/ 3818330 h 3892266"/>
              <a:gd name="connsiteX6" fmla="*/ 23625324 w 24418548"/>
              <a:gd name="connsiteY6" fmla="*/ 3150650 h 3892266"/>
              <a:gd name="connsiteX7" fmla="*/ 793227 w 24418548"/>
              <a:gd name="connsiteY7" fmla="*/ 3150650 h 3892266"/>
              <a:gd name="connsiteX8" fmla="*/ 580188 w 24418548"/>
              <a:gd name="connsiteY8" fmla="*/ 3109877 h 3892266"/>
              <a:gd name="connsiteX9" fmla="*/ 15965 w 24418548"/>
              <a:gd name="connsiteY9" fmla="*/ 2509488 h 3892266"/>
              <a:gd name="connsiteX10" fmla="*/ 6371 w 24418548"/>
              <a:gd name="connsiteY10" fmla="*/ 2414301 h 3892266"/>
              <a:gd name="connsiteX11" fmla="*/ 0 w 24418548"/>
              <a:gd name="connsiteY11" fmla="*/ 2414301 h 3892266"/>
              <a:gd name="connsiteX12" fmla="*/ 0 w 24418548"/>
              <a:gd name="connsiteY12" fmla="*/ 0 h 38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418548" h="3892266">
                <a:moveTo>
                  <a:pt x="0" y="0"/>
                </a:moveTo>
                <a:lnTo>
                  <a:pt x="24418548" y="0"/>
                </a:lnTo>
                <a:lnTo>
                  <a:pt x="24418548" y="3683623"/>
                </a:lnTo>
                <a:cubicBezTo>
                  <a:pt x="24418548" y="3749226"/>
                  <a:pt x="24413000" y="3813274"/>
                  <a:pt x="24402436" y="3875134"/>
                </a:cubicBezTo>
                <a:lnTo>
                  <a:pt x="24398756" y="3892266"/>
                </a:lnTo>
                <a:lnTo>
                  <a:pt x="24382888" y="3818330"/>
                </a:lnTo>
                <a:cubicBezTo>
                  <a:pt x="24282456" y="3431510"/>
                  <a:pt x="23981268" y="3150650"/>
                  <a:pt x="23625324" y="3150650"/>
                </a:cubicBezTo>
                <a:lnTo>
                  <a:pt x="793227" y="3150650"/>
                </a:lnTo>
                <a:lnTo>
                  <a:pt x="580188" y="3109877"/>
                </a:lnTo>
                <a:cubicBezTo>
                  <a:pt x="295899" y="3032945"/>
                  <a:pt x="75517" y="2800509"/>
                  <a:pt x="15965" y="2509488"/>
                </a:cubicBezTo>
                <a:lnTo>
                  <a:pt x="6371" y="2414301"/>
                </a:lnTo>
                <a:lnTo>
                  <a:pt x="0" y="2414301"/>
                </a:lnTo>
                <a:lnTo>
                  <a:pt x="0" y="0"/>
                </a:lnTo>
                <a:close/>
              </a:path>
            </a:pathLst>
          </a:custGeom>
          <a:solidFill>
            <a:schemeClr val="bg1"/>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rgbClr val="000000"/>
              </a:solidFill>
              <a:effectLst/>
              <a:latin typeface="Gill Sans" charset="0"/>
              <a:ea typeface="Heiti SC Light" charset="0"/>
              <a:cs typeface="Heiti SC Light" charset="0"/>
              <a:sym typeface="Gill Sans" charset="0"/>
            </a:endParaRPr>
          </a:p>
        </p:txBody>
      </p:sp>
      <p:sp>
        <p:nvSpPr>
          <p:cNvPr id="3" name="Slide Number Placeholder 2"/>
          <p:cNvSpPr>
            <a:spLocks noGrp="1"/>
          </p:cNvSpPr>
          <p:nvPr>
            <p:ph type="sldNum" sz="quarter" idx="10"/>
          </p:nvPr>
        </p:nvSpPr>
        <p:spPr/>
        <p:txBody>
          <a:bodyPr/>
          <a:lstStyle/>
          <a:p>
            <a:fld id="{CD1E7C23-2AAD-0D45-B01B-5A673730BB06}" type="slidenum">
              <a:rPr lang="en-US" smtClean="0"/>
              <a:pPr/>
              <a:t>‹#›</a:t>
            </a:fld>
            <a:endParaRPr lang="en-US" dirty="0"/>
          </a:p>
        </p:txBody>
      </p:sp>
      <p:sp>
        <p:nvSpPr>
          <p:cNvPr id="9" name="Content Placeholder 2"/>
          <p:cNvSpPr>
            <a:spLocks noGrp="1"/>
          </p:cNvSpPr>
          <p:nvPr>
            <p:ph sz="quarter" idx="20" hasCustomPrompt="1"/>
          </p:nvPr>
        </p:nvSpPr>
        <p:spPr>
          <a:xfrm>
            <a:off x="1102768" y="589544"/>
            <a:ext cx="20234248" cy="830997"/>
          </a:xfrm>
          <a:prstGeom prst="rect">
            <a:avLst/>
          </a:prstGeom>
        </p:spPr>
        <p:txBody>
          <a:bodyPr lIns="0" tIns="0" rIns="0" bIns="0" anchor="t" anchorCtr="0">
            <a:noAutofit/>
          </a:bodyPr>
          <a:lstStyle>
            <a:lvl1pPr marL="317500" indent="0">
              <a:buNone/>
              <a:defRPr sz="5400" b="1">
                <a:solidFill>
                  <a:srgbClr val="004494"/>
                </a:solidFill>
                <a:latin typeface="Calibri" charset="0"/>
                <a:ea typeface="Calibri" charset="0"/>
                <a:cs typeface="Calibri" charset="0"/>
              </a:defRPr>
            </a:lvl1pPr>
            <a:lvl2pPr marL="762000" indent="0">
              <a:buNone/>
              <a:defRPr>
                <a:solidFill>
                  <a:srgbClr val="174489"/>
                </a:solidFill>
                <a:latin typeface="DIN Condensed" charset="0"/>
                <a:ea typeface="DIN Condensed" charset="0"/>
                <a:cs typeface="DIN Condensed" charset="0"/>
              </a:defRPr>
            </a:lvl2pPr>
            <a:lvl3pPr marL="1206500" indent="0">
              <a:buNone/>
              <a:defRPr>
                <a:solidFill>
                  <a:srgbClr val="174489"/>
                </a:solidFill>
                <a:latin typeface="DIN Condensed" charset="0"/>
                <a:ea typeface="DIN Condensed" charset="0"/>
                <a:cs typeface="DIN Condensed" charset="0"/>
              </a:defRPr>
            </a:lvl3pPr>
            <a:lvl4pPr marL="1651000" indent="0">
              <a:buNone/>
              <a:defRPr>
                <a:solidFill>
                  <a:srgbClr val="174489"/>
                </a:solidFill>
                <a:latin typeface="DIN Condensed" charset="0"/>
                <a:ea typeface="DIN Condensed" charset="0"/>
                <a:cs typeface="DIN Condensed" charset="0"/>
              </a:defRPr>
            </a:lvl4pPr>
            <a:lvl5pPr marL="2095500" indent="0">
              <a:buNone/>
              <a:defRPr>
                <a:solidFill>
                  <a:srgbClr val="174489"/>
                </a:solidFill>
                <a:latin typeface="DIN Condensed" charset="0"/>
                <a:ea typeface="DIN Condensed" charset="0"/>
                <a:cs typeface="DIN Condensed" charset="0"/>
              </a:defRPr>
            </a:lvl5pPr>
          </a:lstStyle>
          <a:p>
            <a:pPr lvl="0"/>
            <a:r>
              <a:rPr lang="en-US" dirty="0"/>
              <a:t>Title comes here</a:t>
            </a:r>
          </a:p>
        </p:txBody>
      </p:sp>
      <p:sp>
        <p:nvSpPr>
          <p:cNvPr id="10" name="Content Placeholder 2"/>
          <p:cNvSpPr>
            <a:spLocks noGrp="1"/>
          </p:cNvSpPr>
          <p:nvPr>
            <p:ph sz="quarter" idx="21" hasCustomPrompt="1"/>
          </p:nvPr>
        </p:nvSpPr>
        <p:spPr>
          <a:xfrm>
            <a:off x="1102768" y="1671169"/>
            <a:ext cx="20234248" cy="492443"/>
          </a:xfrm>
          <a:prstGeom prst="rect">
            <a:avLst/>
          </a:prstGeom>
        </p:spPr>
        <p:txBody>
          <a:bodyPr wrap="square" lIns="0" tIns="0" rIns="0" bIns="0" anchor="t" anchorCtr="0">
            <a:spAutoFit/>
          </a:bodyPr>
          <a:lstStyle>
            <a:lvl1pPr marL="317500" indent="0">
              <a:buNone/>
              <a:defRPr sz="3200" b="0" baseline="0">
                <a:solidFill>
                  <a:srgbClr val="0081C7"/>
                </a:solidFill>
                <a:latin typeface="Calibri" charset="0"/>
                <a:ea typeface="Calibri" charset="0"/>
                <a:cs typeface="Calibri" charset="0"/>
              </a:defRPr>
            </a:lvl1pPr>
            <a:lvl2pPr marL="762000" indent="0">
              <a:buNone/>
              <a:defRPr>
                <a:solidFill>
                  <a:srgbClr val="174489"/>
                </a:solidFill>
                <a:latin typeface="DIN Condensed" charset="0"/>
                <a:ea typeface="DIN Condensed" charset="0"/>
                <a:cs typeface="DIN Condensed" charset="0"/>
              </a:defRPr>
            </a:lvl2pPr>
            <a:lvl3pPr marL="1206500" indent="0">
              <a:buNone/>
              <a:defRPr>
                <a:solidFill>
                  <a:srgbClr val="174489"/>
                </a:solidFill>
                <a:latin typeface="DIN Condensed" charset="0"/>
                <a:ea typeface="DIN Condensed" charset="0"/>
                <a:cs typeface="DIN Condensed" charset="0"/>
              </a:defRPr>
            </a:lvl3pPr>
            <a:lvl4pPr marL="1651000" indent="0">
              <a:buNone/>
              <a:defRPr>
                <a:solidFill>
                  <a:srgbClr val="174489"/>
                </a:solidFill>
                <a:latin typeface="DIN Condensed" charset="0"/>
                <a:ea typeface="DIN Condensed" charset="0"/>
                <a:cs typeface="DIN Condensed" charset="0"/>
              </a:defRPr>
            </a:lvl4pPr>
            <a:lvl5pPr marL="2095500" indent="0">
              <a:buNone/>
              <a:defRPr>
                <a:solidFill>
                  <a:srgbClr val="174489"/>
                </a:solidFill>
                <a:latin typeface="DIN Condensed" charset="0"/>
                <a:ea typeface="DIN Condensed" charset="0"/>
                <a:cs typeface="DIN Condensed" charset="0"/>
              </a:defRPr>
            </a:lvl5pPr>
          </a:lstStyle>
          <a:p>
            <a:pPr lvl="0"/>
            <a:r>
              <a:rPr lang="en-US" dirty="0"/>
              <a:t>Title comes here</a:t>
            </a:r>
          </a:p>
        </p:txBody>
      </p:sp>
      <p:pic>
        <p:nvPicPr>
          <p:cNvPr id="17" name="Pictur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450484" y="449288"/>
            <a:ext cx="1830748" cy="1839364"/>
          </a:xfrm>
          <a:prstGeom prst="rect">
            <a:avLst/>
          </a:prstGeom>
        </p:spPr>
      </p:pic>
    </p:spTree>
    <p:extLst>
      <p:ext uri="{BB962C8B-B14F-4D97-AF65-F5344CB8AC3E}">
        <p14:creationId xmlns:p14="http://schemas.microsoft.com/office/powerpoint/2010/main" val="847414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2645163"/>
            <a:ext cx="24384001" cy="9290304"/>
          </a:xfrm>
          <a:prstGeom prst="rect">
            <a:avLst/>
          </a:prstGeom>
        </p:spPr>
      </p:pic>
      <p:sp>
        <p:nvSpPr>
          <p:cNvPr id="12" name="Freeform 11"/>
          <p:cNvSpPr/>
          <p:nvPr userDrawn="1"/>
        </p:nvSpPr>
        <p:spPr bwMode="auto">
          <a:xfrm>
            <a:off x="0" y="-10981"/>
            <a:ext cx="24384000" cy="3892266"/>
          </a:xfrm>
          <a:custGeom>
            <a:avLst/>
            <a:gdLst>
              <a:gd name="connsiteX0" fmla="*/ 0 w 24418548"/>
              <a:gd name="connsiteY0" fmla="*/ 0 h 3892266"/>
              <a:gd name="connsiteX1" fmla="*/ 24418548 w 24418548"/>
              <a:gd name="connsiteY1" fmla="*/ 0 h 3892266"/>
              <a:gd name="connsiteX2" fmla="*/ 24418548 w 24418548"/>
              <a:gd name="connsiteY2" fmla="*/ 3683623 h 3892266"/>
              <a:gd name="connsiteX3" fmla="*/ 24402436 w 24418548"/>
              <a:gd name="connsiteY3" fmla="*/ 3875134 h 3892266"/>
              <a:gd name="connsiteX4" fmla="*/ 24398756 w 24418548"/>
              <a:gd name="connsiteY4" fmla="*/ 3892266 h 3892266"/>
              <a:gd name="connsiteX5" fmla="*/ 24382888 w 24418548"/>
              <a:gd name="connsiteY5" fmla="*/ 3818330 h 3892266"/>
              <a:gd name="connsiteX6" fmla="*/ 23625324 w 24418548"/>
              <a:gd name="connsiteY6" fmla="*/ 3150650 h 3892266"/>
              <a:gd name="connsiteX7" fmla="*/ 793227 w 24418548"/>
              <a:gd name="connsiteY7" fmla="*/ 3150650 h 3892266"/>
              <a:gd name="connsiteX8" fmla="*/ 705272 w 24418548"/>
              <a:gd name="connsiteY8" fmla="*/ 3159284 h 3892266"/>
              <a:gd name="connsiteX9" fmla="*/ 705272 w 24418548"/>
              <a:gd name="connsiteY9" fmla="*/ 3132974 h 3892266"/>
              <a:gd name="connsiteX10" fmla="*/ 580188 w 24418548"/>
              <a:gd name="connsiteY10" fmla="*/ 3109877 h 3892266"/>
              <a:gd name="connsiteX11" fmla="*/ 15965 w 24418548"/>
              <a:gd name="connsiteY11" fmla="*/ 2509488 h 3892266"/>
              <a:gd name="connsiteX12" fmla="*/ 6371 w 24418548"/>
              <a:gd name="connsiteY12" fmla="*/ 2414301 h 3892266"/>
              <a:gd name="connsiteX13" fmla="*/ 0 w 24418548"/>
              <a:gd name="connsiteY13" fmla="*/ 2414301 h 3892266"/>
              <a:gd name="connsiteX0" fmla="*/ 0 w 24418548"/>
              <a:gd name="connsiteY0" fmla="*/ 0 h 3892266"/>
              <a:gd name="connsiteX1" fmla="*/ 24418548 w 24418548"/>
              <a:gd name="connsiteY1" fmla="*/ 0 h 3892266"/>
              <a:gd name="connsiteX2" fmla="*/ 24418548 w 24418548"/>
              <a:gd name="connsiteY2" fmla="*/ 3683623 h 3892266"/>
              <a:gd name="connsiteX3" fmla="*/ 24402436 w 24418548"/>
              <a:gd name="connsiteY3" fmla="*/ 3875134 h 3892266"/>
              <a:gd name="connsiteX4" fmla="*/ 24398756 w 24418548"/>
              <a:gd name="connsiteY4" fmla="*/ 3892266 h 3892266"/>
              <a:gd name="connsiteX5" fmla="*/ 24382888 w 24418548"/>
              <a:gd name="connsiteY5" fmla="*/ 3818330 h 3892266"/>
              <a:gd name="connsiteX6" fmla="*/ 23625324 w 24418548"/>
              <a:gd name="connsiteY6" fmla="*/ 3150650 h 3892266"/>
              <a:gd name="connsiteX7" fmla="*/ 793227 w 24418548"/>
              <a:gd name="connsiteY7" fmla="*/ 3150650 h 3892266"/>
              <a:gd name="connsiteX8" fmla="*/ 705272 w 24418548"/>
              <a:gd name="connsiteY8" fmla="*/ 3159284 h 3892266"/>
              <a:gd name="connsiteX9" fmla="*/ 628381 w 24418548"/>
              <a:gd name="connsiteY9" fmla="*/ 3447081 h 3892266"/>
              <a:gd name="connsiteX10" fmla="*/ 580188 w 24418548"/>
              <a:gd name="connsiteY10" fmla="*/ 3109877 h 3892266"/>
              <a:gd name="connsiteX11" fmla="*/ 15965 w 24418548"/>
              <a:gd name="connsiteY11" fmla="*/ 2509488 h 3892266"/>
              <a:gd name="connsiteX12" fmla="*/ 6371 w 24418548"/>
              <a:gd name="connsiteY12" fmla="*/ 2414301 h 3892266"/>
              <a:gd name="connsiteX13" fmla="*/ 0 w 24418548"/>
              <a:gd name="connsiteY13" fmla="*/ 2414301 h 3892266"/>
              <a:gd name="connsiteX14" fmla="*/ 0 w 24418548"/>
              <a:gd name="connsiteY14" fmla="*/ 0 h 3892266"/>
              <a:gd name="connsiteX0" fmla="*/ 0 w 24418548"/>
              <a:gd name="connsiteY0" fmla="*/ 0 h 3892266"/>
              <a:gd name="connsiteX1" fmla="*/ 24418548 w 24418548"/>
              <a:gd name="connsiteY1" fmla="*/ 0 h 3892266"/>
              <a:gd name="connsiteX2" fmla="*/ 24418548 w 24418548"/>
              <a:gd name="connsiteY2" fmla="*/ 3683623 h 3892266"/>
              <a:gd name="connsiteX3" fmla="*/ 24402436 w 24418548"/>
              <a:gd name="connsiteY3" fmla="*/ 3875134 h 3892266"/>
              <a:gd name="connsiteX4" fmla="*/ 24398756 w 24418548"/>
              <a:gd name="connsiteY4" fmla="*/ 3892266 h 3892266"/>
              <a:gd name="connsiteX5" fmla="*/ 24382888 w 24418548"/>
              <a:gd name="connsiteY5" fmla="*/ 3818330 h 3892266"/>
              <a:gd name="connsiteX6" fmla="*/ 23625324 w 24418548"/>
              <a:gd name="connsiteY6" fmla="*/ 3150650 h 3892266"/>
              <a:gd name="connsiteX7" fmla="*/ 793227 w 24418548"/>
              <a:gd name="connsiteY7" fmla="*/ 3150650 h 3892266"/>
              <a:gd name="connsiteX8" fmla="*/ 705272 w 24418548"/>
              <a:gd name="connsiteY8" fmla="*/ 3159284 h 3892266"/>
              <a:gd name="connsiteX9" fmla="*/ 580188 w 24418548"/>
              <a:gd name="connsiteY9" fmla="*/ 3109877 h 3892266"/>
              <a:gd name="connsiteX10" fmla="*/ 15965 w 24418548"/>
              <a:gd name="connsiteY10" fmla="*/ 2509488 h 3892266"/>
              <a:gd name="connsiteX11" fmla="*/ 6371 w 24418548"/>
              <a:gd name="connsiteY11" fmla="*/ 2414301 h 3892266"/>
              <a:gd name="connsiteX12" fmla="*/ 0 w 24418548"/>
              <a:gd name="connsiteY12" fmla="*/ 2414301 h 3892266"/>
              <a:gd name="connsiteX13" fmla="*/ 0 w 24418548"/>
              <a:gd name="connsiteY13" fmla="*/ 0 h 3892266"/>
              <a:gd name="connsiteX0" fmla="*/ 0 w 24418548"/>
              <a:gd name="connsiteY0" fmla="*/ 0 h 3892266"/>
              <a:gd name="connsiteX1" fmla="*/ 24418548 w 24418548"/>
              <a:gd name="connsiteY1" fmla="*/ 0 h 3892266"/>
              <a:gd name="connsiteX2" fmla="*/ 24418548 w 24418548"/>
              <a:gd name="connsiteY2" fmla="*/ 3683623 h 3892266"/>
              <a:gd name="connsiteX3" fmla="*/ 24402436 w 24418548"/>
              <a:gd name="connsiteY3" fmla="*/ 3875134 h 3892266"/>
              <a:gd name="connsiteX4" fmla="*/ 24398756 w 24418548"/>
              <a:gd name="connsiteY4" fmla="*/ 3892266 h 3892266"/>
              <a:gd name="connsiteX5" fmla="*/ 24382888 w 24418548"/>
              <a:gd name="connsiteY5" fmla="*/ 3818330 h 3892266"/>
              <a:gd name="connsiteX6" fmla="*/ 23625324 w 24418548"/>
              <a:gd name="connsiteY6" fmla="*/ 3150650 h 3892266"/>
              <a:gd name="connsiteX7" fmla="*/ 793227 w 24418548"/>
              <a:gd name="connsiteY7" fmla="*/ 3150650 h 3892266"/>
              <a:gd name="connsiteX8" fmla="*/ 705272 w 24418548"/>
              <a:gd name="connsiteY8" fmla="*/ 3173245 h 3892266"/>
              <a:gd name="connsiteX9" fmla="*/ 580188 w 24418548"/>
              <a:gd name="connsiteY9" fmla="*/ 3109877 h 3892266"/>
              <a:gd name="connsiteX10" fmla="*/ 15965 w 24418548"/>
              <a:gd name="connsiteY10" fmla="*/ 2509488 h 3892266"/>
              <a:gd name="connsiteX11" fmla="*/ 6371 w 24418548"/>
              <a:gd name="connsiteY11" fmla="*/ 2414301 h 3892266"/>
              <a:gd name="connsiteX12" fmla="*/ 0 w 24418548"/>
              <a:gd name="connsiteY12" fmla="*/ 2414301 h 3892266"/>
              <a:gd name="connsiteX13" fmla="*/ 0 w 24418548"/>
              <a:gd name="connsiteY13" fmla="*/ 0 h 3892266"/>
              <a:gd name="connsiteX0" fmla="*/ 0 w 24418548"/>
              <a:gd name="connsiteY0" fmla="*/ 0 h 3892266"/>
              <a:gd name="connsiteX1" fmla="*/ 24418548 w 24418548"/>
              <a:gd name="connsiteY1" fmla="*/ 0 h 3892266"/>
              <a:gd name="connsiteX2" fmla="*/ 24418548 w 24418548"/>
              <a:gd name="connsiteY2" fmla="*/ 3683623 h 3892266"/>
              <a:gd name="connsiteX3" fmla="*/ 24402436 w 24418548"/>
              <a:gd name="connsiteY3" fmla="*/ 3875134 h 3892266"/>
              <a:gd name="connsiteX4" fmla="*/ 24398756 w 24418548"/>
              <a:gd name="connsiteY4" fmla="*/ 3892266 h 3892266"/>
              <a:gd name="connsiteX5" fmla="*/ 24382888 w 24418548"/>
              <a:gd name="connsiteY5" fmla="*/ 3818330 h 3892266"/>
              <a:gd name="connsiteX6" fmla="*/ 23625324 w 24418548"/>
              <a:gd name="connsiteY6" fmla="*/ 3150650 h 3892266"/>
              <a:gd name="connsiteX7" fmla="*/ 793227 w 24418548"/>
              <a:gd name="connsiteY7" fmla="*/ 3150650 h 3892266"/>
              <a:gd name="connsiteX8" fmla="*/ 580188 w 24418548"/>
              <a:gd name="connsiteY8" fmla="*/ 3109877 h 3892266"/>
              <a:gd name="connsiteX9" fmla="*/ 15965 w 24418548"/>
              <a:gd name="connsiteY9" fmla="*/ 2509488 h 3892266"/>
              <a:gd name="connsiteX10" fmla="*/ 6371 w 24418548"/>
              <a:gd name="connsiteY10" fmla="*/ 2414301 h 3892266"/>
              <a:gd name="connsiteX11" fmla="*/ 0 w 24418548"/>
              <a:gd name="connsiteY11" fmla="*/ 2414301 h 3892266"/>
              <a:gd name="connsiteX12" fmla="*/ 0 w 24418548"/>
              <a:gd name="connsiteY12" fmla="*/ 0 h 38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418548" h="3892266">
                <a:moveTo>
                  <a:pt x="0" y="0"/>
                </a:moveTo>
                <a:lnTo>
                  <a:pt x="24418548" y="0"/>
                </a:lnTo>
                <a:lnTo>
                  <a:pt x="24418548" y="3683623"/>
                </a:lnTo>
                <a:cubicBezTo>
                  <a:pt x="24418548" y="3749226"/>
                  <a:pt x="24413000" y="3813274"/>
                  <a:pt x="24402436" y="3875134"/>
                </a:cubicBezTo>
                <a:lnTo>
                  <a:pt x="24398756" y="3892266"/>
                </a:lnTo>
                <a:lnTo>
                  <a:pt x="24382888" y="3818330"/>
                </a:lnTo>
                <a:cubicBezTo>
                  <a:pt x="24282456" y="3431510"/>
                  <a:pt x="23981268" y="3150650"/>
                  <a:pt x="23625324" y="3150650"/>
                </a:cubicBezTo>
                <a:lnTo>
                  <a:pt x="793227" y="3150650"/>
                </a:lnTo>
                <a:lnTo>
                  <a:pt x="580188" y="3109877"/>
                </a:lnTo>
                <a:cubicBezTo>
                  <a:pt x="295899" y="3032945"/>
                  <a:pt x="75517" y="2800509"/>
                  <a:pt x="15965" y="2509488"/>
                </a:cubicBezTo>
                <a:lnTo>
                  <a:pt x="6371" y="2414301"/>
                </a:lnTo>
                <a:lnTo>
                  <a:pt x="0" y="2414301"/>
                </a:lnTo>
                <a:lnTo>
                  <a:pt x="0" y="0"/>
                </a:lnTo>
                <a:close/>
              </a:path>
            </a:pathLst>
          </a:custGeom>
          <a:solidFill>
            <a:schemeClr val="bg1"/>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rgbClr val="000000"/>
              </a:solidFill>
              <a:effectLst/>
              <a:latin typeface="Gill Sans" charset="0"/>
              <a:ea typeface="Heiti SC Light" charset="0"/>
              <a:cs typeface="Heiti SC Light" charset="0"/>
              <a:sym typeface="Gill Sans" charset="0"/>
            </a:endParaRPr>
          </a:p>
        </p:txBody>
      </p:sp>
      <p:sp>
        <p:nvSpPr>
          <p:cNvPr id="13" name="Content Placeholder 17"/>
          <p:cNvSpPr>
            <a:spLocks noGrp="1"/>
          </p:cNvSpPr>
          <p:nvPr>
            <p:ph sz="quarter" idx="22" hasCustomPrompt="1"/>
          </p:nvPr>
        </p:nvSpPr>
        <p:spPr>
          <a:xfrm>
            <a:off x="7151440" y="12474624"/>
            <a:ext cx="10801200" cy="1008112"/>
          </a:xfrm>
          <a:prstGeom prst="rect">
            <a:avLst/>
          </a:prstGeom>
        </p:spPr>
        <p:txBody>
          <a:bodyPr/>
          <a:lstStyle>
            <a:lvl1pPr marL="317500" indent="0" algn="ctr">
              <a:buNone/>
              <a:defRPr sz="2400" baseline="0">
                <a:solidFill>
                  <a:srgbClr val="004494"/>
                </a:solidFill>
                <a:latin typeface="Calibri" charset="0"/>
                <a:ea typeface="Calibri" charset="0"/>
                <a:cs typeface="Calibri" charset="0"/>
              </a:defRPr>
            </a:lvl1pPr>
            <a:lvl2pPr marL="762000" indent="0" algn="ctr">
              <a:buNone/>
              <a:defRPr sz="2000">
                <a:solidFill>
                  <a:srgbClr val="004494"/>
                </a:solidFill>
                <a:latin typeface="Calibri" charset="0"/>
                <a:ea typeface="Calibri" charset="0"/>
                <a:cs typeface="Calibri" charset="0"/>
              </a:defRPr>
            </a:lvl2pPr>
            <a:lvl3pPr marL="1206500" indent="0" algn="ctr">
              <a:buNone/>
              <a:defRPr sz="2000">
                <a:solidFill>
                  <a:srgbClr val="004494"/>
                </a:solidFill>
                <a:latin typeface="Calibri" charset="0"/>
                <a:ea typeface="Calibri" charset="0"/>
                <a:cs typeface="Calibri" charset="0"/>
              </a:defRPr>
            </a:lvl3pPr>
            <a:lvl4pPr marL="1651000" indent="0" algn="ctr">
              <a:buNone/>
              <a:defRPr sz="2000">
                <a:solidFill>
                  <a:srgbClr val="004494"/>
                </a:solidFill>
                <a:latin typeface="Calibri" charset="0"/>
                <a:ea typeface="Calibri" charset="0"/>
                <a:cs typeface="Calibri" charset="0"/>
              </a:defRPr>
            </a:lvl4pPr>
            <a:lvl5pPr marL="2095500" indent="0" algn="ctr">
              <a:buNone/>
              <a:defRPr sz="2000">
                <a:solidFill>
                  <a:srgbClr val="004494"/>
                </a:solidFill>
                <a:latin typeface="Calibri" charset="0"/>
                <a:ea typeface="Calibri" charset="0"/>
                <a:cs typeface="Calibri" charset="0"/>
              </a:defRPr>
            </a:lvl5pPr>
          </a:lstStyle>
          <a:p>
            <a:pPr lvl="0"/>
            <a:r>
              <a:rPr lang="en-US" dirty="0"/>
              <a:t>Edit </a:t>
            </a:r>
            <a:r>
              <a:rPr lang="en-US"/>
              <a:t>here source or footer</a:t>
            </a:r>
            <a:endParaRPr lang="en-US" dirty="0"/>
          </a:p>
        </p:txBody>
      </p:sp>
      <p:sp>
        <p:nvSpPr>
          <p:cNvPr id="14" name="Slide Number Placeholder 1"/>
          <p:cNvSpPr>
            <a:spLocks noGrp="1"/>
          </p:cNvSpPr>
          <p:nvPr>
            <p:ph type="sldNum" sz="quarter" idx="4"/>
          </p:nvPr>
        </p:nvSpPr>
        <p:spPr>
          <a:xfrm>
            <a:off x="22273120" y="12639557"/>
            <a:ext cx="981584" cy="805536"/>
          </a:xfrm>
          <a:prstGeom prst="rect">
            <a:avLst/>
          </a:prstGeom>
        </p:spPr>
        <p:txBody>
          <a:bodyPr vert="horz" lIns="91440" tIns="45720" rIns="91440" bIns="45720" rtlCol="0" anchor="ctr"/>
          <a:lstStyle>
            <a:lvl1pPr algn="r">
              <a:defRPr sz="2400">
                <a:solidFill>
                  <a:srgbClr val="004494"/>
                </a:solidFill>
                <a:latin typeface="Calibri" charset="0"/>
                <a:ea typeface="Calibri" charset="0"/>
                <a:cs typeface="Calibri" charset="0"/>
              </a:defRPr>
            </a:lvl1pPr>
          </a:lstStyle>
          <a:p>
            <a:fld id="{CD1E7C23-2AAD-0D45-B01B-5A673730BB06}" type="slidenum">
              <a:rPr lang="en-US" smtClean="0"/>
              <a:pPr/>
              <a:t>‹#›</a:t>
            </a:fld>
            <a:endParaRPr lang="en-US" dirty="0"/>
          </a:p>
        </p:txBody>
      </p:sp>
      <p:sp>
        <p:nvSpPr>
          <p:cNvPr id="15" name="Content Placeholder 2"/>
          <p:cNvSpPr>
            <a:spLocks noGrp="1"/>
          </p:cNvSpPr>
          <p:nvPr>
            <p:ph sz="quarter" idx="20" hasCustomPrompt="1"/>
          </p:nvPr>
        </p:nvSpPr>
        <p:spPr>
          <a:xfrm>
            <a:off x="1102768" y="589544"/>
            <a:ext cx="20234248" cy="830997"/>
          </a:xfrm>
          <a:prstGeom prst="rect">
            <a:avLst/>
          </a:prstGeom>
        </p:spPr>
        <p:txBody>
          <a:bodyPr lIns="0" tIns="0" rIns="0" bIns="0" anchor="t" anchorCtr="0">
            <a:noAutofit/>
          </a:bodyPr>
          <a:lstStyle>
            <a:lvl1pPr marL="317500" indent="0">
              <a:buNone/>
              <a:defRPr sz="5400" b="1">
                <a:solidFill>
                  <a:srgbClr val="004494"/>
                </a:solidFill>
                <a:latin typeface="Calibri" charset="0"/>
                <a:ea typeface="Calibri" charset="0"/>
                <a:cs typeface="Calibri" charset="0"/>
              </a:defRPr>
            </a:lvl1pPr>
            <a:lvl2pPr marL="762000" indent="0">
              <a:buNone/>
              <a:defRPr>
                <a:solidFill>
                  <a:srgbClr val="174489"/>
                </a:solidFill>
                <a:latin typeface="DIN Condensed" charset="0"/>
                <a:ea typeface="DIN Condensed" charset="0"/>
                <a:cs typeface="DIN Condensed" charset="0"/>
              </a:defRPr>
            </a:lvl2pPr>
            <a:lvl3pPr marL="1206500" indent="0">
              <a:buNone/>
              <a:defRPr>
                <a:solidFill>
                  <a:srgbClr val="174489"/>
                </a:solidFill>
                <a:latin typeface="DIN Condensed" charset="0"/>
                <a:ea typeface="DIN Condensed" charset="0"/>
                <a:cs typeface="DIN Condensed" charset="0"/>
              </a:defRPr>
            </a:lvl3pPr>
            <a:lvl4pPr marL="1651000" indent="0">
              <a:buNone/>
              <a:defRPr>
                <a:solidFill>
                  <a:srgbClr val="174489"/>
                </a:solidFill>
                <a:latin typeface="DIN Condensed" charset="0"/>
                <a:ea typeface="DIN Condensed" charset="0"/>
                <a:cs typeface="DIN Condensed" charset="0"/>
              </a:defRPr>
            </a:lvl4pPr>
            <a:lvl5pPr marL="2095500" indent="0">
              <a:buNone/>
              <a:defRPr>
                <a:solidFill>
                  <a:srgbClr val="174489"/>
                </a:solidFill>
                <a:latin typeface="DIN Condensed" charset="0"/>
                <a:ea typeface="DIN Condensed" charset="0"/>
                <a:cs typeface="DIN Condensed" charset="0"/>
              </a:defRPr>
            </a:lvl5pPr>
          </a:lstStyle>
          <a:p>
            <a:pPr lvl="0"/>
            <a:r>
              <a:rPr lang="en-US" dirty="0"/>
              <a:t>Title comes here</a:t>
            </a:r>
          </a:p>
        </p:txBody>
      </p:sp>
      <p:sp>
        <p:nvSpPr>
          <p:cNvPr id="16" name="Content Placeholder 2"/>
          <p:cNvSpPr>
            <a:spLocks noGrp="1"/>
          </p:cNvSpPr>
          <p:nvPr>
            <p:ph sz="quarter" idx="21" hasCustomPrompt="1"/>
          </p:nvPr>
        </p:nvSpPr>
        <p:spPr>
          <a:xfrm>
            <a:off x="1102768" y="1671169"/>
            <a:ext cx="20234248" cy="492443"/>
          </a:xfrm>
          <a:prstGeom prst="rect">
            <a:avLst/>
          </a:prstGeom>
        </p:spPr>
        <p:txBody>
          <a:bodyPr wrap="square" lIns="0" tIns="0" rIns="0" bIns="0" anchor="t" anchorCtr="0">
            <a:spAutoFit/>
          </a:bodyPr>
          <a:lstStyle>
            <a:lvl1pPr marL="317500" indent="0">
              <a:buNone/>
              <a:defRPr sz="3200" b="0" baseline="0">
                <a:solidFill>
                  <a:srgbClr val="0081C7"/>
                </a:solidFill>
                <a:latin typeface="Calibri" charset="0"/>
                <a:ea typeface="Calibri" charset="0"/>
                <a:cs typeface="Calibri" charset="0"/>
              </a:defRPr>
            </a:lvl1pPr>
            <a:lvl2pPr marL="762000" indent="0">
              <a:buNone/>
              <a:defRPr>
                <a:solidFill>
                  <a:srgbClr val="174489"/>
                </a:solidFill>
                <a:latin typeface="DIN Condensed" charset="0"/>
                <a:ea typeface="DIN Condensed" charset="0"/>
                <a:cs typeface="DIN Condensed" charset="0"/>
              </a:defRPr>
            </a:lvl2pPr>
            <a:lvl3pPr marL="1206500" indent="0">
              <a:buNone/>
              <a:defRPr>
                <a:solidFill>
                  <a:srgbClr val="174489"/>
                </a:solidFill>
                <a:latin typeface="DIN Condensed" charset="0"/>
                <a:ea typeface="DIN Condensed" charset="0"/>
                <a:cs typeface="DIN Condensed" charset="0"/>
              </a:defRPr>
            </a:lvl3pPr>
            <a:lvl4pPr marL="1651000" indent="0">
              <a:buNone/>
              <a:defRPr>
                <a:solidFill>
                  <a:srgbClr val="174489"/>
                </a:solidFill>
                <a:latin typeface="DIN Condensed" charset="0"/>
                <a:ea typeface="DIN Condensed" charset="0"/>
                <a:cs typeface="DIN Condensed" charset="0"/>
              </a:defRPr>
            </a:lvl4pPr>
            <a:lvl5pPr marL="2095500" indent="0">
              <a:buNone/>
              <a:defRPr>
                <a:solidFill>
                  <a:srgbClr val="174489"/>
                </a:solidFill>
                <a:latin typeface="DIN Condensed" charset="0"/>
                <a:ea typeface="DIN Condensed" charset="0"/>
                <a:cs typeface="DIN Condensed" charset="0"/>
              </a:defRPr>
            </a:lvl5pPr>
          </a:lstStyle>
          <a:p>
            <a:pPr lvl="0"/>
            <a:r>
              <a:rPr lang="en-US" dirty="0"/>
              <a:t>Title comes here</a:t>
            </a:r>
          </a:p>
        </p:txBody>
      </p:sp>
      <p:pic>
        <p:nvPicPr>
          <p:cNvPr id="19" name="Pictur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450484" y="449288"/>
            <a:ext cx="1830748" cy="1839364"/>
          </a:xfrm>
          <a:prstGeom prst="rect">
            <a:avLst/>
          </a:prstGeom>
        </p:spPr>
      </p:pic>
    </p:spTree>
    <p:extLst>
      <p:ext uri="{BB962C8B-B14F-4D97-AF65-F5344CB8AC3E}">
        <p14:creationId xmlns:p14="http://schemas.microsoft.com/office/powerpoint/2010/main" val="4203663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4" name="Picture 4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2645163"/>
            <a:ext cx="24384001" cy="9290304"/>
          </a:xfrm>
          <a:prstGeom prst="rect">
            <a:avLst/>
          </a:prstGeom>
        </p:spPr>
      </p:pic>
      <p:sp>
        <p:nvSpPr>
          <p:cNvPr id="66" name="Freeform 65"/>
          <p:cNvSpPr/>
          <p:nvPr userDrawn="1"/>
        </p:nvSpPr>
        <p:spPr bwMode="auto">
          <a:xfrm>
            <a:off x="0" y="-10981"/>
            <a:ext cx="24384000" cy="3892266"/>
          </a:xfrm>
          <a:custGeom>
            <a:avLst/>
            <a:gdLst>
              <a:gd name="connsiteX0" fmla="*/ 0 w 24418548"/>
              <a:gd name="connsiteY0" fmla="*/ 0 h 3892266"/>
              <a:gd name="connsiteX1" fmla="*/ 24418548 w 24418548"/>
              <a:gd name="connsiteY1" fmla="*/ 0 h 3892266"/>
              <a:gd name="connsiteX2" fmla="*/ 24418548 w 24418548"/>
              <a:gd name="connsiteY2" fmla="*/ 3683623 h 3892266"/>
              <a:gd name="connsiteX3" fmla="*/ 24402436 w 24418548"/>
              <a:gd name="connsiteY3" fmla="*/ 3875134 h 3892266"/>
              <a:gd name="connsiteX4" fmla="*/ 24398756 w 24418548"/>
              <a:gd name="connsiteY4" fmla="*/ 3892266 h 3892266"/>
              <a:gd name="connsiteX5" fmla="*/ 24382888 w 24418548"/>
              <a:gd name="connsiteY5" fmla="*/ 3818330 h 3892266"/>
              <a:gd name="connsiteX6" fmla="*/ 23625324 w 24418548"/>
              <a:gd name="connsiteY6" fmla="*/ 3150650 h 3892266"/>
              <a:gd name="connsiteX7" fmla="*/ 793227 w 24418548"/>
              <a:gd name="connsiteY7" fmla="*/ 3150650 h 3892266"/>
              <a:gd name="connsiteX8" fmla="*/ 705272 w 24418548"/>
              <a:gd name="connsiteY8" fmla="*/ 3159284 h 3892266"/>
              <a:gd name="connsiteX9" fmla="*/ 705272 w 24418548"/>
              <a:gd name="connsiteY9" fmla="*/ 3132974 h 3892266"/>
              <a:gd name="connsiteX10" fmla="*/ 580188 w 24418548"/>
              <a:gd name="connsiteY10" fmla="*/ 3109877 h 3892266"/>
              <a:gd name="connsiteX11" fmla="*/ 15965 w 24418548"/>
              <a:gd name="connsiteY11" fmla="*/ 2509488 h 3892266"/>
              <a:gd name="connsiteX12" fmla="*/ 6371 w 24418548"/>
              <a:gd name="connsiteY12" fmla="*/ 2414301 h 3892266"/>
              <a:gd name="connsiteX13" fmla="*/ 0 w 24418548"/>
              <a:gd name="connsiteY13" fmla="*/ 2414301 h 3892266"/>
              <a:gd name="connsiteX0" fmla="*/ 0 w 24418548"/>
              <a:gd name="connsiteY0" fmla="*/ 0 h 3892266"/>
              <a:gd name="connsiteX1" fmla="*/ 24418548 w 24418548"/>
              <a:gd name="connsiteY1" fmla="*/ 0 h 3892266"/>
              <a:gd name="connsiteX2" fmla="*/ 24418548 w 24418548"/>
              <a:gd name="connsiteY2" fmla="*/ 3683623 h 3892266"/>
              <a:gd name="connsiteX3" fmla="*/ 24402436 w 24418548"/>
              <a:gd name="connsiteY3" fmla="*/ 3875134 h 3892266"/>
              <a:gd name="connsiteX4" fmla="*/ 24398756 w 24418548"/>
              <a:gd name="connsiteY4" fmla="*/ 3892266 h 3892266"/>
              <a:gd name="connsiteX5" fmla="*/ 24382888 w 24418548"/>
              <a:gd name="connsiteY5" fmla="*/ 3818330 h 3892266"/>
              <a:gd name="connsiteX6" fmla="*/ 23625324 w 24418548"/>
              <a:gd name="connsiteY6" fmla="*/ 3150650 h 3892266"/>
              <a:gd name="connsiteX7" fmla="*/ 793227 w 24418548"/>
              <a:gd name="connsiteY7" fmla="*/ 3150650 h 3892266"/>
              <a:gd name="connsiteX8" fmla="*/ 705272 w 24418548"/>
              <a:gd name="connsiteY8" fmla="*/ 3159284 h 3892266"/>
              <a:gd name="connsiteX9" fmla="*/ 628381 w 24418548"/>
              <a:gd name="connsiteY9" fmla="*/ 3447081 h 3892266"/>
              <a:gd name="connsiteX10" fmla="*/ 580188 w 24418548"/>
              <a:gd name="connsiteY10" fmla="*/ 3109877 h 3892266"/>
              <a:gd name="connsiteX11" fmla="*/ 15965 w 24418548"/>
              <a:gd name="connsiteY11" fmla="*/ 2509488 h 3892266"/>
              <a:gd name="connsiteX12" fmla="*/ 6371 w 24418548"/>
              <a:gd name="connsiteY12" fmla="*/ 2414301 h 3892266"/>
              <a:gd name="connsiteX13" fmla="*/ 0 w 24418548"/>
              <a:gd name="connsiteY13" fmla="*/ 2414301 h 3892266"/>
              <a:gd name="connsiteX14" fmla="*/ 0 w 24418548"/>
              <a:gd name="connsiteY14" fmla="*/ 0 h 3892266"/>
              <a:gd name="connsiteX0" fmla="*/ 0 w 24418548"/>
              <a:gd name="connsiteY0" fmla="*/ 0 h 3892266"/>
              <a:gd name="connsiteX1" fmla="*/ 24418548 w 24418548"/>
              <a:gd name="connsiteY1" fmla="*/ 0 h 3892266"/>
              <a:gd name="connsiteX2" fmla="*/ 24418548 w 24418548"/>
              <a:gd name="connsiteY2" fmla="*/ 3683623 h 3892266"/>
              <a:gd name="connsiteX3" fmla="*/ 24402436 w 24418548"/>
              <a:gd name="connsiteY3" fmla="*/ 3875134 h 3892266"/>
              <a:gd name="connsiteX4" fmla="*/ 24398756 w 24418548"/>
              <a:gd name="connsiteY4" fmla="*/ 3892266 h 3892266"/>
              <a:gd name="connsiteX5" fmla="*/ 24382888 w 24418548"/>
              <a:gd name="connsiteY5" fmla="*/ 3818330 h 3892266"/>
              <a:gd name="connsiteX6" fmla="*/ 23625324 w 24418548"/>
              <a:gd name="connsiteY6" fmla="*/ 3150650 h 3892266"/>
              <a:gd name="connsiteX7" fmla="*/ 793227 w 24418548"/>
              <a:gd name="connsiteY7" fmla="*/ 3150650 h 3892266"/>
              <a:gd name="connsiteX8" fmla="*/ 705272 w 24418548"/>
              <a:gd name="connsiteY8" fmla="*/ 3159284 h 3892266"/>
              <a:gd name="connsiteX9" fmla="*/ 580188 w 24418548"/>
              <a:gd name="connsiteY9" fmla="*/ 3109877 h 3892266"/>
              <a:gd name="connsiteX10" fmla="*/ 15965 w 24418548"/>
              <a:gd name="connsiteY10" fmla="*/ 2509488 h 3892266"/>
              <a:gd name="connsiteX11" fmla="*/ 6371 w 24418548"/>
              <a:gd name="connsiteY11" fmla="*/ 2414301 h 3892266"/>
              <a:gd name="connsiteX12" fmla="*/ 0 w 24418548"/>
              <a:gd name="connsiteY12" fmla="*/ 2414301 h 3892266"/>
              <a:gd name="connsiteX13" fmla="*/ 0 w 24418548"/>
              <a:gd name="connsiteY13" fmla="*/ 0 h 3892266"/>
              <a:gd name="connsiteX0" fmla="*/ 0 w 24418548"/>
              <a:gd name="connsiteY0" fmla="*/ 0 h 3892266"/>
              <a:gd name="connsiteX1" fmla="*/ 24418548 w 24418548"/>
              <a:gd name="connsiteY1" fmla="*/ 0 h 3892266"/>
              <a:gd name="connsiteX2" fmla="*/ 24418548 w 24418548"/>
              <a:gd name="connsiteY2" fmla="*/ 3683623 h 3892266"/>
              <a:gd name="connsiteX3" fmla="*/ 24402436 w 24418548"/>
              <a:gd name="connsiteY3" fmla="*/ 3875134 h 3892266"/>
              <a:gd name="connsiteX4" fmla="*/ 24398756 w 24418548"/>
              <a:gd name="connsiteY4" fmla="*/ 3892266 h 3892266"/>
              <a:gd name="connsiteX5" fmla="*/ 24382888 w 24418548"/>
              <a:gd name="connsiteY5" fmla="*/ 3818330 h 3892266"/>
              <a:gd name="connsiteX6" fmla="*/ 23625324 w 24418548"/>
              <a:gd name="connsiteY6" fmla="*/ 3150650 h 3892266"/>
              <a:gd name="connsiteX7" fmla="*/ 793227 w 24418548"/>
              <a:gd name="connsiteY7" fmla="*/ 3150650 h 3892266"/>
              <a:gd name="connsiteX8" fmla="*/ 705272 w 24418548"/>
              <a:gd name="connsiteY8" fmla="*/ 3173245 h 3892266"/>
              <a:gd name="connsiteX9" fmla="*/ 580188 w 24418548"/>
              <a:gd name="connsiteY9" fmla="*/ 3109877 h 3892266"/>
              <a:gd name="connsiteX10" fmla="*/ 15965 w 24418548"/>
              <a:gd name="connsiteY10" fmla="*/ 2509488 h 3892266"/>
              <a:gd name="connsiteX11" fmla="*/ 6371 w 24418548"/>
              <a:gd name="connsiteY11" fmla="*/ 2414301 h 3892266"/>
              <a:gd name="connsiteX12" fmla="*/ 0 w 24418548"/>
              <a:gd name="connsiteY12" fmla="*/ 2414301 h 3892266"/>
              <a:gd name="connsiteX13" fmla="*/ 0 w 24418548"/>
              <a:gd name="connsiteY13" fmla="*/ 0 h 3892266"/>
              <a:gd name="connsiteX0" fmla="*/ 0 w 24418548"/>
              <a:gd name="connsiteY0" fmla="*/ 0 h 3892266"/>
              <a:gd name="connsiteX1" fmla="*/ 24418548 w 24418548"/>
              <a:gd name="connsiteY1" fmla="*/ 0 h 3892266"/>
              <a:gd name="connsiteX2" fmla="*/ 24418548 w 24418548"/>
              <a:gd name="connsiteY2" fmla="*/ 3683623 h 3892266"/>
              <a:gd name="connsiteX3" fmla="*/ 24402436 w 24418548"/>
              <a:gd name="connsiteY3" fmla="*/ 3875134 h 3892266"/>
              <a:gd name="connsiteX4" fmla="*/ 24398756 w 24418548"/>
              <a:gd name="connsiteY4" fmla="*/ 3892266 h 3892266"/>
              <a:gd name="connsiteX5" fmla="*/ 24382888 w 24418548"/>
              <a:gd name="connsiteY5" fmla="*/ 3818330 h 3892266"/>
              <a:gd name="connsiteX6" fmla="*/ 23625324 w 24418548"/>
              <a:gd name="connsiteY6" fmla="*/ 3150650 h 3892266"/>
              <a:gd name="connsiteX7" fmla="*/ 793227 w 24418548"/>
              <a:gd name="connsiteY7" fmla="*/ 3150650 h 3892266"/>
              <a:gd name="connsiteX8" fmla="*/ 580188 w 24418548"/>
              <a:gd name="connsiteY8" fmla="*/ 3109877 h 3892266"/>
              <a:gd name="connsiteX9" fmla="*/ 15965 w 24418548"/>
              <a:gd name="connsiteY9" fmla="*/ 2509488 h 3892266"/>
              <a:gd name="connsiteX10" fmla="*/ 6371 w 24418548"/>
              <a:gd name="connsiteY10" fmla="*/ 2414301 h 3892266"/>
              <a:gd name="connsiteX11" fmla="*/ 0 w 24418548"/>
              <a:gd name="connsiteY11" fmla="*/ 2414301 h 3892266"/>
              <a:gd name="connsiteX12" fmla="*/ 0 w 24418548"/>
              <a:gd name="connsiteY12" fmla="*/ 0 h 38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418548" h="3892266">
                <a:moveTo>
                  <a:pt x="0" y="0"/>
                </a:moveTo>
                <a:lnTo>
                  <a:pt x="24418548" y="0"/>
                </a:lnTo>
                <a:lnTo>
                  <a:pt x="24418548" y="3683623"/>
                </a:lnTo>
                <a:cubicBezTo>
                  <a:pt x="24418548" y="3749226"/>
                  <a:pt x="24413000" y="3813274"/>
                  <a:pt x="24402436" y="3875134"/>
                </a:cubicBezTo>
                <a:lnTo>
                  <a:pt x="24398756" y="3892266"/>
                </a:lnTo>
                <a:lnTo>
                  <a:pt x="24382888" y="3818330"/>
                </a:lnTo>
                <a:cubicBezTo>
                  <a:pt x="24282456" y="3431510"/>
                  <a:pt x="23981268" y="3150650"/>
                  <a:pt x="23625324" y="3150650"/>
                </a:cubicBezTo>
                <a:lnTo>
                  <a:pt x="793227" y="3150650"/>
                </a:lnTo>
                <a:lnTo>
                  <a:pt x="580188" y="3109877"/>
                </a:lnTo>
                <a:cubicBezTo>
                  <a:pt x="295899" y="3032945"/>
                  <a:pt x="75517" y="2800509"/>
                  <a:pt x="15965" y="2509488"/>
                </a:cubicBezTo>
                <a:lnTo>
                  <a:pt x="6371" y="2414301"/>
                </a:lnTo>
                <a:lnTo>
                  <a:pt x="0" y="2414301"/>
                </a:lnTo>
                <a:lnTo>
                  <a:pt x="0" y="0"/>
                </a:lnTo>
                <a:close/>
              </a:path>
            </a:pathLst>
          </a:custGeom>
          <a:solidFill>
            <a:schemeClr val="bg1"/>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rgbClr val="000000"/>
              </a:solidFill>
              <a:effectLst/>
              <a:latin typeface="Gill Sans" charset="0"/>
              <a:ea typeface="Heiti SC Light" charset="0"/>
              <a:cs typeface="Heiti SC Light" charset="0"/>
              <a:sym typeface="Gill Sans" charset="0"/>
            </a:endParaRPr>
          </a:p>
        </p:txBody>
      </p:sp>
      <p:sp>
        <p:nvSpPr>
          <p:cNvPr id="35" name="Content Placeholder 17"/>
          <p:cNvSpPr>
            <a:spLocks noGrp="1"/>
          </p:cNvSpPr>
          <p:nvPr>
            <p:ph sz="quarter" idx="22" hasCustomPrompt="1"/>
          </p:nvPr>
        </p:nvSpPr>
        <p:spPr>
          <a:xfrm>
            <a:off x="7151440" y="12474624"/>
            <a:ext cx="10801200" cy="1008112"/>
          </a:xfrm>
          <a:prstGeom prst="rect">
            <a:avLst/>
          </a:prstGeom>
        </p:spPr>
        <p:txBody>
          <a:bodyPr/>
          <a:lstStyle>
            <a:lvl1pPr marL="317500" indent="0" algn="ctr">
              <a:buNone/>
              <a:defRPr sz="2400" baseline="0">
                <a:solidFill>
                  <a:srgbClr val="004494"/>
                </a:solidFill>
                <a:latin typeface="Calibri" charset="0"/>
                <a:ea typeface="Calibri" charset="0"/>
                <a:cs typeface="Calibri" charset="0"/>
              </a:defRPr>
            </a:lvl1pPr>
            <a:lvl2pPr marL="762000" indent="0" algn="ctr">
              <a:buNone/>
              <a:defRPr sz="2000">
                <a:solidFill>
                  <a:srgbClr val="004494"/>
                </a:solidFill>
                <a:latin typeface="Calibri" charset="0"/>
                <a:ea typeface="Calibri" charset="0"/>
                <a:cs typeface="Calibri" charset="0"/>
              </a:defRPr>
            </a:lvl2pPr>
            <a:lvl3pPr marL="1206500" indent="0" algn="ctr">
              <a:buNone/>
              <a:defRPr sz="2000">
                <a:solidFill>
                  <a:srgbClr val="004494"/>
                </a:solidFill>
                <a:latin typeface="Calibri" charset="0"/>
                <a:ea typeface="Calibri" charset="0"/>
                <a:cs typeface="Calibri" charset="0"/>
              </a:defRPr>
            </a:lvl3pPr>
            <a:lvl4pPr marL="1651000" indent="0" algn="ctr">
              <a:buNone/>
              <a:defRPr sz="2000">
                <a:solidFill>
                  <a:srgbClr val="004494"/>
                </a:solidFill>
                <a:latin typeface="Calibri" charset="0"/>
                <a:ea typeface="Calibri" charset="0"/>
                <a:cs typeface="Calibri" charset="0"/>
              </a:defRPr>
            </a:lvl4pPr>
            <a:lvl5pPr marL="2095500" indent="0" algn="ctr">
              <a:buNone/>
              <a:defRPr sz="2000">
                <a:solidFill>
                  <a:srgbClr val="004494"/>
                </a:solidFill>
                <a:latin typeface="Calibri" charset="0"/>
                <a:ea typeface="Calibri" charset="0"/>
                <a:cs typeface="Calibri" charset="0"/>
              </a:defRPr>
            </a:lvl5pPr>
          </a:lstStyle>
          <a:p>
            <a:pPr lvl="0"/>
            <a:r>
              <a:rPr lang="en-US" dirty="0"/>
              <a:t>Edit </a:t>
            </a:r>
            <a:r>
              <a:rPr lang="en-US"/>
              <a:t>here source or footer</a:t>
            </a:r>
            <a:endParaRPr lang="en-US" dirty="0"/>
          </a:p>
        </p:txBody>
      </p:sp>
      <p:sp>
        <p:nvSpPr>
          <p:cNvPr id="36" name="Slide Number Placeholder 1"/>
          <p:cNvSpPr>
            <a:spLocks noGrp="1"/>
          </p:cNvSpPr>
          <p:nvPr>
            <p:ph type="sldNum" sz="quarter" idx="4"/>
          </p:nvPr>
        </p:nvSpPr>
        <p:spPr>
          <a:xfrm>
            <a:off x="22273120" y="12639557"/>
            <a:ext cx="981584" cy="805536"/>
          </a:xfrm>
          <a:prstGeom prst="rect">
            <a:avLst/>
          </a:prstGeom>
        </p:spPr>
        <p:txBody>
          <a:bodyPr vert="horz" lIns="91440" tIns="45720" rIns="91440" bIns="45720" rtlCol="0" anchor="ctr"/>
          <a:lstStyle>
            <a:lvl1pPr algn="r">
              <a:defRPr sz="2400">
                <a:solidFill>
                  <a:srgbClr val="004494"/>
                </a:solidFill>
                <a:latin typeface="Calibri" charset="0"/>
                <a:ea typeface="Calibri" charset="0"/>
                <a:cs typeface="Calibri" charset="0"/>
              </a:defRPr>
            </a:lvl1pPr>
          </a:lstStyle>
          <a:p>
            <a:fld id="{CD1E7C23-2AAD-0D45-B01B-5A673730BB06}" type="slidenum">
              <a:rPr lang="en-US" smtClean="0"/>
              <a:pPr/>
              <a:t>‹#›</a:t>
            </a:fld>
            <a:endParaRPr lang="en-US" dirty="0"/>
          </a:p>
        </p:txBody>
      </p:sp>
      <p:sp>
        <p:nvSpPr>
          <p:cNvPr id="37" name="Content Placeholder 2"/>
          <p:cNvSpPr>
            <a:spLocks noGrp="1"/>
          </p:cNvSpPr>
          <p:nvPr>
            <p:ph sz="quarter" idx="20" hasCustomPrompt="1"/>
          </p:nvPr>
        </p:nvSpPr>
        <p:spPr>
          <a:xfrm>
            <a:off x="1102768" y="589544"/>
            <a:ext cx="20234248" cy="830997"/>
          </a:xfrm>
          <a:prstGeom prst="rect">
            <a:avLst/>
          </a:prstGeom>
        </p:spPr>
        <p:txBody>
          <a:bodyPr lIns="0" tIns="0" rIns="0" bIns="0" anchor="t" anchorCtr="0">
            <a:noAutofit/>
          </a:bodyPr>
          <a:lstStyle>
            <a:lvl1pPr marL="317500" indent="0">
              <a:buNone/>
              <a:defRPr sz="5400" b="1">
                <a:solidFill>
                  <a:srgbClr val="004494"/>
                </a:solidFill>
                <a:latin typeface="Calibri" charset="0"/>
                <a:ea typeface="Calibri" charset="0"/>
                <a:cs typeface="Calibri" charset="0"/>
              </a:defRPr>
            </a:lvl1pPr>
            <a:lvl2pPr marL="762000" indent="0">
              <a:buNone/>
              <a:defRPr>
                <a:solidFill>
                  <a:srgbClr val="174489"/>
                </a:solidFill>
                <a:latin typeface="DIN Condensed" charset="0"/>
                <a:ea typeface="DIN Condensed" charset="0"/>
                <a:cs typeface="DIN Condensed" charset="0"/>
              </a:defRPr>
            </a:lvl2pPr>
            <a:lvl3pPr marL="1206500" indent="0">
              <a:buNone/>
              <a:defRPr>
                <a:solidFill>
                  <a:srgbClr val="174489"/>
                </a:solidFill>
                <a:latin typeface="DIN Condensed" charset="0"/>
                <a:ea typeface="DIN Condensed" charset="0"/>
                <a:cs typeface="DIN Condensed" charset="0"/>
              </a:defRPr>
            </a:lvl3pPr>
            <a:lvl4pPr marL="1651000" indent="0">
              <a:buNone/>
              <a:defRPr>
                <a:solidFill>
                  <a:srgbClr val="174489"/>
                </a:solidFill>
                <a:latin typeface="DIN Condensed" charset="0"/>
                <a:ea typeface="DIN Condensed" charset="0"/>
                <a:cs typeface="DIN Condensed" charset="0"/>
              </a:defRPr>
            </a:lvl4pPr>
            <a:lvl5pPr marL="2095500" indent="0">
              <a:buNone/>
              <a:defRPr>
                <a:solidFill>
                  <a:srgbClr val="174489"/>
                </a:solidFill>
                <a:latin typeface="DIN Condensed" charset="0"/>
                <a:ea typeface="DIN Condensed" charset="0"/>
                <a:cs typeface="DIN Condensed" charset="0"/>
              </a:defRPr>
            </a:lvl5pPr>
          </a:lstStyle>
          <a:p>
            <a:pPr lvl="0"/>
            <a:r>
              <a:rPr lang="en-US" dirty="0"/>
              <a:t>Title comes here</a:t>
            </a:r>
          </a:p>
        </p:txBody>
      </p:sp>
      <p:sp>
        <p:nvSpPr>
          <p:cNvPr id="38" name="Content Placeholder 2"/>
          <p:cNvSpPr>
            <a:spLocks noGrp="1"/>
          </p:cNvSpPr>
          <p:nvPr>
            <p:ph sz="quarter" idx="21" hasCustomPrompt="1"/>
          </p:nvPr>
        </p:nvSpPr>
        <p:spPr>
          <a:xfrm>
            <a:off x="1102768" y="1671169"/>
            <a:ext cx="20234248" cy="492443"/>
          </a:xfrm>
          <a:prstGeom prst="rect">
            <a:avLst/>
          </a:prstGeom>
        </p:spPr>
        <p:txBody>
          <a:bodyPr wrap="square" lIns="0" tIns="0" rIns="0" bIns="0" anchor="t" anchorCtr="0">
            <a:spAutoFit/>
          </a:bodyPr>
          <a:lstStyle>
            <a:lvl1pPr marL="317500" indent="0">
              <a:buNone/>
              <a:defRPr sz="3200" b="0" baseline="0">
                <a:solidFill>
                  <a:srgbClr val="0081C7"/>
                </a:solidFill>
                <a:latin typeface="Calibri" charset="0"/>
                <a:ea typeface="Calibri" charset="0"/>
                <a:cs typeface="Calibri" charset="0"/>
              </a:defRPr>
            </a:lvl1pPr>
            <a:lvl2pPr marL="762000" indent="0">
              <a:buNone/>
              <a:defRPr>
                <a:solidFill>
                  <a:srgbClr val="174489"/>
                </a:solidFill>
                <a:latin typeface="DIN Condensed" charset="0"/>
                <a:ea typeface="DIN Condensed" charset="0"/>
                <a:cs typeface="DIN Condensed" charset="0"/>
              </a:defRPr>
            </a:lvl2pPr>
            <a:lvl3pPr marL="1206500" indent="0">
              <a:buNone/>
              <a:defRPr>
                <a:solidFill>
                  <a:srgbClr val="174489"/>
                </a:solidFill>
                <a:latin typeface="DIN Condensed" charset="0"/>
                <a:ea typeface="DIN Condensed" charset="0"/>
                <a:cs typeface="DIN Condensed" charset="0"/>
              </a:defRPr>
            </a:lvl3pPr>
            <a:lvl4pPr marL="1651000" indent="0">
              <a:buNone/>
              <a:defRPr>
                <a:solidFill>
                  <a:srgbClr val="174489"/>
                </a:solidFill>
                <a:latin typeface="DIN Condensed" charset="0"/>
                <a:ea typeface="DIN Condensed" charset="0"/>
                <a:cs typeface="DIN Condensed" charset="0"/>
              </a:defRPr>
            </a:lvl4pPr>
            <a:lvl5pPr marL="2095500" indent="0">
              <a:buNone/>
              <a:defRPr>
                <a:solidFill>
                  <a:srgbClr val="174489"/>
                </a:solidFill>
                <a:latin typeface="DIN Condensed" charset="0"/>
                <a:ea typeface="DIN Condensed" charset="0"/>
                <a:cs typeface="DIN Condensed" charset="0"/>
              </a:defRPr>
            </a:lvl5pPr>
          </a:lstStyle>
          <a:p>
            <a:pPr lvl="0"/>
            <a:r>
              <a:rPr lang="en-US" dirty="0"/>
              <a:t>Title comes here</a:t>
            </a:r>
          </a:p>
        </p:txBody>
      </p:sp>
      <p:pic>
        <p:nvPicPr>
          <p:cNvPr id="64" name="Picture 6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450484" y="449288"/>
            <a:ext cx="1830748" cy="1839364"/>
          </a:xfrm>
          <a:prstGeom prst="rect">
            <a:avLst/>
          </a:prstGeom>
        </p:spPr>
      </p:pic>
      <p:pic>
        <p:nvPicPr>
          <p:cNvPr id="39" name="Espace réservé du contenu 2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4529768" y="10856358"/>
            <a:ext cx="5242052" cy="581263"/>
          </a:xfrm>
          <a:prstGeom prst="rect">
            <a:avLst/>
          </a:prstGeom>
        </p:spPr>
      </p:pic>
      <p:pic>
        <p:nvPicPr>
          <p:cNvPr id="40" name="Content Placeholder 5"/>
          <p:cNvPicPr>
            <a:picLocks noChangeAspect="1"/>
          </p:cNvPicPr>
          <p:nvPr userDrawn="1"/>
        </p:nvPicPr>
        <p:blipFill rotWithShape="1">
          <a:blip r:embed="rId5" cstate="email">
            <a:extLst>
              <a:ext uri="{28A0092B-C50C-407E-A947-70E740481C1C}">
                <a14:useLocalDpi xmlns:a14="http://schemas.microsoft.com/office/drawing/2010/main"/>
              </a:ext>
            </a:extLst>
          </a:blip>
          <a:srcRect l="3290"/>
          <a:stretch/>
        </p:blipFill>
        <p:spPr>
          <a:xfrm>
            <a:off x="3694" y="8577611"/>
            <a:ext cx="5731854" cy="2266859"/>
          </a:xfrm>
          <a:prstGeom prst="rect">
            <a:avLst/>
          </a:prstGeom>
        </p:spPr>
      </p:pic>
      <p:pic>
        <p:nvPicPr>
          <p:cNvPr id="41" name="Picture 40">
            <a:hlinkClick r:id="" action="ppaction://noaction"/>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436724" y="6724364"/>
            <a:ext cx="2767619" cy="1868734"/>
          </a:xfrm>
          <a:prstGeom prst="rect">
            <a:avLst/>
          </a:prstGeom>
        </p:spPr>
      </p:pic>
      <p:pic>
        <p:nvPicPr>
          <p:cNvPr id="42" name="Picture 41"/>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6790663" y="7011435"/>
            <a:ext cx="1610303" cy="1377564"/>
          </a:xfrm>
          <a:prstGeom prst="rect">
            <a:avLst/>
          </a:prstGeom>
        </p:spPr>
      </p:pic>
      <p:pic>
        <p:nvPicPr>
          <p:cNvPr id="43" name="Picture 42">
            <a:hlinkClick r:id="" action="ppaction://noaction"/>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8875148" y="9038060"/>
            <a:ext cx="2706565" cy="1078397"/>
          </a:xfrm>
          <a:prstGeom prst="rect">
            <a:avLst/>
          </a:prstGeom>
        </p:spPr>
      </p:pic>
      <p:pic>
        <p:nvPicPr>
          <p:cNvPr id="45" name="Picture 44"/>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8692730" y="9135198"/>
            <a:ext cx="849428" cy="618558"/>
          </a:xfrm>
          <a:prstGeom prst="rect">
            <a:avLst/>
          </a:prstGeom>
        </p:spPr>
      </p:pic>
      <p:pic>
        <p:nvPicPr>
          <p:cNvPr id="46" name="Picture 45"/>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4663124" y="8500014"/>
            <a:ext cx="4035009" cy="1454330"/>
          </a:xfrm>
          <a:prstGeom prst="rect">
            <a:avLst/>
          </a:prstGeom>
        </p:spPr>
      </p:pic>
      <p:pic>
        <p:nvPicPr>
          <p:cNvPr id="47" name="Picture 46"/>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17967083" y="7584412"/>
            <a:ext cx="2838824" cy="1030633"/>
          </a:xfrm>
          <a:prstGeom prst="rect">
            <a:avLst/>
          </a:prstGeom>
        </p:spPr>
      </p:pic>
      <p:cxnSp>
        <p:nvCxnSpPr>
          <p:cNvPr id="48" name="Elbow Connector 47"/>
          <p:cNvCxnSpPr/>
          <p:nvPr userDrawn="1"/>
        </p:nvCxnSpPr>
        <p:spPr bwMode="auto">
          <a:xfrm rot="10800000" flipV="1">
            <a:off x="4006891" y="10035297"/>
            <a:ext cx="4962366" cy="1111691"/>
          </a:xfrm>
          <a:prstGeom prst="bentConnector3">
            <a:avLst>
              <a:gd name="adj1" fmla="val 50000"/>
            </a:avLst>
          </a:prstGeom>
          <a:blipFill dpi="0" rotWithShape="0">
            <a:blip r:embed="rId12"/>
            <a:srcRect/>
            <a:tile tx="0" ty="0" sx="100000" sy="100000" flip="none" algn="tl"/>
          </a:blipFill>
          <a:ln w="76200" cap="flat" cmpd="sng" algn="ctr">
            <a:solidFill>
              <a:srgbClr val="0081C7"/>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9" name="Elbow Connector 48"/>
          <p:cNvCxnSpPr/>
          <p:nvPr userDrawn="1"/>
        </p:nvCxnSpPr>
        <p:spPr bwMode="auto">
          <a:xfrm flipV="1">
            <a:off x="8663608" y="11357840"/>
            <a:ext cx="2839740" cy="172747"/>
          </a:xfrm>
          <a:prstGeom prst="bentConnector3">
            <a:avLst>
              <a:gd name="adj1" fmla="val 50000"/>
            </a:avLst>
          </a:prstGeom>
          <a:blipFill dpi="0" rotWithShape="0">
            <a:blip r:embed="rId12"/>
            <a:srcRect/>
            <a:tile tx="0" ty="0" sx="100000" sy="100000" flip="none" algn="tl"/>
          </a:blipFill>
          <a:ln w="76200" cap="flat" cmpd="sng" algn="ctr">
            <a:solidFill>
              <a:srgbClr val="AF4035"/>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0" name="Straight Arrow Connector 49"/>
          <p:cNvCxnSpPr/>
          <p:nvPr userDrawn="1"/>
        </p:nvCxnSpPr>
        <p:spPr bwMode="auto">
          <a:xfrm flipV="1">
            <a:off x="12650017" y="7783342"/>
            <a:ext cx="1486199" cy="2415349"/>
          </a:xfrm>
          <a:prstGeom prst="straightConnector1">
            <a:avLst/>
          </a:prstGeom>
          <a:blipFill dpi="0" rotWithShape="0">
            <a:blip r:embed="rId12"/>
            <a:srcRect/>
            <a:tile tx="0" ty="0" sx="100000" sy="100000" flip="none" algn="tl"/>
          </a:blipFill>
          <a:ln w="76200" cap="flat" cmpd="sng" algn="ctr">
            <a:solidFill>
              <a:srgbClr val="0081C7"/>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1" name="Straight Arrow Connector 50"/>
          <p:cNvCxnSpPr/>
          <p:nvPr userDrawn="1"/>
        </p:nvCxnSpPr>
        <p:spPr bwMode="auto">
          <a:xfrm flipV="1">
            <a:off x="13848184" y="8259087"/>
            <a:ext cx="3713877" cy="1"/>
          </a:xfrm>
          <a:prstGeom prst="straightConnector1">
            <a:avLst/>
          </a:prstGeom>
          <a:blipFill dpi="0" rotWithShape="0">
            <a:blip r:embed="rId12"/>
            <a:srcRect/>
            <a:tile tx="0" ty="0" sx="100000" sy="100000" flip="none" algn="tl"/>
          </a:blipFill>
          <a:ln w="76200" cap="flat" cmpd="sng" algn="ctr">
            <a:solidFill>
              <a:srgbClr val="0081C7"/>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2" name="Straight Arrow Connector 51"/>
          <p:cNvCxnSpPr/>
          <p:nvPr userDrawn="1"/>
        </p:nvCxnSpPr>
        <p:spPr bwMode="auto">
          <a:xfrm>
            <a:off x="12650017" y="10195270"/>
            <a:ext cx="5589428" cy="26678"/>
          </a:xfrm>
          <a:prstGeom prst="straightConnector1">
            <a:avLst/>
          </a:prstGeom>
          <a:blipFill dpi="0" rotWithShape="0">
            <a:blip r:embed="rId12"/>
            <a:srcRect/>
            <a:tile tx="0" ty="0" sx="100000" sy="100000" flip="none" algn="tl"/>
          </a:blipFill>
          <a:ln w="76200" cap="flat" cmpd="sng" algn="ctr">
            <a:solidFill>
              <a:srgbClr val="0081C7"/>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3" name="Straight Arrow Connector 52"/>
          <p:cNvCxnSpPr/>
          <p:nvPr userDrawn="1"/>
        </p:nvCxnSpPr>
        <p:spPr bwMode="auto">
          <a:xfrm>
            <a:off x="4729444" y="8259087"/>
            <a:ext cx="4274162" cy="1172502"/>
          </a:xfrm>
          <a:prstGeom prst="straightConnector1">
            <a:avLst/>
          </a:prstGeom>
          <a:blipFill dpi="0" rotWithShape="0">
            <a:blip r:embed="rId12"/>
            <a:srcRect/>
            <a:tile tx="0" ty="0" sx="100000" sy="100000" flip="none" algn="tl"/>
          </a:blipFill>
          <a:ln w="76200" cap="flat" cmpd="sng" algn="ctr">
            <a:solidFill>
              <a:srgbClr val="FFD616"/>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pic>
        <p:nvPicPr>
          <p:cNvPr id="54" name="Picture 53"/>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21482182" y="8259087"/>
            <a:ext cx="1610303" cy="1377564"/>
          </a:xfrm>
          <a:prstGeom prst="rect">
            <a:avLst/>
          </a:prstGeom>
        </p:spPr>
      </p:pic>
      <p:pic>
        <p:nvPicPr>
          <p:cNvPr id="55" name="Picture 54"/>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4341617" y="6711271"/>
            <a:ext cx="4309070" cy="1284116"/>
          </a:xfrm>
          <a:prstGeom prst="rect">
            <a:avLst/>
          </a:prstGeom>
        </p:spPr>
      </p:pic>
      <p:pic>
        <p:nvPicPr>
          <p:cNvPr id="56" name="Picture 55"/>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1661403" y="10076676"/>
            <a:ext cx="2460444" cy="1715244"/>
          </a:xfrm>
          <a:prstGeom prst="rect">
            <a:avLst/>
          </a:prstGeom>
        </p:spPr>
      </p:pic>
      <p:pic>
        <p:nvPicPr>
          <p:cNvPr id="57" name="Picture 56"/>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8944180" y="6785413"/>
            <a:ext cx="3684892" cy="1631955"/>
          </a:xfrm>
          <a:prstGeom prst="rect">
            <a:avLst/>
          </a:prstGeom>
        </p:spPr>
      </p:pic>
      <p:pic>
        <p:nvPicPr>
          <p:cNvPr id="58" name="Picture 57"/>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11457215" y="7779964"/>
            <a:ext cx="1425152" cy="1447350"/>
          </a:xfrm>
          <a:prstGeom prst="rect">
            <a:avLst/>
          </a:prstGeom>
        </p:spPr>
      </p:pic>
      <p:pic>
        <p:nvPicPr>
          <p:cNvPr id="60" name="Picture 59"/>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1311323" y="10168306"/>
            <a:ext cx="2384377" cy="1781270"/>
          </a:xfrm>
          <a:prstGeom prst="rect">
            <a:avLst/>
          </a:prstGeom>
        </p:spPr>
      </p:pic>
      <p:pic>
        <p:nvPicPr>
          <p:cNvPr id="61" name="Picture 60"/>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6924506" y="10197333"/>
            <a:ext cx="2202806" cy="1721375"/>
          </a:xfrm>
          <a:prstGeom prst="rect">
            <a:avLst/>
          </a:prstGeom>
        </p:spPr>
      </p:pic>
      <p:cxnSp>
        <p:nvCxnSpPr>
          <p:cNvPr id="62" name="Straight Arrow Connector 61"/>
          <p:cNvCxnSpPr/>
          <p:nvPr userDrawn="1"/>
        </p:nvCxnSpPr>
        <p:spPr bwMode="auto">
          <a:xfrm flipV="1">
            <a:off x="5912706" y="9711041"/>
            <a:ext cx="3090900" cy="37434"/>
          </a:xfrm>
          <a:prstGeom prst="straightConnector1">
            <a:avLst/>
          </a:prstGeom>
          <a:blipFill dpi="0" rotWithShape="0">
            <a:blip r:embed="rId12"/>
            <a:srcRect/>
            <a:tile tx="0" ty="0" sx="100000" sy="100000" flip="none" algn="tl"/>
          </a:blipFill>
          <a:ln w="76200" cap="flat" cmpd="sng" algn="ctr">
            <a:solidFill>
              <a:srgbClr val="FFD616"/>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84" name="Straight Arrow Connector 83"/>
          <p:cNvCxnSpPr/>
          <p:nvPr userDrawn="1"/>
        </p:nvCxnSpPr>
        <p:spPr bwMode="auto">
          <a:xfrm flipH="1">
            <a:off x="10316270" y="10226799"/>
            <a:ext cx="3009" cy="1138176"/>
          </a:xfrm>
          <a:prstGeom prst="straightConnector1">
            <a:avLst/>
          </a:prstGeom>
          <a:blipFill dpi="0" rotWithShape="0">
            <a:blip r:embed="rId12"/>
            <a:srcRect/>
            <a:tile tx="0" ty="0" sx="100000" sy="100000" flip="none" algn="tl"/>
          </a:blipFill>
          <a:ln w="76200" cap="flat" cmpd="sng" algn="ctr">
            <a:solidFill>
              <a:srgbClr val="0081C7"/>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89" name="Straight Arrow Connector 88"/>
          <p:cNvCxnSpPr/>
          <p:nvPr userDrawn="1"/>
        </p:nvCxnSpPr>
        <p:spPr bwMode="auto">
          <a:xfrm flipV="1">
            <a:off x="9530514" y="10168306"/>
            <a:ext cx="0" cy="1362281"/>
          </a:xfrm>
          <a:prstGeom prst="straightConnector1">
            <a:avLst/>
          </a:prstGeom>
          <a:blipFill dpi="0" rotWithShape="0">
            <a:blip r:embed="rId12"/>
            <a:srcRect/>
            <a:tile tx="0" ty="0" sx="100000" sy="100000" flip="none" algn="tl"/>
          </a:blipFill>
          <a:ln w="76200" cap="flat" cmpd="sng" algn="ctr">
            <a:solidFill>
              <a:srgbClr val="AF4035"/>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0" name="Straight Arrow Connector 89"/>
          <p:cNvCxnSpPr/>
          <p:nvPr userDrawn="1"/>
        </p:nvCxnSpPr>
        <p:spPr bwMode="auto">
          <a:xfrm>
            <a:off x="11100146" y="10226799"/>
            <a:ext cx="957368" cy="375617"/>
          </a:xfrm>
          <a:prstGeom prst="straightConnector1">
            <a:avLst/>
          </a:prstGeom>
          <a:blipFill dpi="0" rotWithShape="0">
            <a:blip r:embed="rId12"/>
            <a:srcRect/>
            <a:tile tx="0" ty="0" sx="100000" sy="100000" flip="none" algn="tl"/>
          </a:blipFill>
          <a:ln w="76200" cap="flat" cmpd="sng" algn="ctr">
            <a:solidFill>
              <a:srgbClr val="0081C7"/>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1" name="Straight Arrow Connector 90"/>
          <p:cNvCxnSpPr/>
          <p:nvPr userDrawn="1"/>
        </p:nvCxnSpPr>
        <p:spPr bwMode="auto">
          <a:xfrm>
            <a:off x="11487364" y="9529840"/>
            <a:ext cx="1496724" cy="69792"/>
          </a:xfrm>
          <a:prstGeom prst="straightConnector1">
            <a:avLst/>
          </a:prstGeom>
          <a:blipFill dpi="0" rotWithShape="0">
            <a:blip r:embed="rId12"/>
            <a:srcRect/>
            <a:tile tx="0" ty="0" sx="100000" sy="100000" flip="none" algn="tl"/>
          </a:blipFill>
          <a:ln w="76200" cap="flat" cmpd="sng" algn="ctr">
            <a:solidFill>
              <a:srgbClr val="0081C7"/>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2" name="Straight Arrow Connector 91"/>
          <p:cNvCxnSpPr/>
          <p:nvPr userDrawn="1"/>
        </p:nvCxnSpPr>
        <p:spPr bwMode="auto">
          <a:xfrm>
            <a:off x="13280500" y="9209731"/>
            <a:ext cx="1217152" cy="34896"/>
          </a:xfrm>
          <a:prstGeom prst="straightConnector1">
            <a:avLst/>
          </a:prstGeom>
          <a:blipFill dpi="0" rotWithShape="0">
            <a:blip r:embed="rId12"/>
            <a:srcRect/>
            <a:tile tx="0" ty="0" sx="100000" sy="100000" flip="none" algn="tl"/>
          </a:blipFill>
          <a:ln w="76200" cap="flat" cmpd="sng" algn="ctr">
            <a:solidFill>
              <a:srgbClr val="0081C7"/>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pic>
        <p:nvPicPr>
          <p:cNvPr id="59" name="Picture 58"/>
          <p:cNvPicPr>
            <a:picLocks noChangeAspect="1"/>
          </p:cNvPicPr>
          <p:nvPr userDrawn="1"/>
        </p:nvPicPr>
        <p:blipFill rotWithShape="1">
          <a:blip r:embed="rId19" cstate="email">
            <a:extLst>
              <a:ext uri="{28A0092B-C50C-407E-A947-70E740481C1C}">
                <a14:useLocalDpi xmlns:a14="http://schemas.microsoft.com/office/drawing/2010/main"/>
              </a:ext>
            </a:extLst>
          </a:blip>
          <a:srcRect/>
          <a:stretch/>
        </p:blipFill>
        <p:spPr>
          <a:xfrm>
            <a:off x="18404917" y="9810328"/>
            <a:ext cx="2883430" cy="693199"/>
          </a:xfrm>
          <a:prstGeom prst="rect">
            <a:avLst/>
          </a:prstGeom>
        </p:spPr>
      </p:pic>
      <p:pic>
        <p:nvPicPr>
          <p:cNvPr id="63" name="Picture 62"/>
          <p:cNvPicPr>
            <a:picLocks noChangeAspect="1"/>
          </p:cNvPicPr>
          <p:nvPr userDrawn="1"/>
        </p:nvPicPr>
        <p:blipFill rotWithShape="1">
          <a:blip r:embed="rId20" cstate="email">
            <a:extLst>
              <a:ext uri="{28A0092B-C50C-407E-A947-70E740481C1C}">
                <a14:useLocalDpi xmlns:a14="http://schemas.microsoft.com/office/drawing/2010/main"/>
              </a:ext>
            </a:extLst>
          </a:blip>
          <a:srcRect/>
          <a:stretch/>
        </p:blipFill>
        <p:spPr>
          <a:xfrm flipH="1">
            <a:off x="18359963" y="10565783"/>
            <a:ext cx="2977053" cy="704666"/>
          </a:xfrm>
          <a:prstGeom prst="rect">
            <a:avLst/>
          </a:prstGeom>
        </p:spPr>
      </p:pic>
      <p:pic>
        <p:nvPicPr>
          <p:cNvPr id="65" name="Picture 64"/>
          <p:cNvPicPr>
            <a:picLocks noChangeAspect="1"/>
          </p:cNvPicPr>
          <p:nvPr userDrawn="1"/>
        </p:nvPicPr>
        <p:blipFill rotWithShape="1">
          <a:blip r:embed="rId21" cstate="email">
            <a:extLst>
              <a:ext uri="{28A0092B-C50C-407E-A947-70E740481C1C}">
                <a14:useLocalDpi xmlns:a14="http://schemas.microsoft.com/office/drawing/2010/main"/>
              </a:ext>
            </a:extLst>
          </a:blip>
          <a:srcRect/>
          <a:stretch/>
        </p:blipFill>
        <p:spPr>
          <a:xfrm>
            <a:off x="21054378" y="10653383"/>
            <a:ext cx="832455" cy="786266"/>
          </a:xfrm>
          <a:prstGeom prst="rect">
            <a:avLst/>
          </a:prstGeom>
        </p:spPr>
      </p:pic>
    </p:spTree>
    <p:extLst>
      <p:ext uri="{BB962C8B-B14F-4D97-AF65-F5344CB8AC3E}">
        <p14:creationId xmlns:p14="http://schemas.microsoft.com/office/powerpoint/2010/main" val="42846775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ck_Cover">
    <p:spTree>
      <p:nvGrpSpPr>
        <p:cNvPr id="1" name=""/>
        <p:cNvGrpSpPr/>
        <p:nvPr/>
      </p:nvGrpSpPr>
      <p:grpSpPr>
        <a:xfrm>
          <a:off x="0" y="0"/>
          <a:ext cx="0" cy="0"/>
          <a:chOff x="0" y="0"/>
          <a:chExt cx="0" cy="0"/>
        </a:xfrm>
      </p:grpSpPr>
      <p:sp>
        <p:nvSpPr>
          <p:cNvPr id="2" name="Rectangle 1"/>
          <p:cNvSpPr/>
          <p:nvPr userDrawn="1"/>
        </p:nvSpPr>
        <p:spPr bwMode="auto">
          <a:xfrm>
            <a:off x="0" y="0"/>
            <a:ext cx="24384000" cy="13716000"/>
          </a:xfrm>
          <a:prstGeom prst="rect">
            <a:avLst/>
          </a:prstGeom>
          <a:solidFill>
            <a:schemeClr val="bg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Heiti SC Light" charset="0"/>
              <a:cs typeface="Heiti SC Light" charset="0"/>
              <a:sym typeface="Gill Sans" charset="0"/>
            </a:endParaRPr>
          </a:p>
        </p:txBody>
      </p:sp>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l="-1" t="-7614" r="-81464" b="5747"/>
          <a:stretch/>
        </p:blipFill>
        <p:spPr>
          <a:xfrm>
            <a:off x="0" y="0"/>
            <a:ext cx="24384000" cy="13716000"/>
          </a:xfrm>
          <a:prstGeom prst="rect">
            <a:avLst/>
          </a:prstGeom>
          <a:gradFill>
            <a:gsLst>
              <a:gs pos="0">
                <a:srgbClr val="62C4DD">
                  <a:alpha val="43000"/>
                </a:srgbClr>
              </a:gs>
              <a:gs pos="100000">
                <a:srgbClr val="3DA7AB">
                  <a:alpha val="91000"/>
                </a:srgbClr>
              </a:gs>
            </a:gsLst>
            <a:lin ang="5400000" scaled="1"/>
          </a:gradFill>
        </p:spPr>
      </p:pic>
      <p:sp>
        <p:nvSpPr>
          <p:cNvPr id="9" name="Freeform 8"/>
          <p:cNvSpPr/>
          <p:nvPr userDrawn="1"/>
        </p:nvSpPr>
        <p:spPr bwMode="auto">
          <a:xfrm>
            <a:off x="0" y="-10981"/>
            <a:ext cx="24384000" cy="3892266"/>
          </a:xfrm>
          <a:custGeom>
            <a:avLst/>
            <a:gdLst>
              <a:gd name="connsiteX0" fmla="*/ 0 w 24418548"/>
              <a:gd name="connsiteY0" fmla="*/ 0 h 3892266"/>
              <a:gd name="connsiteX1" fmla="*/ 24418548 w 24418548"/>
              <a:gd name="connsiteY1" fmla="*/ 0 h 3892266"/>
              <a:gd name="connsiteX2" fmla="*/ 24418548 w 24418548"/>
              <a:gd name="connsiteY2" fmla="*/ 3683623 h 3892266"/>
              <a:gd name="connsiteX3" fmla="*/ 24402436 w 24418548"/>
              <a:gd name="connsiteY3" fmla="*/ 3875134 h 3892266"/>
              <a:gd name="connsiteX4" fmla="*/ 24398756 w 24418548"/>
              <a:gd name="connsiteY4" fmla="*/ 3892266 h 3892266"/>
              <a:gd name="connsiteX5" fmla="*/ 24382888 w 24418548"/>
              <a:gd name="connsiteY5" fmla="*/ 3818330 h 3892266"/>
              <a:gd name="connsiteX6" fmla="*/ 23625324 w 24418548"/>
              <a:gd name="connsiteY6" fmla="*/ 3150650 h 3892266"/>
              <a:gd name="connsiteX7" fmla="*/ 793227 w 24418548"/>
              <a:gd name="connsiteY7" fmla="*/ 3150650 h 3892266"/>
              <a:gd name="connsiteX8" fmla="*/ 705272 w 24418548"/>
              <a:gd name="connsiteY8" fmla="*/ 3159284 h 3892266"/>
              <a:gd name="connsiteX9" fmla="*/ 705272 w 24418548"/>
              <a:gd name="connsiteY9" fmla="*/ 3132974 h 3892266"/>
              <a:gd name="connsiteX10" fmla="*/ 580188 w 24418548"/>
              <a:gd name="connsiteY10" fmla="*/ 3109877 h 3892266"/>
              <a:gd name="connsiteX11" fmla="*/ 15965 w 24418548"/>
              <a:gd name="connsiteY11" fmla="*/ 2509488 h 3892266"/>
              <a:gd name="connsiteX12" fmla="*/ 6371 w 24418548"/>
              <a:gd name="connsiteY12" fmla="*/ 2414301 h 3892266"/>
              <a:gd name="connsiteX13" fmla="*/ 0 w 24418548"/>
              <a:gd name="connsiteY13" fmla="*/ 2414301 h 3892266"/>
              <a:gd name="connsiteX0" fmla="*/ 0 w 24418548"/>
              <a:gd name="connsiteY0" fmla="*/ 0 h 3892266"/>
              <a:gd name="connsiteX1" fmla="*/ 24418548 w 24418548"/>
              <a:gd name="connsiteY1" fmla="*/ 0 h 3892266"/>
              <a:gd name="connsiteX2" fmla="*/ 24418548 w 24418548"/>
              <a:gd name="connsiteY2" fmla="*/ 3683623 h 3892266"/>
              <a:gd name="connsiteX3" fmla="*/ 24402436 w 24418548"/>
              <a:gd name="connsiteY3" fmla="*/ 3875134 h 3892266"/>
              <a:gd name="connsiteX4" fmla="*/ 24398756 w 24418548"/>
              <a:gd name="connsiteY4" fmla="*/ 3892266 h 3892266"/>
              <a:gd name="connsiteX5" fmla="*/ 24382888 w 24418548"/>
              <a:gd name="connsiteY5" fmla="*/ 3818330 h 3892266"/>
              <a:gd name="connsiteX6" fmla="*/ 23625324 w 24418548"/>
              <a:gd name="connsiteY6" fmla="*/ 3150650 h 3892266"/>
              <a:gd name="connsiteX7" fmla="*/ 793227 w 24418548"/>
              <a:gd name="connsiteY7" fmla="*/ 3150650 h 3892266"/>
              <a:gd name="connsiteX8" fmla="*/ 705272 w 24418548"/>
              <a:gd name="connsiteY8" fmla="*/ 3159284 h 3892266"/>
              <a:gd name="connsiteX9" fmla="*/ 628381 w 24418548"/>
              <a:gd name="connsiteY9" fmla="*/ 3447081 h 3892266"/>
              <a:gd name="connsiteX10" fmla="*/ 580188 w 24418548"/>
              <a:gd name="connsiteY10" fmla="*/ 3109877 h 3892266"/>
              <a:gd name="connsiteX11" fmla="*/ 15965 w 24418548"/>
              <a:gd name="connsiteY11" fmla="*/ 2509488 h 3892266"/>
              <a:gd name="connsiteX12" fmla="*/ 6371 w 24418548"/>
              <a:gd name="connsiteY12" fmla="*/ 2414301 h 3892266"/>
              <a:gd name="connsiteX13" fmla="*/ 0 w 24418548"/>
              <a:gd name="connsiteY13" fmla="*/ 2414301 h 3892266"/>
              <a:gd name="connsiteX14" fmla="*/ 0 w 24418548"/>
              <a:gd name="connsiteY14" fmla="*/ 0 h 3892266"/>
              <a:gd name="connsiteX0" fmla="*/ 0 w 24418548"/>
              <a:gd name="connsiteY0" fmla="*/ 0 h 3892266"/>
              <a:gd name="connsiteX1" fmla="*/ 24418548 w 24418548"/>
              <a:gd name="connsiteY1" fmla="*/ 0 h 3892266"/>
              <a:gd name="connsiteX2" fmla="*/ 24418548 w 24418548"/>
              <a:gd name="connsiteY2" fmla="*/ 3683623 h 3892266"/>
              <a:gd name="connsiteX3" fmla="*/ 24402436 w 24418548"/>
              <a:gd name="connsiteY3" fmla="*/ 3875134 h 3892266"/>
              <a:gd name="connsiteX4" fmla="*/ 24398756 w 24418548"/>
              <a:gd name="connsiteY4" fmla="*/ 3892266 h 3892266"/>
              <a:gd name="connsiteX5" fmla="*/ 24382888 w 24418548"/>
              <a:gd name="connsiteY5" fmla="*/ 3818330 h 3892266"/>
              <a:gd name="connsiteX6" fmla="*/ 23625324 w 24418548"/>
              <a:gd name="connsiteY6" fmla="*/ 3150650 h 3892266"/>
              <a:gd name="connsiteX7" fmla="*/ 793227 w 24418548"/>
              <a:gd name="connsiteY7" fmla="*/ 3150650 h 3892266"/>
              <a:gd name="connsiteX8" fmla="*/ 705272 w 24418548"/>
              <a:gd name="connsiteY8" fmla="*/ 3159284 h 3892266"/>
              <a:gd name="connsiteX9" fmla="*/ 580188 w 24418548"/>
              <a:gd name="connsiteY9" fmla="*/ 3109877 h 3892266"/>
              <a:gd name="connsiteX10" fmla="*/ 15965 w 24418548"/>
              <a:gd name="connsiteY10" fmla="*/ 2509488 h 3892266"/>
              <a:gd name="connsiteX11" fmla="*/ 6371 w 24418548"/>
              <a:gd name="connsiteY11" fmla="*/ 2414301 h 3892266"/>
              <a:gd name="connsiteX12" fmla="*/ 0 w 24418548"/>
              <a:gd name="connsiteY12" fmla="*/ 2414301 h 3892266"/>
              <a:gd name="connsiteX13" fmla="*/ 0 w 24418548"/>
              <a:gd name="connsiteY13" fmla="*/ 0 h 3892266"/>
              <a:gd name="connsiteX0" fmla="*/ 0 w 24418548"/>
              <a:gd name="connsiteY0" fmla="*/ 0 h 3892266"/>
              <a:gd name="connsiteX1" fmla="*/ 24418548 w 24418548"/>
              <a:gd name="connsiteY1" fmla="*/ 0 h 3892266"/>
              <a:gd name="connsiteX2" fmla="*/ 24418548 w 24418548"/>
              <a:gd name="connsiteY2" fmla="*/ 3683623 h 3892266"/>
              <a:gd name="connsiteX3" fmla="*/ 24402436 w 24418548"/>
              <a:gd name="connsiteY3" fmla="*/ 3875134 h 3892266"/>
              <a:gd name="connsiteX4" fmla="*/ 24398756 w 24418548"/>
              <a:gd name="connsiteY4" fmla="*/ 3892266 h 3892266"/>
              <a:gd name="connsiteX5" fmla="*/ 24382888 w 24418548"/>
              <a:gd name="connsiteY5" fmla="*/ 3818330 h 3892266"/>
              <a:gd name="connsiteX6" fmla="*/ 23625324 w 24418548"/>
              <a:gd name="connsiteY6" fmla="*/ 3150650 h 3892266"/>
              <a:gd name="connsiteX7" fmla="*/ 793227 w 24418548"/>
              <a:gd name="connsiteY7" fmla="*/ 3150650 h 3892266"/>
              <a:gd name="connsiteX8" fmla="*/ 705272 w 24418548"/>
              <a:gd name="connsiteY8" fmla="*/ 3173245 h 3892266"/>
              <a:gd name="connsiteX9" fmla="*/ 580188 w 24418548"/>
              <a:gd name="connsiteY9" fmla="*/ 3109877 h 3892266"/>
              <a:gd name="connsiteX10" fmla="*/ 15965 w 24418548"/>
              <a:gd name="connsiteY10" fmla="*/ 2509488 h 3892266"/>
              <a:gd name="connsiteX11" fmla="*/ 6371 w 24418548"/>
              <a:gd name="connsiteY11" fmla="*/ 2414301 h 3892266"/>
              <a:gd name="connsiteX12" fmla="*/ 0 w 24418548"/>
              <a:gd name="connsiteY12" fmla="*/ 2414301 h 3892266"/>
              <a:gd name="connsiteX13" fmla="*/ 0 w 24418548"/>
              <a:gd name="connsiteY13" fmla="*/ 0 h 3892266"/>
              <a:gd name="connsiteX0" fmla="*/ 0 w 24418548"/>
              <a:gd name="connsiteY0" fmla="*/ 0 h 3892266"/>
              <a:gd name="connsiteX1" fmla="*/ 24418548 w 24418548"/>
              <a:gd name="connsiteY1" fmla="*/ 0 h 3892266"/>
              <a:gd name="connsiteX2" fmla="*/ 24418548 w 24418548"/>
              <a:gd name="connsiteY2" fmla="*/ 3683623 h 3892266"/>
              <a:gd name="connsiteX3" fmla="*/ 24402436 w 24418548"/>
              <a:gd name="connsiteY3" fmla="*/ 3875134 h 3892266"/>
              <a:gd name="connsiteX4" fmla="*/ 24398756 w 24418548"/>
              <a:gd name="connsiteY4" fmla="*/ 3892266 h 3892266"/>
              <a:gd name="connsiteX5" fmla="*/ 24382888 w 24418548"/>
              <a:gd name="connsiteY5" fmla="*/ 3818330 h 3892266"/>
              <a:gd name="connsiteX6" fmla="*/ 23625324 w 24418548"/>
              <a:gd name="connsiteY6" fmla="*/ 3150650 h 3892266"/>
              <a:gd name="connsiteX7" fmla="*/ 793227 w 24418548"/>
              <a:gd name="connsiteY7" fmla="*/ 3150650 h 3892266"/>
              <a:gd name="connsiteX8" fmla="*/ 580188 w 24418548"/>
              <a:gd name="connsiteY8" fmla="*/ 3109877 h 3892266"/>
              <a:gd name="connsiteX9" fmla="*/ 15965 w 24418548"/>
              <a:gd name="connsiteY9" fmla="*/ 2509488 h 3892266"/>
              <a:gd name="connsiteX10" fmla="*/ 6371 w 24418548"/>
              <a:gd name="connsiteY10" fmla="*/ 2414301 h 3892266"/>
              <a:gd name="connsiteX11" fmla="*/ 0 w 24418548"/>
              <a:gd name="connsiteY11" fmla="*/ 2414301 h 3892266"/>
              <a:gd name="connsiteX12" fmla="*/ 0 w 24418548"/>
              <a:gd name="connsiteY12" fmla="*/ 0 h 38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418548" h="3892266">
                <a:moveTo>
                  <a:pt x="0" y="0"/>
                </a:moveTo>
                <a:lnTo>
                  <a:pt x="24418548" y="0"/>
                </a:lnTo>
                <a:lnTo>
                  <a:pt x="24418548" y="3683623"/>
                </a:lnTo>
                <a:cubicBezTo>
                  <a:pt x="24418548" y="3749226"/>
                  <a:pt x="24413000" y="3813274"/>
                  <a:pt x="24402436" y="3875134"/>
                </a:cubicBezTo>
                <a:lnTo>
                  <a:pt x="24398756" y="3892266"/>
                </a:lnTo>
                <a:lnTo>
                  <a:pt x="24382888" y="3818330"/>
                </a:lnTo>
                <a:cubicBezTo>
                  <a:pt x="24282456" y="3431510"/>
                  <a:pt x="23981268" y="3150650"/>
                  <a:pt x="23625324" y="3150650"/>
                </a:cubicBezTo>
                <a:lnTo>
                  <a:pt x="793227" y="3150650"/>
                </a:lnTo>
                <a:lnTo>
                  <a:pt x="580188" y="3109877"/>
                </a:lnTo>
                <a:cubicBezTo>
                  <a:pt x="295899" y="3032945"/>
                  <a:pt x="75517" y="2800509"/>
                  <a:pt x="15965" y="2509488"/>
                </a:cubicBezTo>
                <a:lnTo>
                  <a:pt x="6371" y="2414301"/>
                </a:lnTo>
                <a:lnTo>
                  <a:pt x="0" y="2414301"/>
                </a:lnTo>
                <a:lnTo>
                  <a:pt x="0" y="0"/>
                </a:lnTo>
                <a:close/>
              </a:path>
            </a:pathLst>
          </a:custGeom>
          <a:solidFill>
            <a:schemeClr val="bg1"/>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rgbClr val="000000"/>
              </a:solidFill>
              <a:effectLst/>
              <a:latin typeface="Gill Sans" charset="0"/>
              <a:ea typeface="Heiti SC Light" charset="0"/>
              <a:cs typeface="Heiti SC Light" charset="0"/>
              <a:sym typeface="Gill Sans" charset="0"/>
            </a:endParaRPr>
          </a:p>
        </p:txBody>
      </p:sp>
      <p:pic>
        <p:nvPicPr>
          <p:cNvPr id="20" name="Picture 1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273812" y="233264"/>
            <a:ext cx="10503364" cy="2433279"/>
          </a:xfrm>
          <a:prstGeom prst="rect">
            <a:avLst/>
          </a:prstGeom>
        </p:spPr>
      </p:pic>
      <p:pic>
        <p:nvPicPr>
          <p:cNvPr id="23" name="Image 2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02768" y="1070690"/>
            <a:ext cx="1296144" cy="864462"/>
          </a:xfrm>
          <a:prstGeom prst="rect">
            <a:avLst/>
          </a:prstGeom>
        </p:spPr>
      </p:pic>
      <p:pic>
        <p:nvPicPr>
          <p:cNvPr id="7" name="Image 20"/>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30760" y="650338"/>
            <a:ext cx="2664296" cy="1776950"/>
          </a:xfrm>
          <a:prstGeom prst="rect">
            <a:avLst/>
          </a:prstGeom>
        </p:spPr>
      </p:pic>
    </p:spTree>
    <p:extLst>
      <p:ext uri="{BB962C8B-B14F-4D97-AF65-F5344CB8AC3E}">
        <p14:creationId xmlns:p14="http://schemas.microsoft.com/office/powerpoint/2010/main" val="20242134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 name="Rectangle 1"/>
          <p:cNvSpPr>
            <a:spLocks/>
          </p:cNvSpPr>
          <p:nvPr userDrawn="1"/>
        </p:nvSpPr>
        <p:spPr bwMode="auto">
          <a:xfrm>
            <a:off x="0" y="1488"/>
            <a:ext cx="24384000" cy="13714512"/>
          </a:xfrm>
          <a:prstGeom prst="rect">
            <a:avLst/>
          </a:prstGeom>
          <a:solidFill>
            <a:srgbClr val="ECEBE8"/>
          </a:solidFill>
          <a:ln w="25400" cap="flat">
            <a:solidFill>
              <a:schemeClr val="tx1">
                <a:alpha val="0"/>
              </a:schemeClr>
            </a:solidFill>
            <a:prstDash val="solid"/>
            <a:miter lim="800000"/>
            <a:headEnd type="none" w="med" len="med"/>
            <a:tailEnd type="none" w="med" len="med"/>
          </a:ln>
        </p:spPr>
        <p:txBody>
          <a:bodyPr lIns="0" tIns="0" rIns="0" bIns="0"/>
          <a:lstStyle/>
          <a:p>
            <a:endParaRPr lang="id-ID"/>
          </a:p>
        </p:txBody>
      </p:sp>
      <p:sp>
        <p:nvSpPr>
          <p:cNvPr id="9" name="Freeform 8"/>
          <p:cNvSpPr/>
          <p:nvPr userDrawn="1"/>
        </p:nvSpPr>
        <p:spPr bwMode="auto">
          <a:xfrm>
            <a:off x="0" y="-10981"/>
            <a:ext cx="24384000" cy="3892266"/>
          </a:xfrm>
          <a:custGeom>
            <a:avLst/>
            <a:gdLst>
              <a:gd name="connsiteX0" fmla="*/ 0 w 24418548"/>
              <a:gd name="connsiteY0" fmla="*/ 0 h 3892266"/>
              <a:gd name="connsiteX1" fmla="*/ 24418548 w 24418548"/>
              <a:gd name="connsiteY1" fmla="*/ 0 h 3892266"/>
              <a:gd name="connsiteX2" fmla="*/ 24418548 w 24418548"/>
              <a:gd name="connsiteY2" fmla="*/ 3683623 h 3892266"/>
              <a:gd name="connsiteX3" fmla="*/ 24402436 w 24418548"/>
              <a:gd name="connsiteY3" fmla="*/ 3875134 h 3892266"/>
              <a:gd name="connsiteX4" fmla="*/ 24398756 w 24418548"/>
              <a:gd name="connsiteY4" fmla="*/ 3892266 h 3892266"/>
              <a:gd name="connsiteX5" fmla="*/ 24382888 w 24418548"/>
              <a:gd name="connsiteY5" fmla="*/ 3818330 h 3892266"/>
              <a:gd name="connsiteX6" fmla="*/ 23625324 w 24418548"/>
              <a:gd name="connsiteY6" fmla="*/ 3150650 h 3892266"/>
              <a:gd name="connsiteX7" fmla="*/ 793227 w 24418548"/>
              <a:gd name="connsiteY7" fmla="*/ 3150650 h 3892266"/>
              <a:gd name="connsiteX8" fmla="*/ 705272 w 24418548"/>
              <a:gd name="connsiteY8" fmla="*/ 3159284 h 3892266"/>
              <a:gd name="connsiteX9" fmla="*/ 705272 w 24418548"/>
              <a:gd name="connsiteY9" fmla="*/ 3132974 h 3892266"/>
              <a:gd name="connsiteX10" fmla="*/ 580188 w 24418548"/>
              <a:gd name="connsiteY10" fmla="*/ 3109877 h 3892266"/>
              <a:gd name="connsiteX11" fmla="*/ 15965 w 24418548"/>
              <a:gd name="connsiteY11" fmla="*/ 2509488 h 3892266"/>
              <a:gd name="connsiteX12" fmla="*/ 6371 w 24418548"/>
              <a:gd name="connsiteY12" fmla="*/ 2414301 h 3892266"/>
              <a:gd name="connsiteX13" fmla="*/ 0 w 24418548"/>
              <a:gd name="connsiteY13" fmla="*/ 2414301 h 3892266"/>
              <a:gd name="connsiteX0" fmla="*/ 0 w 24418548"/>
              <a:gd name="connsiteY0" fmla="*/ 0 h 3892266"/>
              <a:gd name="connsiteX1" fmla="*/ 24418548 w 24418548"/>
              <a:gd name="connsiteY1" fmla="*/ 0 h 3892266"/>
              <a:gd name="connsiteX2" fmla="*/ 24418548 w 24418548"/>
              <a:gd name="connsiteY2" fmla="*/ 3683623 h 3892266"/>
              <a:gd name="connsiteX3" fmla="*/ 24402436 w 24418548"/>
              <a:gd name="connsiteY3" fmla="*/ 3875134 h 3892266"/>
              <a:gd name="connsiteX4" fmla="*/ 24398756 w 24418548"/>
              <a:gd name="connsiteY4" fmla="*/ 3892266 h 3892266"/>
              <a:gd name="connsiteX5" fmla="*/ 24382888 w 24418548"/>
              <a:gd name="connsiteY5" fmla="*/ 3818330 h 3892266"/>
              <a:gd name="connsiteX6" fmla="*/ 23625324 w 24418548"/>
              <a:gd name="connsiteY6" fmla="*/ 3150650 h 3892266"/>
              <a:gd name="connsiteX7" fmla="*/ 793227 w 24418548"/>
              <a:gd name="connsiteY7" fmla="*/ 3150650 h 3892266"/>
              <a:gd name="connsiteX8" fmla="*/ 705272 w 24418548"/>
              <a:gd name="connsiteY8" fmla="*/ 3159284 h 3892266"/>
              <a:gd name="connsiteX9" fmla="*/ 628381 w 24418548"/>
              <a:gd name="connsiteY9" fmla="*/ 3447081 h 3892266"/>
              <a:gd name="connsiteX10" fmla="*/ 580188 w 24418548"/>
              <a:gd name="connsiteY10" fmla="*/ 3109877 h 3892266"/>
              <a:gd name="connsiteX11" fmla="*/ 15965 w 24418548"/>
              <a:gd name="connsiteY11" fmla="*/ 2509488 h 3892266"/>
              <a:gd name="connsiteX12" fmla="*/ 6371 w 24418548"/>
              <a:gd name="connsiteY12" fmla="*/ 2414301 h 3892266"/>
              <a:gd name="connsiteX13" fmla="*/ 0 w 24418548"/>
              <a:gd name="connsiteY13" fmla="*/ 2414301 h 3892266"/>
              <a:gd name="connsiteX14" fmla="*/ 0 w 24418548"/>
              <a:gd name="connsiteY14" fmla="*/ 0 h 3892266"/>
              <a:gd name="connsiteX0" fmla="*/ 0 w 24418548"/>
              <a:gd name="connsiteY0" fmla="*/ 0 h 3892266"/>
              <a:gd name="connsiteX1" fmla="*/ 24418548 w 24418548"/>
              <a:gd name="connsiteY1" fmla="*/ 0 h 3892266"/>
              <a:gd name="connsiteX2" fmla="*/ 24418548 w 24418548"/>
              <a:gd name="connsiteY2" fmla="*/ 3683623 h 3892266"/>
              <a:gd name="connsiteX3" fmla="*/ 24402436 w 24418548"/>
              <a:gd name="connsiteY3" fmla="*/ 3875134 h 3892266"/>
              <a:gd name="connsiteX4" fmla="*/ 24398756 w 24418548"/>
              <a:gd name="connsiteY4" fmla="*/ 3892266 h 3892266"/>
              <a:gd name="connsiteX5" fmla="*/ 24382888 w 24418548"/>
              <a:gd name="connsiteY5" fmla="*/ 3818330 h 3892266"/>
              <a:gd name="connsiteX6" fmla="*/ 23625324 w 24418548"/>
              <a:gd name="connsiteY6" fmla="*/ 3150650 h 3892266"/>
              <a:gd name="connsiteX7" fmla="*/ 793227 w 24418548"/>
              <a:gd name="connsiteY7" fmla="*/ 3150650 h 3892266"/>
              <a:gd name="connsiteX8" fmla="*/ 705272 w 24418548"/>
              <a:gd name="connsiteY8" fmla="*/ 3159284 h 3892266"/>
              <a:gd name="connsiteX9" fmla="*/ 580188 w 24418548"/>
              <a:gd name="connsiteY9" fmla="*/ 3109877 h 3892266"/>
              <a:gd name="connsiteX10" fmla="*/ 15965 w 24418548"/>
              <a:gd name="connsiteY10" fmla="*/ 2509488 h 3892266"/>
              <a:gd name="connsiteX11" fmla="*/ 6371 w 24418548"/>
              <a:gd name="connsiteY11" fmla="*/ 2414301 h 3892266"/>
              <a:gd name="connsiteX12" fmla="*/ 0 w 24418548"/>
              <a:gd name="connsiteY12" fmla="*/ 2414301 h 3892266"/>
              <a:gd name="connsiteX13" fmla="*/ 0 w 24418548"/>
              <a:gd name="connsiteY13" fmla="*/ 0 h 3892266"/>
              <a:gd name="connsiteX0" fmla="*/ 0 w 24418548"/>
              <a:gd name="connsiteY0" fmla="*/ 0 h 3892266"/>
              <a:gd name="connsiteX1" fmla="*/ 24418548 w 24418548"/>
              <a:gd name="connsiteY1" fmla="*/ 0 h 3892266"/>
              <a:gd name="connsiteX2" fmla="*/ 24418548 w 24418548"/>
              <a:gd name="connsiteY2" fmla="*/ 3683623 h 3892266"/>
              <a:gd name="connsiteX3" fmla="*/ 24402436 w 24418548"/>
              <a:gd name="connsiteY3" fmla="*/ 3875134 h 3892266"/>
              <a:gd name="connsiteX4" fmla="*/ 24398756 w 24418548"/>
              <a:gd name="connsiteY4" fmla="*/ 3892266 h 3892266"/>
              <a:gd name="connsiteX5" fmla="*/ 24382888 w 24418548"/>
              <a:gd name="connsiteY5" fmla="*/ 3818330 h 3892266"/>
              <a:gd name="connsiteX6" fmla="*/ 23625324 w 24418548"/>
              <a:gd name="connsiteY6" fmla="*/ 3150650 h 3892266"/>
              <a:gd name="connsiteX7" fmla="*/ 793227 w 24418548"/>
              <a:gd name="connsiteY7" fmla="*/ 3150650 h 3892266"/>
              <a:gd name="connsiteX8" fmla="*/ 705272 w 24418548"/>
              <a:gd name="connsiteY8" fmla="*/ 3173245 h 3892266"/>
              <a:gd name="connsiteX9" fmla="*/ 580188 w 24418548"/>
              <a:gd name="connsiteY9" fmla="*/ 3109877 h 3892266"/>
              <a:gd name="connsiteX10" fmla="*/ 15965 w 24418548"/>
              <a:gd name="connsiteY10" fmla="*/ 2509488 h 3892266"/>
              <a:gd name="connsiteX11" fmla="*/ 6371 w 24418548"/>
              <a:gd name="connsiteY11" fmla="*/ 2414301 h 3892266"/>
              <a:gd name="connsiteX12" fmla="*/ 0 w 24418548"/>
              <a:gd name="connsiteY12" fmla="*/ 2414301 h 3892266"/>
              <a:gd name="connsiteX13" fmla="*/ 0 w 24418548"/>
              <a:gd name="connsiteY13" fmla="*/ 0 h 3892266"/>
              <a:gd name="connsiteX0" fmla="*/ 0 w 24418548"/>
              <a:gd name="connsiteY0" fmla="*/ 0 h 3892266"/>
              <a:gd name="connsiteX1" fmla="*/ 24418548 w 24418548"/>
              <a:gd name="connsiteY1" fmla="*/ 0 h 3892266"/>
              <a:gd name="connsiteX2" fmla="*/ 24418548 w 24418548"/>
              <a:gd name="connsiteY2" fmla="*/ 3683623 h 3892266"/>
              <a:gd name="connsiteX3" fmla="*/ 24402436 w 24418548"/>
              <a:gd name="connsiteY3" fmla="*/ 3875134 h 3892266"/>
              <a:gd name="connsiteX4" fmla="*/ 24398756 w 24418548"/>
              <a:gd name="connsiteY4" fmla="*/ 3892266 h 3892266"/>
              <a:gd name="connsiteX5" fmla="*/ 24382888 w 24418548"/>
              <a:gd name="connsiteY5" fmla="*/ 3818330 h 3892266"/>
              <a:gd name="connsiteX6" fmla="*/ 23625324 w 24418548"/>
              <a:gd name="connsiteY6" fmla="*/ 3150650 h 3892266"/>
              <a:gd name="connsiteX7" fmla="*/ 793227 w 24418548"/>
              <a:gd name="connsiteY7" fmla="*/ 3150650 h 3892266"/>
              <a:gd name="connsiteX8" fmla="*/ 580188 w 24418548"/>
              <a:gd name="connsiteY8" fmla="*/ 3109877 h 3892266"/>
              <a:gd name="connsiteX9" fmla="*/ 15965 w 24418548"/>
              <a:gd name="connsiteY9" fmla="*/ 2509488 h 3892266"/>
              <a:gd name="connsiteX10" fmla="*/ 6371 w 24418548"/>
              <a:gd name="connsiteY10" fmla="*/ 2414301 h 3892266"/>
              <a:gd name="connsiteX11" fmla="*/ 0 w 24418548"/>
              <a:gd name="connsiteY11" fmla="*/ 2414301 h 3892266"/>
              <a:gd name="connsiteX12" fmla="*/ 0 w 24418548"/>
              <a:gd name="connsiteY12" fmla="*/ 0 h 38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418548" h="3892266">
                <a:moveTo>
                  <a:pt x="0" y="0"/>
                </a:moveTo>
                <a:lnTo>
                  <a:pt x="24418548" y="0"/>
                </a:lnTo>
                <a:lnTo>
                  <a:pt x="24418548" y="3683623"/>
                </a:lnTo>
                <a:cubicBezTo>
                  <a:pt x="24418548" y="3749226"/>
                  <a:pt x="24413000" y="3813274"/>
                  <a:pt x="24402436" y="3875134"/>
                </a:cubicBezTo>
                <a:lnTo>
                  <a:pt x="24398756" y="3892266"/>
                </a:lnTo>
                <a:lnTo>
                  <a:pt x="24382888" y="3818330"/>
                </a:lnTo>
                <a:cubicBezTo>
                  <a:pt x="24282456" y="3431510"/>
                  <a:pt x="23981268" y="3150650"/>
                  <a:pt x="23625324" y="3150650"/>
                </a:cubicBezTo>
                <a:lnTo>
                  <a:pt x="793227" y="3150650"/>
                </a:lnTo>
                <a:lnTo>
                  <a:pt x="580188" y="3109877"/>
                </a:lnTo>
                <a:cubicBezTo>
                  <a:pt x="295899" y="3032945"/>
                  <a:pt x="75517" y="2800509"/>
                  <a:pt x="15965" y="2509488"/>
                </a:cubicBezTo>
                <a:lnTo>
                  <a:pt x="6371" y="2414301"/>
                </a:lnTo>
                <a:lnTo>
                  <a:pt x="0" y="2414301"/>
                </a:lnTo>
                <a:lnTo>
                  <a:pt x="0" y="0"/>
                </a:lnTo>
                <a:close/>
              </a:path>
            </a:pathLst>
          </a:custGeom>
          <a:solidFill>
            <a:schemeClr val="bg1"/>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smtClean="0">
              <a:ln>
                <a:noFill/>
              </a:ln>
              <a:solidFill>
                <a:srgbClr val="000000"/>
              </a:solidFill>
              <a:effectLst/>
              <a:latin typeface="Gill Sans" charset="0"/>
              <a:ea typeface="Heiti SC Light" charset="0"/>
              <a:cs typeface="Heiti SC Light" charset="0"/>
              <a:sym typeface="Gill Sans" charset="0"/>
            </a:endParaRPr>
          </a:p>
        </p:txBody>
      </p:sp>
      <p:pic>
        <p:nvPicPr>
          <p:cNvPr id="2" name="Picture 1"/>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21450484" y="449288"/>
            <a:ext cx="1830748" cy="1839364"/>
          </a:xfrm>
          <a:prstGeom prst="rect">
            <a:avLst/>
          </a:prstGeom>
        </p:spPr>
      </p:pic>
      <p:sp>
        <p:nvSpPr>
          <p:cNvPr id="16" name="Slide Number Placeholder 1"/>
          <p:cNvSpPr>
            <a:spLocks noGrp="1"/>
          </p:cNvSpPr>
          <p:nvPr>
            <p:ph type="sldNum" sz="quarter" idx="4"/>
          </p:nvPr>
        </p:nvSpPr>
        <p:spPr>
          <a:xfrm>
            <a:off x="22273120" y="12639557"/>
            <a:ext cx="981584" cy="805536"/>
          </a:xfrm>
          <a:prstGeom prst="rect">
            <a:avLst/>
          </a:prstGeom>
        </p:spPr>
        <p:txBody>
          <a:bodyPr vert="horz" lIns="91440" tIns="45720" rIns="91440" bIns="45720" rtlCol="0" anchor="ctr"/>
          <a:lstStyle>
            <a:lvl1pPr algn="r">
              <a:defRPr sz="2400">
                <a:solidFill>
                  <a:srgbClr val="004494"/>
                </a:solidFill>
                <a:latin typeface="Calibri" charset="0"/>
                <a:ea typeface="Calibri" charset="0"/>
                <a:cs typeface="Calibri" charset="0"/>
              </a:defRPr>
            </a:lvl1pPr>
          </a:lstStyle>
          <a:p>
            <a:fld id="{CD1E7C23-2AAD-0D45-B01B-5A673730BB06}" type="slidenum">
              <a:rPr lang="en-US" smtClean="0"/>
              <a:pPr/>
              <a:t>‹#›</a:t>
            </a:fld>
            <a:endParaRPr lang="en-US" dirty="0"/>
          </a:p>
        </p:txBody>
      </p:sp>
      <p:pic>
        <p:nvPicPr>
          <p:cNvPr id="11" name="Image 20"/>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102768" y="12466974"/>
            <a:ext cx="1296144" cy="864462"/>
          </a:xfrm>
          <a:prstGeom prst="rect">
            <a:avLst/>
          </a:prstGeom>
        </p:spPr>
      </p:pic>
    </p:spTree>
  </p:cSld>
  <p:clrMap bg1="lt1" tx1="dk1" bg2="lt2" tx2="dk2" accent1="accent1" accent2="accent2" accent3="accent3" accent4="accent4" accent5="accent5" accent6="accent6" hlink="hlink" folHlink="folHlink"/>
  <p:sldLayoutIdLst>
    <p:sldLayoutId id="2147483820" r:id="rId1"/>
    <p:sldLayoutId id="2147483680" r:id="rId2"/>
    <p:sldLayoutId id="2147483713" r:id="rId3"/>
    <p:sldLayoutId id="2147483704" r:id="rId4"/>
    <p:sldLayoutId id="2147483712" r:id="rId5"/>
    <p:sldLayoutId id="2147483819" r:id="rId6"/>
    <p:sldLayoutId id="2147483708" r:id="rId7"/>
    <p:sldLayoutId id="2147483709" r:id="rId8"/>
    <p:sldLayoutId id="2147483827" r:id="rId9"/>
    <p:sldLayoutId id="2147483966" r:id="rId10"/>
  </p:sldLayoutIdLst>
  <p:transition/>
  <p:hf hdr="0" dt="0"/>
  <p:txStyles>
    <p:titleStyle>
      <a:lvl1pPr algn="ctr" rtl="0" fontAlgn="base">
        <a:spcBef>
          <a:spcPct val="0"/>
        </a:spcBef>
        <a:spcAft>
          <a:spcPct val="0"/>
        </a:spcAft>
        <a:defRPr sz="11600" kern="1200">
          <a:solidFill>
            <a:schemeClr val="tx1"/>
          </a:solidFill>
          <a:latin typeface="+mj-lt"/>
          <a:ea typeface="+mj-ea"/>
          <a:cs typeface="+mj-cs"/>
          <a:sym typeface="Gill Sans" charset="0"/>
        </a:defRPr>
      </a:lvl1pPr>
      <a:lvl2pPr algn="ctr" rtl="0" fontAlgn="base">
        <a:spcBef>
          <a:spcPct val="0"/>
        </a:spcBef>
        <a:spcAft>
          <a:spcPct val="0"/>
        </a:spcAft>
        <a:defRPr sz="11600">
          <a:solidFill>
            <a:schemeClr val="tx1"/>
          </a:solidFill>
          <a:latin typeface="Gill Sans" charset="0"/>
          <a:ea typeface="Heiti SC Light" charset="0"/>
          <a:cs typeface="Heiti SC Light" charset="0"/>
          <a:sym typeface="Gill Sans" charset="0"/>
        </a:defRPr>
      </a:lvl2pPr>
      <a:lvl3pPr algn="ctr" rtl="0" fontAlgn="base">
        <a:spcBef>
          <a:spcPct val="0"/>
        </a:spcBef>
        <a:spcAft>
          <a:spcPct val="0"/>
        </a:spcAft>
        <a:defRPr sz="11600">
          <a:solidFill>
            <a:schemeClr val="tx1"/>
          </a:solidFill>
          <a:latin typeface="Gill Sans" charset="0"/>
          <a:ea typeface="Heiti SC Light" charset="0"/>
          <a:cs typeface="Heiti SC Light" charset="0"/>
          <a:sym typeface="Gill Sans" charset="0"/>
        </a:defRPr>
      </a:lvl3pPr>
      <a:lvl4pPr algn="ctr" rtl="0" fontAlgn="base">
        <a:spcBef>
          <a:spcPct val="0"/>
        </a:spcBef>
        <a:spcAft>
          <a:spcPct val="0"/>
        </a:spcAft>
        <a:defRPr sz="11600">
          <a:solidFill>
            <a:schemeClr val="tx1"/>
          </a:solidFill>
          <a:latin typeface="Gill Sans" charset="0"/>
          <a:ea typeface="Heiti SC Light" charset="0"/>
          <a:cs typeface="Heiti SC Light" charset="0"/>
          <a:sym typeface="Gill Sans" charset="0"/>
        </a:defRPr>
      </a:lvl4pPr>
      <a:lvl5pPr algn="ctr" rtl="0" fontAlgn="base">
        <a:spcBef>
          <a:spcPct val="0"/>
        </a:spcBef>
        <a:spcAft>
          <a:spcPct val="0"/>
        </a:spcAft>
        <a:defRPr sz="11600">
          <a:solidFill>
            <a:schemeClr val="tx1"/>
          </a:solidFill>
          <a:latin typeface="Gill Sans" charset="0"/>
          <a:ea typeface="Heiti SC Light" charset="0"/>
          <a:cs typeface="Heiti SC Light" charset="0"/>
          <a:sym typeface="Gill Sans" charset="0"/>
        </a:defRPr>
      </a:lvl5pPr>
      <a:lvl6pPr marL="457200" algn="ctr" rtl="0" fontAlgn="base">
        <a:spcBef>
          <a:spcPct val="0"/>
        </a:spcBef>
        <a:spcAft>
          <a:spcPct val="0"/>
        </a:spcAft>
        <a:defRPr sz="11600">
          <a:solidFill>
            <a:schemeClr val="tx1"/>
          </a:solidFill>
          <a:latin typeface="Gill Sans" charset="0"/>
          <a:ea typeface="Heiti SC Light" charset="0"/>
          <a:cs typeface="Heiti SC Light" charset="0"/>
          <a:sym typeface="Gill Sans" charset="0"/>
        </a:defRPr>
      </a:lvl6pPr>
      <a:lvl7pPr marL="914400" algn="ctr" rtl="0" fontAlgn="base">
        <a:spcBef>
          <a:spcPct val="0"/>
        </a:spcBef>
        <a:spcAft>
          <a:spcPct val="0"/>
        </a:spcAft>
        <a:defRPr sz="11600">
          <a:solidFill>
            <a:schemeClr val="tx1"/>
          </a:solidFill>
          <a:latin typeface="Gill Sans" charset="0"/>
          <a:ea typeface="Heiti SC Light" charset="0"/>
          <a:cs typeface="Heiti SC Light" charset="0"/>
          <a:sym typeface="Gill Sans" charset="0"/>
        </a:defRPr>
      </a:lvl7pPr>
      <a:lvl8pPr marL="1371600" algn="ctr" rtl="0" fontAlgn="base">
        <a:spcBef>
          <a:spcPct val="0"/>
        </a:spcBef>
        <a:spcAft>
          <a:spcPct val="0"/>
        </a:spcAft>
        <a:defRPr sz="11600">
          <a:solidFill>
            <a:schemeClr val="tx1"/>
          </a:solidFill>
          <a:latin typeface="Gill Sans" charset="0"/>
          <a:ea typeface="Heiti SC Light" charset="0"/>
          <a:cs typeface="Heiti SC Light" charset="0"/>
          <a:sym typeface="Gill Sans" charset="0"/>
        </a:defRPr>
      </a:lvl8pPr>
      <a:lvl9pPr marL="1828800" algn="ctr" rtl="0" fontAlgn="base">
        <a:spcBef>
          <a:spcPct val="0"/>
        </a:spcBef>
        <a:spcAft>
          <a:spcPct val="0"/>
        </a:spcAft>
        <a:defRPr sz="11600">
          <a:solidFill>
            <a:schemeClr val="tx1"/>
          </a:solidFill>
          <a:latin typeface="Gill Sans" charset="0"/>
          <a:ea typeface="Heiti SC Light" charset="0"/>
          <a:cs typeface="Heiti SC Light" charset="0"/>
          <a:sym typeface="Gill Sans" charset="0"/>
        </a:defRPr>
      </a:lvl9pPr>
    </p:titleStyle>
    <p:bodyStyle>
      <a:lvl1pPr marL="1117600" indent="-800100" algn="l" rtl="0" fontAlgn="base">
        <a:spcBef>
          <a:spcPts val="5200"/>
        </a:spcBef>
        <a:spcAft>
          <a:spcPct val="0"/>
        </a:spcAft>
        <a:buSzPct val="171000"/>
        <a:buFont typeface="Gill Sans" charset="0"/>
        <a:buChar char="•"/>
        <a:defRPr sz="5600" kern="1200">
          <a:solidFill>
            <a:schemeClr val="tx1"/>
          </a:solidFill>
          <a:latin typeface="+mn-lt"/>
          <a:ea typeface="+mn-ea"/>
          <a:cs typeface="+mn-cs"/>
          <a:sym typeface="Gill Sans" charset="0"/>
        </a:defRPr>
      </a:lvl1pPr>
      <a:lvl2pPr marL="1562100" indent="-800100" algn="l" rtl="0" fontAlgn="base">
        <a:spcBef>
          <a:spcPts val="5200"/>
        </a:spcBef>
        <a:spcAft>
          <a:spcPct val="0"/>
        </a:spcAft>
        <a:buSzPct val="171000"/>
        <a:buFont typeface="Gill Sans" charset="0"/>
        <a:buChar char="•"/>
        <a:defRPr sz="5600" kern="1200">
          <a:solidFill>
            <a:schemeClr val="tx1"/>
          </a:solidFill>
          <a:latin typeface="+mn-lt"/>
          <a:ea typeface="+mn-ea"/>
          <a:cs typeface="+mn-cs"/>
          <a:sym typeface="Gill Sans" charset="0"/>
        </a:defRPr>
      </a:lvl2pPr>
      <a:lvl3pPr marL="2006600" indent="-800100" algn="l" rtl="0" fontAlgn="base">
        <a:spcBef>
          <a:spcPts val="5200"/>
        </a:spcBef>
        <a:spcAft>
          <a:spcPct val="0"/>
        </a:spcAft>
        <a:buSzPct val="171000"/>
        <a:buFont typeface="Gill Sans" charset="0"/>
        <a:buChar char="•"/>
        <a:defRPr sz="5600" kern="1200">
          <a:solidFill>
            <a:schemeClr val="tx1"/>
          </a:solidFill>
          <a:latin typeface="+mn-lt"/>
          <a:ea typeface="+mn-ea"/>
          <a:cs typeface="+mn-cs"/>
          <a:sym typeface="Gill Sans" charset="0"/>
        </a:defRPr>
      </a:lvl3pPr>
      <a:lvl4pPr marL="2451100" indent="-800100" algn="l" rtl="0" fontAlgn="base">
        <a:spcBef>
          <a:spcPts val="5200"/>
        </a:spcBef>
        <a:spcAft>
          <a:spcPct val="0"/>
        </a:spcAft>
        <a:buSzPct val="171000"/>
        <a:buFont typeface="Gill Sans" charset="0"/>
        <a:buChar char="•"/>
        <a:defRPr sz="5600" kern="1200">
          <a:solidFill>
            <a:schemeClr val="tx1"/>
          </a:solidFill>
          <a:latin typeface="+mn-lt"/>
          <a:ea typeface="+mn-ea"/>
          <a:cs typeface="+mn-cs"/>
          <a:sym typeface="Gill Sans" charset="0"/>
        </a:defRPr>
      </a:lvl4pPr>
      <a:lvl5pPr marL="2895600" indent="-800100" algn="l" rtl="0" fontAlgn="base">
        <a:spcBef>
          <a:spcPts val="5200"/>
        </a:spcBef>
        <a:spcAft>
          <a:spcPct val="0"/>
        </a:spcAft>
        <a:buSzPct val="171000"/>
        <a:buFont typeface="Gill Sans" charset="0"/>
        <a:buChar char="•"/>
        <a:defRPr sz="5600" kern="1200">
          <a:solidFill>
            <a:schemeClr val="tx1"/>
          </a:solidFill>
          <a:latin typeface="+mn-lt"/>
          <a:ea typeface="+mn-ea"/>
          <a:cs typeface="+mn-cs"/>
          <a:sym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30.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hyperlink" Target="http://s3platform.jrc.ec.europa.eu/esif-viewer"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fch.europa.eu/" TargetMode="External"/><Relationship Id="rId7"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3191000" y="13056182"/>
            <a:ext cx="6696744" cy="745084"/>
          </a:xfrm>
        </p:spPr>
        <p:txBody>
          <a:bodyPr/>
          <a:lstStyle/>
          <a:p>
            <a:r>
              <a:rPr lang="en-US" dirty="0" smtClean="0">
                <a:effectLst>
                  <a:outerShdw blurRad="38100" dist="38100" dir="2700000" algn="tl">
                    <a:srgbClr val="000000">
                      <a:alpha val="43137"/>
                    </a:srgbClr>
                  </a:outerShdw>
                </a:effectLst>
              </a:rPr>
              <a:t>Brussels, March 7</a:t>
            </a:r>
            <a:r>
              <a:rPr lang="en-US" baseline="30000" dirty="0" smtClean="0">
                <a:effectLst>
                  <a:outerShdw blurRad="38100" dist="38100" dir="2700000" algn="tl">
                    <a:srgbClr val="000000">
                      <a:alpha val="43137"/>
                    </a:srgbClr>
                  </a:outerShdw>
                </a:effectLst>
              </a:rPr>
              <a:t>th</a:t>
            </a:r>
            <a:r>
              <a:rPr lang="en-US" dirty="0" smtClean="0">
                <a:effectLst>
                  <a:outerShdw blurRad="38100" dist="38100" dir="2700000" algn="tl">
                    <a:srgbClr val="000000">
                      <a:alpha val="43137"/>
                    </a:srgbClr>
                  </a:outerShdw>
                </a:effectLst>
              </a:rPr>
              <a:t> 2018</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sz="quarter" idx="20"/>
          </p:nvPr>
        </p:nvSpPr>
        <p:spPr>
          <a:xfrm>
            <a:off x="3191000" y="5714623"/>
            <a:ext cx="6984776" cy="5148572"/>
          </a:xfrm>
        </p:spPr>
        <p:txBody>
          <a:bodyPr/>
          <a:lstStyle/>
          <a:p>
            <a:pPr>
              <a:spcBef>
                <a:spcPts val="2400"/>
              </a:spcBef>
            </a:pPr>
            <a:r>
              <a:rPr lang="en-US" sz="6600" dirty="0">
                <a:effectLst>
                  <a:outerShdw blurRad="38100" dist="38100" dir="2700000" algn="tl">
                    <a:srgbClr val="000000">
                      <a:alpha val="43137"/>
                    </a:srgbClr>
                  </a:outerShdw>
                </a:effectLst>
              </a:rPr>
              <a:t>FCH JU’s </a:t>
            </a:r>
            <a:r>
              <a:rPr lang="en-US" sz="6600" dirty="0" smtClean="0">
                <a:effectLst>
                  <a:outerShdw blurRad="38100" dist="38100" dir="2700000" algn="tl">
                    <a:srgbClr val="000000">
                      <a:alpha val="43137"/>
                    </a:srgbClr>
                  </a:outerShdw>
                </a:effectLst>
              </a:rPr>
              <a:t>examples on</a:t>
            </a:r>
            <a:endParaRPr lang="en-US" sz="6600" dirty="0">
              <a:effectLst>
                <a:outerShdw blurRad="38100" dist="38100" dir="2700000" algn="tl">
                  <a:srgbClr val="000000">
                    <a:alpha val="43137"/>
                  </a:srgbClr>
                </a:outerShdw>
              </a:effectLst>
            </a:endParaRPr>
          </a:p>
          <a:p>
            <a:pPr>
              <a:spcBef>
                <a:spcPts val="2400"/>
              </a:spcBef>
            </a:pPr>
            <a:r>
              <a:rPr lang="en-US" sz="6600" dirty="0" smtClean="0">
                <a:effectLst>
                  <a:outerShdw blurRad="38100" dist="38100" dir="2700000" algn="tl">
                    <a:srgbClr val="000000">
                      <a:alpha val="43137"/>
                    </a:srgbClr>
                  </a:outerShdw>
                </a:effectLst>
              </a:rPr>
              <a:t>Blending </a:t>
            </a:r>
            <a:r>
              <a:rPr lang="en-US" sz="6600" dirty="0">
                <a:effectLst>
                  <a:outerShdw blurRad="38100" dist="38100" dir="2700000" algn="tl">
                    <a:srgbClr val="000000">
                      <a:alpha val="43137"/>
                    </a:srgbClr>
                  </a:outerShdw>
                </a:effectLst>
              </a:rPr>
              <a:t>EU </a:t>
            </a:r>
            <a:r>
              <a:rPr lang="en-US" sz="6600" dirty="0" smtClean="0">
                <a:effectLst>
                  <a:outerShdw blurRad="38100" dist="38100" dir="2700000" algn="tl">
                    <a:srgbClr val="000000">
                      <a:alpha val="43137"/>
                    </a:srgbClr>
                  </a:outerShdw>
                </a:effectLst>
              </a:rPr>
              <a:t>Funds</a:t>
            </a:r>
          </a:p>
        </p:txBody>
      </p:sp>
      <p:sp>
        <p:nvSpPr>
          <p:cNvPr id="4" name="Content Placeholder 3"/>
          <p:cNvSpPr>
            <a:spLocks noGrp="1"/>
          </p:cNvSpPr>
          <p:nvPr>
            <p:ph sz="quarter" idx="25"/>
          </p:nvPr>
        </p:nvSpPr>
        <p:spPr>
          <a:xfrm>
            <a:off x="3551040" y="11156125"/>
            <a:ext cx="6264696" cy="1903100"/>
          </a:xfrm>
        </p:spPr>
        <p:txBody>
          <a:bodyPr anchor="b"/>
          <a:lstStyle/>
          <a:p>
            <a:pPr>
              <a:spcBef>
                <a:spcPts val="600"/>
              </a:spcBef>
            </a:pPr>
            <a:r>
              <a:rPr lang="en-US" dirty="0" smtClean="0">
                <a:effectLst>
                  <a:outerShdw blurRad="38100" dist="38100" dir="2700000" algn="tl">
                    <a:srgbClr val="000000">
                      <a:alpha val="43137"/>
                    </a:srgbClr>
                  </a:outerShdw>
                </a:effectLst>
              </a:rPr>
              <a:t>PEDRO</a:t>
            </a:r>
          </a:p>
          <a:p>
            <a:pPr>
              <a:spcBef>
                <a:spcPts val="600"/>
              </a:spcBef>
            </a:pPr>
            <a:r>
              <a:rPr lang="en-US" dirty="0" smtClean="0">
                <a:effectLst>
                  <a:outerShdw blurRad="38100" dist="38100" dir="2700000" algn="tl">
                    <a:srgbClr val="000000">
                      <a:alpha val="43137"/>
                    </a:srgbClr>
                  </a:outerShdw>
                </a:effectLst>
              </a:rPr>
              <a:t>GUEDES DE CAMPOS</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6423282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CD1E7C23-2AAD-0D45-B01B-5A673730BB06}" type="slidenum">
              <a:rPr lang="en-US" smtClean="0"/>
              <a:pPr/>
              <a:t>2</a:t>
            </a:fld>
            <a:endParaRPr lang="en-US" dirty="0"/>
          </a:p>
        </p:txBody>
      </p:sp>
      <p:sp>
        <p:nvSpPr>
          <p:cNvPr id="3" name="Content Placeholder 2"/>
          <p:cNvSpPr>
            <a:spLocks noGrp="1"/>
          </p:cNvSpPr>
          <p:nvPr>
            <p:ph sz="quarter" idx="20"/>
          </p:nvPr>
        </p:nvSpPr>
        <p:spPr/>
        <p:txBody>
          <a:bodyPr/>
          <a:lstStyle/>
          <a:p>
            <a:r>
              <a:rPr lang="en-GB" dirty="0" smtClean="0"/>
              <a:t>Is EU funds’ blending possible?</a:t>
            </a:r>
            <a:endParaRPr lang="en-IE" dirty="0"/>
          </a:p>
        </p:txBody>
      </p:sp>
      <p:sp>
        <p:nvSpPr>
          <p:cNvPr id="4" name="Content Placeholder 3"/>
          <p:cNvSpPr>
            <a:spLocks noGrp="1"/>
          </p:cNvSpPr>
          <p:nvPr>
            <p:ph sz="quarter" idx="21"/>
          </p:nvPr>
        </p:nvSpPr>
        <p:spPr/>
        <p:txBody>
          <a:bodyPr/>
          <a:lstStyle/>
          <a:p>
            <a:r>
              <a:rPr lang="en-IE" dirty="0" smtClean="0"/>
              <a:t>Yes, as long as certain principles are respected</a:t>
            </a:r>
            <a:endParaRPr lang="en-IE" dirty="0"/>
          </a:p>
        </p:txBody>
      </p:sp>
      <p:sp>
        <p:nvSpPr>
          <p:cNvPr id="28" name="Rounded Rectangle 27"/>
          <p:cNvSpPr>
            <a:spLocks noChangeAspect="1"/>
          </p:cNvSpPr>
          <p:nvPr/>
        </p:nvSpPr>
        <p:spPr bwMode="auto">
          <a:xfrm>
            <a:off x="15936416" y="5434965"/>
            <a:ext cx="8277848" cy="2503155"/>
          </a:xfrm>
          <a:prstGeom prst="roundRect">
            <a:avLst/>
          </a:prstGeom>
          <a:solidFill>
            <a:schemeClr val="bg1"/>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82880" tIns="91440" rIns="182880" bIns="91440" numCol="1" rtlCol="0" anchor="ctr" anchorCtr="0" compatLnSpc="1">
            <a:prstTxWarp prst="textNoShape">
              <a:avLst/>
            </a:prstTxWarp>
          </a:bodyPr>
          <a:lstStyle/>
          <a:p>
            <a:pPr algn="l" defTabSz="1828800" fontAlgn="auto">
              <a:spcBef>
                <a:spcPts val="0"/>
              </a:spcBef>
              <a:spcAft>
                <a:spcPts val="1200"/>
              </a:spcAft>
            </a:pPr>
            <a:r>
              <a:rPr lang="en-GB" sz="4400" b="1" dirty="0" smtClean="0">
                <a:solidFill>
                  <a:srgbClr val="004494"/>
                </a:solidFill>
                <a:latin typeface="Calibri" panose="020F0502020204030204"/>
                <a:ea typeface="+mn-ea"/>
                <a:cs typeface="+mn-cs"/>
              </a:rPr>
              <a:t>Non-cumulative principle</a:t>
            </a:r>
            <a:endParaRPr lang="en-US" sz="4400" b="1" dirty="0" smtClean="0">
              <a:solidFill>
                <a:srgbClr val="004494"/>
              </a:solidFill>
              <a:latin typeface="Calibri" panose="020F0502020204030204"/>
              <a:ea typeface="+mn-ea"/>
              <a:cs typeface="+mn-cs"/>
            </a:endParaRPr>
          </a:p>
          <a:p>
            <a:pPr algn="l" defTabSz="1828800" fontAlgn="auto">
              <a:spcBef>
                <a:spcPts val="0"/>
              </a:spcBef>
              <a:spcAft>
                <a:spcPts val="1200"/>
              </a:spcAft>
            </a:pPr>
            <a:r>
              <a:rPr lang="en-US" sz="3200" dirty="0" smtClean="0">
                <a:solidFill>
                  <a:schemeClr val="accent2"/>
                </a:solidFill>
                <a:latin typeface="Calibri" panose="020F0502020204030204"/>
                <a:ea typeface="+mn-ea"/>
                <a:cs typeface="+mn-cs"/>
              </a:rPr>
              <a:t>No </a:t>
            </a:r>
            <a:r>
              <a:rPr lang="en-US" sz="3200" dirty="0">
                <a:solidFill>
                  <a:schemeClr val="accent2"/>
                </a:solidFill>
                <a:latin typeface="Calibri" panose="020F0502020204030204"/>
                <a:ea typeface="+mn-ea"/>
                <a:cs typeface="+mn-cs"/>
              </a:rPr>
              <a:t>two sources of EU funding to the same expenditure </a:t>
            </a:r>
            <a:r>
              <a:rPr lang="en-US" sz="3200" dirty="0" smtClean="0">
                <a:solidFill>
                  <a:schemeClr val="accent2"/>
                </a:solidFill>
                <a:latin typeface="Calibri" panose="020F0502020204030204"/>
                <a:ea typeface="+mn-ea"/>
                <a:cs typeface="+mn-cs"/>
              </a:rPr>
              <a:t>item</a:t>
            </a:r>
            <a:endParaRPr lang="en-GB" sz="4400" dirty="0">
              <a:solidFill>
                <a:schemeClr val="accent2"/>
              </a:solidFill>
              <a:latin typeface="Calibri" panose="020F0502020204030204"/>
              <a:ea typeface="+mn-ea"/>
              <a:cs typeface="+mn-cs"/>
            </a:endParaRPr>
          </a:p>
        </p:txBody>
      </p:sp>
      <p:pic>
        <p:nvPicPr>
          <p:cNvPr id="15" name="Picture 14"/>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04835" y="3384491"/>
            <a:ext cx="13215557" cy="10331509"/>
          </a:xfrm>
          <a:prstGeom prst="rect">
            <a:avLst/>
          </a:prstGeom>
          <a:noFill/>
          <a:ln>
            <a:noFill/>
          </a:ln>
        </p:spPr>
      </p:pic>
      <p:sp>
        <p:nvSpPr>
          <p:cNvPr id="16" name="Rounded Rectangle 15"/>
          <p:cNvSpPr>
            <a:spLocks noChangeAspect="1"/>
          </p:cNvSpPr>
          <p:nvPr/>
        </p:nvSpPr>
        <p:spPr bwMode="auto">
          <a:xfrm>
            <a:off x="15936416" y="8459301"/>
            <a:ext cx="8277848" cy="2503155"/>
          </a:xfrm>
          <a:prstGeom prst="roundRect">
            <a:avLst/>
          </a:prstGeom>
          <a:solidFill>
            <a:schemeClr val="bg1"/>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82880" tIns="91440" rIns="182880" bIns="91440" numCol="1" rtlCol="0" anchor="ctr" anchorCtr="0" compatLnSpc="1">
            <a:prstTxWarp prst="textNoShape">
              <a:avLst/>
            </a:prstTxWarp>
          </a:bodyPr>
          <a:lstStyle/>
          <a:p>
            <a:pPr algn="l" defTabSz="1828800" fontAlgn="auto">
              <a:spcBef>
                <a:spcPts val="0"/>
              </a:spcBef>
              <a:spcAft>
                <a:spcPts val="1200"/>
              </a:spcAft>
            </a:pPr>
            <a:r>
              <a:rPr lang="en-GB" sz="4400" b="1" dirty="0">
                <a:solidFill>
                  <a:srgbClr val="004494"/>
                </a:solidFill>
                <a:latin typeface="Calibri" panose="020F0502020204030204"/>
                <a:ea typeface="+mn-ea"/>
                <a:cs typeface="+mn-cs"/>
              </a:rPr>
              <a:t>Co-financing </a:t>
            </a:r>
            <a:r>
              <a:rPr lang="en-GB" sz="4400" b="1" dirty="0" smtClean="0">
                <a:solidFill>
                  <a:srgbClr val="004494"/>
                </a:solidFill>
                <a:latin typeface="Calibri" panose="020F0502020204030204"/>
                <a:ea typeface="+mn-ea"/>
                <a:cs typeface="+mn-cs"/>
              </a:rPr>
              <a:t>principle</a:t>
            </a:r>
          </a:p>
          <a:p>
            <a:pPr algn="l" defTabSz="1828800" fontAlgn="auto">
              <a:spcBef>
                <a:spcPts val="0"/>
              </a:spcBef>
              <a:spcAft>
                <a:spcPts val="1200"/>
              </a:spcAft>
            </a:pPr>
            <a:r>
              <a:rPr lang="en-US" sz="3200" dirty="0" smtClean="0">
                <a:solidFill>
                  <a:schemeClr val="accent2"/>
                </a:solidFill>
                <a:latin typeface="Calibri" panose="020F0502020204030204"/>
                <a:ea typeface="+mn-ea"/>
                <a:cs typeface="+mn-cs"/>
              </a:rPr>
              <a:t>The </a:t>
            </a:r>
            <a:r>
              <a:rPr lang="en-US" sz="3200" dirty="0">
                <a:solidFill>
                  <a:schemeClr val="accent2"/>
                </a:solidFill>
                <a:latin typeface="Calibri" panose="020F0502020204030204"/>
                <a:ea typeface="+mn-ea"/>
                <a:cs typeface="+mn-cs"/>
              </a:rPr>
              <a:t>EU funding is not to replace the minimum co-financing from the beneficiary (own public or private funds</a:t>
            </a:r>
            <a:r>
              <a:rPr lang="en-US" sz="3200" dirty="0" smtClean="0">
                <a:solidFill>
                  <a:schemeClr val="accent2"/>
                </a:solidFill>
                <a:latin typeface="Calibri" panose="020F0502020204030204"/>
                <a:ea typeface="+mn-ea"/>
                <a:cs typeface="+mn-cs"/>
              </a:rPr>
              <a:t>)</a:t>
            </a:r>
            <a:endParaRPr lang="en-GB" sz="4400" dirty="0">
              <a:solidFill>
                <a:schemeClr val="accent2"/>
              </a:solidFill>
              <a:latin typeface="Calibri" panose="020F0502020204030204"/>
              <a:ea typeface="+mn-ea"/>
              <a:cs typeface="+mn-cs"/>
            </a:endParaRPr>
          </a:p>
        </p:txBody>
      </p:sp>
    </p:spTree>
    <p:extLst>
      <p:ext uri="{BB962C8B-B14F-4D97-AF65-F5344CB8AC3E}">
        <p14:creationId xmlns:p14="http://schemas.microsoft.com/office/powerpoint/2010/main" val="231306224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CD1E7C23-2AAD-0D45-B01B-5A673730BB06}" type="slidenum">
              <a:rPr lang="en-US" smtClean="0"/>
              <a:pPr/>
              <a:t>3</a:t>
            </a:fld>
            <a:endParaRPr lang="en-US" dirty="0"/>
          </a:p>
        </p:txBody>
      </p:sp>
      <p:sp>
        <p:nvSpPr>
          <p:cNvPr id="3" name="Content Placeholder 2"/>
          <p:cNvSpPr>
            <a:spLocks noGrp="1"/>
          </p:cNvSpPr>
          <p:nvPr>
            <p:ph sz="quarter" idx="20"/>
          </p:nvPr>
        </p:nvSpPr>
        <p:spPr/>
        <p:txBody>
          <a:bodyPr/>
          <a:lstStyle/>
          <a:p>
            <a:r>
              <a:rPr lang="en-US" dirty="0"/>
              <a:t>Blending EU Funds and </a:t>
            </a:r>
            <a:r>
              <a:rPr lang="en-US" dirty="0" smtClean="0"/>
              <a:t>Financing</a:t>
            </a:r>
            <a:endParaRPr lang="en-IE" dirty="0"/>
          </a:p>
        </p:txBody>
      </p:sp>
      <p:sp>
        <p:nvSpPr>
          <p:cNvPr id="4" name="Content Placeholder 3"/>
          <p:cNvSpPr>
            <a:spLocks noGrp="1"/>
          </p:cNvSpPr>
          <p:nvPr>
            <p:ph sz="quarter" idx="21"/>
          </p:nvPr>
        </p:nvSpPr>
        <p:spPr/>
        <p:txBody>
          <a:bodyPr/>
          <a:lstStyle/>
          <a:p>
            <a:r>
              <a:rPr lang="en-US" dirty="0" smtClean="0"/>
              <a:t>FCE </a:t>
            </a:r>
            <a:r>
              <a:rPr lang="en-US" dirty="0"/>
              <a:t>buses speeding-up to market</a:t>
            </a:r>
            <a:endParaRPr lang="en-IE" dirty="0"/>
          </a:p>
        </p:txBody>
      </p:sp>
      <p:sp>
        <p:nvSpPr>
          <p:cNvPr id="28" name="Rounded Rectangle 27"/>
          <p:cNvSpPr>
            <a:spLocks noChangeAspect="1"/>
          </p:cNvSpPr>
          <p:nvPr/>
        </p:nvSpPr>
        <p:spPr bwMode="auto">
          <a:xfrm>
            <a:off x="454696" y="3385839"/>
            <a:ext cx="22516698" cy="1671961"/>
          </a:xfrm>
          <a:prstGeom prst="roundRect">
            <a:avLst/>
          </a:prstGeom>
          <a:solidFill>
            <a:schemeClr val="bg1"/>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82880" tIns="91440" rIns="182880" bIns="91440" numCol="1" rtlCol="0" anchor="ctr" anchorCtr="0" compatLnSpc="1">
            <a:prstTxWarp prst="textNoShape">
              <a:avLst/>
            </a:prstTxWarp>
          </a:bodyPr>
          <a:lstStyle/>
          <a:p>
            <a:pPr algn="l" defTabSz="1828800" fontAlgn="auto">
              <a:spcBef>
                <a:spcPts val="0"/>
              </a:spcBef>
              <a:spcAft>
                <a:spcPts val="1200"/>
              </a:spcAft>
            </a:pPr>
            <a:r>
              <a:rPr lang="en-US" sz="4400" b="1" dirty="0" smtClean="0">
                <a:solidFill>
                  <a:srgbClr val="004494"/>
                </a:solidFill>
                <a:latin typeface="Calibri" panose="020F0502020204030204"/>
                <a:ea typeface="+mn-ea"/>
                <a:cs typeface="+mn-cs"/>
              </a:rPr>
              <a:t>Project </a:t>
            </a:r>
            <a:r>
              <a:rPr lang="en-US" sz="4400" b="1" dirty="0">
                <a:solidFill>
                  <a:srgbClr val="004494"/>
                </a:solidFill>
                <a:latin typeface="Calibri" panose="020F0502020204030204"/>
                <a:ea typeface="+mn-ea"/>
                <a:cs typeface="+mn-cs"/>
              </a:rPr>
              <a:t>JIVE/MEHRLIN </a:t>
            </a:r>
            <a:r>
              <a:rPr lang="en-US" sz="4400" dirty="0" smtClean="0">
                <a:solidFill>
                  <a:schemeClr val="accent2"/>
                </a:solidFill>
                <a:latin typeface="Calibri" panose="020F0502020204030204"/>
                <a:ea typeface="+mn-ea"/>
                <a:cs typeface="+mn-cs"/>
              </a:rPr>
              <a:t>(</a:t>
            </a:r>
            <a:r>
              <a:rPr lang="en-US" sz="4400" dirty="0" smtClean="0">
                <a:solidFill>
                  <a:schemeClr val="accent2"/>
                </a:solidFill>
                <a:latin typeface="Calibri" panose="020F0502020204030204"/>
              </a:rPr>
              <a:t>Call 2016) </a:t>
            </a:r>
            <a:r>
              <a:rPr lang="en-US" sz="4400" dirty="0" smtClean="0">
                <a:solidFill>
                  <a:schemeClr val="accent2"/>
                </a:solidFill>
                <a:latin typeface="Calibri" panose="020F0502020204030204"/>
                <a:ea typeface="+mn-ea"/>
                <a:cs typeface="+mn-cs"/>
              </a:rPr>
              <a:t>– </a:t>
            </a:r>
            <a:r>
              <a:rPr lang="en-US" sz="4400" dirty="0">
                <a:solidFill>
                  <a:schemeClr val="accent2"/>
                </a:solidFill>
                <a:latin typeface="Calibri" panose="020F0502020204030204"/>
                <a:ea typeface="+mn-ea"/>
                <a:cs typeface="+mn-cs"/>
              </a:rPr>
              <a:t>deployment of 139 FC buses in 9 cities. Includes 18 HRS (11 new and 7 upgrade) of which 7 funded by CEF (DG MOVE) and 6 by FCH </a:t>
            </a:r>
            <a:r>
              <a:rPr lang="en-US" sz="4400" dirty="0" smtClean="0">
                <a:solidFill>
                  <a:schemeClr val="accent2"/>
                </a:solidFill>
                <a:latin typeface="Calibri" panose="020F0502020204030204"/>
                <a:ea typeface="+mn-ea"/>
                <a:cs typeface="+mn-cs"/>
              </a:rPr>
              <a:t>JU</a:t>
            </a:r>
            <a:endParaRPr lang="en-US" sz="4400" dirty="0">
              <a:solidFill>
                <a:schemeClr val="accent2"/>
              </a:solidFill>
              <a:latin typeface="Calibri" panose="020F0502020204030204"/>
              <a:ea typeface="+mn-ea"/>
              <a:cs typeface="+mn-cs"/>
            </a:endParaRPr>
          </a:p>
        </p:txBody>
      </p:sp>
      <p:pic>
        <p:nvPicPr>
          <p:cNvPr id="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68064" y="5202368"/>
            <a:ext cx="10203330" cy="8280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p:cNvSpPr>
            <a:spLocks noChangeAspect="1"/>
          </p:cNvSpPr>
          <p:nvPr/>
        </p:nvSpPr>
        <p:spPr bwMode="auto">
          <a:xfrm>
            <a:off x="2902968" y="5742428"/>
            <a:ext cx="9217024" cy="7200248"/>
          </a:xfrm>
          <a:prstGeom prst="roundRect">
            <a:avLst/>
          </a:prstGeom>
          <a:solidFill>
            <a:schemeClr val="bg1"/>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82880" tIns="91440" rIns="182880" bIns="91440" numCol="1" rtlCol="0" anchor="ctr" anchorCtr="0" compatLnSpc="1">
            <a:prstTxWarp prst="textNoShape">
              <a:avLst/>
            </a:prstTxWarp>
          </a:bodyPr>
          <a:lstStyle/>
          <a:p>
            <a:pPr marL="571500" indent="-571500" algn="l" defTabSz="1828800" fontAlgn="auto">
              <a:spcBef>
                <a:spcPts val="1800"/>
              </a:spcBef>
              <a:spcAft>
                <a:spcPts val="0"/>
              </a:spcAft>
              <a:buFont typeface="Wingdings" panose="05000000000000000000" pitchFamily="2" charset="2"/>
              <a:buChar char="ü"/>
            </a:pPr>
            <a:r>
              <a:rPr lang="en-US" sz="3400" dirty="0">
                <a:solidFill>
                  <a:srgbClr val="004494"/>
                </a:solidFill>
                <a:latin typeface="Calibri" panose="020F0502020204030204" pitchFamily="34" charset="0"/>
                <a:ea typeface="+mn-ea"/>
                <a:cs typeface="Calibri" panose="020F0502020204030204" pitchFamily="34" charset="0"/>
              </a:rPr>
              <a:t>FCH JU contributed to </a:t>
            </a:r>
            <a:r>
              <a:rPr lang="en-US" sz="3400" dirty="0" smtClean="0">
                <a:solidFill>
                  <a:srgbClr val="004494"/>
                </a:solidFill>
                <a:latin typeface="Calibri" panose="020F0502020204030204" pitchFamily="34" charset="0"/>
                <a:ea typeface="+mn-ea"/>
                <a:cs typeface="Calibri" panose="020F0502020204030204" pitchFamily="34" charset="0"/>
              </a:rPr>
              <a:t>¼ of total investment</a:t>
            </a:r>
          </a:p>
          <a:p>
            <a:pPr marL="571500" indent="-571500" algn="l" defTabSz="1828800" fontAlgn="auto">
              <a:spcBef>
                <a:spcPts val="1800"/>
              </a:spcBef>
              <a:spcAft>
                <a:spcPts val="0"/>
              </a:spcAft>
              <a:buFont typeface="Wingdings" panose="05000000000000000000" pitchFamily="2" charset="2"/>
              <a:buChar char="ü"/>
            </a:pPr>
            <a:r>
              <a:rPr lang="en-US" sz="3400" dirty="0" smtClean="0">
                <a:solidFill>
                  <a:srgbClr val="004494"/>
                </a:solidFill>
                <a:latin typeface="Calibri" panose="020F0502020204030204" pitchFamily="34" charset="0"/>
                <a:ea typeface="+mn-ea"/>
                <a:cs typeface="Calibri" panose="020F0502020204030204" pitchFamily="34" charset="0"/>
              </a:rPr>
              <a:t>CEF </a:t>
            </a:r>
            <a:r>
              <a:rPr lang="en-US" sz="3400" dirty="0">
                <a:solidFill>
                  <a:srgbClr val="004494"/>
                </a:solidFill>
                <a:latin typeface="Calibri" panose="020F0502020204030204" pitchFamily="34" charset="0"/>
                <a:ea typeface="+mn-ea"/>
                <a:cs typeface="Calibri" panose="020F0502020204030204" pitchFamily="34" charset="0"/>
              </a:rPr>
              <a:t>contributed to 5 cities/regions</a:t>
            </a:r>
          </a:p>
          <a:p>
            <a:pPr marL="571500" indent="-571500" algn="l" defTabSz="1828800" fontAlgn="auto">
              <a:spcBef>
                <a:spcPts val="1800"/>
              </a:spcBef>
              <a:spcAft>
                <a:spcPts val="0"/>
              </a:spcAft>
              <a:buFont typeface="Wingdings" panose="05000000000000000000" pitchFamily="2" charset="2"/>
              <a:buChar char="ü"/>
            </a:pPr>
            <a:r>
              <a:rPr lang="en-US" sz="3400" dirty="0" smtClean="0">
                <a:solidFill>
                  <a:srgbClr val="004494"/>
                </a:solidFill>
                <a:latin typeface="Calibri" panose="020F0502020204030204" pitchFamily="34" charset="0"/>
                <a:ea typeface="+mn-ea"/>
                <a:cs typeface="Calibri" panose="020F0502020204030204" pitchFamily="34" charset="0"/>
              </a:rPr>
              <a:t>National </a:t>
            </a:r>
            <a:r>
              <a:rPr lang="en-US" sz="3400" dirty="0">
                <a:solidFill>
                  <a:srgbClr val="004494"/>
                </a:solidFill>
                <a:latin typeface="Calibri" panose="020F0502020204030204" pitchFamily="34" charset="0"/>
                <a:ea typeface="+mn-ea"/>
                <a:cs typeface="Calibri" panose="020F0502020204030204" pitchFamily="34" charset="0"/>
              </a:rPr>
              <a:t>funding programs and support in UK (OLEV), DE (NOW) and DK (ministries)</a:t>
            </a:r>
          </a:p>
          <a:p>
            <a:pPr marL="571500" indent="-571500" algn="l" defTabSz="1828800" fontAlgn="auto">
              <a:spcBef>
                <a:spcPts val="1800"/>
              </a:spcBef>
              <a:spcAft>
                <a:spcPts val="0"/>
              </a:spcAft>
              <a:buFont typeface="Wingdings" panose="05000000000000000000" pitchFamily="2" charset="2"/>
              <a:buChar char="ü"/>
            </a:pPr>
            <a:r>
              <a:rPr lang="en-US" sz="3400" dirty="0">
                <a:solidFill>
                  <a:srgbClr val="004494"/>
                </a:solidFill>
                <a:latin typeface="Calibri" panose="020F0502020204030204" pitchFamily="34" charset="0"/>
                <a:ea typeface="+mn-ea"/>
                <a:cs typeface="Calibri" panose="020F0502020204030204" pitchFamily="34" charset="0"/>
              </a:rPr>
              <a:t>Regional/Local funding most relevant in IT</a:t>
            </a:r>
          </a:p>
          <a:p>
            <a:pPr marL="571500" indent="-571500" algn="l" defTabSz="1828800" fontAlgn="auto">
              <a:spcBef>
                <a:spcPts val="1800"/>
              </a:spcBef>
              <a:spcAft>
                <a:spcPts val="0"/>
              </a:spcAft>
              <a:buFont typeface="Wingdings" panose="05000000000000000000" pitchFamily="2" charset="2"/>
              <a:buChar char="ü"/>
            </a:pPr>
            <a:r>
              <a:rPr lang="en-US" sz="3400" dirty="0">
                <a:solidFill>
                  <a:srgbClr val="004494"/>
                </a:solidFill>
                <a:latin typeface="Calibri" panose="020F0502020204030204" pitchFamily="34" charset="0"/>
                <a:ea typeface="+mn-ea"/>
                <a:cs typeface="Calibri" panose="020F0502020204030204" pitchFamily="34" charset="0"/>
              </a:rPr>
              <a:t>Offset funds/costs from bus operators cover </a:t>
            </a:r>
            <a:r>
              <a:rPr lang="en-US" sz="3400" dirty="0" smtClean="0">
                <a:solidFill>
                  <a:srgbClr val="004494"/>
                </a:solidFill>
                <a:latin typeface="Calibri" panose="020F0502020204030204" pitchFamily="34" charset="0"/>
                <a:ea typeface="+mn-ea"/>
                <a:cs typeface="Calibri" panose="020F0502020204030204" pitchFamily="34" charset="0"/>
              </a:rPr>
              <a:t>¼</a:t>
            </a:r>
          </a:p>
          <a:p>
            <a:pPr marL="571500" indent="-571500" algn="l" defTabSz="1828800" fontAlgn="auto">
              <a:spcBef>
                <a:spcPts val="1800"/>
              </a:spcBef>
              <a:spcAft>
                <a:spcPts val="0"/>
              </a:spcAft>
              <a:buFont typeface="Wingdings" panose="05000000000000000000" pitchFamily="2" charset="2"/>
              <a:buChar char="ü"/>
            </a:pPr>
            <a:r>
              <a:rPr lang="en-US" sz="3400" dirty="0">
                <a:solidFill>
                  <a:srgbClr val="004494"/>
                </a:solidFill>
                <a:latin typeface="Calibri" panose="020F0502020204030204" pitchFamily="34" charset="0"/>
                <a:ea typeface="+mn-ea"/>
                <a:cs typeface="Calibri" panose="020F0502020204030204" pitchFamily="34" charset="0"/>
              </a:rPr>
              <a:t>City of Riga secured EIB financing under wider EIB loan pack (EUR 75 </a:t>
            </a:r>
            <a:r>
              <a:rPr lang="en-US" sz="3400" dirty="0" err="1">
                <a:solidFill>
                  <a:srgbClr val="004494"/>
                </a:solidFill>
                <a:latin typeface="Calibri" panose="020F0502020204030204" pitchFamily="34" charset="0"/>
                <a:ea typeface="+mn-ea"/>
                <a:cs typeface="Calibri" panose="020F0502020204030204" pitchFamily="34" charset="0"/>
              </a:rPr>
              <a:t>mn</a:t>
            </a:r>
            <a:r>
              <a:rPr lang="en-US" sz="3400" dirty="0">
                <a:solidFill>
                  <a:srgbClr val="004494"/>
                </a:solidFill>
                <a:latin typeface="Calibri" panose="020F0502020204030204" pitchFamily="34" charset="0"/>
                <a:ea typeface="+mn-ea"/>
                <a:cs typeface="Calibri" panose="020F0502020204030204" pitchFamily="34" charset="0"/>
              </a:rPr>
              <a:t> under Cleaner Transport Facility – DG MOVE</a:t>
            </a:r>
            <a:r>
              <a:rPr lang="en-US" sz="3400" dirty="0" smtClean="0">
                <a:solidFill>
                  <a:srgbClr val="004494"/>
                </a:solidFill>
                <a:latin typeface="Calibri" panose="020F0502020204030204" pitchFamily="34" charset="0"/>
                <a:ea typeface="+mn-ea"/>
                <a:cs typeface="Calibri" panose="020F0502020204030204" pitchFamily="34" charset="0"/>
              </a:rPr>
              <a:t>)</a:t>
            </a:r>
            <a:endParaRPr lang="en-US" sz="3400" dirty="0">
              <a:solidFill>
                <a:srgbClr val="004494"/>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86557899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CD1E7C23-2AAD-0D45-B01B-5A673730BB06}" type="slidenum">
              <a:rPr lang="en-US" smtClean="0"/>
              <a:pPr/>
              <a:t>4</a:t>
            </a:fld>
            <a:endParaRPr lang="en-US" dirty="0"/>
          </a:p>
        </p:txBody>
      </p:sp>
      <p:sp>
        <p:nvSpPr>
          <p:cNvPr id="3" name="Content Placeholder 2"/>
          <p:cNvSpPr>
            <a:spLocks noGrp="1"/>
          </p:cNvSpPr>
          <p:nvPr>
            <p:ph sz="quarter" idx="20"/>
          </p:nvPr>
        </p:nvSpPr>
        <p:spPr/>
        <p:txBody>
          <a:bodyPr/>
          <a:lstStyle/>
          <a:p>
            <a:r>
              <a:rPr lang="en-US" dirty="0"/>
              <a:t>Blending EU Funds and </a:t>
            </a:r>
            <a:r>
              <a:rPr lang="en-US" dirty="0" smtClean="0"/>
              <a:t>Financing</a:t>
            </a:r>
            <a:endParaRPr lang="en-IE" dirty="0"/>
          </a:p>
        </p:txBody>
      </p:sp>
      <p:sp>
        <p:nvSpPr>
          <p:cNvPr id="4" name="Content Placeholder 3"/>
          <p:cNvSpPr>
            <a:spLocks noGrp="1"/>
          </p:cNvSpPr>
          <p:nvPr>
            <p:ph sz="quarter" idx="21"/>
          </p:nvPr>
        </p:nvSpPr>
        <p:spPr>
          <a:xfrm>
            <a:off x="1102768" y="1671169"/>
            <a:ext cx="21602400" cy="1031051"/>
          </a:xfrm>
        </p:spPr>
        <p:txBody>
          <a:bodyPr/>
          <a:lstStyle/>
          <a:p>
            <a:r>
              <a:rPr lang="en-US" dirty="0" smtClean="0"/>
              <a:t>Creating a </a:t>
            </a:r>
            <a:r>
              <a:rPr lang="en-US" dirty="0"/>
              <a:t>Hydrogen Ecosystem from research to technology </a:t>
            </a:r>
            <a:r>
              <a:rPr lang="en-US" dirty="0" smtClean="0"/>
              <a:t>deployment</a:t>
            </a:r>
          </a:p>
          <a:p>
            <a:pPr>
              <a:spcBef>
                <a:spcPts val="600"/>
              </a:spcBef>
            </a:pPr>
            <a:r>
              <a:rPr lang="en-IE" sz="3000" i="1" dirty="0" err="1"/>
              <a:t>Istituto</a:t>
            </a:r>
            <a:r>
              <a:rPr lang="en-IE" sz="3000" i="1" dirty="0"/>
              <a:t> per </a:t>
            </a:r>
            <a:r>
              <a:rPr lang="en-IE" sz="3000" i="1" dirty="0" err="1"/>
              <a:t>Innovazioni</a:t>
            </a:r>
            <a:r>
              <a:rPr lang="en-IE" sz="3000" i="1" dirty="0"/>
              <a:t> </a:t>
            </a:r>
            <a:r>
              <a:rPr lang="en-IE" sz="3000" i="1" dirty="0" err="1"/>
              <a:t>Tecnologiche</a:t>
            </a:r>
            <a:r>
              <a:rPr lang="en-IE" sz="3000" i="1" dirty="0"/>
              <a:t> Bolzano (</a:t>
            </a:r>
            <a:r>
              <a:rPr lang="en-IE" sz="3000" i="1" dirty="0" smtClean="0"/>
              <a:t>IIT </a:t>
            </a:r>
            <a:r>
              <a:rPr lang="en-IE" sz="3000" i="1" dirty="0"/>
              <a:t>– Institute for Innovation Technologies </a:t>
            </a:r>
            <a:r>
              <a:rPr lang="en-IE" sz="3000" i="1" dirty="0" smtClean="0"/>
              <a:t>Bolzano) </a:t>
            </a:r>
            <a:endParaRPr lang="en-IE" sz="3000" i="1" dirty="0"/>
          </a:p>
        </p:txBody>
      </p:sp>
      <p:sp>
        <p:nvSpPr>
          <p:cNvPr id="28" name="Rounded Rectangle 27"/>
          <p:cNvSpPr>
            <a:spLocks noChangeAspect="1"/>
          </p:cNvSpPr>
          <p:nvPr/>
        </p:nvSpPr>
        <p:spPr bwMode="auto">
          <a:xfrm>
            <a:off x="454696" y="3385839"/>
            <a:ext cx="22516698" cy="1671961"/>
          </a:xfrm>
          <a:prstGeom prst="roundRect">
            <a:avLst/>
          </a:prstGeom>
          <a:solidFill>
            <a:schemeClr val="bg1"/>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82880" tIns="91440" rIns="182880" bIns="91440" numCol="1" rtlCol="0" anchor="ctr" anchorCtr="0" compatLnSpc="1">
            <a:prstTxWarp prst="textNoShape">
              <a:avLst/>
            </a:prstTxWarp>
          </a:bodyPr>
          <a:lstStyle/>
          <a:p>
            <a:pPr algn="l" defTabSz="1828800" fontAlgn="auto">
              <a:spcBef>
                <a:spcPts val="0"/>
              </a:spcBef>
              <a:spcAft>
                <a:spcPts val="1200"/>
              </a:spcAft>
            </a:pPr>
            <a:r>
              <a:rPr lang="en-US" sz="4400" b="1" dirty="0" smtClean="0">
                <a:solidFill>
                  <a:srgbClr val="004494"/>
                </a:solidFill>
                <a:latin typeface="Calibri" panose="020F0502020204030204"/>
                <a:ea typeface="+mn-ea"/>
                <a:cs typeface="+mn-cs"/>
              </a:rPr>
              <a:t>Complementary </a:t>
            </a:r>
            <a:r>
              <a:rPr lang="en-US" sz="4400" b="1" dirty="0">
                <a:solidFill>
                  <a:srgbClr val="004494"/>
                </a:solidFill>
                <a:latin typeface="Calibri" panose="020F0502020204030204"/>
                <a:ea typeface="+mn-ea"/>
                <a:cs typeface="+mn-cs"/>
              </a:rPr>
              <a:t>projects in South Tyrol region (Italy</a:t>
            </a:r>
            <a:r>
              <a:rPr lang="en-US" sz="4400" b="1" dirty="0" smtClean="0">
                <a:solidFill>
                  <a:srgbClr val="004494"/>
                </a:solidFill>
                <a:latin typeface="Calibri" panose="020F0502020204030204"/>
                <a:ea typeface="+mn-ea"/>
                <a:cs typeface="+mn-cs"/>
              </a:rPr>
              <a:t>) </a:t>
            </a:r>
            <a:r>
              <a:rPr lang="en-US" sz="4400" dirty="0" smtClean="0">
                <a:solidFill>
                  <a:schemeClr val="accent2"/>
                </a:solidFill>
                <a:latin typeface="Calibri" panose="020F0502020204030204"/>
                <a:ea typeface="+mn-ea"/>
                <a:cs typeface="+mn-cs"/>
              </a:rPr>
              <a:t>(</a:t>
            </a:r>
            <a:r>
              <a:rPr lang="en-US" sz="4400" dirty="0" smtClean="0">
                <a:solidFill>
                  <a:schemeClr val="accent2"/>
                </a:solidFill>
                <a:latin typeface="Calibri" panose="020F0502020204030204"/>
              </a:rPr>
              <a:t>2011-2017) </a:t>
            </a:r>
            <a:r>
              <a:rPr lang="en-US" sz="4400" dirty="0">
                <a:solidFill>
                  <a:schemeClr val="accent2"/>
                </a:solidFill>
                <a:latin typeface="Calibri" panose="020F0502020204030204"/>
                <a:ea typeface="+mn-ea"/>
                <a:cs typeface="+mn-cs"/>
              </a:rPr>
              <a:t>– combines several different and complimentary projects under one single </a:t>
            </a:r>
            <a:r>
              <a:rPr lang="en-US" sz="4400" dirty="0" smtClean="0">
                <a:solidFill>
                  <a:schemeClr val="accent2"/>
                </a:solidFill>
                <a:latin typeface="Calibri" panose="020F0502020204030204"/>
                <a:ea typeface="+mn-ea"/>
                <a:cs typeface="+mn-cs"/>
              </a:rPr>
              <a:t>goal</a:t>
            </a:r>
            <a:endParaRPr lang="en-US" sz="4400" dirty="0">
              <a:solidFill>
                <a:schemeClr val="accent2"/>
              </a:solidFill>
              <a:latin typeface="Calibri" panose="020F0502020204030204"/>
              <a:ea typeface="+mn-ea"/>
              <a:cs typeface="+mn-cs"/>
            </a:endParaRPr>
          </a:p>
        </p:txBody>
      </p:sp>
      <p:sp>
        <p:nvSpPr>
          <p:cNvPr id="10" name="Rounded Rectangle 9"/>
          <p:cNvSpPr>
            <a:spLocks noChangeAspect="1"/>
          </p:cNvSpPr>
          <p:nvPr/>
        </p:nvSpPr>
        <p:spPr bwMode="auto">
          <a:xfrm>
            <a:off x="12480032" y="5341775"/>
            <a:ext cx="7776864" cy="8103318"/>
          </a:xfrm>
          <a:prstGeom prst="roundRect">
            <a:avLst/>
          </a:prstGeom>
          <a:solidFill>
            <a:schemeClr val="bg1"/>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82880" tIns="91440" rIns="182880" bIns="91440" numCol="1" rtlCol="0" anchor="ctr" anchorCtr="0" compatLnSpc="1">
            <a:prstTxWarp prst="textNoShape">
              <a:avLst/>
            </a:prstTxWarp>
          </a:bodyPr>
          <a:lstStyle/>
          <a:p>
            <a:pPr defTabSz="1828800" fontAlgn="auto">
              <a:spcBef>
                <a:spcPts val="1800"/>
              </a:spcBef>
              <a:spcAft>
                <a:spcPts val="0"/>
              </a:spcAft>
            </a:pPr>
            <a:r>
              <a:rPr lang="en-GB" sz="3400" b="1" dirty="0" smtClean="0">
                <a:solidFill>
                  <a:srgbClr val="004494"/>
                </a:solidFill>
                <a:latin typeface="Calibri" panose="020F0502020204030204" pitchFamily="34" charset="0"/>
                <a:ea typeface="+mn-ea"/>
                <a:cs typeface="Calibri" panose="020F0502020204030204" pitchFamily="34" charset="0"/>
              </a:rPr>
              <a:t>KEY LESSONS LEARNED</a:t>
            </a:r>
          </a:p>
          <a:p>
            <a:pPr marL="571500" indent="-571500" algn="l" defTabSz="1828800" fontAlgn="auto">
              <a:spcBef>
                <a:spcPts val="1800"/>
              </a:spcBef>
              <a:spcAft>
                <a:spcPts val="0"/>
              </a:spcAft>
              <a:buFont typeface="Wingdings" panose="05000000000000000000" pitchFamily="2" charset="2"/>
              <a:buChar char="ü"/>
            </a:pPr>
            <a:r>
              <a:rPr lang="en-GB" sz="3200" dirty="0" smtClean="0">
                <a:solidFill>
                  <a:srgbClr val="004494"/>
                </a:solidFill>
                <a:latin typeface="Calibri" panose="020F0502020204030204" pitchFamily="34" charset="0"/>
                <a:ea typeface="+mn-ea"/>
                <a:cs typeface="Calibri" panose="020F0502020204030204" pitchFamily="34" charset="0"/>
              </a:rPr>
              <a:t>One project; different parts; different partners</a:t>
            </a:r>
          </a:p>
          <a:p>
            <a:pPr marL="571500" indent="-571500" algn="l" defTabSz="1828800" fontAlgn="auto">
              <a:spcBef>
                <a:spcPts val="1800"/>
              </a:spcBef>
              <a:spcAft>
                <a:spcPts val="0"/>
              </a:spcAft>
              <a:buFont typeface="Wingdings" panose="05000000000000000000" pitchFamily="2" charset="2"/>
              <a:buChar char="ü"/>
            </a:pPr>
            <a:r>
              <a:rPr lang="en-GB" sz="3200" dirty="0" smtClean="0">
                <a:solidFill>
                  <a:srgbClr val="004494"/>
                </a:solidFill>
                <a:latin typeface="Calibri" panose="020F0502020204030204" pitchFamily="34" charset="0"/>
                <a:ea typeface="+mn-ea"/>
                <a:cs typeface="Calibri" panose="020F0502020204030204" pitchFamily="34" charset="0"/>
              </a:rPr>
              <a:t>Funding can be optimised through a combination of different instruments, maximising the EU funds usage (&gt;50%)</a:t>
            </a:r>
          </a:p>
          <a:p>
            <a:pPr marL="571500" indent="-571500" algn="l" defTabSz="1828800" fontAlgn="auto">
              <a:spcBef>
                <a:spcPts val="1800"/>
              </a:spcBef>
              <a:spcAft>
                <a:spcPts val="0"/>
              </a:spcAft>
              <a:buFont typeface="Wingdings" panose="05000000000000000000" pitchFamily="2" charset="2"/>
              <a:buChar char="ü"/>
            </a:pPr>
            <a:r>
              <a:rPr lang="en-GB" sz="3200" dirty="0" smtClean="0">
                <a:solidFill>
                  <a:srgbClr val="004494"/>
                </a:solidFill>
                <a:latin typeface="Calibri" panose="020F0502020204030204" pitchFamily="34" charset="0"/>
                <a:ea typeface="+mn-ea"/>
                <a:cs typeface="Calibri" panose="020F0502020204030204" pitchFamily="34" charset="0"/>
              </a:rPr>
              <a:t>Motivated regional partners help to keep the project active and progressing</a:t>
            </a:r>
          </a:p>
          <a:p>
            <a:pPr marL="571500" indent="-571500" algn="l" defTabSz="1828800" fontAlgn="auto">
              <a:spcBef>
                <a:spcPts val="1800"/>
              </a:spcBef>
              <a:spcAft>
                <a:spcPts val="0"/>
              </a:spcAft>
              <a:buFont typeface="Wingdings" panose="05000000000000000000" pitchFamily="2" charset="2"/>
              <a:buChar char="ü"/>
            </a:pPr>
            <a:r>
              <a:rPr lang="en-GB" sz="3200" dirty="0" smtClean="0">
                <a:solidFill>
                  <a:srgbClr val="004494"/>
                </a:solidFill>
                <a:latin typeface="Calibri" panose="020F0502020204030204" pitchFamily="34" charset="0"/>
                <a:ea typeface="+mn-ea"/>
                <a:cs typeface="Calibri" panose="020F0502020204030204" pitchFamily="34" charset="0"/>
              </a:rPr>
              <a:t>Involvement of the local government is critical to reach an overall strong commitment on the project</a:t>
            </a:r>
            <a:endParaRPr lang="en-GB" sz="3200" dirty="0">
              <a:solidFill>
                <a:srgbClr val="004494"/>
              </a:solidFill>
              <a:latin typeface="Calibri" panose="020F0502020204030204" pitchFamily="34" charset="0"/>
              <a:ea typeface="+mn-ea"/>
              <a:cs typeface="Calibri" panose="020F0502020204030204" pitchFamily="34" charset="0"/>
            </a:endParaRPr>
          </a:p>
        </p:txBody>
      </p:sp>
      <p:pic>
        <p:nvPicPr>
          <p:cNvPr id="11" name="Picture 10"/>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309000"/>
                    </a14:imgEffect>
                  </a14:imgLayer>
                </a14:imgProps>
              </a:ext>
            </a:extLst>
          </a:blip>
          <a:stretch>
            <a:fillRect/>
          </a:stretch>
        </p:blipFill>
        <p:spPr>
          <a:xfrm>
            <a:off x="310680" y="5345832"/>
            <a:ext cx="11993388" cy="7056000"/>
          </a:xfrm>
          <a:prstGeom prst="rect">
            <a:avLst/>
          </a:prstGeom>
        </p:spPr>
      </p:pic>
      <p:pic>
        <p:nvPicPr>
          <p:cNvPr id="12" name="Picture 11"/>
          <p:cNvPicPr/>
          <p:nvPr/>
        </p:nvPicPr>
        <p:blipFill>
          <a:blip r:embed="rId5">
            <a:clrChange>
              <a:clrFrom>
                <a:srgbClr val="FFFFFF"/>
              </a:clrFrom>
              <a:clrTo>
                <a:srgbClr val="FFFFFF">
                  <a:alpha val="0"/>
                </a:srgbClr>
              </a:clrTo>
            </a:clrChange>
          </a:blip>
          <a:stretch>
            <a:fillRect/>
          </a:stretch>
        </p:blipFill>
        <p:spPr>
          <a:xfrm>
            <a:off x="20256896" y="6933562"/>
            <a:ext cx="4176464" cy="3880540"/>
          </a:xfrm>
          <a:prstGeom prst="rect">
            <a:avLst/>
          </a:prstGeom>
        </p:spPr>
      </p:pic>
      <p:sp>
        <p:nvSpPr>
          <p:cNvPr id="5" name="TextBox 4"/>
          <p:cNvSpPr txBox="1"/>
          <p:nvPr/>
        </p:nvSpPr>
        <p:spPr>
          <a:xfrm>
            <a:off x="20616936" y="6641976"/>
            <a:ext cx="2592288" cy="400110"/>
          </a:xfrm>
          <a:prstGeom prst="rect">
            <a:avLst/>
          </a:prstGeom>
          <a:noFill/>
        </p:spPr>
        <p:txBody>
          <a:bodyPr wrap="square" rtlCol="0">
            <a:spAutoFit/>
          </a:bodyPr>
          <a:lstStyle/>
          <a:p>
            <a:r>
              <a:rPr lang="en-US" sz="2000" dirty="0" smtClean="0">
                <a:solidFill>
                  <a:srgbClr val="004494"/>
                </a:solidFill>
                <a:latin typeface="Calibri" panose="020F0502020204030204" pitchFamily="34" charset="0"/>
                <a:cs typeface="Calibri" panose="020F0502020204030204" pitchFamily="34" charset="0"/>
              </a:rPr>
              <a:t>± EUR 20 </a:t>
            </a:r>
            <a:r>
              <a:rPr lang="en-US" sz="2000" dirty="0" err="1">
                <a:solidFill>
                  <a:srgbClr val="004494"/>
                </a:solidFill>
                <a:latin typeface="Calibri" panose="020F0502020204030204" pitchFamily="34" charset="0"/>
                <a:cs typeface="Calibri" panose="020F0502020204030204" pitchFamily="34" charset="0"/>
              </a:rPr>
              <a:t>mn</a:t>
            </a:r>
            <a:endParaRPr lang="en-GB" sz="2000" dirty="0"/>
          </a:p>
        </p:txBody>
      </p:sp>
    </p:spTree>
    <p:extLst>
      <p:ext uri="{BB962C8B-B14F-4D97-AF65-F5344CB8AC3E}">
        <p14:creationId xmlns:p14="http://schemas.microsoft.com/office/powerpoint/2010/main" val="4802611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Rounded Rectangle 168"/>
          <p:cNvSpPr/>
          <p:nvPr/>
        </p:nvSpPr>
        <p:spPr>
          <a:xfrm>
            <a:off x="1103314" y="3412767"/>
            <a:ext cx="22034500" cy="8945872"/>
          </a:xfrm>
          <a:prstGeom prst="roundRect">
            <a:avLst>
              <a:gd name="adj" fmla="val 5506"/>
            </a:avLst>
          </a:prstGeom>
          <a:solidFill>
            <a:schemeClr val="bg1"/>
          </a:solidFill>
          <a:ln w="1270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934" b="0" i="0" u="none" strike="noStrike" kern="1200" cap="none" spc="0" normalizeH="0" baseline="0" noProof="0" dirty="0">
              <a:ln>
                <a:noFill/>
              </a:ln>
              <a:solidFill>
                <a:srgbClr val="FFFFFF"/>
              </a:solidFill>
              <a:effectLst/>
              <a:uLnTx/>
              <a:uFillTx/>
              <a:latin typeface="Calibri"/>
              <a:ea typeface="+mn-ea"/>
              <a:cs typeface="+mn-cs"/>
              <a:sym typeface="Gill Sans" charset="0"/>
            </a:endParaRPr>
          </a:p>
        </p:txBody>
      </p:sp>
      <p:sp>
        <p:nvSpPr>
          <p:cNvPr id="2" name="Slide Number Placeholder 1"/>
          <p:cNvSpPr>
            <a:spLocks noGrp="1"/>
          </p:cNvSpPr>
          <p:nvPr>
            <p:ph type="sldNum" sz="quarter" idx="10"/>
          </p:nvPr>
        </p:nvSpPr>
        <p:spPr/>
        <p:txBody>
          <a:bodyPr/>
          <a:lstStyle/>
          <a:p>
            <a:fld id="{CD1E7C23-2AAD-0D45-B01B-5A673730BB06}" type="slidenum">
              <a:rPr lang="en-US" smtClean="0"/>
              <a:pPr/>
              <a:t>5</a:t>
            </a:fld>
            <a:endParaRPr lang="en-US" dirty="0"/>
          </a:p>
        </p:txBody>
      </p:sp>
      <p:sp>
        <p:nvSpPr>
          <p:cNvPr id="3" name="Content Placeholder 2"/>
          <p:cNvSpPr>
            <a:spLocks noGrp="1"/>
          </p:cNvSpPr>
          <p:nvPr>
            <p:ph sz="quarter" idx="20"/>
          </p:nvPr>
        </p:nvSpPr>
        <p:spPr>
          <a:xfrm>
            <a:off x="958752" y="834811"/>
            <a:ext cx="20351467" cy="830997"/>
          </a:xfrm>
        </p:spPr>
        <p:txBody>
          <a:bodyPr/>
          <a:lstStyle/>
          <a:p>
            <a:pPr>
              <a:spcBef>
                <a:spcPts val="600"/>
              </a:spcBef>
            </a:pPr>
            <a:r>
              <a:rPr lang="en-GB" dirty="0"/>
              <a:t>ESIF 2014-2020 </a:t>
            </a:r>
            <a:r>
              <a:rPr lang="en-GB" dirty="0" smtClean="0"/>
              <a:t>regional eligibility</a:t>
            </a:r>
          </a:p>
          <a:p>
            <a:pPr>
              <a:spcBef>
                <a:spcPts val="600"/>
              </a:spcBef>
            </a:pPr>
            <a:r>
              <a:rPr lang="en-GB" dirty="0" smtClean="0"/>
              <a:t>– budget earmarked for </a:t>
            </a:r>
            <a:r>
              <a:rPr lang="en-GB" dirty="0" smtClean="0">
                <a:solidFill>
                  <a:srgbClr val="338FFF"/>
                </a:solidFill>
              </a:rPr>
              <a:t>Clean Urban Transport</a:t>
            </a:r>
            <a:r>
              <a:rPr lang="en-GB" dirty="0" smtClean="0"/>
              <a:t> (by region)</a:t>
            </a:r>
            <a:endParaRPr lang="en-GB" dirty="0"/>
          </a:p>
        </p:txBody>
      </p:sp>
      <p:sp>
        <p:nvSpPr>
          <p:cNvPr id="93" name="Title44"/>
          <p:cNvSpPr txBox="1"/>
          <p:nvPr/>
        </p:nvSpPr>
        <p:spPr>
          <a:xfrm>
            <a:off x="14018709" y="5417840"/>
            <a:ext cx="1876847" cy="2287462"/>
          </a:xfrm>
          <a:prstGeom prst="rect">
            <a:avLst/>
          </a:prstGeom>
          <a:noFill/>
          <a:ln w="9525">
            <a:noFill/>
          </a:ln>
        </p:spPr>
        <p:txBody>
          <a:bodyPr vert="horz" wrap="square" lIns="0" tIns="0" rIns="0" bIns="141900" rtlCol="0" anchor="b">
            <a:spAutoFit/>
          </a:bodyPr>
          <a:lstStyle/>
          <a:p>
            <a:pPr algn="r" defTabSz="1828800">
              <a:lnSpc>
                <a:spcPct val="90000"/>
              </a:lnSpc>
              <a:spcBef>
                <a:spcPts val="800"/>
              </a:spcBef>
              <a:buClr>
                <a:srgbClr val="000000"/>
              </a:buClr>
              <a:buSzPct val="100000"/>
            </a:pPr>
            <a:r>
              <a:rPr lang="en-GB" sz="3000" b="1" dirty="0" smtClean="0">
                <a:solidFill>
                  <a:srgbClr val="338FFF"/>
                </a:solidFill>
                <a:latin typeface="Calibri" panose="020F0502020204030204" pitchFamily="34" charset="0"/>
                <a:ea typeface="+mn-ea"/>
                <a:cs typeface="Calibri" panose="020F0502020204030204" pitchFamily="34" charset="0"/>
              </a:rPr>
              <a:t>Cohesion Countries (#15)</a:t>
            </a:r>
          </a:p>
          <a:p>
            <a:pPr algn="r" defTabSz="1828800">
              <a:lnSpc>
                <a:spcPct val="90000"/>
              </a:lnSpc>
              <a:spcBef>
                <a:spcPts val="800"/>
              </a:spcBef>
              <a:buClr>
                <a:srgbClr val="000000"/>
              </a:buClr>
              <a:buSzPct val="100000"/>
            </a:pPr>
            <a:endParaRPr lang="pt-PT" sz="3000" b="1" dirty="0">
              <a:solidFill>
                <a:srgbClr val="338FFF"/>
              </a:solidFill>
              <a:latin typeface="Calibri" panose="020F0502020204030204" pitchFamily="34" charset="0"/>
              <a:ea typeface="+mn-ea"/>
              <a:cs typeface="Calibri" panose="020F0502020204030204" pitchFamily="34" charset="0"/>
            </a:endParaRPr>
          </a:p>
          <a:p>
            <a:pPr algn="r" defTabSz="1828800">
              <a:lnSpc>
                <a:spcPct val="90000"/>
              </a:lnSpc>
              <a:spcBef>
                <a:spcPts val="800"/>
              </a:spcBef>
              <a:buClr>
                <a:srgbClr val="000000"/>
              </a:buClr>
              <a:buSzPct val="100000"/>
            </a:pPr>
            <a:r>
              <a:rPr lang="pt-PT" sz="2000" b="1" dirty="0" smtClean="0">
                <a:solidFill>
                  <a:srgbClr val="338FFF"/>
                </a:solidFill>
                <a:latin typeface="Calibri" panose="020F0502020204030204" pitchFamily="34" charset="0"/>
                <a:ea typeface="+mn-ea"/>
                <a:cs typeface="Calibri" panose="020F0502020204030204" pitchFamily="34" charset="0"/>
              </a:rPr>
              <a:t>(i.e. 80%)</a:t>
            </a:r>
            <a:endParaRPr lang="en-GB" sz="3000" b="1" dirty="0">
              <a:solidFill>
                <a:srgbClr val="338FFF"/>
              </a:solidFill>
              <a:latin typeface="Calibri" panose="020F0502020204030204" pitchFamily="34" charset="0"/>
              <a:ea typeface="+mn-ea"/>
              <a:cs typeface="Calibri" panose="020F0502020204030204" pitchFamily="34" charset="0"/>
            </a:endParaRPr>
          </a:p>
        </p:txBody>
      </p:sp>
      <p:sp>
        <p:nvSpPr>
          <p:cNvPr id="95" name="Title1111"/>
          <p:cNvSpPr txBox="1"/>
          <p:nvPr/>
        </p:nvSpPr>
        <p:spPr>
          <a:xfrm>
            <a:off x="1623684" y="4107244"/>
            <a:ext cx="5436658" cy="558784"/>
          </a:xfrm>
          <a:prstGeom prst="rect">
            <a:avLst/>
          </a:prstGeom>
          <a:noFill/>
          <a:ln w="9525">
            <a:noFill/>
          </a:ln>
        </p:spPr>
        <p:txBody>
          <a:bodyPr vert="horz" wrap="square" lIns="0" tIns="0" rIns="0" bIns="141900" rtlCol="0" anchor="b">
            <a:spAutoFit/>
          </a:bodyPr>
          <a:lstStyle/>
          <a:p>
            <a:pPr defTabSz="1828800">
              <a:lnSpc>
                <a:spcPct val="90000"/>
              </a:lnSpc>
              <a:spcBef>
                <a:spcPts val="800"/>
              </a:spcBef>
              <a:buClr>
                <a:srgbClr val="000000"/>
              </a:buClr>
              <a:buSzPct val="100000"/>
            </a:pPr>
            <a:r>
              <a:rPr lang="en-GB" sz="3000" b="1" dirty="0" smtClean="0">
                <a:solidFill>
                  <a:srgbClr val="002060"/>
                </a:solidFill>
                <a:latin typeface="Calibri" panose="020F0502020204030204" pitchFamily="34" charset="0"/>
                <a:ea typeface="+mn-ea"/>
                <a:cs typeface="Calibri" panose="020F0502020204030204" pitchFamily="34" charset="0"/>
              </a:rPr>
              <a:t>Structural Funds eligibility</a:t>
            </a:r>
            <a:endParaRPr lang="en-GB" sz="3000" b="1" dirty="0">
              <a:solidFill>
                <a:srgbClr val="002060"/>
              </a:solidFill>
              <a:latin typeface="Calibri" panose="020F0502020204030204" pitchFamily="34" charset="0"/>
              <a:ea typeface="+mn-ea"/>
              <a:cs typeface="Calibri" panose="020F0502020204030204" pitchFamily="34" charset="0"/>
            </a:endParaRPr>
          </a:p>
        </p:txBody>
      </p:sp>
      <p:sp>
        <p:nvSpPr>
          <p:cNvPr id="166" name="RBContent131"/>
          <p:cNvSpPr txBox="1">
            <a:spLocks/>
          </p:cNvSpPr>
          <p:nvPr/>
        </p:nvSpPr>
        <p:spPr>
          <a:xfrm>
            <a:off x="4961100" y="12639685"/>
            <a:ext cx="14621728" cy="822789"/>
          </a:xfrm>
          <a:prstGeom prst="rect">
            <a:avLst/>
          </a:prstGeom>
          <a:solidFill>
            <a:srgbClr val="FFFFFF"/>
          </a:solidFill>
          <a:ln w="9525">
            <a:noFill/>
          </a:ln>
        </p:spPr>
        <p:txBody>
          <a:bodyPr vert="horz" wrap="square" lIns="0" tIns="0" rIns="0" bIns="0" rtlCol="0">
            <a:spAutoFit/>
          </a:bodyPr>
          <a:lstStyle/>
          <a:p>
            <a:pPr marL="0" marR="0" lvl="0" indent="0" defTabSz="1828800" eaLnBrk="1" fontAlgn="auto" latinLnBrk="0" hangingPunct="1">
              <a:lnSpc>
                <a:spcPct val="90000"/>
              </a:lnSpc>
              <a:spcBef>
                <a:spcPts val="800"/>
              </a:spcBef>
              <a:spcAft>
                <a:spcPts val="0"/>
              </a:spcAft>
              <a:buClrTx/>
              <a:buSzPct val="100000"/>
              <a:buFontTx/>
              <a:buNone/>
              <a:tabLst/>
              <a:defRPr/>
            </a:pPr>
            <a:r>
              <a:rPr lang="en-US" sz="2600" i="1" kern="0" dirty="0" smtClean="0">
                <a:solidFill>
                  <a:srgbClr val="002060"/>
                </a:solidFill>
                <a:latin typeface="Calibri" panose="020F0502020204030204" pitchFamily="34" charset="0"/>
                <a:ea typeface="+mn-ea"/>
                <a:cs typeface="Calibri" panose="020F0502020204030204" pitchFamily="34" charset="0"/>
                <a:sym typeface="+mn-lt"/>
              </a:rPr>
              <a:t>Huge </a:t>
            </a:r>
            <a:r>
              <a:rPr lang="en-US" sz="2600" i="1" kern="0" dirty="0">
                <a:solidFill>
                  <a:srgbClr val="002060"/>
                </a:solidFill>
                <a:latin typeface="Calibri" panose="020F0502020204030204" pitchFamily="34" charset="0"/>
                <a:ea typeface="+mn-ea"/>
                <a:cs typeface="Calibri" panose="020F0502020204030204" pitchFamily="34" charset="0"/>
                <a:sym typeface="+mn-lt"/>
              </a:rPr>
              <a:t>discrepancy between the level of EU funding </a:t>
            </a:r>
            <a:r>
              <a:rPr lang="en-US" sz="2600" i="1" kern="0" dirty="0" smtClean="0">
                <a:solidFill>
                  <a:srgbClr val="002060"/>
                </a:solidFill>
                <a:latin typeface="Calibri" panose="020F0502020204030204" pitchFamily="34" charset="0"/>
                <a:ea typeface="+mn-ea"/>
                <a:cs typeface="Calibri" panose="020F0502020204030204" pitchFamily="34" charset="0"/>
                <a:sym typeface="+mn-lt"/>
              </a:rPr>
              <a:t>available</a:t>
            </a:r>
          </a:p>
          <a:p>
            <a:pPr marL="0" marR="0" lvl="0" indent="0" defTabSz="1828800" eaLnBrk="1" fontAlgn="auto" latinLnBrk="0" hangingPunct="1">
              <a:lnSpc>
                <a:spcPct val="90000"/>
              </a:lnSpc>
              <a:spcBef>
                <a:spcPts val="800"/>
              </a:spcBef>
              <a:spcAft>
                <a:spcPts val="0"/>
              </a:spcAft>
              <a:buClrTx/>
              <a:buSzPct val="100000"/>
              <a:buFontTx/>
              <a:buNone/>
              <a:tabLst/>
              <a:defRPr/>
            </a:pPr>
            <a:r>
              <a:rPr lang="en-US" sz="2600" i="1" kern="0" dirty="0" smtClean="0">
                <a:solidFill>
                  <a:srgbClr val="002060"/>
                </a:solidFill>
                <a:latin typeface="Calibri" panose="020F0502020204030204" pitchFamily="34" charset="0"/>
                <a:ea typeface="+mn-ea"/>
                <a:cs typeface="Calibri" panose="020F0502020204030204" pitchFamily="34" charset="0"/>
                <a:sym typeface="+mn-lt"/>
              </a:rPr>
              <a:t>Regions </a:t>
            </a:r>
            <a:r>
              <a:rPr lang="en-US" sz="2600" i="1" kern="0" dirty="0">
                <a:solidFill>
                  <a:srgbClr val="002060"/>
                </a:solidFill>
                <a:latin typeface="Calibri" panose="020F0502020204030204" pitchFamily="34" charset="0"/>
                <a:ea typeface="+mn-ea"/>
                <a:cs typeface="Calibri" panose="020F0502020204030204" pitchFamily="34" charset="0"/>
                <a:sym typeface="+mn-lt"/>
              </a:rPr>
              <a:t>in the </a:t>
            </a:r>
            <a:r>
              <a:rPr lang="en-US" sz="2600" i="1" kern="0" dirty="0" smtClean="0">
                <a:solidFill>
                  <a:srgbClr val="002060"/>
                </a:solidFill>
                <a:latin typeface="Calibri" panose="020F0502020204030204" pitchFamily="34" charset="0"/>
                <a:ea typeface="+mn-ea"/>
                <a:cs typeface="Calibri" panose="020F0502020204030204" pitchFamily="34" charset="0"/>
                <a:sym typeface="+mn-lt"/>
              </a:rPr>
              <a:t>EUcc15+2 well placed </a:t>
            </a:r>
            <a:r>
              <a:rPr lang="en-US" sz="2600" i="1" kern="0" dirty="0">
                <a:solidFill>
                  <a:srgbClr val="002060"/>
                </a:solidFill>
                <a:latin typeface="Calibri" panose="020F0502020204030204" pitchFamily="34" charset="0"/>
                <a:ea typeface="+mn-ea"/>
                <a:cs typeface="Calibri" panose="020F0502020204030204" pitchFamily="34" charset="0"/>
                <a:sym typeface="+mn-lt"/>
              </a:rPr>
              <a:t>to deploy </a:t>
            </a:r>
            <a:r>
              <a:rPr lang="en-US" sz="2600" i="1" kern="0" dirty="0" smtClean="0">
                <a:solidFill>
                  <a:srgbClr val="002060"/>
                </a:solidFill>
                <a:latin typeface="Calibri" panose="020F0502020204030204" pitchFamily="34" charset="0"/>
                <a:ea typeface="+mn-ea"/>
                <a:cs typeface="Calibri" panose="020F0502020204030204" pitchFamily="34" charset="0"/>
                <a:sym typeface="+mn-lt"/>
              </a:rPr>
              <a:t>Clean Urban Transport projects under </a:t>
            </a:r>
            <a:r>
              <a:rPr lang="en-US" sz="2600" i="1" kern="0" dirty="0">
                <a:solidFill>
                  <a:srgbClr val="002060"/>
                </a:solidFill>
                <a:latin typeface="Calibri" panose="020F0502020204030204" pitchFamily="34" charset="0"/>
                <a:ea typeface="+mn-ea"/>
                <a:cs typeface="Calibri" panose="020F0502020204030204" pitchFamily="34" charset="0"/>
                <a:sym typeface="+mn-lt"/>
              </a:rPr>
              <a:t>ESIF </a:t>
            </a:r>
            <a:r>
              <a:rPr lang="en-US" sz="2600" i="1" kern="0" dirty="0" smtClean="0">
                <a:solidFill>
                  <a:srgbClr val="002060"/>
                </a:solidFill>
                <a:latin typeface="Calibri" panose="020F0502020204030204" pitchFamily="34" charset="0"/>
                <a:ea typeface="+mn-ea"/>
                <a:cs typeface="Calibri" panose="020F0502020204030204" pitchFamily="34" charset="0"/>
                <a:sym typeface="+mn-lt"/>
              </a:rPr>
              <a:t>budget</a:t>
            </a:r>
            <a:endParaRPr kumimoji="0" lang="en-GB" sz="2600" b="0" i="1" u="none" strike="noStrike" kern="0" cap="none" spc="0" normalizeH="0" baseline="0" noProof="0" dirty="0" smtClean="0">
              <a:ln>
                <a:noFill/>
              </a:ln>
              <a:solidFill>
                <a:srgbClr val="002060"/>
              </a:solidFill>
              <a:effectLst/>
              <a:uLnTx/>
              <a:uFillTx/>
              <a:latin typeface="Calibri" panose="020F0502020204030204" pitchFamily="34" charset="0"/>
              <a:ea typeface="+mn-ea"/>
              <a:cs typeface="Calibri" panose="020F0502020204030204" pitchFamily="34" charset="0"/>
              <a:sym typeface="+mn-lt"/>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90800" y="4875098"/>
            <a:ext cx="5902426" cy="6087358"/>
          </a:xfrm>
          <a:prstGeom prst="rect">
            <a:avLst/>
          </a:prstGeom>
        </p:spPr>
      </p:pic>
      <p:pic>
        <p:nvPicPr>
          <p:cNvPr id="7" name="Picture 6"/>
          <p:cNvPicPr>
            <a:picLocks noChangeAspect="1"/>
          </p:cNvPicPr>
          <p:nvPr/>
        </p:nvPicPr>
        <p:blipFill>
          <a:blip r:embed="rId4"/>
          <a:stretch>
            <a:fillRect/>
          </a:stretch>
        </p:blipFill>
        <p:spPr>
          <a:xfrm>
            <a:off x="1390800" y="10962456"/>
            <a:ext cx="5898115" cy="878726"/>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66330" y="4875098"/>
            <a:ext cx="5904000" cy="6272539"/>
          </a:xfrm>
          <a:prstGeom prst="rect">
            <a:avLst/>
          </a:prstGeom>
        </p:spPr>
      </p:pic>
      <p:pic>
        <p:nvPicPr>
          <p:cNvPr id="10" name="Picture 9"/>
          <p:cNvPicPr>
            <a:picLocks noChangeAspect="1"/>
          </p:cNvPicPr>
          <p:nvPr/>
        </p:nvPicPr>
        <p:blipFill>
          <a:blip r:embed="rId6"/>
          <a:stretch>
            <a:fillRect/>
          </a:stretch>
        </p:blipFill>
        <p:spPr>
          <a:xfrm>
            <a:off x="7545077" y="10943512"/>
            <a:ext cx="6375115" cy="942408"/>
          </a:xfrm>
          <a:prstGeom prst="rect">
            <a:avLst/>
          </a:prstGeom>
        </p:spPr>
      </p:pic>
      <p:pic>
        <p:nvPicPr>
          <p:cNvPr id="174" name="Picture 173"/>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1130006" y="11336182"/>
            <a:ext cx="2600672" cy="499800"/>
          </a:xfrm>
          <a:prstGeom prst="rect">
            <a:avLst/>
          </a:prstGeom>
        </p:spPr>
      </p:pic>
      <p:sp>
        <p:nvSpPr>
          <p:cNvPr id="175" name="Title1111"/>
          <p:cNvSpPr txBox="1"/>
          <p:nvPr/>
        </p:nvSpPr>
        <p:spPr>
          <a:xfrm>
            <a:off x="7784639" y="4107244"/>
            <a:ext cx="5436658" cy="558784"/>
          </a:xfrm>
          <a:prstGeom prst="rect">
            <a:avLst/>
          </a:prstGeom>
          <a:noFill/>
          <a:ln w="9525">
            <a:noFill/>
          </a:ln>
        </p:spPr>
        <p:txBody>
          <a:bodyPr vert="horz" wrap="square" lIns="0" tIns="0" rIns="0" bIns="141900" rtlCol="0" anchor="b">
            <a:spAutoFit/>
          </a:bodyPr>
          <a:lstStyle/>
          <a:p>
            <a:pPr defTabSz="1828800">
              <a:lnSpc>
                <a:spcPct val="90000"/>
              </a:lnSpc>
              <a:spcBef>
                <a:spcPts val="800"/>
              </a:spcBef>
              <a:buClr>
                <a:srgbClr val="000000"/>
              </a:buClr>
              <a:buSzPct val="100000"/>
            </a:pPr>
            <a:r>
              <a:rPr lang="en-GB" sz="3000" b="1" dirty="0" smtClean="0">
                <a:solidFill>
                  <a:srgbClr val="002060"/>
                </a:solidFill>
                <a:latin typeface="Calibri" panose="020F0502020204030204" pitchFamily="34" charset="0"/>
                <a:ea typeface="+mn-ea"/>
                <a:cs typeface="Calibri" panose="020F0502020204030204" pitchFamily="34" charset="0"/>
              </a:rPr>
              <a:t>Cohesion Fund eligibility </a:t>
            </a:r>
            <a:r>
              <a:rPr lang="en-GB" sz="2400" b="1" dirty="0" smtClean="0">
                <a:solidFill>
                  <a:srgbClr val="002060"/>
                </a:solidFill>
                <a:latin typeface="Calibri" panose="020F0502020204030204" pitchFamily="34" charset="0"/>
                <a:ea typeface="+mn-ea"/>
                <a:cs typeface="Calibri" panose="020F0502020204030204" pitchFamily="34" charset="0"/>
              </a:rPr>
              <a:t>(15 MS)</a:t>
            </a:r>
            <a:endParaRPr lang="en-GB" sz="3000" b="1" dirty="0">
              <a:solidFill>
                <a:srgbClr val="002060"/>
              </a:solidFill>
              <a:latin typeface="Calibri" panose="020F0502020204030204" pitchFamily="34" charset="0"/>
              <a:ea typeface="+mn-ea"/>
              <a:cs typeface="Calibri" panose="020F0502020204030204" pitchFamily="34" charset="0"/>
            </a:endParaRPr>
          </a:p>
        </p:txBody>
      </p:sp>
      <p:sp>
        <p:nvSpPr>
          <p:cNvPr id="176" name="Title44"/>
          <p:cNvSpPr txBox="1"/>
          <p:nvPr/>
        </p:nvSpPr>
        <p:spPr>
          <a:xfrm>
            <a:off x="14018710" y="9192773"/>
            <a:ext cx="1876846" cy="2417755"/>
          </a:xfrm>
          <a:prstGeom prst="rect">
            <a:avLst/>
          </a:prstGeom>
          <a:noFill/>
          <a:ln w="9525">
            <a:noFill/>
          </a:ln>
        </p:spPr>
        <p:txBody>
          <a:bodyPr vert="horz" wrap="square" lIns="0" tIns="0" rIns="0" bIns="141900" rtlCol="0" anchor="b">
            <a:spAutoFit/>
          </a:bodyPr>
          <a:lstStyle/>
          <a:p>
            <a:pPr algn="r" defTabSz="1828800">
              <a:lnSpc>
                <a:spcPct val="90000"/>
              </a:lnSpc>
              <a:spcBef>
                <a:spcPts val="800"/>
              </a:spcBef>
              <a:buClr>
                <a:srgbClr val="000000"/>
              </a:buClr>
              <a:buSzPct val="100000"/>
            </a:pPr>
            <a:r>
              <a:rPr lang="en-GB" sz="3000" b="1" dirty="0" smtClean="0">
                <a:solidFill>
                  <a:srgbClr val="338FFF"/>
                </a:solidFill>
                <a:latin typeface="Calibri" panose="020F0502020204030204" pitchFamily="34" charset="0"/>
                <a:ea typeface="+mn-ea"/>
                <a:cs typeface="Calibri" panose="020F0502020204030204" pitchFamily="34" charset="0"/>
              </a:rPr>
              <a:t>+ Spain and Italy</a:t>
            </a:r>
            <a:endParaRPr lang="en-GB" sz="4400" b="1" dirty="0">
              <a:solidFill>
                <a:srgbClr val="338FFF"/>
              </a:solidFill>
              <a:latin typeface="Calibri" panose="020F0502020204030204" pitchFamily="34" charset="0"/>
              <a:cs typeface="Calibri" panose="020F0502020204030204" pitchFamily="34" charset="0"/>
            </a:endParaRPr>
          </a:p>
          <a:p>
            <a:pPr algn="r" defTabSz="1828800">
              <a:lnSpc>
                <a:spcPct val="90000"/>
              </a:lnSpc>
              <a:spcBef>
                <a:spcPts val="800"/>
              </a:spcBef>
              <a:buClr>
                <a:srgbClr val="000000"/>
              </a:buClr>
              <a:buSzPct val="100000"/>
            </a:pPr>
            <a:endParaRPr lang="pt-PT" sz="3200" b="1" dirty="0">
              <a:solidFill>
                <a:srgbClr val="338FFF"/>
              </a:solidFill>
              <a:latin typeface="Calibri" panose="020F0502020204030204" pitchFamily="34" charset="0"/>
              <a:cs typeface="Calibri" panose="020F0502020204030204" pitchFamily="34" charset="0"/>
            </a:endParaRPr>
          </a:p>
          <a:p>
            <a:pPr algn="r" defTabSz="1828800">
              <a:lnSpc>
                <a:spcPct val="90000"/>
              </a:lnSpc>
              <a:spcBef>
                <a:spcPts val="800"/>
              </a:spcBef>
              <a:buClr>
                <a:srgbClr val="000000"/>
              </a:buClr>
              <a:buSzPct val="100000"/>
            </a:pPr>
            <a:r>
              <a:rPr lang="pt-PT" sz="2000" b="1" dirty="0" smtClean="0">
                <a:solidFill>
                  <a:srgbClr val="338FFF"/>
                </a:solidFill>
                <a:latin typeface="Calibri" panose="020F0502020204030204" pitchFamily="34" charset="0"/>
                <a:cs typeface="Calibri" panose="020F0502020204030204" pitchFamily="34" charset="0"/>
              </a:rPr>
              <a:t>(i.e. 93%)</a:t>
            </a:r>
            <a:endParaRPr lang="en-GB" sz="4400" b="1" dirty="0">
              <a:solidFill>
                <a:srgbClr val="338FFF"/>
              </a:solidFill>
              <a:latin typeface="Calibri" panose="020F0502020204030204" pitchFamily="34" charset="0"/>
              <a:cs typeface="Calibri" panose="020F0502020204030204" pitchFamily="34" charset="0"/>
            </a:endParaRPr>
          </a:p>
          <a:p>
            <a:pPr algn="r" defTabSz="1828800">
              <a:lnSpc>
                <a:spcPct val="90000"/>
              </a:lnSpc>
              <a:spcBef>
                <a:spcPts val="800"/>
              </a:spcBef>
              <a:buClr>
                <a:srgbClr val="000000"/>
              </a:buClr>
              <a:buSzPct val="100000"/>
            </a:pPr>
            <a:endParaRPr lang="en-GB" sz="3000" b="1" dirty="0">
              <a:solidFill>
                <a:srgbClr val="338FFF"/>
              </a:solidFill>
              <a:latin typeface="Calibri" panose="020F0502020204030204" pitchFamily="34" charset="0"/>
              <a:ea typeface="+mn-ea"/>
              <a:cs typeface="Calibri" panose="020F0502020204030204" pitchFamily="34" charset="0"/>
            </a:endParaRPr>
          </a:p>
        </p:txBody>
      </p:sp>
      <p:pic>
        <p:nvPicPr>
          <p:cNvPr id="8" name="Picture 7"/>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6152440" y="4892533"/>
            <a:ext cx="6768752" cy="5972175"/>
          </a:xfrm>
          <a:prstGeom prst="rect">
            <a:avLst/>
          </a:prstGeom>
        </p:spPr>
      </p:pic>
      <p:pic>
        <p:nvPicPr>
          <p:cNvPr id="11" name="Picture 10"/>
          <p:cNvPicPr>
            <a:picLocks noChangeAspect="1"/>
          </p:cNvPicPr>
          <p:nvPr/>
        </p:nvPicPr>
        <p:blipFill>
          <a:blip r:embed="rId9"/>
          <a:stretch>
            <a:fillRect/>
          </a:stretch>
        </p:blipFill>
        <p:spPr>
          <a:xfrm>
            <a:off x="16213827" y="6227181"/>
            <a:ext cx="1828800" cy="600075"/>
          </a:xfrm>
          <a:prstGeom prst="rect">
            <a:avLst/>
          </a:prstGeom>
        </p:spPr>
      </p:pic>
      <p:pic>
        <p:nvPicPr>
          <p:cNvPr id="23" name="Picture 22"/>
          <p:cNvPicPr>
            <a:picLocks noChangeAspect="1"/>
          </p:cNvPicPr>
          <p:nvPr/>
        </p:nvPicPr>
        <p:blipFill rotWithShape="1">
          <a:blip r:embed="rId10" cstate="email">
            <a:clrChange>
              <a:clrFrom>
                <a:srgbClr val="FEFEFF"/>
              </a:clrFrom>
              <a:clrTo>
                <a:srgbClr val="FEFEFF">
                  <a:alpha val="0"/>
                </a:srgbClr>
              </a:clrTo>
            </a:clrChange>
            <a:extLst>
              <a:ext uri="{28A0092B-C50C-407E-A947-70E740481C1C}">
                <a14:useLocalDpi xmlns:a14="http://schemas.microsoft.com/office/drawing/2010/main"/>
              </a:ext>
            </a:extLst>
          </a:blip>
          <a:srcRect b="-5467"/>
          <a:stretch/>
        </p:blipFill>
        <p:spPr>
          <a:xfrm>
            <a:off x="16194282" y="10333185"/>
            <a:ext cx="1584176" cy="576064"/>
          </a:xfrm>
          <a:prstGeom prst="rect">
            <a:avLst/>
          </a:prstGeom>
        </p:spPr>
      </p:pic>
      <p:pic>
        <p:nvPicPr>
          <p:cNvPr id="24" name="Picture 23"/>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16152440" y="7751458"/>
            <a:ext cx="1080120" cy="1584176"/>
          </a:xfrm>
          <a:prstGeom prst="rect">
            <a:avLst/>
          </a:prstGeom>
        </p:spPr>
      </p:pic>
      <p:sp>
        <p:nvSpPr>
          <p:cNvPr id="25" name="Title1111"/>
          <p:cNvSpPr txBox="1"/>
          <p:nvPr/>
        </p:nvSpPr>
        <p:spPr>
          <a:xfrm>
            <a:off x="14999714" y="3939502"/>
            <a:ext cx="8065494" cy="974282"/>
          </a:xfrm>
          <a:prstGeom prst="rect">
            <a:avLst/>
          </a:prstGeom>
          <a:noFill/>
          <a:ln w="9525">
            <a:noFill/>
          </a:ln>
        </p:spPr>
        <p:txBody>
          <a:bodyPr vert="horz" wrap="square" lIns="0" tIns="0" rIns="0" bIns="141900" rtlCol="0" anchor="b">
            <a:spAutoFit/>
          </a:bodyPr>
          <a:lstStyle/>
          <a:p>
            <a:pPr defTabSz="1828800">
              <a:lnSpc>
                <a:spcPct val="90000"/>
              </a:lnSpc>
              <a:spcBef>
                <a:spcPts val="800"/>
              </a:spcBef>
              <a:buClr>
                <a:srgbClr val="000000"/>
              </a:buClr>
              <a:buSzPct val="100000"/>
            </a:pPr>
            <a:r>
              <a:rPr lang="en-GB" sz="3000" b="1" dirty="0">
                <a:solidFill>
                  <a:srgbClr val="338FFF"/>
                </a:solidFill>
                <a:latin typeface="+mj-lt"/>
              </a:rPr>
              <a:t>Clean Urban </a:t>
            </a:r>
            <a:r>
              <a:rPr lang="en-GB" sz="3000" b="1" dirty="0" smtClean="0">
                <a:solidFill>
                  <a:srgbClr val="338FFF"/>
                </a:solidFill>
                <a:latin typeface="+mj-lt"/>
              </a:rPr>
              <a:t>Transport </a:t>
            </a:r>
            <a:r>
              <a:rPr lang="en-US" sz="3000" b="1" dirty="0" smtClean="0">
                <a:solidFill>
                  <a:srgbClr val="338FFF"/>
                </a:solidFill>
                <a:latin typeface="+mj-lt"/>
              </a:rPr>
              <a:t>infrastructure </a:t>
            </a:r>
            <a:r>
              <a:rPr lang="en-US" sz="3000" b="1" dirty="0">
                <a:solidFill>
                  <a:srgbClr val="338FFF"/>
                </a:solidFill>
                <a:latin typeface="+mj-lt"/>
              </a:rPr>
              <a:t>and promotion (including equipment and rolling stock)</a:t>
            </a:r>
            <a:endParaRPr lang="en-GB" sz="3000" b="1" dirty="0">
              <a:solidFill>
                <a:srgbClr val="002060"/>
              </a:solidFill>
              <a:latin typeface="+mj-lt"/>
              <a:ea typeface="+mn-ea"/>
              <a:cs typeface="Calibri" panose="020F0502020204030204" pitchFamily="34" charset="0"/>
            </a:endParaRPr>
          </a:p>
        </p:txBody>
      </p:sp>
      <p:pic>
        <p:nvPicPr>
          <p:cNvPr id="12" name="Picture 11"/>
          <p:cNvPicPr>
            <a:picLocks noChangeAspect="1"/>
          </p:cNvPicPr>
          <p:nvPr/>
        </p:nvPicPr>
        <p:blipFill>
          <a:blip r:embed="rId12"/>
          <a:stretch>
            <a:fillRect/>
          </a:stretch>
        </p:blipFill>
        <p:spPr>
          <a:xfrm>
            <a:off x="14356407" y="6680036"/>
            <a:ext cx="1724025" cy="581025"/>
          </a:xfrm>
          <a:prstGeom prst="rect">
            <a:avLst/>
          </a:prstGeom>
        </p:spPr>
      </p:pic>
      <p:pic>
        <p:nvPicPr>
          <p:cNvPr id="13" name="Picture 12"/>
          <p:cNvPicPr>
            <a:picLocks noChangeAspect="1"/>
          </p:cNvPicPr>
          <p:nvPr/>
        </p:nvPicPr>
        <p:blipFill>
          <a:blip r:embed="rId13"/>
          <a:stretch>
            <a:fillRect/>
          </a:stretch>
        </p:blipFill>
        <p:spPr>
          <a:xfrm>
            <a:off x="14297161" y="10059658"/>
            <a:ext cx="1819275" cy="581025"/>
          </a:xfrm>
          <a:prstGeom prst="rect">
            <a:avLst/>
          </a:prstGeom>
        </p:spPr>
      </p:pic>
      <p:sp>
        <p:nvSpPr>
          <p:cNvPr id="4" name="TextBox 3"/>
          <p:cNvSpPr txBox="1"/>
          <p:nvPr/>
        </p:nvSpPr>
        <p:spPr>
          <a:xfrm>
            <a:off x="15792400" y="10788823"/>
            <a:ext cx="7138176" cy="461665"/>
          </a:xfrm>
          <a:prstGeom prst="rect">
            <a:avLst/>
          </a:prstGeom>
          <a:noFill/>
        </p:spPr>
        <p:txBody>
          <a:bodyPr wrap="square" rtlCol="0">
            <a:spAutoFit/>
          </a:bodyPr>
          <a:lstStyle/>
          <a:p>
            <a:pPr algn="r"/>
            <a:r>
              <a:rPr lang="en-GB" sz="2400" dirty="0">
                <a:solidFill>
                  <a:srgbClr val="338FFF"/>
                </a:solidFill>
                <a:latin typeface="Calibri" panose="020F0502020204030204" pitchFamily="34" charset="0"/>
                <a:ea typeface="+mn-ea"/>
                <a:cs typeface="Calibri" panose="020F0502020204030204" pitchFamily="34" charset="0"/>
                <a:hlinkClick r:id="rId14"/>
              </a:rPr>
              <a:t>http://s3platform.jrc.ec.europa.eu/esif-viewer</a:t>
            </a:r>
            <a:r>
              <a:rPr lang="en-GB" sz="2400" dirty="0">
                <a:solidFill>
                  <a:srgbClr val="338FFF"/>
                </a:solidFill>
                <a:latin typeface="Calibri" panose="020F0502020204030204" pitchFamily="34" charset="0"/>
                <a:ea typeface="+mn-ea"/>
                <a:cs typeface="Calibri" panose="020F0502020204030204" pitchFamily="34" charset="0"/>
              </a:rPr>
              <a:t> </a:t>
            </a:r>
          </a:p>
        </p:txBody>
      </p:sp>
      <p:sp>
        <p:nvSpPr>
          <p:cNvPr id="28" name="RBContent131"/>
          <p:cNvSpPr txBox="1">
            <a:spLocks/>
          </p:cNvSpPr>
          <p:nvPr/>
        </p:nvSpPr>
        <p:spPr>
          <a:xfrm>
            <a:off x="13848184" y="11421126"/>
            <a:ext cx="9033234" cy="822789"/>
          </a:xfrm>
          <a:prstGeom prst="rect">
            <a:avLst/>
          </a:prstGeom>
          <a:solidFill>
            <a:srgbClr val="FFFFFF"/>
          </a:solidFill>
          <a:ln w="9525">
            <a:noFill/>
          </a:ln>
        </p:spPr>
        <p:txBody>
          <a:bodyPr vert="horz" wrap="square" lIns="0" tIns="0" rIns="0" bIns="0" rtlCol="0">
            <a:spAutoFit/>
          </a:bodyPr>
          <a:lstStyle/>
          <a:p>
            <a:pPr marL="457200" marR="0" lvl="0" indent="-457200" algn="l" defTabSz="1828800" eaLnBrk="1" fontAlgn="auto" latinLnBrk="0" hangingPunct="1">
              <a:lnSpc>
                <a:spcPct val="90000"/>
              </a:lnSpc>
              <a:spcBef>
                <a:spcPts val="800"/>
              </a:spcBef>
              <a:spcAft>
                <a:spcPts val="0"/>
              </a:spcAft>
              <a:buClrTx/>
              <a:buSzPct val="100000"/>
              <a:buFont typeface="Arial" panose="020B0604020202020204" pitchFamily="34" charset="0"/>
              <a:buChar char="•"/>
              <a:tabLst/>
              <a:defRPr/>
            </a:pPr>
            <a:r>
              <a:rPr lang="en-US" sz="2600" i="1" kern="0" dirty="0" smtClean="0">
                <a:solidFill>
                  <a:srgbClr val="002060"/>
                </a:solidFill>
                <a:latin typeface="Calibri" panose="020F0502020204030204" pitchFamily="34" charset="0"/>
                <a:ea typeface="+mn-ea"/>
                <a:cs typeface="Calibri" panose="020F0502020204030204" pitchFamily="34" charset="0"/>
                <a:sym typeface="+mn-lt"/>
              </a:rPr>
              <a:t>FCH JU to work on synergies and complementary calls with ESIF</a:t>
            </a:r>
          </a:p>
          <a:p>
            <a:pPr marL="457200" marR="0" lvl="0" indent="-457200" algn="l" defTabSz="1828800" eaLnBrk="1" fontAlgn="auto" latinLnBrk="0" hangingPunct="1">
              <a:lnSpc>
                <a:spcPct val="90000"/>
              </a:lnSpc>
              <a:spcBef>
                <a:spcPts val="800"/>
              </a:spcBef>
              <a:spcAft>
                <a:spcPts val="0"/>
              </a:spcAft>
              <a:buClrTx/>
              <a:buSzPct val="100000"/>
              <a:buFont typeface="Arial" panose="020B0604020202020204" pitchFamily="34" charset="0"/>
              <a:buChar char="•"/>
              <a:tabLst/>
              <a:defRPr/>
            </a:pPr>
            <a:r>
              <a:rPr kumimoji="0" lang="en-US" sz="2600" b="0" i="1" u="none" strike="noStrike" kern="0" cap="none" spc="0" normalizeH="0" baseline="0" noProof="0" dirty="0" smtClean="0">
                <a:ln>
                  <a:noFill/>
                </a:ln>
                <a:solidFill>
                  <a:srgbClr val="002060"/>
                </a:solidFill>
                <a:effectLst/>
                <a:uLnTx/>
                <a:uFillTx/>
                <a:latin typeface="Calibri" panose="020F0502020204030204" pitchFamily="34" charset="0"/>
                <a:ea typeface="+mn-ea"/>
                <a:cs typeface="Calibri" panose="020F0502020204030204" pitchFamily="34" charset="0"/>
                <a:sym typeface="+mn-lt"/>
              </a:rPr>
              <a:t>Bottom-</a:t>
            </a:r>
            <a:r>
              <a:rPr lang="en-US" sz="2600" i="1" kern="0" dirty="0" smtClean="0">
                <a:solidFill>
                  <a:srgbClr val="002060"/>
                </a:solidFill>
                <a:latin typeface="Calibri" panose="020F0502020204030204" pitchFamily="34" charset="0"/>
                <a:ea typeface="+mn-ea"/>
                <a:cs typeface="Calibri" panose="020F0502020204030204" pitchFamily="34" charset="0"/>
                <a:sym typeface="+mn-lt"/>
              </a:rPr>
              <a:t>up (Regions) Vs. Top-down (Member States) approach</a:t>
            </a:r>
            <a:endParaRPr kumimoji="0" lang="en-GB" sz="2600" b="0" i="1" u="none" strike="noStrike" kern="0" cap="none" spc="0" normalizeH="0" baseline="0" noProof="0" dirty="0" smtClean="0">
              <a:ln>
                <a:noFill/>
              </a:ln>
              <a:solidFill>
                <a:srgbClr val="002060"/>
              </a:solidFill>
              <a:effectLst/>
              <a:uLnTx/>
              <a:uFillTx/>
              <a:latin typeface="Calibri" panose="020F0502020204030204" pitchFamily="34" charset="0"/>
              <a:ea typeface="+mn-ea"/>
              <a:cs typeface="Calibri" panose="020F0502020204030204" pitchFamily="34" charset="0"/>
              <a:sym typeface="+mn-lt"/>
            </a:endParaRPr>
          </a:p>
        </p:txBody>
      </p:sp>
    </p:spTree>
    <p:extLst>
      <p:ext uri="{BB962C8B-B14F-4D97-AF65-F5344CB8AC3E}">
        <p14:creationId xmlns:p14="http://schemas.microsoft.com/office/powerpoint/2010/main" val="272803639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22"/>
          <p:cNvSpPr txBox="1"/>
          <p:nvPr/>
        </p:nvSpPr>
        <p:spPr>
          <a:xfrm>
            <a:off x="2824885" y="8432185"/>
            <a:ext cx="7848872" cy="2831544"/>
          </a:xfrm>
          <a:prstGeom prst="rect">
            <a:avLst/>
          </a:prstGeom>
          <a:noFill/>
        </p:spPr>
        <p:txBody>
          <a:bodyPr wrap="square" rtlCol="0">
            <a:spAutoFit/>
          </a:bodyPr>
          <a:lstStyle/>
          <a:p>
            <a:r>
              <a:rPr lang="fr-FR" sz="3800" b="1" dirty="0">
                <a:solidFill>
                  <a:srgbClr val="174489"/>
                </a:solidFill>
                <a:latin typeface="Calibri" charset="0"/>
                <a:ea typeface="Calibri" charset="0"/>
                <a:cs typeface="Calibri" charset="0"/>
              </a:rPr>
              <a:t>For </a:t>
            </a:r>
            <a:r>
              <a:rPr lang="fr-FR" sz="3800" b="1" dirty="0" err="1" smtClean="0">
                <a:solidFill>
                  <a:srgbClr val="174489"/>
                </a:solidFill>
                <a:latin typeface="Calibri" charset="0"/>
                <a:ea typeface="Calibri" charset="0"/>
                <a:cs typeface="Calibri" charset="0"/>
              </a:rPr>
              <a:t>further</a:t>
            </a:r>
            <a:r>
              <a:rPr lang="fr-FR" sz="3800" b="1" dirty="0" smtClean="0">
                <a:solidFill>
                  <a:srgbClr val="174489"/>
                </a:solidFill>
                <a:latin typeface="Calibri" charset="0"/>
                <a:ea typeface="Calibri" charset="0"/>
                <a:cs typeface="Calibri" charset="0"/>
              </a:rPr>
              <a:t> </a:t>
            </a:r>
            <a:r>
              <a:rPr lang="fr-FR" sz="3800" b="1" dirty="0">
                <a:solidFill>
                  <a:srgbClr val="174489"/>
                </a:solidFill>
                <a:latin typeface="Calibri" charset="0"/>
                <a:ea typeface="Calibri" charset="0"/>
                <a:cs typeface="Calibri" charset="0"/>
              </a:rPr>
              <a:t>information</a:t>
            </a:r>
            <a:endParaRPr lang="fr-FR" sz="3800" dirty="0">
              <a:solidFill>
                <a:srgbClr val="174489"/>
              </a:solidFill>
              <a:latin typeface="Calibri" charset="0"/>
              <a:ea typeface="Calibri" charset="0"/>
              <a:cs typeface="Calibri" charset="0"/>
              <a:hlinkClick r:id="rId3"/>
            </a:endParaRPr>
          </a:p>
          <a:p>
            <a:r>
              <a:rPr lang="fr-FR" sz="2800" dirty="0" err="1">
                <a:solidFill>
                  <a:srgbClr val="174489"/>
                </a:solidFill>
                <a:latin typeface="Calibri" charset="0"/>
                <a:ea typeface="Calibri" charset="0"/>
                <a:cs typeface="Calibri" charset="0"/>
              </a:rPr>
              <a:t>www.fch.europa.eu</a:t>
            </a:r>
            <a:r>
              <a:rPr lang="fr-FR" sz="2800" dirty="0">
                <a:solidFill>
                  <a:srgbClr val="174489"/>
                </a:solidFill>
                <a:latin typeface="Calibri" charset="0"/>
                <a:ea typeface="Calibri" charset="0"/>
                <a:cs typeface="Calibri" charset="0"/>
              </a:rPr>
              <a:t>   </a:t>
            </a:r>
          </a:p>
          <a:p>
            <a:r>
              <a:rPr lang="fr-FR" sz="2800" dirty="0" err="1">
                <a:solidFill>
                  <a:srgbClr val="174489"/>
                </a:solidFill>
                <a:latin typeface="Calibri" charset="0"/>
                <a:ea typeface="Calibri" charset="0"/>
                <a:cs typeface="Calibri" charset="0"/>
              </a:rPr>
              <a:t>www.hydrogeneurope.eu</a:t>
            </a:r>
            <a:r>
              <a:rPr lang="fr-FR" sz="2800" dirty="0">
                <a:solidFill>
                  <a:srgbClr val="174489"/>
                </a:solidFill>
                <a:latin typeface="Calibri" charset="0"/>
                <a:ea typeface="Calibri" charset="0"/>
                <a:cs typeface="Calibri" charset="0"/>
              </a:rPr>
              <a:t>   </a:t>
            </a:r>
          </a:p>
          <a:p>
            <a:r>
              <a:rPr lang="fr-FR" sz="2800" dirty="0" err="1" smtClean="0">
                <a:solidFill>
                  <a:srgbClr val="174489"/>
                </a:solidFill>
                <a:latin typeface="Calibri" charset="0"/>
                <a:ea typeface="Calibri" charset="0"/>
                <a:cs typeface="Calibri" charset="0"/>
              </a:rPr>
              <a:t>www.nerghy.eu</a:t>
            </a:r>
            <a:endParaRPr lang="fr-FR" sz="2800" dirty="0">
              <a:solidFill>
                <a:srgbClr val="174489"/>
              </a:solidFill>
              <a:latin typeface="Calibri" charset="0"/>
              <a:ea typeface="Calibri" charset="0"/>
              <a:cs typeface="Calibri" charset="0"/>
            </a:endParaRPr>
          </a:p>
          <a:p>
            <a:endParaRPr lang="fr-FR" dirty="0">
              <a:solidFill>
                <a:srgbClr val="174489"/>
              </a:solidFill>
              <a:latin typeface="Calibri" charset="0"/>
              <a:ea typeface="Calibri" charset="0"/>
              <a:cs typeface="Calibri" charset="0"/>
            </a:endParaRPr>
          </a:p>
        </p:txBody>
      </p:sp>
      <p:sp>
        <p:nvSpPr>
          <p:cNvPr id="3" name="ZoneTexte 23"/>
          <p:cNvSpPr txBox="1"/>
          <p:nvPr/>
        </p:nvSpPr>
        <p:spPr>
          <a:xfrm>
            <a:off x="3263008" y="4939536"/>
            <a:ext cx="6972626" cy="2523768"/>
          </a:xfrm>
          <a:prstGeom prst="rect">
            <a:avLst/>
          </a:prstGeom>
          <a:noFill/>
        </p:spPr>
        <p:txBody>
          <a:bodyPr wrap="square" rtlCol="0">
            <a:spAutoFit/>
          </a:bodyPr>
          <a:lstStyle/>
          <a:p>
            <a:r>
              <a:rPr lang="en-US" sz="3600" b="1" dirty="0">
                <a:solidFill>
                  <a:srgbClr val="174489"/>
                </a:solidFill>
                <a:latin typeface="Calibri" charset="0"/>
                <a:ea typeface="Calibri" charset="0"/>
                <a:cs typeface="Calibri" charset="0"/>
              </a:rPr>
              <a:t/>
            </a:r>
            <a:br>
              <a:rPr lang="en-US" sz="3600" b="1" dirty="0">
                <a:solidFill>
                  <a:srgbClr val="174489"/>
                </a:solidFill>
                <a:latin typeface="Calibri" charset="0"/>
                <a:ea typeface="Calibri" charset="0"/>
                <a:cs typeface="Calibri" charset="0"/>
              </a:rPr>
            </a:br>
            <a:r>
              <a:rPr lang="en-GB" altLang="en-US" sz="3600" b="1" dirty="0" smtClean="0">
                <a:solidFill>
                  <a:srgbClr val="174489"/>
                </a:solidFill>
                <a:latin typeface="DIN Condensed" charset="0"/>
                <a:ea typeface="DIN Condensed" charset="0"/>
                <a:cs typeface="DIN Condensed" charset="0"/>
              </a:rPr>
              <a:t> </a:t>
            </a:r>
            <a:r>
              <a:rPr lang="en-GB" altLang="en-US" sz="3800" b="1" dirty="0" smtClean="0">
                <a:solidFill>
                  <a:srgbClr val="174489"/>
                </a:solidFill>
                <a:latin typeface="Calibri" charset="0"/>
                <a:ea typeface="Calibri" charset="0"/>
                <a:cs typeface="Calibri" charset="0"/>
              </a:rPr>
              <a:t>Pedro </a:t>
            </a:r>
            <a:r>
              <a:rPr lang="en-GB" altLang="en-US" sz="3800" b="1" dirty="0" err="1" smtClean="0">
                <a:solidFill>
                  <a:srgbClr val="174489"/>
                </a:solidFill>
                <a:latin typeface="Calibri" charset="0"/>
                <a:ea typeface="Calibri" charset="0"/>
                <a:cs typeface="Calibri" charset="0"/>
              </a:rPr>
              <a:t>Guedes</a:t>
            </a:r>
            <a:r>
              <a:rPr lang="en-GB" altLang="en-US" sz="3800" b="1" dirty="0" smtClean="0">
                <a:solidFill>
                  <a:srgbClr val="174489"/>
                </a:solidFill>
                <a:latin typeface="Calibri" charset="0"/>
                <a:ea typeface="Calibri" charset="0"/>
                <a:cs typeface="Calibri" charset="0"/>
              </a:rPr>
              <a:t> de Campos</a:t>
            </a:r>
          </a:p>
          <a:p>
            <a:r>
              <a:rPr lang="en-US" altLang="fr-FR" sz="2800" dirty="0" smtClean="0">
                <a:solidFill>
                  <a:srgbClr val="174489"/>
                </a:solidFill>
                <a:latin typeface="Calibri" charset="0"/>
                <a:ea typeface="Calibri" charset="0"/>
                <a:cs typeface="Calibri" charset="0"/>
              </a:rPr>
              <a:t>Financial Engineering Officer</a:t>
            </a:r>
            <a:endParaRPr lang="en-US" altLang="fr-FR" sz="2800" dirty="0">
              <a:solidFill>
                <a:srgbClr val="174489"/>
              </a:solidFill>
              <a:latin typeface="Calibri" charset="0"/>
              <a:ea typeface="Calibri" charset="0"/>
              <a:cs typeface="Calibri" charset="0"/>
            </a:endParaRPr>
          </a:p>
          <a:p>
            <a:r>
              <a:rPr lang="en-US" altLang="en-US" sz="2800" dirty="0" err="1" smtClean="0">
                <a:solidFill>
                  <a:srgbClr val="174489"/>
                </a:solidFill>
                <a:latin typeface="Calibri" charset="0"/>
                <a:ea typeface="Calibri" charset="0"/>
                <a:cs typeface="Calibri" charset="0"/>
              </a:rPr>
              <a:t>pedro.guedes</a:t>
            </a:r>
            <a:r>
              <a:rPr lang="en-US" altLang="en-US" sz="2800" dirty="0" smtClean="0">
                <a:solidFill>
                  <a:srgbClr val="174489"/>
                </a:solidFill>
                <a:latin typeface="Calibri" charset="0"/>
                <a:ea typeface="Calibri" charset="0"/>
                <a:cs typeface="Calibri" charset="0"/>
              </a:rPr>
              <a:t>-de-</a:t>
            </a:r>
            <a:r>
              <a:rPr lang="en-US" altLang="en-US" sz="2800" dirty="0" err="1" smtClean="0">
                <a:solidFill>
                  <a:srgbClr val="174489"/>
                </a:solidFill>
                <a:latin typeface="Calibri" charset="0"/>
                <a:ea typeface="Calibri" charset="0"/>
                <a:cs typeface="Calibri" charset="0"/>
              </a:rPr>
              <a:t>campos</a:t>
            </a:r>
            <a:r>
              <a:rPr lang="en-GB" altLang="en-US" sz="2800" dirty="0" smtClean="0">
                <a:solidFill>
                  <a:srgbClr val="174489"/>
                </a:solidFill>
                <a:latin typeface="Calibri" charset="0"/>
                <a:ea typeface="Calibri" charset="0"/>
                <a:cs typeface="Calibri" charset="0"/>
              </a:rPr>
              <a:t>@fch.europa.eu</a:t>
            </a:r>
            <a:endParaRPr lang="en-US" sz="2800" dirty="0" smtClean="0">
              <a:solidFill>
                <a:srgbClr val="174489"/>
              </a:solidFill>
              <a:latin typeface="Calibri" charset="0"/>
              <a:ea typeface="Calibri" charset="0"/>
              <a:cs typeface="Calibri" charset="0"/>
            </a:endParaRPr>
          </a:p>
          <a:p>
            <a:endParaRPr lang="fr-FR" sz="2800" dirty="0">
              <a:solidFill>
                <a:srgbClr val="174489"/>
              </a:solidFill>
              <a:latin typeface="Calibri" charset="0"/>
              <a:ea typeface="Calibri" charset="0"/>
              <a:cs typeface="Calibri" charset="0"/>
            </a:endParaRPr>
          </a:p>
        </p:txBody>
      </p:sp>
      <p:cxnSp>
        <p:nvCxnSpPr>
          <p:cNvPr id="4" name="Connecteur droit 38"/>
          <p:cNvCxnSpPr/>
          <p:nvPr/>
        </p:nvCxnSpPr>
        <p:spPr bwMode="auto">
          <a:xfrm flipV="1">
            <a:off x="4265045" y="7770907"/>
            <a:ext cx="5040560" cy="8765"/>
          </a:xfrm>
          <a:prstGeom prst="line">
            <a:avLst/>
          </a:prstGeom>
          <a:blipFill dpi="0" rotWithShape="0">
            <a:blip r:embed="rId4"/>
            <a:srcRect/>
            <a:tile tx="0" ty="0" sx="100000" sy="100000" flip="none" algn="tl"/>
          </a:blipFill>
          <a:ln w="28575" cap="flat" cmpd="sng" algn="ctr">
            <a:solidFill>
              <a:srgbClr val="17448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5" name="ZoneTexte 30"/>
          <p:cNvSpPr txBox="1"/>
          <p:nvPr/>
        </p:nvSpPr>
        <p:spPr>
          <a:xfrm>
            <a:off x="19282821" y="9233927"/>
            <a:ext cx="1420582" cy="954107"/>
          </a:xfrm>
          <a:prstGeom prst="rect">
            <a:avLst/>
          </a:prstGeom>
          <a:noFill/>
        </p:spPr>
        <p:txBody>
          <a:bodyPr wrap="none" rtlCol="0">
            <a:spAutoFit/>
          </a:bodyPr>
          <a:lstStyle/>
          <a:p>
            <a:r>
              <a:rPr lang="en-US" sz="2800" dirty="0">
                <a:solidFill>
                  <a:schemeClr val="bg1"/>
                </a:solidFill>
                <a:latin typeface="Calibri" charset="0"/>
                <a:ea typeface="Calibri" charset="0"/>
                <a:cs typeface="Calibri" charset="0"/>
              </a:rPr>
              <a:t>@</a:t>
            </a:r>
            <a:r>
              <a:rPr lang="en-US" sz="2800" dirty="0" err="1">
                <a:solidFill>
                  <a:schemeClr val="bg1"/>
                </a:solidFill>
                <a:latin typeface="Calibri" charset="0"/>
                <a:ea typeface="Calibri" charset="0"/>
                <a:cs typeface="Calibri" charset="0"/>
              </a:rPr>
              <a:t>fch_ju</a:t>
            </a:r>
            <a:endParaRPr lang="en-US" sz="2800" dirty="0">
              <a:solidFill>
                <a:schemeClr val="bg1"/>
              </a:solidFill>
              <a:latin typeface="Calibri" charset="0"/>
              <a:ea typeface="Calibri" charset="0"/>
              <a:cs typeface="Calibri" charset="0"/>
            </a:endParaRPr>
          </a:p>
          <a:p>
            <a:endParaRPr lang="fr-FR" sz="2800" dirty="0">
              <a:solidFill>
                <a:schemeClr val="bg1"/>
              </a:solidFill>
              <a:latin typeface="Calibri" charset="0"/>
              <a:ea typeface="Calibri" charset="0"/>
              <a:cs typeface="Calibri" charset="0"/>
            </a:endParaRPr>
          </a:p>
        </p:txBody>
      </p:sp>
      <p:sp>
        <p:nvSpPr>
          <p:cNvPr id="6" name="ZoneTexte 31"/>
          <p:cNvSpPr txBox="1"/>
          <p:nvPr/>
        </p:nvSpPr>
        <p:spPr>
          <a:xfrm>
            <a:off x="19282821" y="10320177"/>
            <a:ext cx="3422347" cy="954107"/>
          </a:xfrm>
          <a:prstGeom prst="rect">
            <a:avLst/>
          </a:prstGeom>
          <a:noFill/>
        </p:spPr>
        <p:txBody>
          <a:bodyPr wrap="none" rtlCol="0">
            <a:spAutoFit/>
          </a:bodyPr>
          <a:lstStyle/>
          <a:p>
            <a:r>
              <a:rPr lang="en-US" sz="2800" dirty="0" err="1">
                <a:solidFill>
                  <a:schemeClr val="bg1"/>
                </a:solidFill>
                <a:latin typeface="Calibri" charset="0"/>
                <a:ea typeface="Calibri" charset="0"/>
                <a:cs typeface="Calibri" charset="0"/>
              </a:rPr>
              <a:t>Fch-ju@fch.europa.eu</a:t>
            </a:r>
            <a:endParaRPr lang="en-US" sz="2800" dirty="0">
              <a:solidFill>
                <a:schemeClr val="bg1"/>
              </a:solidFill>
              <a:latin typeface="Calibri" charset="0"/>
              <a:ea typeface="Calibri" charset="0"/>
              <a:cs typeface="Calibri" charset="0"/>
            </a:endParaRPr>
          </a:p>
          <a:p>
            <a:endParaRPr lang="fr-FR" sz="2800" dirty="0">
              <a:solidFill>
                <a:schemeClr val="bg1"/>
              </a:solidFill>
              <a:latin typeface="Calibri" charset="0"/>
              <a:ea typeface="Calibri" charset="0"/>
              <a:cs typeface="Calibri" charset="0"/>
            </a:endParaRPr>
          </a:p>
        </p:txBody>
      </p:sp>
      <p:sp>
        <p:nvSpPr>
          <p:cNvPr id="7" name="ZoneTexte 33"/>
          <p:cNvSpPr txBox="1"/>
          <p:nvPr/>
        </p:nvSpPr>
        <p:spPr>
          <a:xfrm>
            <a:off x="19282821" y="11378773"/>
            <a:ext cx="1188466" cy="954107"/>
          </a:xfrm>
          <a:prstGeom prst="rect">
            <a:avLst/>
          </a:prstGeom>
          <a:noFill/>
        </p:spPr>
        <p:txBody>
          <a:bodyPr wrap="none" rtlCol="0">
            <a:spAutoFit/>
          </a:bodyPr>
          <a:lstStyle/>
          <a:p>
            <a:r>
              <a:rPr lang="en-US" sz="2800" dirty="0">
                <a:solidFill>
                  <a:schemeClr val="bg1"/>
                </a:solidFill>
                <a:latin typeface="Calibri" charset="0"/>
                <a:ea typeface="Calibri" charset="0"/>
                <a:cs typeface="Calibri" charset="0"/>
              </a:rPr>
              <a:t>FCH JU</a:t>
            </a:r>
          </a:p>
          <a:p>
            <a:endParaRPr lang="fr-FR" sz="2800" dirty="0">
              <a:solidFill>
                <a:schemeClr val="bg1"/>
              </a:solidFill>
              <a:latin typeface="Calibri" charset="0"/>
              <a:ea typeface="Calibri" charset="0"/>
              <a:cs typeface="Calibri" charset="0"/>
            </a:endParaRPr>
          </a:p>
        </p:txBody>
      </p:sp>
      <p:grpSp>
        <p:nvGrpSpPr>
          <p:cNvPr id="8" name="Grouper 1"/>
          <p:cNvGrpSpPr/>
          <p:nvPr/>
        </p:nvGrpSpPr>
        <p:grpSpPr>
          <a:xfrm>
            <a:off x="18378098" y="11268154"/>
            <a:ext cx="738973" cy="738973"/>
            <a:chOff x="7674701" y="4266872"/>
            <a:chExt cx="894157" cy="894157"/>
          </a:xfrm>
        </p:grpSpPr>
        <p:sp>
          <p:nvSpPr>
            <p:cNvPr id="9" name="Ellipse 25"/>
            <p:cNvSpPr/>
            <p:nvPr/>
          </p:nvSpPr>
          <p:spPr bwMode="auto">
            <a:xfrm>
              <a:off x="7674701" y="4266872"/>
              <a:ext cx="894157" cy="894157"/>
            </a:xfrm>
            <a:prstGeom prst="ellipse">
              <a:avLst/>
            </a:prstGeom>
            <a:solidFill>
              <a:schemeClr val="bg1"/>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5600" b="0" i="0" u="none" strike="noStrike" cap="none" normalizeH="0" baseline="0">
                <a:ln>
                  <a:noFill/>
                </a:ln>
                <a:solidFill>
                  <a:srgbClr val="000000"/>
                </a:solidFill>
                <a:effectLst/>
                <a:latin typeface="Gill Sans" charset="0"/>
                <a:ea typeface="Heiti SC Light" charset="0"/>
                <a:cs typeface="Heiti SC Light" charset="0"/>
                <a:sym typeface="Gill Sans" charset="0"/>
              </a:endParaRPr>
            </a:p>
          </p:txBody>
        </p:sp>
        <p:pic>
          <p:nvPicPr>
            <p:cNvPr id="10" name="Image 4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31935" y="4502565"/>
              <a:ext cx="396029" cy="361821"/>
            </a:xfrm>
            <a:prstGeom prst="rect">
              <a:avLst/>
            </a:prstGeom>
          </p:spPr>
        </p:pic>
      </p:grpSp>
      <p:grpSp>
        <p:nvGrpSpPr>
          <p:cNvPr id="11" name="Grouper 2"/>
          <p:cNvGrpSpPr/>
          <p:nvPr/>
        </p:nvGrpSpPr>
        <p:grpSpPr>
          <a:xfrm>
            <a:off x="18385434" y="10219986"/>
            <a:ext cx="738973" cy="738973"/>
            <a:chOff x="5473223" y="4265712"/>
            <a:chExt cx="894157" cy="894157"/>
          </a:xfrm>
        </p:grpSpPr>
        <p:sp>
          <p:nvSpPr>
            <p:cNvPr id="12" name="Ellipse 24"/>
            <p:cNvSpPr/>
            <p:nvPr/>
          </p:nvSpPr>
          <p:spPr bwMode="auto">
            <a:xfrm>
              <a:off x="5473223" y="4265712"/>
              <a:ext cx="894157" cy="894157"/>
            </a:xfrm>
            <a:prstGeom prst="ellipse">
              <a:avLst/>
            </a:prstGeom>
            <a:solidFill>
              <a:schemeClr val="bg1"/>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5600" b="0" i="0" u="none" strike="noStrike" cap="none" normalizeH="0" baseline="0">
                <a:ln>
                  <a:noFill/>
                </a:ln>
                <a:solidFill>
                  <a:srgbClr val="000000"/>
                </a:solidFill>
                <a:effectLst/>
                <a:latin typeface="Gill Sans" charset="0"/>
                <a:ea typeface="Heiti SC Light" charset="0"/>
                <a:cs typeface="Heiti SC Light" charset="0"/>
                <a:sym typeface="Gill Sans" charset="0"/>
              </a:endParaRPr>
            </a:p>
          </p:txBody>
        </p:sp>
        <p:pic>
          <p:nvPicPr>
            <p:cNvPr id="13" name="Image 4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77637" y="4542058"/>
              <a:ext cx="485328" cy="357610"/>
            </a:xfrm>
            <a:prstGeom prst="rect">
              <a:avLst/>
            </a:prstGeom>
          </p:spPr>
        </p:pic>
      </p:grpSp>
      <p:grpSp>
        <p:nvGrpSpPr>
          <p:cNvPr id="14" name="Grouper 4"/>
          <p:cNvGrpSpPr/>
          <p:nvPr/>
        </p:nvGrpSpPr>
        <p:grpSpPr>
          <a:xfrm>
            <a:off x="18378099" y="9144164"/>
            <a:ext cx="738973" cy="738973"/>
            <a:chOff x="3290667" y="4265713"/>
            <a:chExt cx="894157" cy="894157"/>
          </a:xfrm>
        </p:grpSpPr>
        <p:sp>
          <p:nvSpPr>
            <p:cNvPr id="15" name="Ellipse 3"/>
            <p:cNvSpPr/>
            <p:nvPr/>
          </p:nvSpPr>
          <p:spPr bwMode="auto">
            <a:xfrm>
              <a:off x="3290667" y="4265713"/>
              <a:ext cx="894157" cy="894157"/>
            </a:xfrm>
            <a:prstGeom prst="ellipse">
              <a:avLst/>
            </a:prstGeom>
            <a:solidFill>
              <a:schemeClr val="bg1"/>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5600" b="0" i="0" u="none" strike="noStrike" cap="none" normalizeH="0" baseline="0">
                <a:ln>
                  <a:noFill/>
                </a:ln>
                <a:solidFill>
                  <a:srgbClr val="000000"/>
                </a:solidFill>
                <a:effectLst/>
                <a:latin typeface="Gill Sans" charset="0"/>
                <a:ea typeface="Heiti SC Light" charset="0"/>
                <a:cs typeface="Heiti SC Light" charset="0"/>
                <a:sym typeface="Gill Sans" charset="0"/>
              </a:endParaRPr>
            </a:p>
          </p:txBody>
        </p:sp>
        <p:pic>
          <p:nvPicPr>
            <p:cNvPr id="16" name="Image 4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491225" y="4542058"/>
              <a:ext cx="493040" cy="400186"/>
            </a:xfrm>
            <a:prstGeom prst="rect">
              <a:avLst/>
            </a:prstGeom>
          </p:spPr>
        </p:pic>
      </p:grpSp>
    </p:spTree>
    <p:extLst>
      <p:ext uri="{BB962C8B-B14F-4D97-AF65-F5344CB8AC3E}">
        <p14:creationId xmlns:p14="http://schemas.microsoft.com/office/powerpoint/2010/main" val="951536927"/>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nk">
  <a:themeElements>
    <a:clrScheme name="FCH JU Color Scheme Final">
      <a:dk1>
        <a:srgbClr val="7F7F7F"/>
      </a:dk1>
      <a:lt1>
        <a:srgbClr val="FFFFFF"/>
      </a:lt1>
      <a:dk2>
        <a:srgbClr val="7F7F7F"/>
      </a:dk2>
      <a:lt2>
        <a:srgbClr val="808080"/>
      </a:lt2>
      <a:accent1>
        <a:srgbClr val="004494"/>
      </a:accent1>
      <a:accent2>
        <a:srgbClr val="0081C7"/>
      </a:accent2>
      <a:accent3>
        <a:srgbClr val="3DA7AB"/>
      </a:accent3>
      <a:accent4>
        <a:srgbClr val="FFD616"/>
      </a:accent4>
      <a:accent5>
        <a:srgbClr val="25A14D"/>
      </a:accent5>
      <a:accent6>
        <a:srgbClr val="62C4DD"/>
      </a:accent6>
      <a:hlink>
        <a:srgbClr val="009999"/>
      </a:hlink>
      <a:folHlink>
        <a:srgbClr val="99CC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smtClean="0">
            <a:ln>
              <a:noFill/>
            </a:ln>
            <a:solidFill>
              <a:srgbClr val="000000"/>
            </a:solidFill>
            <a:effectLst/>
            <a:latin typeface="Gill Sans" charset="0"/>
            <a:ea typeface="Heiti SC Light" charset="0"/>
            <a:cs typeface="Heiti SC Light"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smtClean="0">
            <a:ln>
              <a:noFill/>
            </a:ln>
            <a:solidFill>
              <a:srgbClr val="000000"/>
            </a:solidFill>
            <a:effectLst/>
            <a:latin typeface="Gill Sans" charset="0"/>
            <a:ea typeface="Heiti SC Light" charset="0"/>
            <a:cs typeface="Heiti SC Light"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8741</TotalTime>
  <Pages>0</Pages>
  <Words>1193</Words>
  <Characters>0</Characters>
  <Application>Microsoft Office PowerPoint</Application>
  <PresentationFormat>Custom</PresentationFormat>
  <Lines>0</Lines>
  <Paragraphs>102</Paragraphs>
  <Slides>6</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DIN Condensed</vt:lpstr>
      <vt:lpstr>Gill Sans</vt:lpstr>
      <vt:lpstr>Heiti SC Light</vt:lpstr>
      <vt:lpstr>Wingdings</vt:lpstr>
      <vt:lpstr>Blank</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Aurelie Peters (AdGrafics Design Studio);info@adgrafics.eu</dc:creator>
  <cp:keywords/>
  <dc:description/>
  <cp:lastModifiedBy>GUEDES DE CAMPOS Pedro ( FCH )</cp:lastModifiedBy>
  <cp:revision>800</cp:revision>
  <cp:lastPrinted>2018-03-06T14:07:04Z</cp:lastPrinted>
  <dcterms:modified xsi:type="dcterms:W3CDTF">2018-03-07T09:24:14Z</dcterms:modified>
</cp:coreProperties>
</file>