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311" r:id="rId3"/>
    <p:sldId id="312" r:id="rId4"/>
    <p:sldId id="313" r:id="rId5"/>
    <p:sldId id="314" r:id="rId6"/>
    <p:sldId id="315" r:id="rId7"/>
    <p:sldId id="316" r:id="rId8"/>
    <p:sldId id="302" r:id="rId9"/>
    <p:sldId id="307" r:id="rId10"/>
    <p:sldId id="306" r:id="rId11"/>
    <p:sldId id="298" r:id="rId12"/>
    <p:sldId id="303" r:id="rId13"/>
    <p:sldId id="323" r:id="rId14"/>
    <p:sldId id="272" r:id="rId15"/>
  </p:sldIdLst>
  <p:sldSz cx="9144000" cy="6858000" type="screen4x3"/>
  <p:notesSz cx="6761163" cy="99425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c-admin-arssege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3054" autoAdjust="0"/>
  </p:normalViewPr>
  <p:slideViewPr>
    <p:cSldViewPr snapToGrid="0" snapToObjects="1">
      <p:cViewPr varScale="1">
        <p:scale>
          <a:sx n="79" d="100"/>
          <a:sy n="79" d="100"/>
        </p:scale>
        <p:origin x="21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Quality of Govenment (EQUI) Spain-Extremadura and Italy-Puglia</a:t>
            </a:r>
            <a:r>
              <a:rPr lang="en-US" baseline="0"/>
              <a:t> 2010, 2013, 2017</a:t>
            </a:r>
            <a:endParaRPr lang="en-US"/>
          </a:p>
        </c:rich>
      </c:tx>
      <c:layout>
        <c:manualLayout>
          <c:xMode val="edge"/>
          <c:yMode val="edge"/>
          <c:x val="0.131082143213111"/>
          <c:y val="0.00175654828860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S_tradnl"/>
        </a:p>
      </c:txPr>
    </c:title>
    <c:autoTitleDeleted val="0"/>
    <c:plotArea>
      <c:layout>
        <c:manualLayout>
          <c:layoutTarget val="inner"/>
          <c:xMode val="edge"/>
          <c:yMode val="edge"/>
          <c:x val="0.0586006572013144"/>
          <c:y val="0.124612244897959"/>
          <c:w val="0.919745799491599"/>
          <c:h val="0.857020408163265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Graph!$A$3</c:f>
              <c:strCache>
                <c:ptCount val="1"/>
                <c:pt idx="0">
                  <c:v>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50000"/>
                </a:schemeClr>
              </a:solidFill>
              <a:ln w="95250">
                <a:solidFill>
                  <a:schemeClr val="accent1">
                    <a:lumMod val="50000"/>
                    <a:alpha val="9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216535433070866"/>
                  <c:y val="0.0877551020408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i-FI" sz="1000"/>
                      <a:t>Spain</a:t>
                    </a:r>
                  </a:p>
                  <a:p>
                    <a:pPr>
                      <a:defRPr/>
                    </a:pPr>
                    <a:endParaRPr lang="fi-FI"/>
                  </a:p>
                  <a:p>
                    <a:pPr>
                      <a:defRPr/>
                    </a:pPr>
                    <a:endParaRPr lang="fi-FI"/>
                  </a:p>
                  <a:p>
                    <a:pPr>
                      <a:defRPr/>
                    </a:pPr>
                    <a:r>
                      <a:rPr lang="fi-FI" sz="1200"/>
                      <a:t>2010</a:t>
                    </a:r>
                  </a:p>
                  <a:p>
                    <a:pPr>
                      <a:defRPr/>
                    </a:pPr>
                    <a:endParaRPr lang="fi-FI"/>
                  </a:p>
                  <a:p>
                    <a:pPr>
                      <a:defRPr/>
                    </a:pPr>
                    <a:endParaRPr lang="fi-FI"/>
                  </a:p>
                  <a:p>
                    <a:pPr>
                      <a:defRPr/>
                    </a:pPr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06496062992126"/>
                      <c:h val="0.161193957898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196850393700784"/>
                  <c:y val="0.06326530612244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i-FI" sz="10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Spain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fi-FI" sz="8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fi-FI" sz="8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r>
                      <a:rPr lang="fi-FI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2013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93700787401568"/>
                  <c:y val="0.0653061224489795"/>
                </c:manualLayout>
              </c:layout>
              <c:tx>
                <c:rich>
                  <a:bodyPr/>
                  <a:lstStyle/>
                  <a:p>
                    <a:r>
                      <a:rPr lang="fi-FI" sz="10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Spain</a:t>
                    </a:r>
                  </a:p>
                  <a:p>
                    <a:endParaRPr lang="fi-FI" sz="7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endParaRPr lang="fi-FI" sz="7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r>
                      <a:rPr lang="fi-FI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2017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00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Graph!$B$2:$H$2</c:f>
              <c:strCache>
                <c:ptCount val="7"/>
                <c:pt idx="0">
                  <c:v>ES2010</c:v>
                </c:pt>
                <c:pt idx="1">
                  <c:v>ES2013</c:v>
                </c:pt>
                <c:pt idx="2">
                  <c:v>ES2017</c:v>
                </c:pt>
                <c:pt idx="4">
                  <c:v>IT2010</c:v>
                </c:pt>
                <c:pt idx="5">
                  <c:v>IT2013</c:v>
                </c:pt>
                <c:pt idx="6">
                  <c:v>IT2017</c:v>
                </c:pt>
              </c:strCache>
            </c:strRef>
          </c:xVal>
          <c:yVal>
            <c:numRef>
              <c:f>Graph!$B$3:$H$3</c:f>
              <c:numCache>
                <c:formatCode>General</c:formatCode>
                <c:ptCount val="7"/>
                <c:pt idx="0">
                  <c:v>-0.054083</c:v>
                </c:pt>
                <c:pt idx="1">
                  <c:v>-0.046619</c:v>
                </c:pt>
                <c:pt idx="2">
                  <c:v>-0.327947</c:v>
                </c:pt>
                <c:pt idx="4">
                  <c:v>-1.07949</c:v>
                </c:pt>
                <c:pt idx="5">
                  <c:v>-1.16182</c:v>
                </c:pt>
                <c:pt idx="6">
                  <c:v>-1.13224</c:v>
                </c:pt>
              </c:numCache>
            </c:numRef>
          </c:yVal>
          <c:smooth val="0"/>
        </c:ser>
        <c:ser>
          <c:idx val="11"/>
          <c:order val="1"/>
          <c:tx>
            <c:strRef>
              <c:f>Graph!$A$14</c:f>
              <c:strCache>
                <c:ptCount val="1"/>
                <c:pt idx="0">
                  <c:v>ES43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38100" cap="rnd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0196834893669787"/>
                  <c:y val="-0.002040735979431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i="1"/>
                      <a:t>Extremadura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48031496063"/>
                      <c:h val="0.0285408966736301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b="0" i="1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Extremadura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0" i="1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Extremadura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21776438879879E-17"/>
                  <c:y val="0.03696498054474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900" b="0" i="1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Puglia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r>
                      <a:rPr lang="it-IT"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590551181102362"/>
                  <c:y val="0.0330739299610893"/>
                </c:manualLayout>
              </c:layout>
              <c:tx>
                <c:rich>
                  <a:bodyPr/>
                  <a:lstStyle/>
                  <a:p>
                    <a:r>
                      <a:rPr lang="it-IT" sz="900" b="0" i="1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Puglia</a:t>
                    </a:r>
                  </a:p>
                  <a:p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r>
                      <a:rPr lang="it-IT"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2013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393700787401575"/>
                  <c:y val="0.03501945525291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900" b="0" i="1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Puglia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endParaRPr lang="it-IT" sz="900" b="0" i="1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defRPr>
                    </a:pPr>
                    <a:r>
                      <a:rPr lang="it-IT"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2017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Graph!$B$2:$H$2</c:f>
              <c:strCache>
                <c:ptCount val="7"/>
                <c:pt idx="0">
                  <c:v>ES2010</c:v>
                </c:pt>
                <c:pt idx="1">
                  <c:v>ES2013</c:v>
                </c:pt>
                <c:pt idx="2">
                  <c:v>ES2017</c:v>
                </c:pt>
                <c:pt idx="4">
                  <c:v>IT2010</c:v>
                </c:pt>
                <c:pt idx="5">
                  <c:v>IT2013</c:v>
                </c:pt>
                <c:pt idx="6">
                  <c:v>IT2017</c:v>
                </c:pt>
              </c:strCache>
            </c:strRef>
          </c:xVal>
          <c:yVal>
            <c:numRef>
              <c:f>Graph!$B$14:$H$14</c:f>
              <c:numCache>
                <c:formatCode>General</c:formatCode>
                <c:ptCount val="7"/>
                <c:pt idx="0">
                  <c:v>0.289</c:v>
                </c:pt>
                <c:pt idx="1">
                  <c:v>0.144</c:v>
                </c:pt>
                <c:pt idx="2">
                  <c:v>0.022</c:v>
                </c:pt>
                <c:pt idx="4">
                  <c:v>-1.7556</c:v>
                </c:pt>
                <c:pt idx="5">
                  <c:v>-1.77087</c:v>
                </c:pt>
                <c:pt idx="6">
                  <c:v>-1.546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Graph!$A$25</c:f>
              <c:strCache>
                <c:ptCount val="1"/>
                <c:pt idx="0">
                  <c:v>Max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lt1"/>
              </a:solidFill>
              <a:ln w="38100">
                <a:solidFill>
                  <a:schemeClr val="bg1">
                    <a:lumMod val="50000"/>
                    <a:alpha val="60000"/>
                  </a:schemeClr>
                </a:solidFill>
                <a:miter lim="800000"/>
              </a:ln>
              <a:effectLst/>
            </c:spPr>
          </c:marker>
          <c:yVal>
            <c:numRef>
              <c:f>Graph!$B$25:$H$25</c:f>
              <c:numCache>
                <c:formatCode>General</c:formatCode>
                <c:ptCount val="7"/>
                <c:pt idx="0">
                  <c:v>0.511</c:v>
                </c:pt>
                <c:pt idx="1">
                  <c:v>0.423</c:v>
                </c:pt>
                <c:pt idx="2">
                  <c:v>0.653</c:v>
                </c:pt>
                <c:pt idx="4">
                  <c:v>0.525828</c:v>
                </c:pt>
                <c:pt idx="5">
                  <c:v>0.720102</c:v>
                </c:pt>
                <c:pt idx="6">
                  <c:v>-0.362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Graph!$A$26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lt1"/>
              </a:solidFill>
              <a:ln w="38100">
                <a:solidFill>
                  <a:schemeClr val="bg1">
                    <a:lumMod val="50000"/>
                    <a:alpha val="60000"/>
                  </a:schemeClr>
                </a:solidFill>
              </a:ln>
              <a:effectLst/>
            </c:spPr>
          </c:marker>
          <c:yVal>
            <c:numRef>
              <c:f>Graph!$B$26:$H$26</c:f>
              <c:numCache>
                <c:formatCode>General</c:formatCode>
                <c:ptCount val="7"/>
                <c:pt idx="0">
                  <c:v>-0.48</c:v>
                </c:pt>
                <c:pt idx="1">
                  <c:v>-0.574</c:v>
                </c:pt>
                <c:pt idx="2">
                  <c:v>-0.74</c:v>
                </c:pt>
                <c:pt idx="4">
                  <c:v>-2.28446</c:v>
                </c:pt>
                <c:pt idx="5">
                  <c:v>-2.370239999999999</c:v>
                </c:pt>
                <c:pt idx="6">
                  <c:v>-1.546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7504848"/>
        <c:axId val="-2117740416"/>
      </c:scatterChart>
      <c:valAx>
        <c:axId val="-213750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solidFill>
            <a:schemeClr val="tx1"/>
          </a:solidFill>
          <a:ln w="25400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2117740416"/>
        <c:crosses val="autoZero"/>
        <c:crossBetween val="midCat"/>
      </c:valAx>
      <c:valAx>
        <c:axId val="-211774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2137504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95923-B750-493F-9802-A47F601EEFF4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C563EB-C133-4916-B0BE-D8EE36A1755E}">
      <dgm:prSet/>
      <dgm:spPr/>
      <dgm:t>
        <a:bodyPr/>
        <a:lstStyle/>
        <a:p>
          <a:pPr rtl="0"/>
          <a:r>
            <a:rPr lang="en-GB" smtClean="0"/>
            <a:t>Common traits</a:t>
          </a:r>
          <a:endParaRPr lang="en-GB"/>
        </a:p>
      </dgm:t>
    </dgm:pt>
    <dgm:pt modelId="{05C1445B-8A69-4D69-95E6-B5C0621AE51A}" type="parTrans" cxnId="{82B47E72-BE9D-4520-8DAB-03A289EF40D1}">
      <dgm:prSet/>
      <dgm:spPr/>
      <dgm:t>
        <a:bodyPr/>
        <a:lstStyle/>
        <a:p>
          <a:endParaRPr lang="en-GB"/>
        </a:p>
      </dgm:t>
    </dgm:pt>
    <dgm:pt modelId="{53C253E0-29C6-4031-94B2-6923E25EFD52}" type="sibTrans" cxnId="{82B47E72-BE9D-4520-8DAB-03A289EF40D1}">
      <dgm:prSet/>
      <dgm:spPr/>
      <dgm:t>
        <a:bodyPr/>
        <a:lstStyle/>
        <a:p>
          <a:endParaRPr lang="en-GB"/>
        </a:p>
      </dgm:t>
    </dgm:pt>
    <dgm:pt modelId="{1168A0AA-45D8-4AF7-AB78-8F7BC1ED7461}">
      <dgm:prSet custT="1"/>
      <dgm:spPr/>
      <dgm:t>
        <a:bodyPr/>
        <a:lstStyle/>
        <a:p>
          <a:pPr rtl="0"/>
          <a:r>
            <a:rPr lang="en-GB" sz="1600" b="1" dirty="0" smtClean="0"/>
            <a:t>Less-developed</a:t>
          </a:r>
          <a:endParaRPr lang="en-GB" sz="1600" dirty="0"/>
        </a:p>
      </dgm:t>
    </dgm:pt>
    <dgm:pt modelId="{DB45DC47-C88C-4C68-959E-E279619C3F85}" type="parTrans" cxnId="{EF1428E8-EFD9-4D01-A1F8-C7EB0D639C5B}">
      <dgm:prSet/>
      <dgm:spPr/>
      <dgm:t>
        <a:bodyPr/>
        <a:lstStyle/>
        <a:p>
          <a:endParaRPr lang="en-GB"/>
        </a:p>
      </dgm:t>
    </dgm:pt>
    <dgm:pt modelId="{172D2004-2D04-46A5-8045-4533C4BF5C5E}" type="sibTrans" cxnId="{EF1428E8-EFD9-4D01-A1F8-C7EB0D639C5B}">
      <dgm:prSet/>
      <dgm:spPr/>
      <dgm:t>
        <a:bodyPr/>
        <a:lstStyle/>
        <a:p>
          <a:endParaRPr lang="en-GB"/>
        </a:p>
      </dgm:t>
    </dgm:pt>
    <dgm:pt modelId="{0008BA21-B87D-43C4-9EA5-D9DD1BE002CD}">
      <dgm:prSet custT="1"/>
      <dgm:spPr/>
      <dgm:t>
        <a:bodyPr/>
        <a:lstStyle/>
        <a:p>
          <a:pPr rtl="0"/>
          <a:r>
            <a:rPr lang="en-GB" sz="1600" b="1" dirty="0" smtClean="0"/>
            <a:t>Administrative competences</a:t>
          </a:r>
          <a:endParaRPr lang="en-GB" sz="1600" dirty="0"/>
        </a:p>
      </dgm:t>
    </dgm:pt>
    <dgm:pt modelId="{AFF31721-3CDD-46C1-A755-C84C02ECDE72}" type="parTrans" cxnId="{4135CD86-7806-46F2-9B21-38AA60634590}">
      <dgm:prSet/>
      <dgm:spPr/>
      <dgm:t>
        <a:bodyPr/>
        <a:lstStyle/>
        <a:p>
          <a:endParaRPr lang="en-GB"/>
        </a:p>
      </dgm:t>
    </dgm:pt>
    <dgm:pt modelId="{DD25300A-8DBF-4F71-B902-3F12F37E9F83}" type="sibTrans" cxnId="{4135CD86-7806-46F2-9B21-38AA60634590}">
      <dgm:prSet/>
      <dgm:spPr/>
      <dgm:t>
        <a:bodyPr/>
        <a:lstStyle/>
        <a:p>
          <a:endParaRPr lang="en-GB"/>
        </a:p>
      </dgm:t>
    </dgm:pt>
    <dgm:pt modelId="{69D5DAD7-4FB5-45E1-A8AA-55F932F0A6DF}">
      <dgm:prSet custT="1"/>
      <dgm:spPr/>
      <dgm:t>
        <a:bodyPr/>
        <a:lstStyle/>
        <a:p>
          <a:pPr rtl="0"/>
          <a:r>
            <a:rPr lang="en-GB" sz="1600" b="1" dirty="0" smtClean="0"/>
            <a:t>Financial crisis</a:t>
          </a:r>
          <a:endParaRPr lang="en-GB" sz="1600" dirty="0"/>
        </a:p>
      </dgm:t>
    </dgm:pt>
    <dgm:pt modelId="{0A5C6B41-D8D1-4A77-8B1F-6CCEB68A7BA7}" type="parTrans" cxnId="{ECE844CF-E88F-4508-B9F0-6BC9040931BB}">
      <dgm:prSet/>
      <dgm:spPr/>
      <dgm:t>
        <a:bodyPr/>
        <a:lstStyle/>
        <a:p>
          <a:endParaRPr lang="en-GB"/>
        </a:p>
      </dgm:t>
    </dgm:pt>
    <dgm:pt modelId="{B69E6330-C55C-43D9-AA0A-9F603A9533EE}" type="sibTrans" cxnId="{ECE844CF-E88F-4508-B9F0-6BC9040931BB}">
      <dgm:prSet/>
      <dgm:spPr/>
      <dgm:t>
        <a:bodyPr/>
        <a:lstStyle/>
        <a:p>
          <a:endParaRPr lang="en-GB"/>
        </a:p>
      </dgm:t>
    </dgm:pt>
    <dgm:pt modelId="{1FA47A2C-1A75-4117-84A1-14FBBB336DAF}">
      <dgm:prSet/>
      <dgm:spPr>
        <a:ln w="41275">
          <a:solidFill>
            <a:schemeClr val="bg1"/>
          </a:solidFill>
        </a:ln>
      </dgm:spPr>
      <dgm:t>
        <a:bodyPr/>
        <a:lstStyle/>
        <a:p>
          <a:pPr rtl="0"/>
          <a:r>
            <a:rPr lang="en-GB" dirty="0" smtClean="0"/>
            <a:t>Lines of comparison</a:t>
          </a:r>
          <a:endParaRPr lang="en-GB" dirty="0"/>
        </a:p>
      </dgm:t>
    </dgm:pt>
    <dgm:pt modelId="{D62BCD06-BF20-443D-8448-4E5916FF61C5}" type="parTrans" cxnId="{174A3073-2648-407D-A01C-DE08809C8E18}">
      <dgm:prSet/>
      <dgm:spPr/>
      <dgm:t>
        <a:bodyPr/>
        <a:lstStyle/>
        <a:p>
          <a:endParaRPr lang="en-GB"/>
        </a:p>
      </dgm:t>
    </dgm:pt>
    <dgm:pt modelId="{49A4D4F8-F2A6-41F7-9AE5-51BCEC74AF3D}" type="sibTrans" cxnId="{174A3073-2648-407D-A01C-DE08809C8E18}">
      <dgm:prSet/>
      <dgm:spPr/>
      <dgm:t>
        <a:bodyPr/>
        <a:lstStyle/>
        <a:p>
          <a:endParaRPr lang="en-GB"/>
        </a:p>
      </dgm:t>
    </dgm:pt>
    <dgm:pt modelId="{200FCBAC-21D1-4C4C-93BF-B08B8D7EAB22}">
      <dgm:prSet custT="1"/>
      <dgm:spPr/>
      <dgm:t>
        <a:bodyPr/>
        <a:lstStyle/>
        <a:p>
          <a:pPr rtl="0"/>
          <a:r>
            <a:rPr lang="en-GB" sz="2000" b="1" dirty="0" smtClean="0"/>
            <a:t>the organisation</a:t>
          </a:r>
          <a:r>
            <a:rPr lang="en-GB" sz="2000" dirty="0" smtClean="0"/>
            <a:t> of the governance system</a:t>
          </a:r>
          <a:endParaRPr lang="en-GB" sz="2000" dirty="0"/>
        </a:p>
      </dgm:t>
    </dgm:pt>
    <dgm:pt modelId="{1EB08B26-735C-499A-8737-31DEBD1B2615}" type="parTrans" cxnId="{3F690361-4A25-45FD-A0B3-075778991660}">
      <dgm:prSet/>
      <dgm:spPr/>
      <dgm:t>
        <a:bodyPr/>
        <a:lstStyle/>
        <a:p>
          <a:endParaRPr lang="en-GB"/>
        </a:p>
      </dgm:t>
    </dgm:pt>
    <dgm:pt modelId="{C1F38BDD-A05E-4378-9FD1-59B81F1BCE6C}" type="sibTrans" cxnId="{3F690361-4A25-45FD-A0B3-075778991660}">
      <dgm:prSet/>
      <dgm:spPr/>
      <dgm:t>
        <a:bodyPr/>
        <a:lstStyle/>
        <a:p>
          <a:endParaRPr lang="en-GB"/>
        </a:p>
      </dgm:t>
    </dgm:pt>
    <dgm:pt modelId="{13D74453-0A6F-4440-9547-A452FBDA83D5}">
      <dgm:prSet custT="1"/>
      <dgm:spPr/>
      <dgm:t>
        <a:bodyPr/>
        <a:lstStyle/>
        <a:p>
          <a:pPr rtl="0"/>
          <a:r>
            <a:rPr lang="en-GB" sz="1400" b="1" dirty="0" smtClean="0"/>
            <a:t>S3 strategic governance </a:t>
          </a:r>
          <a:endParaRPr lang="en-GB" sz="1400" dirty="0"/>
        </a:p>
      </dgm:t>
    </dgm:pt>
    <dgm:pt modelId="{3DCA551E-337A-48E5-B67A-05235B2F7A6A}" type="parTrans" cxnId="{DC239C5F-0346-4483-BD0C-583D6CECA31A}">
      <dgm:prSet/>
      <dgm:spPr/>
      <dgm:t>
        <a:bodyPr/>
        <a:lstStyle/>
        <a:p>
          <a:endParaRPr lang="en-GB"/>
        </a:p>
      </dgm:t>
    </dgm:pt>
    <dgm:pt modelId="{E960DF7F-34A6-4E2E-A9C5-9CEE30AF1232}" type="sibTrans" cxnId="{DC239C5F-0346-4483-BD0C-583D6CECA31A}">
      <dgm:prSet/>
      <dgm:spPr/>
      <dgm:t>
        <a:bodyPr/>
        <a:lstStyle/>
        <a:p>
          <a:endParaRPr lang="en-GB"/>
        </a:p>
      </dgm:t>
    </dgm:pt>
    <dgm:pt modelId="{861188EF-113F-4168-834B-FDDCB84F5C0C}">
      <dgm:prSet custT="1"/>
      <dgm:spPr/>
      <dgm:t>
        <a:bodyPr/>
        <a:lstStyle/>
        <a:p>
          <a:pPr rtl="0"/>
          <a:r>
            <a:rPr lang="en-GB" sz="1400" b="1" dirty="0" smtClean="0">
              <a:solidFill>
                <a:srgbClr val="FF0000"/>
              </a:solidFill>
            </a:rPr>
            <a:t>S3 technical management</a:t>
          </a:r>
          <a:endParaRPr lang="en-GB" sz="1400" dirty="0">
            <a:solidFill>
              <a:srgbClr val="FF0000"/>
            </a:solidFill>
          </a:endParaRPr>
        </a:p>
      </dgm:t>
    </dgm:pt>
    <dgm:pt modelId="{F4BEDCE7-9515-414B-9C2C-4E5371B4E695}" type="parTrans" cxnId="{B3919054-8EFE-4A07-8C82-EC18BCEBA591}">
      <dgm:prSet/>
      <dgm:spPr/>
      <dgm:t>
        <a:bodyPr/>
        <a:lstStyle/>
        <a:p>
          <a:endParaRPr lang="en-GB"/>
        </a:p>
      </dgm:t>
    </dgm:pt>
    <dgm:pt modelId="{3826F30A-CF2A-40B6-97CD-BFD2AF78BAC8}" type="sibTrans" cxnId="{B3919054-8EFE-4A07-8C82-EC18BCEBA591}">
      <dgm:prSet/>
      <dgm:spPr/>
      <dgm:t>
        <a:bodyPr/>
        <a:lstStyle/>
        <a:p>
          <a:endParaRPr lang="en-GB"/>
        </a:p>
      </dgm:t>
    </dgm:pt>
    <dgm:pt modelId="{5F053122-D8CB-4BC4-B1B1-DAA1BF48E004}">
      <dgm:prSet custT="1"/>
      <dgm:spPr/>
      <dgm:t>
        <a:bodyPr/>
        <a:lstStyle/>
        <a:p>
          <a:pPr rtl="0"/>
          <a:r>
            <a:rPr lang="es-ES" sz="1400" b="1" dirty="0" smtClean="0"/>
            <a:t>S3 </a:t>
          </a:r>
          <a:r>
            <a:rPr lang="es-ES" sz="1400" b="1" dirty="0" err="1" smtClean="0"/>
            <a:t>bottom</a:t>
          </a:r>
          <a:r>
            <a:rPr lang="es-ES" sz="1400" b="1" dirty="0" smtClean="0"/>
            <a:t>-up </a:t>
          </a:r>
          <a:r>
            <a:rPr lang="es-ES" sz="1400" b="1" dirty="0" err="1" smtClean="0"/>
            <a:t>engagement</a:t>
          </a:r>
          <a:endParaRPr lang="en-GB" sz="1400" dirty="0"/>
        </a:p>
      </dgm:t>
    </dgm:pt>
    <dgm:pt modelId="{94629E56-6C90-454A-9847-F9AFE3D060DB}" type="parTrans" cxnId="{4AC0E4E4-B0E4-4A4E-BEE7-0DE7A8A3BC77}">
      <dgm:prSet/>
      <dgm:spPr/>
      <dgm:t>
        <a:bodyPr/>
        <a:lstStyle/>
        <a:p>
          <a:endParaRPr lang="en-GB"/>
        </a:p>
      </dgm:t>
    </dgm:pt>
    <dgm:pt modelId="{6939291A-8DF4-48FA-9EF9-FDA0C6843396}" type="sibTrans" cxnId="{4AC0E4E4-B0E4-4A4E-BEE7-0DE7A8A3BC77}">
      <dgm:prSet/>
      <dgm:spPr/>
      <dgm:t>
        <a:bodyPr/>
        <a:lstStyle/>
        <a:p>
          <a:endParaRPr lang="en-GB"/>
        </a:p>
      </dgm:t>
    </dgm:pt>
    <dgm:pt modelId="{8587090B-F7A3-4012-9138-ACB6C68B9139}">
      <dgm:prSet custT="1"/>
      <dgm:spPr/>
      <dgm:t>
        <a:bodyPr/>
        <a:lstStyle/>
        <a:p>
          <a:pPr rtl="0"/>
          <a:r>
            <a:rPr lang="en-GB" sz="2000" b="1" dirty="0" smtClean="0"/>
            <a:t>the interaction </a:t>
          </a:r>
          <a:r>
            <a:rPr lang="en-GB" sz="2000" dirty="0" smtClean="0"/>
            <a:t>between bodies/stakeholders </a:t>
          </a:r>
          <a:endParaRPr lang="en-GB" sz="2000" dirty="0"/>
        </a:p>
      </dgm:t>
    </dgm:pt>
    <dgm:pt modelId="{91B44EBB-12A0-4F08-BB0F-EE925151BE54}" type="parTrans" cxnId="{848044E3-C82D-41E1-B687-CB4D84F2414A}">
      <dgm:prSet/>
      <dgm:spPr/>
      <dgm:t>
        <a:bodyPr/>
        <a:lstStyle/>
        <a:p>
          <a:endParaRPr lang="en-GB"/>
        </a:p>
      </dgm:t>
    </dgm:pt>
    <dgm:pt modelId="{8423AB82-FB2A-4E1F-A6F2-C7C4168BC4F6}" type="sibTrans" cxnId="{848044E3-C82D-41E1-B687-CB4D84F2414A}">
      <dgm:prSet/>
      <dgm:spPr/>
      <dgm:t>
        <a:bodyPr/>
        <a:lstStyle/>
        <a:p>
          <a:endParaRPr lang="en-GB"/>
        </a:p>
      </dgm:t>
    </dgm:pt>
    <dgm:pt modelId="{939154EC-C5A4-4762-A8EE-F0D8EAF0950B}">
      <dgm:prSet custT="1"/>
      <dgm:spPr/>
      <dgm:t>
        <a:bodyPr/>
        <a:lstStyle/>
        <a:p>
          <a:pPr rtl="0"/>
          <a:r>
            <a:rPr lang="en-GB" sz="1400" b="1" dirty="0" smtClean="0"/>
            <a:t>Intra-regional interaction </a:t>
          </a:r>
          <a:endParaRPr lang="en-GB" sz="1400" dirty="0"/>
        </a:p>
      </dgm:t>
    </dgm:pt>
    <dgm:pt modelId="{2589D8F6-BCEB-43CD-829C-B493C84C7E12}" type="parTrans" cxnId="{E2A60A0A-47F4-4674-A799-DDD99C538ACA}">
      <dgm:prSet/>
      <dgm:spPr/>
      <dgm:t>
        <a:bodyPr/>
        <a:lstStyle/>
        <a:p>
          <a:endParaRPr lang="en-GB"/>
        </a:p>
      </dgm:t>
    </dgm:pt>
    <dgm:pt modelId="{E6022B25-1FC5-4CD7-988C-87B267516EDA}" type="sibTrans" cxnId="{E2A60A0A-47F4-4674-A799-DDD99C538ACA}">
      <dgm:prSet/>
      <dgm:spPr/>
      <dgm:t>
        <a:bodyPr/>
        <a:lstStyle/>
        <a:p>
          <a:endParaRPr lang="en-GB"/>
        </a:p>
      </dgm:t>
    </dgm:pt>
    <dgm:pt modelId="{140B713F-BCCF-4A76-8928-06F75FECFA74}">
      <dgm:prSet custT="1"/>
      <dgm:spPr/>
      <dgm:t>
        <a:bodyPr/>
        <a:lstStyle/>
        <a:p>
          <a:pPr rtl="0"/>
          <a:r>
            <a:rPr lang="en-GB" sz="1400" b="1" dirty="0" smtClean="0"/>
            <a:t>National-regional interaction</a:t>
          </a:r>
          <a:endParaRPr lang="en-GB" sz="1400" dirty="0"/>
        </a:p>
      </dgm:t>
    </dgm:pt>
    <dgm:pt modelId="{4FFC49FE-9A6F-4157-836B-C8D9AE363923}" type="parTrans" cxnId="{357FC309-4AF3-4A4B-ADE3-CDDE076113E3}">
      <dgm:prSet/>
      <dgm:spPr/>
      <dgm:t>
        <a:bodyPr/>
        <a:lstStyle/>
        <a:p>
          <a:endParaRPr lang="en-GB"/>
        </a:p>
      </dgm:t>
    </dgm:pt>
    <dgm:pt modelId="{A8ECF8F8-B9A9-4D62-94F6-7CDF971E4767}" type="sibTrans" cxnId="{357FC309-4AF3-4A4B-ADE3-CDDE076113E3}">
      <dgm:prSet/>
      <dgm:spPr/>
      <dgm:t>
        <a:bodyPr/>
        <a:lstStyle/>
        <a:p>
          <a:endParaRPr lang="en-GB"/>
        </a:p>
      </dgm:t>
    </dgm:pt>
    <dgm:pt modelId="{E863000B-3256-425F-9C96-51F88017C09D}">
      <dgm:prSet custT="1"/>
      <dgm:spPr/>
      <dgm:t>
        <a:bodyPr/>
        <a:lstStyle/>
        <a:p>
          <a:pPr rtl="0"/>
          <a:r>
            <a:rPr lang="en-GB" sz="1400" b="1" dirty="0" smtClean="0"/>
            <a:t>Continuous stakeholders involvement</a:t>
          </a:r>
          <a:endParaRPr lang="en-GB" sz="1400" dirty="0"/>
        </a:p>
      </dgm:t>
    </dgm:pt>
    <dgm:pt modelId="{EA6239E8-F9E9-4A28-94BE-77F4ED1AB056}" type="sibTrans" cxnId="{42D5B2ED-FD39-440F-88D6-2DCFA7F0AD97}">
      <dgm:prSet/>
      <dgm:spPr/>
      <dgm:t>
        <a:bodyPr/>
        <a:lstStyle/>
        <a:p>
          <a:endParaRPr lang="en-GB"/>
        </a:p>
      </dgm:t>
    </dgm:pt>
    <dgm:pt modelId="{DE5F575F-731E-450F-BC9B-00C8418351DC}" type="parTrans" cxnId="{42D5B2ED-FD39-440F-88D6-2DCFA7F0AD97}">
      <dgm:prSet/>
      <dgm:spPr/>
      <dgm:t>
        <a:bodyPr/>
        <a:lstStyle/>
        <a:p>
          <a:endParaRPr lang="en-GB"/>
        </a:p>
      </dgm:t>
    </dgm:pt>
    <dgm:pt modelId="{A5701208-A582-48E4-BDCC-FD5D741E1D98}">
      <dgm:prSet custT="1"/>
      <dgm:spPr/>
      <dgm:t>
        <a:bodyPr/>
        <a:lstStyle/>
        <a:p>
          <a:pPr rtl="0"/>
          <a:r>
            <a:rPr lang="es-ES" sz="1600" b="1" dirty="0" smtClean="0"/>
            <a:t>S3: </a:t>
          </a:r>
          <a:r>
            <a:rPr lang="es-ES" sz="1600" b="1" dirty="0" err="1" smtClean="0"/>
            <a:t>political</a:t>
          </a:r>
          <a:r>
            <a:rPr lang="es-ES" sz="1600" b="1" dirty="0" smtClean="0"/>
            <a:t> </a:t>
          </a:r>
          <a:r>
            <a:rPr lang="es-ES" sz="1600" b="1" dirty="0" err="1" smtClean="0"/>
            <a:t>consensus</a:t>
          </a:r>
          <a:r>
            <a:rPr lang="es-ES" sz="1600" b="1" dirty="0" smtClean="0"/>
            <a:t> and </a:t>
          </a:r>
          <a:r>
            <a:rPr lang="es-ES" sz="1600" b="1" dirty="0" err="1" smtClean="0"/>
            <a:t>stakeholders</a:t>
          </a:r>
          <a:r>
            <a:rPr lang="es-ES" sz="1600" b="1" dirty="0" smtClean="0"/>
            <a:t> </a:t>
          </a:r>
          <a:r>
            <a:rPr lang="es-ES" sz="1600" b="1" dirty="0" err="1" smtClean="0"/>
            <a:t>engagement</a:t>
          </a:r>
          <a:endParaRPr lang="en-GB" sz="1600" b="1" dirty="0"/>
        </a:p>
      </dgm:t>
    </dgm:pt>
    <dgm:pt modelId="{E83A69CD-A1DF-4A1C-884D-A9A1F3ABB5CB}" type="parTrans" cxnId="{36F9A5CD-97E9-45E3-ACE7-76931BEDF816}">
      <dgm:prSet/>
      <dgm:spPr/>
      <dgm:t>
        <a:bodyPr/>
        <a:lstStyle/>
        <a:p>
          <a:endParaRPr lang="en-GB"/>
        </a:p>
      </dgm:t>
    </dgm:pt>
    <dgm:pt modelId="{349533C8-6283-45DF-94AD-54F69943889D}" type="sibTrans" cxnId="{36F9A5CD-97E9-45E3-ACE7-76931BEDF816}">
      <dgm:prSet/>
      <dgm:spPr/>
      <dgm:t>
        <a:bodyPr/>
        <a:lstStyle/>
        <a:p>
          <a:endParaRPr lang="en-GB"/>
        </a:p>
      </dgm:t>
    </dgm:pt>
    <dgm:pt modelId="{DA5F21B2-F72D-4011-ACCF-A6D122E85CB1}" type="pres">
      <dgm:prSet presAssocID="{78C95923-B750-493F-9802-A47F601EEFF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1D56FE6-2C27-41DF-866F-806FDABDA4F0}" type="pres">
      <dgm:prSet presAssocID="{78C95923-B750-493F-9802-A47F601EEFF4}" presName="outerBox" presStyleCnt="0"/>
      <dgm:spPr/>
    </dgm:pt>
    <dgm:pt modelId="{EE1C4444-3940-4B40-AAC5-3C5566C8F2D5}" type="pres">
      <dgm:prSet presAssocID="{78C95923-B750-493F-9802-A47F601EEFF4}" presName="outerBoxParent" presStyleLbl="node1" presStyleIdx="0" presStyleCnt="2"/>
      <dgm:spPr/>
      <dgm:t>
        <a:bodyPr/>
        <a:lstStyle/>
        <a:p>
          <a:endParaRPr lang="en-GB"/>
        </a:p>
      </dgm:t>
    </dgm:pt>
    <dgm:pt modelId="{D86C76AE-E737-41EC-9AB4-9F834CA9079F}" type="pres">
      <dgm:prSet presAssocID="{78C95923-B750-493F-9802-A47F601EEFF4}" presName="outerBoxChildren" presStyleCnt="0"/>
      <dgm:spPr/>
    </dgm:pt>
    <dgm:pt modelId="{5009A7DA-FAB9-44EA-8249-AD9339C2991E}" type="pres">
      <dgm:prSet presAssocID="{1168A0AA-45D8-4AF7-AB78-8F7BC1ED7461}" presName="oChild" presStyleLbl="fgAcc1" presStyleIdx="0" presStyleCnt="6" custScaleX="112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D5823-FF1E-407E-815E-0DE3AEA8B8DF}" type="pres">
      <dgm:prSet presAssocID="{172D2004-2D04-46A5-8045-4533C4BF5C5E}" presName="outerSibTrans" presStyleCnt="0"/>
      <dgm:spPr/>
    </dgm:pt>
    <dgm:pt modelId="{C6E727A5-0E7F-4D3E-AC2C-3D19B7625960}" type="pres">
      <dgm:prSet presAssocID="{0008BA21-B87D-43C4-9EA5-D9DD1BE002CD}" presName="oChild" presStyleLbl="fgAcc1" presStyleIdx="1" presStyleCnt="6" custScaleX="1154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0EF06F-679B-4AAE-ABF8-48FF5D4F824F}" type="pres">
      <dgm:prSet presAssocID="{DD25300A-8DBF-4F71-B902-3F12F37E9F83}" presName="outerSibTrans" presStyleCnt="0"/>
      <dgm:spPr/>
    </dgm:pt>
    <dgm:pt modelId="{879C4890-5D22-4F9D-88ED-B32973AAD706}" type="pres">
      <dgm:prSet presAssocID="{69D5DAD7-4FB5-45E1-A8AA-55F932F0A6DF}" presName="oChild" presStyleLbl="fgAcc1" presStyleIdx="2" presStyleCnt="6" custScaleX="1123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E683E-BDF0-4CD5-9992-9BA0E3F72B20}" type="pres">
      <dgm:prSet presAssocID="{B69E6330-C55C-43D9-AA0A-9F603A9533EE}" presName="outerSibTrans" presStyleCnt="0"/>
      <dgm:spPr/>
    </dgm:pt>
    <dgm:pt modelId="{16552AE3-F357-42BB-9BF7-F45830483728}" type="pres">
      <dgm:prSet presAssocID="{A5701208-A582-48E4-BDCC-FD5D741E1D98}" presName="oChild" presStyleLbl="fgAcc1" presStyleIdx="3" presStyleCnt="6" custScaleX="117018" custScaleY="174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72F01-765A-462C-8829-2761E9D90D56}" type="pres">
      <dgm:prSet presAssocID="{78C95923-B750-493F-9802-A47F601EEFF4}" presName="middleBox" presStyleCnt="0"/>
      <dgm:spPr/>
    </dgm:pt>
    <dgm:pt modelId="{BB061F74-1212-43A1-A2BC-3716DD9D14ED}" type="pres">
      <dgm:prSet presAssocID="{78C95923-B750-493F-9802-A47F601EEFF4}" presName="middleBoxParent" presStyleLbl="node1" presStyleIdx="1" presStyleCnt="2"/>
      <dgm:spPr/>
      <dgm:t>
        <a:bodyPr/>
        <a:lstStyle/>
        <a:p>
          <a:endParaRPr lang="en-GB"/>
        </a:p>
      </dgm:t>
    </dgm:pt>
    <dgm:pt modelId="{4D30A931-B971-40B4-9808-2B03C1458599}" type="pres">
      <dgm:prSet presAssocID="{78C95923-B750-493F-9802-A47F601EEFF4}" presName="middleBoxChildren" presStyleCnt="0"/>
      <dgm:spPr/>
    </dgm:pt>
    <dgm:pt modelId="{800C34B3-70A4-4A9C-93D1-28811B48832B}" type="pres">
      <dgm:prSet presAssocID="{200FCBAC-21D1-4C4C-93BF-B08B8D7EAB22}" presName="mChild" presStyleLbl="fgAcc1" presStyleIdx="4" presStyleCnt="6" custScaleY="1232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EE617F-466D-49B2-A756-839FA30EB4A8}" type="pres">
      <dgm:prSet presAssocID="{C1F38BDD-A05E-4378-9FD1-59B81F1BCE6C}" presName="middleSibTrans" presStyleCnt="0"/>
      <dgm:spPr/>
    </dgm:pt>
    <dgm:pt modelId="{9C8CE863-A787-425B-8C95-2FD81A742A3B}" type="pres">
      <dgm:prSet presAssocID="{8587090B-F7A3-4012-9138-ACB6C68B9139}" presName="mChild" presStyleLbl="fgAcc1" presStyleIdx="5" presStyleCnt="6" custScaleY="123203" custLinFactNeighborX="33528" custLinFactNeighborY="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F1D98A-1797-4D5C-9E30-AB013746597B}" type="presOf" srcId="{69D5DAD7-4FB5-45E1-A8AA-55F932F0A6DF}" destId="{879C4890-5D22-4F9D-88ED-B32973AAD706}" srcOrd="0" destOrd="0" presId="urn:microsoft.com/office/officeart/2005/8/layout/target2"/>
    <dgm:cxn modelId="{174A3073-2648-407D-A01C-DE08809C8E18}" srcId="{78C95923-B750-493F-9802-A47F601EEFF4}" destId="{1FA47A2C-1A75-4117-84A1-14FBBB336DAF}" srcOrd="1" destOrd="0" parTransId="{D62BCD06-BF20-443D-8448-4E5916FF61C5}" sibTransId="{49A4D4F8-F2A6-41F7-9AE5-51BCEC74AF3D}"/>
    <dgm:cxn modelId="{357FC309-4AF3-4A4B-ADE3-CDDE076113E3}" srcId="{8587090B-F7A3-4012-9138-ACB6C68B9139}" destId="{140B713F-BCCF-4A76-8928-06F75FECFA74}" srcOrd="2" destOrd="0" parTransId="{4FFC49FE-9A6F-4157-836B-C8D9AE363923}" sibTransId="{A8ECF8F8-B9A9-4D62-94F6-7CDF971E4767}"/>
    <dgm:cxn modelId="{8AB113B6-1AEA-409B-9555-C0C9F905E858}" type="presOf" srcId="{1FA47A2C-1A75-4117-84A1-14FBBB336DAF}" destId="{BB061F74-1212-43A1-A2BC-3716DD9D14ED}" srcOrd="0" destOrd="0" presId="urn:microsoft.com/office/officeart/2005/8/layout/target2"/>
    <dgm:cxn modelId="{D9C01648-9DF2-41C6-AD08-67233EA5098A}" type="presOf" srcId="{E863000B-3256-425F-9C96-51F88017C09D}" destId="{9C8CE863-A787-425B-8C95-2FD81A742A3B}" srcOrd="0" destOrd="1" presId="urn:microsoft.com/office/officeart/2005/8/layout/target2"/>
    <dgm:cxn modelId="{E2A60A0A-47F4-4674-A799-DDD99C538ACA}" srcId="{8587090B-F7A3-4012-9138-ACB6C68B9139}" destId="{939154EC-C5A4-4762-A8EE-F0D8EAF0950B}" srcOrd="1" destOrd="0" parTransId="{2589D8F6-BCEB-43CD-829C-B493C84C7E12}" sibTransId="{E6022B25-1FC5-4CD7-988C-87B267516EDA}"/>
    <dgm:cxn modelId="{3F690361-4A25-45FD-A0B3-075778991660}" srcId="{1FA47A2C-1A75-4117-84A1-14FBBB336DAF}" destId="{200FCBAC-21D1-4C4C-93BF-B08B8D7EAB22}" srcOrd="0" destOrd="0" parTransId="{1EB08B26-735C-499A-8737-31DEBD1B2615}" sibTransId="{C1F38BDD-A05E-4378-9FD1-59B81F1BCE6C}"/>
    <dgm:cxn modelId="{36F9A5CD-97E9-45E3-ACE7-76931BEDF816}" srcId="{43C563EB-C133-4916-B0BE-D8EE36A1755E}" destId="{A5701208-A582-48E4-BDCC-FD5D741E1D98}" srcOrd="3" destOrd="0" parTransId="{E83A69CD-A1DF-4A1C-884D-A9A1F3ABB5CB}" sibTransId="{349533C8-6283-45DF-94AD-54F69943889D}"/>
    <dgm:cxn modelId="{DC239C5F-0346-4483-BD0C-583D6CECA31A}" srcId="{200FCBAC-21D1-4C4C-93BF-B08B8D7EAB22}" destId="{13D74453-0A6F-4440-9547-A452FBDA83D5}" srcOrd="0" destOrd="0" parTransId="{3DCA551E-337A-48E5-B67A-05235B2F7A6A}" sibTransId="{E960DF7F-34A6-4E2E-A9C5-9CEE30AF1232}"/>
    <dgm:cxn modelId="{ECE844CF-E88F-4508-B9F0-6BC9040931BB}" srcId="{43C563EB-C133-4916-B0BE-D8EE36A1755E}" destId="{69D5DAD7-4FB5-45E1-A8AA-55F932F0A6DF}" srcOrd="2" destOrd="0" parTransId="{0A5C6B41-D8D1-4A77-8B1F-6CCEB68A7BA7}" sibTransId="{B69E6330-C55C-43D9-AA0A-9F603A9533EE}"/>
    <dgm:cxn modelId="{82B47E72-BE9D-4520-8DAB-03A289EF40D1}" srcId="{78C95923-B750-493F-9802-A47F601EEFF4}" destId="{43C563EB-C133-4916-B0BE-D8EE36A1755E}" srcOrd="0" destOrd="0" parTransId="{05C1445B-8A69-4D69-95E6-B5C0621AE51A}" sibTransId="{53C253E0-29C6-4031-94B2-6923E25EFD52}"/>
    <dgm:cxn modelId="{BAF72DDB-7C09-4484-B022-35ADFF4D92E3}" type="presOf" srcId="{5F053122-D8CB-4BC4-B1B1-DAA1BF48E004}" destId="{800C34B3-70A4-4A9C-93D1-28811B48832B}" srcOrd="0" destOrd="3" presId="urn:microsoft.com/office/officeart/2005/8/layout/target2"/>
    <dgm:cxn modelId="{4135CD86-7806-46F2-9B21-38AA60634590}" srcId="{43C563EB-C133-4916-B0BE-D8EE36A1755E}" destId="{0008BA21-B87D-43C4-9EA5-D9DD1BE002CD}" srcOrd="1" destOrd="0" parTransId="{AFF31721-3CDD-46C1-A755-C84C02ECDE72}" sibTransId="{DD25300A-8DBF-4F71-B902-3F12F37E9F83}"/>
    <dgm:cxn modelId="{961CCE8E-4D8E-4F82-B593-631692C853C5}" type="presOf" srcId="{8587090B-F7A3-4012-9138-ACB6C68B9139}" destId="{9C8CE863-A787-425B-8C95-2FD81A742A3B}" srcOrd="0" destOrd="0" presId="urn:microsoft.com/office/officeart/2005/8/layout/target2"/>
    <dgm:cxn modelId="{B3919054-8EFE-4A07-8C82-EC18BCEBA591}" srcId="{200FCBAC-21D1-4C4C-93BF-B08B8D7EAB22}" destId="{861188EF-113F-4168-834B-FDDCB84F5C0C}" srcOrd="1" destOrd="0" parTransId="{F4BEDCE7-9515-414B-9C2C-4E5371B4E695}" sibTransId="{3826F30A-CF2A-40B6-97CD-BFD2AF78BAC8}"/>
    <dgm:cxn modelId="{848044E3-C82D-41E1-B687-CB4D84F2414A}" srcId="{1FA47A2C-1A75-4117-84A1-14FBBB336DAF}" destId="{8587090B-F7A3-4012-9138-ACB6C68B9139}" srcOrd="1" destOrd="0" parTransId="{91B44EBB-12A0-4F08-BB0F-EE925151BE54}" sibTransId="{8423AB82-FB2A-4E1F-A6F2-C7C4168BC4F6}"/>
    <dgm:cxn modelId="{3484B288-BFB6-4A18-83C1-7F33DE65E64D}" type="presOf" srcId="{A5701208-A582-48E4-BDCC-FD5D741E1D98}" destId="{16552AE3-F357-42BB-9BF7-F45830483728}" srcOrd="0" destOrd="0" presId="urn:microsoft.com/office/officeart/2005/8/layout/target2"/>
    <dgm:cxn modelId="{841014ED-3B0F-4371-853D-C90F4AD1778B}" type="presOf" srcId="{78C95923-B750-493F-9802-A47F601EEFF4}" destId="{DA5F21B2-F72D-4011-ACCF-A6D122E85CB1}" srcOrd="0" destOrd="0" presId="urn:microsoft.com/office/officeart/2005/8/layout/target2"/>
    <dgm:cxn modelId="{6790C771-5046-43B2-8660-BC388DA99091}" type="presOf" srcId="{43C563EB-C133-4916-B0BE-D8EE36A1755E}" destId="{EE1C4444-3940-4B40-AAC5-3C5566C8F2D5}" srcOrd="0" destOrd="0" presId="urn:microsoft.com/office/officeart/2005/8/layout/target2"/>
    <dgm:cxn modelId="{62304E59-2736-4C8A-8781-F5F701E9AA09}" type="presOf" srcId="{13D74453-0A6F-4440-9547-A452FBDA83D5}" destId="{800C34B3-70A4-4A9C-93D1-28811B48832B}" srcOrd="0" destOrd="1" presId="urn:microsoft.com/office/officeart/2005/8/layout/target2"/>
    <dgm:cxn modelId="{42D5B2ED-FD39-440F-88D6-2DCFA7F0AD97}" srcId="{8587090B-F7A3-4012-9138-ACB6C68B9139}" destId="{E863000B-3256-425F-9C96-51F88017C09D}" srcOrd="0" destOrd="0" parTransId="{DE5F575F-731E-450F-BC9B-00C8418351DC}" sibTransId="{EA6239E8-F9E9-4A28-94BE-77F4ED1AB056}"/>
    <dgm:cxn modelId="{4AC0E4E4-B0E4-4A4E-BEE7-0DE7A8A3BC77}" srcId="{200FCBAC-21D1-4C4C-93BF-B08B8D7EAB22}" destId="{5F053122-D8CB-4BC4-B1B1-DAA1BF48E004}" srcOrd="2" destOrd="0" parTransId="{94629E56-6C90-454A-9847-F9AFE3D060DB}" sibTransId="{6939291A-8DF4-48FA-9EF9-FDA0C6843396}"/>
    <dgm:cxn modelId="{01BB4BDA-B5B1-4008-B3FB-701C0703D06E}" type="presOf" srcId="{0008BA21-B87D-43C4-9EA5-D9DD1BE002CD}" destId="{C6E727A5-0E7F-4D3E-AC2C-3D19B7625960}" srcOrd="0" destOrd="0" presId="urn:microsoft.com/office/officeart/2005/8/layout/target2"/>
    <dgm:cxn modelId="{646467A8-B0AE-41EA-BCB4-2FCADC1DDB19}" type="presOf" srcId="{861188EF-113F-4168-834B-FDDCB84F5C0C}" destId="{800C34B3-70A4-4A9C-93D1-28811B48832B}" srcOrd="0" destOrd="2" presId="urn:microsoft.com/office/officeart/2005/8/layout/target2"/>
    <dgm:cxn modelId="{8D03CE91-2F2E-4D63-857A-6AF3568C456D}" type="presOf" srcId="{939154EC-C5A4-4762-A8EE-F0D8EAF0950B}" destId="{9C8CE863-A787-425B-8C95-2FD81A742A3B}" srcOrd="0" destOrd="2" presId="urn:microsoft.com/office/officeart/2005/8/layout/target2"/>
    <dgm:cxn modelId="{10F16964-3041-41B8-B9F5-C4631644F36B}" type="presOf" srcId="{140B713F-BCCF-4A76-8928-06F75FECFA74}" destId="{9C8CE863-A787-425B-8C95-2FD81A742A3B}" srcOrd="0" destOrd="3" presId="urn:microsoft.com/office/officeart/2005/8/layout/target2"/>
    <dgm:cxn modelId="{27A93E8F-D7E8-4292-8D9F-78F972A5A79D}" type="presOf" srcId="{200FCBAC-21D1-4C4C-93BF-B08B8D7EAB22}" destId="{800C34B3-70A4-4A9C-93D1-28811B48832B}" srcOrd="0" destOrd="0" presId="urn:microsoft.com/office/officeart/2005/8/layout/target2"/>
    <dgm:cxn modelId="{EF1428E8-EFD9-4D01-A1F8-C7EB0D639C5B}" srcId="{43C563EB-C133-4916-B0BE-D8EE36A1755E}" destId="{1168A0AA-45D8-4AF7-AB78-8F7BC1ED7461}" srcOrd="0" destOrd="0" parTransId="{DB45DC47-C88C-4C68-959E-E279619C3F85}" sibTransId="{172D2004-2D04-46A5-8045-4533C4BF5C5E}"/>
    <dgm:cxn modelId="{FD12A3AA-C571-4EC2-B022-BB141515A417}" type="presOf" srcId="{1168A0AA-45D8-4AF7-AB78-8F7BC1ED7461}" destId="{5009A7DA-FAB9-44EA-8249-AD9339C2991E}" srcOrd="0" destOrd="0" presId="urn:microsoft.com/office/officeart/2005/8/layout/target2"/>
    <dgm:cxn modelId="{639C4170-0757-4A06-90E4-2ED97ED217CF}" type="presParOf" srcId="{DA5F21B2-F72D-4011-ACCF-A6D122E85CB1}" destId="{A1D56FE6-2C27-41DF-866F-806FDABDA4F0}" srcOrd="0" destOrd="0" presId="urn:microsoft.com/office/officeart/2005/8/layout/target2"/>
    <dgm:cxn modelId="{639DCC2B-1B8B-4738-94DE-3EC22977FBCF}" type="presParOf" srcId="{A1D56FE6-2C27-41DF-866F-806FDABDA4F0}" destId="{EE1C4444-3940-4B40-AAC5-3C5566C8F2D5}" srcOrd="0" destOrd="0" presId="urn:microsoft.com/office/officeart/2005/8/layout/target2"/>
    <dgm:cxn modelId="{79D40068-FB2E-4F50-AC95-90B4D5928D97}" type="presParOf" srcId="{A1D56FE6-2C27-41DF-866F-806FDABDA4F0}" destId="{D86C76AE-E737-41EC-9AB4-9F834CA9079F}" srcOrd="1" destOrd="0" presId="urn:microsoft.com/office/officeart/2005/8/layout/target2"/>
    <dgm:cxn modelId="{289347AF-1EFF-4542-AEA3-0DA97DA4B1D7}" type="presParOf" srcId="{D86C76AE-E737-41EC-9AB4-9F834CA9079F}" destId="{5009A7DA-FAB9-44EA-8249-AD9339C2991E}" srcOrd="0" destOrd="0" presId="urn:microsoft.com/office/officeart/2005/8/layout/target2"/>
    <dgm:cxn modelId="{6AB5E56F-AE0B-4D09-934E-2330CB454B3F}" type="presParOf" srcId="{D86C76AE-E737-41EC-9AB4-9F834CA9079F}" destId="{F1CD5823-FF1E-407E-815E-0DE3AEA8B8DF}" srcOrd="1" destOrd="0" presId="urn:microsoft.com/office/officeart/2005/8/layout/target2"/>
    <dgm:cxn modelId="{148E455B-F071-4A13-9037-D04B11686282}" type="presParOf" srcId="{D86C76AE-E737-41EC-9AB4-9F834CA9079F}" destId="{C6E727A5-0E7F-4D3E-AC2C-3D19B7625960}" srcOrd="2" destOrd="0" presId="urn:microsoft.com/office/officeart/2005/8/layout/target2"/>
    <dgm:cxn modelId="{B7FB7E93-FAFB-4F56-88D0-9C0B8E1ECE7B}" type="presParOf" srcId="{D86C76AE-E737-41EC-9AB4-9F834CA9079F}" destId="{E10EF06F-679B-4AAE-ABF8-48FF5D4F824F}" srcOrd="3" destOrd="0" presId="urn:microsoft.com/office/officeart/2005/8/layout/target2"/>
    <dgm:cxn modelId="{9C8CAB40-D2FA-47BC-AB24-23AEA1074610}" type="presParOf" srcId="{D86C76AE-E737-41EC-9AB4-9F834CA9079F}" destId="{879C4890-5D22-4F9D-88ED-B32973AAD706}" srcOrd="4" destOrd="0" presId="urn:microsoft.com/office/officeart/2005/8/layout/target2"/>
    <dgm:cxn modelId="{5CE9DD9F-B929-49D5-B893-7A9E2E7729F6}" type="presParOf" srcId="{D86C76AE-E737-41EC-9AB4-9F834CA9079F}" destId="{523E683E-BDF0-4CD5-9992-9BA0E3F72B20}" srcOrd="5" destOrd="0" presId="urn:microsoft.com/office/officeart/2005/8/layout/target2"/>
    <dgm:cxn modelId="{5FCB87CF-11A5-4FB9-91A4-F58ABCDE8469}" type="presParOf" srcId="{D86C76AE-E737-41EC-9AB4-9F834CA9079F}" destId="{16552AE3-F357-42BB-9BF7-F45830483728}" srcOrd="6" destOrd="0" presId="urn:microsoft.com/office/officeart/2005/8/layout/target2"/>
    <dgm:cxn modelId="{09C97899-A94B-4860-961D-E77982BE9FDC}" type="presParOf" srcId="{DA5F21B2-F72D-4011-ACCF-A6D122E85CB1}" destId="{6DA72F01-765A-462C-8829-2761E9D90D56}" srcOrd="1" destOrd="0" presId="urn:microsoft.com/office/officeart/2005/8/layout/target2"/>
    <dgm:cxn modelId="{C3B837C3-385D-40F5-9242-A9AF7B9657F1}" type="presParOf" srcId="{6DA72F01-765A-462C-8829-2761E9D90D56}" destId="{BB061F74-1212-43A1-A2BC-3716DD9D14ED}" srcOrd="0" destOrd="0" presId="urn:microsoft.com/office/officeart/2005/8/layout/target2"/>
    <dgm:cxn modelId="{3FD5D4AD-9C59-4274-9781-F3EB54CBA2E4}" type="presParOf" srcId="{6DA72F01-765A-462C-8829-2761E9D90D56}" destId="{4D30A931-B971-40B4-9808-2B03C1458599}" srcOrd="1" destOrd="0" presId="urn:microsoft.com/office/officeart/2005/8/layout/target2"/>
    <dgm:cxn modelId="{B8F85B69-C36A-4A4E-BC95-E3D046C732F0}" type="presParOf" srcId="{4D30A931-B971-40B4-9808-2B03C1458599}" destId="{800C34B3-70A4-4A9C-93D1-28811B48832B}" srcOrd="0" destOrd="0" presId="urn:microsoft.com/office/officeart/2005/8/layout/target2"/>
    <dgm:cxn modelId="{E6473399-F70D-484B-9108-C551967C3ACD}" type="presParOf" srcId="{4D30A931-B971-40B4-9808-2B03C1458599}" destId="{F3EE617F-466D-49B2-A756-839FA30EB4A8}" srcOrd="1" destOrd="0" presId="urn:microsoft.com/office/officeart/2005/8/layout/target2"/>
    <dgm:cxn modelId="{0AB5C921-653D-4EB5-80C2-8F693730B3B9}" type="presParOf" srcId="{4D30A931-B971-40B4-9808-2B03C1458599}" destId="{9C8CE863-A787-425B-8C95-2FD81A742A3B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D1457-7BC4-4FCE-8B2D-9EBF859B2637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9758B0-4DB7-4D15-A9DF-3CE1ACD6D511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b="1" i="1" dirty="0" smtClean="0"/>
            <a:t>Economics of innovation </a:t>
          </a:r>
          <a:r>
            <a:rPr lang="en-GB" sz="1600" dirty="0" smtClean="0">
              <a:sym typeface="Wingdings"/>
            </a:rPr>
            <a:t></a:t>
          </a:r>
          <a:r>
            <a:rPr lang="en-GB" sz="1600" dirty="0" smtClean="0"/>
            <a:t> from sectoral to regional growth</a:t>
          </a:r>
          <a:endParaRPr lang="en-GB" sz="1600" dirty="0"/>
        </a:p>
      </dgm:t>
    </dgm:pt>
    <dgm:pt modelId="{091EF3E2-72B2-4287-866E-6F6EAEF23656}" type="parTrans" cxnId="{6C66F060-CEF6-4797-B291-A5234D8A428B}">
      <dgm:prSet/>
      <dgm:spPr/>
      <dgm:t>
        <a:bodyPr/>
        <a:lstStyle/>
        <a:p>
          <a:endParaRPr lang="en-GB"/>
        </a:p>
      </dgm:t>
    </dgm:pt>
    <dgm:pt modelId="{0AE138D5-CAA7-4B6D-8115-7B488D172C1D}" type="sibTrans" cxnId="{6C66F060-CEF6-4797-B291-A5234D8A428B}">
      <dgm:prSet/>
      <dgm:spPr/>
      <dgm:t>
        <a:bodyPr/>
        <a:lstStyle/>
        <a:p>
          <a:endParaRPr lang="en-GB"/>
        </a:p>
      </dgm:t>
    </dgm:pt>
    <dgm:pt modelId="{53BDA4BB-91B5-4893-99A8-06298122D8CE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b="1" dirty="0" smtClean="0"/>
            <a:t>Institutional quality of regions</a:t>
          </a:r>
          <a:r>
            <a:rPr lang="en-GB" sz="1600" dirty="0" smtClean="0"/>
            <a:t>, particularly in less developed regions </a:t>
          </a:r>
          <a:r>
            <a:rPr lang="en-GB" sz="1600" dirty="0" smtClean="0">
              <a:solidFill>
                <a:schemeClr val="tx2"/>
              </a:solidFill>
            </a:rPr>
            <a:t>(i.e. Rodríguez-</a:t>
          </a:r>
          <a:r>
            <a:rPr lang="en-GB" sz="1600" dirty="0" err="1" smtClean="0">
              <a:solidFill>
                <a:schemeClr val="tx2"/>
              </a:solidFill>
            </a:rPr>
            <a:t>Posé</a:t>
          </a:r>
          <a:r>
            <a:rPr lang="en-GB" sz="1600" dirty="0" smtClean="0">
              <a:solidFill>
                <a:schemeClr val="tx2"/>
              </a:solidFill>
            </a:rPr>
            <a:t>, 2014)</a:t>
          </a:r>
          <a:endParaRPr lang="en-GB" sz="1600" dirty="0">
            <a:solidFill>
              <a:schemeClr val="tx2"/>
            </a:solidFill>
          </a:endParaRPr>
        </a:p>
      </dgm:t>
    </dgm:pt>
    <dgm:pt modelId="{09AD6BA0-7BBF-428A-8428-EDDFED1A0801}" type="parTrans" cxnId="{A18378D2-9A33-47F2-BB3B-04D5D373BEC9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8249200A-0E61-4262-8398-3A3FBF0C377C}" type="sibTrans" cxnId="{A18378D2-9A33-47F2-BB3B-04D5D373BEC9}">
      <dgm:prSet/>
      <dgm:spPr/>
      <dgm:t>
        <a:bodyPr/>
        <a:lstStyle/>
        <a:p>
          <a:endParaRPr lang="en-GB"/>
        </a:p>
      </dgm:t>
    </dgm:pt>
    <dgm:pt modelId="{46567B47-DFF0-4E0F-8360-0AAF4ED8881E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b="1" dirty="0" smtClean="0"/>
            <a:t>Ability to integrate stakeholders </a:t>
          </a:r>
          <a:r>
            <a:rPr lang="en-GB" sz="1600" dirty="0" smtClean="0">
              <a:solidFill>
                <a:schemeClr val="tx2"/>
              </a:solidFill>
            </a:rPr>
            <a:t>(i.e. Foray, 2014; </a:t>
          </a:r>
          <a:r>
            <a:rPr lang="en-GB" sz="1600" dirty="0" err="1" smtClean="0">
              <a:solidFill>
                <a:schemeClr val="tx2"/>
              </a:solidFill>
            </a:rPr>
            <a:t>Valdaliso</a:t>
          </a:r>
          <a:r>
            <a:rPr lang="en-GB" sz="1600" dirty="0" smtClean="0">
              <a:solidFill>
                <a:schemeClr val="tx2"/>
              </a:solidFill>
            </a:rPr>
            <a:t> et al., 2014)</a:t>
          </a:r>
          <a:endParaRPr lang="en-GB" sz="1600" dirty="0">
            <a:solidFill>
              <a:schemeClr val="tx2"/>
            </a:solidFill>
          </a:endParaRPr>
        </a:p>
      </dgm:t>
    </dgm:pt>
    <dgm:pt modelId="{58A8F1E2-790E-4F1F-B5C0-531096420961}" type="parTrans" cxnId="{E9CA83E4-9E55-4CF4-A1F3-48D13363EBE6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31C34375-DED6-4329-BC84-38650B42C9A4}" type="sibTrans" cxnId="{E9CA83E4-9E55-4CF4-A1F3-48D13363EBE6}">
      <dgm:prSet/>
      <dgm:spPr/>
      <dgm:t>
        <a:bodyPr/>
        <a:lstStyle/>
        <a:p>
          <a:endParaRPr lang="en-GB"/>
        </a:p>
      </dgm:t>
    </dgm:pt>
    <dgm:pt modelId="{F554A25A-D392-4485-9FCA-3C1AFA216045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b="1" i="1" dirty="0" smtClean="0"/>
            <a:t>Policy innovation  </a:t>
          </a:r>
          <a:r>
            <a:rPr lang="en-GB" sz="1600" dirty="0" smtClean="0">
              <a:sym typeface="Wingdings"/>
            </a:rPr>
            <a:t></a:t>
          </a:r>
          <a:r>
            <a:rPr lang="en-GB" sz="1600" dirty="0" smtClean="0"/>
            <a:t> policy dimension and coordination mechanisms</a:t>
          </a:r>
          <a:endParaRPr lang="en-GB" sz="1600" dirty="0"/>
        </a:p>
      </dgm:t>
    </dgm:pt>
    <dgm:pt modelId="{1C5B8F29-3E1C-4744-8D8C-8D42351C0E4C}" type="parTrans" cxnId="{8E1B6202-8D8D-438D-8149-32E9D3204EF2}">
      <dgm:prSet/>
      <dgm:spPr/>
      <dgm:t>
        <a:bodyPr/>
        <a:lstStyle/>
        <a:p>
          <a:endParaRPr lang="en-GB"/>
        </a:p>
      </dgm:t>
    </dgm:pt>
    <dgm:pt modelId="{A8A9BDC7-59EF-4A53-AFDC-47167C9DC209}" type="sibTrans" cxnId="{8E1B6202-8D8D-438D-8149-32E9D3204EF2}">
      <dgm:prSet/>
      <dgm:spPr/>
      <dgm:t>
        <a:bodyPr/>
        <a:lstStyle/>
        <a:p>
          <a:endParaRPr lang="en-GB"/>
        </a:p>
      </dgm:t>
    </dgm:pt>
    <dgm:pt modelId="{055DC509-0C01-439C-8BF5-B7C355383AC0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b="1" dirty="0" smtClean="0"/>
            <a:t>Coordination challenges </a:t>
          </a:r>
          <a:r>
            <a:rPr lang="en-GB" sz="1600" dirty="0" smtClean="0">
              <a:solidFill>
                <a:schemeClr val="tx2"/>
              </a:solidFill>
            </a:rPr>
            <a:t>(i.e. </a:t>
          </a:r>
          <a:r>
            <a:rPr lang="en-GB" sz="1600" dirty="0" err="1" smtClean="0">
              <a:solidFill>
                <a:schemeClr val="tx2"/>
              </a:solidFill>
            </a:rPr>
            <a:t>Magro</a:t>
          </a:r>
          <a:r>
            <a:rPr lang="en-GB" sz="1600" dirty="0" smtClean="0">
              <a:solidFill>
                <a:schemeClr val="tx2"/>
              </a:solidFill>
            </a:rPr>
            <a:t> et al., 2014; Flanagan et al., 2011)</a:t>
          </a:r>
          <a:endParaRPr lang="en-GB" sz="1600" dirty="0">
            <a:solidFill>
              <a:schemeClr val="tx2"/>
            </a:solidFill>
          </a:endParaRPr>
        </a:p>
      </dgm:t>
    </dgm:pt>
    <dgm:pt modelId="{CDE97301-9839-476A-ABA1-0924EEC71130}" type="parTrans" cxnId="{C91E7C00-7F6A-4CE8-9CD3-3095C7C3F21D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52C79683-70E1-4FD9-B40C-71FD27D9571B}" type="sibTrans" cxnId="{C91E7C00-7F6A-4CE8-9CD3-3095C7C3F21D}">
      <dgm:prSet/>
      <dgm:spPr/>
      <dgm:t>
        <a:bodyPr/>
        <a:lstStyle/>
        <a:p>
          <a:endParaRPr lang="en-GB"/>
        </a:p>
      </dgm:t>
    </dgm:pt>
    <dgm:pt modelId="{D7589951-A03B-452E-9D68-6222392BAC69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dirty="0" smtClean="0"/>
            <a:t>Multi-layer dimension (different governance levels</a:t>
          </a:r>
          <a:r>
            <a:rPr lang="en-GB" sz="1200" dirty="0" smtClean="0"/>
            <a:t>): i.e. political, administrative and operative </a:t>
          </a:r>
          <a:endParaRPr lang="en-GB" sz="1200" dirty="0"/>
        </a:p>
      </dgm:t>
    </dgm:pt>
    <dgm:pt modelId="{82B85A6C-7C18-4287-AB17-B7CDC9BAA3C6}" type="parTrans" cxnId="{3C2B56DA-6174-4869-8B58-065563DFBE8C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AB14120D-AC73-47C2-B665-6A1917DA3A8F}" type="sibTrans" cxnId="{3C2B56DA-6174-4869-8B58-065563DFBE8C}">
      <dgm:prSet/>
      <dgm:spPr/>
      <dgm:t>
        <a:bodyPr/>
        <a:lstStyle/>
        <a:p>
          <a:endParaRPr lang="en-GB"/>
        </a:p>
      </dgm:t>
    </dgm:pt>
    <dgm:pt modelId="{94DDC0A7-470B-4B44-9040-1A80B0DAD576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dirty="0" smtClean="0"/>
            <a:t>Policy-mix dimension (different policy domains-instruments)</a:t>
          </a:r>
          <a:endParaRPr lang="en-GB" sz="1600" dirty="0"/>
        </a:p>
      </dgm:t>
    </dgm:pt>
    <dgm:pt modelId="{F5A162F4-EDDF-43A7-81EB-FB878A30D20B}" type="parTrans" cxnId="{7DC408F5-F347-4EEE-B7F9-AF8C9DD12033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304E895C-BF1C-405B-9393-C4E95CBB98A2}" type="sibTrans" cxnId="{7DC408F5-F347-4EEE-B7F9-AF8C9DD12033}">
      <dgm:prSet/>
      <dgm:spPr/>
      <dgm:t>
        <a:bodyPr/>
        <a:lstStyle/>
        <a:p>
          <a:endParaRPr lang="en-GB"/>
        </a:p>
      </dgm:t>
    </dgm:pt>
    <dgm:pt modelId="{14965ED1-39BE-4F53-BABF-EB2109115B11}">
      <dgm:prSet custT="1"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pPr rtl="0"/>
          <a:r>
            <a:rPr lang="en-GB" sz="1600" dirty="0" smtClean="0"/>
            <a:t>Multi-level dimension (different administrative levels of governance</a:t>
          </a:r>
          <a:r>
            <a:rPr lang="en-GB" sz="1200" dirty="0" smtClean="0"/>
            <a:t>): i.e. local, regional, national and supranational </a:t>
          </a:r>
          <a:endParaRPr lang="en-GB" sz="1200" dirty="0"/>
        </a:p>
      </dgm:t>
    </dgm:pt>
    <dgm:pt modelId="{017B984E-E036-4D59-BE65-E698724AD4AC}" type="parTrans" cxnId="{0DA0B370-29D4-4114-A5D1-C74AE2A5AFA5}">
      <dgm:prSet/>
      <dgm:spPr>
        <a:scene3d>
          <a:camera prst="orthographicFront"/>
          <a:lightRig rig="threePt" dir="t"/>
        </a:scene3d>
        <a:sp3d>
          <a:bevelT w="12700"/>
          <a:bevelB w="12700"/>
        </a:sp3d>
      </dgm:spPr>
      <dgm:t>
        <a:bodyPr/>
        <a:lstStyle/>
        <a:p>
          <a:endParaRPr lang="en-GB" sz="2400"/>
        </a:p>
      </dgm:t>
    </dgm:pt>
    <dgm:pt modelId="{7BCCB7D8-0B7F-49C8-ACDE-D7CD11F84219}" type="sibTrans" cxnId="{0DA0B370-29D4-4114-A5D1-C74AE2A5AFA5}">
      <dgm:prSet/>
      <dgm:spPr/>
      <dgm:t>
        <a:bodyPr/>
        <a:lstStyle/>
        <a:p>
          <a:endParaRPr lang="en-GB"/>
        </a:p>
      </dgm:t>
    </dgm:pt>
    <dgm:pt modelId="{D86071F6-8A0A-4318-82AD-FCC3C48316D9}" type="pres">
      <dgm:prSet presAssocID="{E8AD1457-7BC4-4FCE-8B2D-9EBF859B26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D34ACEF-7EBB-42AC-8F08-D62BFF98EA15}" type="pres">
      <dgm:prSet presAssocID="{4B9758B0-4DB7-4D15-A9DF-3CE1ACD6D511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70ABD926-95B4-4913-BA07-DDEB5EC69D28}" type="pres">
      <dgm:prSet presAssocID="{4B9758B0-4DB7-4D15-A9DF-3CE1ACD6D511}" presName="rootComposite1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AE0A9F84-ECB1-4351-AC44-051B69FC9F74}" type="pres">
      <dgm:prSet presAssocID="{4B9758B0-4DB7-4D15-A9DF-3CE1ACD6D511}" presName="rootText1" presStyleLbl="node0" presStyleIdx="0" presStyleCnt="2" custLinFactNeighborX="-135" custLinFactNeighborY="-537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740A88-99AC-4599-9E6C-6AF9AC3C43D4}" type="pres">
      <dgm:prSet presAssocID="{4B9758B0-4DB7-4D15-A9DF-3CE1ACD6D51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A4BB42C-0EB8-4306-944D-7672CB9E804A}" type="pres">
      <dgm:prSet presAssocID="{4B9758B0-4DB7-4D15-A9DF-3CE1ACD6D511}" presName="hierChild2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87D24DC6-5DA8-4E39-838A-FE3FB427E99C}" type="pres">
      <dgm:prSet presAssocID="{09AD6BA0-7BBF-428A-8428-EDDFED1A0801}" presName="Name64" presStyleLbl="parChTrans1D2" presStyleIdx="0" presStyleCnt="3"/>
      <dgm:spPr/>
      <dgm:t>
        <a:bodyPr/>
        <a:lstStyle/>
        <a:p>
          <a:endParaRPr lang="en-GB"/>
        </a:p>
      </dgm:t>
    </dgm:pt>
    <dgm:pt modelId="{CE392718-6970-4D96-826E-AABC426D9050}" type="pres">
      <dgm:prSet presAssocID="{53BDA4BB-91B5-4893-99A8-06298122D8C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58805E13-35B2-450B-B617-B71FC0D35E82}" type="pres">
      <dgm:prSet presAssocID="{53BDA4BB-91B5-4893-99A8-06298122D8CE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02935D9A-A1FC-4C4B-AFF9-84D426114166}" type="pres">
      <dgm:prSet presAssocID="{53BDA4BB-91B5-4893-99A8-06298122D8CE}" presName="rootText" presStyleLbl="node2" presStyleIdx="0" presStyleCnt="3" custScaleY="122055" custLinFactNeighborX="-377" custLinFactNeighborY="-525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2820B0-22B4-4D4B-854A-245719004429}" type="pres">
      <dgm:prSet presAssocID="{53BDA4BB-91B5-4893-99A8-06298122D8CE}" presName="rootConnector" presStyleLbl="node2" presStyleIdx="0" presStyleCnt="3"/>
      <dgm:spPr/>
      <dgm:t>
        <a:bodyPr/>
        <a:lstStyle/>
        <a:p>
          <a:endParaRPr lang="en-GB"/>
        </a:p>
      </dgm:t>
    </dgm:pt>
    <dgm:pt modelId="{C13894D5-CDFF-4940-9133-BF0087C9AA74}" type="pres">
      <dgm:prSet presAssocID="{53BDA4BB-91B5-4893-99A8-06298122D8CE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2CA259E8-07A1-4DA9-9941-229805375E57}" type="pres">
      <dgm:prSet presAssocID="{53BDA4BB-91B5-4893-99A8-06298122D8CE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593D8A53-0551-4CBD-AA61-251C6423811B}" type="pres">
      <dgm:prSet presAssocID="{58A8F1E2-790E-4F1F-B5C0-531096420961}" presName="Name64" presStyleLbl="parChTrans1D2" presStyleIdx="1" presStyleCnt="3"/>
      <dgm:spPr/>
      <dgm:t>
        <a:bodyPr/>
        <a:lstStyle/>
        <a:p>
          <a:endParaRPr lang="en-GB"/>
        </a:p>
      </dgm:t>
    </dgm:pt>
    <dgm:pt modelId="{A701ADB1-B86A-4C96-BE89-EF89319C5D14}" type="pres">
      <dgm:prSet presAssocID="{46567B47-DFF0-4E0F-8360-0AAF4ED8881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DDFEF270-82FD-4690-BA1B-27683B6CF88B}" type="pres">
      <dgm:prSet presAssocID="{46567B47-DFF0-4E0F-8360-0AAF4ED8881E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52264E84-5951-498E-A06D-6772F61DF56A}" type="pres">
      <dgm:prSet presAssocID="{46567B47-DFF0-4E0F-8360-0AAF4ED8881E}" presName="rootText" presStyleLbl="node2" presStyleIdx="1" presStyleCnt="3" custScaleY="117112" custLinFactNeighborX="755" custLinFactNeighborY="-358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3DC6F9-168D-44B3-946E-9610F77E8055}" type="pres">
      <dgm:prSet presAssocID="{46567B47-DFF0-4E0F-8360-0AAF4ED8881E}" presName="rootConnector" presStyleLbl="node2" presStyleIdx="1" presStyleCnt="3"/>
      <dgm:spPr/>
      <dgm:t>
        <a:bodyPr/>
        <a:lstStyle/>
        <a:p>
          <a:endParaRPr lang="en-GB"/>
        </a:p>
      </dgm:t>
    </dgm:pt>
    <dgm:pt modelId="{D6A44018-D0AF-448F-99C6-C04394032A60}" type="pres">
      <dgm:prSet presAssocID="{46567B47-DFF0-4E0F-8360-0AAF4ED8881E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D7D3FECA-1C88-4A1D-823E-ECD58392BE19}" type="pres">
      <dgm:prSet presAssocID="{46567B47-DFF0-4E0F-8360-0AAF4ED8881E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786F0AEF-58CC-4BF2-871A-725EAFEDF032}" type="pres">
      <dgm:prSet presAssocID="{4B9758B0-4DB7-4D15-A9DF-3CE1ACD6D511}" presName="hierChild3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C5D96C8-4B9E-4427-A6F8-BCA077CD31A0}" type="pres">
      <dgm:prSet presAssocID="{F554A25A-D392-4485-9FCA-3C1AFA216045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2A70F704-73C8-4F0C-BB9A-31AF637B5837}" type="pres">
      <dgm:prSet presAssocID="{F554A25A-D392-4485-9FCA-3C1AFA216045}" presName="rootComposite1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75C77037-BD2D-4855-8604-70285ECE1F77}" type="pres">
      <dgm:prSet presAssocID="{F554A25A-D392-4485-9FCA-3C1AFA216045}" presName="rootText1" presStyleLbl="node0" presStyleIdx="1" presStyleCnt="2" custLinFactNeighborX="-135" custLinFactNeighborY="523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092FBD-056A-4BF0-8ED8-F63CD280981A}" type="pres">
      <dgm:prSet presAssocID="{F554A25A-D392-4485-9FCA-3C1AFA21604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F0F736C-DA0E-4ADF-B697-B7CA111DEF6B}" type="pres">
      <dgm:prSet presAssocID="{F554A25A-D392-4485-9FCA-3C1AFA216045}" presName="hierChild2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60DB357-E3E7-4D5E-9CCB-F3124E2938A5}" type="pres">
      <dgm:prSet presAssocID="{CDE97301-9839-476A-ABA1-0924EEC71130}" presName="Name64" presStyleLbl="parChTrans1D2" presStyleIdx="2" presStyleCnt="3"/>
      <dgm:spPr/>
      <dgm:t>
        <a:bodyPr/>
        <a:lstStyle/>
        <a:p>
          <a:endParaRPr lang="en-GB"/>
        </a:p>
      </dgm:t>
    </dgm:pt>
    <dgm:pt modelId="{9EA9AA89-EE37-411E-85F7-C42E4624F277}" type="pres">
      <dgm:prSet presAssocID="{055DC509-0C01-439C-8BF5-B7C355383AC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FD1222C2-965D-4C57-85C5-3D9DCDEA05B1}" type="pres">
      <dgm:prSet presAssocID="{055DC509-0C01-439C-8BF5-B7C355383AC0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B885047E-9951-4B91-8DBF-985ADD0DD4DF}" type="pres">
      <dgm:prSet presAssocID="{055DC509-0C01-439C-8BF5-B7C355383AC0}" presName="rootText" presStyleLbl="node2" presStyleIdx="2" presStyleCnt="3" custLinFactNeighborX="-296" custLinFactNeighborY="523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DEAAD1-F387-4587-A1E6-ADB434C1D780}" type="pres">
      <dgm:prSet presAssocID="{055DC509-0C01-439C-8BF5-B7C355383AC0}" presName="rootConnector" presStyleLbl="node2" presStyleIdx="2" presStyleCnt="3"/>
      <dgm:spPr/>
      <dgm:t>
        <a:bodyPr/>
        <a:lstStyle/>
        <a:p>
          <a:endParaRPr lang="en-GB"/>
        </a:p>
      </dgm:t>
    </dgm:pt>
    <dgm:pt modelId="{73E25E24-17FA-483E-883A-B71D9482572F}" type="pres">
      <dgm:prSet presAssocID="{055DC509-0C01-439C-8BF5-B7C355383AC0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B96EBD7F-88E3-48B7-B497-EEAB23982ED2}" type="pres">
      <dgm:prSet presAssocID="{82B85A6C-7C18-4287-AB17-B7CDC9BAA3C6}" presName="Name64" presStyleLbl="parChTrans1D3" presStyleIdx="0" presStyleCnt="3"/>
      <dgm:spPr/>
      <dgm:t>
        <a:bodyPr/>
        <a:lstStyle/>
        <a:p>
          <a:endParaRPr lang="en-GB"/>
        </a:p>
      </dgm:t>
    </dgm:pt>
    <dgm:pt modelId="{0C22F780-0309-4AF9-A4CF-F9B53E9225FE}" type="pres">
      <dgm:prSet presAssocID="{D7589951-A03B-452E-9D68-6222392BAC6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5475DFA-B55F-4C0A-B13A-2C3673FC73BA}" type="pres">
      <dgm:prSet presAssocID="{D7589951-A03B-452E-9D68-6222392BAC69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040BEA4A-EE8E-4E3B-82C6-408D1F45782A}" type="pres">
      <dgm:prSet presAssocID="{D7589951-A03B-452E-9D68-6222392BAC69}" presName="rootText" presStyleLbl="node3" presStyleIdx="0" presStyleCnt="3" custScaleY="1460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1C1EB5-CCC9-47A2-9703-53E26A9B3B0E}" type="pres">
      <dgm:prSet presAssocID="{D7589951-A03B-452E-9D68-6222392BAC69}" presName="rootConnector" presStyleLbl="node3" presStyleIdx="0" presStyleCnt="3"/>
      <dgm:spPr/>
      <dgm:t>
        <a:bodyPr/>
        <a:lstStyle/>
        <a:p>
          <a:endParaRPr lang="en-GB"/>
        </a:p>
      </dgm:t>
    </dgm:pt>
    <dgm:pt modelId="{FBBFFDD3-FDDA-402F-87CB-2A77228FFF51}" type="pres">
      <dgm:prSet presAssocID="{D7589951-A03B-452E-9D68-6222392BAC69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BB857897-5E69-46A0-98F8-E6BB37D25E37}" type="pres">
      <dgm:prSet presAssocID="{D7589951-A03B-452E-9D68-6222392BAC69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8D9EECCA-5039-48A4-B072-E9CAD1854549}" type="pres">
      <dgm:prSet presAssocID="{F5A162F4-EDDF-43A7-81EB-FB878A30D20B}" presName="Name64" presStyleLbl="parChTrans1D3" presStyleIdx="1" presStyleCnt="3"/>
      <dgm:spPr/>
      <dgm:t>
        <a:bodyPr/>
        <a:lstStyle/>
        <a:p>
          <a:endParaRPr lang="en-GB"/>
        </a:p>
      </dgm:t>
    </dgm:pt>
    <dgm:pt modelId="{A2BD6080-55F4-46F7-AF3D-A91C3309C448}" type="pres">
      <dgm:prSet presAssocID="{94DDC0A7-470B-4B44-9040-1A80B0DAD57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408AD092-D66A-4E92-AB72-AD468F50972D}" type="pres">
      <dgm:prSet presAssocID="{94DDC0A7-470B-4B44-9040-1A80B0DAD576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F3FD1DCE-745D-43FA-A63A-1B91922BDBD0}" type="pres">
      <dgm:prSet presAssocID="{94DDC0A7-470B-4B44-9040-1A80B0DAD576}" presName="rootText" presStyleLbl="node3" presStyleIdx="1" presStyleCnt="3" custLinFactNeighborX="135" custLinFactNeighborY="533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022E35-4282-4EA7-9616-F308128B82AA}" type="pres">
      <dgm:prSet presAssocID="{94DDC0A7-470B-4B44-9040-1A80B0DAD576}" presName="rootConnector" presStyleLbl="node3" presStyleIdx="1" presStyleCnt="3"/>
      <dgm:spPr/>
      <dgm:t>
        <a:bodyPr/>
        <a:lstStyle/>
        <a:p>
          <a:endParaRPr lang="en-GB"/>
        </a:p>
      </dgm:t>
    </dgm:pt>
    <dgm:pt modelId="{43DEED82-DA96-441A-9346-79AFDF8C9812}" type="pres">
      <dgm:prSet presAssocID="{94DDC0A7-470B-4B44-9040-1A80B0DAD576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7831C0A8-DAB2-4DD2-A9BB-93BFF861D838}" type="pres">
      <dgm:prSet presAssocID="{94DDC0A7-470B-4B44-9040-1A80B0DAD576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5C26C72-9290-4CBC-B601-4DCD1A01C46B}" type="pres">
      <dgm:prSet presAssocID="{017B984E-E036-4D59-BE65-E698724AD4AC}" presName="Name64" presStyleLbl="parChTrans1D3" presStyleIdx="2" presStyleCnt="3"/>
      <dgm:spPr/>
      <dgm:t>
        <a:bodyPr/>
        <a:lstStyle/>
        <a:p>
          <a:endParaRPr lang="en-GB"/>
        </a:p>
      </dgm:t>
    </dgm:pt>
    <dgm:pt modelId="{4F496A12-DF49-4F17-8AB4-8AC74E6C5C4F}" type="pres">
      <dgm:prSet presAssocID="{14965ED1-39BE-4F53-BABF-EB2109115B1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00F232C-841E-4959-9461-A6DF7686F1F7}" type="pres">
      <dgm:prSet presAssocID="{14965ED1-39BE-4F53-BABF-EB2109115B11}" presName="rootComposite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B00BCC6-B8DB-4ABD-88F9-FE4BCB7E534F}" type="pres">
      <dgm:prSet presAssocID="{14965ED1-39BE-4F53-BABF-EB2109115B11}" presName="rootText" presStyleLbl="node3" presStyleIdx="2" presStyleCnt="3" custScaleY="134176" custLinFactNeighborX="2502" custLinFactNeighborY="72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4CCB9A-6977-41FE-B43D-09564BEAAC10}" type="pres">
      <dgm:prSet presAssocID="{14965ED1-39BE-4F53-BABF-EB2109115B11}" presName="rootConnector" presStyleLbl="node3" presStyleIdx="2" presStyleCnt="3"/>
      <dgm:spPr/>
      <dgm:t>
        <a:bodyPr/>
        <a:lstStyle/>
        <a:p>
          <a:endParaRPr lang="en-GB"/>
        </a:p>
      </dgm:t>
    </dgm:pt>
    <dgm:pt modelId="{30570771-0677-4D8A-A0BA-A7E79D5F46CA}" type="pres">
      <dgm:prSet presAssocID="{14965ED1-39BE-4F53-BABF-EB2109115B11}" presName="hierChild4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177BB7B1-4C6A-4D29-9451-7D2D49B0D887}" type="pres">
      <dgm:prSet presAssocID="{14965ED1-39BE-4F53-BABF-EB2109115B11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9323B952-BDC2-45E5-898B-3E6F092C47FA}" type="pres">
      <dgm:prSet presAssocID="{055DC509-0C01-439C-8BF5-B7C355383AC0}" presName="hierChild5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  <dgm:pt modelId="{562C954F-ABA4-4190-96D3-849FE9E7D6D8}" type="pres">
      <dgm:prSet presAssocID="{F554A25A-D392-4485-9FCA-3C1AFA216045}" presName="hierChild3" presStyleCnt="0"/>
      <dgm:spPr>
        <a:scene3d>
          <a:camera prst="orthographicFront"/>
          <a:lightRig rig="threePt" dir="t"/>
        </a:scene3d>
        <a:sp3d>
          <a:bevelT w="12700"/>
          <a:bevelB w="12700"/>
        </a:sp3d>
      </dgm:spPr>
    </dgm:pt>
  </dgm:ptLst>
  <dgm:cxnLst>
    <dgm:cxn modelId="{8E1B6202-8D8D-438D-8149-32E9D3204EF2}" srcId="{E8AD1457-7BC4-4FCE-8B2D-9EBF859B2637}" destId="{F554A25A-D392-4485-9FCA-3C1AFA216045}" srcOrd="1" destOrd="0" parTransId="{1C5B8F29-3E1C-4744-8D8C-8D42351C0E4C}" sibTransId="{A8A9BDC7-59EF-4A53-AFDC-47167C9DC209}"/>
    <dgm:cxn modelId="{952C9D4E-BFC4-4B57-93F1-24FD5AA24404}" type="presOf" srcId="{94DDC0A7-470B-4B44-9040-1A80B0DAD576}" destId="{6C022E35-4282-4EA7-9616-F308128B82AA}" srcOrd="1" destOrd="0" presId="urn:microsoft.com/office/officeart/2009/3/layout/HorizontalOrganizationChart"/>
    <dgm:cxn modelId="{3ABE0635-7EE8-4CB5-86E5-8B6BB43F844E}" type="presOf" srcId="{46567B47-DFF0-4E0F-8360-0AAF4ED8881E}" destId="{52264E84-5951-498E-A06D-6772F61DF56A}" srcOrd="0" destOrd="0" presId="urn:microsoft.com/office/officeart/2009/3/layout/HorizontalOrganizationChart"/>
    <dgm:cxn modelId="{883D15EF-33E1-4263-B053-7B03604172DE}" type="presOf" srcId="{94DDC0A7-470B-4B44-9040-1A80B0DAD576}" destId="{F3FD1DCE-745D-43FA-A63A-1B91922BDBD0}" srcOrd="0" destOrd="0" presId="urn:microsoft.com/office/officeart/2009/3/layout/HorizontalOrganizationChart"/>
    <dgm:cxn modelId="{C73E583B-69B5-46E0-940A-114770618693}" type="presOf" srcId="{53BDA4BB-91B5-4893-99A8-06298122D8CE}" destId="{EA2820B0-22B4-4D4B-854A-245719004429}" srcOrd="1" destOrd="0" presId="urn:microsoft.com/office/officeart/2009/3/layout/HorizontalOrganizationChart"/>
    <dgm:cxn modelId="{7DC408F5-F347-4EEE-B7F9-AF8C9DD12033}" srcId="{055DC509-0C01-439C-8BF5-B7C355383AC0}" destId="{94DDC0A7-470B-4B44-9040-1A80B0DAD576}" srcOrd="1" destOrd="0" parTransId="{F5A162F4-EDDF-43A7-81EB-FB878A30D20B}" sibTransId="{304E895C-BF1C-405B-9393-C4E95CBB98A2}"/>
    <dgm:cxn modelId="{6C66F060-CEF6-4797-B291-A5234D8A428B}" srcId="{E8AD1457-7BC4-4FCE-8B2D-9EBF859B2637}" destId="{4B9758B0-4DB7-4D15-A9DF-3CE1ACD6D511}" srcOrd="0" destOrd="0" parTransId="{091EF3E2-72B2-4287-866E-6F6EAEF23656}" sibTransId="{0AE138D5-CAA7-4B6D-8115-7B488D172C1D}"/>
    <dgm:cxn modelId="{575CE3A4-CBAF-4504-8341-C9A5159274D0}" type="presOf" srcId="{D7589951-A03B-452E-9D68-6222392BAC69}" destId="{891C1EB5-CCC9-47A2-9703-53E26A9B3B0E}" srcOrd="1" destOrd="0" presId="urn:microsoft.com/office/officeart/2009/3/layout/HorizontalOrganizationChart"/>
    <dgm:cxn modelId="{D4A9C3F6-B2F4-4237-BCF4-3B9010AEA8F8}" type="presOf" srcId="{4B9758B0-4DB7-4D15-A9DF-3CE1ACD6D511}" destId="{97740A88-99AC-4599-9E6C-6AF9AC3C43D4}" srcOrd="1" destOrd="0" presId="urn:microsoft.com/office/officeart/2009/3/layout/HorizontalOrganizationChart"/>
    <dgm:cxn modelId="{EB4B6746-3DBB-4BDC-8F0F-558E214D88CB}" type="presOf" srcId="{14965ED1-39BE-4F53-BABF-EB2109115B11}" destId="{9B00BCC6-B8DB-4ABD-88F9-FE4BCB7E534F}" srcOrd="0" destOrd="0" presId="urn:microsoft.com/office/officeart/2009/3/layout/HorizontalOrganizationChart"/>
    <dgm:cxn modelId="{000A71D4-09DA-4DB8-BAC7-94DD51964917}" type="presOf" srcId="{58A8F1E2-790E-4F1F-B5C0-531096420961}" destId="{593D8A53-0551-4CBD-AA61-251C6423811B}" srcOrd="0" destOrd="0" presId="urn:microsoft.com/office/officeart/2009/3/layout/HorizontalOrganizationChart"/>
    <dgm:cxn modelId="{7683DD29-CB42-40CA-A7DF-6BB1E86FF3C9}" type="presOf" srcId="{F554A25A-D392-4485-9FCA-3C1AFA216045}" destId="{75C77037-BD2D-4855-8604-70285ECE1F77}" srcOrd="0" destOrd="0" presId="urn:microsoft.com/office/officeart/2009/3/layout/HorizontalOrganizationChart"/>
    <dgm:cxn modelId="{3C2B56DA-6174-4869-8B58-065563DFBE8C}" srcId="{055DC509-0C01-439C-8BF5-B7C355383AC0}" destId="{D7589951-A03B-452E-9D68-6222392BAC69}" srcOrd="0" destOrd="0" parTransId="{82B85A6C-7C18-4287-AB17-B7CDC9BAA3C6}" sibTransId="{AB14120D-AC73-47C2-B665-6A1917DA3A8F}"/>
    <dgm:cxn modelId="{65585334-6D6E-4CBB-91DA-7663EE7FB700}" type="presOf" srcId="{D7589951-A03B-452E-9D68-6222392BAC69}" destId="{040BEA4A-EE8E-4E3B-82C6-408D1F45782A}" srcOrd="0" destOrd="0" presId="urn:microsoft.com/office/officeart/2009/3/layout/HorizontalOrganizationChart"/>
    <dgm:cxn modelId="{0DA0B370-29D4-4114-A5D1-C74AE2A5AFA5}" srcId="{055DC509-0C01-439C-8BF5-B7C355383AC0}" destId="{14965ED1-39BE-4F53-BABF-EB2109115B11}" srcOrd="2" destOrd="0" parTransId="{017B984E-E036-4D59-BE65-E698724AD4AC}" sibTransId="{7BCCB7D8-0B7F-49C8-ACDE-D7CD11F84219}"/>
    <dgm:cxn modelId="{5B833F45-8502-4BC9-AA81-9A36CCCC0505}" type="presOf" srcId="{017B984E-E036-4D59-BE65-E698724AD4AC}" destId="{95C26C72-9290-4CBC-B601-4DCD1A01C46B}" srcOrd="0" destOrd="0" presId="urn:microsoft.com/office/officeart/2009/3/layout/HorizontalOrganizationChart"/>
    <dgm:cxn modelId="{608C6AFA-6C15-418E-859D-C7B32960FBF9}" type="presOf" srcId="{46567B47-DFF0-4E0F-8360-0AAF4ED8881E}" destId="{FF3DC6F9-168D-44B3-946E-9610F77E8055}" srcOrd="1" destOrd="0" presId="urn:microsoft.com/office/officeart/2009/3/layout/HorizontalOrganizationChart"/>
    <dgm:cxn modelId="{A48FD7E7-8427-4A23-AD0B-605817B9CF9F}" type="presOf" srcId="{E8AD1457-7BC4-4FCE-8B2D-9EBF859B2637}" destId="{D86071F6-8A0A-4318-82AD-FCC3C48316D9}" srcOrd="0" destOrd="0" presId="urn:microsoft.com/office/officeart/2009/3/layout/HorizontalOrganizationChart"/>
    <dgm:cxn modelId="{E9CA83E4-9E55-4CF4-A1F3-48D13363EBE6}" srcId="{4B9758B0-4DB7-4D15-A9DF-3CE1ACD6D511}" destId="{46567B47-DFF0-4E0F-8360-0AAF4ED8881E}" srcOrd="1" destOrd="0" parTransId="{58A8F1E2-790E-4F1F-B5C0-531096420961}" sibTransId="{31C34375-DED6-4329-BC84-38650B42C9A4}"/>
    <dgm:cxn modelId="{679380A7-172B-41B2-BD04-9BB3D08EA92A}" type="presOf" srcId="{055DC509-0C01-439C-8BF5-B7C355383AC0}" destId="{EADEAAD1-F387-4587-A1E6-ADB434C1D780}" srcOrd="1" destOrd="0" presId="urn:microsoft.com/office/officeart/2009/3/layout/HorizontalOrganizationChart"/>
    <dgm:cxn modelId="{01EF4F06-9A1F-4EBA-B85B-86F7723A5331}" type="presOf" srcId="{53BDA4BB-91B5-4893-99A8-06298122D8CE}" destId="{02935D9A-A1FC-4C4B-AFF9-84D426114166}" srcOrd="0" destOrd="0" presId="urn:microsoft.com/office/officeart/2009/3/layout/HorizontalOrganizationChart"/>
    <dgm:cxn modelId="{16D91BA5-719C-49BE-A353-7662FFAECB78}" type="presOf" srcId="{F5A162F4-EDDF-43A7-81EB-FB878A30D20B}" destId="{8D9EECCA-5039-48A4-B072-E9CAD1854549}" srcOrd="0" destOrd="0" presId="urn:microsoft.com/office/officeart/2009/3/layout/HorizontalOrganizationChart"/>
    <dgm:cxn modelId="{6B478F6D-5D5A-4E30-AB4F-845D8C3D63E9}" type="presOf" srcId="{09AD6BA0-7BBF-428A-8428-EDDFED1A0801}" destId="{87D24DC6-5DA8-4E39-838A-FE3FB427E99C}" srcOrd="0" destOrd="0" presId="urn:microsoft.com/office/officeart/2009/3/layout/HorizontalOrganizationChart"/>
    <dgm:cxn modelId="{CE46FD49-7037-4509-A4C3-87A81631A076}" type="presOf" srcId="{F554A25A-D392-4485-9FCA-3C1AFA216045}" destId="{CB092FBD-056A-4BF0-8ED8-F63CD280981A}" srcOrd="1" destOrd="0" presId="urn:microsoft.com/office/officeart/2009/3/layout/HorizontalOrganizationChart"/>
    <dgm:cxn modelId="{FCDF5B03-8600-4CFA-9BA3-FA996C6C31BD}" type="presOf" srcId="{CDE97301-9839-476A-ABA1-0924EEC71130}" destId="{960DB357-E3E7-4D5E-9CCB-F3124E2938A5}" srcOrd="0" destOrd="0" presId="urn:microsoft.com/office/officeart/2009/3/layout/HorizontalOrganizationChart"/>
    <dgm:cxn modelId="{FB2C246E-E71A-45BA-AD67-610800A7163D}" type="presOf" srcId="{14965ED1-39BE-4F53-BABF-EB2109115B11}" destId="{2C4CCB9A-6977-41FE-B43D-09564BEAAC10}" srcOrd="1" destOrd="0" presId="urn:microsoft.com/office/officeart/2009/3/layout/HorizontalOrganizationChart"/>
    <dgm:cxn modelId="{87E2F086-F97C-4C3A-B518-A1B65130C4E7}" type="presOf" srcId="{4B9758B0-4DB7-4D15-A9DF-3CE1ACD6D511}" destId="{AE0A9F84-ECB1-4351-AC44-051B69FC9F74}" srcOrd="0" destOrd="0" presId="urn:microsoft.com/office/officeart/2009/3/layout/HorizontalOrganizationChart"/>
    <dgm:cxn modelId="{C91E7C00-7F6A-4CE8-9CD3-3095C7C3F21D}" srcId="{F554A25A-D392-4485-9FCA-3C1AFA216045}" destId="{055DC509-0C01-439C-8BF5-B7C355383AC0}" srcOrd="0" destOrd="0" parTransId="{CDE97301-9839-476A-ABA1-0924EEC71130}" sibTransId="{52C79683-70E1-4FD9-B40C-71FD27D9571B}"/>
    <dgm:cxn modelId="{BCC02B2E-1482-45BB-BE1C-BA7E159DEF18}" type="presOf" srcId="{055DC509-0C01-439C-8BF5-B7C355383AC0}" destId="{B885047E-9951-4B91-8DBF-985ADD0DD4DF}" srcOrd="0" destOrd="0" presId="urn:microsoft.com/office/officeart/2009/3/layout/HorizontalOrganizationChart"/>
    <dgm:cxn modelId="{A18378D2-9A33-47F2-BB3B-04D5D373BEC9}" srcId="{4B9758B0-4DB7-4D15-A9DF-3CE1ACD6D511}" destId="{53BDA4BB-91B5-4893-99A8-06298122D8CE}" srcOrd="0" destOrd="0" parTransId="{09AD6BA0-7BBF-428A-8428-EDDFED1A0801}" sibTransId="{8249200A-0E61-4262-8398-3A3FBF0C377C}"/>
    <dgm:cxn modelId="{5816EB5B-A6DC-48DF-8AC8-3E25CF984D4B}" type="presOf" srcId="{82B85A6C-7C18-4287-AB17-B7CDC9BAA3C6}" destId="{B96EBD7F-88E3-48B7-B497-EEAB23982ED2}" srcOrd="0" destOrd="0" presId="urn:microsoft.com/office/officeart/2009/3/layout/HorizontalOrganizationChart"/>
    <dgm:cxn modelId="{E856F819-2BC5-4F8A-8422-EB83BB0C681E}" type="presParOf" srcId="{D86071F6-8A0A-4318-82AD-FCC3C48316D9}" destId="{FD34ACEF-7EBB-42AC-8F08-D62BFF98EA15}" srcOrd="0" destOrd="0" presId="urn:microsoft.com/office/officeart/2009/3/layout/HorizontalOrganizationChart"/>
    <dgm:cxn modelId="{98E0AA09-6C8D-4613-AF89-90FEC2C6D831}" type="presParOf" srcId="{FD34ACEF-7EBB-42AC-8F08-D62BFF98EA15}" destId="{70ABD926-95B4-4913-BA07-DDEB5EC69D28}" srcOrd="0" destOrd="0" presId="urn:microsoft.com/office/officeart/2009/3/layout/HorizontalOrganizationChart"/>
    <dgm:cxn modelId="{7E6A16CE-99CA-4DE2-BBA5-6B02FB033796}" type="presParOf" srcId="{70ABD926-95B4-4913-BA07-DDEB5EC69D28}" destId="{AE0A9F84-ECB1-4351-AC44-051B69FC9F74}" srcOrd="0" destOrd="0" presId="urn:microsoft.com/office/officeart/2009/3/layout/HorizontalOrganizationChart"/>
    <dgm:cxn modelId="{0D03E52A-AD43-4C01-BFAC-E368BE260A7B}" type="presParOf" srcId="{70ABD926-95B4-4913-BA07-DDEB5EC69D28}" destId="{97740A88-99AC-4599-9E6C-6AF9AC3C43D4}" srcOrd="1" destOrd="0" presId="urn:microsoft.com/office/officeart/2009/3/layout/HorizontalOrganizationChart"/>
    <dgm:cxn modelId="{24FCE1F9-8089-4B9B-B756-0DB85AED9591}" type="presParOf" srcId="{FD34ACEF-7EBB-42AC-8F08-D62BFF98EA15}" destId="{0A4BB42C-0EB8-4306-944D-7672CB9E804A}" srcOrd="1" destOrd="0" presId="urn:microsoft.com/office/officeart/2009/3/layout/HorizontalOrganizationChart"/>
    <dgm:cxn modelId="{02D31841-6F4A-4E03-8DC0-DF9976A72A6C}" type="presParOf" srcId="{0A4BB42C-0EB8-4306-944D-7672CB9E804A}" destId="{87D24DC6-5DA8-4E39-838A-FE3FB427E99C}" srcOrd="0" destOrd="0" presId="urn:microsoft.com/office/officeart/2009/3/layout/HorizontalOrganizationChart"/>
    <dgm:cxn modelId="{0EEEAEBD-BFC8-4441-9EE7-D50464A46715}" type="presParOf" srcId="{0A4BB42C-0EB8-4306-944D-7672CB9E804A}" destId="{CE392718-6970-4D96-826E-AABC426D9050}" srcOrd="1" destOrd="0" presId="urn:microsoft.com/office/officeart/2009/3/layout/HorizontalOrganizationChart"/>
    <dgm:cxn modelId="{887B94F2-C9C9-431F-88B6-0AC2A4A9955A}" type="presParOf" srcId="{CE392718-6970-4D96-826E-AABC426D9050}" destId="{58805E13-35B2-450B-B617-B71FC0D35E82}" srcOrd="0" destOrd="0" presId="urn:microsoft.com/office/officeart/2009/3/layout/HorizontalOrganizationChart"/>
    <dgm:cxn modelId="{1BFDACA6-3C6C-4961-B11C-06D128F31FD6}" type="presParOf" srcId="{58805E13-35B2-450B-B617-B71FC0D35E82}" destId="{02935D9A-A1FC-4C4B-AFF9-84D426114166}" srcOrd="0" destOrd="0" presId="urn:microsoft.com/office/officeart/2009/3/layout/HorizontalOrganizationChart"/>
    <dgm:cxn modelId="{BACFAEDC-4904-4AA2-BAB5-1150B604A236}" type="presParOf" srcId="{58805E13-35B2-450B-B617-B71FC0D35E82}" destId="{EA2820B0-22B4-4D4B-854A-245719004429}" srcOrd="1" destOrd="0" presId="urn:microsoft.com/office/officeart/2009/3/layout/HorizontalOrganizationChart"/>
    <dgm:cxn modelId="{169B43C1-C347-4246-99A0-25580C12663B}" type="presParOf" srcId="{CE392718-6970-4D96-826E-AABC426D9050}" destId="{C13894D5-CDFF-4940-9133-BF0087C9AA74}" srcOrd="1" destOrd="0" presId="urn:microsoft.com/office/officeart/2009/3/layout/HorizontalOrganizationChart"/>
    <dgm:cxn modelId="{D18DDCCE-840E-4E9A-A9DA-40C5157364B5}" type="presParOf" srcId="{CE392718-6970-4D96-826E-AABC426D9050}" destId="{2CA259E8-07A1-4DA9-9941-229805375E57}" srcOrd="2" destOrd="0" presId="urn:microsoft.com/office/officeart/2009/3/layout/HorizontalOrganizationChart"/>
    <dgm:cxn modelId="{62C13EBB-236F-46A3-B243-24288723E9F1}" type="presParOf" srcId="{0A4BB42C-0EB8-4306-944D-7672CB9E804A}" destId="{593D8A53-0551-4CBD-AA61-251C6423811B}" srcOrd="2" destOrd="0" presId="urn:microsoft.com/office/officeart/2009/3/layout/HorizontalOrganizationChart"/>
    <dgm:cxn modelId="{194197C8-964F-4379-81DF-CD25FE48F78A}" type="presParOf" srcId="{0A4BB42C-0EB8-4306-944D-7672CB9E804A}" destId="{A701ADB1-B86A-4C96-BE89-EF89319C5D14}" srcOrd="3" destOrd="0" presId="urn:microsoft.com/office/officeart/2009/3/layout/HorizontalOrganizationChart"/>
    <dgm:cxn modelId="{BB443401-327F-471C-89F2-BF9C31946581}" type="presParOf" srcId="{A701ADB1-B86A-4C96-BE89-EF89319C5D14}" destId="{DDFEF270-82FD-4690-BA1B-27683B6CF88B}" srcOrd="0" destOrd="0" presId="urn:microsoft.com/office/officeart/2009/3/layout/HorizontalOrganizationChart"/>
    <dgm:cxn modelId="{E9E2BA4D-5459-46AF-A6EF-646CCD5E54A4}" type="presParOf" srcId="{DDFEF270-82FD-4690-BA1B-27683B6CF88B}" destId="{52264E84-5951-498E-A06D-6772F61DF56A}" srcOrd="0" destOrd="0" presId="urn:microsoft.com/office/officeart/2009/3/layout/HorizontalOrganizationChart"/>
    <dgm:cxn modelId="{534BA9EA-9319-4A23-9E9E-7CB500F59A31}" type="presParOf" srcId="{DDFEF270-82FD-4690-BA1B-27683B6CF88B}" destId="{FF3DC6F9-168D-44B3-946E-9610F77E8055}" srcOrd="1" destOrd="0" presId="urn:microsoft.com/office/officeart/2009/3/layout/HorizontalOrganizationChart"/>
    <dgm:cxn modelId="{8D6E3187-A43B-49C3-8526-730A09D38C31}" type="presParOf" srcId="{A701ADB1-B86A-4C96-BE89-EF89319C5D14}" destId="{D6A44018-D0AF-448F-99C6-C04394032A60}" srcOrd="1" destOrd="0" presId="urn:microsoft.com/office/officeart/2009/3/layout/HorizontalOrganizationChart"/>
    <dgm:cxn modelId="{83CFF894-0D50-43D2-9097-C51723162685}" type="presParOf" srcId="{A701ADB1-B86A-4C96-BE89-EF89319C5D14}" destId="{D7D3FECA-1C88-4A1D-823E-ECD58392BE19}" srcOrd="2" destOrd="0" presId="urn:microsoft.com/office/officeart/2009/3/layout/HorizontalOrganizationChart"/>
    <dgm:cxn modelId="{358DEC15-65BC-4D6F-B52A-B5FC664D5201}" type="presParOf" srcId="{FD34ACEF-7EBB-42AC-8F08-D62BFF98EA15}" destId="{786F0AEF-58CC-4BF2-871A-725EAFEDF032}" srcOrd="2" destOrd="0" presId="urn:microsoft.com/office/officeart/2009/3/layout/HorizontalOrganizationChart"/>
    <dgm:cxn modelId="{79E8C187-6AF6-4098-9FE6-6C8B5643535B}" type="presParOf" srcId="{D86071F6-8A0A-4318-82AD-FCC3C48316D9}" destId="{9C5D96C8-4B9E-4427-A6F8-BCA077CD31A0}" srcOrd="1" destOrd="0" presId="urn:microsoft.com/office/officeart/2009/3/layout/HorizontalOrganizationChart"/>
    <dgm:cxn modelId="{74870C78-1939-44E6-AE79-4DDEA6291FFD}" type="presParOf" srcId="{9C5D96C8-4B9E-4427-A6F8-BCA077CD31A0}" destId="{2A70F704-73C8-4F0C-BB9A-31AF637B5837}" srcOrd="0" destOrd="0" presId="urn:microsoft.com/office/officeart/2009/3/layout/HorizontalOrganizationChart"/>
    <dgm:cxn modelId="{863B7962-D9F2-4DC1-AA85-4BE577296CFE}" type="presParOf" srcId="{2A70F704-73C8-4F0C-BB9A-31AF637B5837}" destId="{75C77037-BD2D-4855-8604-70285ECE1F77}" srcOrd="0" destOrd="0" presId="urn:microsoft.com/office/officeart/2009/3/layout/HorizontalOrganizationChart"/>
    <dgm:cxn modelId="{0B7F120C-903C-4A59-9C88-4B36A7EC3528}" type="presParOf" srcId="{2A70F704-73C8-4F0C-BB9A-31AF637B5837}" destId="{CB092FBD-056A-4BF0-8ED8-F63CD280981A}" srcOrd="1" destOrd="0" presId="urn:microsoft.com/office/officeart/2009/3/layout/HorizontalOrganizationChart"/>
    <dgm:cxn modelId="{A2F1BD32-77CD-4FE3-9999-0B1D277C1FD5}" type="presParOf" srcId="{9C5D96C8-4B9E-4427-A6F8-BCA077CD31A0}" destId="{3F0F736C-DA0E-4ADF-B697-B7CA111DEF6B}" srcOrd="1" destOrd="0" presId="urn:microsoft.com/office/officeart/2009/3/layout/HorizontalOrganizationChart"/>
    <dgm:cxn modelId="{211CCAC3-179E-4DEC-BEE5-932E4EB31092}" type="presParOf" srcId="{3F0F736C-DA0E-4ADF-B697-B7CA111DEF6B}" destId="{960DB357-E3E7-4D5E-9CCB-F3124E2938A5}" srcOrd="0" destOrd="0" presId="urn:microsoft.com/office/officeart/2009/3/layout/HorizontalOrganizationChart"/>
    <dgm:cxn modelId="{BEC0E909-EA02-495F-A122-D508553DFC84}" type="presParOf" srcId="{3F0F736C-DA0E-4ADF-B697-B7CA111DEF6B}" destId="{9EA9AA89-EE37-411E-85F7-C42E4624F277}" srcOrd="1" destOrd="0" presId="urn:microsoft.com/office/officeart/2009/3/layout/HorizontalOrganizationChart"/>
    <dgm:cxn modelId="{9E89BCCE-532A-4BAA-9C71-D14850190942}" type="presParOf" srcId="{9EA9AA89-EE37-411E-85F7-C42E4624F277}" destId="{FD1222C2-965D-4C57-85C5-3D9DCDEA05B1}" srcOrd="0" destOrd="0" presId="urn:microsoft.com/office/officeart/2009/3/layout/HorizontalOrganizationChart"/>
    <dgm:cxn modelId="{EA0AFCC8-9763-4C7B-82BD-86DD7AAA786B}" type="presParOf" srcId="{FD1222C2-965D-4C57-85C5-3D9DCDEA05B1}" destId="{B885047E-9951-4B91-8DBF-985ADD0DD4DF}" srcOrd="0" destOrd="0" presId="urn:microsoft.com/office/officeart/2009/3/layout/HorizontalOrganizationChart"/>
    <dgm:cxn modelId="{B7DBE2FF-716C-44EF-A95B-3EA753990F55}" type="presParOf" srcId="{FD1222C2-965D-4C57-85C5-3D9DCDEA05B1}" destId="{EADEAAD1-F387-4587-A1E6-ADB434C1D780}" srcOrd="1" destOrd="0" presId="urn:microsoft.com/office/officeart/2009/3/layout/HorizontalOrganizationChart"/>
    <dgm:cxn modelId="{1534A6EB-8B87-42EB-8284-2B429E436CEA}" type="presParOf" srcId="{9EA9AA89-EE37-411E-85F7-C42E4624F277}" destId="{73E25E24-17FA-483E-883A-B71D9482572F}" srcOrd="1" destOrd="0" presId="urn:microsoft.com/office/officeart/2009/3/layout/HorizontalOrganizationChart"/>
    <dgm:cxn modelId="{0DF6A07C-B44A-470E-A3D7-E015675D9CE6}" type="presParOf" srcId="{73E25E24-17FA-483E-883A-B71D9482572F}" destId="{B96EBD7F-88E3-48B7-B497-EEAB23982ED2}" srcOrd="0" destOrd="0" presId="urn:microsoft.com/office/officeart/2009/3/layout/HorizontalOrganizationChart"/>
    <dgm:cxn modelId="{4A774896-E529-491E-8A52-FE7F2D08C9AA}" type="presParOf" srcId="{73E25E24-17FA-483E-883A-B71D9482572F}" destId="{0C22F780-0309-4AF9-A4CF-F9B53E9225FE}" srcOrd="1" destOrd="0" presId="urn:microsoft.com/office/officeart/2009/3/layout/HorizontalOrganizationChart"/>
    <dgm:cxn modelId="{87BC83C6-C5D2-467D-806E-DFE9E542FFE4}" type="presParOf" srcId="{0C22F780-0309-4AF9-A4CF-F9B53E9225FE}" destId="{95475DFA-B55F-4C0A-B13A-2C3673FC73BA}" srcOrd="0" destOrd="0" presId="urn:microsoft.com/office/officeart/2009/3/layout/HorizontalOrganizationChart"/>
    <dgm:cxn modelId="{A462A189-A148-4736-B4F8-EB78ECBFBCB2}" type="presParOf" srcId="{95475DFA-B55F-4C0A-B13A-2C3673FC73BA}" destId="{040BEA4A-EE8E-4E3B-82C6-408D1F45782A}" srcOrd="0" destOrd="0" presId="urn:microsoft.com/office/officeart/2009/3/layout/HorizontalOrganizationChart"/>
    <dgm:cxn modelId="{39C061ED-569C-4F86-B6E1-E4422782D01F}" type="presParOf" srcId="{95475DFA-B55F-4C0A-B13A-2C3673FC73BA}" destId="{891C1EB5-CCC9-47A2-9703-53E26A9B3B0E}" srcOrd="1" destOrd="0" presId="urn:microsoft.com/office/officeart/2009/3/layout/HorizontalOrganizationChart"/>
    <dgm:cxn modelId="{6F9791F9-FE83-49BA-BFB3-1B8A712DAC21}" type="presParOf" srcId="{0C22F780-0309-4AF9-A4CF-F9B53E9225FE}" destId="{FBBFFDD3-FDDA-402F-87CB-2A77228FFF51}" srcOrd="1" destOrd="0" presId="urn:microsoft.com/office/officeart/2009/3/layout/HorizontalOrganizationChart"/>
    <dgm:cxn modelId="{2F2B0AEF-2D71-4F92-B43D-E25AA0BBD4A5}" type="presParOf" srcId="{0C22F780-0309-4AF9-A4CF-F9B53E9225FE}" destId="{BB857897-5E69-46A0-98F8-E6BB37D25E37}" srcOrd="2" destOrd="0" presId="urn:microsoft.com/office/officeart/2009/3/layout/HorizontalOrganizationChart"/>
    <dgm:cxn modelId="{993F48CB-CDAB-4368-B2BE-A972FD2655C0}" type="presParOf" srcId="{73E25E24-17FA-483E-883A-B71D9482572F}" destId="{8D9EECCA-5039-48A4-B072-E9CAD1854549}" srcOrd="2" destOrd="0" presId="urn:microsoft.com/office/officeart/2009/3/layout/HorizontalOrganizationChart"/>
    <dgm:cxn modelId="{F076D4B0-A293-46B0-BC3F-9EC2CBC030DD}" type="presParOf" srcId="{73E25E24-17FA-483E-883A-B71D9482572F}" destId="{A2BD6080-55F4-46F7-AF3D-A91C3309C448}" srcOrd="3" destOrd="0" presId="urn:microsoft.com/office/officeart/2009/3/layout/HorizontalOrganizationChart"/>
    <dgm:cxn modelId="{ACD34BA2-31F0-41B0-94E2-B71D3FDFD73C}" type="presParOf" srcId="{A2BD6080-55F4-46F7-AF3D-A91C3309C448}" destId="{408AD092-D66A-4E92-AB72-AD468F50972D}" srcOrd="0" destOrd="0" presId="urn:microsoft.com/office/officeart/2009/3/layout/HorizontalOrganizationChart"/>
    <dgm:cxn modelId="{28A6038D-5861-4375-9491-CA20845849D5}" type="presParOf" srcId="{408AD092-D66A-4E92-AB72-AD468F50972D}" destId="{F3FD1DCE-745D-43FA-A63A-1B91922BDBD0}" srcOrd="0" destOrd="0" presId="urn:microsoft.com/office/officeart/2009/3/layout/HorizontalOrganizationChart"/>
    <dgm:cxn modelId="{43B9D8BF-5473-4F8E-A616-71EB6E029CC4}" type="presParOf" srcId="{408AD092-D66A-4E92-AB72-AD468F50972D}" destId="{6C022E35-4282-4EA7-9616-F308128B82AA}" srcOrd="1" destOrd="0" presId="urn:microsoft.com/office/officeart/2009/3/layout/HorizontalOrganizationChart"/>
    <dgm:cxn modelId="{0DA6EB27-4A8A-4466-9DCC-F5D433000476}" type="presParOf" srcId="{A2BD6080-55F4-46F7-AF3D-A91C3309C448}" destId="{43DEED82-DA96-441A-9346-79AFDF8C9812}" srcOrd="1" destOrd="0" presId="urn:microsoft.com/office/officeart/2009/3/layout/HorizontalOrganizationChart"/>
    <dgm:cxn modelId="{28A79647-D886-4123-BAFF-4FD85CC43900}" type="presParOf" srcId="{A2BD6080-55F4-46F7-AF3D-A91C3309C448}" destId="{7831C0A8-DAB2-4DD2-A9BB-93BFF861D838}" srcOrd="2" destOrd="0" presId="urn:microsoft.com/office/officeart/2009/3/layout/HorizontalOrganizationChart"/>
    <dgm:cxn modelId="{CCB84C15-56C5-4C68-A885-9C407F9BB349}" type="presParOf" srcId="{73E25E24-17FA-483E-883A-B71D9482572F}" destId="{95C26C72-9290-4CBC-B601-4DCD1A01C46B}" srcOrd="4" destOrd="0" presId="urn:microsoft.com/office/officeart/2009/3/layout/HorizontalOrganizationChart"/>
    <dgm:cxn modelId="{52145128-FD0B-44D9-B4FD-772E73B35518}" type="presParOf" srcId="{73E25E24-17FA-483E-883A-B71D9482572F}" destId="{4F496A12-DF49-4F17-8AB4-8AC74E6C5C4F}" srcOrd="5" destOrd="0" presId="urn:microsoft.com/office/officeart/2009/3/layout/HorizontalOrganizationChart"/>
    <dgm:cxn modelId="{9386C1D4-1A10-4E76-8C5E-D57A644863E5}" type="presParOf" srcId="{4F496A12-DF49-4F17-8AB4-8AC74E6C5C4F}" destId="{900F232C-841E-4959-9461-A6DF7686F1F7}" srcOrd="0" destOrd="0" presId="urn:microsoft.com/office/officeart/2009/3/layout/HorizontalOrganizationChart"/>
    <dgm:cxn modelId="{B5C119FF-D4E1-48B9-80CD-8A0DB36DEF40}" type="presParOf" srcId="{900F232C-841E-4959-9461-A6DF7686F1F7}" destId="{9B00BCC6-B8DB-4ABD-88F9-FE4BCB7E534F}" srcOrd="0" destOrd="0" presId="urn:microsoft.com/office/officeart/2009/3/layout/HorizontalOrganizationChart"/>
    <dgm:cxn modelId="{669AB04B-2B46-45DC-9A56-68EA987F2F1D}" type="presParOf" srcId="{900F232C-841E-4959-9461-A6DF7686F1F7}" destId="{2C4CCB9A-6977-41FE-B43D-09564BEAAC10}" srcOrd="1" destOrd="0" presId="urn:microsoft.com/office/officeart/2009/3/layout/HorizontalOrganizationChart"/>
    <dgm:cxn modelId="{9F78AF40-1B64-430C-9A56-79FE63BBA095}" type="presParOf" srcId="{4F496A12-DF49-4F17-8AB4-8AC74E6C5C4F}" destId="{30570771-0677-4D8A-A0BA-A7E79D5F46CA}" srcOrd="1" destOrd="0" presId="urn:microsoft.com/office/officeart/2009/3/layout/HorizontalOrganizationChart"/>
    <dgm:cxn modelId="{664A681F-E397-458D-A09F-1D1934450772}" type="presParOf" srcId="{4F496A12-DF49-4F17-8AB4-8AC74E6C5C4F}" destId="{177BB7B1-4C6A-4D29-9451-7D2D49B0D887}" srcOrd="2" destOrd="0" presId="urn:microsoft.com/office/officeart/2009/3/layout/HorizontalOrganizationChart"/>
    <dgm:cxn modelId="{21D3E810-E0ED-4070-9B2B-5F565C4AFC1C}" type="presParOf" srcId="{9EA9AA89-EE37-411E-85F7-C42E4624F277}" destId="{9323B952-BDC2-45E5-898B-3E6F092C47FA}" srcOrd="2" destOrd="0" presId="urn:microsoft.com/office/officeart/2009/3/layout/HorizontalOrganizationChart"/>
    <dgm:cxn modelId="{17FEAB12-3A14-46FC-8D9C-558C3263DCD8}" type="presParOf" srcId="{9C5D96C8-4B9E-4427-A6F8-BCA077CD31A0}" destId="{562C954F-ABA4-4190-96D3-849FE9E7D6D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758A1-663D-45F7-B2B6-087926AC63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9431E6-B1DA-46C0-A0BE-FD5D39A88553}">
      <dgm:prSet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b="1" dirty="0" smtClean="0">
              <a:solidFill>
                <a:schemeClr val="accent1"/>
              </a:solidFill>
            </a:rPr>
            <a:t>Desk analysis </a:t>
          </a:r>
        </a:p>
        <a:p>
          <a:pPr rtl="0"/>
          <a:r>
            <a:rPr lang="en-GB" b="1" dirty="0" smtClean="0">
              <a:solidFill>
                <a:schemeClr val="accent1"/>
              </a:solidFill>
            </a:rPr>
            <a:t>In-depth interviews </a:t>
          </a:r>
          <a:endParaRPr lang="en-GB" dirty="0">
            <a:solidFill>
              <a:schemeClr val="accent1"/>
            </a:solidFill>
          </a:endParaRPr>
        </a:p>
      </dgm:t>
    </dgm:pt>
    <dgm:pt modelId="{8448E968-D9B1-4193-A91D-7A89089F90F5}" type="parTrans" cxnId="{4038AC91-341C-4B63-9F3C-0786386521C2}">
      <dgm:prSet/>
      <dgm:spPr/>
      <dgm:t>
        <a:bodyPr/>
        <a:lstStyle/>
        <a:p>
          <a:endParaRPr lang="en-GB"/>
        </a:p>
      </dgm:t>
    </dgm:pt>
    <dgm:pt modelId="{A5B6532A-F22F-4819-B337-EE0BC81D1789}" type="sibTrans" cxnId="{4038AC91-341C-4B63-9F3C-0786386521C2}">
      <dgm:prSet/>
      <dgm:spPr/>
      <dgm:t>
        <a:bodyPr/>
        <a:lstStyle/>
        <a:p>
          <a:endParaRPr lang="en-GB"/>
        </a:p>
      </dgm:t>
    </dgm:pt>
    <dgm:pt modelId="{3119C3E8-9D39-4EA2-AA05-8C65E46BAABD}">
      <dgm:prSet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chemeClr val="accent1"/>
              </a:solidFill>
            </a:rPr>
            <a:t>first half of 2018 </a:t>
          </a:r>
          <a:endParaRPr lang="en-GB" dirty="0">
            <a:solidFill>
              <a:schemeClr val="accent1"/>
            </a:solidFill>
          </a:endParaRPr>
        </a:p>
      </dgm:t>
    </dgm:pt>
    <dgm:pt modelId="{2B6EEAA8-D4AC-4F31-8BD5-C0F2552FFBB3}" type="parTrans" cxnId="{134CDFF6-6558-4BA2-8854-C8A64C9B079C}">
      <dgm:prSet/>
      <dgm:spPr/>
      <dgm:t>
        <a:bodyPr/>
        <a:lstStyle/>
        <a:p>
          <a:endParaRPr lang="en-GB"/>
        </a:p>
      </dgm:t>
    </dgm:pt>
    <dgm:pt modelId="{A5CB15B0-E934-40E6-966D-6E393A247833}" type="sibTrans" cxnId="{134CDFF6-6558-4BA2-8854-C8A64C9B079C}">
      <dgm:prSet/>
      <dgm:spPr/>
      <dgm:t>
        <a:bodyPr/>
        <a:lstStyle/>
        <a:p>
          <a:endParaRPr lang="en-GB"/>
        </a:p>
      </dgm:t>
    </dgm:pt>
    <dgm:pt modelId="{F4799CF2-CA43-4348-8557-501E39E0CF61}">
      <dgm:prSet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2300" b="1" dirty="0" smtClean="0">
              <a:solidFill>
                <a:schemeClr val="accent1"/>
              </a:solidFill>
            </a:rPr>
            <a:t>Interviews for each region</a:t>
          </a:r>
          <a:endParaRPr lang="en-GB" sz="2300" b="1" dirty="0">
            <a:solidFill>
              <a:schemeClr val="accent1"/>
            </a:solidFill>
          </a:endParaRPr>
        </a:p>
      </dgm:t>
    </dgm:pt>
    <dgm:pt modelId="{E81D2372-494F-4EC8-AD47-84518784481E}" type="parTrans" cxnId="{60F815B2-DDAF-4348-87BB-37009BAB6600}">
      <dgm:prSet/>
      <dgm:spPr/>
      <dgm:t>
        <a:bodyPr/>
        <a:lstStyle/>
        <a:p>
          <a:endParaRPr lang="en-GB"/>
        </a:p>
      </dgm:t>
    </dgm:pt>
    <dgm:pt modelId="{58973079-44C3-432A-88AF-7E4E82E44E2D}" type="sibTrans" cxnId="{60F815B2-DDAF-4348-87BB-37009BAB6600}">
      <dgm:prSet/>
      <dgm:spPr/>
      <dgm:t>
        <a:bodyPr/>
        <a:lstStyle/>
        <a:p>
          <a:endParaRPr lang="en-GB"/>
        </a:p>
      </dgm:t>
    </dgm:pt>
    <dgm:pt modelId="{6D98F823-6F63-4F45-9C76-A7F779192675}">
      <dgm:prSet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2000" dirty="0" smtClean="0">
              <a:solidFill>
                <a:schemeClr val="accent1"/>
              </a:solidFill>
            </a:rPr>
            <a:t>2 strategic responsibilities from the public sector</a:t>
          </a:r>
          <a:endParaRPr lang="en-GB" sz="2000" dirty="0">
            <a:solidFill>
              <a:schemeClr val="accent1"/>
            </a:solidFill>
          </a:endParaRPr>
        </a:p>
      </dgm:t>
    </dgm:pt>
    <dgm:pt modelId="{BC8155FA-5285-40FC-8265-DE3356C0CE04}" type="parTrans" cxnId="{6CC465DD-6F7D-4A25-A7FC-9D53934985F6}">
      <dgm:prSet/>
      <dgm:spPr/>
      <dgm:t>
        <a:bodyPr/>
        <a:lstStyle/>
        <a:p>
          <a:endParaRPr lang="en-GB"/>
        </a:p>
      </dgm:t>
    </dgm:pt>
    <dgm:pt modelId="{E30ED12B-E306-4FC9-AEF2-1603696121F9}" type="sibTrans" cxnId="{6CC465DD-6F7D-4A25-A7FC-9D53934985F6}">
      <dgm:prSet/>
      <dgm:spPr/>
      <dgm:t>
        <a:bodyPr/>
        <a:lstStyle/>
        <a:p>
          <a:endParaRPr lang="en-GB"/>
        </a:p>
      </dgm:t>
    </dgm:pt>
    <dgm:pt modelId="{5670A39E-5926-4142-9E8F-8DB14F027081}">
      <dgm:prSet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2000" dirty="0" smtClean="0">
              <a:solidFill>
                <a:schemeClr val="accent1"/>
              </a:solidFill>
            </a:rPr>
            <a:t>2 technical responsibilities</a:t>
          </a:r>
          <a:endParaRPr lang="en-GB" sz="2000" dirty="0">
            <a:solidFill>
              <a:schemeClr val="accent1"/>
            </a:solidFill>
          </a:endParaRPr>
        </a:p>
      </dgm:t>
    </dgm:pt>
    <dgm:pt modelId="{84B2690F-C838-4731-B62D-867101136838}" type="parTrans" cxnId="{C702D420-F52A-49ED-B4EF-C768D14EDC2D}">
      <dgm:prSet/>
      <dgm:spPr/>
      <dgm:t>
        <a:bodyPr/>
        <a:lstStyle/>
        <a:p>
          <a:endParaRPr lang="en-GB"/>
        </a:p>
      </dgm:t>
    </dgm:pt>
    <dgm:pt modelId="{5B6197D6-06FC-4654-88C4-0B6474E274C2}" type="sibTrans" cxnId="{C702D420-F52A-49ED-B4EF-C768D14EDC2D}">
      <dgm:prSet/>
      <dgm:spPr/>
      <dgm:t>
        <a:bodyPr/>
        <a:lstStyle/>
        <a:p>
          <a:endParaRPr lang="en-GB"/>
        </a:p>
      </dgm:t>
    </dgm:pt>
    <dgm:pt modelId="{ACCB3178-173E-4852-A292-1BEF458A0D8B}">
      <dgm:prSet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2000" dirty="0" smtClean="0">
              <a:solidFill>
                <a:schemeClr val="accent1"/>
              </a:solidFill>
            </a:rPr>
            <a:t>2 stakeholders (private and research sector)</a:t>
          </a:r>
          <a:endParaRPr lang="en-GB" sz="2000" dirty="0">
            <a:solidFill>
              <a:schemeClr val="accent1"/>
            </a:solidFill>
          </a:endParaRPr>
        </a:p>
      </dgm:t>
    </dgm:pt>
    <dgm:pt modelId="{CBF047D0-ACBE-4FF7-9E7F-3594F57B04C2}" type="parTrans" cxnId="{63C2AC10-68CA-4173-B37A-4B4EED8F3B06}">
      <dgm:prSet/>
      <dgm:spPr/>
      <dgm:t>
        <a:bodyPr/>
        <a:lstStyle/>
        <a:p>
          <a:endParaRPr lang="en-GB"/>
        </a:p>
      </dgm:t>
    </dgm:pt>
    <dgm:pt modelId="{87C66326-A910-4635-8A32-1A76454F0D5A}" type="sibTrans" cxnId="{63C2AC10-68CA-4173-B37A-4B4EED8F3B06}">
      <dgm:prSet/>
      <dgm:spPr/>
      <dgm:t>
        <a:bodyPr/>
        <a:lstStyle/>
        <a:p>
          <a:endParaRPr lang="en-GB"/>
        </a:p>
      </dgm:t>
    </dgm:pt>
    <dgm:pt modelId="{0E0EDEFE-08E3-4A31-AB4E-7C63B72CC727}">
      <dgm:prSet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2000" dirty="0" smtClean="0">
              <a:solidFill>
                <a:schemeClr val="accent1"/>
              </a:solidFill>
            </a:rPr>
            <a:t>1 from national governance system for RIS.</a:t>
          </a:r>
          <a:endParaRPr lang="en-GB" sz="2000" dirty="0">
            <a:solidFill>
              <a:schemeClr val="accent1"/>
            </a:solidFill>
          </a:endParaRPr>
        </a:p>
      </dgm:t>
    </dgm:pt>
    <dgm:pt modelId="{A96B8ACA-7123-4FFC-A34F-4455DFC67C99}" type="parTrans" cxnId="{A3FADE15-93AA-4B7A-A330-4D5DEA2D6BD4}">
      <dgm:prSet/>
      <dgm:spPr/>
      <dgm:t>
        <a:bodyPr/>
        <a:lstStyle/>
        <a:p>
          <a:endParaRPr lang="en-GB"/>
        </a:p>
      </dgm:t>
    </dgm:pt>
    <dgm:pt modelId="{09C96B15-E0C2-47EA-A396-0F5AC050A91D}" type="sibTrans" cxnId="{A3FADE15-93AA-4B7A-A330-4D5DEA2D6BD4}">
      <dgm:prSet/>
      <dgm:spPr/>
      <dgm:t>
        <a:bodyPr/>
        <a:lstStyle/>
        <a:p>
          <a:endParaRPr lang="en-GB"/>
        </a:p>
      </dgm:t>
    </dgm:pt>
    <dgm:pt modelId="{38439C29-D475-491C-9D11-EDCEAB5D723E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GB" b="1" dirty="0" smtClean="0">
              <a:solidFill>
                <a:schemeClr val="accent1"/>
              </a:solidFill>
            </a:rPr>
            <a:t>Criteria for interviewees</a:t>
          </a:r>
          <a:endParaRPr lang="en-GB" b="1" dirty="0">
            <a:solidFill>
              <a:schemeClr val="accent1"/>
            </a:solidFill>
          </a:endParaRPr>
        </a:p>
      </dgm:t>
    </dgm:pt>
    <dgm:pt modelId="{E9438916-3802-4B7B-9573-72C8434432DD}" type="parTrans" cxnId="{0685B556-821E-4673-8A77-47E5A028A295}">
      <dgm:prSet/>
      <dgm:spPr/>
      <dgm:t>
        <a:bodyPr/>
        <a:lstStyle/>
        <a:p>
          <a:endParaRPr lang="en-GB"/>
        </a:p>
      </dgm:t>
    </dgm:pt>
    <dgm:pt modelId="{E1D600C2-BAFF-4AF8-AA01-967BB30336F2}" type="sibTrans" cxnId="{0685B556-821E-4673-8A77-47E5A028A295}">
      <dgm:prSet/>
      <dgm:spPr/>
      <dgm:t>
        <a:bodyPr/>
        <a:lstStyle/>
        <a:p>
          <a:endParaRPr lang="en-GB"/>
        </a:p>
      </dgm:t>
    </dgm:pt>
    <dgm:pt modelId="{A4C405D5-13D4-402B-8E29-F34A22C01323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chemeClr val="accent1"/>
              </a:solidFill>
            </a:rPr>
            <a:t>(1) of “high responsibility”</a:t>
          </a:r>
          <a:endParaRPr lang="en-GB" dirty="0">
            <a:solidFill>
              <a:schemeClr val="accent1"/>
            </a:solidFill>
          </a:endParaRPr>
        </a:p>
      </dgm:t>
    </dgm:pt>
    <dgm:pt modelId="{CF431D9A-B279-4B24-AF9C-395298BC6A35}" type="parTrans" cxnId="{EA9B413E-1C33-4210-B083-6F336003F85A}">
      <dgm:prSet/>
      <dgm:spPr/>
      <dgm:t>
        <a:bodyPr/>
        <a:lstStyle/>
        <a:p>
          <a:endParaRPr lang="en-GB"/>
        </a:p>
      </dgm:t>
    </dgm:pt>
    <dgm:pt modelId="{50E9A2F1-7504-4191-BCC7-B11FBAA17B70}" type="sibTrans" cxnId="{EA9B413E-1C33-4210-B083-6F336003F85A}">
      <dgm:prSet/>
      <dgm:spPr/>
      <dgm:t>
        <a:bodyPr/>
        <a:lstStyle/>
        <a:p>
          <a:endParaRPr lang="en-GB"/>
        </a:p>
      </dgm:t>
    </dgm:pt>
    <dgm:pt modelId="{88665D09-6BB7-4D09-BDD1-BFBC431DA1F1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chemeClr val="accent1"/>
              </a:solidFill>
            </a:rPr>
            <a:t>(2) of “engagement and informative value” (for stakeholders)</a:t>
          </a:r>
          <a:endParaRPr lang="en-GB" dirty="0">
            <a:solidFill>
              <a:schemeClr val="accent1"/>
            </a:solidFill>
          </a:endParaRPr>
        </a:p>
      </dgm:t>
    </dgm:pt>
    <dgm:pt modelId="{364C361A-4E33-4392-A96D-8EBAB78B0171}" type="parTrans" cxnId="{0FBCEE10-E950-4E9A-A851-38BDEA9A1A21}">
      <dgm:prSet/>
      <dgm:spPr/>
      <dgm:t>
        <a:bodyPr/>
        <a:lstStyle/>
        <a:p>
          <a:endParaRPr lang="en-GB"/>
        </a:p>
      </dgm:t>
    </dgm:pt>
    <dgm:pt modelId="{1126BE24-D08A-4CF6-AD12-7BC98D4CA7E1}" type="sibTrans" cxnId="{0FBCEE10-E950-4E9A-A851-38BDEA9A1A21}">
      <dgm:prSet/>
      <dgm:spPr/>
      <dgm:t>
        <a:bodyPr/>
        <a:lstStyle/>
        <a:p>
          <a:endParaRPr lang="en-GB"/>
        </a:p>
      </dgm:t>
    </dgm:pt>
    <dgm:pt modelId="{D22C1FF5-9AAD-40E8-940D-DB1A601F244F}" type="pres">
      <dgm:prSet presAssocID="{132758A1-663D-45F7-B2B6-087926AC63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4BCEEDB-31C2-4576-A8EF-73D222E41671}" type="pres">
      <dgm:prSet presAssocID="{429431E6-B1DA-46C0-A0BE-FD5D39A88553}" presName="node" presStyleLbl="node1" presStyleIdx="0" presStyleCnt="3" custScaleX="68815" custScaleY="57879" custLinFactNeighborX="-12987" custLinFactNeighborY="50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6C1B87-2BCC-439F-8D12-FB754CDDFA82}" type="pres">
      <dgm:prSet presAssocID="{A5B6532A-F22F-4819-B337-EE0BC81D1789}" presName="sibTrans" presStyleCnt="0"/>
      <dgm:spPr/>
    </dgm:pt>
    <dgm:pt modelId="{3CEC837F-A450-4709-B192-3B30B8D06F4B}" type="pres">
      <dgm:prSet presAssocID="{F4799CF2-CA43-4348-8557-501E39E0CF61}" presName="node" presStyleLbl="node1" presStyleIdx="1" presStyleCnt="3" custScaleX="129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C4C4BA-BE66-422C-8DAB-CDC81D7CD437}" type="pres">
      <dgm:prSet presAssocID="{58973079-44C3-432A-88AF-7E4E82E44E2D}" presName="sibTrans" presStyleCnt="0"/>
      <dgm:spPr/>
    </dgm:pt>
    <dgm:pt modelId="{C1F9B074-78F0-4DA6-A27C-0C12E8D178EA}" type="pres">
      <dgm:prSet presAssocID="{38439C29-D475-491C-9D11-EDCEAB5D723E}" presName="node" presStyleLbl="node1" presStyleIdx="2" presStyleCnt="3" custScaleX="127600" custScaleY="83746" custLinFactNeighborX="40159" custLinFactNeighborY="65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78C83F-79C4-4B0C-905E-C4147F666832}" type="presOf" srcId="{132758A1-663D-45F7-B2B6-087926AC6393}" destId="{D22C1FF5-9AAD-40E8-940D-DB1A601F244F}" srcOrd="0" destOrd="0" presId="urn:microsoft.com/office/officeart/2005/8/layout/default"/>
    <dgm:cxn modelId="{6CC465DD-6F7D-4A25-A7FC-9D53934985F6}" srcId="{F4799CF2-CA43-4348-8557-501E39E0CF61}" destId="{6D98F823-6F63-4F45-9C76-A7F779192675}" srcOrd="0" destOrd="0" parTransId="{BC8155FA-5285-40FC-8265-DE3356C0CE04}" sibTransId="{E30ED12B-E306-4FC9-AEF2-1603696121F9}"/>
    <dgm:cxn modelId="{DD0E5C05-95C8-44A0-A0ED-A13473D8827B}" type="presOf" srcId="{0E0EDEFE-08E3-4A31-AB4E-7C63B72CC727}" destId="{3CEC837F-A450-4709-B192-3B30B8D06F4B}" srcOrd="0" destOrd="4" presId="urn:microsoft.com/office/officeart/2005/8/layout/default"/>
    <dgm:cxn modelId="{30BE5910-4339-4D06-8C13-DF365FA129D2}" type="presOf" srcId="{F4799CF2-CA43-4348-8557-501E39E0CF61}" destId="{3CEC837F-A450-4709-B192-3B30B8D06F4B}" srcOrd="0" destOrd="0" presId="urn:microsoft.com/office/officeart/2005/8/layout/default"/>
    <dgm:cxn modelId="{60F815B2-DDAF-4348-87BB-37009BAB6600}" srcId="{132758A1-663D-45F7-B2B6-087926AC6393}" destId="{F4799CF2-CA43-4348-8557-501E39E0CF61}" srcOrd="1" destOrd="0" parTransId="{E81D2372-494F-4EC8-AD47-84518784481E}" sibTransId="{58973079-44C3-432A-88AF-7E4E82E44E2D}"/>
    <dgm:cxn modelId="{E29C5C3D-D5E0-4320-A2D9-FEB69855F5DE}" type="presOf" srcId="{ACCB3178-173E-4852-A292-1BEF458A0D8B}" destId="{3CEC837F-A450-4709-B192-3B30B8D06F4B}" srcOrd="0" destOrd="3" presId="urn:microsoft.com/office/officeart/2005/8/layout/default"/>
    <dgm:cxn modelId="{EA9B413E-1C33-4210-B083-6F336003F85A}" srcId="{38439C29-D475-491C-9D11-EDCEAB5D723E}" destId="{A4C405D5-13D4-402B-8E29-F34A22C01323}" srcOrd="0" destOrd="0" parTransId="{CF431D9A-B279-4B24-AF9C-395298BC6A35}" sibTransId="{50E9A2F1-7504-4191-BCC7-B11FBAA17B70}"/>
    <dgm:cxn modelId="{D5CADE74-D2BB-4283-BCFD-554A7DFF2DFB}" type="presOf" srcId="{5670A39E-5926-4142-9E8F-8DB14F027081}" destId="{3CEC837F-A450-4709-B192-3B30B8D06F4B}" srcOrd="0" destOrd="2" presId="urn:microsoft.com/office/officeart/2005/8/layout/default"/>
    <dgm:cxn modelId="{C702D420-F52A-49ED-B4EF-C768D14EDC2D}" srcId="{F4799CF2-CA43-4348-8557-501E39E0CF61}" destId="{5670A39E-5926-4142-9E8F-8DB14F027081}" srcOrd="1" destOrd="0" parTransId="{84B2690F-C838-4731-B62D-867101136838}" sibTransId="{5B6197D6-06FC-4654-88C4-0B6474E274C2}"/>
    <dgm:cxn modelId="{CEC39828-5A58-4675-BD5A-0337C9641955}" type="presOf" srcId="{3119C3E8-9D39-4EA2-AA05-8C65E46BAABD}" destId="{34BCEEDB-31C2-4576-A8EF-73D222E41671}" srcOrd="0" destOrd="1" presId="urn:microsoft.com/office/officeart/2005/8/layout/default"/>
    <dgm:cxn modelId="{4DD98E07-49A8-447A-8EBC-83994E9A7209}" type="presOf" srcId="{6D98F823-6F63-4F45-9C76-A7F779192675}" destId="{3CEC837F-A450-4709-B192-3B30B8D06F4B}" srcOrd="0" destOrd="1" presId="urn:microsoft.com/office/officeart/2005/8/layout/default"/>
    <dgm:cxn modelId="{134CDFF6-6558-4BA2-8854-C8A64C9B079C}" srcId="{429431E6-B1DA-46C0-A0BE-FD5D39A88553}" destId="{3119C3E8-9D39-4EA2-AA05-8C65E46BAABD}" srcOrd="0" destOrd="0" parTransId="{2B6EEAA8-D4AC-4F31-8BD5-C0F2552FFBB3}" sibTransId="{A5CB15B0-E934-40E6-966D-6E393A247833}"/>
    <dgm:cxn modelId="{0685B556-821E-4673-8A77-47E5A028A295}" srcId="{132758A1-663D-45F7-B2B6-087926AC6393}" destId="{38439C29-D475-491C-9D11-EDCEAB5D723E}" srcOrd="2" destOrd="0" parTransId="{E9438916-3802-4B7B-9573-72C8434432DD}" sibTransId="{E1D600C2-BAFF-4AF8-AA01-967BB30336F2}"/>
    <dgm:cxn modelId="{3F2F117C-962F-4B8D-B0DF-55684CAECF60}" type="presOf" srcId="{88665D09-6BB7-4D09-BDD1-BFBC431DA1F1}" destId="{C1F9B074-78F0-4DA6-A27C-0C12E8D178EA}" srcOrd="0" destOrd="2" presId="urn:microsoft.com/office/officeart/2005/8/layout/default"/>
    <dgm:cxn modelId="{A3FADE15-93AA-4B7A-A330-4D5DEA2D6BD4}" srcId="{F4799CF2-CA43-4348-8557-501E39E0CF61}" destId="{0E0EDEFE-08E3-4A31-AB4E-7C63B72CC727}" srcOrd="3" destOrd="0" parTransId="{A96B8ACA-7123-4FFC-A34F-4455DFC67C99}" sibTransId="{09C96B15-E0C2-47EA-A396-0F5AC050A91D}"/>
    <dgm:cxn modelId="{EDF6CEC1-ABA8-4EBD-B7DC-2D7456FFC89E}" type="presOf" srcId="{A4C405D5-13D4-402B-8E29-F34A22C01323}" destId="{C1F9B074-78F0-4DA6-A27C-0C12E8D178EA}" srcOrd="0" destOrd="1" presId="urn:microsoft.com/office/officeart/2005/8/layout/default"/>
    <dgm:cxn modelId="{61639ACD-3492-42C6-AD66-07EAAD314504}" type="presOf" srcId="{38439C29-D475-491C-9D11-EDCEAB5D723E}" destId="{C1F9B074-78F0-4DA6-A27C-0C12E8D178EA}" srcOrd="0" destOrd="0" presId="urn:microsoft.com/office/officeart/2005/8/layout/default"/>
    <dgm:cxn modelId="{4038AC91-341C-4B63-9F3C-0786386521C2}" srcId="{132758A1-663D-45F7-B2B6-087926AC6393}" destId="{429431E6-B1DA-46C0-A0BE-FD5D39A88553}" srcOrd="0" destOrd="0" parTransId="{8448E968-D9B1-4193-A91D-7A89089F90F5}" sibTransId="{A5B6532A-F22F-4819-B337-EE0BC81D1789}"/>
    <dgm:cxn modelId="{C77BFF48-1C2F-46FD-B212-61520A19E4EC}" type="presOf" srcId="{429431E6-B1DA-46C0-A0BE-FD5D39A88553}" destId="{34BCEEDB-31C2-4576-A8EF-73D222E41671}" srcOrd="0" destOrd="0" presId="urn:microsoft.com/office/officeart/2005/8/layout/default"/>
    <dgm:cxn modelId="{63C2AC10-68CA-4173-B37A-4B4EED8F3B06}" srcId="{F4799CF2-CA43-4348-8557-501E39E0CF61}" destId="{ACCB3178-173E-4852-A292-1BEF458A0D8B}" srcOrd="2" destOrd="0" parTransId="{CBF047D0-ACBE-4FF7-9E7F-3594F57B04C2}" sibTransId="{87C66326-A910-4635-8A32-1A76454F0D5A}"/>
    <dgm:cxn modelId="{0FBCEE10-E950-4E9A-A851-38BDEA9A1A21}" srcId="{38439C29-D475-491C-9D11-EDCEAB5D723E}" destId="{88665D09-6BB7-4D09-BDD1-BFBC431DA1F1}" srcOrd="1" destOrd="0" parTransId="{364C361A-4E33-4392-A96D-8EBAB78B0171}" sibTransId="{1126BE24-D08A-4CF6-AD12-7BC98D4CA7E1}"/>
    <dgm:cxn modelId="{FEC7DA75-015A-4C0B-B9E3-E9C5E7FBF6EC}" type="presParOf" srcId="{D22C1FF5-9AAD-40E8-940D-DB1A601F244F}" destId="{34BCEEDB-31C2-4576-A8EF-73D222E41671}" srcOrd="0" destOrd="0" presId="urn:microsoft.com/office/officeart/2005/8/layout/default"/>
    <dgm:cxn modelId="{C9AD6B77-8276-4C1B-8F11-C54F4C1B9013}" type="presParOf" srcId="{D22C1FF5-9AAD-40E8-940D-DB1A601F244F}" destId="{5E6C1B87-2BCC-439F-8D12-FB754CDDFA82}" srcOrd="1" destOrd="0" presId="urn:microsoft.com/office/officeart/2005/8/layout/default"/>
    <dgm:cxn modelId="{2779D351-04EE-4F36-9D40-6F8DDBE51BC9}" type="presParOf" srcId="{D22C1FF5-9AAD-40E8-940D-DB1A601F244F}" destId="{3CEC837F-A450-4709-B192-3B30B8D06F4B}" srcOrd="2" destOrd="0" presId="urn:microsoft.com/office/officeart/2005/8/layout/default"/>
    <dgm:cxn modelId="{3419BFE0-1F3D-49D1-8045-060BE7F252A7}" type="presParOf" srcId="{D22C1FF5-9AAD-40E8-940D-DB1A601F244F}" destId="{9BC4C4BA-BE66-422C-8DAB-CDC81D7CD437}" srcOrd="3" destOrd="0" presId="urn:microsoft.com/office/officeart/2005/8/layout/default"/>
    <dgm:cxn modelId="{847696EB-54B0-407A-928D-FDEC7670CE0D}" type="presParOf" srcId="{D22C1FF5-9AAD-40E8-940D-DB1A601F244F}" destId="{C1F9B074-78F0-4DA6-A27C-0C12E8D178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F59DE-9C36-40B2-B616-356BFFD1DD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96DFA1-BB98-4124-AF1A-6C23031A42C7}">
      <dgm:prSet custT="1"/>
      <dgm:spPr/>
      <dgm:t>
        <a:bodyPr/>
        <a:lstStyle/>
        <a:p>
          <a:pPr rtl="0"/>
          <a:r>
            <a:rPr lang="en-GB" sz="1600" b="1" dirty="0" smtClean="0"/>
            <a:t>The R&amp;D investment level: </a:t>
          </a:r>
          <a:endParaRPr lang="en-GB" sz="1600" dirty="0"/>
        </a:p>
      </dgm:t>
    </dgm:pt>
    <dgm:pt modelId="{7E6BA92B-DBCF-4C68-A8AB-8EE1A314AC08}" type="parTrans" cxnId="{D4B24A0B-A3FD-4711-A4AE-12007CFC39C1}">
      <dgm:prSet/>
      <dgm:spPr/>
      <dgm:t>
        <a:bodyPr/>
        <a:lstStyle/>
        <a:p>
          <a:endParaRPr lang="en-GB" sz="2400"/>
        </a:p>
      </dgm:t>
    </dgm:pt>
    <dgm:pt modelId="{96A5D328-DC9A-4C04-999E-F062075D3547}" type="sibTrans" cxnId="{D4B24A0B-A3FD-4711-A4AE-12007CFC39C1}">
      <dgm:prSet/>
      <dgm:spPr/>
      <dgm:t>
        <a:bodyPr/>
        <a:lstStyle/>
        <a:p>
          <a:endParaRPr lang="en-GB" sz="2400"/>
        </a:p>
      </dgm:t>
    </dgm:pt>
    <dgm:pt modelId="{FA1A5205-64FC-4BA7-84B6-6D1C92B00C29}">
      <dgm:prSet custT="1"/>
      <dgm:spPr/>
      <dgm:t>
        <a:bodyPr/>
        <a:lstStyle/>
        <a:p>
          <a:pPr rtl="0"/>
          <a:r>
            <a:rPr lang="en-GB" sz="1600" b="1" dirty="0" smtClean="0"/>
            <a:t>Research infrastructures :</a:t>
          </a:r>
          <a:endParaRPr lang="en-GB" sz="1600" dirty="0"/>
        </a:p>
      </dgm:t>
    </dgm:pt>
    <dgm:pt modelId="{FC9948D3-8A7F-47B7-8B74-8F79AE157DA3}" type="parTrans" cxnId="{63E93377-370F-4CDE-8259-E26F70827652}">
      <dgm:prSet/>
      <dgm:spPr/>
      <dgm:t>
        <a:bodyPr/>
        <a:lstStyle/>
        <a:p>
          <a:endParaRPr lang="en-GB" sz="2400"/>
        </a:p>
      </dgm:t>
    </dgm:pt>
    <dgm:pt modelId="{68BEE8D0-9D79-4A14-88E4-B3565936C85C}" type="sibTrans" cxnId="{63E93377-370F-4CDE-8259-E26F70827652}">
      <dgm:prSet/>
      <dgm:spPr/>
      <dgm:t>
        <a:bodyPr/>
        <a:lstStyle/>
        <a:p>
          <a:endParaRPr lang="en-GB" sz="2400"/>
        </a:p>
      </dgm:t>
    </dgm:pt>
    <dgm:pt modelId="{AB4958D9-82C6-4F05-979D-17DD069EB02F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GB" sz="1200" dirty="0" err="1" smtClean="0"/>
            <a:t>UEx</a:t>
          </a:r>
          <a:r>
            <a:rPr lang="en-GB" sz="1200" dirty="0" smtClean="0"/>
            <a:t>  + UNED units						4 public Universities and 1 private </a:t>
          </a:r>
          <a:r>
            <a:rPr lang="en-GB" sz="1200" dirty="0" err="1" smtClean="0"/>
            <a:t>univ</a:t>
          </a:r>
          <a:r>
            <a:rPr lang="en-GB" sz="1200" dirty="0" smtClean="0"/>
            <a:t>;</a:t>
          </a:r>
          <a:endParaRPr lang="en-GB" sz="1200" dirty="0"/>
        </a:p>
      </dgm:t>
    </dgm:pt>
    <dgm:pt modelId="{497819D1-899B-49A9-86D7-1C3D774C9807}" type="parTrans" cxnId="{3CF25D0A-6E00-47B8-8059-E30764557276}">
      <dgm:prSet/>
      <dgm:spPr/>
      <dgm:t>
        <a:bodyPr/>
        <a:lstStyle/>
        <a:p>
          <a:endParaRPr lang="en-GB" sz="2400"/>
        </a:p>
      </dgm:t>
    </dgm:pt>
    <dgm:pt modelId="{07B5EAD6-05C8-4B80-9E7A-04DC6007A860}" type="sibTrans" cxnId="{3CF25D0A-6E00-47B8-8059-E30764557276}">
      <dgm:prSet/>
      <dgm:spPr/>
      <dgm:t>
        <a:bodyPr/>
        <a:lstStyle/>
        <a:p>
          <a:endParaRPr lang="en-GB" sz="2400"/>
        </a:p>
      </dgm:t>
    </dgm:pt>
    <dgm:pt modelId="{60645A7A-614A-4C18-9166-00F5ADE47383}">
      <dgm:prSet custT="1"/>
      <dgm:spPr/>
      <dgm:t>
        <a:bodyPr/>
        <a:lstStyle/>
        <a:p>
          <a:pPr rtl="0"/>
          <a:r>
            <a:rPr lang="en-GB" sz="1600" b="1" dirty="0" smtClean="0"/>
            <a:t>Division of competences</a:t>
          </a:r>
          <a:r>
            <a:rPr lang="en-GB" sz="1600" dirty="0" smtClean="0"/>
            <a:t>: </a:t>
          </a:r>
          <a:endParaRPr lang="en-GB" sz="1600" dirty="0"/>
        </a:p>
      </dgm:t>
    </dgm:pt>
    <dgm:pt modelId="{2E7E69F1-6B2E-4E33-BB10-D66243BBE664}" type="parTrans" cxnId="{2A8FE3A8-78BC-44B6-B441-6911F80C9B6B}">
      <dgm:prSet/>
      <dgm:spPr/>
      <dgm:t>
        <a:bodyPr/>
        <a:lstStyle/>
        <a:p>
          <a:endParaRPr lang="en-GB" sz="2400"/>
        </a:p>
      </dgm:t>
    </dgm:pt>
    <dgm:pt modelId="{5DD5A7B2-32AF-4ADF-B7AB-D935650FBD14}" type="sibTrans" cxnId="{2A8FE3A8-78BC-44B6-B441-6911F80C9B6B}">
      <dgm:prSet/>
      <dgm:spPr/>
      <dgm:t>
        <a:bodyPr/>
        <a:lstStyle/>
        <a:p>
          <a:endParaRPr lang="en-GB" sz="2400"/>
        </a:p>
      </dgm:t>
    </dgm:pt>
    <dgm:pt modelId="{B4D66D37-D1BD-486F-9FB9-8481EE1A5079}">
      <dgm:prSet custT="1"/>
      <dgm:spPr/>
      <dgm:t>
        <a:bodyPr/>
        <a:lstStyle/>
        <a:p>
          <a:pPr rtl="0"/>
          <a:r>
            <a:rPr lang="en-GB" sz="1200" dirty="0" smtClean="0"/>
            <a:t>State - exclusive competence on  RDTI </a:t>
          </a:r>
          <a:r>
            <a:rPr lang="en-GB" sz="1200" b="1" dirty="0" smtClean="0"/>
            <a:t>general coordination 	</a:t>
          </a:r>
          <a:r>
            <a:rPr lang="es-ES" sz="1200" b="1" dirty="0" err="1" smtClean="0"/>
            <a:t>Competences</a:t>
          </a:r>
          <a:r>
            <a:rPr lang="es-ES" sz="1200" b="1" dirty="0" smtClean="0"/>
            <a:t> </a:t>
          </a:r>
          <a:r>
            <a:rPr lang="es-ES" sz="1200" b="1" dirty="0" err="1" smtClean="0"/>
            <a:t>for</a:t>
          </a:r>
          <a:r>
            <a:rPr lang="es-ES" sz="1200" b="1" dirty="0" smtClean="0"/>
            <a:t> </a:t>
          </a:r>
          <a:r>
            <a:rPr lang="es-ES" sz="1200" b="1" dirty="0" err="1" smtClean="0"/>
            <a:t>universities</a:t>
          </a:r>
          <a:r>
            <a:rPr lang="es-ES" sz="1200" b="1" dirty="0" smtClean="0"/>
            <a:t> are at </a:t>
          </a:r>
          <a:r>
            <a:rPr lang="es-ES" sz="1200" b="1" dirty="0" err="1" smtClean="0"/>
            <a:t>national</a:t>
          </a:r>
          <a:r>
            <a:rPr lang="es-ES" sz="1200" b="1" dirty="0" smtClean="0"/>
            <a:t> </a:t>
          </a:r>
          <a:r>
            <a:rPr lang="es-ES" sz="1200" b="1" dirty="0" err="1" smtClean="0"/>
            <a:t>level</a:t>
          </a:r>
          <a:r>
            <a:rPr lang="es-ES" sz="1200" b="1" dirty="0" smtClean="0"/>
            <a:t> </a:t>
          </a:r>
          <a:endParaRPr lang="en-GB" sz="1200" b="1" dirty="0"/>
        </a:p>
      </dgm:t>
    </dgm:pt>
    <dgm:pt modelId="{4EF3F219-B614-4DD7-814D-F41201BAAE90}" type="parTrans" cxnId="{448FEC8B-7B95-4663-9EC8-E05961809890}">
      <dgm:prSet/>
      <dgm:spPr/>
      <dgm:t>
        <a:bodyPr/>
        <a:lstStyle/>
        <a:p>
          <a:endParaRPr lang="en-GB" sz="2400"/>
        </a:p>
      </dgm:t>
    </dgm:pt>
    <dgm:pt modelId="{520B5E42-CE68-42DE-862F-15F8BBDCF7AE}" type="sibTrans" cxnId="{448FEC8B-7B95-4663-9EC8-E05961809890}">
      <dgm:prSet/>
      <dgm:spPr/>
      <dgm:t>
        <a:bodyPr/>
        <a:lstStyle/>
        <a:p>
          <a:endParaRPr lang="en-GB" sz="2400"/>
        </a:p>
      </dgm:t>
    </dgm:pt>
    <dgm:pt modelId="{F515A934-0369-47A4-B4B5-9FBC3F2E5408}">
      <dgm:prSet custT="1"/>
      <dgm:spPr/>
      <dgm:t>
        <a:bodyPr/>
        <a:lstStyle/>
        <a:p>
          <a:pPr rtl="0"/>
          <a:r>
            <a:rPr lang="en-GB" sz="1200" dirty="0" smtClean="0"/>
            <a:t>Regions &amp; State: </a:t>
          </a:r>
          <a:r>
            <a:rPr lang="en-GB" sz="1200" b="1" dirty="0" smtClean="0"/>
            <a:t>promotion and financing of RDTI		</a:t>
          </a:r>
          <a:r>
            <a:rPr lang="en-GB" sz="1200" dirty="0" smtClean="0"/>
            <a:t>Research competences shared</a:t>
          </a:r>
          <a:endParaRPr lang="en-GB" sz="1200" dirty="0"/>
        </a:p>
      </dgm:t>
    </dgm:pt>
    <dgm:pt modelId="{F53978C4-D008-429C-9A8A-967C6A4043CC}" type="parTrans" cxnId="{C7C57F28-50CC-4F10-A683-EBE20133A3EA}">
      <dgm:prSet/>
      <dgm:spPr/>
      <dgm:t>
        <a:bodyPr/>
        <a:lstStyle/>
        <a:p>
          <a:endParaRPr lang="en-GB" sz="2400"/>
        </a:p>
      </dgm:t>
    </dgm:pt>
    <dgm:pt modelId="{765AB518-33F2-4FF7-8733-2BDCB3B3E815}" type="sibTrans" cxnId="{C7C57F28-50CC-4F10-A683-EBE20133A3EA}">
      <dgm:prSet/>
      <dgm:spPr/>
      <dgm:t>
        <a:bodyPr/>
        <a:lstStyle/>
        <a:p>
          <a:endParaRPr lang="en-GB" sz="2400"/>
        </a:p>
      </dgm:t>
    </dgm:pt>
    <dgm:pt modelId="{5766B197-DDA1-47A2-9034-9ECC89B27AA0}">
      <dgm:prSet custT="1"/>
      <dgm:spPr/>
      <dgm:t>
        <a:bodyPr/>
        <a:lstStyle/>
        <a:p>
          <a:pPr rtl="0"/>
          <a:r>
            <a:rPr lang="en-GB" sz="1600" b="1" dirty="0" smtClean="0"/>
            <a:t>S3 specialisation areas</a:t>
          </a:r>
          <a:endParaRPr lang="en-GB" sz="1600" b="1" dirty="0"/>
        </a:p>
      </dgm:t>
    </dgm:pt>
    <dgm:pt modelId="{8D7DD12E-205E-4099-9415-632652DBB392}" type="parTrans" cxnId="{3A02C0CE-2397-4DF6-B84D-A905ED9F3F0B}">
      <dgm:prSet/>
      <dgm:spPr/>
      <dgm:t>
        <a:bodyPr/>
        <a:lstStyle/>
        <a:p>
          <a:endParaRPr lang="en-GB" sz="2400"/>
        </a:p>
      </dgm:t>
    </dgm:pt>
    <dgm:pt modelId="{23BCC6A3-D8E7-45E0-A6B8-225D852D52E5}" type="sibTrans" cxnId="{3A02C0CE-2397-4DF6-B84D-A905ED9F3F0B}">
      <dgm:prSet/>
      <dgm:spPr/>
      <dgm:t>
        <a:bodyPr/>
        <a:lstStyle/>
        <a:p>
          <a:endParaRPr lang="en-GB" sz="2400"/>
        </a:p>
      </dgm:t>
    </dgm:pt>
    <dgm:pt modelId="{62370A6C-D15F-4E13-A2F4-5837291C4BFA}">
      <dgm:prSet custT="1"/>
      <dgm:spPr/>
      <dgm:t>
        <a:bodyPr/>
        <a:lstStyle/>
        <a:p>
          <a:pPr rtl="0"/>
          <a:r>
            <a:rPr lang="en-GB" sz="1200" b="1" dirty="0" smtClean="0"/>
            <a:t>Agro-food, Clean energies, Tourism, Health, ICT			Sustainable </a:t>
          </a:r>
          <a:r>
            <a:rPr lang="en-GB" sz="1200" b="1" dirty="0" err="1" smtClean="0"/>
            <a:t>Manufact</a:t>
          </a:r>
          <a:r>
            <a:rPr lang="en-GB" sz="1200" b="1" dirty="0" smtClean="0"/>
            <a:t>.; Human &amp; Environ. Health;								Digital, Creative and Inclusive Communities</a:t>
          </a:r>
          <a:endParaRPr lang="en-GB" sz="1200" b="1" dirty="0"/>
        </a:p>
      </dgm:t>
    </dgm:pt>
    <dgm:pt modelId="{279A4251-76B7-455D-B6CD-60D0176F0BAF}" type="parTrans" cxnId="{010D9544-76E8-402D-A5E4-627C98A5DFED}">
      <dgm:prSet/>
      <dgm:spPr/>
      <dgm:t>
        <a:bodyPr/>
        <a:lstStyle/>
        <a:p>
          <a:endParaRPr lang="en-GB" sz="2400"/>
        </a:p>
      </dgm:t>
    </dgm:pt>
    <dgm:pt modelId="{58FCC9C0-7C0A-4E29-BB05-A3E17758BBAA}" type="sibTrans" cxnId="{010D9544-76E8-402D-A5E4-627C98A5DFED}">
      <dgm:prSet/>
      <dgm:spPr/>
      <dgm:t>
        <a:bodyPr/>
        <a:lstStyle/>
        <a:p>
          <a:endParaRPr lang="en-GB" sz="2400"/>
        </a:p>
      </dgm:t>
    </dgm:pt>
    <dgm:pt modelId="{172F4D7A-891B-4DAA-A132-6C0E92E39BCE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GB" sz="1200" dirty="0" smtClean="0"/>
            <a:t>Public Research Bodies (PRB), SES				Public research centres:  CNR ENEA , INFN, CREA </a:t>
          </a:r>
          <a:endParaRPr lang="en-GB" sz="1200" dirty="0"/>
        </a:p>
      </dgm:t>
    </dgm:pt>
    <dgm:pt modelId="{76F80E38-BF72-4A3F-A0C1-70D2F20D8776}" type="parTrans" cxnId="{5DF0FEF6-22D8-4214-9B1C-2FD1BBF55C4A}">
      <dgm:prSet/>
      <dgm:spPr/>
      <dgm:t>
        <a:bodyPr/>
        <a:lstStyle/>
        <a:p>
          <a:endParaRPr lang="en-GB"/>
        </a:p>
      </dgm:t>
    </dgm:pt>
    <dgm:pt modelId="{AA1CF773-BDF9-4D96-BD34-AF29E07A8655}" type="sibTrans" cxnId="{5DF0FEF6-22D8-4214-9B1C-2FD1BBF55C4A}">
      <dgm:prSet/>
      <dgm:spPr/>
      <dgm:t>
        <a:bodyPr/>
        <a:lstStyle/>
        <a:p>
          <a:endParaRPr lang="en-GB"/>
        </a:p>
      </dgm:t>
    </dgm:pt>
    <dgm:pt modelId="{43ACA6CA-393E-4DA0-B748-5FD7C6C6BD85}">
      <dgm:prSet custT="1"/>
      <dgm:spPr/>
      <dgm:t>
        <a:bodyPr/>
        <a:lstStyle/>
        <a:p>
          <a:pPr rtl="0"/>
          <a:r>
            <a:rPr lang="en-GB" sz="1600" b="1" dirty="0" smtClean="0"/>
            <a:t>Financial framework</a:t>
          </a:r>
          <a:endParaRPr lang="en-GB" sz="1600" b="1" dirty="0"/>
        </a:p>
      </dgm:t>
    </dgm:pt>
    <dgm:pt modelId="{CA17752B-03F9-478B-B3FE-AA8463090956}" type="parTrans" cxnId="{F093ECF1-BC8B-479A-A2F2-5DBCA2D85704}">
      <dgm:prSet/>
      <dgm:spPr/>
      <dgm:t>
        <a:bodyPr/>
        <a:lstStyle/>
        <a:p>
          <a:endParaRPr lang="en-GB"/>
        </a:p>
      </dgm:t>
    </dgm:pt>
    <dgm:pt modelId="{E2035FB7-5FC0-49C7-A691-9C591DCA1CCF}" type="sibTrans" cxnId="{F093ECF1-BC8B-479A-A2F2-5DBCA2D85704}">
      <dgm:prSet/>
      <dgm:spPr/>
      <dgm:t>
        <a:bodyPr/>
        <a:lstStyle/>
        <a:p>
          <a:endParaRPr lang="en-GB"/>
        </a:p>
      </dgm:t>
    </dgm:pt>
    <dgm:pt modelId="{02224942-1C58-42DD-ADD6-5EB5B8507468}">
      <dgm:prSet custT="1"/>
      <dgm:spPr/>
      <dgm:t>
        <a:bodyPr/>
        <a:lstStyle/>
        <a:p>
          <a:pPr rtl="0"/>
          <a:r>
            <a:rPr lang="en-GB" sz="1200" dirty="0" smtClean="0"/>
            <a:t>Plan for Research and Innovation (2017-2020) - €844mln,		The S3 has a budget of around € 1.1 </a:t>
          </a:r>
          <a:r>
            <a:rPr lang="en-GB" sz="1200" dirty="0" err="1" smtClean="0"/>
            <a:t>bn</a:t>
          </a:r>
          <a:r>
            <a:rPr lang="en-GB" sz="1200" dirty="0" smtClean="0"/>
            <a:t> </a:t>
          </a:r>
          <a:endParaRPr lang="en-GB" sz="1200" dirty="0"/>
        </a:p>
      </dgm:t>
    </dgm:pt>
    <dgm:pt modelId="{ECC2902C-B0B3-4DE2-83AD-7A1DDDC8D40D}" type="parTrans" cxnId="{B39AB6CE-20DF-41F1-8784-1591619D8405}">
      <dgm:prSet/>
      <dgm:spPr/>
      <dgm:t>
        <a:bodyPr/>
        <a:lstStyle/>
        <a:p>
          <a:endParaRPr lang="en-GB"/>
        </a:p>
      </dgm:t>
    </dgm:pt>
    <dgm:pt modelId="{11EF4BD0-C7DE-4976-8BB0-581605587988}" type="sibTrans" cxnId="{B39AB6CE-20DF-41F1-8784-1591619D8405}">
      <dgm:prSet/>
      <dgm:spPr/>
      <dgm:t>
        <a:bodyPr/>
        <a:lstStyle/>
        <a:p>
          <a:endParaRPr lang="en-GB"/>
        </a:p>
      </dgm:t>
    </dgm:pt>
    <dgm:pt modelId="{FBC28001-9D5C-4C83-AEBE-501475C5C18F}">
      <dgm:prSet custT="1"/>
      <dgm:spPr/>
      <dgm:t>
        <a:bodyPr/>
        <a:lstStyle/>
        <a:p>
          <a:pPr rtl="0"/>
          <a:r>
            <a:rPr lang="en-GB" sz="1200" dirty="0" smtClean="0"/>
            <a:t>TO1 in the regional ERDF - €138mln 				coming largely from ESIF - TO 1 (€ 672 </a:t>
          </a:r>
          <a:r>
            <a:rPr lang="en-GB" sz="1200" dirty="0" err="1" smtClean="0"/>
            <a:t>mln</a:t>
          </a:r>
          <a:r>
            <a:rPr lang="en-GB" sz="1200" dirty="0" smtClean="0"/>
            <a:t>.)</a:t>
          </a:r>
          <a:endParaRPr lang="en-GB" sz="1200" dirty="0"/>
        </a:p>
      </dgm:t>
    </dgm:pt>
    <dgm:pt modelId="{18F9E70C-A1D9-4C6D-8D37-C44445011A74}" type="parTrans" cxnId="{BE6B87CA-D258-4BED-8E9E-398BE5238AC5}">
      <dgm:prSet/>
      <dgm:spPr/>
      <dgm:t>
        <a:bodyPr/>
        <a:lstStyle/>
        <a:p>
          <a:endParaRPr lang="en-GB"/>
        </a:p>
      </dgm:t>
    </dgm:pt>
    <dgm:pt modelId="{26984F4E-E9A2-46B9-A283-476694BD7954}" type="sibTrans" cxnId="{BE6B87CA-D258-4BED-8E9E-398BE5238AC5}">
      <dgm:prSet/>
      <dgm:spPr/>
      <dgm:t>
        <a:bodyPr/>
        <a:lstStyle/>
        <a:p>
          <a:endParaRPr lang="en-GB"/>
        </a:p>
      </dgm:t>
    </dgm:pt>
    <dgm:pt modelId="{A9317E62-D521-4C1A-966D-3EEA6FEC760C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GB" sz="1200" dirty="0" smtClean="0"/>
            <a:t>Foundation FUNDECYT</a:t>
          </a:r>
          <a:endParaRPr lang="en-GB" sz="1200" dirty="0"/>
        </a:p>
      </dgm:t>
    </dgm:pt>
    <dgm:pt modelId="{60119033-9768-4552-97D1-EE17C7E80450}" type="sibTrans" cxnId="{F998C68F-DDD2-48CF-B5E5-3055CBF19B4E}">
      <dgm:prSet/>
      <dgm:spPr/>
      <dgm:t>
        <a:bodyPr/>
        <a:lstStyle/>
        <a:p>
          <a:endParaRPr lang="en-GB" sz="2400"/>
        </a:p>
      </dgm:t>
    </dgm:pt>
    <dgm:pt modelId="{CC8DA3A7-020A-430E-B36F-F3E212753110}" type="parTrans" cxnId="{F998C68F-DDD2-48CF-B5E5-3055CBF19B4E}">
      <dgm:prSet/>
      <dgm:spPr/>
      <dgm:t>
        <a:bodyPr/>
        <a:lstStyle/>
        <a:p>
          <a:endParaRPr lang="en-GB" sz="2400"/>
        </a:p>
      </dgm:t>
    </dgm:pt>
    <dgm:pt modelId="{DCC4B870-6D2A-4CA2-881E-BEA8EC58BCE9}">
      <dgm:prSet custT="1"/>
      <dgm:spPr/>
      <dgm:t>
        <a:bodyPr/>
        <a:lstStyle/>
        <a:p>
          <a:pPr marL="36000" algn="just" rtl="0">
            <a:spcBef>
              <a:spcPts val="0"/>
            </a:spcBef>
            <a:spcAft>
              <a:spcPts val="600"/>
            </a:spcAft>
          </a:pPr>
          <a:r>
            <a:rPr lang="en-GB" sz="1200" b="1" dirty="0" smtClean="0"/>
            <a:t>0.8% of total Spanish GERD </a:t>
          </a:r>
          <a:r>
            <a:rPr lang="en-GB" sz="1200" dirty="0" smtClean="0"/>
            <a:t>in 2016	  			</a:t>
          </a:r>
          <a:r>
            <a:rPr lang="es-ES" sz="1200" b="1" dirty="0" smtClean="0"/>
            <a:t>3.2% of </a:t>
          </a:r>
          <a:r>
            <a:rPr lang="es-ES" sz="1200" b="1" dirty="0" err="1" smtClean="0"/>
            <a:t>national</a:t>
          </a:r>
          <a:r>
            <a:rPr lang="es-ES" sz="1200" b="1" dirty="0" smtClean="0"/>
            <a:t> GERD</a:t>
          </a:r>
          <a:r>
            <a:rPr lang="en-GB" sz="1200" b="1" dirty="0" smtClean="0"/>
            <a:t>          </a:t>
          </a:r>
          <a:endParaRPr lang="en-GB" sz="1200" dirty="0"/>
        </a:p>
      </dgm:t>
    </dgm:pt>
    <dgm:pt modelId="{315CB9A8-0C6C-4A18-B8A0-C2502646E07D}" type="parTrans" cxnId="{9051C656-AA22-4BCE-8AFC-3C735D29C391}">
      <dgm:prSet/>
      <dgm:spPr/>
      <dgm:t>
        <a:bodyPr/>
        <a:lstStyle/>
        <a:p>
          <a:endParaRPr lang="es-ES"/>
        </a:p>
      </dgm:t>
    </dgm:pt>
    <dgm:pt modelId="{E26ECBCD-76C8-4729-A413-EBC711B37A50}" type="sibTrans" cxnId="{9051C656-AA22-4BCE-8AFC-3C735D29C391}">
      <dgm:prSet/>
      <dgm:spPr/>
      <dgm:t>
        <a:bodyPr/>
        <a:lstStyle/>
        <a:p>
          <a:endParaRPr lang="es-ES"/>
        </a:p>
      </dgm:t>
    </dgm:pt>
    <dgm:pt modelId="{AFB36F82-475D-4861-AACA-5A9CB90DB7F3}" type="pres">
      <dgm:prSet presAssocID="{184F59DE-9C36-40B2-B616-356BFFD1DD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150857-EBD9-49B8-968B-92578255233A}" type="pres">
      <dgm:prSet presAssocID="{8896DFA1-BB98-4124-AF1A-6C23031A42C7}" presName="parentLin" presStyleCnt="0"/>
      <dgm:spPr/>
    </dgm:pt>
    <dgm:pt modelId="{ECAC99C0-03A3-4E3D-9936-FF464A3B42DE}" type="pres">
      <dgm:prSet presAssocID="{8896DFA1-BB98-4124-AF1A-6C23031A42C7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3BAC8637-217E-40C0-BDD4-0704E741775C}" type="pres">
      <dgm:prSet presAssocID="{8896DFA1-BB98-4124-AF1A-6C23031A42C7}" presName="parentText" presStyleLbl="node1" presStyleIdx="0" presStyleCnt="5" custScaleX="97051" custScaleY="6221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2461C5-F224-4D02-9A81-827E182DAE43}" type="pres">
      <dgm:prSet presAssocID="{8896DFA1-BB98-4124-AF1A-6C23031A42C7}" presName="negativeSpace" presStyleCnt="0"/>
      <dgm:spPr/>
    </dgm:pt>
    <dgm:pt modelId="{BCA1B28F-33B7-4D16-AA41-0AB534096E87}" type="pres">
      <dgm:prSet presAssocID="{8896DFA1-BB98-4124-AF1A-6C23031A42C7}" presName="childText" presStyleLbl="conFgAcc1" presStyleIdx="0" presStyleCnt="5" custScaleX="100000" custScaleY="84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95632F-BA7D-455A-A193-462374AEC699}" type="pres">
      <dgm:prSet presAssocID="{96A5D328-DC9A-4C04-999E-F062075D3547}" presName="spaceBetweenRectangles" presStyleCnt="0"/>
      <dgm:spPr/>
    </dgm:pt>
    <dgm:pt modelId="{5A8CA2B1-BEC4-42E3-AB1C-91A91095BC73}" type="pres">
      <dgm:prSet presAssocID="{FA1A5205-64FC-4BA7-84B6-6D1C92B00C29}" presName="parentLin" presStyleCnt="0"/>
      <dgm:spPr/>
    </dgm:pt>
    <dgm:pt modelId="{8C7641D7-2F74-432C-A059-1A3237F45480}" type="pres">
      <dgm:prSet presAssocID="{FA1A5205-64FC-4BA7-84B6-6D1C92B00C29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024E0E34-AB4E-4F74-93F7-A2E26227F007}" type="pres">
      <dgm:prSet presAssocID="{FA1A5205-64FC-4BA7-84B6-6D1C92B00C29}" presName="parentText" presStyleLbl="node1" presStyleIdx="1" presStyleCnt="5" custScaleX="98025" custScaleY="718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EB8FE6-009A-443C-A2E9-E677156852A3}" type="pres">
      <dgm:prSet presAssocID="{FA1A5205-64FC-4BA7-84B6-6D1C92B00C29}" presName="negativeSpace" presStyleCnt="0"/>
      <dgm:spPr/>
    </dgm:pt>
    <dgm:pt modelId="{7B426029-0463-4027-874A-D1D800802139}" type="pres">
      <dgm:prSet presAssocID="{FA1A5205-64FC-4BA7-84B6-6D1C92B00C29}" presName="childText" presStyleLbl="conFgAcc1" presStyleIdx="1" presStyleCnt="5" custScaleX="100000" custScaleY="684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CFAE0-4EA6-49F3-A261-8FA47CE8915C}" type="pres">
      <dgm:prSet presAssocID="{68BEE8D0-9D79-4A14-88E4-B3565936C85C}" presName="spaceBetweenRectangles" presStyleCnt="0"/>
      <dgm:spPr/>
    </dgm:pt>
    <dgm:pt modelId="{A40CC1CA-5EFB-481C-A693-577F27BFA7FE}" type="pres">
      <dgm:prSet presAssocID="{60645A7A-614A-4C18-9166-00F5ADE47383}" presName="parentLin" presStyleCnt="0"/>
      <dgm:spPr/>
    </dgm:pt>
    <dgm:pt modelId="{20D2C0FF-C84E-4FFD-9F4F-59D7A2C27E34}" type="pres">
      <dgm:prSet presAssocID="{60645A7A-614A-4C18-9166-00F5ADE47383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4CE88274-BBF1-4043-B529-384537B1AE84}" type="pres">
      <dgm:prSet presAssocID="{60645A7A-614A-4C18-9166-00F5ADE47383}" presName="parentText" presStyleLbl="node1" presStyleIdx="2" presStyleCnt="5" custScaleX="97848" custScaleY="8508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4C76E1-9DC8-4A82-A053-0A5900129CFC}" type="pres">
      <dgm:prSet presAssocID="{60645A7A-614A-4C18-9166-00F5ADE47383}" presName="negativeSpace" presStyleCnt="0"/>
      <dgm:spPr/>
    </dgm:pt>
    <dgm:pt modelId="{6FF5D1AF-F04B-447B-877B-5D196863BA43}" type="pres">
      <dgm:prSet presAssocID="{60645A7A-614A-4C18-9166-00F5ADE47383}" presName="childText" presStyleLbl="conFgAcc1" presStyleIdx="2" presStyleCnt="5" custScaleX="100000" custScaleY="140872" custLinFactNeighborX="1350" custLinFactNeighborY="-118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5B546-F5ED-43B6-8FBB-732C5AA8E80F}" type="pres">
      <dgm:prSet presAssocID="{5DD5A7B2-32AF-4ADF-B7AB-D935650FBD14}" presName="spaceBetweenRectangles" presStyleCnt="0"/>
      <dgm:spPr/>
    </dgm:pt>
    <dgm:pt modelId="{F667B0A8-3D43-4B3D-8822-C85CBC7BA84C}" type="pres">
      <dgm:prSet presAssocID="{5766B197-DDA1-47A2-9034-9ECC89B27AA0}" presName="parentLin" presStyleCnt="0"/>
      <dgm:spPr/>
    </dgm:pt>
    <dgm:pt modelId="{04DD6069-A005-4384-99E7-0F0C2F3E0038}" type="pres">
      <dgm:prSet presAssocID="{5766B197-DDA1-47A2-9034-9ECC89B27AA0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FD8BEF28-72A3-4F8F-A199-508DC4540FAE}" type="pres">
      <dgm:prSet presAssocID="{5766B197-DDA1-47A2-9034-9ECC89B27AA0}" presName="parentText" presStyleLbl="node1" presStyleIdx="3" presStyleCnt="5" custScaleX="98024" custScaleY="734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3EE66-95A1-4808-96DA-ED95E05A82B1}" type="pres">
      <dgm:prSet presAssocID="{5766B197-DDA1-47A2-9034-9ECC89B27AA0}" presName="negativeSpace" presStyleCnt="0"/>
      <dgm:spPr/>
    </dgm:pt>
    <dgm:pt modelId="{A4C689C1-C469-49E1-8FCF-9B1047E3E297}" type="pres">
      <dgm:prSet presAssocID="{5766B197-DDA1-47A2-9034-9ECC89B27AA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FF91D-78A7-484A-B831-E9E83FEB2676}" type="pres">
      <dgm:prSet presAssocID="{23BCC6A3-D8E7-45E0-A6B8-225D852D52E5}" presName="spaceBetweenRectangles" presStyleCnt="0"/>
      <dgm:spPr/>
    </dgm:pt>
    <dgm:pt modelId="{5916401B-769E-415A-BB92-0E7002453B86}" type="pres">
      <dgm:prSet presAssocID="{43ACA6CA-393E-4DA0-B748-5FD7C6C6BD85}" presName="parentLin" presStyleCnt="0"/>
      <dgm:spPr/>
    </dgm:pt>
    <dgm:pt modelId="{7E5127D6-5A7E-4190-8A22-7494CDB0D734}" type="pres">
      <dgm:prSet presAssocID="{43ACA6CA-393E-4DA0-B748-5FD7C6C6BD85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4E84615A-10DE-4D93-9875-EA5880B88429}" type="pres">
      <dgm:prSet presAssocID="{43ACA6CA-393E-4DA0-B748-5FD7C6C6BD85}" presName="parentText" presStyleLbl="node1" presStyleIdx="4" presStyleCnt="5" custScaleX="98024" custScaleY="8762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078EC-DCF4-42D8-8F96-E2B1AB8CE15D}" type="pres">
      <dgm:prSet presAssocID="{43ACA6CA-393E-4DA0-B748-5FD7C6C6BD85}" presName="negativeSpace" presStyleCnt="0"/>
      <dgm:spPr/>
    </dgm:pt>
    <dgm:pt modelId="{8C2FA0AD-1F9C-4081-A105-F6C7B7EB3C9F}" type="pres">
      <dgm:prSet presAssocID="{43ACA6CA-393E-4DA0-B748-5FD7C6C6BD8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9CDDE2-0B7A-4301-A99F-3165154ADCDD}" type="presOf" srcId="{F515A934-0369-47A4-B4B5-9FBC3F2E5408}" destId="{6FF5D1AF-F04B-447B-877B-5D196863BA43}" srcOrd="0" destOrd="1" presId="urn:microsoft.com/office/officeart/2005/8/layout/list1"/>
    <dgm:cxn modelId="{CC1EEFB9-0F62-49C4-8ACB-36734C3C97BE}" type="presOf" srcId="{02224942-1C58-42DD-ADD6-5EB5B8507468}" destId="{8C2FA0AD-1F9C-4081-A105-F6C7B7EB3C9F}" srcOrd="0" destOrd="0" presId="urn:microsoft.com/office/officeart/2005/8/layout/list1"/>
    <dgm:cxn modelId="{BE6B87CA-D258-4BED-8E9E-398BE5238AC5}" srcId="{43ACA6CA-393E-4DA0-B748-5FD7C6C6BD85}" destId="{FBC28001-9D5C-4C83-AEBE-501475C5C18F}" srcOrd="1" destOrd="0" parTransId="{18F9E70C-A1D9-4C6D-8D37-C44445011A74}" sibTransId="{26984F4E-E9A2-46B9-A283-476694BD7954}"/>
    <dgm:cxn modelId="{F093ECF1-BC8B-479A-A2F2-5DBCA2D85704}" srcId="{184F59DE-9C36-40B2-B616-356BFFD1DD2A}" destId="{43ACA6CA-393E-4DA0-B748-5FD7C6C6BD85}" srcOrd="4" destOrd="0" parTransId="{CA17752B-03F9-478B-B3FE-AA8463090956}" sibTransId="{E2035FB7-5FC0-49C7-A691-9C591DCA1CCF}"/>
    <dgm:cxn modelId="{DC7212E0-206F-4771-BF97-A7027492C3A1}" type="presOf" srcId="{60645A7A-614A-4C18-9166-00F5ADE47383}" destId="{4CE88274-BBF1-4043-B529-384537B1AE84}" srcOrd="1" destOrd="0" presId="urn:microsoft.com/office/officeart/2005/8/layout/list1"/>
    <dgm:cxn modelId="{63E93377-370F-4CDE-8259-E26F70827652}" srcId="{184F59DE-9C36-40B2-B616-356BFFD1DD2A}" destId="{FA1A5205-64FC-4BA7-84B6-6D1C92B00C29}" srcOrd="1" destOrd="0" parTransId="{FC9948D3-8A7F-47B7-8B74-8F79AE157DA3}" sibTransId="{68BEE8D0-9D79-4A14-88E4-B3565936C85C}"/>
    <dgm:cxn modelId="{9051C656-AA22-4BCE-8AFC-3C735D29C391}" srcId="{8896DFA1-BB98-4124-AF1A-6C23031A42C7}" destId="{DCC4B870-6D2A-4CA2-881E-BEA8EC58BCE9}" srcOrd="0" destOrd="0" parTransId="{315CB9A8-0C6C-4A18-B8A0-C2502646E07D}" sibTransId="{E26ECBCD-76C8-4729-A413-EBC711B37A50}"/>
    <dgm:cxn modelId="{3A02C0CE-2397-4DF6-B84D-A905ED9F3F0B}" srcId="{184F59DE-9C36-40B2-B616-356BFFD1DD2A}" destId="{5766B197-DDA1-47A2-9034-9ECC89B27AA0}" srcOrd="3" destOrd="0" parTransId="{8D7DD12E-205E-4099-9415-632652DBB392}" sibTransId="{23BCC6A3-D8E7-45E0-A6B8-225D852D52E5}"/>
    <dgm:cxn modelId="{C8DA0148-614F-47F1-B3A2-1325987A905D}" type="presOf" srcId="{A9317E62-D521-4C1A-966D-3EEA6FEC760C}" destId="{7B426029-0463-4027-874A-D1D800802139}" srcOrd="0" destOrd="2" presId="urn:microsoft.com/office/officeart/2005/8/layout/list1"/>
    <dgm:cxn modelId="{DB500E59-ADA8-40EE-93CE-30D4A0360AEB}" type="presOf" srcId="{60645A7A-614A-4C18-9166-00F5ADE47383}" destId="{20D2C0FF-C84E-4FFD-9F4F-59D7A2C27E34}" srcOrd="0" destOrd="0" presId="urn:microsoft.com/office/officeart/2005/8/layout/list1"/>
    <dgm:cxn modelId="{F998C68F-DDD2-48CF-B5E5-3055CBF19B4E}" srcId="{FA1A5205-64FC-4BA7-84B6-6D1C92B00C29}" destId="{A9317E62-D521-4C1A-966D-3EEA6FEC760C}" srcOrd="2" destOrd="0" parTransId="{CC8DA3A7-020A-430E-B36F-F3E212753110}" sibTransId="{60119033-9768-4552-97D1-EE17C7E80450}"/>
    <dgm:cxn modelId="{50856515-BB0A-4F3E-A1A8-81E7FC3C8D16}" type="presOf" srcId="{8896DFA1-BB98-4124-AF1A-6C23031A42C7}" destId="{ECAC99C0-03A3-4E3D-9936-FF464A3B42DE}" srcOrd="0" destOrd="0" presId="urn:microsoft.com/office/officeart/2005/8/layout/list1"/>
    <dgm:cxn modelId="{448FEC8B-7B95-4663-9EC8-E05961809890}" srcId="{60645A7A-614A-4C18-9166-00F5ADE47383}" destId="{B4D66D37-D1BD-486F-9FB9-8481EE1A5079}" srcOrd="0" destOrd="0" parTransId="{4EF3F219-B614-4DD7-814D-F41201BAAE90}" sibTransId="{520B5E42-CE68-42DE-862F-15F8BBDCF7AE}"/>
    <dgm:cxn modelId="{8DFD1E4A-7B92-4926-BABA-72378134D5F0}" type="presOf" srcId="{184F59DE-9C36-40B2-B616-356BFFD1DD2A}" destId="{AFB36F82-475D-4861-AACA-5A9CB90DB7F3}" srcOrd="0" destOrd="0" presId="urn:microsoft.com/office/officeart/2005/8/layout/list1"/>
    <dgm:cxn modelId="{1071EF77-BBDC-4577-817E-54417F38054E}" type="presOf" srcId="{FBC28001-9D5C-4C83-AEBE-501475C5C18F}" destId="{8C2FA0AD-1F9C-4081-A105-F6C7B7EB3C9F}" srcOrd="0" destOrd="1" presId="urn:microsoft.com/office/officeart/2005/8/layout/list1"/>
    <dgm:cxn modelId="{2A8FE3A8-78BC-44B6-B441-6911F80C9B6B}" srcId="{184F59DE-9C36-40B2-B616-356BFFD1DD2A}" destId="{60645A7A-614A-4C18-9166-00F5ADE47383}" srcOrd="2" destOrd="0" parTransId="{2E7E69F1-6B2E-4E33-BB10-D66243BBE664}" sibTransId="{5DD5A7B2-32AF-4ADF-B7AB-D935650FBD14}"/>
    <dgm:cxn modelId="{5AE7DBEF-C51F-47FD-8BFC-8AE5FDE6C9D0}" type="presOf" srcId="{62370A6C-D15F-4E13-A2F4-5837291C4BFA}" destId="{A4C689C1-C469-49E1-8FCF-9B1047E3E297}" srcOrd="0" destOrd="0" presId="urn:microsoft.com/office/officeart/2005/8/layout/list1"/>
    <dgm:cxn modelId="{3766661C-1BEA-4438-A333-2969213826AA}" type="presOf" srcId="{43ACA6CA-393E-4DA0-B748-5FD7C6C6BD85}" destId="{4E84615A-10DE-4D93-9875-EA5880B88429}" srcOrd="1" destOrd="0" presId="urn:microsoft.com/office/officeart/2005/8/layout/list1"/>
    <dgm:cxn modelId="{F72527B3-AB34-47B0-85FE-6EAC1F4AA47A}" type="presOf" srcId="{8896DFA1-BB98-4124-AF1A-6C23031A42C7}" destId="{3BAC8637-217E-40C0-BDD4-0704E741775C}" srcOrd="1" destOrd="0" presId="urn:microsoft.com/office/officeart/2005/8/layout/list1"/>
    <dgm:cxn modelId="{AC35BE3A-8C3F-44E6-8A21-ABFE1BEBE4AC}" type="presOf" srcId="{FA1A5205-64FC-4BA7-84B6-6D1C92B00C29}" destId="{024E0E34-AB4E-4F74-93F7-A2E26227F007}" srcOrd="1" destOrd="0" presId="urn:microsoft.com/office/officeart/2005/8/layout/list1"/>
    <dgm:cxn modelId="{C2180946-F174-4B4A-A420-246DBDE47FF8}" type="presOf" srcId="{FA1A5205-64FC-4BA7-84B6-6D1C92B00C29}" destId="{8C7641D7-2F74-432C-A059-1A3237F45480}" srcOrd="0" destOrd="0" presId="urn:microsoft.com/office/officeart/2005/8/layout/list1"/>
    <dgm:cxn modelId="{B5BAD5F0-EA3F-46F6-B114-D39DF9B48466}" type="presOf" srcId="{B4D66D37-D1BD-486F-9FB9-8481EE1A5079}" destId="{6FF5D1AF-F04B-447B-877B-5D196863BA43}" srcOrd="0" destOrd="0" presId="urn:microsoft.com/office/officeart/2005/8/layout/list1"/>
    <dgm:cxn modelId="{C7C57F28-50CC-4F10-A683-EBE20133A3EA}" srcId="{60645A7A-614A-4C18-9166-00F5ADE47383}" destId="{F515A934-0369-47A4-B4B5-9FBC3F2E5408}" srcOrd="1" destOrd="0" parTransId="{F53978C4-D008-429C-9A8A-967C6A4043CC}" sibTransId="{765AB518-33F2-4FF7-8733-2BDCB3B3E815}"/>
    <dgm:cxn modelId="{B39AB6CE-20DF-41F1-8784-1591619D8405}" srcId="{43ACA6CA-393E-4DA0-B748-5FD7C6C6BD85}" destId="{02224942-1C58-42DD-ADD6-5EB5B8507468}" srcOrd="0" destOrd="0" parTransId="{ECC2902C-B0B3-4DE2-83AD-7A1DDDC8D40D}" sibTransId="{11EF4BD0-C7DE-4976-8BB0-581605587988}"/>
    <dgm:cxn modelId="{D4B24A0B-A3FD-4711-A4AE-12007CFC39C1}" srcId="{184F59DE-9C36-40B2-B616-356BFFD1DD2A}" destId="{8896DFA1-BB98-4124-AF1A-6C23031A42C7}" srcOrd="0" destOrd="0" parTransId="{7E6BA92B-DBCF-4C68-A8AB-8EE1A314AC08}" sibTransId="{96A5D328-DC9A-4C04-999E-F062075D3547}"/>
    <dgm:cxn modelId="{470B93AA-C857-4715-BE49-9998AB939355}" type="presOf" srcId="{43ACA6CA-393E-4DA0-B748-5FD7C6C6BD85}" destId="{7E5127D6-5A7E-4190-8A22-7494CDB0D734}" srcOrd="0" destOrd="0" presId="urn:microsoft.com/office/officeart/2005/8/layout/list1"/>
    <dgm:cxn modelId="{1E5155BF-382C-464E-A2CC-039DDC610F83}" type="presOf" srcId="{172F4D7A-891B-4DAA-A132-6C0E92E39BCE}" destId="{7B426029-0463-4027-874A-D1D800802139}" srcOrd="0" destOrd="1" presId="urn:microsoft.com/office/officeart/2005/8/layout/list1"/>
    <dgm:cxn modelId="{010D9544-76E8-402D-A5E4-627C98A5DFED}" srcId="{5766B197-DDA1-47A2-9034-9ECC89B27AA0}" destId="{62370A6C-D15F-4E13-A2F4-5837291C4BFA}" srcOrd="0" destOrd="0" parTransId="{279A4251-76B7-455D-B6CD-60D0176F0BAF}" sibTransId="{58FCC9C0-7C0A-4E29-BB05-A3E17758BBAA}"/>
    <dgm:cxn modelId="{5DF0FEF6-22D8-4214-9B1C-2FD1BBF55C4A}" srcId="{FA1A5205-64FC-4BA7-84B6-6D1C92B00C29}" destId="{172F4D7A-891B-4DAA-A132-6C0E92E39BCE}" srcOrd="1" destOrd="0" parTransId="{76F80E38-BF72-4A3F-A0C1-70D2F20D8776}" sibTransId="{AA1CF773-BDF9-4D96-BD34-AF29E07A8655}"/>
    <dgm:cxn modelId="{3CF25D0A-6E00-47B8-8059-E30764557276}" srcId="{FA1A5205-64FC-4BA7-84B6-6D1C92B00C29}" destId="{AB4958D9-82C6-4F05-979D-17DD069EB02F}" srcOrd="0" destOrd="0" parTransId="{497819D1-899B-49A9-86D7-1C3D774C9807}" sibTransId="{07B5EAD6-05C8-4B80-9E7A-04DC6007A860}"/>
    <dgm:cxn modelId="{A60EC036-7468-4C6C-B4EA-C3E07CA577BC}" type="presOf" srcId="{5766B197-DDA1-47A2-9034-9ECC89B27AA0}" destId="{04DD6069-A005-4384-99E7-0F0C2F3E0038}" srcOrd="0" destOrd="0" presId="urn:microsoft.com/office/officeart/2005/8/layout/list1"/>
    <dgm:cxn modelId="{6DD19571-DED0-42F4-B2E0-9C9160291FF2}" type="presOf" srcId="{5766B197-DDA1-47A2-9034-9ECC89B27AA0}" destId="{FD8BEF28-72A3-4F8F-A199-508DC4540FAE}" srcOrd="1" destOrd="0" presId="urn:microsoft.com/office/officeart/2005/8/layout/list1"/>
    <dgm:cxn modelId="{5453FBA4-7EBF-43C5-8B4B-5EEC55AB94F8}" type="presOf" srcId="{AB4958D9-82C6-4F05-979D-17DD069EB02F}" destId="{7B426029-0463-4027-874A-D1D800802139}" srcOrd="0" destOrd="0" presId="urn:microsoft.com/office/officeart/2005/8/layout/list1"/>
    <dgm:cxn modelId="{5A8FD341-BFFB-4149-A942-E96084D896D0}" type="presOf" srcId="{DCC4B870-6D2A-4CA2-881E-BEA8EC58BCE9}" destId="{BCA1B28F-33B7-4D16-AA41-0AB534096E87}" srcOrd="0" destOrd="0" presId="urn:microsoft.com/office/officeart/2005/8/layout/list1"/>
    <dgm:cxn modelId="{23075778-D0A3-4321-AED6-5FFF3BDE1BAD}" type="presParOf" srcId="{AFB36F82-475D-4861-AACA-5A9CB90DB7F3}" destId="{D3150857-EBD9-49B8-968B-92578255233A}" srcOrd="0" destOrd="0" presId="urn:microsoft.com/office/officeart/2005/8/layout/list1"/>
    <dgm:cxn modelId="{B8795683-D018-4A07-9606-F8D5E5B03952}" type="presParOf" srcId="{D3150857-EBD9-49B8-968B-92578255233A}" destId="{ECAC99C0-03A3-4E3D-9936-FF464A3B42DE}" srcOrd="0" destOrd="0" presId="urn:microsoft.com/office/officeart/2005/8/layout/list1"/>
    <dgm:cxn modelId="{DE272A53-486B-4958-975E-BE847FE97C10}" type="presParOf" srcId="{D3150857-EBD9-49B8-968B-92578255233A}" destId="{3BAC8637-217E-40C0-BDD4-0704E741775C}" srcOrd="1" destOrd="0" presId="urn:microsoft.com/office/officeart/2005/8/layout/list1"/>
    <dgm:cxn modelId="{F1610F51-AA75-41CC-B171-6AEE45FEFDB4}" type="presParOf" srcId="{AFB36F82-475D-4861-AACA-5A9CB90DB7F3}" destId="{842461C5-F224-4D02-9A81-827E182DAE43}" srcOrd="1" destOrd="0" presId="urn:microsoft.com/office/officeart/2005/8/layout/list1"/>
    <dgm:cxn modelId="{EBD0D305-E5E1-431A-8174-F98880E547C3}" type="presParOf" srcId="{AFB36F82-475D-4861-AACA-5A9CB90DB7F3}" destId="{BCA1B28F-33B7-4D16-AA41-0AB534096E87}" srcOrd="2" destOrd="0" presId="urn:microsoft.com/office/officeart/2005/8/layout/list1"/>
    <dgm:cxn modelId="{AA3AB1C0-D7DB-41A5-9504-49C6848772EE}" type="presParOf" srcId="{AFB36F82-475D-4861-AACA-5A9CB90DB7F3}" destId="{F895632F-BA7D-455A-A193-462374AEC699}" srcOrd="3" destOrd="0" presId="urn:microsoft.com/office/officeart/2005/8/layout/list1"/>
    <dgm:cxn modelId="{83F744E1-B89B-49B3-A464-61F655E92C10}" type="presParOf" srcId="{AFB36F82-475D-4861-AACA-5A9CB90DB7F3}" destId="{5A8CA2B1-BEC4-42E3-AB1C-91A91095BC73}" srcOrd="4" destOrd="0" presId="urn:microsoft.com/office/officeart/2005/8/layout/list1"/>
    <dgm:cxn modelId="{5E37F673-FD35-40E0-9132-A2101F2BFCF4}" type="presParOf" srcId="{5A8CA2B1-BEC4-42E3-AB1C-91A91095BC73}" destId="{8C7641D7-2F74-432C-A059-1A3237F45480}" srcOrd="0" destOrd="0" presId="urn:microsoft.com/office/officeart/2005/8/layout/list1"/>
    <dgm:cxn modelId="{D3E17D8D-8120-4B51-9B10-C06009757F4F}" type="presParOf" srcId="{5A8CA2B1-BEC4-42E3-AB1C-91A91095BC73}" destId="{024E0E34-AB4E-4F74-93F7-A2E26227F007}" srcOrd="1" destOrd="0" presId="urn:microsoft.com/office/officeart/2005/8/layout/list1"/>
    <dgm:cxn modelId="{F059DBB5-3E21-4984-98EA-1BC39A32F0E9}" type="presParOf" srcId="{AFB36F82-475D-4861-AACA-5A9CB90DB7F3}" destId="{1DEB8FE6-009A-443C-A2E9-E677156852A3}" srcOrd="5" destOrd="0" presId="urn:microsoft.com/office/officeart/2005/8/layout/list1"/>
    <dgm:cxn modelId="{1BE2212D-D922-4437-81C7-28A8DAB0F4C3}" type="presParOf" srcId="{AFB36F82-475D-4861-AACA-5A9CB90DB7F3}" destId="{7B426029-0463-4027-874A-D1D800802139}" srcOrd="6" destOrd="0" presId="urn:microsoft.com/office/officeart/2005/8/layout/list1"/>
    <dgm:cxn modelId="{33BA4D0C-0D91-4741-9A6F-E77D11627C79}" type="presParOf" srcId="{AFB36F82-475D-4861-AACA-5A9CB90DB7F3}" destId="{CC5CFAE0-4EA6-49F3-A261-8FA47CE8915C}" srcOrd="7" destOrd="0" presId="urn:microsoft.com/office/officeart/2005/8/layout/list1"/>
    <dgm:cxn modelId="{3CA9A99B-8021-47D4-8160-A255A4B5D218}" type="presParOf" srcId="{AFB36F82-475D-4861-AACA-5A9CB90DB7F3}" destId="{A40CC1CA-5EFB-481C-A693-577F27BFA7FE}" srcOrd="8" destOrd="0" presId="urn:microsoft.com/office/officeart/2005/8/layout/list1"/>
    <dgm:cxn modelId="{55EED6BA-7C2C-42F3-B58A-DF122F8BBBF0}" type="presParOf" srcId="{A40CC1CA-5EFB-481C-A693-577F27BFA7FE}" destId="{20D2C0FF-C84E-4FFD-9F4F-59D7A2C27E34}" srcOrd="0" destOrd="0" presId="urn:microsoft.com/office/officeart/2005/8/layout/list1"/>
    <dgm:cxn modelId="{5262E01A-D82F-4261-ADFC-95386CFDB6CA}" type="presParOf" srcId="{A40CC1CA-5EFB-481C-A693-577F27BFA7FE}" destId="{4CE88274-BBF1-4043-B529-384537B1AE84}" srcOrd="1" destOrd="0" presId="urn:microsoft.com/office/officeart/2005/8/layout/list1"/>
    <dgm:cxn modelId="{00B9B17C-245F-4AD7-8BAF-B93E36910493}" type="presParOf" srcId="{AFB36F82-475D-4861-AACA-5A9CB90DB7F3}" destId="{524C76E1-9DC8-4A82-A053-0A5900129CFC}" srcOrd="9" destOrd="0" presId="urn:microsoft.com/office/officeart/2005/8/layout/list1"/>
    <dgm:cxn modelId="{95D79525-44FB-4024-A0C1-7C1F698BC097}" type="presParOf" srcId="{AFB36F82-475D-4861-AACA-5A9CB90DB7F3}" destId="{6FF5D1AF-F04B-447B-877B-5D196863BA43}" srcOrd="10" destOrd="0" presId="urn:microsoft.com/office/officeart/2005/8/layout/list1"/>
    <dgm:cxn modelId="{08ADE65E-3D93-4EDB-AE18-5B195A14DFBA}" type="presParOf" srcId="{AFB36F82-475D-4861-AACA-5A9CB90DB7F3}" destId="{CBE5B546-F5ED-43B6-8FBB-732C5AA8E80F}" srcOrd="11" destOrd="0" presId="urn:microsoft.com/office/officeart/2005/8/layout/list1"/>
    <dgm:cxn modelId="{4AED08F5-DB99-4232-B0A4-193E807F2283}" type="presParOf" srcId="{AFB36F82-475D-4861-AACA-5A9CB90DB7F3}" destId="{F667B0A8-3D43-4B3D-8822-C85CBC7BA84C}" srcOrd="12" destOrd="0" presId="urn:microsoft.com/office/officeart/2005/8/layout/list1"/>
    <dgm:cxn modelId="{763AC74C-F1FA-4DF8-AFD6-6AB730D13972}" type="presParOf" srcId="{F667B0A8-3D43-4B3D-8822-C85CBC7BA84C}" destId="{04DD6069-A005-4384-99E7-0F0C2F3E0038}" srcOrd="0" destOrd="0" presId="urn:microsoft.com/office/officeart/2005/8/layout/list1"/>
    <dgm:cxn modelId="{F1D1A5A0-2256-4FD1-8EE3-7EB753BE7806}" type="presParOf" srcId="{F667B0A8-3D43-4B3D-8822-C85CBC7BA84C}" destId="{FD8BEF28-72A3-4F8F-A199-508DC4540FAE}" srcOrd="1" destOrd="0" presId="urn:microsoft.com/office/officeart/2005/8/layout/list1"/>
    <dgm:cxn modelId="{034EBF3A-03A3-4F79-8024-2FAE279701DE}" type="presParOf" srcId="{AFB36F82-475D-4861-AACA-5A9CB90DB7F3}" destId="{5023EE66-95A1-4808-96DA-ED95E05A82B1}" srcOrd="13" destOrd="0" presId="urn:microsoft.com/office/officeart/2005/8/layout/list1"/>
    <dgm:cxn modelId="{5A0A27BB-4983-4C7F-B216-041A15823B24}" type="presParOf" srcId="{AFB36F82-475D-4861-AACA-5A9CB90DB7F3}" destId="{A4C689C1-C469-49E1-8FCF-9B1047E3E297}" srcOrd="14" destOrd="0" presId="urn:microsoft.com/office/officeart/2005/8/layout/list1"/>
    <dgm:cxn modelId="{0E5E0CFD-6CFB-4E56-9CFE-9175F1842696}" type="presParOf" srcId="{AFB36F82-475D-4861-AACA-5A9CB90DB7F3}" destId="{DC0FF91D-78A7-484A-B831-E9E83FEB2676}" srcOrd="15" destOrd="0" presId="urn:microsoft.com/office/officeart/2005/8/layout/list1"/>
    <dgm:cxn modelId="{505DDF20-B184-4F36-BEFC-E7A99FEBE2C7}" type="presParOf" srcId="{AFB36F82-475D-4861-AACA-5A9CB90DB7F3}" destId="{5916401B-769E-415A-BB92-0E7002453B86}" srcOrd="16" destOrd="0" presId="urn:microsoft.com/office/officeart/2005/8/layout/list1"/>
    <dgm:cxn modelId="{6A868C59-F070-4C36-B3BA-CBBCA9261EEE}" type="presParOf" srcId="{5916401B-769E-415A-BB92-0E7002453B86}" destId="{7E5127D6-5A7E-4190-8A22-7494CDB0D734}" srcOrd="0" destOrd="0" presId="urn:microsoft.com/office/officeart/2005/8/layout/list1"/>
    <dgm:cxn modelId="{B54E1251-A631-4F95-BC88-784BFBD5FB4D}" type="presParOf" srcId="{5916401B-769E-415A-BB92-0E7002453B86}" destId="{4E84615A-10DE-4D93-9875-EA5880B88429}" srcOrd="1" destOrd="0" presId="urn:microsoft.com/office/officeart/2005/8/layout/list1"/>
    <dgm:cxn modelId="{464B010C-9382-43BA-9000-16E8F423AC87}" type="presParOf" srcId="{AFB36F82-475D-4861-AACA-5A9CB90DB7F3}" destId="{7CA078EC-DCF4-42D8-8F96-E2B1AB8CE15D}" srcOrd="17" destOrd="0" presId="urn:microsoft.com/office/officeart/2005/8/layout/list1"/>
    <dgm:cxn modelId="{1E35746E-12E3-46E6-82DA-D89B41A880B1}" type="presParOf" srcId="{AFB36F82-475D-4861-AACA-5A9CB90DB7F3}" destId="{8C2FA0AD-1F9C-4081-A105-F6C7B7EB3C9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16B08-749E-4139-84D2-FC84AE9443D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660D29-76C2-4AB1-B8A8-3833702F7748}">
      <dgm:prSet custT="1"/>
      <dgm:spPr/>
      <dgm:t>
        <a:bodyPr/>
        <a:lstStyle/>
        <a:p>
          <a:pPr rtl="0"/>
          <a:r>
            <a:rPr lang="en-GB" sz="2800" b="1" i="1" dirty="0" smtClean="0"/>
            <a:t>Path dependence</a:t>
          </a:r>
          <a:endParaRPr lang="en-GB" sz="2800" dirty="0"/>
        </a:p>
      </dgm:t>
    </dgm:pt>
    <dgm:pt modelId="{DC197CE0-173F-4875-A5FA-CA53A19DD765}" type="parTrans" cxnId="{A1414D75-906F-4B3C-9FB5-C10D6F22652E}">
      <dgm:prSet/>
      <dgm:spPr/>
      <dgm:t>
        <a:bodyPr/>
        <a:lstStyle/>
        <a:p>
          <a:endParaRPr lang="en-GB"/>
        </a:p>
      </dgm:t>
    </dgm:pt>
    <dgm:pt modelId="{532C9EBB-8B1E-40E2-9348-04B7DDCD6D67}" type="sibTrans" cxnId="{A1414D75-906F-4B3C-9FB5-C10D6F22652E}">
      <dgm:prSet/>
      <dgm:spPr/>
      <dgm:t>
        <a:bodyPr/>
        <a:lstStyle/>
        <a:p>
          <a:endParaRPr lang="en-GB"/>
        </a:p>
      </dgm:t>
    </dgm:pt>
    <dgm:pt modelId="{FCA3C966-8F83-4736-97D5-F7AB3BFCB9A2}">
      <dgm:prSet custT="1"/>
      <dgm:spPr/>
      <dgm:t>
        <a:bodyPr/>
        <a:lstStyle/>
        <a:p>
          <a:pPr rtl="0"/>
          <a:r>
            <a:rPr lang="en-GB" sz="1600" dirty="0" smtClean="0"/>
            <a:t>S3 governance is integrated in a R&amp;I system, building on </a:t>
          </a:r>
          <a:r>
            <a:rPr lang="en-GB" sz="1600" b="1" dirty="0" smtClean="0"/>
            <a:t>previous existing bodies</a:t>
          </a:r>
          <a:endParaRPr lang="en-GB" sz="1600" dirty="0"/>
        </a:p>
      </dgm:t>
    </dgm:pt>
    <dgm:pt modelId="{B5976B66-8AB5-4EEA-A995-9260E52C3104}" type="parTrans" cxnId="{22F5A3F7-2CDF-4836-A2C7-F9C06CB237CF}">
      <dgm:prSet/>
      <dgm:spPr/>
      <dgm:t>
        <a:bodyPr/>
        <a:lstStyle/>
        <a:p>
          <a:endParaRPr lang="en-GB"/>
        </a:p>
      </dgm:t>
    </dgm:pt>
    <dgm:pt modelId="{D612B267-607B-4EC0-9274-22C13A521982}" type="sibTrans" cxnId="{22F5A3F7-2CDF-4836-A2C7-F9C06CB237CF}">
      <dgm:prSet/>
      <dgm:spPr/>
      <dgm:t>
        <a:bodyPr/>
        <a:lstStyle/>
        <a:p>
          <a:endParaRPr lang="en-GB"/>
        </a:p>
      </dgm:t>
    </dgm:pt>
    <dgm:pt modelId="{FAB2EC4F-5FB8-4EC6-8E40-018D5200D8B7}">
      <dgm:prSet custT="1"/>
      <dgm:spPr/>
      <dgm:t>
        <a:bodyPr/>
        <a:lstStyle/>
        <a:p>
          <a:pPr rtl="0"/>
          <a:r>
            <a:rPr lang="en-GB" sz="1600" b="1" dirty="0" smtClean="0"/>
            <a:t>High-skills </a:t>
          </a:r>
          <a:r>
            <a:rPr lang="en-GB" sz="1600" dirty="0" smtClean="0"/>
            <a:t>dedicate to S3;</a:t>
          </a:r>
        </a:p>
        <a:p>
          <a:pPr rtl="0"/>
          <a:r>
            <a:rPr lang="en-GB" sz="1600" dirty="0" smtClean="0"/>
            <a:t> Governance more closely linked to the </a:t>
          </a:r>
          <a:r>
            <a:rPr lang="en-GB" sz="1600" b="1" dirty="0" smtClean="0"/>
            <a:t>ROP management</a:t>
          </a:r>
          <a:endParaRPr lang="en-GB" sz="1600" dirty="0"/>
        </a:p>
      </dgm:t>
    </dgm:pt>
    <dgm:pt modelId="{84E0990B-61E2-4ED4-BB81-B55ADF1B8D8B}" type="parTrans" cxnId="{5F560CFD-5C15-40FE-8BD6-57EE75ACB203}">
      <dgm:prSet/>
      <dgm:spPr/>
      <dgm:t>
        <a:bodyPr/>
        <a:lstStyle/>
        <a:p>
          <a:endParaRPr lang="en-GB"/>
        </a:p>
      </dgm:t>
    </dgm:pt>
    <dgm:pt modelId="{CAD0B020-7D8E-453E-BCE7-F1B215F6F4EA}" type="sibTrans" cxnId="{5F560CFD-5C15-40FE-8BD6-57EE75ACB203}">
      <dgm:prSet/>
      <dgm:spPr/>
      <dgm:t>
        <a:bodyPr/>
        <a:lstStyle/>
        <a:p>
          <a:endParaRPr lang="en-GB"/>
        </a:p>
      </dgm:t>
    </dgm:pt>
    <dgm:pt modelId="{FA99D88B-D9A3-41A0-A6D8-B68ACFC60564}">
      <dgm:prSet custT="1"/>
      <dgm:spPr/>
      <dgm:t>
        <a:bodyPr/>
        <a:lstStyle/>
        <a:p>
          <a:pPr rtl="0"/>
          <a:r>
            <a:rPr lang="en-GB" sz="2800" b="1" i="1" dirty="0" smtClean="0"/>
            <a:t>Multi-layer dimension</a:t>
          </a:r>
          <a:endParaRPr lang="en-GB" sz="2800" dirty="0"/>
        </a:p>
      </dgm:t>
    </dgm:pt>
    <dgm:pt modelId="{ACC7B38A-9159-4659-8B84-2278B0974E76}" type="parTrans" cxnId="{40F35104-6CD6-4BB9-A030-01FF6738796A}">
      <dgm:prSet/>
      <dgm:spPr/>
      <dgm:t>
        <a:bodyPr/>
        <a:lstStyle/>
        <a:p>
          <a:endParaRPr lang="en-GB"/>
        </a:p>
      </dgm:t>
    </dgm:pt>
    <dgm:pt modelId="{1E3EB82B-FFE5-4E49-B393-7FEDB0A7992A}" type="sibTrans" cxnId="{40F35104-6CD6-4BB9-A030-01FF6738796A}">
      <dgm:prSet/>
      <dgm:spPr/>
      <dgm:t>
        <a:bodyPr/>
        <a:lstStyle/>
        <a:p>
          <a:endParaRPr lang="en-GB"/>
        </a:p>
      </dgm:t>
    </dgm:pt>
    <dgm:pt modelId="{4AC4A5C8-226E-4D58-AC83-825A03E2E7FB}">
      <dgm:prSet custT="1"/>
      <dgm:spPr/>
      <dgm:t>
        <a:bodyPr/>
        <a:lstStyle/>
        <a:p>
          <a:pPr rtl="0"/>
          <a:r>
            <a:rPr lang="en-GB" sz="1600" dirty="0" smtClean="0"/>
            <a:t>Coordination Mechanism</a:t>
          </a:r>
          <a:endParaRPr lang="en-GB" sz="1600" dirty="0"/>
        </a:p>
      </dgm:t>
    </dgm:pt>
    <dgm:pt modelId="{D62D174B-8208-4CBB-B0AE-DA6EF626160C}" type="parTrans" cxnId="{2999F694-3E9B-4188-BAC3-4125883B1EF1}">
      <dgm:prSet/>
      <dgm:spPr/>
      <dgm:t>
        <a:bodyPr/>
        <a:lstStyle/>
        <a:p>
          <a:endParaRPr lang="en-GB"/>
        </a:p>
      </dgm:t>
    </dgm:pt>
    <dgm:pt modelId="{9FBF7261-4ABD-45CE-95C5-A25468A72A02}" type="sibTrans" cxnId="{2999F694-3E9B-4188-BAC3-4125883B1EF1}">
      <dgm:prSet/>
      <dgm:spPr/>
      <dgm:t>
        <a:bodyPr/>
        <a:lstStyle/>
        <a:p>
          <a:endParaRPr lang="en-GB"/>
        </a:p>
      </dgm:t>
    </dgm:pt>
    <dgm:pt modelId="{6D89B335-8074-4F1A-9AA3-577B2D675ECE}">
      <dgm:prSet custT="1"/>
      <dgm:spPr/>
      <dgm:t>
        <a:bodyPr/>
        <a:lstStyle/>
        <a:p>
          <a:pPr rtl="0"/>
          <a:r>
            <a:rPr lang="en-GB" sz="1600" b="1" dirty="0" smtClean="0"/>
            <a:t>“hybrid technical </a:t>
          </a:r>
          <a:r>
            <a:rPr lang="en-GB" sz="1600" dirty="0" smtClean="0"/>
            <a:t>body”  at strategic-management level</a:t>
          </a:r>
          <a:endParaRPr lang="en-GB" sz="1600" dirty="0"/>
        </a:p>
      </dgm:t>
    </dgm:pt>
    <dgm:pt modelId="{907C37B8-D4F0-43B4-886D-15A1938E87B1}" type="parTrans" cxnId="{4133E2F5-FD0D-43D6-8F89-2C6019090654}">
      <dgm:prSet/>
      <dgm:spPr/>
      <dgm:t>
        <a:bodyPr/>
        <a:lstStyle/>
        <a:p>
          <a:endParaRPr lang="en-GB"/>
        </a:p>
      </dgm:t>
    </dgm:pt>
    <dgm:pt modelId="{876F1020-0512-4369-9FC3-80A32A152BB6}" type="sibTrans" cxnId="{4133E2F5-FD0D-43D6-8F89-2C6019090654}">
      <dgm:prSet/>
      <dgm:spPr/>
      <dgm:t>
        <a:bodyPr/>
        <a:lstStyle/>
        <a:p>
          <a:endParaRPr lang="en-GB"/>
        </a:p>
      </dgm:t>
    </dgm:pt>
    <dgm:pt modelId="{94FA9F16-AA40-4A35-B152-6BFC5C44920D}">
      <dgm:prSet custT="1"/>
      <dgm:spPr/>
      <dgm:t>
        <a:bodyPr/>
        <a:lstStyle/>
        <a:p>
          <a:pPr rtl="0"/>
          <a:r>
            <a:rPr lang="en-GB" sz="1600" dirty="0" smtClean="0"/>
            <a:t>Informal Coordination Mechanism</a:t>
          </a:r>
          <a:endParaRPr lang="en-GB" sz="1600" dirty="0"/>
        </a:p>
      </dgm:t>
    </dgm:pt>
    <dgm:pt modelId="{F2EA2680-F12E-44E8-BD49-241BA6AF33E3}" type="parTrans" cxnId="{EF0EC440-897C-40DF-9047-E5694961927D}">
      <dgm:prSet/>
      <dgm:spPr/>
      <dgm:t>
        <a:bodyPr/>
        <a:lstStyle/>
        <a:p>
          <a:endParaRPr lang="en-GB"/>
        </a:p>
      </dgm:t>
    </dgm:pt>
    <dgm:pt modelId="{5A492412-593A-4FE1-BB8E-6B29295232B4}" type="sibTrans" cxnId="{EF0EC440-897C-40DF-9047-E5694961927D}">
      <dgm:prSet/>
      <dgm:spPr/>
      <dgm:t>
        <a:bodyPr/>
        <a:lstStyle/>
        <a:p>
          <a:endParaRPr lang="en-GB"/>
        </a:p>
      </dgm:t>
    </dgm:pt>
    <dgm:pt modelId="{4ADFA610-36C4-4CF9-B4D1-2C8F5EE4585C}">
      <dgm:prSet custT="1"/>
      <dgm:spPr/>
      <dgm:t>
        <a:bodyPr/>
        <a:lstStyle/>
        <a:p>
          <a:pPr rtl="0"/>
          <a:r>
            <a:rPr lang="en-GB" sz="1600" dirty="0" smtClean="0"/>
            <a:t>clearly identified actors/entities </a:t>
          </a:r>
          <a:r>
            <a:rPr lang="en-GB" sz="1600" dirty="0" smtClean="0">
              <a:sym typeface="Wingdings"/>
            </a:rPr>
            <a:t></a:t>
          </a:r>
          <a:r>
            <a:rPr lang="en-GB" sz="1600" b="1" dirty="0" smtClean="0"/>
            <a:t>flexibility  </a:t>
          </a:r>
          <a:r>
            <a:rPr lang="en-GB" sz="1600" dirty="0" smtClean="0"/>
            <a:t>but </a:t>
          </a:r>
          <a:r>
            <a:rPr lang="en-GB" sz="1600" dirty="0" smtClean="0">
              <a:sym typeface="Wingdings"/>
            </a:rPr>
            <a:t></a:t>
          </a:r>
          <a:r>
            <a:rPr lang="en-GB" sz="1600" dirty="0" smtClean="0"/>
            <a:t> </a:t>
          </a:r>
          <a:r>
            <a:rPr lang="en-GB" sz="1600" b="1" dirty="0" smtClean="0"/>
            <a:t>vulnerability</a:t>
          </a:r>
          <a:r>
            <a:rPr lang="en-GB" sz="1600" dirty="0" smtClean="0"/>
            <a:t> to unexpected changes</a:t>
          </a:r>
          <a:endParaRPr lang="en-GB" sz="1600" dirty="0"/>
        </a:p>
      </dgm:t>
    </dgm:pt>
    <dgm:pt modelId="{FAB38475-67C6-4A83-A803-014870AEA348}" type="parTrans" cxnId="{361C3561-9CE5-428A-AE54-2CB9A8C71E61}">
      <dgm:prSet/>
      <dgm:spPr/>
      <dgm:t>
        <a:bodyPr/>
        <a:lstStyle/>
        <a:p>
          <a:endParaRPr lang="en-GB"/>
        </a:p>
      </dgm:t>
    </dgm:pt>
    <dgm:pt modelId="{563D6597-A6FD-46E5-81E1-5234C109CFB4}" type="sibTrans" cxnId="{361C3561-9CE5-428A-AE54-2CB9A8C71E61}">
      <dgm:prSet/>
      <dgm:spPr/>
      <dgm:t>
        <a:bodyPr/>
        <a:lstStyle/>
        <a:p>
          <a:endParaRPr lang="en-GB"/>
        </a:p>
      </dgm:t>
    </dgm:pt>
    <dgm:pt modelId="{641EB796-D8BB-4090-B7E2-F2EC0BE9F3BD}">
      <dgm:prSet custT="1"/>
      <dgm:spPr/>
      <dgm:t>
        <a:bodyPr/>
        <a:lstStyle/>
        <a:p>
          <a:pPr rtl="0"/>
          <a:r>
            <a:rPr lang="en-GB" sz="2800" b="1" i="1" dirty="0" smtClean="0"/>
            <a:t>Multi-level dimension</a:t>
          </a:r>
          <a:endParaRPr lang="en-GB" sz="2800" dirty="0"/>
        </a:p>
      </dgm:t>
    </dgm:pt>
    <dgm:pt modelId="{F522BF88-95A8-4D5B-B39A-0717DEC76754}" type="parTrans" cxnId="{DA99DCC4-FF45-4F41-B858-6E50F5D644CE}">
      <dgm:prSet/>
      <dgm:spPr/>
      <dgm:t>
        <a:bodyPr/>
        <a:lstStyle/>
        <a:p>
          <a:endParaRPr lang="en-GB"/>
        </a:p>
      </dgm:t>
    </dgm:pt>
    <dgm:pt modelId="{6BB3F276-B591-466D-9C5F-94E17572794E}" type="sibTrans" cxnId="{DA99DCC4-FF45-4F41-B858-6E50F5D644CE}">
      <dgm:prSet/>
      <dgm:spPr/>
      <dgm:t>
        <a:bodyPr/>
        <a:lstStyle/>
        <a:p>
          <a:endParaRPr lang="en-GB"/>
        </a:p>
      </dgm:t>
    </dgm:pt>
    <dgm:pt modelId="{24405F8B-BEFE-47E1-A295-C8CAB89FC98F}">
      <dgm:prSet custT="1"/>
      <dgm:spPr/>
      <dgm:t>
        <a:bodyPr/>
        <a:lstStyle/>
        <a:p>
          <a:pPr rtl="0"/>
          <a:r>
            <a:rPr lang="en-GB" sz="1600" b="1" dirty="0" smtClean="0"/>
            <a:t>MA at national level </a:t>
          </a:r>
          <a:r>
            <a:rPr lang="en-GB" sz="1600" b="1" dirty="0" smtClean="0">
              <a:sym typeface="Wingdings"/>
            </a:rPr>
            <a:t></a:t>
          </a:r>
          <a:r>
            <a:rPr lang="en-GB" sz="1600" b="1" dirty="0" smtClean="0"/>
            <a:t> administrative OP </a:t>
          </a:r>
          <a:r>
            <a:rPr lang="en-GB" sz="1600" dirty="0" smtClean="0"/>
            <a:t>management (State Aid regulation) and </a:t>
          </a:r>
          <a:r>
            <a:rPr lang="en-GB" sz="1600" b="1" dirty="0" smtClean="0"/>
            <a:t>conflicts on competences </a:t>
          </a:r>
          <a:endParaRPr lang="en-GB" sz="1600" b="1" dirty="0"/>
        </a:p>
      </dgm:t>
    </dgm:pt>
    <dgm:pt modelId="{D24783FE-B149-4C05-A559-612B55EF3788}" type="parTrans" cxnId="{7A096BEA-8BE1-44DC-8205-01451E9A8CD7}">
      <dgm:prSet/>
      <dgm:spPr/>
      <dgm:t>
        <a:bodyPr/>
        <a:lstStyle/>
        <a:p>
          <a:endParaRPr lang="en-GB"/>
        </a:p>
      </dgm:t>
    </dgm:pt>
    <dgm:pt modelId="{C05F44ED-2E5B-41CA-B4DB-4D59C455E172}" type="sibTrans" cxnId="{7A096BEA-8BE1-44DC-8205-01451E9A8CD7}">
      <dgm:prSet/>
      <dgm:spPr/>
      <dgm:t>
        <a:bodyPr/>
        <a:lstStyle/>
        <a:p>
          <a:endParaRPr lang="en-GB"/>
        </a:p>
      </dgm:t>
    </dgm:pt>
    <dgm:pt modelId="{880F6178-8FCE-4768-A4D7-F680F0DF5641}">
      <dgm:prSet custT="1"/>
      <dgm:spPr/>
      <dgm:t>
        <a:bodyPr/>
        <a:lstStyle/>
        <a:p>
          <a:pPr rtl="0"/>
          <a:r>
            <a:rPr lang="en-GB" sz="1600" b="1" dirty="0" smtClean="0"/>
            <a:t>Coordination and synergie</a:t>
          </a:r>
          <a:r>
            <a:rPr lang="en-GB" sz="1600" dirty="0" smtClean="0"/>
            <a:t>s with national S3, and NOP and ROP</a:t>
          </a:r>
          <a:endParaRPr lang="en-GB" sz="1600" dirty="0"/>
        </a:p>
      </dgm:t>
    </dgm:pt>
    <dgm:pt modelId="{C4C238CC-31D1-41FF-9B1F-E214D90032E7}" type="parTrans" cxnId="{33BBFE0B-50B6-4A7A-BAE9-541AF5007B73}">
      <dgm:prSet/>
      <dgm:spPr/>
      <dgm:t>
        <a:bodyPr/>
        <a:lstStyle/>
        <a:p>
          <a:endParaRPr lang="en-GB"/>
        </a:p>
      </dgm:t>
    </dgm:pt>
    <dgm:pt modelId="{74F6D2A1-A9D9-4ADA-A268-868BB4A67482}" type="sibTrans" cxnId="{33BBFE0B-50B6-4A7A-BAE9-541AF5007B73}">
      <dgm:prSet/>
      <dgm:spPr/>
      <dgm:t>
        <a:bodyPr/>
        <a:lstStyle/>
        <a:p>
          <a:endParaRPr lang="en-GB"/>
        </a:p>
      </dgm:t>
    </dgm:pt>
    <dgm:pt modelId="{D129989B-7F6D-4D14-B563-D96F8857230B}" type="pres">
      <dgm:prSet presAssocID="{14716B08-749E-4139-84D2-FC84AE9443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8D67925-0904-42D6-8E8F-EEB15D55E04A}" type="pres">
      <dgm:prSet presAssocID="{43660D29-76C2-4AB1-B8A8-3833702F7748}" presName="root" presStyleCnt="0"/>
      <dgm:spPr/>
    </dgm:pt>
    <dgm:pt modelId="{23EE9CB8-462A-40DB-B140-0B5F45816F06}" type="pres">
      <dgm:prSet presAssocID="{43660D29-76C2-4AB1-B8A8-3833702F7748}" presName="rootComposite" presStyleCnt="0"/>
      <dgm:spPr/>
    </dgm:pt>
    <dgm:pt modelId="{E5785F4D-9357-4B84-AFF6-1E121BF3C97D}" type="pres">
      <dgm:prSet presAssocID="{43660D29-76C2-4AB1-B8A8-3833702F7748}" presName="rootText" presStyleLbl="node1" presStyleIdx="0" presStyleCnt="3"/>
      <dgm:spPr/>
      <dgm:t>
        <a:bodyPr/>
        <a:lstStyle/>
        <a:p>
          <a:endParaRPr lang="en-GB"/>
        </a:p>
      </dgm:t>
    </dgm:pt>
    <dgm:pt modelId="{DA1054FC-852C-4D14-AB4D-EEE041383B9E}" type="pres">
      <dgm:prSet presAssocID="{43660D29-76C2-4AB1-B8A8-3833702F7748}" presName="rootConnector" presStyleLbl="node1" presStyleIdx="0" presStyleCnt="3"/>
      <dgm:spPr/>
      <dgm:t>
        <a:bodyPr/>
        <a:lstStyle/>
        <a:p>
          <a:endParaRPr lang="en-GB"/>
        </a:p>
      </dgm:t>
    </dgm:pt>
    <dgm:pt modelId="{570C7494-5236-43A1-ADA4-563D1C68F1F2}" type="pres">
      <dgm:prSet presAssocID="{43660D29-76C2-4AB1-B8A8-3833702F7748}" presName="childShape" presStyleCnt="0"/>
      <dgm:spPr/>
    </dgm:pt>
    <dgm:pt modelId="{DDB3AC66-E929-4C73-A57E-DBE8991D0E6D}" type="pres">
      <dgm:prSet presAssocID="{B5976B66-8AB5-4EEA-A995-9260E52C3104}" presName="Name13" presStyleLbl="parChTrans1D2" presStyleIdx="0" presStyleCnt="6"/>
      <dgm:spPr/>
      <dgm:t>
        <a:bodyPr/>
        <a:lstStyle/>
        <a:p>
          <a:endParaRPr lang="en-GB"/>
        </a:p>
      </dgm:t>
    </dgm:pt>
    <dgm:pt modelId="{FB3B178F-0CFD-4DC5-BCB5-DEEA9EC352E7}" type="pres">
      <dgm:prSet presAssocID="{FCA3C966-8F83-4736-97D5-F7AB3BFCB9A2}" presName="childText" presStyleLbl="bgAcc1" presStyleIdx="0" presStyleCnt="6" custScaleY="1311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0B77F-8031-47EA-A68E-EC866B92F521}" type="pres">
      <dgm:prSet presAssocID="{84E0990B-61E2-4ED4-BB81-B55ADF1B8D8B}" presName="Name13" presStyleLbl="parChTrans1D2" presStyleIdx="1" presStyleCnt="6"/>
      <dgm:spPr/>
      <dgm:t>
        <a:bodyPr/>
        <a:lstStyle/>
        <a:p>
          <a:endParaRPr lang="en-GB"/>
        </a:p>
      </dgm:t>
    </dgm:pt>
    <dgm:pt modelId="{FD39EF3D-986F-4800-A9F4-C37BEDE502C8}" type="pres">
      <dgm:prSet presAssocID="{FAB2EC4F-5FB8-4EC6-8E40-018D5200D8B7}" presName="childText" presStyleLbl="bgAcc1" presStyleIdx="1" presStyleCnt="6" custScaleY="132125" custLinFactNeighborY="74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3B1E6-CF47-4E1D-B927-004752814FF4}" type="pres">
      <dgm:prSet presAssocID="{FA99D88B-D9A3-41A0-A6D8-B68ACFC60564}" presName="root" presStyleCnt="0"/>
      <dgm:spPr/>
    </dgm:pt>
    <dgm:pt modelId="{38C1D402-C383-4230-AAE3-F6E80C48F006}" type="pres">
      <dgm:prSet presAssocID="{FA99D88B-D9A3-41A0-A6D8-B68ACFC60564}" presName="rootComposite" presStyleCnt="0"/>
      <dgm:spPr/>
    </dgm:pt>
    <dgm:pt modelId="{ADFBEE6A-16CB-46AF-9653-4D6ACEE8153B}" type="pres">
      <dgm:prSet presAssocID="{FA99D88B-D9A3-41A0-A6D8-B68ACFC60564}" presName="rootText" presStyleLbl="node1" presStyleIdx="1" presStyleCnt="3"/>
      <dgm:spPr/>
      <dgm:t>
        <a:bodyPr/>
        <a:lstStyle/>
        <a:p>
          <a:endParaRPr lang="en-GB"/>
        </a:p>
      </dgm:t>
    </dgm:pt>
    <dgm:pt modelId="{A93F509C-30CC-4269-8C8B-61121C20085A}" type="pres">
      <dgm:prSet presAssocID="{FA99D88B-D9A3-41A0-A6D8-B68ACFC60564}" presName="rootConnector" presStyleLbl="node1" presStyleIdx="1" presStyleCnt="3"/>
      <dgm:spPr/>
      <dgm:t>
        <a:bodyPr/>
        <a:lstStyle/>
        <a:p>
          <a:endParaRPr lang="en-GB"/>
        </a:p>
      </dgm:t>
    </dgm:pt>
    <dgm:pt modelId="{636D11D3-20E8-4B93-94A5-1ACDB878B3CF}" type="pres">
      <dgm:prSet presAssocID="{FA99D88B-D9A3-41A0-A6D8-B68ACFC60564}" presName="childShape" presStyleCnt="0"/>
      <dgm:spPr/>
    </dgm:pt>
    <dgm:pt modelId="{9921D2FD-D3E3-47E3-932B-C723E990F42D}" type="pres">
      <dgm:prSet presAssocID="{D62D174B-8208-4CBB-B0AE-DA6EF626160C}" presName="Name13" presStyleLbl="parChTrans1D2" presStyleIdx="2" presStyleCnt="6"/>
      <dgm:spPr/>
      <dgm:t>
        <a:bodyPr/>
        <a:lstStyle/>
        <a:p>
          <a:endParaRPr lang="en-GB"/>
        </a:p>
      </dgm:t>
    </dgm:pt>
    <dgm:pt modelId="{10854482-158B-4B59-A71A-78ADE80A22F5}" type="pres">
      <dgm:prSet presAssocID="{4AC4A5C8-226E-4D58-AC83-825A03E2E7FB}" presName="childText" presStyleLbl="bgAcc1" presStyleIdx="2" presStyleCnt="6" custScaleX="116164" custScaleY="1231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CE7770-EC62-4843-8100-5A7D33023519}" type="pres">
      <dgm:prSet presAssocID="{F2EA2680-F12E-44E8-BD49-241BA6AF33E3}" presName="Name13" presStyleLbl="parChTrans1D2" presStyleIdx="3" presStyleCnt="6"/>
      <dgm:spPr/>
      <dgm:t>
        <a:bodyPr/>
        <a:lstStyle/>
        <a:p>
          <a:endParaRPr lang="en-GB"/>
        </a:p>
      </dgm:t>
    </dgm:pt>
    <dgm:pt modelId="{2B7B37AB-0A1B-4E92-8C68-DE2843261D24}" type="pres">
      <dgm:prSet presAssocID="{94FA9F16-AA40-4A35-B152-6BFC5C44920D}" presName="childText" presStyleLbl="bgAcc1" presStyleIdx="3" presStyleCnt="6" custScaleX="137392" custScaleY="127728" custLinFactNeighborY="23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FA482-7007-4C53-BB6C-269878655904}" type="pres">
      <dgm:prSet presAssocID="{641EB796-D8BB-4090-B7E2-F2EC0BE9F3BD}" presName="root" presStyleCnt="0"/>
      <dgm:spPr/>
    </dgm:pt>
    <dgm:pt modelId="{22F161B5-657A-4490-A9E3-F322FED7EC04}" type="pres">
      <dgm:prSet presAssocID="{641EB796-D8BB-4090-B7E2-F2EC0BE9F3BD}" presName="rootComposite" presStyleCnt="0"/>
      <dgm:spPr/>
    </dgm:pt>
    <dgm:pt modelId="{B8F9DFE2-E980-4AB3-95B6-A6984ADCE8DE}" type="pres">
      <dgm:prSet presAssocID="{641EB796-D8BB-4090-B7E2-F2EC0BE9F3BD}" presName="rootText" presStyleLbl="node1" presStyleIdx="2" presStyleCnt="3"/>
      <dgm:spPr/>
      <dgm:t>
        <a:bodyPr/>
        <a:lstStyle/>
        <a:p>
          <a:endParaRPr lang="en-GB"/>
        </a:p>
      </dgm:t>
    </dgm:pt>
    <dgm:pt modelId="{B49B8F11-619D-4591-9917-6D21D1C75243}" type="pres">
      <dgm:prSet presAssocID="{641EB796-D8BB-4090-B7E2-F2EC0BE9F3BD}" presName="rootConnector" presStyleLbl="node1" presStyleIdx="2" presStyleCnt="3"/>
      <dgm:spPr/>
      <dgm:t>
        <a:bodyPr/>
        <a:lstStyle/>
        <a:p>
          <a:endParaRPr lang="en-GB"/>
        </a:p>
      </dgm:t>
    </dgm:pt>
    <dgm:pt modelId="{90DA65CE-628A-4757-B406-F14B86DFBEF5}" type="pres">
      <dgm:prSet presAssocID="{641EB796-D8BB-4090-B7E2-F2EC0BE9F3BD}" presName="childShape" presStyleCnt="0"/>
      <dgm:spPr/>
    </dgm:pt>
    <dgm:pt modelId="{7DE9E212-D735-444F-A74D-40DE67D39D0B}" type="pres">
      <dgm:prSet presAssocID="{D24783FE-B149-4C05-A559-612B55EF3788}" presName="Name13" presStyleLbl="parChTrans1D2" presStyleIdx="4" presStyleCnt="6"/>
      <dgm:spPr/>
      <dgm:t>
        <a:bodyPr/>
        <a:lstStyle/>
        <a:p>
          <a:endParaRPr lang="en-GB"/>
        </a:p>
      </dgm:t>
    </dgm:pt>
    <dgm:pt modelId="{1465F12C-9BFA-48CE-BA95-9C593CEFF000}" type="pres">
      <dgm:prSet presAssocID="{24405F8B-BEFE-47E1-A295-C8CAB89FC98F}" presName="childText" presStyleLbl="bgAcc1" presStyleIdx="4" presStyleCnt="6" custScaleY="132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17607-E9C9-4A8D-BCE6-96AE1F318820}" type="pres">
      <dgm:prSet presAssocID="{C4C238CC-31D1-41FF-9B1F-E214D90032E7}" presName="Name13" presStyleLbl="parChTrans1D2" presStyleIdx="5" presStyleCnt="6"/>
      <dgm:spPr/>
      <dgm:t>
        <a:bodyPr/>
        <a:lstStyle/>
        <a:p>
          <a:endParaRPr lang="en-GB"/>
        </a:p>
      </dgm:t>
    </dgm:pt>
    <dgm:pt modelId="{DF897480-385F-4C62-A4CB-D100C2E4B00A}" type="pres">
      <dgm:prSet presAssocID="{880F6178-8FCE-4768-A4D7-F680F0DF5641}" presName="childText" presStyleLbl="bgAcc1" presStyleIdx="5" presStyleCnt="6" custScaleY="131276" custLinFactNeighborX="10" custLinFactNeighborY="151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414D75-906F-4B3C-9FB5-C10D6F22652E}" srcId="{14716B08-749E-4139-84D2-FC84AE9443D6}" destId="{43660D29-76C2-4AB1-B8A8-3833702F7748}" srcOrd="0" destOrd="0" parTransId="{DC197CE0-173F-4875-A5FA-CA53A19DD765}" sibTransId="{532C9EBB-8B1E-40E2-9348-04B7DDCD6D67}"/>
    <dgm:cxn modelId="{333D95D9-643E-4C00-A82D-2CD950815E18}" type="presOf" srcId="{43660D29-76C2-4AB1-B8A8-3833702F7748}" destId="{DA1054FC-852C-4D14-AB4D-EEE041383B9E}" srcOrd="1" destOrd="0" presId="urn:microsoft.com/office/officeart/2005/8/layout/hierarchy3"/>
    <dgm:cxn modelId="{D2AE3C48-DF0E-4DC1-A5B3-9C13ECD90C8B}" type="presOf" srcId="{D24783FE-B149-4C05-A559-612B55EF3788}" destId="{7DE9E212-D735-444F-A74D-40DE67D39D0B}" srcOrd="0" destOrd="0" presId="urn:microsoft.com/office/officeart/2005/8/layout/hierarchy3"/>
    <dgm:cxn modelId="{2999F694-3E9B-4188-BAC3-4125883B1EF1}" srcId="{FA99D88B-D9A3-41A0-A6D8-B68ACFC60564}" destId="{4AC4A5C8-226E-4D58-AC83-825A03E2E7FB}" srcOrd="0" destOrd="0" parTransId="{D62D174B-8208-4CBB-B0AE-DA6EF626160C}" sibTransId="{9FBF7261-4ABD-45CE-95C5-A25468A72A02}"/>
    <dgm:cxn modelId="{DA99DCC4-FF45-4F41-B858-6E50F5D644CE}" srcId="{14716B08-749E-4139-84D2-FC84AE9443D6}" destId="{641EB796-D8BB-4090-B7E2-F2EC0BE9F3BD}" srcOrd="2" destOrd="0" parTransId="{F522BF88-95A8-4D5B-B39A-0717DEC76754}" sibTransId="{6BB3F276-B591-466D-9C5F-94E17572794E}"/>
    <dgm:cxn modelId="{976A2F7A-D595-4E04-880F-B661C63DDB0D}" type="presOf" srcId="{F2EA2680-F12E-44E8-BD49-241BA6AF33E3}" destId="{C0CE7770-EC62-4843-8100-5A7D33023519}" srcOrd="0" destOrd="0" presId="urn:microsoft.com/office/officeart/2005/8/layout/hierarchy3"/>
    <dgm:cxn modelId="{E3A462B7-1DC9-4ADE-818B-62858BE2FA20}" type="presOf" srcId="{C4C238CC-31D1-41FF-9B1F-E214D90032E7}" destId="{23A17607-E9C9-4A8D-BCE6-96AE1F318820}" srcOrd="0" destOrd="0" presId="urn:microsoft.com/office/officeart/2005/8/layout/hierarchy3"/>
    <dgm:cxn modelId="{40F35104-6CD6-4BB9-A030-01FF6738796A}" srcId="{14716B08-749E-4139-84D2-FC84AE9443D6}" destId="{FA99D88B-D9A3-41A0-A6D8-B68ACFC60564}" srcOrd="1" destOrd="0" parTransId="{ACC7B38A-9159-4659-8B84-2278B0974E76}" sibTransId="{1E3EB82B-FFE5-4E49-B393-7FEDB0A7992A}"/>
    <dgm:cxn modelId="{D527A4FE-53F9-49EE-8F13-CF3D7500D7E2}" type="presOf" srcId="{84E0990B-61E2-4ED4-BB81-B55ADF1B8D8B}" destId="{2410B77F-8031-47EA-A68E-EC866B92F521}" srcOrd="0" destOrd="0" presId="urn:microsoft.com/office/officeart/2005/8/layout/hierarchy3"/>
    <dgm:cxn modelId="{22F5A3F7-2CDF-4836-A2C7-F9C06CB237CF}" srcId="{43660D29-76C2-4AB1-B8A8-3833702F7748}" destId="{FCA3C966-8F83-4736-97D5-F7AB3BFCB9A2}" srcOrd="0" destOrd="0" parTransId="{B5976B66-8AB5-4EEA-A995-9260E52C3104}" sibTransId="{D612B267-607B-4EC0-9274-22C13A521982}"/>
    <dgm:cxn modelId="{AA2CDED2-0724-44D6-A075-43F057F6139F}" type="presOf" srcId="{B5976B66-8AB5-4EEA-A995-9260E52C3104}" destId="{DDB3AC66-E929-4C73-A57E-DBE8991D0E6D}" srcOrd="0" destOrd="0" presId="urn:microsoft.com/office/officeart/2005/8/layout/hierarchy3"/>
    <dgm:cxn modelId="{9002E73C-99F8-4A6A-BA1C-DC956349C6F2}" type="presOf" srcId="{43660D29-76C2-4AB1-B8A8-3833702F7748}" destId="{E5785F4D-9357-4B84-AFF6-1E121BF3C97D}" srcOrd="0" destOrd="0" presId="urn:microsoft.com/office/officeart/2005/8/layout/hierarchy3"/>
    <dgm:cxn modelId="{4133E2F5-FD0D-43D6-8F89-2C6019090654}" srcId="{4AC4A5C8-226E-4D58-AC83-825A03E2E7FB}" destId="{6D89B335-8074-4F1A-9AA3-577B2D675ECE}" srcOrd="0" destOrd="0" parTransId="{907C37B8-D4F0-43B4-886D-15A1938E87B1}" sibTransId="{876F1020-0512-4369-9FC3-80A32A152BB6}"/>
    <dgm:cxn modelId="{361C3561-9CE5-428A-AE54-2CB9A8C71E61}" srcId="{94FA9F16-AA40-4A35-B152-6BFC5C44920D}" destId="{4ADFA610-36C4-4CF9-B4D1-2C8F5EE4585C}" srcOrd="0" destOrd="0" parTransId="{FAB38475-67C6-4A83-A803-014870AEA348}" sibTransId="{563D6597-A6FD-46E5-81E1-5234C109CFB4}"/>
    <dgm:cxn modelId="{8E1F5FBF-2E8E-4879-9A43-1A7B4DD27EF7}" type="presOf" srcId="{D62D174B-8208-4CBB-B0AE-DA6EF626160C}" destId="{9921D2FD-D3E3-47E3-932B-C723E990F42D}" srcOrd="0" destOrd="0" presId="urn:microsoft.com/office/officeart/2005/8/layout/hierarchy3"/>
    <dgm:cxn modelId="{AE9E78E2-2AC5-4C35-87F0-0CCF0B0169A6}" type="presOf" srcId="{4ADFA610-36C4-4CF9-B4D1-2C8F5EE4585C}" destId="{2B7B37AB-0A1B-4E92-8C68-DE2843261D24}" srcOrd="0" destOrd="1" presId="urn:microsoft.com/office/officeart/2005/8/layout/hierarchy3"/>
    <dgm:cxn modelId="{6A8EE7F9-8279-44F3-9BA2-A148AB5188D5}" type="presOf" srcId="{6D89B335-8074-4F1A-9AA3-577B2D675ECE}" destId="{10854482-158B-4B59-A71A-78ADE80A22F5}" srcOrd="0" destOrd="1" presId="urn:microsoft.com/office/officeart/2005/8/layout/hierarchy3"/>
    <dgm:cxn modelId="{E458A9BA-E713-4A1A-85C6-2046C9440B64}" type="presOf" srcId="{14716B08-749E-4139-84D2-FC84AE9443D6}" destId="{D129989B-7F6D-4D14-B563-D96F8857230B}" srcOrd="0" destOrd="0" presId="urn:microsoft.com/office/officeart/2005/8/layout/hierarchy3"/>
    <dgm:cxn modelId="{EF0EC440-897C-40DF-9047-E5694961927D}" srcId="{FA99D88B-D9A3-41A0-A6D8-B68ACFC60564}" destId="{94FA9F16-AA40-4A35-B152-6BFC5C44920D}" srcOrd="1" destOrd="0" parTransId="{F2EA2680-F12E-44E8-BD49-241BA6AF33E3}" sibTransId="{5A492412-593A-4FE1-BB8E-6B29295232B4}"/>
    <dgm:cxn modelId="{1F31D1D9-9519-472C-9223-CD97A23A9843}" type="presOf" srcId="{FA99D88B-D9A3-41A0-A6D8-B68ACFC60564}" destId="{ADFBEE6A-16CB-46AF-9653-4D6ACEE8153B}" srcOrd="0" destOrd="0" presId="urn:microsoft.com/office/officeart/2005/8/layout/hierarchy3"/>
    <dgm:cxn modelId="{C10462C6-E6FB-429C-B26F-2E0BE5752F5C}" type="presOf" srcId="{FAB2EC4F-5FB8-4EC6-8E40-018D5200D8B7}" destId="{FD39EF3D-986F-4800-A9F4-C37BEDE502C8}" srcOrd="0" destOrd="0" presId="urn:microsoft.com/office/officeart/2005/8/layout/hierarchy3"/>
    <dgm:cxn modelId="{B15092B2-5647-4F76-8125-4D3CBE5CB658}" type="presOf" srcId="{FA99D88B-D9A3-41A0-A6D8-B68ACFC60564}" destId="{A93F509C-30CC-4269-8C8B-61121C20085A}" srcOrd="1" destOrd="0" presId="urn:microsoft.com/office/officeart/2005/8/layout/hierarchy3"/>
    <dgm:cxn modelId="{33BBFE0B-50B6-4A7A-BAE9-541AF5007B73}" srcId="{641EB796-D8BB-4090-B7E2-F2EC0BE9F3BD}" destId="{880F6178-8FCE-4768-A4D7-F680F0DF5641}" srcOrd="1" destOrd="0" parTransId="{C4C238CC-31D1-41FF-9B1F-E214D90032E7}" sibTransId="{74F6D2A1-A9D9-4ADA-A268-868BB4A67482}"/>
    <dgm:cxn modelId="{FAA8B795-8BBC-43AB-9FA6-9DA08AD98F20}" type="presOf" srcId="{641EB796-D8BB-4090-B7E2-F2EC0BE9F3BD}" destId="{B8F9DFE2-E980-4AB3-95B6-A6984ADCE8DE}" srcOrd="0" destOrd="0" presId="urn:microsoft.com/office/officeart/2005/8/layout/hierarchy3"/>
    <dgm:cxn modelId="{CAA44A5E-A7A0-4AC7-B244-9C7EEADC02FC}" type="presOf" srcId="{FCA3C966-8F83-4736-97D5-F7AB3BFCB9A2}" destId="{FB3B178F-0CFD-4DC5-BCB5-DEEA9EC352E7}" srcOrd="0" destOrd="0" presId="urn:microsoft.com/office/officeart/2005/8/layout/hierarchy3"/>
    <dgm:cxn modelId="{77E77393-CAB6-4402-88BB-A8095CAA9A55}" type="presOf" srcId="{4AC4A5C8-226E-4D58-AC83-825A03E2E7FB}" destId="{10854482-158B-4B59-A71A-78ADE80A22F5}" srcOrd="0" destOrd="0" presId="urn:microsoft.com/office/officeart/2005/8/layout/hierarchy3"/>
    <dgm:cxn modelId="{7A096BEA-8BE1-44DC-8205-01451E9A8CD7}" srcId="{641EB796-D8BB-4090-B7E2-F2EC0BE9F3BD}" destId="{24405F8B-BEFE-47E1-A295-C8CAB89FC98F}" srcOrd="0" destOrd="0" parTransId="{D24783FE-B149-4C05-A559-612B55EF3788}" sibTransId="{C05F44ED-2E5B-41CA-B4DB-4D59C455E172}"/>
    <dgm:cxn modelId="{AB9BE5F3-8A73-4EEE-B8D3-6C9FB9A0B5EA}" type="presOf" srcId="{24405F8B-BEFE-47E1-A295-C8CAB89FC98F}" destId="{1465F12C-9BFA-48CE-BA95-9C593CEFF000}" srcOrd="0" destOrd="0" presId="urn:microsoft.com/office/officeart/2005/8/layout/hierarchy3"/>
    <dgm:cxn modelId="{50807C0F-C3F5-4D43-813E-91004176510E}" type="presOf" srcId="{880F6178-8FCE-4768-A4D7-F680F0DF5641}" destId="{DF897480-385F-4C62-A4CB-D100C2E4B00A}" srcOrd="0" destOrd="0" presId="urn:microsoft.com/office/officeart/2005/8/layout/hierarchy3"/>
    <dgm:cxn modelId="{5F560CFD-5C15-40FE-8BD6-57EE75ACB203}" srcId="{43660D29-76C2-4AB1-B8A8-3833702F7748}" destId="{FAB2EC4F-5FB8-4EC6-8E40-018D5200D8B7}" srcOrd="1" destOrd="0" parTransId="{84E0990B-61E2-4ED4-BB81-B55ADF1B8D8B}" sibTransId="{CAD0B020-7D8E-453E-BCE7-F1B215F6F4EA}"/>
    <dgm:cxn modelId="{492B4F6F-C056-43B1-9F4B-0DBF4BCAC517}" type="presOf" srcId="{641EB796-D8BB-4090-B7E2-F2EC0BE9F3BD}" destId="{B49B8F11-619D-4591-9917-6D21D1C75243}" srcOrd="1" destOrd="0" presId="urn:microsoft.com/office/officeart/2005/8/layout/hierarchy3"/>
    <dgm:cxn modelId="{2F9574B8-C9DB-479C-A629-5CFF2DA6FE7B}" type="presOf" srcId="{94FA9F16-AA40-4A35-B152-6BFC5C44920D}" destId="{2B7B37AB-0A1B-4E92-8C68-DE2843261D24}" srcOrd="0" destOrd="0" presId="urn:microsoft.com/office/officeart/2005/8/layout/hierarchy3"/>
    <dgm:cxn modelId="{00788158-85C8-4B2C-8904-EE8CB1D7D014}" type="presParOf" srcId="{D129989B-7F6D-4D14-B563-D96F8857230B}" destId="{F8D67925-0904-42D6-8E8F-EEB15D55E04A}" srcOrd="0" destOrd="0" presId="urn:microsoft.com/office/officeart/2005/8/layout/hierarchy3"/>
    <dgm:cxn modelId="{4B868039-2A16-4042-90D3-4814835D5D38}" type="presParOf" srcId="{F8D67925-0904-42D6-8E8F-EEB15D55E04A}" destId="{23EE9CB8-462A-40DB-B140-0B5F45816F06}" srcOrd="0" destOrd="0" presId="urn:microsoft.com/office/officeart/2005/8/layout/hierarchy3"/>
    <dgm:cxn modelId="{2A59CD9F-9C6E-4C8D-9B82-7C3CA6F50529}" type="presParOf" srcId="{23EE9CB8-462A-40DB-B140-0B5F45816F06}" destId="{E5785F4D-9357-4B84-AFF6-1E121BF3C97D}" srcOrd="0" destOrd="0" presId="urn:microsoft.com/office/officeart/2005/8/layout/hierarchy3"/>
    <dgm:cxn modelId="{7405804B-377A-40F2-BA71-83A40887D5A1}" type="presParOf" srcId="{23EE9CB8-462A-40DB-B140-0B5F45816F06}" destId="{DA1054FC-852C-4D14-AB4D-EEE041383B9E}" srcOrd="1" destOrd="0" presId="urn:microsoft.com/office/officeart/2005/8/layout/hierarchy3"/>
    <dgm:cxn modelId="{64D7607D-0B51-4C61-82CA-FC6A2F306F24}" type="presParOf" srcId="{F8D67925-0904-42D6-8E8F-EEB15D55E04A}" destId="{570C7494-5236-43A1-ADA4-563D1C68F1F2}" srcOrd="1" destOrd="0" presId="urn:microsoft.com/office/officeart/2005/8/layout/hierarchy3"/>
    <dgm:cxn modelId="{B4C38085-65D7-4113-9CCD-B936733E8877}" type="presParOf" srcId="{570C7494-5236-43A1-ADA4-563D1C68F1F2}" destId="{DDB3AC66-E929-4C73-A57E-DBE8991D0E6D}" srcOrd="0" destOrd="0" presId="urn:microsoft.com/office/officeart/2005/8/layout/hierarchy3"/>
    <dgm:cxn modelId="{6CA27FCC-913E-4BF5-B390-E3249D8279E7}" type="presParOf" srcId="{570C7494-5236-43A1-ADA4-563D1C68F1F2}" destId="{FB3B178F-0CFD-4DC5-BCB5-DEEA9EC352E7}" srcOrd="1" destOrd="0" presId="urn:microsoft.com/office/officeart/2005/8/layout/hierarchy3"/>
    <dgm:cxn modelId="{06276100-A392-4B49-91C9-86384F2A2B38}" type="presParOf" srcId="{570C7494-5236-43A1-ADA4-563D1C68F1F2}" destId="{2410B77F-8031-47EA-A68E-EC866B92F521}" srcOrd="2" destOrd="0" presId="urn:microsoft.com/office/officeart/2005/8/layout/hierarchy3"/>
    <dgm:cxn modelId="{2878E78B-4A0C-43A0-8B42-24404A18727B}" type="presParOf" srcId="{570C7494-5236-43A1-ADA4-563D1C68F1F2}" destId="{FD39EF3D-986F-4800-A9F4-C37BEDE502C8}" srcOrd="3" destOrd="0" presId="urn:microsoft.com/office/officeart/2005/8/layout/hierarchy3"/>
    <dgm:cxn modelId="{EF5C6C1E-D273-4AF3-A4EF-BBEBA8EF3C21}" type="presParOf" srcId="{D129989B-7F6D-4D14-B563-D96F8857230B}" destId="{3033B1E6-CF47-4E1D-B927-004752814FF4}" srcOrd="1" destOrd="0" presId="urn:microsoft.com/office/officeart/2005/8/layout/hierarchy3"/>
    <dgm:cxn modelId="{912C40A6-A7B6-4013-947B-934E9D066A56}" type="presParOf" srcId="{3033B1E6-CF47-4E1D-B927-004752814FF4}" destId="{38C1D402-C383-4230-AAE3-F6E80C48F006}" srcOrd="0" destOrd="0" presId="urn:microsoft.com/office/officeart/2005/8/layout/hierarchy3"/>
    <dgm:cxn modelId="{6CA5EE2B-2227-4CC5-91C9-A52B43CFB99C}" type="presParOf" srcId="{38C1D402-C383-4230-AAE3-F6E80C48F006}" destId="{ADFBEE6A-16CB-46AF-9653-4D6ACEE8153B}" srcOrd="0" destOrd="0" presId="urn:microsoft.com/office/officeart/2005/8/layout/hierarchy3"/>
    <dgm:cxn modelId="{2CD70F48-CB1A-4D71-9ECD-D11FD168A95C}" type="presParOf" srcId="{38C1D402-C383-4230-AAE3-F6E80C48F006}" destId="{A93F509C-30CC-4269-8C8B-61121C20085A}" srcOrd="1" destOrd="0" presId="urn:microsoft.com/office/officeart/2005/8/layout/hierarchy3"/>
    <dgm:cxn modelId="{4D3FF4FC-31B4-41C5-AD66-2E26124D0937}" type="presParOf" srcId="{3033B1E6-CF47-4E1D-B927-004752814FF4}" destId="{636D11D3-20E8-4B93-94A5-1ACDB878B3CF}" srcOrd="1" destOrd="0" presId="urn:microsoft.com/office/officeart/2005/8/layout/hierarchy3"/>
    <dgm:cxn modelId="{267344A2-0C37-4899-BBA7-721CB0529946}" type="presParOf" srcId="{636D11D3-20E8-4B93-94A5-1ACDB878B3CF}" destId="{9921D2FD-D3E3-47E3-932B-C723E990F42D}" srcOrd="0" destOrd="0" presId="urn:microsoft.com/office/officeart/2005/8/layout/hierarchy3"/>
    <dgm:cxn modelId="{3FB14542-F11D-4EEC-A931-62D2F4955261}" type="presParOf" srcId="{636D11D3-20E8-4B93-94A5-1ACDB878B3CF}" destId="{10854482-158B-4B59-A71A-78ADE80A22F5}" srcOrd="1" destOrd="0" presId="urn:microsoft.com/office/officeart/2005/8/layout/hierarchy3"/>
    <dgm:cxn modelId="{5404993B-3955-4C6F-980D-539F81FA7A82}" type="presParOf" srcId="{636D11D3-20E8-4B93-94A5-1ACDB878B3CF}" destId="{C0CE7770-EC62-4843-8100-5A7D33023519}" srcOrd="2" destOrd="0" presId="urn:microsoft.com/office/officeart/2005/8/layout/hierarchy3"/>
    <dgm:cxn modelId="{B8343DA1-2471-4E57-BD67-139AE2748682}" type="presParOf" srcId="{636D11D3-20E8-4B93-94A5-1ACDB878B3CF}" destId="{2B7B37AB-0A1B-4E92-8C68-DE2843261D24}" srcOrd="3" destOrd="0" presId="urn:microsoft.com/office/officeart/2005/8/layout/hierarchy3"/>
    <dgm:cxn modelId="{94C436D4-080F-42D5-8256-92CE4779AA1E}" type="presParOf" srcId="{D129989B-7F6D-4D14-B563-D96F8857230B}" destId="{35FFA482-7007-4C53-BB6C-269878655904}" srcOrd="2" destOrd="0" presId="urn:microsoft.com/office/officeart/2005/8/layout/hierarchy3"/>
    <dgm:cxn modelId="{40B42DD2-150D-47FA-85D2-6BEA804E9D76}" type="presParOf" srcId="{35FFA482-7007-4C53-BB6C-269878655904}" destId="{22F161B5-657A-4490-A9E3-F322FED7EC04}" srcOrd="0" destOrd="0" presId="urn:microsoft.com/office/officeart/2005/8/layout/hierarchy3"/>
    <dgm:cxn modelId="{9A5663FD-DDF0-49D6-999C-73E0794AC6F8}" type="presParOf" srcId="{22F161B5-657A-4490-A9E3-F322FED7EC04}" destId="{B8F9DFE2-E980-4AB3-95B6-A6984ADCE8DE}" srcOrd="0" destOrd="0" presId="urn:microsoft.com/office/officeart/2005/8/layout/hierarchy3"/>
    <dgm:cxn modelId="{AAF26E02-3ECC-4D8F-83B6-2A5CD417E47E}" type="presParOf" srcId="{22F161B5-657A-4490-A9E3-F322FED7EC04}" destId="{B49B8F11-619D-4591-9917-6D21D1C75243}" srcOrd="1" destOrd="0" presId="urn:microsoft.com/office/officeart/2005/8/layout/hierarchy3"/>
    <dgm:cxn modelId="{A3328A3B-434D-4625-970F-6F43AD7EFDDC}" type="presParOf" srcId="{35FFA482-7007-4C53-BB6C-269878655904}" destId="{90DA65CE-628A-4757-B406-F14B86DFBEF5}" srcOrd="1" destOrd="0" presId="urn:microsoft.com/office/officeart/2005/8/layout/hierarchy3"/>
    <dgm:cxn modelId="{14523690-E700-4595-B228-C16531DF93B2}" type="presParOf" srcId="{90DA65CE-628A-4757-B406-F14B86DFBEF5}" destId="{7DE9E212-D735-444F-A74D-40DE67D39D0B}" srcOrd="0" destOrd="0" presId="urn:microsoft.com/office/officeart/2005/8/layout/hierarchy3"/>
    <dgm:cxn modelId="{B8C93066-4123-4552-8360-D5800828C9F7}" type="presParOf" srcId="{90DA65CE-628A-4757-B406-F14B86DFBEF5}" destId="{1465F12C-9BFA-48CE-BA95-9C593CEFF000}" srcOrd="1" destOrd="0" presId="urn:microsoft.com/office/officeart/2005/8/layout/hierarchy3"/>
    <dgm:cxn modelId="{056E000A-B2D8-4347-B590-2FBAF8322BB9}" type="presParOf" srcId="{90DA65CE-628A-4757-B406-F14B86DFBEF5}" destId="{23A17607-E9C9-4A8D-BCE6-96AE1F318820}" srcOrd="2" destOrd="0" presId="urn:microsoft.com/office/officeart/2005/8/layout/hierarchy3"/>
    <dgm:cxn modelId="{76228A23-266C-41B5-8BE5-6CD80F478282}" type="presParOf" srcId="{90DA65CE-628A-4757-B406-F14B86DFBEF5}" destId="{DF897480-385F-4C62-A4CB-D100C2E4B0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C4444-3940-4B40-AAC5-3C5566C8F2D5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512650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smtClean="0"/>
            <a:t>Common traits</a:t>
          </a:r>
          <a:endParaRPr lang="en-GB" sz="4400" kern="1200"/>
        </a:p>
      </dsp:txBody>
      <dsp:txXfrm>
        <a:off x="112677" y="112677"/>
        <a:ext cx="8004246" cy="4300609"/>
      </dsp:txXfrm>
    </dsp:sp>
    <dsp:sp modelId="{5009A7DA-FAB9-44EA-8249-AD9339C2991E}">
      <dsp:nvSpPr>
        <dsp:cNvPr id="0" name=""/>
        <dsp:cNvSpPr/>
      </dsp:nvSpPr>
      <dsp:spPr>
        <a:xfrm>
          <a:off x="131019" y="1131490"/>
          <a:ext cx="1383881" cy="65127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Less-developed</a:t>
          </a:r>
          <a:endParaRPr lang="en-GB" sz="1600" kern="1200" dirty="0"/>
        </a:p>
      </dsp:txBody>
      <dsp:txXfrm>
        <a:off x="151048" y="1151519"/>
        <a:ext cx="1343823" cy="611212"/>
      </dsp:txXfrm>
    </dsp:sp>
    <dsp:sp modelId="{C6E727A5-0E7F-4D3E-AC2C-3D19B7625960}">
      <dsp:nvSpPr>
        <dsp:cNvPr id="0" name=""/>
        <dsp:cNvSpPr/>
      </dsp:nvSpPr>
      <dsp:spPr>
        <a:xfrm>
          <a:off x="110546" y="1808136"/>
          <a:ext cx="1424827" cy="65127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Administrative competences</a:t>
          </a:r>
          <a:endParaRPr lang="en-GB" sz="1600" kern="1200" dirty="0"/>
        </a:p>
      </dsp:txBody>
      <dsp:txXfrm>
        <a:off x="130575" y="1828165"/>
        <a:ext cx="1384769" cy="611212"/>
      </dsp:txXfrm>
    </dsp:sp>
    <dsp:sp modelId="{879C4890-5D22-4F9D-88ED-B32973AAD706}">
      <dsp:nvSpPr>
        <dsp:cNvPr id="0" name=""/>
        <dsp:cNvSpPr/>
      </dsp:nvSpPr>
      <dsp:spPr>
        <a:xfrm>
          <a:off x="129655" y="2484782"/>
          <a:ext cx="1386609" cy="65127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Financial crisis</a:t>
          </a:r>
          <a:endParaRPr lang="en-GB" sz="1600" kern="1200" dirty="0"/>
        </a:p>
      </dsp:txBody>
      <dsp:txXfrm>
        <a:off x="149684" y="2504811"/>
        <a:ext cx="1346551" cy="611212"/>
      </dsp:txXfrm>
    </dsp:sp>
    <dsp:sp modelId="{16552AE3-F357-42BB-9BF7-F45830483728}">
      <dsp:nvSpPr>
        <dsp:cNvPr id="0" name=""/>
        <dsp:cNvSpPr/>
      </dsp:nvSpPr>
      <dsp:spPr>
        <a:xfrm>
          <a:off x="100701" y="3161429"/>
          <a:ext cx="1444516" cy="11359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S3: </a:t>
          </a:r>
          <a:r>
            <a:rPr lang="es-ES" sz="1600" b="1" kern="1200" dirty="0" err="1" smtClean="0"/>
            <a:t>political</a:t>
          </a:r>
          <a:r>
            <a:rPr lang="es-ES" sz="1600" b="1" kern="1200" dirty="0" smtClean="0"/>
            <a:t> </a:t>
          </a:r>
          <a:r>
            <a:rPr lang="es-ES" sz="1600" b="1" kern="1200" dirty="0" err="1" smtClean="0"/>
            <a:t>consensus</a:t>
          </a:r>
          <a:r>
            <a:rPr lang="es-ES" sz="1600" b="1" kern="1200" dirty="0" smtClean="0"/>
            <a:t> and </a:t>
          </a:r>
          <a:r>
            <a:rPr lang="es-ES" sz="1600" b="1" kern="1200" dirty="0" err="1" smtClean="0"/>
            <a:t>stakeholders</a:t>
          </a:r>
          <a:r>
            <a:rPr lang="es-ES" sz="1600" b="1" kern="1200" dirty="0" smtClean="0"/>
            <a:t> </a:t>
          </a:r>
          <a:r>
            <a:rPr lang="es-ES" sz="1600" b="1" kern="1200" dirty="0" err="1" smtClean="0"/>
            <a:t>engagement</a:t>
          </a:r>
          <a:endParaRPr lang="en-GB" sz="1600" b="1" kern="1200" dirty="0"/>
        </a:p>
      </dsp:txBody>
      <dsp:txXfrm>
        <a:off x="135634" y="3196362"/>
        <a:ext cx="1374650" cy="1066053"/>
      </dsp:txXfrm>
    </dsp:sp>
    <dsp:sp modelId="{BB061F74-1212-43A1-A2BC-3716DD9D14ED}">
      <dsp:nvSpPr>
        <dsp:cNvPr id="0" name=""/>
        <dsp:cNvSpPr/>
      </dsp:nvSpPr>
      <dsp:spPr>
        <a:xfrm>
          <a:off x="1645920" y="1131490"/>
          <a:ext cx="6377940" cy="316817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011791" numCol="1" spcCol="1270" anchor="t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Lines of comparison</a:t>
          </a:r>
          <a:endParaRPr lang="en-GB" sz="4400" kern="1200" dirty="0"/>
        </a:p>
      </dsp:txBody>
      <dsp:txXfrm>
        <a:off x="1743352" y="1228922"/>
        <a:ext cx="6183076" cy="2973310"/>
      </dsp:txXfrm>
    </dsp:sp>
    <dsp:sp modelId="{800C34B3-70A4-4A9C-93D1-28811B48832B}">
      <dsp:nvSpPr>
        <dsp:cNvPr id="0" name=""/>
        <dsp:cNvSpPr/>
      </dsp:nvSpPr>
      <dsp:spPr>
        <a:xfrm>
          <a:off x="1805368" y="2391769"/>
          <a:ext cx="2996977" cy="17564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organisation</a:t>
          </a:r>
          <a:r>
            <a:rPr lang="en-GB" sz="2000" kern="1200" dirty="0" smtClean="0"/>
            <a:t> of the governance system</a:t>
          </a:r>
          <a:endParaRPr lang="en-GB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S3 strategic governance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FF0000"/>
              </a:solidFill>
            </a:rPr>
            <a:t>S3 technical management</a:t>
          </a:r>
          <a:endParaRPr lang="en-GB" sz="1400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S3 </a:t>
          </a:r>
          <a:r>
            <a:rPr lang="es-ES" sz="1400" b="1" kern="1200" dirty="0" err="1" smtClean="0"/>
            <a:t>bottom</a:t>
          </a:r>
          <a:r>
            <a:rPr lang="es-ES" sz="1400" b="1" kern="1200" dirty="0" smtClean="0"/>
            <a:t>-up </a:t>
          </a:r>
          <a:r>
            <a:rPr lang="es-ES" sz="1400" b="1" kern="1200" dirty="0" err="1" smtClean="0"/>
            <a:t>engagement</a:t>
          </a:r>
          <a:endParaRPr lang="en-GB" sz="1400" kern="1200" dirty="0"/>
        </a:p>
      </dsp:txBody>
      <dsp:txXfrm>
        <a:off x="1859386" y="2445787"/>
        <a:ext cx="2888941" cy="1648442"/>
      </dsp:txXfrm>
    </dsp:sp>
    <dsp:sp modelId="{9C8CE863-A787-425B-8C95-2FD81A742A3B}">
      <dsp:nvSpPr>
        <dsp:cNvPr id="0" name=""/>
        <dsp:cNvSpPr/>
      </dsp:nvSpPr>
      <dsp:spPr>
        <a:xfrm>
          <a:off x="4883877" y="2398598"/>
          <a:ext cx="2996977" cy="17564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the interaction </a:t>
          </a:r>
          <a:r>
            <a:rPr lang="en-GB" sz="2000" kern="1200" dirty="0" smtClean="0"/>
            <a:t>between bodies/stakeholders </a:t>
          </a:r>
          <a:endParaRPr lang="en-GB" sz="20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Continuous stakeholders involvement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Intra-regional interaction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National-regional interaction</a:t>
          </a:r>
          <a:endParaRPr lang="en-GB" sz="1400" kern="1200" dirty="0"/>
        </a:p>
      </dsp:txBody>
      <dsp:txXfrm>
        <a:off x="4937895" y="2452616"/>
        <a:ext cx="2888941" cy="1648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6C72-9290-4CBC-B601-4DCD1A01C46B}">
      <dsp:nvSpPr>
        <dsp:cNvPr id="0" name=""/>
        <dsp:cNvSpPr/>
      </dsp:nvSpPr>
      <dsp:spPr>
        <a:xfrm>
          <a:off x="5221066" y="3531066"/>
          <a:ext cx="485225" cy="127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730" y="0"/>
              </a:lnTo>
              <a:lnTo>
                <a:pt x="247730" y="1271881"/>
              </a:lnTo>
              <a:lnTo>
                <a:pt x="485225" y="12718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EECCA-5039-48A4-B072-E9CAD1854549}">
      <dsp:nvSpPr>
        <dsp:cNvPr id="0" name=""/>
        <dsp:cNvSpPr/>
      </dsp:nvSpPr>
      <dsp:spPr>
        <a:xfrm>
          <a:off x="5221066" y="3485346"/>
          <a:ext cx="485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730" y="45720"/>
              </a:lnTo>
              <a:lnTo>
                <a:pt x="247730" y="95726"/>
              </a:lnTo>
              <a:lnTo>
                <a:pt x="485225" y="957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EBD7F-88E3-48B7-B497-EEAB23982ED2}">
      <dsp:nvSpPr>
        <dsp:cNvPr id="0" name=""/>
        <dsp:cNvSpPr/>
      </dsp:nvSpPr>
      <dsp:spPr>
        <a:xfrm>
          <a:off x="5221066" y="2006646"/>
          <a:ext cx="482019" cy="1524419"/>
        </a:xfrm>
        <a:custGeom>
          <a:avLst/>
          <a:gdLst/>
          <a:ahLst/>
          <a:cxnLst/>
          <a:rect l="0" t="0" r="0" b="0"/>
          <a:pathLst>
            <a:path>
              <a:moveTo>
                <a:pt x="0" y="1524419"/>
              </a:moveTo>
              <a:lnTo>
                <a:pt x="244524" y="1524419"/>
              </a:lnTo>
              <a:lnTo>
                <a:pt x="244524" y="0"/>
              </a:lnTo>
              <a:lnTo>
                <a:pt x="4820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DB357-E3E7-4D5E-9CCB-F3124E2938A5}">
      <dsp:nvSpPr>
        <dsp:cNvPr id="0" name=""/>
        <dsp:cNvSpPr/>
      </dsp:nvSpPr>
      <dsp:spPr>
        <a:xfrm>
          <a:off x="2374950" y="3485346"/>
          <a:ext cx="471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16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8A53-0551-4CBD-AA61-251C6423811B}">
      <dsp:nvSpPr>
        <dsp:cNvPr id="0" name=""/>
        <dsp:cNvSpPr/>
      </dsp:nvSpPr>
      <dsp:spPr>
        <a:xfrm>
          <a:off x="2374950" y="1088931"/>
          <a:ext cx="496126" cy="71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631" y="0"/>
              </a:lnTo>
              <a:lnTo>
                <a:pt x="258631" y="719537"/>
              </a:lnTo>
              <a:lnTo>
                <a:pt x="496126" y="719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4DC6-5DA8-4E39-838A-FE3FB427E99C}">
      <dsp:nvSpPr>
        <dsp:cNvPr id="0" name=""/>
        <dsp:cNvSpPr/>
      </dsp:nvSpPr>
      <dsp:spPr>
        <a:xfrm>
          <a:off x="2374950" y="524677"/>
          <a:ext cx="469242" cy="564253"/>
        </a:xfrm>
        <a:custGeom>
          <a:avLst/>
          <a:gdLst/>
          <a:ahLst/>
          <a:cxnLst/>
          <a:rect l="0" t="0" r="0" b="0"/>
          <a:pathLst>
            <a:path>
              <a:moveTo>
                <a:pt x="0" y="564253"/>
              </a:moveTo>
              <a:lnTo>
                <a:pt x="231747" y="564253"/>
              </a:lnTo>
              <a:lnTo>
                <a:pt x="231747" y="0"/>
              </a:lnTo>
              <a:lnTo>
                <a:pt x="4692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A9F84-ECB1-4351-AC44-051B69FC9F74}">
      <dsp:nvSpPr>
        <dsp:cNvPr id="0" name=""/>
        <dsp:cNvSpPr/>
      </dsp:nvSpPr>
      <dsp:spPr>
        <a:xfrm>
          <a:off x="0" y="726751"/>
          <a:ext cx="2374950" cy="724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 smtClean="0"/>
            <a:t>Economics of innovation </a:t>
          </a:r>
          <a:r>
            <a:rPr lang="en-GB" sz="1600" kern="1200" dirty="0" smtClean="0">
              <a:sym typeface="Wingdings"/>
            </a:rPr>
            <a:t></a:t>
          </a:r>
          <a:r>
            <a:rPr lang="en-GB" sz="1600" kern="1200" dirty="0" smtClean="0"/>
            <a:t> from sectoral to regional growth</a:t>
          </a:r>
          <a:endParaRPr lang="en-GB" sz="1600" kern="1200" dirty="0"/>
        </a:p>
      </dsp:txBody>
      <dsp:txXfrm>
        <a:off x="0" y="726751"/>
        <a:ext cx="2374950" cy="724359"/>
      </dsp:txXfrm>
    </dsp:sp>
    <dsp:sp modelId="{02935D9A-A1FC-4C4B-AFF9-84D426114166}">
      <dsp:nvSpPr>
        <dsp:cNvPr id="0" name=""/>
        <dsp:cNvSpPr/>
      </dsp:nvSpPr>
      <dsp:spPr>
        <a:xfrm>
          <a:off x="2844192" y="82619"/>
          <a:ext cx="2374950" cy="88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Institutional quality of regions</a:t>
          </a:r>
          <a:r>
            <a:rPr lang="en-GB" sz="1600" kern="1200" dirty="0" smtClean="0"/>
            <a:t>, particularly in less developed regions </a:t>
          </a:r>
          <a:r>
            <a:rPr lang="en-GB" sz="1600" kern="1200" dirty="0" smtClean="0">
              <a:solidFill>
                <a:schemeClr val="tx2"/>
              </a:solidFill>
            </a:rPr>
            <a:t>(i.e. Rodríguez-</a:t>
          </a:r>
          <a:r>
            <a:rPr lang="en-GB" sz="1600" kern="1200" dirty="0" err="1" smtClean="0">
              <a:solidFill>
                <a:schemeClr val="tx2"/>
              </a:solidFill>
            </a:rPr>
            <a:t>Posé</a:t>
          </a:r>
          <a:r>
            <a:rPr lang="en-GB" sz="1600" kern="1200" dirty="0" smtClean="0">
              <a:solidFill>
                <a:schemeClr val="tx2"/>
              </a:solidFill>
            </a:rPr>
            <a:t>, 2014)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2844192" y="82619"/>
        <a:ext cx="2374950" cy="884117"/>
      </dsp:txXfrm>
    </dsp:sp>
    <dsp:sp modelId="{52264E84-5951-498E-A06D-6772F61DF56A}">
      <dsp:nvSpPr>
        <dsp:cNvPr id="0" name=""/>
        <dsp:cNvSpPr/>
      </dsp:nvSpPr>
      <dsp:spPr>
        <a:xfrm>
          <a:off x="2871077" y="1384312"/>
          <a:ext cx="2374950" cy="848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Ability to integrate stakeholders </a:t>
          </a:r>
          <a:r>
            <a:rPr lang="en-GB" sz="1600" kern="1200" dirty="0" smtClean="0">
              <a:solidFill>
                <a:schemeClr val="tx2"/>
              </a:solidFill>
            </a:rPr>
            <a:t>(i.e. Foray, 2014; </a:t>
          </a:r>
          <a:r>
            <a:rPr lang="en-GB" sz="1600" kern="1200" dirty="0" err="1" smtClean="0">
              <a:solidFill>
                <a:schemeClr val="tx2"/>
              </a:solidFill>
            </a:rPr>
            <a:t>Valdaliso</a:t>
          </a:r>
          <a:r>
            <a:rPr lang="en-GB" sz="1600" kern="1200" dirty="0" smtClean="0">
              <a:solidFill>
                <a:schemeClr val="tx2"/>
              </a:solidFill>
            </a:rPr>
            <a:t> et al., 2014)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2871077" y="1384312"/>
        <a:ext cx="2374950" cy="848312"/>
      </dsp:txXfrm>
    </dsp:sp>
    <dsp:sp modelId="{75C77037-BD2D-4855-8604-70285ECE1F77}">
      <dsp:nvSpPr>
        <dsp:cNvPr id="0" name=""/>
        <dsp:cNvSpPr/>
      </dsp:nvSpPr>
      <dsp:spPr>
        <a:xfrm>
          <a:off x="0" y="3168886"/>
          <a:ext cx="2374950" cy="724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 smtClean="0"/>
            <a:t>Policy innovation  </a:t>
          </a:r>
          <a:r>
            <a:rPr lang="en-GB" sz="1600" kern="1200" dirty="0" smtClean="0">
              <a:sym typeface="Wingdings"/>
            </a:rPr>
            <a:t></a:t>
          </a:r>
          <a:r>
            <a:rPr lang="en-GB" sz="1600" kern="1200" dirty="0" smtClean="0"/>
            <a:t> policy dimension and coordination mechanisms</a:t>
          </a:r>
          <a:endParaRPr lang="en-GB" sz="1600" kern="1200" dirty="0"/>
        </a:p>
      </dsp:txBody>
      <dsp:txXfrm>
        <a:off x="0" y="3168886"/>
        <a:ext cx="2374950" cy="724359"/>
      </dsp:txXfrm>
    </dsp:sp>
    <dsp:sp modelId="{B885047E-9951-4B91-8DBF-985ADD0DD4DF}">
      <dsp:nvSpPr>
        <dsp:cNvPr id="0" name=""/>
        <dsp:cNvSpPr/>
      </dsp:nvSpPr>
      <dsp:spPr>
        <a:xfrm>
          <a:off x="2846116" y="3168886"/>
          <a:ext cx="2374950" cy="724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Coordination challenges </a:t>
          </a:r>
          <a:r>
            <a:rPr lang="en-GB" sz="1600" kern="1200" dirty="0" smtClean="0">
              <a:solidFill>
                <a:schemeClr val="tx2"/>
              </a:solidFill>
            </a:rPr>
            <a:t>(i.e. </a:t>
          </a:r>
          <a:r>
            <a:rPr lang="en-GB" sz="1600" kern="1200" dirty="0" err="1" smtClean="0">
              <a:solidFill>
                <a:schemeClr val="tx2"/>
              </a:solidFill>
            </a:rPr>
            <a:t>Magro</a:t>
          </a:r>
          <a:r>
            <a:rPr lang="en-GB" sz="1600" kern="1200" dirty="0" smtClean="0">
              <a:solidFill>
                <a:schemeClr val="tx2"/>
              </a:solidFill>
            </a:rPr>
            <a:t> et al., 2014; Flanagan et al., 2011)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2846116" y="3168886"/>
        <a:ext cx="2374950" cy="724359"/>
      </dsp:txXfrm>
    </dsp:sp>
    <dsp:sp modelId="{040BEA4A-EE8E-4E3B-82C6-408D1F45782A}">
      <dsp:nvSpPr>
        <dsp:cNvPr id="0" name=""/>
        <dsp:cNvSpPr/>
      </dsp:nvSpPr>
      <dsp:spPr>
        <a:xfrm>
          <a:off x="5703086" y="1477708"/>
          <a:ext cx="2374950" cy="1057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Multi-layer dimension (different governance levels</a:t>
          </a:r>
          <a:r>
            <a:rPr lang="en-GB" sz="1200" kern="1200" dirty="0" smtClean="0"/>
            <a:t>): i.e. political, administrative and operative </a:t>
          </a:r>
          <a:endParaRPr lang="en-GB" sz="1200" kern="1200" dirty="0"/>
        </a:p>
      </dsp:txBody>
      <dsp:txXfrm>
        <a:off x="5703086" y="1477708"/>
        <a:ext cx="2374950" cy="1057876"/>
      </dsp:txXfrm>
    </dsp:sp>
    <dsp:sp modelId="{F3FD1DCE-745D-43FA-A63A-1B91922BDBD0}">
      <dsp:nvSpPr>
        <dsp:cNvPr id="0" name=""/>
        <dsp:cNvSpPr/>
      </dsp:nvSpPr>
      <dsp:spPr>
        <a:xfrm>
          <a:off x="5706292" y="3218892"/>
          <a:ext cx="2374950" cy="724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Policy-mix dimension (different policy domains-instruments)</a:t>
          </a:r>
          <a:endParaRPr lang="en-GB" sz="1600" kern="1200" dirty="0"/>
        </a:p>
      </dsp:txBody>
      <dsp:txXfrm>
        <a:off x="5706292" y="3218892"/>
        <a:ext cx="2374950" cy="724359"/>
      </dsp:txXfrm>
    </dsp:sp>
    <dsp:sp modelId="{9B00BCC6-B8DB-4ABD-88F9-FE4BCB7E534F}">
      <dsp:nvSpPr>
        <dsp:cNvPr id="0" name=""/>
        <dsp:cNvSpPr/>
      </dsp:nvSpPr>
      <dsp:spPr>
        <a:xfrm>
          <a:off x="5706292" y="4316988"/>
          <a:ext cx="2374950" cy="971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2700"/>
          <a:bevelB w="127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Multi-level dimension (different administrative levels of governance</a:t>
          </a:r>
          <a:r>
            <a:rPr lang="en-GB" sz="1200" kern="1200" dirty="0" smtClean="0"/>
            <a:t>): i.e. local, regional, national and supranational </a:t>
          </a:r>
          <a:endParaRPr lang="en-GB" sz="1200" kern="1200" dirty="0"/>
        </a:p>
      </dsp:txBody>
      <dsp:txXfrm>
        <a:off x="5706292" y="4316988"/>
        <a:ext cx="2374950" cy="971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CEEDB-31C2-4576-A8EF-73D222E41671}">
      <dsp:nvSpPr>
        <dsp:cNvPr id="0" name=""/>
        <dsp:cNvSpPr/>
      </dsp:nvSpPr>
      <dsp:spPr>
        <a:xfrm>
          <a:off x="0" y="1847099"/>
          <a:ext cx="2723755" cy="1374539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1"/>
              </a:solidFill>
            </a:rPr>
            <a:t>Desk analysis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1"/>
              </a:solidFill>
            </a:rPr>
            <a:t>In-depth interviews </a:t>
          </a:r>
          <a:endParaRPr lang="en-GB" sz="2300" kern="1200" dirty="0">
            <a:solidFill>
              <a:schemeClr val="accent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accent1"/>
              </a:solidFill>
            </a:rPr>
            <a:t>first half of 2018 </a:t>
          </a:r>
          <a:endParaRPr lang="en-GB" sz="1800" kern="1200" dirty="0">
            <a:solidFill>
              <a:schemeClr val="accent1"/>
            </a:solidFill>
          </a:endParaRPr>
        </a:p>
      </dsp:txBody>
      <dsp:txXfrm>
        <a:off x="0" y="1847099"/>
        <a:ext cx="2723755" cy="1374539"/>
      </dsp:txXfrm>
    </dsp:sp>
    <dsp:sp modelId="{3CEC837F-A450-4709-B192-3B30B8D06F4B}">
      <dsp:nvSpPr>
        <dsp:cNvPr id="0" name=""/>
        <dsp:cNvSpPr/>
      </dsp:nvSpPr>
      <dsp:spPr>
        <a:xfrm>
          <a:off x="3119658" y="154413"/>
          <a:ext cx="5109846" cy="237485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1"/>
              </a:solidFill>
            </a:rPr>
            <a:t>Interviews for each region</a:t>
          </a:r>
          <a:endParaRPr lang="en-GB" sz="2300" b="1" kern="1200" dirty="0">
            <a:solidFill>
              <a:schemeClr val="accent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accent1"/>
              </a:solidFill>
            </a:rPr>
            <a:t>2 strategic responsibilities from the public sector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accent1"/>
              </a:solidFill>
            </a:rPr>
            <a:t>2 technical responsibilities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accent1"/>
              </a:solidFill>
            </a:rPr>
            <a:t>2 stakeholders (private and research sector)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accent1"/>
              </a:solidFill>
            </a:rPr>
            <a:t>1 from national governance system for RIS.</a:t>
          </a:r>
          <a:endParaRPr lang="en-GB" sz="2000" kern="1200" dirty="0">
            <a:solidFill>
              <a:schemeClr val="accent1"/>
            </a:solidFill>
          </a:endParaRPr>
        </a:p>
      </dsp:txBody>
      <dsp:txXfrm>
        <a:off x="3119658" y="154413"/>
        <a:ext cx="5109846" cy="2374850"/>
      </dsp:txXfrm>
    </dsp:sp>
    <dsp:sp modelId="{C1F9B074-78F0-4DA6-A27C-0C12E8D178EA}">
      <dsp:nvSpPr>
        <dsp:cNvPr id="0" name=""/>
        <dsp:cNvSpPr/>
      </dsp:nvSpPr>
      <dsp:spPr>
        <a:xfrm>
          <a:off x="3179069" y="3079485"/>
          <a:ext cx="5050515" cy="198884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accent1"/>
              </a:solidFill>
            </a:rPr>
            <a:t>Criteria for interviewees</a:t>
          </a:r>
          <a:endParaRPr lang="en-GB" sz="2300" b="1" kern="1200" dirty="0">
            <a:solidFill>
              <a:schemeClr val="accent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accent1"/>
              </a:solidFill>
            </a:rPr>
            <a:t>(1) of “high responsibility”</a:t>
          </a:r>
          <a:endParaRPr lang="en-GB" sz="1800" kern="1200" dirty="0">
            <a:solidFill>
              <a:schemeClr val="accent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accent1"/>
              </a:solidFill>
            </a:rPr>
            <a:t>(2) of “engagement and informative value” (for stakeholders)</a:t>
          </a:r>
          <a:endParaRPr lang="en-GB" sz="1800" kern="1200" dirty="0">
            <a:solidFill>
              <a:schemeClr val="accent1"/>
            </a:solidFill>
          </a:endParaRPr>
        </a:p>
      </dsp:txBody>
      <dsp:txXfrm>
        <a:off x="3179069" y="3079485"/>
        <a:ext cx="5050515" cy="1988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B28F-33B7-4D16-AA41-0AB534096E87}">
      <dsp:nvSpPr>
        <dsp:cNvPr id="0" name=""/>
        <dsp:cNvSpPr/>
      </dsp:nvSpPr>
      <dsp:spPr>
        <a:xfrm>
          <a:off x="0" y="89268"/>
          <a:ext cx="8816595" cy="583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266" tIns="437388" rIns="684266" bIns="85344" numCol="1" spcCol="1270" anchor="t" anchorCtr="0">
          <a:noAutofit/>
        </a:bodyPr>
        <a:lstStyle/>
        <a:p>
          <a:pPr marL="36000" lvl="1" indent="-114300" algn="just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200" b="1" kern="1200" dirty="0" smtClean="0"/>
            <a:t>0.8% of total Spanish GERD </a:t>
          </a:r>
          <a:r>
            <a:rPr lang="en-GB" sz="1200" kern="1200" dirty="0" smtClean="0"/>
            <a:t>in 2016	  			</a:t>
          </a:r>
          <a:r>
            <a:rPr lang="es-ES" sz="1200" b="1" kern="1200" dirty="0" smtClean="0"/>
            <a:t>3.2% of </a:t>
          </a:r>
          <a:r>
            <a:rPr lang="es-ES" sz="1200" b="1" kern="1200" dirty="0" err="1" smtClean="0"/>
            <a:t>national</a:t>
          </a:r>
          <a:r>
            <a:rPr lang="es-ES" sz="1200" b="1" kern="1200" dirty="0" smtClean="0"/>
            <a:t> GERD</a:t>
          </a:r>
          <a:r>
            <a:rPr lang="en-GB" sz="1200" b="1" kern="1200" dirty="0" smtClean="0"/>
            <a:t>          </a:t>
          </a:r>
          <a:endParaRPr lang="en-GB" sz="1200" kern="1200" dirty="0"/>
        </a:p>
      </dsp:txBody>
      <dsp:txXfrm>
        <a:off x="0" y="89268"/>
        <a:ext cx="8816595" cy="583150"/>
      </dsp:txXfrm>
    </dsp:sp>
    <dsp:sp modelId="{3BAC8637-217E-40C0-BDD4-0704E741775C}">
      <dsp:nvSpPr>
        <dsp:cNvPr id="0" name=""/>
        <dsp:cNvSpPr/>
      </dsp:nvSpPr>
      <dsp:spPr>
        <a:xfrm>
          <a:off x="440829" y="13631"/>
          <a:ext cx="5989615" cy="38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72" tIns="0" rIns="2332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R&amp;D investment level: </a:t>
          </a:r>
          <a:endParaRPr lang="en-GB" sz="1600" kern="1200" dirty="0"/>
        </a:p>
      </dsp:txBody>
      <dsp:txXfrm>
        <a:off x="459638" y="32440"/>
        <a:ext cx="5951997" cy="347676"/>
      </dsp:txXfrm>
    </dsp:sp>
    <dsp:sp modelId="{7B426029-0463-4027-874A-D1D800802139}">
      <dsp:nvSpPr>
        <dsp:cNvPr id="0" name=""/>
        <dsp:cNvSpPr/>
      </dsp:nvSpPr>
      <dsp:spPr>
        <a:xfrm>
          <a:off x="0" y="920830"/>
          <a:ext cx="8816595" cy="791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266" tIns="437388" rIns="68426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err="1" smtClean="0"/>
            <a:t>UEx</a:t>
          </a:r>
          <a:r>
            <a:rPr lang="en-GB" sz="1200" kern="1200" dirty="0" smtClean="0"/>
            <a:t>  + UNED units						4 public Universities and 1 private </a:t>
          </a:r>
          <a:r>
            <a:rPr lang="en-GB" sz="1200" kern="1200" dirty="0" err="1" smtClean="0"/>
            <a:t>univ</a:t>
          </a:r>
          <a:r>
            <a:rPr lang="en-GB" sz="1200" kern="1200" dirty="0" smtClean="0"/>
            <a:t>;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200" kern="1200" dirty="0" smtClean="0"/>
            <a:t>Public Research Bodies (PRB), SES				Public research centres:  CNR ENEA , INFN, CREA 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200" kern="1200" dirty="0" smtClean="0"/>
            <a:t>Foundation FUNDECYT</a:t>
          </a:r>
          <a:endParaRPr lang="en-GB" sz="1200" kern="1200" dirty="0"/>
        </a:p>
      </dsp:txBody>
      <dsp:txXfrm>
        <a:off x="0" y="920830"/>
        <a:ext cx="8816595" cy="791874"/>
      </dsp:txXfrm>
    </dsp:sp>
    <dsp:sp modelId="{024E0E34-AB4E-4F74-93F7-A2E26227F007}">
      <dsp:nvSpPr>
        <dsp:cNvPr id="0" name=""/>
        <dsp:cNvSpPr/>
      </dsp:nvSpPr>
      <dsp:spPr>
        <a:xfrm>
          <a:off x="440829" y="785708"/>
          <a:ext cx="6049727" cy="444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72" tIns="0" rIns="2332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Research infrastructures :</a:t>
          </a:r>
          <a:endParaRPr lang="en-GB" sz="1600" kern="1200" dirty="0"/>
        </a:p>
      </dsp:txBody>
      <dsp:txXfrm>
        <a:off x="462541" y="807420"/>
        <a:ext cx="6006303" cy="401355"/>
      </dsp:txXfrm>
    </dsp:sp>
    <dsp:sp modelId="{6FF5D1AF-F04B-447B-877B-5D196863BA43}">
      <dsp:nvSpPr>
        <dsp:cNvPr id="0" name=""/>
        <dsp:cNvSpPr/>
      </dsp:nvSpPr>
      <dsp:spPr>
        <a:xfrm>
          <a:off x="0" y="2029780"/>
          <a:ext cx="8816595" cy="1256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266" tIns="437388" rIns="68426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State - exclusive competence on  RDTI </a:t>
          </a:r>
          <a:r>
            <a:rPr lang="en-GB" sz="1200" b="1" kern="1200" dirty="0" smtClean="0"/>
            <a:t>general coordination 	</a:t>
          </a:r>
          <a:r>
            <a:rPr lang="es-ES" sz="1200" b="1" kern="1200" dirty="0" err="1" smtClean="0"/>
            <a:t>Competences</a:t>
          </a:r>
          <a:r>
            <a:rPr lang="es-ES" sz="1200" b="1" kern="1200" dirty="0" smtClean="0"/>
            <a:t> </a:t>
          </a:r>
          <a:r>
            <a:rPr lang="es-ES" sz="1200" b="1" kern="1200" dirty="0" err="1" smtClean="0"/>
            <a:t>for</a:t>
          </a:r>
          <a:r>
            <a:rPr lang="es-ES" sz="1200" b="1" kern="1200" dirty="0" smtClean="0"/>
            <a:t> </a:t>
          </a:r>
          <a:r>
            <a:rPr lang="es-ES" sz="1200" b="1" kern="1200" dirty="0" err="1" smtClean="0"/>
            <a:t>universities</a:t>
          </a:r>
          <a:r>
            <a:rPr lang="es-ES" sz="1200" b="1" kern="1200" dirty="0" smtClean="0"/>
            <a:t> are at </a:t>
          </a:r>
          <a:r>
            <a:rPr lang="es-ES" sz="1200" b="1" kern="1200" dirty="0" err="1" smtClean="0"/>
            <a:t>national</a:t>
          </a:r>
          <a:r>
            <a:rPr lang="es-ES" sz="1200" b="1" kern="1200" dirty="0" smtClean="0"/>
            <a:t> </a:t>
          </a:r>
          <a:r>
            <a:rPr lang="es-ES" sz="1200" b="1" kern="1200" dirty="0" err="1" smtClean="0"/>
            <a:t>level</a:t>
          </a:r>
          <a:r>
            <a:rPr lang="es-ES" sz="1200" b="1" kern="1200" dirty="0" smtClean="0"/>
            <a:t> </a:t>
          </a:r>
          <a:endParaRPr lang="en-GB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Regions &amp; State: </a:t>
          </a:r>
          <a:r>
            <a:rPr lang="en-GB" sz="1200" b="1" kern="1200" dirty="0" smtClean="0"/>
            <a:t>promotion and financing of RDTI		</a:t>
          </a:r>
          <a:r>
            <a:rPr lang="en-GB" sz="1200" kern="1200" dirty="0" smtClean="0"/>
            <a:t>Research competences shared</a:t>
          </a:r>
          <a:endParaRPr lang="en-GB" sz="1200" kern="1200" dirty="0"/>
        </a:p>
      </dsp:txBody>
      <dsp:txXfrm>
        <a:off x="0" y="2029780"/>
        <a:ext cx="8816595" cy="1256793"/>
      </dsp:txXfrm>
    </dsp:sp>
    <dsp:sp modelId="{4CE88274-BBF1-4043-B529-384537B1AE84}">
      <dsp:nvSpPr>
        <dsp:cNvPr id="0" name=""/>
        <dsp:cNvSpPr/>
      </dsp:nvSpPr>
      <dsp:spPr>
        <a:xfrm>
          <a:off x="440829" y="1825994"/>
          <a:ext cx="6038803" cy="526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72" tIns="0" rIns="2332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Division of competences</a:t>
          </a:r>
          <a:r>
            <a:rPr lang="en-GB" sz="1600" kern="1200" dirty="0" smtClean="0"/>
            <a:t>: </a:t>
          </a:r>
          <a:endParaRPr lang="en-GB" sz="1600" kern="1200" dirty="0"/>
        </a:p>
      </dsp:txBody>
      <dsp:txXfrm>
        <a:off x="466551" y="1851716"/>
        <a:ext cx="5987359" cy="475475"/>
      </dsp:txXfrm>
    </dsp:sp>
    <dsp:sp modelId="{A4C689C1-C469-49E1-8FCF-9B1047E3E297}">
      <dsp:nvSpPr>
        <dsp:cNvPr id="0" name=""/>
        <dsp:cNvSpPr/>
      </dsp:nvSpPr>
      <dsp:spPr>
        <a:xfrm>
          <a:off x="0" y="3558265"/>
          <a:ext cx="8816595" cy="8591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266" tIns="437388" rIns="68426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/>
            <a:t>Agro-food, Clean energies, Tourism, Health, ICT			Sustainable </a:t>
          </a:r>
          <a:r>
            <a:rPr lang="en-GB" sz="1200" b="1" kern="1200" dirty="0" err="1" smtClean="0"/>
            <a:t>Manufact</a:t>
          </a:r>
          <a:r>
            <a:rPr lang="en-GB" sz="1200" b="1" kern="1200" dirty="0" smtClean="0"/>
            <a:t>.; Human &amp; Environ. Health;								Digital, Creative and Inclusive Communities</a:t>
          </a:r>
          <a:endParaRPr lang="en-GB" sz="1200" b="1" kern="1200" dirty="0"/>
        </a:p>
      </dsp:txBody>
      <dsp:txXfrm>
        <a:off x="0" y="3558265"/>
        <a:ext cx="8816595" cy="859110"/>
      </dsp:txXfrm>
    </dsp:sp>
    <dsp:sp modelId="{FD8BEF28-72A3-4F8F-A199-508DC4540FAE}">
      <dsp:nvSpPr>
        <dsp:cNvPr id="0" name=""/>
        <dsp:cNvSpPr/>
      </dsp:nvSpPr>
      <dsp:spPr>
        <a:xfrm>
          <a:off x="440829" y="3413339"/>
          <a:ext cx="6049665" cy="454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72" tIns="0" rIns="2332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S3 specialisation areas</a:t>
          </a:r>
          <a:endParaRPr lang="en-GB" sz="1600" b="1" kern="1200" dirty="0"/>
        </a:p>
      </dsp:txBody>
      <dsp:txXfrm>
        <a:off x="463020" y="3435530"/>
        <a:ext cx="6005283" cy="410201"/>
      </dsp:txXfrm>
    </dsp:sp>
    <dsp:sp modelId="{8C2FA0AD-1F9C-4081-A105-F6C7B7EB3C9F}">
      <dsp:nvSpPr>
        <dsp:cNvPr id="0" name=""/>
        <dsp:cNvSpPr/>
      </dsp:nvSpPr>
      <dsp:spPr>
        <a:xfrm>
          <a:off x="0" y="4763650"/>
          <a:ext cx="8816595" cy="892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266" tIns="437388" rIns="68426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Plan for Research and Innovation (2017-2020) - €844mln,		The S3 has a budget of around € 1.1 </a:t>
          </a:r>
          <a:r>
            <a:rPr lang="en-GB" sz="1200" kern="1200" dirty="0" err="1" smtClean="0"/>
            <a:t>bn</a:t>
          </a:r>
          <a:r>
            <a:rPr lang="en-GB" sz="1200" kern="1200" dirty="0" smtClean="0"/>
            <a:t> 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TO1 in the regional ERDF - €138mln 				coming largely from ESIF - TO 1 (€ 672 </a:t>
          </a:r>
          <a:r>
            <a:rPr lang="en-GB" sz="1200" kern="1200" dirty="0" err="1" smtClean="0"/>
            <a:t>mln</a:t>
          </a:r>
          <a:r>
            <a:rPr lang="en-GB" sz="1200" kern="1200" dirty="0" smtClean="0"/>
            <a:t>.)</a:t>
          </a:r>
          <a:endParaRPr lang="en-GB" sz="1200" kern="1200" dirty="0"/>
        </a:p>
      </dsp:txBody>
      <dsp:txXfrm>
        <a:off x="0" y="4763650"/>
        <a:ext cx="8816595" cy="892152"/>
      </dsp:txXfrm>
    </dsp:sp>
    <dsp:sp modelId="{4E84615A-10DE-4D93-9875-EA5880B88429}">
      <dsp:nvSpPr>
        <dsp:cNvPr id="0" name=""/>
        <dsp:cNvSpPr/>
      </dsp:nvSpPr>
      <dsp:spPr>
        <a:xfrm>
          <a:off x="440829" y="4530664"/>
          <a:ext cx="6049665" cy="542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72" tIns="0" rIns="23327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Financial framework</a:t>
          </a:r>
          <a:endParaRPr lang="en-GB" sz="1600" b="1" kern="1200" dirty="0"/>
        </a:p>
      </dsp:txBody>
      <dsp:txXfrm>
        <a:off x="467319" y="4557154"/>
        <a:ext cx="5996685" cy="489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5F4D-9357-4B84-AFF6-1E121BF3C97D}">
      <dsp:nvSpPr>
        <dsp:cNvPr id="0" name=""/>
        <dsp:cNvSpPr/>
      </dsp:nvSpPr>
      <dsp:spPr>
        <a:xfrm>
          <a:off x="193" y="367655"/>
          <a:ext cx="2408647" cy="1204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kern="1200" dirty="0" smtClean="0"/>
            <a:t>Path dependence</a:t>
          </a:r>
          <a:endParaRPr lang="en-GB" sz="2800" kern="1200" dirty="0"/>
        </a:p>
      </dsp:txBody>
      <dsp:txXfrm>
        <a:off x="35466" y="402928"/>
        <a:ext cx="2338101" cy="1133777"/>
      </dsp:txXfrm>
    </dsp:sp>
    <dsp:sp modelId="{DDB3AC66-E929-4C73-A57E-DBE8991D0E6D}">
      <dsp:nvSpPr>
        <dsp:cNvPr id="0" name=""/>
        <dsp:cNvSpPr/>
      </dsp:nvSpPr>
      <dsp:spPr>
        <a:xfrm>
          <a:off x="241058" y="1571979"/>
          <a:ext cx="240864" cy="109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665"/>
              </a:lnTo>
              <a:lnTo>
                <a:pt x="240864" y="1090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B178F-0CFD-4DC5-BCB5-DEEA9EC352E7}">
      <dsp:nvSpPr>
        <dsp:cNvPr id="0" name=""/>
        <dsp:cNvSpPr/>
      </dsp:nvSpPr>
      <dsp:spPr>
        <a:xfrm>
          <a:off x="481923" y="1873060"/>
          <a:ext cx="1926918" cy="1579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S3 governance is integrated in a R&amp;I system, building on </a:t>
          </a:r>
          <a:r>
            <a:rPr lang="en-GB" sz="1600" b="1" kern="1200" dirty="0" smtClean="0"/>
            <a:t>previous existing bodies</a:t>
          </a:r>
          <a:endParaRPr lang="en-GB" sz="1600" kern="1200" dirty="0"/>
        </a:p>
      </dsp:txBody>
      <dsp:txXfrm>
        <a:off x="528175" y="1919312"/>
        <a:ext cx="1834414" cy="1486665"/>
      </dsp:txXfrm>
    </dsp:sp>
    <dsp:sp modelId="{2410B77F-8031-47EA-A68E-EC866B92F521}">
      <dsp:nvSpPr>
        <dsp:cNvPr id="0" name=""/>
        <dsp:cNvSpPr/>
      </dsp:nvSpPr>
      <dsp:spPr>
        <a:xfrm>
          <a:off x="241058" y="1571979"/>
          <a:ext cx="240864" cy="306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997"/>
              </a:lnTo>
              <a:lnTo>
                <a:pt x="240864" y="3066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EF3D-986F-4800-A9F4-C37BEDE502C8}">
      <dsp:nvSpPr>
        <dsp:cNvPr id="0" name=""/>
        <dsp:cNvSpPr/>
      </dsp:nvSpPr>
      <dsp:spPr>
        <a:xfrm>
          <a:off x="481923" y="3843370"/>
          <a:ext cx="1926918" cy="1591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High-skills </a:t>
          </a:r>
          <a:r>
            <a:rPr lang="en-GB" sz="1600" kern="1200" dirty="0" smtClean="0"/>
            <a:t>dedicate to S3;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Governance more closely linked to the </a:t>
          </a:r>
          <a:r>
            <a:rPr lang="en-GB" sz="1600" b="1" kern="1200" dirty="0" smtClean="0"/>
            <a:t>ROP management</a:t>
          </a:r>
          <a:endParaRPr lang="en-GB" sz="1600" kern="1200" dirty="0"/>
        </a:p>
      </dsp:txBody>
      <dsp:txXfrm>
        <a:off x="528528" y="3889975"/>
        <a:ext cx="1833708" cy="1498002"/>
      </dsp:txXfrm>
    </dsp:sp>
    <dsp:sp modelId="{ADFBEE6A-16CB-46AF-9653-4D6ACEE8153B}">
      <dsp:nvSpPr>
        <dsp:cNvPr id="0" name=""/>
        <dsp:cNvSpPr/>
      </dsp:nvSpPr>
      <dsp:spPr>
        <a:xfrm>
          <a:off x="3011003" y="367655"/>
          <a:ext cx="2408647" cy="1204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kern="1200" dirty="0" smtClean="0"/>
            <a:t>Multi-layer dimension</a:t>
          </a:r>
          <a:endParaRPr lang="en-GB" sz="2800" kern="1200" dirty="0"/>
        </a:p>
      </dsp:txBody>
      <dsp:txXfrm>
        <a:off x="3046276" y="402928"/>
        <a:ext cx="2338101" cy="1133777"/>
      </dsp:txXfrm>
    </dsp:sp>
    <dsp:sp modelId="{9921D2FD-D3E3-47E3-932B-C723E990F42D}">
      <dsp:nvSpPr>
        <dsp:cNvPr id="0" name=""/>
        <dsp:cNvSpPr/>
      </dsp:nvSpPr>
      <dsp:spPr>
        <a:xfrm>
          <a:off x="3251868" y="1571979"/>
          <a:ext cx="240864" cy="104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601"/>
              </a:lnTo>
              <a:lnTo>
                <a:pt x="240864" y="1042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54482-158B-4B59-A71A-78ADE80A22F5}">
      <dsp:nvSpPr>
        <dsp:cNvPr id="0" name=""/>
        <dsp:cNvSpPr/>
      </dsp:nvSpPr>
      <dsp:spPr>
        <a:xfrm>
          <a:off x="3492732" y="1873060"/>
          <a:ext cx="2238385" cy="148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Coordination Mechanism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“hybrid technical </a:t>
          </a:r>
          <a:r>
            <a:rPr lang="en-GB" sz="1600" kern="1200" dirty="0" smtClean="0"/>
            <a:t>body”  at strategic-management level</a:t>
          </a:r>
          <a:endParaRPr lang="en-GB" sz="1600" kern="1200" dirty="0"/>
        </a:p>
      </dsp:txBody>
      <dsp:txXfrm>
        <a:off x="3536169" y="1916497"/>
        <a:ext cx="2151511" cy="1396166"/>
      </dsp:txXfrm>
    </dsp:sp>
    <dsp:sp modelId="{C0CE7770-EC62-4843-8100-5A7D33023519}">
      <dsp:nvSpPr>
        <dsp:cNvPr id="0" name=""/>
        <dsp:cNvSpPr/>
      </dsp:nvSpPr>
      <dsp:spPr>
        <a:xfrm>
          <a:off x="3251868" y="1571979"/>
          <a:ext cx="240864" cy="313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782"/>
              </a:lnTo>
              <a:lnTo>
                <a:pt x="240864" y="313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B37AB-0A1B-4E92-8C68-DE2843261D24}">
      <dsp:nvSpPr>
        <dsp:cNvPr id="0" name=""/>
        <dsp:cNvSpPr/>
      </dsp:nvSpPr>
      <dsp:spPr>
        <a:xfrm>
          <a:off x="3492732" y="3938632"/>
          <a:ext cx="2647431" cy="1538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Informal Coordination Mechanism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clearly identified actors/entities </a:t>
          </a:r>
          <a:r>
            <a:rPr lang="en-GB" sz="1600" kern="1200" dirty="0" smtClean="0">
              <a:sym typeface="Wingdings"/>
            </a:rPr>
            <a:t></a:t>
          </a:r>
          <a:r>
            <a:rPr lang="en-GB" sz="1600" b="1" kern="1200" dirty="0" smtClean="0"/>
            <a:t>flexibility  </a:t>
          </a:r>
          <a:r>
            <a:rPr lang="en-GB" sz="1600" kern="1200" dirty="0" smtClean="0"/>
            <a:t>but </a:t>
          </a:r>
          <a:r>
            <a:rPr lang="en-GB" sz="1600" kern="1200" dirty="0" smtClean="0">
              <a:sym typeface="Wingdings"/>
            </a:rPr>
            <a:t></a:t>
          </a:r>
          <a:r>
            <a:rPr lang="en-GB" sz="1600" kern="1200" dirty="0" smtClean="0"/>
            <a:t> </a:t>
          </a:r>
          <a:r>
            <a:rPr lang="en-GB" sz="1600" b="1" kern="1200" dirty="0" smtClean="0"/>
            <a:t>vulnerability</a:t>
          </a:r>
          <a:r>
            <a:rPr lang="en-GB" sz="1600" kern="1200" dirty="0" smtClean="0"/>
            <a:t> to unexpected changes</a:t>
          </a:r>
          <a:endParaRPr lang="en-GB" sz="1600" kern="1200" dirty="0"/>
        </a:p>
      </dsp:txBody>
      <dsp:txXfrm>
        <a:off x="3537786" y="3983686"/>
        <a:ext cx="2557323" cy="1448150"/>
      </dsp:txXfrm>
    </dsp:sp>
    <dsp:sp modelId="{B8F9DFE2-E980-4AB3-95B6-A6984ADCE8DE}">
      <dsp:nvSpPr>
        <dsp:cNvPr id="0" name=""/>
        <dsp:cNvSpPr/>
      </dsp:nvSpPr>
      <dsp:spPr>
        <a:xfrm>
          <a:off x="6260596" y="367655"/>
          <a:ext cx="2408647" cy="1204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kern="1200" dirty="0" smtClean="0"/>
            <a:t>Multi-level dimension</a:t>
          </a:r>
          <a:endParaRPr lang="en-GB" sz="2800" kern="1200" dirty="0"/>
        </a:p>
      </dsp:txBody>
      <dsp:txXfrm>
        <a:off x="6295869" y="402928"/>
        <a:ext cx="2338101" cy="1133777"/>
      </dsp:txXfrm>
    </dsp:sp>
    <dsp:sp modelId="{7DE9E212-D735-444F-A74D-40DE67D39D0B}">
      <dsp:nvSpPr>
        <dsp:cNvPr id="0" name=""/>
        <dsp:cNvSpPr/>
      </dsp:nvSpPr>
      <dsp:spPr>
        <a:xfrm>
          <a:off x="6501461" y="1571979"/>
          <a:ext cx="240864" cy="1099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035"/>
              </a:lnTo>
              <a:lnTo>
                <a:pt x="240864" y="1099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5F12C-9BFA-48CE-BA95-9C593CEFF000}">
      <dsp:nvSpPr>
        <dsp:cNvPr id="0" name=""/>
        <dsp:cNvSpPr/>
      </dsp:nvSpPr>
      <dsp:spPr>
        <a:xfrm>
          <a:off x="6742326" y="1873060"/>
          <a:ext cx="1926918" cy="1595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MA at national level </a:t>
          </a:r>
          <a:r>
            <a:rPr lang="en-GB" sz="1600" b="1" kern="1200" dirty="0" smtClean="0">
              <a:sym typeface="Wingdings"/>
            </a:rPr>
            <a:t></a:t>
          </a:r>
          <a:r>
            <a:rPr lang="en-GB" sz="1600" b="1" kern="1200" dirty="0" smtClean="0"/>
            <a:t> administrative OP </a:t>
          </a:r>
          <a:r>
            <a:rPr lang="en-GB" sz="1600" kern="1200" dirty="0" smtClean="0"/>
            <a:t>management (State Aid regulation) and </a:t>
          </a:r>
          <a:r>
            <a:rPr lang="en-GB" sz="1600" b="1" kern="1200" dirty="0" smtClean="0"/>
            <a:t>conflicts on competences </a:t>
          </a:r>
          <a:endParaRPr lang="en-GB" sz="1600" b="1" kern="1200" dirty="0"/>
        </a:p>
      </dsp:txBody>
      <dsp:txXfrm>
        <a:off x="6789069" y="1919803"/>
        <a:ext cx="1833432" cy="1502423"/>
      </dsp:txXfrm>
    </dsp:sp>
    <dsp:sp modelId="{23A17607-E9C9-4A8D-BCE6-96AE1F318820}">
      <dsp:nvSpPr>
        <dsp:cNvPr id="0" name=""/>
        <dsp:cNvSpPr/>
      </dsp:nvSpPr>
      <dsp:spPr>
        <a:xfrm>
          <a:off x="6501461" y="1571979"/>
          <a:ext cx="241057" cy="3171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020"/>
              </a:lnTo>
              <a:lnTo>
                <a:pt x="241057" y="3171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97480-385F-4C62-A4CB-D100C2E4B00A}">
      <dsp:nvSpPr>
        <dsp:cNvPr id="0" name=""/>
        <dsp:cNvSpPr/>
      </dsp:nvSpPr>
      <dsp:spPr>
        <a:xfrm>
          <a:off x="6742518" y="3952506"/>
          <a:ext cx="1926918" cy="1580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Coordination and synergie</a:t>
          </a:r>
          <a:r>
            <a:rPr lang="en-GB" sz="1600" kern="1200" dirty="0" smtClean="0"/>
            <a:t>s with national S3, and NOP and ROP</a:t>
          </a:r>
          <a:endParaRPr lang="en-GB" sz="1600" kern="1200" dirty="0"/>
        </a:p>
      </dsp:txBody>
      <dsp:txXfrm>
        <a:off x="6788824" y="3998812"/>
        <a:ext cx="1834306" cy="148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0.28754</cdr:x>
      <cdr:y>0.25074</cdr:y>
    </cdr:from>
    <cdr:to>
      <cdr:x>0.28754</cdr:x>
      <cdr:y>0.46147</cdr:y>
    </cdr:to>
    <cdr:cxnSp macro="">
      <cdr:nvCxnSpPr>
        <cdr:cNvPr id="4" name="Conector recto 3"/>
        <cdr:cNvCxnSpPr/>
      </cdr:nvCxnSpPr>
      <cdr:spPr>
        <a:xfrm xmlns:a="http://schemas.openxmlformats.org/drawingml/2006/main">
          <a:off x="2001157" y="1633155"/>
          <a:ext cx="0" cy="13725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0.17336</cdr:x>
      <cdr:y>0.2318</cdr:y>
    </cdr:from>
    <cdr:to>
      <cdr:x>0.17336</cdr:x>
      <cdr:y>0.44253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1206500" y="1536700"/>
          <a:ext cx="0" cy="139700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0.40407</cdr:x>
      <cdr:y>0.20283</cdr:y>
    </cdr:from>
    <cdr:to>
      <cdr:x>0.40433</cdr:x>
      <cdr:y>0.49443</cdr:y>
    </cdr:to>
    <cdr:cxnSp macro="">
      <cdr:nvCxnSpPr>
        <cdr:cNvPr id="5" name="Conector recto 4"/>
        <cdr:cNvCxnSpPr/>
      </cdr:nvCxnSpPr>
      <cdr:spPr>
        <a:xfrm xmlns:a="http://schemas.openxmlformats.org/drawingml/2006/main" flipH="1">
          <a:off x="2812143" y="1321098"/>
          <a:ext cx="1814" cy="18992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0.63217</cdr:x>
      <cdr:y>0.22841</cdr:y>
    </cdr:from>
    <cdr:to>
      <cdr:x>0.63347</cdr:x>
      <cdr:y>0.8273</cdr:y>
    </cdr:to>
    <cdr:cxnSp macro="">
      <cdr:nvCxnSpPr>
        <cdr:cNvPr id="6" name="Conector recto 5"/>
        <cdr:cNvCxnSpPr/>
      </cdr:nvCxnSpPr>
      <cdr:spPr>
        <a:xfrm xmlns:a="http://schemas.openxmlformats.org/drawingml/2006/main">
          <a:off x="4399643" y="1487714"/>
          <a:ext cx="9071" cy="390071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0.74818</cdr:x>
      <cdr:y>0.18942</cdr:y>
    </cdr:from>
    <cdr:to>
      <cdr:x>0.74818</cdr:x>
      <cdr:y>0.84401</cdr:y>
    </cdr:to>
    <cdr:cxnSp macro="">
      <cdr:nvCxnSpPr>
        <cdr:cNvPr id="7" name="Conector recto 6"/>
        <cdr:cNvCxnSpPr/>
      </cdr:nvCxnSpPr>
      <cdr:spPr>
        <a:xfrm xmlns:a="http://schemas.openxmlformats.org/drawingml/2006/main">
          <a:off x="5207000" y="1233714"/>
          <a:ext cx="0" cy="426357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0.86288</cdr:x>
      <cdr:y>0.42122</cdr:y>
    </cdr:from>
    <cdr:to>
      <cdr:x>0.86288</cdr:x>
      <cdr:y>0.66992</cdr:y>
    </cdr:to>
    <cdr:cxnSp macro="">
      <cdr:nvCxnSpPr>
        <cdr:cNvPr id="8" name="Conector recto 7"/>
        <cdr:cNvCxnSpPr/>
      </cdr:nvCxnSpPr>
      <cdr:spPr>
        <a:xfrm xmlns:a="http://schemas.openxmlformats.org/drawingml/2006/main">
          <a:off x="6005286" y="2743497"/>
          <a:ext cx="0" cy="161986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  <a:alpha val="57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8399-290D-4E2C-9380-D0215117446E}" type="datetimeFigureOut">
              <a:rPr lang="es-ES" smtClean="0"/>
              <a:t>20/2/19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CE3-C145-4C89-93B2-59DDE41B6FE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04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C1F4-B656-6648-B321-39119A834685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97AFC-4FB4-3048-A51F-2F4B1DDC301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92B99-5917-45D3-B4C0-95CEE44FF5F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3954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9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12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1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02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t-IT" dirty="0" smtClean="0"/>
              <a:t> </a:t>
            </a:r>
            <a:endParaRPr lang="it-IT" altLang="it-IT" dirty="0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E2231-67C4-4D1E-8922-BEDF78E75F4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4620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altLang="it-IT" dirty="0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E2231-67C4-4D1E-8922-BEDF78E75F4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022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rgbClr val="376092"/>
                </a:solidFill>
                <a:latin typeface="Times New Roman"/>
                <a:ea typeface="+mn-ea"/>
                <a:cs typeface="Times New Roman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83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97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1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9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7AFC-4FB4-3048-A51F-2F4B1DDC301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19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08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80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539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AE26-E645-48DD-95CA-9CB4B128DEFC}" type="slidenum">
              <a:rPr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4070472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2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41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4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2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7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5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8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53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8556-29E3-3A4F-805E-A795DE86D790}" type="datetimeFigureOut">
              <a:rPr lang="it-IT" smtClean="0"/>
              <a:pPr/>
              <a:t>20/02/19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F24E-DC9B-C643-9666-85FDF819C764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79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4.png"/><Relationship Id="rId9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9"/>
          <p:cNvSpPr>
            <a:spLocks noChangeArrowheads="1"/>
          </p:cNvSpPr>
          <p:nvPr/>
        </p:nvSpPr>
        <p:spPr bwMode="auto">
          <a:xfrm>
            <a:off x="-19050" y="1701800"/>
            <a:ext cx="9166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endParaRPr lang="it-IT" alt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ttangolo 6"/>
          <p:cNvSpPr/>
          <p:nvPr/>
        </p:nvSpPr>
        <p:spPr>
          <a:xfrm>
            <a:off x="2771775" y="5732463"/>
            <a:ext cx="3671888" cy="4333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kern="0" dirty="0">
              <a:solidFill>
                <a:srgbClr val="254061"/>
              </a:solidFill>
              <a:latin typeface="+mn-lt"/>
              <a:cs typeface="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469900" y="3155950"/>
            <a:ext cx="8204200" cy="21579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en-US" sz="2800" dirty="0" smtClean="0"/>
              <a:t> </a:t>
            </a:r>
            <a:r>
              <a:rPr lang="it-IT" sz="28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400" b="1" i="1" dirty="0">
                <a:solidFill>
                  <a:srgbClr val="376092"/>
                </a:solidFill>
                <a:latin typeface="Times New Roman"/>
                <a:cs typeface="Times New Roman"/>
              </a:rPr>
              <a:t>Meeting new governance challenges in less developed regions: insights from Extremadura and Puglia</a:t>
            </a:r>
            <a:br>
              <a:rPr lang="it-IT" sz="2400" b="1" i="1" dirty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it-IT" sz="2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Madrid, </a:t>
            </a:r>
            <a: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20 February 2019</a:t>
            </a:r>
            <a:b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  <a:t/>
            </a:r>
            <a:b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  <a:t>Federica Bertamino, federica.bertamino@agenziacoesione.gov.it</a:t>
            </a:r>
            <a: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/>
            </a:r>
            <a:b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Ana Fernandez</a:t>
            </a:r>
            <a: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a.fernandez.zubieta@ucm.es</a:t>
            </a:r>
            <a:b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Elisabetta Marinelli, Elisabetta.Marinelli@ec.europa.eu</a:t>
            </a:r>
            <a:br>
              <a:rPr lang="en-US" sz="2400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  <a:t/>
            </a:r>
            <a:br>
              <a:rPr lang="en-US" sz="2400" i="1" dirty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it-IT" sz="2400" b="1" kern="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b="1" kern="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400" kern="0" dirty="0" smtClean="0">
                <a:solidFill>
                  <a:srgbClr val="254061"/>
                </a:solidFill>
              </a:rPr>
              <a:t/>
            </a:r>
            <a:br>
              <a:rPr lang="it-IT" sz="2400" kern="0" dirty="0" smtClean="0">
                <a:solidFill>
                  <a:srgbClr val="254061"/>
                </a:solidFill>
              </a:rPr>
            </a:br>
            <a:endParaRPr lang="it-IT" sz="2400" b="1" kern="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288" y="782452"/>
            <a:ext cx="82042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 Targeted Support – Horizontal Activities</a:t>
            </a:r>
            <a:endParaRPr lang="es-E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kern="0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kern="0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i="1" kern="0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" descr="C:\Users\Perozzi Luca\Documents\barcellona_2017\6_luglio\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109538"/>
            <a:ext cx="11461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3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19100"/>
            <a:ext cx="8302752" cy="1000623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Bottom up level</a:t>
            </a:r>
            <a:b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Multi-layer dimension (operative)</a:t>
            </a:r>
            <a:b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912" y="1588059"/>
            <a:ext cx="8620201" cy="4867274"/>
          </a:xfrm>
        </p:spPr>
        <p:txBody>
          <a:bodyPr>
            <a:normAutofit/>
          </a:bodyPr>
          <a:lstStyle/>
          <a:p>
            <a:pPr algn="just"/>
            <a:endParaRPr lang="en-GB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algn="just">
              <a:buNone/>
            </a:pPr>
            <a:r>
              <a:rPr lang="en-GB" sz="1800" dirty="0" smtClean="0">
                <a:solidFill>
                  <a:srgbClr val="376092"/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endParaRPr lang="it-IT" dirty="0"/>
          </a:p>
        </p:txBody>
      </p:sp>
      <p:pic>
        <p:nvPicPr>
          <p:cNvPr id="5" name="Picture 4" descr="Risultati immagini per pugli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170388"/>
            <a:ext cx="1343026" cy="13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92431"/>
              </p:ext>
            </p:extLst>
          </p:nvPr>
        </p:nvGraphicFramePr>
        <p:xfrm>
          <a:off x="280912" y="1489078"/>
          <a:ext cx="3833888" cy="517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888"/>
              </a:tblGrid>
              <a:tr h="517466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EXTREMADURA</a:t>
                      </a:r>
                    </a:p>
                    <a:p>
                      <a:r>
                        <a:rPr lang="en-GB" sz="1800" b="1" kern="120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Implemented</a:t>
                      </a:r>
                    </a:p>
                    <a:p>
                      <a:endParaRPr lang="en-GB" sz="1800" b="1" kern="1200" baseline="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b="0" baseline="0" noProof="0" dirty="0" smtClean="0"/>
                        <a:t>Quadruple Helix approach</a:t>
                      </a:r>
                      <a:endParaRPr lang="en-GB" sz="1200" b="0" baseline="0" noProof="0" dirty="0" smtClean="0"/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GB" sz="1600" b="0" baseline="0" noProof="0" dirty="0" smtClean="0"/>
                        <a:t>Input provided through the different phases of S3 around 5 thematic groups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1600" b="0" baseline="0" noProof="0" dirty="0" smtClean="0">
                          <a:sym typeface="Wingdings"/>
                        </a:rPr>
                        <a:t>Toolkit of methodologies (feedback 1280 people</a:t>
                      </a:r>
                      <a:endParaRPr lang="en-GB" b="0" baseline="0" noProof="0" dirty="0" smtClean="0">
                        <a:sym typeface="Wingdings"/>
                      </a:endParaRPr>
                    </a:p>
                    <a:p>
                      <a:pPr marL="0" lvl="0" indent="0">
                        <a:buFont typeface="Arial" charset="0"/>
                        <a:buNone/>
                      </a:pPr>
                      <a:endParaRPr lang="en-GB" sz="1600" b="1" baseline="0" noProof="0" dirty="0" smtClean="0">
                        <a:sym typeface="Wingdings"/>
                      </a:endParaRPr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en-GB" sz="1600" b="1" baseline="0" noProof="0" dirty="0" smtClean="0">
                          <a:sym typeface="Wingdings"/>
                        </a:rPr>
                        <a:t>Challenges</a:t>
                      </a:r>
                      <a:r>
                        <a:rPr lang="en-GB" sz="1600" b="0" baseline="0" noProof="0" dirty="0" smtClean="0">
                          <a:sym typeface="Wingdings"/>
                        </a:rPr>
                        <a:t>: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GB" sz="1600" b="0" baseline="0" noProof="0" dirty="0" smtClean="0">
                          <a:sym typeface="Wingdings"/>
                        </a:rPr>
                        <a:t>Firms involved but public sector is dominant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GB" sz="1600" b="0" baseline="0" noProof="0" dirty="0" smtClean="0">
                          <a:sym typeface="Wingdings"/>
                        </a:rPr>
                        <a:t>Civil society not really involved</a:t>
                      </a:r>
                      <a:endParaRPr lang="en-GB" sz="1600" b="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04906"/>
              </p:ext>
            </p:extLst>
          </p:nvPr>
        </p:nvGraphicFramePr>
        <p:xfrm>
          <a:off x="4611757" y="1412181"/>
          <a:ext cx="410398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980"/>
              </a:tblGrid>
              <a:tr h="50431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PUGLIA</a:t>
                      </a:r>
                    </a:p>
                    <a:p>
                      <a:pPr marL="0" algn="l" defTabSz="457200" rtl="0" eaLnBrk="1" latinLnBrk="0" hangingPunct="1"/>
                      <a:r>
                        <a:rPr lang="es-ES" sz="1800" b="1" kern="120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s-ES" sz="1800" b="1" kern="1200" baseline="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lang="en-GB" sz="1800" b="1" kern="1200" baseline="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Design </a:t>
                      </a:r>
                      <a:r>
                        <a:rPr lang="it-IT" sz="16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it-IT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it-IT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r>
                        <a:rPr lang="it-IT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  <a:r>
                        <a:rPr lang="en-GB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volvement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all the relevant stakeholders through 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six thematic working groups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ARTI: in-depth analysis to decide whether to organize the 6 working groups 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around KETs or RIS3 priority-areas. 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</a:pP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Challenges:</a:t>
                      </a:r>
                    </a:p>
                    <a:p>
                      <a:pPr marL="108000" lvl="1" indent="0" algn="just">
                        <a:spcBef>
                          <a:spcPts val="0"/>
                        </a:spcBef>
                      </a:pP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reach the innovative firms 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(generally not much contact with the PA)</a:t>
                      </a:r>
                    </a:p>
                    <a:p>
                      <a:pPr marL="108000" lvl="1" indent="0" algn="just">
                        <a:spcBef>
                          <a:spcPts val="0"/>
                        </a:spcBef>
                      </a:pP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To reach firms with  an 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innovative potential 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but not showing an explicit 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innovation demand. </a:t>
                      </a:r>
                    </a:p>
                    <a:p>
                      <a:pPr marL="400050" lvl="1" indent="0" algn="just">
                        <a:spcBef>
                          <a:spcPts val="0"/>
                        </a:spcBef>
                      </a:pP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Confindustria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Puglia new project: creating some </a:t>
                      </a:r>
                      <a:r>
                        <a:rPr lang="en-GB" sz="1600" b="0" kern="120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“mediators”</a:t>
                      </a:r>
                      <a:endParaRPr lang="it-IT" sz="1600" b="0" kern="1200" baseline="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b="0" baseline="0" noProof="0" dirty="0" smtClean="0"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2" y="157755"/>
            <a:ext cx="1258357" cy="12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7140" y="451934"/>
            <a:ext cx="784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Interaction between national and regional level </a:t>
            </a: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Multi-level dimension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7140" y="1432361"/>
            <a:ext cx="8135493" cy="519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GB" dirty="0" smtClean="0">
                <a:solidFill>
                  <a:srgbClr val="376092"/>
                </a:solidFill>
                <a:latin typeface="Times New Roman"/>
                <a:ea typeface="+mj-ea"/>
                <a:cs typeface="Times New Roman"/>
              </a:rPr>
              <a:t>Relationship between the national and regional level is very different in the two countries</a:t>
            </a: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14850"/>
              </p:ext>
            </p:extLst>
          </p:nvPr>
        </p:nvGraphicFramePr>
        <p:xfrm>
          <a:off x="627888" y="2057399"/>
          <a:ext cx="3909388" cy="45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388"/>
              </a:tblGrid>
              <a:tr h="45633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EXTREMADURA</a:t>
                      </a:r>
                    </a:p>
                    <a:p>
                      <a:r>
                        <a:rPr lang="es-ES" b="1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Good</a:t>
                      </a:r>
                      <a:r>
                        <a:rPr lang="es-ES" b="1" baseline="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-cop</a:t>
                      </a:r>
                      <a:r>
                        <a:rPr lang="es-ES" b="1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vs </a:t>
                      </a:r>
                      <a:r>
                        <a:rPr lang="es-ES" b="1" baseline="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Bad-cop</a:t>
                      </a:r>
                      <a:endParaRPr lang="es-ES" b="1" baseline="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s-ES" b="0" noProof="0" dirty="0" smtClean="0"/>
                    </a:p>
                    <a:p>
                      <a:pPr marL="0" lvl="0" indent="0">
                        <a:buFont typeface="Arial" charset="0"/>
                        <a:buNone/>
                      </a:pPr>
                      <a:r>
                        <a:rPr lang="en-GB" b="0" baseline="0" noProof="0" dirty="0" smtClean="0">
                          <a:sym typeface="Wingdings"/>
                        </a:rPr>
                        <a:t>Main coordination actors: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GB" b="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/>
                        </a:rPr>
                        <a:t>Red IDI: peer learning</a:t>
                      </a:r>
                      <a:endParaRPr lang="en-GB" b="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b="0" noProof="0" dirty="0" smtClean="0"/>
                    </a:p>
                    <a:p>
                      <a:r>
                        <a:rPr lang="en-GB" b="0" noProof="0" dirty="0" smtClean="0"/>
                        <a:t>Two</a:t>
                      </a:r>
                      <a:r>
                        <a:rPr lang="en-GB" b="0" baseline="0" noProof="0" dirty="0" smtClean="0"/>
                        <a:t> main aspects: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1600" b="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 at national level </a:t>
                      </a:r>
                      <a:r>
                        <a:rPr lang="en-GB" sz="1600" b="0" baseline="0" noProof="0" dirty="0" smtClean="0">
                          <a:sym typeface="Wingdings"/>
                        </a:rPr>
                        <a:t></a:t>
                      </a:r>
                      <a:r>
                        <a:rPr lang="en-GB" sz="1600" b="0" baseline="0" noProof="0" dirty="0" smtClean="0"/>
                        <a:t>“rigidity” and bureaucratisation of the implementations mechanisms of ERDF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GB" sz="1600" b="0" baseline="0" noProof="0" dirty="0" smtClean="0"/>
                        <a:t>Distribution of competences across governmental administrative levels  </a:t>
                      </a:r>
                      <a:r>
                        <a:rPr lang="en-GB" sz="1600" b="0" baseline="0" noProof="0" dirty="0" smtClean="0">
                          <a:sym typeface="Wingdings"/>
                        </a:rPr>
                        <a:t> potential conflict of competences</a:t>
                      </a:r>
                    </a:p>
                    <a:p>
                      <a:pPr marL="0" lvl="0" indent="0">
                        <a:buFont typeface="Arial" charset="0"/>
                        <a:buNone/>
                      </a:pPr>
                      <a:endParaRPr lang="en-GB" b="0" baseline="0" noProof="0" dirty="0" smtClean="0"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78972"/>
              </p:ext>
            </p:extLst>
          </p:nvPr>
        </p:nvGraphicFramePr>
        <p:xfrm>
          <a:off x="5018289" y="2057399"/>
          <a:ext cx="3960328" cy="456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328"/>
              </a:tblGrid>
              <a:tr h="45633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PUGLIA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Synergies</a:t>
                      </a:r>
                      <a:r>
                        <a:rPr lang="es-ES" sz="1800" b="1" kern="120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1" kern="120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r>
                        <a:rPr lang="es-ES" sz="1800" b="1" kern="120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1" kern="120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es-ES" sz="1800" b="1" kern="120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noProof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lang="en-GB" sz="1800" b="1" kern="1200" noProof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noProof="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smtClean="0"/>
                        <a:t>National </a:t>
                      </a:r>
                      <a:r>
                        <a:rPr lang="en-GB" sz="1800" b="0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mechanisms supporting  </a:t>
                      </a:r>
                      <a:r>
                        <a:rPr lang="en-GB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of regional S3</a:t>
                      </a:r>
                      <a:r>
                        <a:rPr lang="en-GB" sz="1800" b="0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NOP &amp; ROP </a:t>
                      </a:r>
                      <a:endParaRPr lang="en-GB" sz="1800" b="0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noProof="0" dirty="0" smtClean="0"/>
                    </a:p>
                    <a:p>
                      <a:pPr marL="0" indent="0"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1600" b="1" baseline="0" noProof="0" dirty="0" smtClean="0">
                          <a:sym typeface="Wingdings"/>
                        </a:rPr>
                        <a:t>S3s National  Monitoring System </a:t>
                      </a:r>
                      <a:r>
                        <a:rPr lang="en-GB" sz="1600" b="0" baseline="0" noProof="0" dirty="0" smtClean="0">
                          <a:sym typeface="Wingdings"/>
                        </a:rPr>
                        <a:t>(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common understanding of the different S3s)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it-IT" sz="1600" b="1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t-IT" sz="16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Capacity</a:t>
                      </a: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Building: “</a:t>
                      </a:r>
                      <a:r>
                        <a:rPr lang="it-IT" sz="16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Supporting</a:t>
                      </a: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S3 </a:t>
                      </a:r>
                      <a:r>
                        <a:rPr lang="it-IT" sz="16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monitoring</a:t>
                      </a: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and </a:t>
                      </a:r>
                      <a:r>
                        <a:rPr lang="it-IT" sz="1600" b="1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implementation</a:t>
                      </a:r>
                      <a:r>
                        <a:rPr lang="it-IT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it-IT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”</a:t>
                      </a: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GB" b="0" baseline="0" noProof="0" dirty="0" smtClean="0">
                        <a:sym typeface="Wingdings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GB" b="0" baseline="0" noProof="0" dirty="0" smtClean="0">
                          <a:sym typeface="Wingdings"/>
                        </a:rPr>
                        <a:t>Main coordination actor:</a:t>
                      </a:r>
                    </a:p>
                    <a:p>
                      <a:pPr marL="0" lvl="1" indent="0">
                        <a:buFont typeface="Arial" charset="0"/>
                        <a:buNone/>
                      </a:pPr>
                      <a:r>
                        <a:rPr lang="en-GB" b="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National Agency for Territorial Cohesion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0" y="330221"/>
            <a:ext cx="955696" cy="9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isultati immagini per puglia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58" y="296661"/>
            <a:ext cx="1156659" cy="11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7140" y="221101"/>
            <a:ext cx="834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Final considerations: insights from Extremadura and Puglia </a:t>
            </a: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3388172"/>
              </p:ext>
            </p:extLst>
          </p:nvPr>
        </p:nvGraphicFramePr>
        <p:xfrm>
          <a:off x="231494" y="913599"/>
          <a:ext cx="8669438" cy="571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1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trella de 24 puntas 18"/>
          <p:cNvSpPr/>
          <p:nvPr/>
        </p:nvSpPr>
        <p:spPr>
          <a:xfrm>
            <a:off x="4585675" y="1121922"/>
            <a:ext cx="2167242" cy="1957821"/>
          </a:xfrm>
          <a:prstGeom prst="star24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24 puntas 7"/>
          <p:cNvSpPr/>
          <p:nvPr/>
        </p:nvSpPr>
        <p:spPr>
          <a:xfrm>
            <a:off x="2713620" y="2403367"/>
            <a:ext cx="2858124" cy="2597168"/>
          </a:xfrm>
          <a:prstGeom prst="star24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asellaDiTesto 5"/>
          <p:cNvSpPr txBox="1"/>
          <p:nvPr/>
        </p:nvSpPr>
        <p:spPr>
          <a:xfrm>
            <a:off x="397140" y="221101"/>
            <a:ext cx="834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Final considerations: </a:t>
            </a:r>
          </a:p>
          <a:p>
            <a:pPr algn="ctr"/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S3 Technical Body as a coordination mechanism</a:t>
            </a: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319722" y="2974583"/>
            <a:ext cx="1556400" cy="1372445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319722" y="3299480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S3 </a:t>
            </a:r>
            <a:r>
              <a:rPr lang="es-E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Technical</a:t>
            </a: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Body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20874828">
            <a:off x="3703501" y="4165128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mechanism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20" name="Estrella de 24 puntas 19"/>
          <p:cNvSpPr/>
          <p:nvPr/>
        </p:nvSpPr>
        <p:spPr>
          <a:xfrm>
            <a:off x="4806943" y="2959217"/>
            <a:ext cx="2167242" cy="1957821"/>
          </a:xfrm>
          <a:prstGeom prst="star24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strella de 24 puntas 22"/>
          <p:cNvSpPr/>
          <p:nvPr/>
        </p:nvSpPr>
        <p:spPr>
          <a:xfrm rot="1003172">
            <a:off x="4146200" y="4664730"/>
            <a:ext cx="2185827" cy="1983390"/>
          </a:xfrm>
          <a:prstGeom prst="star24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285879" y="3402176"/>
            <a:ext cx="1247546" cy="10719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 rot="20768651">
            <a:off x="3196722" y="2652784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1"/>
                </a:solidFill>
              </a:rPr>
              <a:t>Coordination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327783" y="3684201"/>
            <a:ext cx="1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bg1">
                    <a:lumMod val="85000"/>
                  </a:schemeClr>
                </a:solidFill>
              </a:rPr>
              <a:t>Being</a:t>
            </a:r>
            <a:r>
              <a:rPr lang="es-E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bg1">
                    <a:lumMod val="85000"/>
                  </a:schemeClr>
                </a:solidFill>
              </a:rPr>
              <a:t>hybrid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bg1">
                    <a:lumMod val="85000"/>
                  </a:schemeClr>
                </a:solidFill>
              </a:rPr>
              <a:t>or</a:t>
            </a:r>
            <a:r>
              <a:rPr lang="es-E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bg1">
                    <a:lumMod val="85000"/>
                  </a:schemeClr>
                </a:solidFill>
              </a:rPr>
              <a:t>not</a:t>
            </a:r>
            <a:r>
              <a:rPr lang="es-ES" sz="14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s-E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5037418" y="1515701"/>
            <a:ext cx="1247546" cy="10719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904682" y="1853896"/>
            <a:ext cx="1492928" cy="54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bg1">
                    <a:lumMod val="85000"/>
                  </a:schemeClr>
                </a:solidFill>
              </a:rPr>
              <a:t>Being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 Formal </a:t>
            </a:r>
            <a:r>
              <a:rPr lang="es-ES" sz="1400" b="1" dirty="0" err="1">
                <a:solidFill>
                  <a:schemeClr val="bg1">
                    <a:lumMod val="85000"/>
                  </a:schemeClr>
                </a:solidFill>
              </a:rPr>
              <a:t>or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 Informal?</a:t>
            </a:r>
          </a:p>
        </p:txBody>
      </p:sp>
      <p:sp>
        <p:nvSpPr>
          <p:cNvPr id="34" name="Elipse 33"/>
          <p:cNvSpPr/>
          <p:nvPr/>
        </p:nvSpPr>
        <p:spPr>
          <a:xfrm>
            <a:off x="4615340" y="5113097"/>
            <a:ext cx="1247546" cy="10719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525698" y="5360423"/>
            <a:ext cx="135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bg1">
                    <a:lumMod val="85000"/>
                  </a:schemeClr>
                </a:solidFill>
              </a:rPr>
              <a:t>Being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 R&amp;D </a:t>
            </a:r>
            <a:r>
              <a:rPr lang="es-ES" sz="1400" b="1" dirty="0" err="1">
                <a:solidFill>
                  <a:schemeClr val="bg1">
                    <a:lumMod val="85000"/>
                  </a:schemeClr>
                </a:solidFill>
              </a:rPr>
              <a:t>or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 OP </a:t>
            </a:r>
            <a:r>
              <a:rPr lang="es-ES" sz="1400" b="1" dirty="0" err="1">
                <a:solidFill>
                  <a:schemeClr val="bg1">
                    <a:lumMod val="85000"/>
                  </a:schemeClr>
                </a:solidFill>
              </a:rPr>
              <a:t>oriented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3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76971" y="2517268"/>
            <a:ext cx="5196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Thanks for your attention</a:t>
            </a:r>
          </a:p>
          <a:p>
            <a:pPr algn="ctr"/>
            <a:endParaRPr lang="en-US" b="1" dirty="0" smtClean="0">
              <a:solidFill>
                <a:srgbClr val="376092"/>
              </a:solidFill>
              <a:latin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376092"/>
              </a:solidFill>
              <a:latin typeface="Times New Roman"/>
              <a:cs typeface="Times New Roman"/>
            </a:endParaRPr>
          </a:p>
          <a:p>
            <a:pPr algn="ctr"/>
            <a:endParaRPr lang="en-US" b="1" dirty="0" smtClean="0">
              <a:solidFill>
                <a:srgbClr val="376092"/>
              </a:solidFill>
              <a:latin typeface="Times New Roman"/>
              <a:cs typeface="Times New Roman"/>
            </a:endParaRPr>
          </a:p>
          <a:p>
            <a:pPr algn="ctr"/>
            <a:endParaRPr lang="en-US" b="1" dirty="0">
              <a:solidFill>
                <a:srgbClr val="376092"/>
              </a:solidFill>
              <a:latin typeface="Times New Roman"/>
              <a:cs typeface="Times New Roman"/>
            </a:endParaRPr>
          </a:p>
          <a:p>
            <a:pPr algn="ctr"/>
            <a:endParaRPr lang="it-IT" sz="1600" i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267" y="20743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376092"/>
                </a:solidFill>
                <a:latin typeface="Times New Roman"/>
                <a:cs typeface="Times New Roman"/>
              </a:rPr>
              <a:t>Introduction</a:t>
            </a:r>
            <a:endParaRPr lang="it-IT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388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9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267" y="180928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376092"/>
                </a:solidFill>
                <a:latin typeface="Times New Roman"/>
                <a:cs typeface="Times New Roman"/>
              </a:rPr>
              <a:t>Theoretical background: Insights from two streams of literature</a:t>
            </a:r>
            <a:endParaRPr lang="it-IT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94267" y="1466117"/>
            <a:ext cx="6074833" cy="616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GB" sz="1600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1069591"/>
              </p:ext>
            </p:extLst>
          </p:nvPr>
        </p:nvGraphicFramePr>
        <p:xfrm>
          <a:off x="550028" y="1350433"/>
          <a:ext cx="8081243" cy="528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7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3933"/>
            <a:ext cx="8229600" cy="821267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Methodology</a:t>
            </a:r>
            <a:endParaRPr lang="it-IT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29019"/>
              </p:ext>
            </p:extLst>
          </p:nvPr>
        </p:nvGraphicFramePr>
        <p:xfrm>
          <a:off x="457200" y="1057836"/>
          <a:ext cx="8229600" cy="506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21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401050" cy="971550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Comparing</a:t>
            </a:r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 Puglia and </a:t>
            </a:r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Extremadura</a:t>
            </a:r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 key </a:t>
            </a:r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characteristics</a:t>
            </a:r>
            <a:endParaRPr lang="it-IT" sz="2400" b="1" dirty="0" smtClean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1675" y="5765800"/>
            <a:ext cx="7837891" cy="61950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500" dirty="0"/>
              <a:t>Source: own elaboration with European Quality of Government (EQI) data based on the Quality of government (</a:t>
            </a:r>
            <a:r>
              <a:rPr lang="en-GB" sz="2500" dirty="0" err="1"/>
              <a:t>QoG</a:t>
            </a:r>
            <a:r>
              <a:rPr lang="en-GB" sz="2500" dirty="0"/>
              <a:t>) data from the World Bank’s “World Governance Indicators” (WGI) (see more details about EQI data in Charon and </a:t>
            </a:r>
            <a:r>
              <a:rPr lang="en-GB" sz="2500" dirty="0" err="1"/>
              <a:t>Lapuente</a:t>
            </a:r>
            <a:r>
              <a:rPr lang="en-GB" sz="2500" dirty="0"/>
              <a:t>, 2018).</a:t>
            </a:r>
            <a:endParaRPr lang="es-ES_tradnl" sz="2500" dirty="0"/>
          </a:p>
          <a:p>
            <a:pPr marL="0" indent="0">
              <a:buNone/>
            </a:pPr>
            <a:endParaRPr lang="es-ES_tradnl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74915"/>
              </p:ext>
            </p:extLst>
          </p:nvPr>
        </p:nvGraphicFramePr>
        <p:xfrm>
          <a:off x="1663192" y="1027620"/>
          <a:ext cx="5249672" cy="451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401050" cy="971550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Comparing</a:t>
            </a:r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 Puglia and </a:t>
            </a:r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Extremadura</a:t>
            </a:r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 % of EU </a:t>
            </a:r>
            <a:r>
              <a:rPr lang="it-IT" sz="2400" b="1" dirty="0" err="1" smtClean="0">
                <a:solidFill>
                  <a:srgbClr val="376092"/>
                </a:solidFill>
                <a:latin typeface="Times New Roman"/>
                <a:cs typeface="Times New Roman"/>
              </a:rPr>
              <a:t>avg</a:t>
            </a:r>
            <a:endParaRPr lang="it-IT" sz="2400" b="1" dirty="0" smtClean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51" y="1612302"/>
            <a:ext cx="3018865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8" y="1284790"/>
            <a:ext cx="8505548" cy="483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825" y="222860"/>
            <a:ext cx="8229600" cy="821267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Extremadura vs. Puglia</a:t>
            </a:r>
            <a:b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it-IT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R&amp;I System</a:t>
            </a:r>
            <a:endParaRPr lang="it-IT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022694"/>
              </p:ext>
            </p:extLst>
          </p:nvPr>
        </p:nvGraphicFramePr>
        <p:xfrm>
          <a:off x="208343" y="1038885"/>
          <a:ext cx="8816595" cy="56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"/>
            <a:ext cx="1041099" cy="103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isultati immagini per puglia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52" y="6280"/>
            <a:ext cx="1026986" cy="10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22852" y="3445566"/>
            <a:ext cx="7845287" cy="5433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9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19100"/>
            <a:ext cx="8302752" cy="1000623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Strategic  governance</a:t>
            </a:r>
            <a:b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Multi-layer dimension (political)</a:t>
            </a:r>
            <a:b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912" y="1588059"/>
            <a:ext cx="8620201" cy="5143422"/>
          </a:xfrm>
        </p:spPr>
        <p:txBody>
          <a:bodyPr>
            <a:normAutofit/>
          </a:bodyPr>
          <a:lstStyle/>
          <a:p>
            <a:pPr algn="just"/>
            <a:endParaRPr lang="en-GB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algn="just">
              <a:buNone/>
            </a:pPr>
            <a:r>
              <a:rPr lang="en-GB" sz="1800" dirty="0" smtClean="0">
                <a:solidFill>
                  <a:srgbClr val="376092"/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endParaRPr lang="it-IT" dirty="0"/>
          </a:p>
        </p:txBody>
      </p:sp>
      <p:pic>
        <p:nvPicPr>
          <p:cNvPr id="5" name="Picture 4" descr="Risultati immagini per pugli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170388"/>
            <a:ext cx="1343026" cy="13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15028"/>
              </p:ext>
            </p:extLst>
          </p:nvPr>
        </p:nvGraphicFramePr>
        <p:xfrm>
          <a:off x="280912" y="1595601"/>
          <a:ext cx="408077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775"/>
              </a:tblGrid>
              <a:tr h="51358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EXTREMADURA</a:t>
                      </a:r>
                      <a:endParaRPr lang="en-GB" b="0" baseline="0" noProof="0" dirty="0" smtClean="0"/>
                    </a:p>
                    <a:p>
                      <a:pPr marL="0" lvl="0" indent="0"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Three actors: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Commission of Science Technology and Innovation of Extremadura</a:t>
                      </a:r>
                    </a:p>
                    <a:p>
                      <a:pPr marL="0" lvl="0" indent="0" algn="l" defTabSz="457200" rtl="0" eaLnBrk="1" latinLnBrk="0" hangingPunct="1"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Design and implementation of policy measures on R&amp;I</a:t>
                      </a: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RIS3 Technical Committee</a:t>
                      </a:r>
                    </a:p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Representatives from the regional government and from the University of Extremadura (</a:t>
                      </a:r>
                      <a:r>
                        <a:rPr lang="en-GB" sz="12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Uex</a:t>
                      </a: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n-GB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Advisory Council for Science Technology and Innovation</a:t>
                      </a:r>
                    </a:p>
                    <a:p>
                      <a:pPr marL="0" lvl="0" indent="0" algn="just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Politicians, top-civil servants, stakeholders. </a:t>
                      </a:r>
                    </a:p>
                    <a:p>
                      <a:pPr marL="0" lvl="0" indent="0" algn="just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n-GB" sz="12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 of the S3 is of the “regional ministry” 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Conserjer</a:t>
                      </a:r>
                      <a:r>
                        <a:rPr lang="es-ES" sz="14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ía</a:t>
                      </a:r>
                      <a:r>
                        <a:rPr lang="es-ES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Economy and infrastructures</a:t>
                      </a:r>
                    </a:p>
                    <a:p>
                      <a:pPr marL="0" lvl="0" indent="0" algn="l" defTabSz="457200" rtl="0" eaLnBrk="1" latinLnBrk="0" hangingPunct="1"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s-ES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700" b="0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2400" b="0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S3 strategic governance: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Nested in </a:t>
                      </a:r>
                      <a:r>
                        <a:rPr lang="es-ES" sz="2000" b="0" kern="1200" baseline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broader</a:t>
                      </a:r>
                      <a:r>
                        <a:rPr lang="es-ES" sz="2000" b="0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STI </a:t>
                      </a:r>
                      <a:r>
                        <a:rPr lang="es-ES" sz="2000" b="0" kern="1200" baseline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es-ES" sz="2000" b="0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b="0" kern="1200" baseline="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Participatory</a:t>
                      </a:r>
                      <a:endParaRPr lang="it-IT" sz="2000" b="0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63855"/>
              </p:ext>
            </p:extLst>
          </p:nvPr>
        </p:nvGraphicFramePr>
        <p:xfrm>
          <a:off x="4661988" y="1595601"/>
          <a:ext cx="4482011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011"/>
              </a:tblGrid>
              <a:tr h="5135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PUGLIA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Ambidextrous Model for innovation  – MAIA” characterized by 2 elements: 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GB" sz="16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exploitation capacity: 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Department for Economic Development, Innovation, Education, Training and Jobs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exploration capacity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Regional Agency for Technology and Innovation (ARTI)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it-IT" sz="14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President of the Puglia Region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 responsible for S3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accompanied by: </a:t>
                      </a:r>
                    </a:p>
                    <a:p>
                      <a:pPr marL="742950" lvl="1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Regional Ministry for Economic Development;</a:t>
                      </a:r>
                    </a:p>
                    <a:p>
                      <a:pPr marL="742950" lvl="1" indent="-285750" algn="l" defTabSz="4572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President of ARTI. 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strategic governance level offers limited and 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 hoc opportunity to discuss with other actors 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the regional innovation system (such as universities and enterprises). </a:t>
                      </a: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GB" sz="2400" b="0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GB" sz="2400" b="0" kern="1200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S3 strategic governance strongly linked to OP management. </a:t>
                      </a:r>
                      <a:endParaRPr lang="it-IT" sz="1800" b="0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2" y="157755"/>
            <a:ext cx="1258357" cy="12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19100"/>
            <a:ext cx="8302752" cy="1000623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Technical governance</a:t>
            </a:r>
            <a:br>
              <a:rPr lang="en-GB" sz="2400" b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  <a:t>Multi-layer dimension (administrative)</a:t>
            </a:r>
            <a:br>
              <a:rPr lang="en-GB" sz="2400" b="1" i="1" dirty="0" smtClean="0">
                <a:solidFill>
                  <a:srgbClr val="376092"/>
                </a:solidFill>
                <a:latin typeface="Times New Roman"/>
                <a:cs typeface="Times New Roman"/>
              </a:rPr>
            </a:br>
            <a:endParaRPr lang="en-GB" sz="2400" b="1" dirty="0">
              <a:solidFill>
                <a:srgbClr val="376092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912" y="1588059"/>
            <a:ext cx="8620201" cy="4867274"/>
          </a:xfrm>
        </p:spPr>
        <p:txBody>
          <a:bodyPr>
            <a:normAutofit/>
          </a:bodyPr>
          <a:lstStyle/>
          <a:p>
            <a:pPr algn="just"/>
            <a:endParaRPr lang="en-GB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algn="just">
              <a:buNone/>
            </a:pPr>
            <a:r>
              <a:rPr lang="en-GB" sz="1800" dirty="0" smtClean="0">
                <a:solidFill>
                  <a:srgbClr val="376092"/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endParaRPr lang="it-IT" sz="1800" dirty="0" smtClean="0">
              <a:solidFill>
                <a:srgbClr val="376092"/>
              </a:solidFill>
              <a:latin typeface="Times New Roman"/>
              <a:ea typeface="+mj-ea"/>
              <a:cs typeface="Times New Roman"/>
            </a:endParaRPr>
          </a:p>
          <a:p>
            <a:endParaRPr lang="it-IT" dirty="0"/>
          </a:p>
        </p:txBody>
      </p:sp>
      <p:pic>
        <p:nvPicPr>
          <p:cNvPr id="5" name="Picture 4" descr="Risultati immagini per puglia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170388"/>
            <a:ext cx="1343026" cy="13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25077"/>
              </p:ext>
            </p:extLst>
          </p:nvPr>
        </p:nvGraphicFramePr>
        <p:xfrm>
          <a:off x="280912" y="1586027"/>
          <a:ext cx="3833888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888"/>
              </a:tblGrid>
              <a:tr h="485511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dirty="0" smtClean="0"/>
                        <a:t>EXTREMADURA</a:t>
                      </a:r>
                      <a:endParaRPr lang="en-GB" b="0" baseline="0" noProof="0" dirty="0" smtClean="0"/>
                    </a:p>
                    <a:p>
                      <a:pPr marL="0" lvl="0" indent="0"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1800" b="1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Formalised</a:t>
                      </a:r>
                      <a:r>
                        <a:rPr lang="en-GB" sz="1600" b="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RIS3 Management Team  includes</a:t>
                      </a: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24000" lvl="1" indent="-14400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General Secretariat of Science, Technology and Innovation (</a:t>
                      </a:r>
                      <a:r>
                        <a:rPr lang="en-GB" sz="16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strategic level</a:t>
                      </a: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24000" lvl="1" indent="-144000"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RIS3 Technical Office (</a:t>
                      </a:r>
                      <a:r>
                        <a:rPr lang="en-GB" sz="16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management level</a:t>
                      </a: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Wingdings" charset="2"/>
                        <a:buChar char="à"/>
                      </a:pP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Hybrid body </a:t>
                      </a:r>
                      <a:endParaRPr lang="en-GB" sz="1600" b="1" kern="1200" baseline="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n-GB" sz="1600" b="1" kern="1200" baseline="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Head Director of FUNDECYT-PCTEX also a member of The RIS3 Technical Committee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RIS3 Technical Office implemented through “</a:t>
                      </a:r>
                      <a:r>
                        <a:rPr lang="en-GB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Oficina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de la </a:t>
                      </a:r>
                      <a:r>
                        <a:rPr lang="en-GB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Innovaci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ón</a:t>
                      </a:r>
                      <a:r>
                        <a:rPr lang="en-GB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”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endParaRPr lang="es-ES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charset="2"/>
                        <a:buNone/>
                      </a:pP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Limited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interaction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with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other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regional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government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departments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(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i.a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. </a:t>
                      </a:r>
                      <a:r>
                        <a:rPr lang="es-ES" sz="1600" b="0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Agriculture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;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Health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, etc.)</a:t>
                      </a: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43899"/>
              </p:ext>
            </p:extLst>
          </p:nvPr>
        </p:nvGraphicFramePr>
        <p:xfrm>
          <a:off x="4867655" y="1595601"/>
          <a:ext cx="4033457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457"/>
              </a:tblGrid>
              <a:tr h="48597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noProof="0" dirty="0" smtClean="0"/>
                        <a:t>PUGLIA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b="1" kern="1200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Formalised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S3 Team</a:t>
                      </a: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It includes staff from: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Service for Industrial R&amp;I (3 people);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Management Authority of the ROP (3People);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ARTI (5people)</a:t>
                      </a:r>
                      <a:endParaRPr lang="en-GB" sz="1400" b="0" baseline="0" noProof="0" dirty="0" smtClean="0">
                        <a:sym typeface="Wingdings"/>
                      </a:endParaRPr>
                    </a:p>
                    <a:p>
                      <a:endParaRPr lang="en-GB" sz="1600" b="0" baseline="0" noProof="0" dirty="0" smtClean="0">
                        <a:sym typeface="Wingding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ARTI is provided with high-skilled human resources and is responsible for: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promoting the Regional Innovation System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providing analytical support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RIS3 monitoring and evaluation activities.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Sustained and regular exchanges with stakeholders.  </a:t>
                      </a:r>
                      <a:endParaRPr lang="it-IT" sz="14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2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Regional Evaluation Unit </a:t>
                      </a:r>
                      <a:r>
                        <a:rPr lang="en-GB" sz="14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provides analytical support for programming and evaluation activities</a:t>
                      </a:r>
                      <a:r>
                        <a:rPr lang="en-GB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s-ES" sz="12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Limited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interaction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with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other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regional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government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departments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(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i.a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.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Agriculture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; </a:t>
                      </a:r>
                      <a:r>
                        <a:rPr lang="es-ES" sz="1600" b="0" kern="1200" baseline="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Health</a:t>
                      </a:r>
                      <a:r>
                        <a:rPr lang="es-ES" sz="1600" b="0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, etc.)</a:t>
                      </a:r>
                      <a:endParaRPr lang="en-GB" sz="1600" b="0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2" y="157755"/>
            <a:ext cx="1258357" cy="12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8998</TotalTime>
  <Words>1162</Words>
  <Application>Microsoft Macintosh PowerPoint</Application>
  <PresentationFormat>Presentación en pantalla (4:3)</PresentationFormat>
  <Paragraphs>254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di Office</vt:lpstr>
      <vt:lpstr>    Meeting new governance challenges in less developed regions: insights from Extremadura and Puglia  Madrid, 20 February 2019  Federica Bertamino, federica.bertamino@agenziacoesione.gov.it Ana Fernandez, a.fernandez.zubieta@ucm.es Elisabetta Marinelli, Elisabetta.Marinelli@ec.europa.eu    </vt:lpstr>
      <vt:lpstr>Introduction</vt:lpstr>
      <vt:lpstr>Theoretical background: Insights from two streams of literature</vt:lpstr>
      <vt:lpstr>Methodology</vt:lpstr>
      <vt:lpstr>Comparing Puglia and Extremadura key characteristics</vt:lpstr>
      <vt:lpstr>Comparing Puglia and Extremadura % of EU avg</vt:lpstr>
      <vt:lpstr>Extremadura vs. Puglia R&amp;I System</vt:lpstr>
      <vt:lpstr>Strategic  governance Multi-layer dimension (political) </vt:lpstr>
      <vt:lpstr>Technical governance Multi-layer dimension (administrative) </vt:lpstr>
      <vt:lpstr>Bottom up level Multi-layer dimension (operative)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de maggio</dc:creator>
  <cp:lastModifiedBy>Usuario de Microsoft Office</cp:lastModifiedBy>
  <cp:revision>252</cp:revision>
  <cp:lastPrinted>2019-02-13T12:31:58Z</cp:lastPrinted>
  <dcterms:created xsi:type="dcterms:W3CDTF">2016-09-23T15:58:20Z</dcterms:created>
  <dcterms:modified xsi:type="dcterms:W3CDTF">2019-02-20T07:42:17Z</dcterms:modified>
</cp:coreProperties>
</file>