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8"/>
  </p:notesMasterIdLst>
  <p:sldIdLst>
    <p:sldId id="287" r:id="rId2"/>
    <p:sldId id="295" r:id="rId3"/>
    <p:sldId id="297" r:id="rId4"/>
    <p:sldId id="298" r:id="rId5"/>
    <p:sldId id="299" r:id="rId6"/>
    <p:sldId id="296" r:id="rId7"/>
    <p:sldId id="300" r:id="rId8"/>
    <p:sldId id="301" r:id="rId9"/>
    <p:sldId id="302" r:id="rId10"/>
    <p:sldId id="303" r:id="rId11"/>
    <p:sldId id="305" r:id="rId12"/>
    <p:sldId id="306" r:id="rId13"/>
    <p:sldId id="307" r:id="rId14"/>
    <p:sldId id="308" r:id="rId15"/>
    <p:sldId id="304" r:id="rId16"/>
    <p:sldId id="309" r:id="rId17"/>
    <p:sldId id="310" r:id="rId18"/>
    <p:sldId id="311" r:id="rId19"/>
    <p:sldId id="312" r:id="rId20"/>
    <p:sldId id="314" r:id="rId21"/>
    <p:sldId id="330" r:id="rId22"/>
    <p:sldId id="329" r:id="rId23"/>
    <p:sldId id="318" r:id="rId24"/>
    <p:sldId id="323" r:id="rId25"/>
    <p:sldId id="321" r:id="rId26"/>
    <p:sldId id="331" r:id="rId2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6666"/>
    <a:srgbClr val="4F81BD"/>
    <a:srgbClr val="006600"/>
    <a:srgbClr val="85B5BD"/>
    <a:srgbClr val="5A9BA6"/>
    <a:srgbClr val="279BA6"/>
    <a:srgbClr val="2790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Φωτεινό στυλ 3 - Έμφαση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Μεσαίο στυλ 1 - Έμφαση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05" autoAdjust="0"/>
    <p:restoredTop sz="98438" autoAdjust="0"/>
  </p:normalViewPr>
  <p:slideViewPr>
    <p:cSldViewPr>
      <p:cViewPr>
        <p:scale>
          <a:sx n="77" d="100"/>
          <a:sy n="77" d="100"/>
        </p:scale>
        <p:origin x="-115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4" d="100"/>
          <a:sy n="84" d="100"/>
        </p:scale>
        <p:origin x="-87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D85ABA-4D42-4F04-85B2-BD5C5AF3073D}" type="doc">
      <dgm:prSet loTypeId="urn:microsoft.com/office/officeart/2009/3/layout/HorizontalOrganizationChart" loCatId="hierarchy" qsTypeId="urn:microsoft.com/office/officeart/2005/8/quickstyle/simple1" qsCatId="simple" csTypeId="urn:microsoft.com/office/officeart/2005/8/colors/colorful1#2" csCatId="colorful" phldr="1"/>
      <dgm:spPr/>
      <dgm:t>
        <a:bodyPr/>
        <a:lstStyle/>
        <a:p>
          <a:endParaRPr lang="en-US"/>
        </a:p>
      </dgm:t>
    </dgm:pt>
    <dgm:pt modelId="{87E3A071-C341-4885-B81E-1F4201A7EC24}">
      <dgm:prSet phldrT="[Text]" custT="1"/>
      <dgm:spPr/>
      <dgm:t>
        <a:bodyPr/>
        <a:lstStyle/>
        <a:p>
          <a:r>
            <a:rPr lang="en-US" sz="1200" dirty="0"/>
            <a:t>RES</a:t>
          </a:r>
        </a:p>
      </dgm:t>
    </dgm:pt>
    <dgm:pt modelId="{23C460A7-9DAF-445A-82F5-7F61FAB35CE7}" type="parTrans" cxnId="{1001343D-5BC3-4E97-BF4F-32600DB6E82C}">
      <dgm:prSet/>
      <dgm:spPr/>
      <dgm:t>
        <a:bodyPr/>
        <a:lstStyle/>
        <a:p>
          <a:endParaRPr lang="en-US" sz="1600"/>
        </a:p>
      </dgm:t>
    </dgm:pt>
    <dgm:pt modelId="{474F6196-2DFF-41CE-A366-786727A6A807}" type="sibTrans" cxnId="{1001343D-5BC3-4E97-BF4F-32600DB6E82C}">
      <dgm:prSet/>
      <dgm:spPr/>
      <dgm:t>
        <a:bodyPr/>
        <a:lstStyle/>
        <a:p>
          <a:endParaRPr lang="en-US" sz="1600"/>
        </a:p>
      </dgm:t>
    </dgm:pt>
    <dgm:pt modelId="{FA5A8FB1-EA95-4536-9D8B-B0B269EFB831}" type="asst">
      <dgm:prSet phldrT="[Text]" custT="1"/>
      <dgm:spPr/>
      <dgm:t>
        <a:bodyPr/>
        <a:lstStyle/>
        <a:p>
          <a:r>
            <a:rPr lang="en-US" sz="1200" dirty="0"/>
            <a:t>9 POLICY PRIORITIES</a:t>
          </a:r>
        </a:p>
      </dgm:t>
    </dgm:pt>
    <dgm:pt modelId="{5323C4C2-6267-48B3-939B-5D3822C6E953}" type="parTrans" cxnId="{A8AD3E89-D54A-4C48-9241-AC311A749BE2}">
      <dgm:prSet/>
      <dgm:spPr/>
      <dgm:t>
        <a:bodyPr/>
        <a:lstStyle/>
        <a:p>
          <a:endParaRPr lang="en-US" sz="1600"/>
        </a:p>
      </dgm:t>
    </dgm:pt>
    <dgm:pt modelId="{80A32309-31BA-4CF4-878C-618106286601}" type="sibTrans" cxnId="{A8AD3E89-D54A-4C48-9241-AC311A749BE2}">
      <dgm:prSet/>
      <dgm:spPr/>
      <dgm:t>
        <a:bodyPr/>
        <a:lstStyle/>
        <a:p>
          <a:endParaRPr lang="en-US" sz="1600"/>
        </a:p>
      </dgm:t>
    </dgm:pt>
    <dgm:pt modelId="{1785819C-8ADC-4D48-9C97-3081991F89E0}">
      <dgm:prSet phldrT="[Text]" custT="1"/>
      <dgm:spPr/>
      <dgm:t>
        <a:bodyPr/>
        <a:lstStyle/>
        <a:p>
          <a:r>
            <a:rPr lang="en-US" sz="1200" dirty="0"/>
            <a:t>LEGISLATIVE MEASURES</a:t>
          </a:r>
        </a:p>
      </dgm:t>
    </dgm:pt>
    <dgm:pt modelId="{C9A7EC8D-4770-433A-B6A0-34E8AC16DA72}" type="parTrans" cxnId="{ABE5FDEE-29DA-4503-92A6-EBA4CA4AEBDF}">
      <dgm:prSet/>
      <dgm:spPr/>
      <dgm:t>
        <a:bodyPr/>
        <a:lstStyle/>
        <a:p>
          <a:endParaRPr lang="en-US" sz="1600"/>
        </a:p>
      </dgm:t>
    </dgm:pt>
    <dgm:pt modelId="{C99821B8-098F-4E49-B20D-A024955B6E28}" type="sibTrans" cxnId="{ABE5FDEE-29DA-4503-92A6-EBA4CA4AEBDF}">
      <dgm:prSet/>
      <dgm:spPr/>
      <dgm:t>
        <a:bodyPr/>
        <a:lstStyle/>
        <a:p>
          <a:endParaRPr lang="en-US" sz="1600"/>
        </a:p>
      </dgm:t>
    </dgm:pt>
    <dgm:pt modelId="{5DD2CF81-503A-46B3-BF93-FF161700EACE}">
      <dgm:prSet phldrT="[Text]" custT="1"/>
      <dgm:spPr/>
      <dgm:t>
        <a:bodyPr/>
        <a:lstStyle/>
        <a:p>
          <a:r>
            <a:rPr lang="en-US" sz="1200" dirty="0"/>
            <a:t>ECONOMIC MEASURES</a:t>
          </a:r>
        </a:p>
      </dgm:t>
    </dgm:pt>
    <dgm:pt modelId="{38095235-170D-404E-A997-81444A76216C}" type="parTrans" cxnId="{0A339B47-096F-433A-A59D-66231BF37188}">
      <dgm:prSet/>
      <dgm:spPr/>
      <dgm:t>
        <a:bodyPr/>
        <a:lstStyle/>
        <a:p>
          <a:endParaRPr lang="en-US" sz="1600"/>
        </a:p>
      </dgm:t>
    </dgm:pt>
    <dgm:pt modelId="{CA8BFFA4-DF35-46BE-B07B-11864F143507}" type="sibTrans" cxnId="{0A339B47-096F-433A-A59D-66231BF37188}">
      <dgm:prSet/>
      <dgm:spPr/>
      <dgm:t>
        <a:bodyPr/>
        <a:lstStyle/>
        <a:p>
          <a:endParaRPr lang="en-US" sz="1600"/>
        </a:p>
      </dgm:t>
    </dgm:pt>
    <dgm:pt modelId="{3BC47042-DDFF-423C-920D-B1652533A1FC}">
      <dgm:prSet phldrT="[Text]" custT="1"/>
      <dgm:spPr/>
      <dgm:t>
        <a:bodyPr/>
        <a:lstStyle/>
        <a:p>
          <a:r>
            <a:rPr lang="en-US" sz="1200" dirty="0"/>
            <a:t>TECHNICAL MEASURES</a:t>
          </a:r>
        </a:p>
      </dgm:t>
    </dgm:pt>
    <dgm:pt modelId="{5DAFC77F-3E11-4F2A-9769-B887EA9BD5AE}" type="parTrans" cxnId="{EFE4679F-2D8F-4A65-B397-C98D58FAED4D}">
      <dgm:prSet/>
      <dgm:spPr/>
      <dgm:t>
        <a:bodyPr/>
        <a:lstStyle/>
        <a:p>
          <a:endParaRPr lang="en-US" sz="1600"/>
        </a:p>
      </dgm:t>
    </dgm:pt>
    <dgm:pt modelId="{CF0692B9-6D98-48C0-88D8-9B1E3D1E1231}" type="sibTrans" cxnId="{EFE4679F-2D8F-4A65-B397-C98D58FAED4D}">
      <dgm:prSet/>
      <dgm:spPr/>
      <dgm:t>
        <a:bodyPr/>
        <a:lstStyle/>
        <a:p>
          <a:endParaRPr lang="en-US" sz="1600"/>
        </a:p>
      </dgm:t>
    </dgm:pt>
    <dgm:pt modelId="{6728B139-B696-47BC-B70C-1EDFB2CFBB91}" type="pres">
      <dgm:prSet presAssocID="{22D85ABA-4D42-4F04-85B2-BD5C5AF3073D}" presName="hierChild1" presStyleCnt="0">
        <dgm:presLayoutVars>
          <dgm:orgChart val="1"/>
          <dgm:chPref val="1"/>
          <dgm:dir/>
          <dgm:animOne val="branch"/>
          <dgm:animLvl val="lvl"/>
          <dgm:resizeHandles/>
        </dgm:presLayoutVars>
      </dgm:prSet>
      <dgm:spPr/>
      <dgm:t>
        <a:bodyPr/>
        <a:lstStyle/>
        <a:p>
          <a:endParaRPr lang="el-GR"/>
        </a:p>
      </dgm:t>
    </dgm:pt>
    <dgm:pt modelId="{3716466B-F0D8-4483-9C14-338150A1B881}" type="pres">
      <dgm:prSet presAssocID="{87E3A071-C341-4885-B81E-1F4201A7EC24}" presName="hierRoot1" presStyleCnt="0">
        <dgm:presLayoutVars>
          <dgm:hierBranch val="init"/>
        </dgm:presLayoutVars>
      </dgm:prSet>
      <dgm:spPr/>
    </dgm:pt>
    <dgm:pt modelId="{BB31D282-EEC6-497C-8390-E6A0B11E77AB}" type="pres">
      <dgm:prSet presAssocID="{87E3A071-C341-4885-B81E-1F4201A7EC24}" presName="rootComposite1" presStyleCnt="0"/>
      <dgm:spPr/>
    </dgm:pt>
    <dgm:pt modelId="{23AA2717-E7F5-4A61-AFEB-8DA6ACC79442}" type="pres">
      <dgm:prSet presAssocID="{87E3A071-C341-4885-B81E-1F4201A7EC24}" presName="rootText1" presStyleLbl="node0" presStyleIdx="0" presStyleCnt="1">
        <dgm:presLayoutVars>
          <dgm:chPref val="3"/>
        </dgm:presLayoutVars>
      </dgm:prSet>
      <dgm:spPr/>
      <dgm:t>
        <a:bodyPr/>
        <a:lstStyle/>
        <a:p>
          <a:endParaRPr lang="el-GR"/>
        </a:p>
      </dgm:t>
    </dgm:pt>
    <dgm:pt modelId="{95745D16-4AC2-4BCE-981E-183F066C0674}" type="pres">
      <dgm:prSet presAssocID="{87E3A071-C341-4885-B81E-1F4201A7EC24}" presName="rootConnector1" presStyleLbl="node1" presStyleIdx="0" presStyleCnt="0"/>
      <dgm:spPr/>
      <dgm:t>
        <a:bodyPr/>
        <a:lstStyle/>
        <a:p>
          <a:endParaRPr lang="el-GR"/>
        </a:p>
      </dgm:t>
    </dgm:pt>
    <dgm:pt modelId="{EFFE205C-B13E-43EE-9981-20821C42AA46}" type="pres">
      <dgm:prSet presAssocID="{87E3A071-C341-4885-B81E-1F4201A7EC24}" presName="hierChild2" presStyleCnt="0"/>
      <dgm:spPr/>
    </dgm:pt>
    <dgm:pt modelId="{0AF88561-0814-4C38-B1D5-2BE98FE1A925}" type="pres">
      <dgm:prSet presAssocID="{C9A7EC8D-4770-433A-B6A0-34E8AC16DA72}" presName="Name64" presStyleLbl="parChTrans1D2" presStyleIdx="0" presStyleCnt="4"/>
      <dgm:spPr/>
      <dgm:t>
        <a:bodyPr/>
        <a:lstStyle/>
        <a:p>
          <a:endParaRPr lang="el-GR"/>
        </a:p>
      </dgm:t>
    </dgm:pt>
    <dgm:pt modelId="{B776618C-89E5-4549-8256-98ACE8314ED9}" type="pres">
      <dgm:prSet presAssocID="{1785819C-8ADC-4D48-9C97-3081991F89E0}" presName="hierRoot2" presStyleCnt="0">
        <dgm:presLayoutVars>
          <dgm:hierBranch val="init"/>
        </dgm:presLayoutVars>
      </dgm:prSet>
      <dgm:spPr/>
    </dgm:pt>
    <dgm:pt modelId="{DA42D4EA-F85C-4EE3-954C-658BE72AC414}" type="pres">
      <dgm:prSet presAssocID="{1785819C-8ADC-4D48-9C97-3081991F89E0}" presName="rootComposite" presStyleCnt="0"/>
      <dgm:spPr/>
    </dgm:pt>
    <dgm:pt modelId="{407A8C7D-87A4-44CD-82D1-4D98CE6BE1F6}" type="pres">
      <dgm:prSet presAssocID="{1785819C-8ADC-4D48-9C97-3081991F89E0}" presName="rootText" presStyleLbl="node2" presStyleIdx="0" presStyleCnt="3">
        <dgm:presLayoutVars>
          <dgm:chPref val="3"/>
        </dgm:presLayoutVars>
      </dgm:prSet>
      <dgm:spPr/>
      <dgm:t>
        <a:bodyPr/>
        <a:lstStyle/>
        <a:p>
          <a:endParaRPr lang="el-GR"/>
        </a:p>
      </dgm:t>
    </dgm:pt>
    <dgm:pt modelId="{1A3879AE-DFD8-4606-9CCE-D423BD4DA1C6}" type="pres">
      <dgm:prSet presAssocID="{1785819C-8ADC-4D48-9C97-3081991F89E0}" presName="rootConnector" presStyleLbl="node2" presStyleIdx="0" presStyleCnt="3"/>
      <dgm:spPr/>
      <dgm:t>
        <a:bodyPr/>
        <a:lstStyle/>
        <a:p>
          <a:endParaRPr lang="el-GR"/>
        </a:p>
      </dgm:t>
    </dgm:pt>
    <dgm:pt modelId="{7BF9591C-8CB2-4618-B9B2-F236CB82DB9E}" type="pres">
      <dgm:prSet presAssocID="{1785819C-8ADC-4D48-9C97-3081991F89E0}" presName="hierChild4" presStyleCnt="0"/>
      <dgm:spPr/>
    </dgm:pt>
    <dgm:pt modelId="{3EF91590-EADD-47BD-BB9F-4F0153C65DAA}" type="pres">
      <dgm:prSet presAssocID="{1785819C-8ADC-4D48-9C97-3081991F89E0}" presName="hierChild5" presStyleCnt="0"/>
      <dgm:spPr/>
    </dgm:pt>
    <dgm:pt modelId="{D7494932-6765-4587-9168-6F1702B6426E}" type="pres">
      <dgm:prSet presAssocID="{38095235-170D-404E-A997-81444A76216C}" presName="Name64" presStyleLbl="parChTrans1D2" presStyleIdx="1" presStyleCnt="4"/>
      <dgm:spPr/>
      <dgm:t>
        <a:bodyPr/>
        <a:lstStyle/>
        <a:p>
          <a:endParaRPr lang="el-GR"/>
        </a:p>
      </dgm:t>
    </dgm:pt>
    <dgm:pt modelId="{88C31069-3DDB-4750-B98D-20AD390EBD3A}" type="pres">
      <dgm:prSet presAssocID="{5DD2CF81-503A-46B3-BF93-FF161700EACE}" presName="hierRoot2" presStyleCnt="0">
        <dgm:presLayoutVars>
          <dgm:hierBranch val="init"/>
        </dgm:presLayoutVars>
      </dgm:prSet>
      <dgm:spPr/>
    </dgm:pt>
    <dgm:pt modelId="{1D1D19F8-A2DC-431B-8C99-054F27FCE3CD}" type="pres">
      <dgm:prSet presAssocID="{5DD2CF81-503A-46B3-BF93-FF161700EACE}" presName="rootComposite" presStyleCnt="0"/>
      <dgm:spPr/>
    </dgm:pt>
    <dgm:pt modelId="{EE810C30-571F-40FE-B6F4-F8A4050E6AFD}" type="pres">
      <dgm:prSet presAssocID="{5DD2CF81-503A-46B3-BF93-FF161700EACE}" presName="rootText" presStyleLbl="node2" presStyleIdx="1" presStyleCnt="3">
        <dgm:presLayoutVars>
          <dgm:chPref val="3"/>
        </dgm:presLayoutVars>
      </dgm:prSet>
      <dgm:spPr/>
      <dgm:t>
        <a:bodyPr/>
        <a:lstStyle/>
        <a:p>
          <a:endParaRPr lang="el-GR"/>
        </a:p>
      </dgm:t>
    </dgm:pt>
    <dgm:pt modelId="{A27A84C0-1A88-4CEA-B036-467FDFBEF0E6}" type="pres">
      <dgm:prSet presAssocID="{5DD2CF81-503A-46B3-BF93-FF161700EACE}" presName="rootConnector" presStyleLbl="node2" presStyleIdx="1" presStyleCnt="3"/>
      <dgm:spPr/>
      <dgm:t>
        <a:bodyPr/>
        <a:lstStyle/>
        <a:p>
          <a:endParaRPr lang="el-GR"/>
        </a:p>
      </dgm:t>
    </dgm:pt>
    <dgm:pt modelId="{552CBF6A-E165-4969-B530-1B11AC6DD926}" type="pres">
      <dgm:prSet presAssocID="{5DD2CF81-503A-46B3-BF93-FF161700EACE}" presName="hierChild4" presStyleCnt="0"/>
      <dgm:spPr/>
    </dgm:pt>
    <dgm:pt modelId="{1F9497CC-656F-4268-B869-3D384FF1CAED}" type="pres">
      <dgm:prSet presAssocID="{5DD2CF81-503A-46B3-BF93-FF161700EACE}" presName="hierChild5" presStyleCnt="0"/>
      <dgm:spPr/>
    </dgm:pt>
    <dgm:pt modelId="{C9894DEC-0755-430A-8548-E2E8D4DBAB85}" type="pres">
      <dgm:prSet presAssocID="{5DAFC77F-3E11-4F2A-9769-B887EA9BD5AE}" presName="Name64" presStyleLbl="parChTrans1D2" presStyleIdx="2" presStyleCnt="4"/>
      <dgm:spPr/>
      <dgm:t>
        <a:bodyPr/>
        <a:lstStyle/>
        <a:p>
          <a:endParaRPr lang="el-GR"/>
        </a:p>
      </dgm:t>
    </dgm:pt>
    <dgm:pt modelId="{C7413151-ACA0-429F-9C43-40C1E7EAE08C}" type="pres">
      <dgm:prSet presAssocID="{3BC47042-DDFF-423C-920D-B1652533A1FC}" presName="hierRoot2" presStyleCnt="0">
        <dgm:presLayoutVars>
          <dgm:hierBranch val="init"/>
        </dgm:presLayoutVars>
      </dgm:prSet>
      <dgm:spPr/>
    </dgm:pt>
    <dgm:pt modelId="{728376CB-E2D2-4837-936A-950E73C217A8}" type="pres">
      <dgm:prSet presAssocID="{3BC47042-DDFF-423C-920D-B1652533A1FC}" presName="rootComposite" presStyleCnt="0"/>
      <dgm:spPr/>
    </dgm:pt>
    <dgm:pt modelId="{F210C7B5-C88C-4B71-B97F-ECD710364AD3}" type="pres">
      <dgm:prSet presAssocID="{3BC47042-DDFF-423C-920D-B1652533A1FC}" presName="rootText" presStyleLbl="node2" presStyleIdx="2" presStyleCnt="3">
        <dgm:presLayoutVars>
          <dgm:chPref val="3"/>
        </dgm:presLayoutVars>
      </dgm:prSet>
      <dgm:spPr/>
      <dgm:t>
        <a:bodyPr/>
        <a:lstStyle/>
        <a:p>
          <a:endParaRPr lang="el-GR"/>
        </a:p>
      </dgm:t>
    </dgm:pt>
    <dgm:pt modelId="{5EB5D501-BCBB-452F-8CBD-8B9F9360F0EC}" type="pres">
      <dgm:prSet presAssocID="{3BC47042-DDFF-423C-920D-B1652533A1FC}" presName="rootConnector" presStyleLbl="node2" presStyleIdx="2" presStyleCnt="3"/>
      <dgm:spPr/>
      <dgm:t>
        <a:bodyPr/>
        <a:lstStyle/>
        <a:p>
          <a:endParaRPr lang="el-GR"/>
        </a:p>
      </dgm:t>
    </dgm:pt>
    <dgm:pt modelId="{9998A84D-F016-4309-9250-34835A65E857}" type="pres">
      <dgm:prSet presAssocID="{3BC47042-DDFF-423C-920D-B1652533A1FC}" presName="hierChild4" presStyleCnt="0"/>
      <dgm:spPr/>
    </dgm:pt>
    <dgm:pt modelId="{6C8B139C-70AE-49ED-B5D6-0B8956B1BAAC}" type="pres">
      <dgm:prSet presAssocID="{3BC47042-DDFF-423C-920D-B1652533A1FC}" presName="hierChild5" presStyleCnt="0"/>
      <dgm:spPr/>
    </dgm:pt>
    <dgm:pt modelId="{66413385-EA30-4E60-8001-9D8B5EF21437}" type="pres">
      <dgm:prSet presAssocID="{87E3A071-C341-4885-B81E-1F4201A7EC24}" presName="hierChild3" presStyleCnt="0"/>
      <dgm:spPr/>
    </dgm:pt>
    <dgm:pt modelId="{2858C748-01A6-4546-B641-B0531E67EBBA}" type="pres">
      <dgm:prSet presAssocID="{5323C4C2-6267-48B3-939B-5D3822C6E953}" presName="Name115" presStyleLbl="parChTrans1D2" presStyleIdx="3" presStyleCnt="4"/>
      <dgm:spPr/>
      <dgm:t>
        <a:bodyPr/>
        <a:lstStyle/>
        <a:p>
          <a:endParaRPr lang="el-GR"/>
        </a:p>
      </dgm:t>
    </dgm:pt>
    <dgm:pt modelId="{715C79AB-FE3F-4245-B74C-AD1A4E547807}" type="pres">
      <dgm:prSet presAssocID="{FA5A8FB1-EA95-4536-9D8B-B0B269EFB831}" presName="hierRoot3" presStyleCnt="0">
        <dgm:presLayoutVars>
          <dgm:hierBranch val="init"/>
        </dgm:presLayoutVars>
      </dgm:prSet>
      <dgm:spPr/>
    </dgm:pt>
    <dgm:pt modelId="{8E453239-696F-4EA4-AE2C-5D3AA9F1711E}" type="pres">
      <dgm:prSet presAssocID="{FA5A8FB1-EA95-4536-9D8B-B0B269EFB831}" presName="rootComposite3" presStyleCnt="0"/>
      <dgm:spPr/>
    </dgm:pt>
    <dgm:pt modelId="{0D7B8F08-04A0-441D-877D-B84079FDB4AE}" type="pres">
      <dgm:prSet presAssocID="{FA5A8FB1-EA95-4536-9D8B-B0B269EFB831}" presName="rootText3" presStyleLbl="asst1" presStyleIdx="0" presStyleCnt="1">
        <dgm:presLayoutVars>
          <dgm:chPref val="3"/>
        </dgm:presLayoutVars>
      </dgm:prSet>
      <dgm:spPr/>
      <dgm:t>
        <a:bodyPr/>
        <a:lstStyle/>
        <a:p>
          <a:endParaRPr lang="el-GR"/>
        </a:p>
      </dgm:t>
    </dgm:pt>
    <dgm:pt modelId="{B90784AC-3CAA-4792-ADC9-1BDDBEB81A0A}" type="pres">
      <dgm:prSet presAssocID="{FA5A8FB1-EA95-4536-9D8B-B0B269EFB831}" presName="rootConnector3" presStyleLbl="asst1" presStyleIdx="0" presStyleCnt="1"/>
      <dgm:spPr/>
      <dgm:t>
        <a:bodyPr/>
        <a:lstStyle/>
        <a:p>
          <a:endParaRPr lang="el-GR"/>
        </a:p>
      </dgm:t>
    </dgm:pt>
    <dgm:pt modelId="{1B1EC356-07F1-4A2C-A3DA-7223ABDA64E7}" type="pres">
      <dgm:prSet presAssocID="{FA5A8FB1-EA95-4536-9D8B-B0B269EFB831}" presName="hierChild6" presStyleCnt="0"/>
      <dgm:spPr/>
    </dgm:pt>
    <dgm:pt modelId="{D2BC9A87-473E-44B7-A977-FDAB44829115}" type="pres">
      <dgm:prSet presAssocID="{FA5A8FB1-EA95-4536-9D8B-B0B269EFB831}" presName="hierChild7" presStyleCnt="0"/>
      <dgm:spPr/>
    </dgm:pt>
  </dgm:ptLst>
  <dgm:cxnLst>
    <dgm:cxn modelId="{A8AD3E89-D54A-4C48-9241-AC311A749BE2}" srcId="{87E3A071-C341-4885-B81E-1F4201A7EC24}" destId="{FA5A8FB1-EA95-4536-9D8B-B0B269EFB831}" srcOrd="0" destOrd="0" parTransId="{5323C4C2-6267-48B3-939B-5D3822C6E953}" sibTransId="{80A32309-31BA-4CF4-878C-618106286601}"/>
    <dgm:cxn modelId="{27C8AA37-6184-4CF9-806D-155630E053A6}" type="presOf" srcId="{3BC47042-DDFF-423C-920D-B1652533A1FC}" destId="{F210C7B5-C88C-4B71-B97F-ECD710364AD3}" srcOrd="0" destOrd="0" presId="urn:microsoft.com/office/officeart/2009/3/layout/HorizontalOrganizationChart"/>
    <dgm:cxn modelId="{B48B8B8E-B157-419B-AB49-E9934E4C2253}" type="presOf" srcId="{FA5A8FB1-EA95-4536-9D8B-B0B269EFB831}" destId="{0D7B8F08-04A0-441D-877D-B84079FDB4AE}" srcOrd="0" destOrd="0" presId="urn:microsoft.com/office/officeart/2009/3/layout/HorizontalOrganizationChart"/>
    <dgm:cxn modelId="{DAF2727E-8545-41A7-AA57-970B01B7E992}" type="presOf" srcId="{3BC47042-DDFF-423C-920D-B1652533A1FC}" destId="{5EB5D501-BCBB-452F-8CBD-8B9F9360F0EC}" srcOrd="1" destOrd="0" presId="urn:microsoft.com/office/officeart/2009/3/layout/HorizontalOrganizationChart"/>
    <dgm:cxn modelId="{84B39AB1-1D72-4A46-9F59-DDD67DC71C9B}" type="presOf" srcId="{1785819C-8ADC-4D48-9C97-3081991F89E0}" destId="{1A3879AE-DFD8-4606-9CCE-D423BD4DA1C6}" srcOrd="1" destOrd="0" presId="urn:microsoft.com/office/officeart/2009/3/layout/HorizontalOrganizationChart"/>
    <dgm:cxn modelId="{0A339B47-096F-433A-A59D-66231BF37188}" srcId="{87E3A071-C341-4885-B81E-1F4201A7EC24}" destId="{5DD2CF81-503A-46B3-BF93-FF161700EACE}" srcOrd="2" destOrd="0" parTransId="{38095235-170D-404E-A997-81444A76216C}" sibTransId="{CA8BFFA4-DF35-46BE-B07B-11864F143507}"/>
    <dgm:cxn modelId="{69FAB55B-F6CA-4497-A2FD-E6AF6F470209}" type="presOf" srcId="{22D85ABA-4D42-4F04-85B2-BD5C5AF3073D}" destId="{6728B139-B696-47BC-B70C-1EDFB2CFBB91}" srcOrd="0" destOrd="0" presId="urn:microsoft.com/office/officeart/2009/3/layout/HorizontalOrganizationChart"/>
    <dgm:cxn modelId="{42BF4766-EAEE-41A9-BDDE-28D7C6A9ABA5}" type="presOf" srcId="{5DAFC77F-3E11-4F2A-9769-B887EA9BD5AE}" destId="{C9894DEC-0755-430A-8548-E2E8D4DBAB85}" srcOrd="0" destOrd="0" presId="urn:microsoft.com/office/officeart/2009/3/layout/HorizontalOrganizationChart"/>
    <dgm:cxn modelId="{1001343D-5BC3-4E97-BF4F-32600DB6E82C}" srcId="{22D85ABA-4D42-4F04-85B2-BD5C5AF3073D}" destId="{87E3A071-C341-4885-B81E-1F4201A7EC24}" srcOrd="0" destOrd="0" parTransId="{23C460A7-9DAF-445A-82F5-7F61FAB35CE7}" sibTransId="{474F6196-2DFF-41CE-A366-786727A6A807}"/>
    <dgm:cxn modelId="{EFE4679F-2D8F-4A65-B397-C98D58FAED4D}" srcId="{87E3A071-C341-4885-B81E-1F4201A7EC24}" destId="{3BC47042-DDFF-423C-920D-B1652533A1FC}" srcOrd="3" destOrd="0" parTransId="{5DAFC77F-3E11-4F2A-9769-B887EA9BD5AE}" sibTransId="{CF0692B9-6D98-48C0-88D8-9B1E3D1E1231}"/>
    <dgm:cxn modelId="{E23432AC-3C60-44D9-BBE1-3B3DFBBA634D}" type="presOf" srcId="{1785819C-8ADC-4D48-9C97-3081991F89E0}" destId="{407A8C7D-87A4-44CD-82D1-4D98CE6BE1F6}" srcOrd="0" destOrd="0" presId="urn:microsoft.com/office/officeart/2009/3/layout/HorizontalOrganizationChart"/>
    <dgm:cxn modelId="{12E9D73D-D48E-405E-87CB-87EE1CFF8434}" type="presOf" srcId="{5DD2CF81-503A-46B3-BF93-FF161700EACE}" destId="{EE810C30-571F-40FE-B6F4-F8A4050E6AFD}" srcOrd="0" destOrd="0" presId="urn:microsoft.com/office/officeart/2009/3/layout/HorizontalOrganizationChart"/>
    <dgm:cxn modelId="{B36D968D-BCC7-4011-889B-2FC4346DBEC7}" type="presOf" srcId="{C9A7EC8D-4770-433A-B6A0-34E8AC16DA72}" destId="{0AF88561-0814-4C38-B1D5-2BE98FE1A925}" srcOrd="0" destOrd="0" presId="urn:microsoft.com/office/officeart/2009/3/layout/HorizontalOrganizationChart"/>
    <dgm:cxn modelId="{77273DCB-58AA-4CA8-9884-5419A4EA8E98}" type="presOf" srcId="{87E3A071-C341-4885-B81E-1F4201A7EC24}" destId="{95745D16-4AC2-4BCE-981E-183F066C0674}" srcOrd="1" destOrd="0" presId="urn:microsoft.com/office/officeart/2009/3/layout/HorizontalOrganizationChart"/>
    <dgm:cxn modelId="{D871655F-E7D2-4289-ACA4-0BFEFD8CC6C9}" type="presOf" srcId="{FA5A8FB1-EA95-4536-9D8B-B0B269EFB831}" destId="{B90784AC-3CAA-4792-ADC9-1BDDBEB81A0A}" srcOrd="1" destOrd="0" presId="urn:microsoft.com/office/officeart/2009/3/layout/HorizontalOrganizationChart"/>
    <dgm:cxn modelId="{D64F6F64-5EE8-4BEF-A319-2011715903C7}" type="presOf" srcId="{38095235-170D-404E-A997-81444A76216C}" destId="{D7494932-6765-4587-9168-6F1702B6426E}" srcOrd="0" destOrd="0" presId="urn:microsoft.com/office/officeart/2009/3/layout/HorizontalOrganizationChart"/>
    <dgm:cxn modelId="{111ED71F-6F47-474E-8827-DC30921F39A0}" type="presOf" srcId="{5323C4C2-6267-48B3-939B-5D3822C6E953}" destId="{2858C748-01A6-4546-B641-B0531E67EBBA}" srcOrd="0" destOrd="0" presId="urn:microsoft.com/office/officeart/2009/3/layout/HorizontalOrganizationChart"/>
    <dgm:cxn modelId="{E88E6E30-B989-4A13-8BCE-16DD65230651}" type="presOf" srcId="{5DD2CF81-503A-46B3-BF93-FF161700EACE}" destId="{A27A84C0-1A88-4CEA-B036-467FDFBEF0E6}" srcOrd="1" destOrd="0" presId="urn:microsoft.com/office/officeart/2009/3/layout/HorizontalOrganizationChart"/>
    <dgm:cxn modelId="{ABE5FDEE-29DA-4503-92A6-EBA4CA4AEBDF}" srcId="{87E3A071-C341-4885-B81E-1F4201A7EC24}" destId="{1785819C-8ADC-4D48-9C97-3081991F89E0}" srcOrd="1" destOrd="0" parTransId="{C9A7EC8D-4770-433A-B6A0-34E8AC16DA72}" sibTransId="{C99821B8-098F-4E49-B20D-A024955B6E28}"/>
    <dgm:cxn modelId="{69D057C2-B1F9-486E-88D5-1BB98FBE48F4}" type="presOf" srcId="{87E3A071-C341-4885-B81E-1F4201A7EC24}" destId="{23AA2717-E7F5-4A61-AFEB-8DA6ACC79442}" srcOrd="0" destOrd="0" presId="urn:microsoft.com/office/officeart/2009/3/layout/HorizontalOrganizationChart"/>
    <dgm:cxn modelId="{CE0B2629-0C40-45F8-B049-B20FBE1DC155}" type="presParOf" srcId="{6728B139-B696-47BC-B70C-1EDFB2CFBB91}" destId="{3716466B-F0D8-4483-9C14-338150A1B881}" srcOrd="0" destOrd="0" presId="urn:microsoft.com/office/officeart/2009/3/layout/HorizontalOrganizationChart"/>
    <dgm:cxn modelId="{E8A7EC69-E7AF-41DC-8F6A-C2B38F146C5F}" type="presParOf" srcId="{3716466B-F0D8-4483-9C14-338150A1B881}" destId="{BB31D282-EEC6-497C-8390-E6A0B11E77AB}" srcOrd="0" destOrd="0" presId="urn:microsoft.com/office/officeart/2009/3/layout/HorizontalOrganizationChart"/>
    <dgm:cxn modelId="{55CA6FAF-9593-4C68-A7B1-CD77C9AACA06}" type="presParOf" srcId="{BB31D282-EEC6-497C-8390-E6A0B11E77AB}" destId="{23AA2717-E7F5-4A61-AFEB-8DA6ACC79442}" srcOrd="0" destOrd="0" presId="urn:microsoft.com/office/officeart/2009/3/layout/HorizontalOrganizationChart"/>
    <dgm:cxn modelId="{1A5783AC-432C-4732-9766-A8EED0829256}" type="presParOf" srcId="{BB31D282-EEC6-497C-8390-E6A0B11E77AB}" destId="{95745D16-4AC2-4BCE-981E-183F066C0674}" srcOrd="1" destOrd="0" presId="urn:microsoft.com/office/officeart/2009/3/layout/HorizontalOrganizationChart"/>
    <dgm:cxn modelId="{6D495138-ED89-4698-91CC-62FB31E5BC8C}" type="presParOf" srcId="{3716466B-F0D8-4483-9C14-338150A1B881}" destId="{EFFE205C-B13E-43EE-9981-20821C42AA46}" srcOrd="1" destOrd="0" presId="urn:microsoft.com/office/officeart/2009/3/layout/HorizontalOrganizationChart"/>
    <dgm:cxn modelId="{75B7D45A-B77F-483C-9FF6-240F463ED5F4}" type="presParOf" srcId="{EFFE205C-B13E-43EE-9981-20821C42AA46}" destId="{0AF88561-0814-4C38-B1D5-2BE98FE1A925}" srcOrd="0" destOrd="0" presId="urn:microsoft.com/office/officeart/2009/3/layout/HorizontalOrganizationChart"/>
    <dgm:cxn modelId="{0CAA9C98-7B35-4AA8-AFE4-3E05B739E889}" type="presParOf" srcId="{EFFE205C-B13E-43EE-9981-20821C42AA46}" destId="{B776618C-89E5-4549-8256-98ACE8314ED9}" srcOrd="1" destOrd="0" presId="urn:microsoft.com/office/officeart/2009/3/layout/HorizontalOrganizationChart"/>
    <dgm:cxn modelId="{CF99DC73-3FB4-422B-AF77-1BDFA7A4D28F}" type="presParOf" srcId="{B776618C-89E5-4549-8256-98ACE8314ED9}" destId="{DA42D4EA-F85C-4EE3-954C-658BE72AC414}" srcOrd="0" destOrd="0" presId="urn:microsoft.com/office/officeart/2009/3/layout/HorizontalOrganizationChart"/>
    <dgm:cxn modelId="{348A787E-9187-4BEF-A580-D44860355F71}" type="presParOf" srcId="{DA42D4EA-F85C-4EE3-954C-658BE72AC414}" destId="{407A8C7D-87A4-44CD-82D1-4D98CE6BE1F6}" srcOrd="0" destOrd="0" presId="urn:microsoft.com/office/officeart/2009/3/layout/HorizontalOrganizationChart"/>
    <dgm:cxn modelId="{D0CD23BC-0E70-4CEA-913A-77A09FA80DED}" type="presParOf" srcId="{DA42D4EA-F85C-4EE3-954C-658BE72AC414}" destId="{1A3879AE-DFD8-4606-9CCE-D423BD4DA1C6}" srcOrd="1" destOrd="0" presId="urn:microsoft.com/office/officeart/2009/3/layout/HorizontalOrganizationChart"/>
    <dgm:cxn modelId="{6426086E-4427-4BFC-8F3E-8892C727B434}" type="presParOf" srcId="{B776618C-89E5-4549-8256-98ACE8314ED9}" destId="{7BF9591C-8CB2-4618-B9B2-F236CB82DB9E}" srcOrd="1" destOrd="0" presId="urn:microsoft.com/office/officeart/2009/3/layout/HorizontalOrganizationChart"/>
    <dgm:cxn modelId="{BE65CC3A-C183-499E-8A45-6B7ACC5A5A17}" type="presParOf" srcId="{B776618C-89E5-4549-8256-98ACE8314ED9}" destId="{3EF91590-EADD-47BD-BB9F-4F0153C65DAA}" srcOrd="2" destOrd="0" presId="urn:microsoft.com/office/officeart/2009/3/layout/HorizontalOrganizationChart"/>
    <dgm:cxn modelId="{51F39E89-6825-4F36-852B-87D50F0BAB7F}" type="presParOf" srcId="{EFFE205C-B13E-43EE-9981-20821C42AA46}" destId="{D7494932-6765-4587-9168-6F1702B6426E}" srcOrd="2" destOrd="0" presId="urn:microsoft.com/office/officeart/2009/3/layout/HorizontalOrganizationChart"/>
    <dgm:cxn modelId="{2005C12D-B6F7-42FC-ACE4-54D7D9905389}" type="presParOf" srcId="{EFFE205C-B13E-43EE-9981-20821C42AA46}" destId="{88C31069-3DDB-4750-B98D-20AD390EBD3A}" srcOrd="3" destOrd="0" presId="urn:microsoft.com/office/officeart/2009/3/layout/HorizontalOrganizationChart"/>
    <dgm:cxn modelId="{78E31F29-0B66-44ED-9744-01E29138D61A}" type="presParOf" srcId="{88C31069-3DDB-4750-B98D-20AD390EBD3A}" destId="{1D1D19F8-A2DC-431B-8C99-054F27FCE3CD}" srcOrd="0" destOrd="0" presId="urn:microsoft.com/office/officeart/2009/3/layout/HorizontalOrganizationChart"/>
    <dgm:cxn modelId="{1E322AB8-A4B6-46F1-8BE9-7893AB377AA7}" type="presParOf" srcId="{1D1D19F8-A2DC-431B-8C99-054F27FCE3CD}" destId="{EE810C30-571F-40FE-B6F4-F8A4050E6AFD}" srcOrd="0" destOrd="0" presId="urn:microsoft.com/office/officeart/2009/3/layout/HorizontalOrganizationChart"/>
    <dgm:cxn modelId="{F5472313-E169-4601-A291-012C3FA4FE3D}" type="presParOf" srcId="{1D1D19F8-A2DC-431B-8C99-054F27FCE3CD}" destId="{A27A84C0-1A88-4CEA-B036-467FDFBEF0E6}" srcOrd="1" destOrd="0" presId="urn:microsoft.com/office/officeart/2009/3/layout/HorizontalOrganizationChart"/>
    <dgm:cxn modelId="{7D41A34A-C241-4DF6-9185-A2F8B6006F3B}" type="presParOf" srcId="{88C31069-3DDB-4750-B98D-20AD390EBD3A}" destId="{552CBF6A-E165-4969-B530-1B11AC6DD926}" srcOrd="1" destOrd="0" presId="urn:microsoft.com/office/officeart/2009/3/layout/HorizontalOrganizationChart"/>
    <dgm:cxn modelId="{E138CFA7-98B5-4A04-9073-708E67EEF12C}" type="presParOf" srcId="{88C31069-3DDB-4750-B98D-20AD390EBD3A}" destId="{1F9497CC-656F-4268-B869-3D384FF1CAED}" srcOrd="2" destOrd="0" presId="urn:microsoft.com/office/officeart/2009/3/layout/HorizontalOrganizationChart"/>
    <dgm:cxn modelId="{DEBEFDF6-CDC9-4891-9FFC-6AD408B06C85}" type="presParOf" srcId="{EFFE205C-B13E-43EE-9981-20821C42AA46}" destId="{C9894DEC-0755-430A-8548-E2E8D4DBAB85}" srcOrd="4" destOrd="0" presId="urn:microsoft.com/office/officeart/2009/3/layout/HorizontalOrganizationChart"/>
    <dgm:cxn modelId="{72CA618A-7CEF-45F1-8FE3-07DF7625E464}" type="presParOf" srcId="{EFFE205C-B13E-43EE-9981-20821C42AA46}" destId="{C7413151-ACA0-429F-9C43-40C1E7EAE08C}" srcOrd="5" destOrd="0" presId="urn:microsoft.com/office/officeart/2009/3/layout/HorizontalOrganizationChart"/>
    <dgm:cxn modelId="{693245CE-F7C6-4F39-BDA3-BA8B362354DD}" type="presParOf" srcId="{C7413151-ACA0-429F-9C43-40C1E7EAE08C}" destId="{728376CB-E2D2-4837-936A-950E73C217A8}" srcOrd="0" destOrd="0" presId="urn:microsoft.com/office/officeart/2009/3/layout/HorizontalOrganizationChart"/>
    <dgm:cxn modelId="{7A3191AA-FF51-484D-BAE5-E22972A63F7E}" type="presParOf" srcId="{728376CB-E2D2-4837-936A-950E73C217A8}" destId="{F210C7B5-C88C-4B71-B97F-ECD710364AD3}" srcOrd="0" destOrd="0" presId="urn:microsoft.com/office/officeart/2009/3/layout/HorizontalOrganizationChart"/>
    <dgm:cxn modelId="{72B46F60-C03D-4626-B2F2-AEEC95D4F6D5}" type="presParOf" srcId="{728376CB-E2D2-4837-936A-950E73C217A8}" destId="{5EB5D501-BCBB-452F-8CBD-8B9F9360F0EC}" srcOrd="1" destOrd="0" presId="urn:microsoft.com/office/officeart/2009/3/layout/HorizontalOrganizationChart"/>
    <dgm:cxn modelId="{703BACA9-FAF5-43F6-9D3E-B08930AD26B8}" type="presParOf" srcId="{C7413151-ACA0-429F-9C43-40C1E7EAE08C}" destId="{9998A84D-F016-4309-9250-34835A65E857}" srcOrd="1" destOrd="0" presId="urn:microsoft.com/office/officeart/2009/3/layout/HorizontalOrganizationChart"/>
    <dgm:cxn modelId="{307CA3B5-6171-45D9-A414-3CE0078BAE01}" type="presParOf" srcId="{C7413151-ACA0-429F-9C43-40C1E7EAE08C}" destId="{6C8B139C-70AE-49ED-B5D6-0B8956B1BAAC}" srcOrd="2" destOrd="0" presId="urn:microsoft.com/office/officeart/2009/3/layout/HorizontalOrganizationChart"/>
    <dgm:cxn modelId="{3825DF05-685A-476B-9F07-789A41A782B5}" type="presParOf" srcId="{3716466B-F0D8-4483-9C14-338150A1B881}" destId="{66413385-EA30-4E60-8001-9D8B5EF21437}" srcOrd="2" destOrd="0" presId="urn:microsoft.com/office/officeart/2009/3/layout/HorizontalOrganizationChart"/>
    <dgm:cxn modelId="{FE8044E2-7B5C-4DDD-BDBD-2C5AEF4D7D51}" type="presParOf" srcId="{66413385-EA30-4E60-8001-9D8B5EF21437}" destId="{2858C748-01A6-4546-B641-B0531E67EBBA}" srcOrd="0" destOrd="0" presId="urn:microsoft.com/office/officeart/2009/3/layout/HorizontalOrganizationChart"/>
    <dgm:cxn modelId="{3AC37242-F85A-47FE-A787-2A35DAE2AFD8}" type="presParOf" srcId="{66413385-EA30-4E60-8001-9D8B5EF21437}" destId="{715C79AB-FE3F-4245-B74C-AD1A4E547807}" srcOrd="1" destOrd="0" presId="urn:microsoft.com/office/officeart/2009/3/layout/HorizontalOrganizationChart"/>
    <dgm:cxn modelId="{54B44022-6252-4F51-A301-E61B82222D03}" type="presParOf" srcId="{715C79AB-FE3F-4245-B74C-AD1A4E547807}" destId="{8E453239-696F-4EA4-AE2C-5D3AA9F1711E}" srcOrd="0" destOrd="0" presId="urn:microsoft.com/office/officeart/2009/3/layout/HorizontalOrganizationChart"/>
    <dgm:cxn modelId="{50A6B01E-2060-4787-8190-7ED8359443EB}" type="presParOf" srcId="{8E453239-696F-4EA4-AE2C-5D3AA9F1711E}" destId="{0D7B8F08-04A0-441D-877D-B84079FDB4AE}" srcOrd="0" destOrd="0" presId="urn:microsoft.com/office/officeart/2009/3/layout/HorizontalOrganizationChart"/>
    <dgm:cxn modelId="{0C09DF67-2215-4AD6-BCAC-93D74A221D68}" type="presParOf" srcId="{8E453239-696F-4EA4-AE2C-5D3AA9F1711E}" destId="{B90784AC-3CAA-4792-ADC9-1BDDBEB81A0A}" srcOrd="1" destOrd="0" presId="urn:microsoft.com/office/officeart/2009/3/layout/HorizontalOrganizationChart"/>
    <dgm:cxn modelId="{D9329A37-50A0-4CDA-A0F2-2254D4A33369}" type="presParOf" srcId="{715C79AB-FE3F-4245-B74C-AD1A4E547807}" destId="{1B1EC356-07F1-4A2C-A3DA-7223ABDA64E7}" srcOrd="1" destOrd="0" presId="urn:microsoft.com/office/officeart/2009/3/layout/HorizontalOrganizationChart"/>
    <dgm:cxn modelId="{6FC2137E-9A49-4453-ADF2-F8C4D8CE2409}" type="presParOf" srcId="{715C79AB-FE3F-4245-B74C-AD1A4E547807}" destId="{D2BC9A87-473E-44B7-A977-FDAB44829115}"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D85ABA-4D42-4F04-85B2-BD5C5AF3073D}" type="doc">
      <dgm:prSet loTypeId="urn:microsoft.com/office/officeart/2009/3/layout/HorizontalOrganizationChart" loCatId="hierarchy" qsTypeId="urn:microsoft.com/office/officeart/2005/8/quickstyle/simple1" qsCatId="simple" csTypeId="urn:microsoft.com/office/officeart/2005/8/colors/colorful1#3" csCatId="colorful" phldr="1"/>
      <dgm:spPr/>
      <dgm:t>
        <a:bodyPr/>
        <a:lstStyle/>
        <a:p>
          <a:endParaRPr lang="en-US"/>
        </a:p>
      </dgm:t>
    </dgm:pt>
    <dgm:pt modelId="{87E3A071-C341-4885-B81E-1F4201A7EC24}">
      <dgm:prSet phldrT="[Text]" custT="1"/>
      <dgm:spPr/>
      <dgm:t>
        <a:bodyPr/>
        <a:lstStyle/>
        <a:p>
          <a:r>
            <a:rPr lang="en-US" sz="1200" dirty="0"/>
            <a:t>EE</a:t>
          </a:r>
        </a:p>
      </dgm:t>
    </dgm:pt>
    <dgm:pt modelId="{23C460A7-9DAF-445A-82F5-7F61FAB35CE7}" type="parTrans" cxnId="{1001343D-5BC3-4E97-BF4F-32600DB6E82C}">
      <dgm:prSet/>
      <dgm:spPr/>
      <dgm:t>
        <a:bodyPr/>
        <a:lstStyle/>
        <a:p>
          <a:endParaRPr lang="en-US" sz="1600"/>
        </a:p>
      </dgm:t>
    </dgm:pt>
    <dgm:pt modelId="{474F6196-2DFF-41CE-A366-786727A6A807}" type="sibTrans" cxnId="{1001343D-5BC3-4E97-BF4F-32600DB6E82C}">
      <dgm:prSet/>
      <dgm:spPr/>
      <dgm:t>
        <a:bodyPr/>
        <a:lstStyle/>
        <a:p>
          <a:endParaRPr lang="en-US" sz="1600"/>
        </a:p>
      </dgm:t>
    </dgm:pt>
    <dgm:pt modelId="{FA5A8FB1-EA95-4536-9D8B-B0B269EFB831}" type="asst">
      <dgm:prSet phldrT="[Text]" custT="1"/>
      <dgm:spPr/>
      <dgm:t>
        <a:bodyPr/>
        <a:lstStyle/>
        <a:p>
          <a:r>
            <a:rPr lang="en-US" sz="1200" dirty="0"/>
            <a:t>8 POLICY PRIORITIES</a:t>
          </a:r>
        </a:p>
      </dgm:t>
    </dgm:pt>
    <dgm:pt modelId="{5323C4C2-6267-48B3-939B-5D3822C6E953}" type="parTrans" cxnId="{A8AD3E89-D54A-4C48-9241-AC311A749BE2}">
      <dgm:prSet/>
      <dgm:spPr/>
      <dgm:t>
        <a:bodyPr/>
        <a:lstStyle/>
        <a:p>
          <a:endParaRPr lang="en-US" sz="1600"/>
        </a:p>
      </dgm:t>
    </dgm:pt>
    <dgm:pt modelId="{80A32309-31BA-4CF4-878C-618106286601}" type="sibTrans" cxnId="{A8AD3E89-D54A-4C48-9241-AC311A749BE2}">
      <dgm:prSet/>
      <dgm:spPr/>
      <dgm:t>
        <a:bodyPr/>
        <a:lstStyle/>
        <a:p>
          <a:endParaRPr lang="en-US" sz="1600"/>
        </a:p>
      </dgm:t>
    </dgm:pt>
    <dgm:pt modelId="{1785819C-8ADC-4D48-9C97-3081991F89E0}">
      <dgm:prSet phldrT="[Text]" custT="1"/>
      <dgm:spPr/>
      <dgm:t>
        <a:bodyPr/>
        <a:lstStyle/>
        <a:p>
          <a:r>
            <a:rPr lang="en-US" sz="1200" dirty="0"/>
            <a:t>LEGISLATIVE MEASURES</a:t>
          </a:r>
        </a:p>
      </dgm:t>
    </dgm:pt>
    <dgm:pt modelId="{C9A7EC8D-4770-433A-B6A0-34E8AC16DA72}" type="parTrans" cxnId="{ABE5FDEE-29DA-4503-92A6-EBA4CA4AEBDF}">
      <dgm:prSet/>
      <dgm:spPr/>
      <dgm:t>
        <a:bodyPr/>
        <a:lstStyle/>
        <a:p>
          <a:endParaRPr lang="en-US" sz="1600"/>
        </a:p>
      </dgm:t>
    </dgm:pt>
    <dgm:pt modelId="{C99821B8-098F-4E49-B20D-A024955B6E28}" type="sibTrans" cxnId="{ABE5FDEE-29DA-4503-92A6-EBA4CA4AEBDF}">
      <dgm:prSet/>
      <dgm:spPr/>
      <dgm:t>
        <a:bodyPr/>
        <a:lstStyle/>
        <a:p>
          <a:endParaRPr lang="en-US" sz="1600"/>
        </a:p>
      </dgm:t>
    </dgm:pt>
    <dgm:pt modelId="{5DD2CF81-503A-46B3-BF93-FF161700EACE}">
      <dgm:prSet phldrT="[Text]" custT="1"/>
      <dgm:spPr/>
      <dgm:t>
        <a:bodyPr/>
        <a:lstStyle/>
        <a:p>
          <a:r>
            <a:rPr lang="en-US" sz="1200" dirty="0"/>
            <a:t>ECONOMIC MEASURES</a:t>
          </a:r>
        </a:p>
      </dgm:t>
    </dgm:pt>
    <dgm:pt modelId="{38095235-170D-404E-A997-81444A76216C}" type="parTrans" cxnId="{0A339B47-096F-433A-A59D-66231BF37188}">
      <dgm:prSet/>
      <dgm:spPr/>
      <dgm:t>
        <a:bodyPr/>
        <a:lstStyle/>
        <a:p>
          <a:endParaRPr lang="en-US" sz="1600"/>
        </a:p>
      </dgm:t>
    </dgm:pt>
    <dgm:pt modelId="{CA8BFFA4-DF35-46BE-B07B-11864F143507}" type="sibTrans" cxnId="{0A339B47-096F-433A-A59D-66231BF37188}">
      <dgm:prSet/>
      <dgm:spPr/>
      <dgm:t>
        <a:bodyPr/>
        <a:lstStyle/>
        <a:p>
          <a:endParaRPr lang="en-US" sz="1600"/>
        </a:p>
      </dgm:t>
    </dgm:pt>
    <dgm:pt modelId="{3BC47042-DDFF-423C-920D-B1652533A1FC}">
      <dgm:prSet phldrT="[Text]" custT="1"/>
      <dgm:spPr/>
      <dgm:t>
        <a:bodyPr/>
        <a:lstStyle/>
        <a:p>
          <a:r>
            <a:rPr lang="en-US" sz="1200" dirty="0"/>
            <a:t>TECHNICAL MEASURES</a:t>
          </a:r>
        </a:p>
      </dgm:t>
    </dgm:pt>
    <dgm:pt modelId="{5DAFC77F-3E11-4F2A-9769-B887EA9BD5AE}" type="parTrans" cxnId="{EFE4679F-2D8F-4A65-B397-C98D58FAED4D}">
      <dgm:prSet/>
      <dgm:spPr/>
      <dgm:t>
        <a:bodyPr/>
        <a:lstStyle/>
        <a:p>
          <a:endParaRPr lang="en-US" sz="1600"/>
        </a:p>
      </dgm:t>
    </dgm:pt>
    <dgm:pt modelId="{CF0692B9-6D98-48C0-88D8-9B1E3D1E1231}" type="sibTrans" cxnId="{EFE4679F-2D8F-4A65-B397-C98D58FAED4D}">
      <dgm:prSet/>
      <dgm:spPr/>
      <dgm:t>
        <a:bodyPr/>
        <a:lstStyle/>
        <a:p>
          <a:endParaRPr lang="en-US" sz="1600"/>
        </a:p>
      </dgm:t>
    </dgm:pt>
    <dgm:pt modelId="{6728B139-B696-47BC-B70C-1EDFB2CFBB91}" type="pres">
      <dgm:prSet presAssocID="{22D85ABA-4D42-4F04-85B2-BD5C5AF3073D}" presName="hierChild1" presStyleCnt="0">
        <dgm:presLayoutVars>
          <dgm:orgChart val="1"/>
          <dgm:chPref val="1"/>
          <dgm:dir/>
          <dgm:animOne val="branch"/>
          <dgm:animLvl val="lvl"/>
          <dgm:resizeHandles/>
        </dgm:presLayoutVars>
      </dgm:prSet>
      <dgm:spPr/>
      <dgm:t>
        <a:bodyPr/>
        <a:lstStyle/>
        <a:p>
          <a:endParaRPr lang="el-GR"/>
        </a:p>
      </dgm:t>
    </dgm:pt>
    <dgm:pt modelId="{3716466B-F0D8-4483-9C14-338150A1B881}" type="pres">
      <dgm:prSet presAssocID="{87E3A071-C341-4885-B81E-1F4201A7EC24}" presName="hierRoot1" presStyleCnt="0">
        <dgm:presLayoutVars>
          <dgm:hierBranch val="init"/>
        </dgm:presLayoutVars>
      </dgm:prSet>
      <dgm:spPr/>
    </dgm:pt>
    <dgm:pt modelId="{BB31D282-EEC6-497C-8390-E6A0B11E77AB}" type="pres">
      <dgm:prSet presAssocID="{87E3A071-C341-4885-B81E-1F4201A7EC24}" presName="rootComposite1" presStyleCnt="0"/>
      <dgm:spPr/>
    </dgm:pt>
    <dgm:pt modelId="{23AA2717-E7F5-4A61-AFEB-8DA6ACC79442}" type="pres">
      <dgm:prSet presAssocID="{87E3A071-C341-4885-B81E-1F4201A7EC24}" presName="rootText1" presStyleLbl="node0" presStyleIdx="0" presStyleCnt="1">
        <dgm:presLayoutVars>
          <dgm:chPref val="3"/>
        </dgm:presLayoutVars>
      </dgm:prSet>
      <dgm:spPr/>
      <dgm:t>
        <a:bodyPr/>
        <a:lstStyle/>
        <a:p>
          <a:endParaRPr lang="el-GR"/>
        </a:p>
      </dgm:t>
    </dgm:pt>
    <dgm:pt modelId="{95745D16-4AC2-4BCE-981E-183F066C0674}" type="pres">
      <dgm:prSet presAssocID="{87E3A071-C341-4885-B81E-1F4201A7EC24}" presName="rootConnector1" presStyleLbl="node1" presStyleIdx="0" presStyleCnt="0"/>
      <dgm:spPr/>
      <dgm:t>
        <a:bodyPr/>
        <a:lstStyle/>
        <a:p>
          <a:endParaRPr lang="el-GR"/>
        </a:p>
      </dgm:t>
    </dgm:pt>
    <dgm:pt modelId="{EFFE205C-B13E-43EE-9981-20821C42AA46}" type="pres">
      <dgm:prSet presAssocID="{87E3A071-C341-4885-B81E-1F4201A7EC24}" presName="hierChild2" presStyleCnt="0"/>
      <dgm:spPr/>
    </dgm:pt>
    <dgm:pt modelId="{0AF88561-0814-4C38-B1D5-2BE98FE1A925}" type="pres">
      <dgm:prSet presAssocID="{C9A7EC8D-4770-433A-B6A0-34E8AC16DA72}" presName="Name64" presStyleLbl="parChTrans1D2" presStyleIdx="0" presStyleCnt="4"/>
      <dgm:spPr/>
      <dgm:t>
        <a:bodyPr/>
        <a:lstStyle/>
        <a:p>
          <a:endParaRPr lang="el-GR"/>
        </a:p>
      </dgm:t>
    </dgm:pt>
    <dgm:pt modelId="{B776618C-89E5-4549-8256-98ACE8314ED9}" type="pres">
      <dgm:prSet presAssocID="{1785819C-8ADC-4D48-9C97-3081991F89E0}" presName="hierRoot2" presStyleCnt="0">
        <dgm:presLayoutVars>
          <dgm:hierBranch val="init"/>
        </dgm:presLayoutVars>
      </dgm:prSet>
      <dgm:spPr/>
    </dgm:pt>
    <dgm:pt modelId="{DA42D4EA-F85C-4EE3-954C-658BE72AC414}" type="pres">
      <dgm:prSet presAssocID="{1785819C-8ADC-4D48-9C97-3081991F89E0}" presName="rootComposite" presStyleCnt="0"/>
      <dgm:spPr/>
    </dgm:pt>
    <dgm:pt modelId="{407A8C7D-87A4-44CD-82D1-4D98CE6BE1F6}" type="pres">
      <dgm:prSet presAssocID="{1785819C-8ADC-4D48-9C97-3081991F89E0}" presName="rootText" presStyleLbl="node2" presStyleIdx="0" presStyleCnt="3">
        <dgm:presLayoutVars>
          <dgm:chPref val="3"/>
        </dgm:presLayoutVars>
      </dgm:prSet>
      <dgm:spPr/>
      <dgm:t>
        <a:bodyPr/>
        <a:lstStyle/>
        <a:p>
          <a:endParaRPr lang="el-GR"/>
        </a:p>
      </dgm:t>
    </dgm:pt>
    <dgm:pt modelId="{1A3879AE-DFD8-4606-9CCE-D423BD4DA1C6}" type="pres">
      <dgm:prSet presAssocID="{1785819C-8ADC-4D48-9C97-3081991F89E0}" presName="rootConnector" presStyleLbl="node2" presStyleIdx="0" presStyleCnt="3"/>
      <dgm:spPr/>
      <dgm:t>
        <a:bodyPr/>
        <a:lstStyle/>
        <a:p>
          <a:endParaRPr lang="el-GR"/>
        </a:p>
      </dgm:t>
    </dgm:pt>
    <dgm:pt modelId="{7BF9591C-8CB2-4618-B9B2-F236CB82DB9E}" type="pres">
      <dgm:prSet presAssocID="{1785819C-8ADC-4D48-9C97-3081991F89E0}" presName="hierChild4" presStyleCnt="0"/>
      <dgm:spPr/>
    </dgm:pt>
    <dgm:pt modelId="{3EF91590-EADD-47BD-BB9F-4F0153C65DAA}" type="pres">
      <dgm:prSet presAssocID="{1785819C-8ADC-4D48-9C97-3081991F89E0}" presName="hierChild5" presStyleCnt="0"/>
      <dgm:spPr/>
    </dgm:pt>
    <dgm:pt modelId="{D7494932-6765-4587-9168-6F1702B6426E}" type="pres">
      <dgm:prSet presAssocID="{38095235-170D-404E-A997-81444A76216C}" presName="Name64" presStyleLbl="parChTrans1D2" presStyleIdx="1" presStyleCnt="4"/>
      <dgm:spPr/>
      <dgm:t>
        <a:bodyPr/>
        <a:lstStyle/>
        <a:p>
          <a:endParaRPr lang="el-GR"/>
        </a:p>
      </dgm:t>
    </dgm:pt>
    <dgm:pt modelId="{88C31069-3DDB-4750-B98D-20AD390EBD3A}" type="pres">
      <dgm:prSet presAssocID="{5DD2CF81-503A-46B3-BF93-FF161700EACE}" presName="hierRoot2" presStyleCnt="0">
        <dgm:presLayoutVars>
          <dgm:hierBranch val="init"/>
        </dgm:presLayoutVars>
      </dgm:prSet>
      <dgm:spPr/>
    </dgm:pt>
    <dgm:pt modelId="{1D1D19F8-A2DC-431B-8C99-054F27FCE3CD}" type="pres">
      <dgm:prSet presAssocID="{5DD2CF81-503A-46B3-BF93-FF161700EACE}" presName="rootComposite" presStyleCnt="0"/>
      <dgm:spPr/>
    </dgm:pt>
    <dgm:pt modelId="{EE810C30-571F-40FE-B6F4-F8A4050E6AFD}" type="pres">
      <dgm:prSet presAssocID="{5DD2CF81-503A-46B3-BF93-FF161700EACE}" presName="rootText" presStyleLbl="node2" presStyleIdx="1" presStyleCnt="3">
        <dgm:presLayoutVars>
          <dgm:chPref val="3"/>
        </dgm:presLayoutVars>
      </dgm:prSet>
      <dgm:spPr/>
      <dgm:t>
        <a:bodyPr/>
        <a:lstStyle/>
        <a:p>
          <a:endParaRPr lang="el-GR"/>
        </a:p>
      </dgm:t>
    </dgm:pt>
    <dgm:pt modelId="{A27A84C0-1A88-4CEA-B036-467FDFBEF0E6}" type="pres">
      <dgm:prSet presAssocID="{5DD2CF81-503A-46B3-BF93-FF161700EACE}" presName="rootConnector" presStyleLbl="node2" presStyleIdx="1" presStyleCnt="3"/>
      <dgm:spPr/>
      <dgm:t>
        <a:bodyPr/>
        <a:lstStyle/>
        <a:p>
          <a:endParaRPr lang="el-GR"/>
        </a:p>
      </dgm:t>
    </dgm:pt>
    <dgm:pt modelId="{552CBF6A-E165-4969-B530-1B11AC6DD926}" type="pres">
      <dgm:prSet presAssocID="{5DD2CF81-503A-46B3-BF93-FF161700EACE}" presName="hierChild4" presStyleCnt="0"/>
      <dgm:spPr/>
    </dgm:pt>
    <dgm:pt modelId="{1F9497CC-656F-4268-B869-3D384FF1CAED}" type="pres">
      <dgm:prSet presAssocID="{5DD2CF81-503A-46B3-BF93-FF161700EACE}" presName="hierChild5" presStyleCnt="0"/>
      <dgm:spPr/>
    </dgm:pt>
    <dgm:pt modelId="{C9894DEC-0755-430A-8548-E2E8D4DBAB85}" type="pres">
      <dgm:prSet presAssocID="{5DAFC77F-3E11-4F2A-9769-B887EA9BD5AE}" presName="Name64" presStyleLbl="parChTrans1D2" presStyleIdx="2" presStyleCnt="4"/>
      <dgm:spPr/>
      <dgm:t>
        <a:bodyPr/>
        <a:lstStyle/>
        <a:p>
          <a:endParaRPr lang="el-GR"/>
        </a:p>
      </dgm:t>
    </dgm:pt>
    <dgm:pt modelId="{C7413151-ACA0-429F-9C43-40C1E7EAE08C}" type="pres">
      <dgm:prSet presAssocID="{3BC47042-DDFF-423C-920D-B1652533A1FC}" presName="hierRoot2" presStyleCnt="0">
        <dgm:presLayoutVars>
          <dgm:hierBranch val="init"/>
        </dgm:presLayoutVars>
      </dgm:prSet>
      <dgm:spPr/>
    </dgm:pt>
    <dgm:pt modelId="{728376CB-E2D2-4837-936A-950E73C217A8}" type="pres">
      <dgm:prSet presAssocID="{3BC47042-DDFF-423C-920D-B1652533A1FC}" presName="rootComposite" presStyleCnt="0"/>
      <dgm:spPr/>
    </dgm:pt>
    <dgm:pt modelId="{F210C7B5-C88C-4B71-B97F-ECD710364AD3}" type="pres">
      <dgm:prSet presAssocID="{3BC47042-DDFF-423C-920D-B1652533A1FC}" presName="rootText" presStyleLbl="node2" presStyleIdx="2" presStyleCnt="3">
        <dgm:presLayoutVars>
          <dgm:chPref val="3"/>
        </dgm:presLayoutVars>
      </dgm:prSet>
      <dgm:spPr/>
      <dgm:t>
        <a:bodyPr/>
        <a:lstStyle/>
        <a:p>
          <a:endParaRPr lang="el-GR"/>
        </a:p>
      </dgm:t>
    </dgm:pt>
    <dgm:pt modelId="{5EB5D501-BCBB-452F-8CBD-8B9F9360F0EC}" type="pres">
      <dgm:prSet presAssocID="{3BC47042-DDFF-423C-920D-B1652533A1FC}" presName="rootConnector" presStyleLbl="node2" presStyleIdx="2" presStyleCnt="3"/>
      <dgm:spPr/>
      <dgm:t>
        <a:bodyPr/>
        <a:lstStyle/>
        <a:p>
          <a:endParaRPr lang="el-GR"/>
        </a:p>
      </dgm:t>
    </dgm:pt>
    <dgm:pt modelId="{9998A84D-F016-4309-9250-34835A65E857}" type="pres">
      <dgm:prSet presAssocID="{3BC47042-DDFF-423C-920D-B1652533A1FC}" presName="hierChild4" presStyleCnt="0"/>
      <dgm:spPr/>
    </dgm:pt>
    <dgm:pt modelId="{6C8B139C-70AE-49ED-B5D6-0B8956B1BAAC}" type="pres">
      <dgm:prSet presAssocID="{3BC47042-DDFF-423C-920D-B1652533A1FC}" presName="hierChild5" presStyleCnt="0"/>
      <dgm:spPr/>
    </dgm:pt>
    <dgm:pt modelId="{66413385-EA30-4E60-8001-9D8B5EF21437}" type="pres">
      <dgm:prSet presAssocID="{87E3A071-C341-4885-B81E-1F4201A7EC24}" presName="hierChild3" presStyleCnt="0"/>
      <dgm:spPr/>
    </dgm:pt>
    <dgm:pt modelId="{2858C748-01A6-4546-B641-B0531E67EBBA}" type="pres">
      <dgm:prSet presAssocID="{5323C4C2-6267-48B3-939B-5D3822C6E953}" presName="Name115" presStyleLbl="parChTrans1D2" presStyleIdx="3" presStyleCnt="4"/>
      <dgm:spPr/>
      <dgm:t>
        <a:bodyPr/>
        <a:lstStyle/>
        <a:p>
          <a:endParaRPr lang="el-GR"/>
        </a:p>
      </dgm:t>
    </dgm:pt>
    <dgm:pt modelId="{715C79AB-FE3F-4245-B74C-AD1A4E547807}" type="pres">
      <dgm:prSet presAssocID="{FA5A8FB1-EA95-4536-9D8B-B0B269EFB831}" presName="hierRoot3" presStyleCnt="0">
        <dgm:presLayoutVars>
          <dgm:hierBranch val="init"/>
        </dgm:presLayoutVars>
      </dgm:prSet>
      <dgm:spPr/>
    </dgm:pt>
    <dgm:pt modelId="{8E453239-696F-4EA4-AE2C-5D3AA9F1711E}" type="pres">
      <dgm:prSet presAssocID="{FA5A8FB1-EA95-4536-9D8B-B0B269EFB831}" presName="rootComposite3" presStyleCnt="0"/>
      <dgm:spPr/>
    </dgm:pt>
    <dgm:pt modelId="{0D7B8F08-04A0-441D-877D-B84079FDB4AE}" type="pres">
      <dgm:prSet presAssocID="{FA5A8FB1-EA95-4536-9D8B-B0B269EFB831}" presName="rootText3" presStyleLbl="asst1" presStyleIdx="0" presStyleCnt="1">
        <dgm:presLayoutVars>
          <dgm:chPref val="3"/>
        </dgm:presLayoutVars>
      </dgm:prSet>
      <dgm:spPr/>
      <dgm:t>
        <a:bodyPr/>
        <a:lstStyle/>
        <a:p>
          <a:endParaRPr lang="el-GR"/>
        </a:p>
      </dgm:t>
    </dgm:pt>
    <dgm:pt modelId="{B90784AC-3CAA-4792-ADC9-1BDDBEB81A0A}" type="pres">
      <dgm:prSet presAssocID="{FA5A8FB1-EA95-4536-9D8B-B0B269EFB831}" presName="rootConnector3" presStyleLbl="asst1" presStyleIdx="0" presStyleCnt="1"/>
      <dgm:spPr/>
      <dgm:t>
        <a:bodyPr/>
        <a:lstStyle/>
        <a:p>
          <a:endParaRPr lang="el-GR"/>
        </a:p>
      </dgm:t>
    </dgm:pt>
    <dgm:pt modelId="{1B1EC356-07F1-4A2C-A3DA-7223ABDA64E7}" type="pres">
      <dgm:prSet presAssocID="{FA5A8FB1-EA95-4536-9D8B-B0B269EFB831}" presName="hierChild6" presStyleCnt="0"/>
      <dgm:spPr/>
    </dgm:pt>
    <dgm:pt modelId="{D2BC9A87-473E-44B7-A977-FDAB44829115}" type="pres">
      <dgm:prSet presAssocID="{FA5A8FB1-EA95-4536-9D8B-B0B269EFB831}" presName="hierChild7" presStyleCnt="0"/>
      <dgm:spPr/>
    </dgm:pt>
  </dgm:ptLst>
  <dgm:cxnLst>
    <dgm:cxn modelId="{544F5B44-75D7-4325-9AD8-565200ED01F8}" type="presOf" srcId="{FA5A8FB1-EA95-4536-9D8B-B0B269EFB831}" destId="{0D7B8F08-04A0-441D-877D-B84079FDB4AE}" srcOrd="0" destOrd="0" presId="urn:microsoft.com/office/officeart/2009/3/layout/HorizontalOrganizationChart"/>
    <dgm:cxn modelId="{A8AD3E89-D54A-4C48-9241-AC311A749BE2}" srcId="{87E3A071-C341-4885-B81E-1F4201A7EC24}" destId="{FA5A8FB1-EA95-4536-9D8B-B0B269EFB831}" srcOrd="0" destOrd="0" parTransId="{5323C4C2-6267-48B3-939B-5D3822C6E953}" sibTransId="{80A32309-31BA-4CF4-878C-618106286601}"/>
    <dgm:cxn modelId="{F2407231-4B32-4778-B8F9-32F450F67481}" type="presOf" srcId="{87E3A071-C341-4885-B81E-1F4201A7EC24}" destId="{23AA2717-E7F5-4A61-AFEB-8DA6ACC79442}" srcOrd="0" destOrd="0" presId="urn:microsoft.com/office/officeart/2009/3/layout/HorizontalOrganizationChart"/>
    <dgm:cxn modelId="{16D7DA94-2617-4AFA-9214-F8ED7CBFFAED}" type="presOf" srcId="{1785819C-8ADC-4D48-9C97-3081991F89E0}" destId="{407A8C7D-87A4-44CD-82D1-4D98CE6BE1F6}" srcOrd="0" destOrd="0" presId="urn:microsoft.com/office/officeart/2009/3/layout/HorizontalOrganizationChart"/>
    <dgm:cxn modelId="{0A339B47-096F-433A-A59D-66231BF37188}" srcId="{87E3A071-C341-4885-B81E-1F4201A7EC24}" destId="{5DD2CF81-503A-46B3-BF93-FF161700EACE}" srcOrd="2" destOrd="0" parTransId="{38095235-170D-404E-A997-81444A76216C}" sibTransId="{CA8BFFA4-DF35-46BE-B07B-11864F143507}"/>
    <dgm:cxn modelId="{9E6203E2-8CEE-4543-9BB7-0D867FAE98FE}" type="presOf" srcId="{5DD2CF81-503A-46B3-BF93-FF161700EACE}" destId="{EE810C30-571F-40FE-B6F4-F8A4050E6AFD}" srcOrd="0" destOrd="0" presId="urn:microsoft.com/office/officeart/2009/3/layout/HorizontalOrganizationChart"/>
    <dgm:cxn modelId="{B622DA9E-DD7C-4D40-B866-2CE8E2612262}" type="presOf" srcId="{3BC47042-DDFF-423C-920D-B1652533A1FC}" destId="{F210C7B5-C88C-4B71-B97F-ECD710364AD3}" srcOrd="0" destOrd="0" presId="urn:microsoft.com/office/officeart/2009/3/layout/HorizontalOrganizationChart"/>
    <dgm:cxn modelId="{7A0DA8F6-F002-4743-A9DF-5E14EA3C9313}" type="presOf" srcId="{FA5A8FB1-EA95-4536-9D8B-B0B269EFB831}" destId="{B90784AC-3CAA-4792-ADC9-1BDDBEB81A0A}" srcOrd="1" destOrd="0" presId="urn:microsoft.com/office/officeart/2009/3/layout/HorizontalOrganizationChart"/>
    <dgm:cxn modelId="{1001343D-5BC3-4E97-BF4F-32600DB6E82C}" srcId="{22D85ABA-4D42-4F04-85B2-BD5C5AF3073D}" destId="{87E3A071-C341-4885-B81E-1F4201A7EC24}" srcOrd="0" destOrd="0" parTransId="{23C460A7-9DAF-445A-82F5-7F61FAB35CE7}" sibTransId="{474F6196-2DFF-41CE-A366-786727A6A807}"/>
    <dgm:cxn modelId="{3752C2FE-918C-439E-B2B3-3426D6600961}" type="presOf" srcId="{5323C4C2-6267-48B3-939B-5D3822C6E953}" destId="{2858C748-01A6-4546-B641-B0531E67EBBA}" srcOrd="0" destOrd="0" presId="urn:microsoft.com/office/officeart/2009/3/layout/HorizontalOrganizationChart"/>
    <dgm:cxn modelId="{EFE4679F-2D8F-4A65-B397-C98D58FAED4D}" srcId="{87E3A071-C341-4885-B81E-1F4201A7EC24}" destId="{3BC47042-DDFF-423C-920D-B1652533A1FC}" srcOrd="3" destOrd="0" parTransId="{5DAFC77F-3E11-4F2A-9769-B887EA9BD5AE}" sibTransId="{CF0692B9-6D98-48C0-88D8-9B1E3D1E1231}"/>
    <dgm:cxn modelId="{17E13703-4659-4017-8699-1D12FDA7CA08}" type="presOf" srcId="{87E3A071-C341-4885-B81E-1F4201A7EC24}" destId="{95745D16-4AC2-4BCE-981E-183F066C0674}" srcOrd="1" destOrd="0" presId="urn:microsoft.com/office/officeart/2009/3/layout/HorizontalOrganizationChart"/>
    <dgm:cxn modelId="{2586E97C-380F-400B-B439-75FF927084B7}" type="presOf" srcId="{5DAFC77F-3E11-4F2A-9769-B887EA9BD5AE}" destId="{C9894DEC-0755-430A-8548-E2E8D4DBAB85}" srcOrd="0" destOrd="0" presId="urn:microsoft.com/office/officeart/2009/3/layout/HorizontalOrganizationChart"/>
    <dgm:cxn modelId="{F833F83B-2614-4105-B1C1-7BBB75A2BC88}" type="presOf" srcId="{5DD2CF81-503A-46B3-BF93-FF161700EACE}" destId="{A27A84C0-1A88-4CEA-B036-467FDFBEF0E6}" srcOrd="1" destOrd="0" presId="urn:microsoft.com/office/officeart/2009/3/layout/HorizontalOrganizationChart"/>
    <dgm:cxn modelId="{586A76D3-61D0-407A-8266-8F505A3A0142}" type="presOf" srcId="{1785819C-8ADC-4D48-9C97-3081991F89E0}" destId="{1A3879AE-DFD8-4606-9CCE-D423BD4DA1C6}" srcOrd="1" destOrd="0" presId="urn:microsoft.com/office/officeart/2009/3/layout/HorizontalOrganizationChart"/>
    <dgm:cxn modelId="{5E2FE0F3-C00C-4913-866C-9157DC7BC51F}" type="presOf" srcId="{22D85ABA-4D42-4F04-85B2-BD5C5AF3073D}" destId="{6728B139-B696-47BC-B70C-1EDFB2CFBB91}" srcOrd="0" destOrd="0" presId="urn:microsoft.com/office/officeart/2009/3/layout/HorizontalOrganizationChart"/>
    <dgm:cxn modelId="{5E4B8827-0231-4505-9548-24EB1E400A0A}" type="presOf" srcId="{C9A7EC8D-4770-433A-B6A0-34E8AC16DA72}" destId="{0AF88561-0814-4C38-B1D5-2BE98FE1A925}" srcOrd="0" destOrd="0" presId="urn:microsoft.com/office/officeart/2009/3/layout/HorizontalOrganizationChart"/>
    <dgm:cxn modelId="{7C4C1CAE-9071-49DF-9209-19ED8F58DCBA}" type="presOf" srcId="{3BC47042-DDFF-423C-920D-B1652533A1FC}" destId="{5EB5D501-BCBB-452F-8CBD-8B9F9360F0EC}" srcOrd="1" destOrd="0" presId="urn:microsoft.com/office/officeart/2009/3/layout/HorizontalOrganizationChart"/>
    <dgm:cxn modelId="{ABE5FDEE-29DA-4503-92A6-EBA4CA4AEBDF}" srcId="{87E3A071-C341-4885-B81E-1F4201A7EC24}" destId="{1785819C-8ADC-4D48-9C97-3081991F89E0}" srcOrd="1" destOrd="0" parTransId="{C9A7EC8D-4770-433A-B6A0-34E8AC16DA72}" sibTransId="{C99821B8-098F-4E49-B20D-A024955B6E28}"/>
    <dgm:cxn modelId="{93DAD691-45BC-4968-BAFD-4436B7D19B25}" type="presOf" srcId="{38095235-170D-404E-A997-81444A76216C}" destId="{D7494932-6765-4587-9168-6F1702B6426E}" srcOrd="0" destOrd="0" presId="urn:microsoft.com/office/officeart/2009/3/layout/HorizontalOrganizationChart"/>
    <dgm:cxn modelId="{9C28860C-0C13-423C-8AC3-C5690D30BCDC}" type="presParOf" srcId="{6728B139-B696-47BC-B70C-1EDFB2CFBB91}" destId="{3716466B-F0D8-4483-9C14-338150A1B881}" srcOrd="0" destOrd="0" presId="urn:microsoft.com/office/officeart/2009/3/layout/HorizontalOrganizationChart"/>
    <dgm:cxn modelId="{A946F91E-F38A-4C92-9FBA-A1DDD4D47934}" type="presParOf" srcId="{3716466B-F0D8-4483-9C14-338150A1B881}" destId="{BB31D282-EEC6-497C-8390-E6A0B11E77AB}" srcOrd="0" destOrd="0" presId="urn:microsoft.com/office/officeart/2009/3/layout/HorizontalOrganizationChart"/>
    <dgm:cxn modelId="{E740127B-3F4B-458D-9F89-32E642AB4219}" type="presParOf" srcId="{BB31D282-EEC6-497C-8390-E6A0B11E77AB}" destId="{23AA2717-E7F5-4A61-AFEB-8DA6ACC79442}" srcOrd="0" destOrd="0" presId="urn:microsoft.com/office/officeart/2009/3/layout/HorizontalOrganizationChart"/>
    <dgm:cxn modelId="{B4492388-0939-4C51-A17B-07431CF930F3}" type="presParOf" srcId="{BB31D282-EEC6-497C-8390-E6A0B11E77AB}" destId="{95745D16-4AC2-4BCE-981E-183F066C0674}" srcOrd="1" destOrd="0" presId="urn:microsoft.com/office/officeart/2009/3/layout/HorizontalOrganizationChart"/>
    <dgm:cxn modelId="{357F7E75-BD86-43E5-AC0D-1144518C535A}" type="presParOf" srcId="{3716466B-F0D8-4483-9C14-338150A1B881}" destId="{EFFE205C-B13E-43EE-9981-20821C42AA46}" srcOrd="1" destOrd="0" presId="urn:microsoft.com/office/officeart/2009/3/layout/HorizontalOrganizationChart"/>
    <dgm:cxn modelId="{197F9D2A-696D-4066-8A1B-A4BFAF200325}" type="presParOf" srcId="{EFFE205C-B13E-43EE-9981-20821C42AA46}" destId="{0AF88561-0814-4C38-B1D5-2BE98FE1A925}" srcOrd="0" destOrd="0" presId="urn:microsoft.com/office/officeart/2009/3/layout/HorizontalOrganizationChart"/>
    <dgm:cxn modelId="{F36A4AB6-3345-403D-83F2-144148D20723}" type="presParOf" srcId="{EFFE205C-B13E-43EE-9981-20821C42AA46}" destId="{B776618C-89E5-4549-8256-98ACE8314ED9}" srcOrd="1" destOrd="0" presId="urn:microsoft.com/office/officeart/2009/3/layout/HorizontalOrganizationChart"/>
    <dgm:cxn modelId="{3D7C95EA-AD72-4D07-9CFF-2A0A15B99F4C}" type="presParOf" srcId="{B776618C-89E5-4549-8256-98ACE8314ED9}" destId="{DA42D4EA-F85C-4EE3-954C-658BE72AC414}" srcOrd="0" destOrd="0" presId="urn:microsoft.com/office/officeart/2009/3/layout/HorizontalOrganizationChart"/>
    <dgm:cxn modelId="{0466C9A3-6EFE-4D34-A185-9B26A8A9F333}" type="presParOf" srcId="{DA42D4EA-F85C-4EE3-954C-658BE72AC414}" destId="{407A8C7D-87A4-44CD-82D1-4D98CE6BE1F6}" srcOrd="0" destOrd="0" presId="urn:microsoft.com/office/officeart/2009/3/layout/HorizontalOrganizationChart"/>
    <dgm:cxn modelId="{8AADE247-10A7-4F4F-A2AA-5CAD4A5EC4DE}" type="presParOf" srcId="{DA42D4EA-F85C-4EE3-954C-658BE72AC414}" destId="{1A3879AE-DFD8-4606-9CCE-D423BD4DA1C6}" srcOrd="1" destOrd="0" presId="urn:microsoft.com/office/officeart/2009/3/layout/HorizontalOrganizationChart"/>
    <dgm:cxn modelId="{7D50635E-C170-454F-AE64-F80623BCCAE5}" type="presParOf" srcId="{B776618C-89E5-4549-8256-98ACE8314ED9}" destId="{7BF9591C-8CB2-4618-B9B2-F236CB82DB9E}" srcOrd="1" destOrd="0" presId="urn:microsoft.com/office/officeart/2009/3/layout/HorizontalOrganizationChart"/>
    <dgm:cxn modelId="{08679EA8-5EA5-4357-862E-B52599EDC4D2}" type="presParOf" srcId="{B776618C-89E5-4549-8256-98ACE8314ED9}" destId="{3EF91590-EADD-47BD-BB9F-4F0153C65DAA}" srcOrd="2" destOrd="0" presId="urn:microsoft.com/office/officeart/2009/3/layout/HorizontalOrganizationChart"/>
    <dgm:cxn modelId="{D61136AD-5FCB-4EDB-A073-5F755376E267}" type="presParOf" srcId="{EFFE205C-B13E-43EE-9981-20821C42AA46}" destId="{D7494932-6765-4587-9168-6F1702B6426E}" srcOrd="2" destOrd="0" presId="urn:microsoft.com/office/officeart/2009/3/layout/HorizontalOrganizationChart"/>
    <dgm:cxn modelId="{D5FD9D44-0530-46C2-9016-34EBA2B8E4EE}" type="presParOf" srcId="{EFFE205C-B13E-43EE-9981-20821C42AA46}" destId="{88C31069-3DDB-4750-B98D-20AD390EBD3A}" srcOrd="3" destOrd="0" presId="urn:microsoft.com/office/officeart/2009/3/layout/HorizontalOrganizationChart"/>
    <dgm:cxn modelId="{2B6A8FA9-D6B4-41C2-84B3-1BB71A5B6CB8}" type="presParOf" srcId="{88C31069-3DDB-4750-B98D-20AD390EBD3A}" destId="{1D1D19F8-A2DC-431B-8C99-054F27FCE3CD}" srcOrd="0" destOrd="0" presId="urn:microsoft.com/office/officeart/2009/3/layout/HorizontalOrganizationChart"/>
    <dgm:cxn modelId="{A9932BBB-3F63-40E3-A33D-E8AE9E858876}" type="presParOf" srcId="{1D1D19F8-A2DC-431B-8C99-054F27FCE3CD}" destId="{EE810C30-571F-40FE-B6F4-F8A4050E6AFD}" srcOrd="0" destOrd="0" presId="urn:microsoft.com/office/officeart/2009/3/layout/HorizontalOrganizationChart"/>
    <dgm:cxn modelId="{92F92B67-E372-45F9-AD68-16D7A6A0996B}" type="presParOf" srcId="{1D1D19F8-A2DC-431B-8C99-054F27FCE3CD}" destId="{A27A84C0-1A88-4CEA-B036-467FDFBEF0E6}" srcOrd="1" destOrd="0" presId="urn:microsoft.com/office/officeart/2009/3/layout/HorizontalOrganizationChart"/>
    <dgm:cxn modelId="{C3EA6B9D-4E9D-42AB-AA6C-26CE3FCA42EA}" type="presParOf" srcId="{88C31069-3DDB-4750-B98D-20AD390EBD3A}" destId="{552CBF6A-E165-4969-B530-1B11AC6DD926}" srcOrd="1" destOrd="0" presId="urn:microsoft.com/office/officeart/2009/3/layout/HorizontalOrganizationChart"/>
    <dgm:cxn modelId="{E0F25E56-E3F8-49E4-8F73-4382764ABBC9}" type="presParOf" srcId="{88C31069-3DDB-4750-B98D-20AD390EBD3A}" destId="{1F9497CC-656F-4268-B869-3D384FF1CAED}" srcOrd="2" destOrd="0" presId="urn:microsoft.com/office/officeart/2009/3/layout/HorizontalOrganizationChart"/>
    <dgm:cxn modelId="{1DD82D0A-6A77-47FD-ABEA-59E00BC72632}" type="presParOf" srcId="{EFFE205C-B13E-43EE-9981-20821C42AA46}" destId="{C9894DEC-0755-430A-8548-E2E8D4DBAB85}" srcOrd="4" destOrd="0" presId="urn:microsoft.com/office/officeart/2009/3/layout/HorizontalOrganizationChart"/>
    <dgm:cxn modelId="{015DE737-6357-4BF8-B982-53C5B5BE221A}" type="presParOf" srcId="{EFFE205C-B13E-43EE-9981-20821C42AA46}" destId="{C7413151-ACA0-429F-9C43-40C1E7EAE08C}" srcOrd="5" destOrd="0" presId="urn:microsoft.com/office/officeart/2009/3/layout/HorizontalOrganizationChart"/>
    <dgm:cxn modelId="{41C83A5F-0174-4ED2-9ACD-404669E08AC5}" type="presParOf" srcId="{C7413151-ACA0-429F-9C43-40C1E7EAE08C}" destId="{728376CB-E2D2-4837-936A-950E73C217A8}" srcOrd="0" destOrd="0" presId="urn:microsoft.com/office/officeart/2009/3/layout/HorizontalOrganizationChart"/>
    <dgm:cxn modelId="{AADEB34D-2458-4BBA-8F81-021D06999060}" type="presParOf" srcId="{728376CB-E2D2-4837-936A-950E73C217A8}" destId="{F210C7B5-C88C-4B71-B97F-ECD710364AD3}" srcOrd="0" destOrd="0" presId="urn:microsoft.com/office/officeart/2009/3/layout/HorizontalOrganizationChart"/>
    <dgm:cxn modelId="{52BADA05-1A57-41EC-ABEF-FAADEC3743D1}" type="presParOf" srcId="{728376CB-E2D2-4837-936A-950E73C217A8}" destId="{5EB5D501-BCBB-452F-8CBD-8B9F9360F0EC}" srcOrd="1" destOrd="0" presId="urn:microsoft.com/office/officeart/2009/3/layout/HorizontalOrganizationChart"/>
    <dgm:cxn modelId="{76320AE1-025A-4B40-9FD6-29F80B54D748}" type="presParOf" srcId="{C7413151-ACA0-429F-9C43-40C1E7EAE08C}" destId="{9998A84D-F016-4309-9250-34835A65E857}" srcOrd="1" destOrd="0" presId="urn:microsoft.com/office/officeart/2009/3/layout/HorizontalOrganizationChart"/>
    <dgm:cxn modelId="{D1407AE8-9DCA-4B12-BAB8-5D2B9AF1231D}" type="presParOf" srcId="{C7413151-ACA0-429F-9C43-40C1E7EAE08C}" destId="{6C8B139C-70AE-49ED-B5D6-0B8956B1BAAC}" srcOrd="2" destOrd="0" presId="urn:microsoft.com/office/officeart/2009/3/layout/HorizontalOrganizationChart"/>
    <dgm:cxn modelId="{204AFB60-8F72-495E-9942-95CED93B6F54}" type="presParOf" srcId="{3716466B-F0D8-4483-9C14-338150A1B881}" destId="{66413385-EA30-4E60-8001-9D8B5EF21437}" srcOrd="2" destOrd="0" presId="urn:microsoft.com/office/officeart/2009/3/layout/HorizontalOrganizationChart"/>
    <dgm:cxn modelId="{98C1BA9C-8BCB-4855-9059-C115A10D536F}" type="presParOf" srcId="{66413385-EA30-4E60-8001-9D8B5EF21437}" destId="{2858C748-01A6-4546-B641-B0531E67EBBA}" srcOrd="0" destOrd="0" presId="urn:microsoft.com/office/officeart/2009/3/layout/HorizontalOrganizationChart"/>
    <dgm:cxn modelId="{85B0A1BB-BBB6-4FFA-9DDD-7791E841ED72}" type="presParOf" srcId="{66413385-EA30-4E60-8001-9D8B5EF21437}" destId="{715C79AB-FE3F-4245-B74C-AD1A4E547807}" srcOrd="1" destOrd="0" presId="urn:microsoft.com/office/officeart/2009/3/layout/HorizontalOrganizationChart"/>
    <dgm:cxn modelId="{1F6DF1C6-C7DD-47CC-A248-125C67AEB8B9}" type="presParOf" srcId="{715C79AB-FE3F-4245-B74C-AD1A4E547807}" destId="{8E453239-696F-4EA4-AE2C-5D3AA9F1711E}" srcOrd="0" destOrd="0" presId="urn:microsoft.com/office/officeart/2009/3/layout/HorizontalOrganizationChart"/>
    <dgm:cxn modelId="{25DB7F1B-9EBB-4238-A649-8C6A9BCEBD09}" type="presParOf" srcId="{8E453239-696F-4EA4-AE2C-5D3AA9F1711E}" destId="{0D7B8F08-04A0-441D-877D-B84079FDB4AE}" srcOrd="0" destOrd="0" presId="urn:microsoft.com/office/officeart/2009/3/layout/HorizontalOrganizationChart"/>
    <dgm:cxn modelId="{543F52B1-4E11-4981-9305-11B847D4D498}" type="presParOf" srcId="{8E453239-696F-4EA4-AE2C-5D3AA9F1711E}" destId="{B90784AC-3CAA-4792-ADC9-1BDDBEB81A0A}" srcOrd="1" destOrd="0" presId="urn:microsoft.com/office/officeart/2009/3/layout/HorizontalOrganizationChart"/>
    <dgm:cxn modelId="{4733B3B9-4970-4E6C-A3DD-AC09C2F8B06C}" type="presParOf" srcId="{715C79AB-FE3F-4245-B74C-AD1A4E547807}" destId="{1B1EC356-07F1-4A2C-A3DA-7223ABDA64E7}" srcOrd="1" destOrd="0" presId="urn:microsoft.com/office/officeart/2009/3/layout/HorizontalOrganizationChart"/>
    <dgm:cxn modelId="{3189045C-8E3C-405D-B5CC-64223A50E549}" type="presParOf" srcId="{715C79AB-FE3F-4245-B74C-AD1A4E547807}" destId="{D2BC9A87-473E-44B7-A977-FDAB44829115}" srcOrd="2" destOrd="0" presId="urn:microsoft.com/office/officeart/2009/3/layout/HorizontalOrganizationChar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2D85ABA-4D42-4F04-85B2-BD5C5AF3073D}" type="doc">
      <dgm:prSet loTypeId="urn:microsoft.com/office/officeart/2009/3/layout/HorizontalOrganizationChart" loCatId="hierarchy" qsTypeId="urn:microsoft.com/office/officeart/2005/8/quickstyle/simple1" qsCatId="simple" csTypeId="urn:microsoft.com/office/officeart/2005/8/colors/colorful1#4" csCatId="colorful" phldr="1"/>
      <dgm:spPr/>
      <dgm:t>
        <a:bodyPr/>
        <a:lstStyle/>
        <a:p>
          <a:endParaRPr lang="en-US"/>
        </a:p>
      </dgm:t>
    </dgm:pt>
    <dgm:pt modelId="{87E3A071-C341-4885-B81E-1F4201A7EC24}">
      <dgm:prSet phldrT="[Text]" custT="1"/>
      <dgm:spPr/>
      <dgm:t>
        <a:bodyPr/>
        <a:lstStyle/>
        <a:p>
          <a:r>
            <a:rPr lang="en-US" sz="1200" dirty="0" err="1"/>
            <a:t>GHGs</a:t>
          </a:r>
          <a:endParaRPr lang="en-US" sz="1200" dirty="0"/>
        </a:p>
      </dgm:t>
    </dgm:pt>
    <dgm:pt modelId="{23C460A7-9DAF-445A-82F5-7F61FAB35CE7}" type="parTrans" cxnId="{1001343D-5BC3-4E97-BF4F-32600DB6E82C}">
      <dgm:prSet/>
      <dgm:spPr/>
      <dgm:t>
        <a:bodyPr/>
        <a:lstStyle/>
        <a:p>
          <a:endParaRPr lang="en-US" sz="1600"/>
        </a:p>
      </dgm:t>
    </dgm:pt>
    <dgm:pt modelId="{474F6196-2DFF-41CE-A366-786727A6A807}" type="sibTrans" cxnId="{1001343D-5BC3-4E97-BF4F-32600DB6E82C}">
      <dgm:prSet/>
      <dgm:spPr/>
      <dgm:t>
        <a:bodyPr/>
        <a:lstStyle/>
        <a:p>
          <a:endParaRPr lang="en-US" sz="1600"/>
        </a:p>
      </dgm:t>
    </dgm:pt>
    <dgm:pt modelId="{FA5A8FB1-EA95-4536-9D8B-B0B269EFB831}" type="asst">
      <dgm:prSet phldrT="[Text]" custT="1"/>
      <dgm:spPr/>
      <dgm:t>
        <a:bodyPr/>
        <a:lstStyle/>
        <a:p>
          <a:r>
            <a:rPr lang="en-US" sz="1200" dirty="0"/>
            <a:t>8 POLICY PRIORITIES</a:t>
          </a:r>
        </a:p>
      </dgm:t>
    </dgm:pt>
    <dgm:pt modelId="{5323C4C2-6267-48B3-939B-5D3822C6E953}" type="parTrans" cxnId="{A8AD3E89-D54A-4C48-9241-AC311A749BE2}">
      <dgm:prSet/>
      <dgm:spPr/>
      <dgm:t>
        <a:bodyPr/>
        <a:lstStyle/>
        <a:p>
          <a:endParaRPr lang="en-US" sz="1600"/>
        </a:p>
      </dgm:t>
    </dgm:pt>
    <dgm:pt modelId="{80A32309-31BA-4CF4-878C-618106286601}" type="sibTrans" cxnId="{A8AD3E89-D54A-4C48-9241-AC311A749BE2}">
      <dgm:prSet/>
      <dgm:spPr/>
      <dgm:t>
        <a:bodyPr/>
        <a:lstStyle/>
        <a:p>
          <a:endParaRPr lang="en-US" sz="1600"/>
        </a:p>
      </dgm:t>
    </dgm:pt>
    <dgm:pt modelId="{1785819C-8ADC-4D48-9C97-3081991F89E0}">
      <dgm:prSet phldrT="[Text]" custT="1"/>
      <dgm:spPr/>
      <dgm:t>
        <a:bodyPr/>
        <a:lstStyle/>
        <a:p>
          <a:r>
            <a:rPr lang="en-US" sz="1200" dirty="0"/>
            <a:t>LEGISLATIVE MEASURES</a:t>
          </a:r>
        </a:p>
      </dgm:t>
    </dgm:pt>
    <dgm:pt modelId="{C9A7EC8D-4770-433A-B6A0-34E8AC16DA72}" type="parTrans" cxnId="{ABE5FDEE-29DA-4503-92A6-EBA4CA4AEBDF}">
      <dgm:prSet/>
      <dgm:spPr/>
      <dgm:t>
        <a:bodyPr/>
        <a:lstStyle/>
        <a:p>
          <a:endParaRPr lang="en-US" sz="1600"/>
        </a:p>
      </dgm:t>
    </dgm:pt>
    <dgm:pt modelId="{C99821B8-098F-4E49-B20D-A024955B6E28}" type="sibTrans" cxnId="{ABE5FDEE-29DA-4503-92A6-EBA4CA4AEBDF}">
      <dgm:prSet/>
      <dgm:spPr/>
      <dgm:t>
        <a:bodyPr/>
        <a:lstStyle/>
        <a:p>
          <a:endParaRPr lang="en-US" sz="1600"/>
        </a:p>
      </dgm:t>
    </dgm:pt>
    <dgm:pt modelId="{5DD2CF81-503A-46B3-BF93-FF161700EACE}">
      <dgm:prSet phldrT="[Text]" custT="1"/>
      <dgm:spPr/>
      <dgm:t>
        <a:bodyPr/>
        <a:lstStyle/>
        <a:p>
          <a:r>
            <a:rPr lang="en-US" sz="1200" dirty="0"/>
            <a:t>ECONOMIC MEASURES</a:t>
          </a:r>
        </a:p>
      </dgm:t>
    </dgm:pt>
    <dgm:pt modelId="{38095235-170D-404E-A997-81444A76216C}" type="parTrans" cxnId="{0A339B47-096F-433A-A59D-66231BF37188}">
      <dgm:prSet/>
      <dgm:spPr/>
      <dgm:t>
        <a:bodyPr/>
        <a:lstStyle/>
        <a:p>
          <a:endParaRPr lang="en-US" sz="1600"/>
        </a:p>
      </dgm:t>
    </dgm:pt>
    <dgm:pt modelId="{CA8BFFA4-DF35-46BE-B07B-11864F143507}" type="sibTrans" cxnId="{0A339B47-096F-433A-A59D-66231BF37188}">
      <dgm:prSet/>
      <dgm:spPr/>
      <dgm:t>
        <a:bodyPr/>
        <a:lstStyle/>
        <a:p>
          <a:endParaRPr lang="en-US" sz="1600"/>
        </a:p>
      </dgm:t>
    </dgm:pt>
    <dgm:pt modelId="{3BC47042-DDFF-423C-920D-B1652533A1FC}">
      <dgm:prSet phldrT="[Text]" custT="1"/>
      <dgm:spPr/>
      <dgm:t>
        <a:bodyPr/>
        <a:lstStyle/>
        <a:p>
          <a:r>
            <a:rPr lang="en-US" sz="1200" dirty="0"/>
            <a:t>TECHNICAL MEASURES</a:t>
          </a:r>
        </a:p>
      </dgm:t>
    </dgm:pt>
    <dgm:pt modelId="{5DAFC77F-3E11-4F2A-9769-B887EA9BD5AE}" type="parTrans" cxnId="{EFE4679F-2D8F-4A65-B397-C98D58FAED4D}">
      <dgm:prSet/>
      <dgm:spPr/>
      <dgm:t>
        <a:bodyPr/>
        <a:lstStyle/>
        <a:p>
          <a:endParaRPr lang="en-US" sz="1600"/>
        </a:p>
      </dgm:t>
    </dgm:pt>
    <dgm:pt modelId="{CF0692B9-6D98-48C0-88D8-9B1E3D1E1231}" type="sibTrans" cxnId="{EFE4679F-2D8F-4A65-B397-C98D58FAED4D}">
      <dgm:prSet/>
      <dgm:spPr/>
      <dgm:t>
        <a:bodyPr/>
        <a:lstStyle/>
        <a:p>
          <a:endParaRPr lang="en-US" sz="1600"/>
        </a:p>
      </dgm:t>
    </dgm:pt>
    <dgm:pt modelId="{6728B139-B696-47BC-B70C-1EDFB2CFBB91}" type="pres">
      <dgm:prSet presAssocID="{22D85ABA-4D42-4F04-85B2-BD5C5AF3073D}" presName="hierChild1" presStyleCnt="0">
        <dgm:presLayoutVars>
          <dgm:orgChart val="1"/>
          <dgm:chPref val="1"/>
          <dgm:dir/>
          <dgm:animOne val="branch"/>
          <dgm:animLvl val="lvl"/>
          <dgm:resizeHandles/>
        </dgm:presLayoutVars>
      </dgm:prSet>
      <dgm:spPr/>
      <dgm:t>
        <a:bodyPr/>
        <a:lstStyle/>
        <a:p>
          <a:endParaRPr lang="el-GR"/>
        </a:p>
      </dgm:t>
    </dgm:pt>
    <dgm:pt modelId="{3716466B-F0D8-4483-9C14-338150A1B881}" type="pres">
      <dgm:prSet presAssocID="{87E3A071-C341-4885-B81E-1F4201A7EC24}" presName="hierRoot1" presStyleCnt="0">
        <dgm:presLayoutVars>
          <dgm:hierBranch val="init"/>
        </dgm:presLayoutVars>
      </dgm:prSet>
      <dgm:spPr/>
    </dgm:pt>
    <dgm:pt modelId="{BB31D282-EEC6-497C-8390-E6A0B11E77AB}" type="pres">
      <dgm:prSet presAssocID="{87E3A071-C341-4885-B81E-1F4201A7EC24}" presName="rootComposite1" presStyleCnt="0"/>
      <dgm:spPr/>
    </dgm:pt>
    <dgm:pt modelId="{23AA2717-E7F5-4A61-AFEB-8DA6ACC79442}" type="pres">
      <dgm:prSet presAssocID="{87E3A071-C341-4885-B81E-1F4201A7EC24}" presName="rootText1" presStyleLbl="node0" presStyleIdx="0" presStyleCnt="1">
        <dgm:presLayoutVars>
          <dgm:chPref val="3"/>
        </dgm:presLayoutVars>
      </dgm:prSet>
      <dgm:spPr/>
      <dgm:t>
        <a:bodyPr/>
        <a:lstStyle/>
        <a:p>
          <a:endParaRPr lang="el-GR"/>
        </a:p>
      </dgm:t>
    </dgm:pt>
    <dgm:pt modelId="{95745D16-4AC2-4BCE-981E-183F066C0674}" type="pres">
      <dgm:prSet presAssocID="{87E3A071-C341-4885-B81E-1F4201A7EC24}" presName="rootConnector1" presStyleLbl="node1" presStyleIdx="0" presStyleCnt="0"/>
      <dgm:spPr/>
      <dgm:t>
        <a:bodyPr/>
        <a:lstStyle/>
        <a:p>
          <a:endParaRPr lang="el-GR"/>
        </a:p>
      </dgm:t>
    </dgm:pt>
    <dgm:pt modelId="{EFFE205C-B13E-43EE-9981-20821C42AA46}" type="pres">
      <dgm:prSet presAssocID="{87E3A071-C341-4885-B81E-1F4201A7EC24}" presName="hierChild2" presStyleCnt="0"/>
      <dgm:spPr/>
    </dgm:pt>
    <dgm:pt modelId="{0AF88561-0814-4C38-B1D5-2BE98FE1A925}" type="pres">
      <dgm:prSet presAssocID="{C9A7EC8D-4770-433A-B6A0-34E8AC16DA72}" presName="Name64" presStyleLbl="parChTrans1D2" presStyleIdx="0" presStyleCnt="4"/>
      <dgm:spPr/>
      <dgm:t>
        <a:bodyPr/>
        <a:lstStyle/>
        <a:p>
          <a:endParaRPr lang="el-GR"/>
        </a:p>
      </dgm:t>
    </dgm:pt>
    <dgm:pt modelId="{B776618C-89E5-4549-8256-98ACE8314ED9}" type="pres">
      <dgm:prSet presAssocID="{1785819C-8ADC-4D48-9C97-3081991F89E0}" presName="hierRoot2" presStyleCnt="0">
        <dgm:presLayoutVars>
          <dgm:hierBranch val="init"/>
        </dgm:presLayoutVars>
      </dgm:prSet>
      <dgm:spPr/>
    </dgm:pt>
    <dgm:pt modelId="{DA42D4EA-F85C-4EE3-954C-658BE72AC414}" type="pres">
      <dgm:prSet presAssocID="{1785819C-8ADC-4D48-9C97-3081991F89E0}" presName="rootComposite" presStyleCnt="0"/>
      <dgm:spPr/>
    </dgm:pt>
    <dgm:pt modelId="{407A8C7D-87A4-44CD-82D1-4D98CE6BE1F6}" type="pres">
      <dgm:prSet presAssocID="{1785819C-8ADC-4D48-9C97-3081991F89E0}" presName="rootText" presStyleLbl="node2" presStyleIdx="0" presStyleCnt="3">
        <dgm:presLayoutVars>
          <dgm:chPref val="3"/>
        </dgm:presLayoutVars>
      </dgm:prSet>
      <dgm:spPr/>
      <dgm:t>
        <a:bodyPr/>
        <a:lstStyle/>
        <a:p>
          <a:endParaRPr lang="el-GR"/>
        </a:p>
      </dgm:t>
    </dgm:pt>
    <dgm:pt modelId="{1A3879AE-DFD8-4606-9CCE-D423BD4DA1C6}" type="pres">
      <dgm:prSet presAssocID="{1785819C-8ADC-4D48-9C97-3081991F89E0}" presName="rootConnector" presStyleLbl="node2" presStyleIdx="0" presStyleCnt="3"/>
      <dgm:spPr/>
      <dgm:t>
        <a:bodyPr/>
        <a:lstStyle/>
        <a:p>
          <a:endParaRPr lang="el-GR"/>
        </a:p>
      </dgm:t>
    </dgm:pt>
    <dgm:pt modelId="{7BF9591C-8CB2-4618-B9B2-F236CB82DB9E}" type="pres">
      <dgm:prSet presAssocID="{1785819C-8ADC-4D48-9C97-3081991F89E0}" presName="hierChild4" presStyleCnt="0"/>
      <dgm:spPr/>
    </dgm:pt>
    <dgm:pt modelId="{3EF91590-EADD-47BD-BB9F-4F0153C65DAA}" type="pres">
      <dgm:prSet presAssocID="{1785819C-8ADC-4D48-9C97-3081991F89E0}" presName="hierChild5" presStyleCnt="0"/>
      <dgm:spPr/>
    </dgm:pt>
    <dgm:pt modelId="{D7494932-6765-4587-9168-6F1702B6426E}" type="pres">
      <dgm:prSet presAssocID="{38095235-170D-404E-A997-81444A76216C}" presName="Name64" presStyleLbl="parChTrans1D2" presStyleIdx="1" presStyleCnt="4"/>
      <dgm:spPr/>
      <dgm:t>
        <a:bodyPr/>
        <a:lstStyle/>
        <a:p>
          <a:endParaRPr lang="el-GR"/>
        </a:p>
      </dgm:t>
    </dgm:pt>
    <dgm:pt modelId="{88C31069-3DDB-4750-B98D-20AD390EBD3A}" type="pres">
      <dgm:prSet presAssocID="{5DD2CF81-503A-46B3-BF93-FF161700EACE}" presName="hierRoot2" presStyleCnt="0">
        <dgm:presLayoutVars>
          <dgm:hierBranch val="init"/>
        </dgm:presLayoutVars>
      </dgm:prSet>
      <dgm:spPr/>
    </dgm:pt>
    <dgm:pt modelId="{1D1D19F8-A2DC-431B-8C99-054F27FCE3CD}" type="pres">
      <dgm:prSet presAssocID="{5DD2CF81-503A-46B3-BF93-FF161700EACE}" presName="rootComposite" presStyleCnt="0"/>
      <dgm:spPr/>
    </dgm:pt>
    <dgm:pt modelId="{EE810C30-571F-40FE-B6F4-F8A4050E6AFD}" type="pres">
      <dgm:prSet presAssocID="{5DD2CF81-503A-46B3-BF93-FF161700EACE}" presName="rootText" presStyleLbl="node2" presStyleIdx="1" presStyleCnt="3">
        <dgm:presLayoutVars>
          <dgm:chPref val="3"/>
        </dgm:presLayoutVars>
      </dgm:prSet>
      <dgm:spPr/>
      <dgm:t>
        <a:bodyPr/>
        <a:lstStyle/>
        <a:p>
          <a:endParaRPr lang="el-GR"/>
        </a:p>
      </dgm:t>
    </dgm:pt>
    <dgm:pt modelId="{A27A84C0-1A88-4CEA-B036-467FDFBEF0E6}" type="pres">
      <dgm:prSet presAssocID="{5DD2CF81-503A-46B3-BF93-FF161700EACE}" presName="rootConnector" presStyleLbl="node2" presStyleIdx="1" presStyleCnt="3"/>
      <dgm:spPr/>
      <dgm:t>
        <a:bodyPr/>
        <a:lstStyle/>
        <a:p>
          <a:endParaRPr lang="el-GR"/>
        </a:p>
      </dgm:t>
    </dgm:pt>
    <dgm:pt modelId="{552CBF6A-E165-4969-B530-1B11AC6DD926}" type="pres">
      <dgm:prSet presAssocID="{5DD2CF81-503A-46B3-BF93-FF161700EACE}" presName="hierChild4" presStyleCnt="0"/>
      <dgm:spPr/>
    </dgm:pt>
    <dgm:pt modelId="{1F9497CC-656F-4268-B869-3D384FF1CAED}" type="pres">
      <dgm:prSet presAssocID="{5DD2CF81-503A-46B3-BF93-FF161700EACE}" presName="hierChild5" presStyleCnt="0"/>
      <dgm:spPr/>
    </dgm:pt>
    <dgm:pt modelId="{C9894DEC-0755-430A-8548-E2E8D4DBAB85}" type="pres">
      <dgm:prSet presAssocID="{5DAFC77F-3E11-4F2A-9769-B887EA9BD5AE}" presName="Name64" presStyleLbl="parChTrans1D2" presStyleIdx="2" presStyleCnt="4"/>
      <dgm:spPr/>
      <dgm:t>
        <a:bodyPr/>
        <a:lstStyle/>
        <a:p>
          <a:endParaRPr lang="el-GR"/>
        </a:p>
      </dgm:t>
    </dgm:pt>
    <dgm:pt modelId="{C7413151-ACA0-429F-9C43-40C1E7EAE08C}" type="pres">
      <dgm:prSet presAssocID="{3BC47042-DDFF-423C-920D-B1652533A1FC}" presName="hierRoot2" presStyleCnt="0">
        <dgm:presLayoutVars>
          <dgm:hierBranch val="init"/>
        </dgm:presLayoutVars>
      </dgm:prSet>
      <dgm:spPr/>
    </dgm:pt>
    <dgm:pt modelId="{728376CB-E2D2-4837-936A-950E73C217A8}" type="pres">
      <dgm:prSet presAssocID="{3BC47042-DDFF-423C-920D-B1652533A1FC}" presName="rootComposite" presStyleCnt="0"/>
      <dgm:spPr/>
    </dgm:pt>
    <dgm:pt modelId="{F210C7B5-C88C-4B71-B97F-ECD710364AD3}" type="pres">
      <dgm:prSet presAssocID="{3BC47042-DDFF-423C-920D-B1652533A1FC}" presName="rootText" presStyleLbl="node2" presStyleIdx="2" presStyleCnt="3">
        <dgm:presLayoutVars>
          <dgm:chPref val="3"/>
        </dgm:presLayoutVars>
      </dgm:prSet>
      <dgm:spPr/>
      <dgm:t>
        <a:bodyPr/>
        <a:lstStyle/>
        <a:p>
          <a:endParaRPr lang="el-GR"/>
        </a:p>
      </dgm:t>
    </dgm:pt>
    <dgm:pt modelId="{5EB5D501-BCBB-452F-8CBD-8B9F9360F0EC}" type="pres">
      <dgm:prSet presAssocID="{3BC47042-DDFF-423C-920D-B1652533A1FC}" presName="rootConnector" presStyleLbl="node2" presStyleIdx="2" presStyleCnt="3"/>
      <dgm:spPr/>
      <dgm:t>
        <a:bodyPr/>
        <a:lstStyle/>
        <a:p>
          <a:endParaRPr lang="el-GR"/>
        </a:p>
      </dgm:t>
    </dgm:pt>
    <dgm:pt modelId="{9998A84D-F016-4309-9250-34835A65E857}" type="pres">
      <dgm:prSet presAssocID="{3BC47042-DDFF-423C-920D-B1652533A1FC}" presName="hierChild4" presStyleCnt="0"/>
      <dgm:spPr/>
    </dgm:pt>
    <dgm:pt modelId="{6C8B139C-70AE-49ED-B5D6-0B8956B1BAAC}" type="pres">
      <dgm:prSet presAssocID="{3BC47042-DDFF-423C-920D-B1652533A1FC}" presName="hierChild5" presStyleCnt="0"/>
      <dgm:spPr/>
    </dgm:pt>
    <dgm:pt modelId="{66413385-EA30-4E60-8001-9D8B5EF21437}" type="pres">
      <dgm:prSet presAssocID="{87E3A071-C341-4885-B81E-1F4201A7EC24}" presName="hierChild3" presStyleCnt="0"/>
      <dgm:spPr/>
    </dgm:pt>
    <dgm:pt modelId="{2858C748-01A6-4546-B641-B0531E67EBBA}" type="pres">
      <dgm:prSet presAssocID="{5323C4C2-6267-48B3-939B-5D3822C6E953}" presName="Name115" presStyleLbl="parChTrans1D2" presStyleIdx="3" presStyleCnt="4"/>
      <dgm:spPr/>
      <dgm:t>
        <a:bodyPr/>
        <a:lstStyle/>
        <a:p>
          <a:endParaRPr lang="el-GR"/>
        </a:p>
      </dgm:t>
    </dgm:pt>
    <dgm:pt modelId="{715C79AB-FE3F-4245-B74C-AD1A4E547807}" type="pres">
      <dgm:prSet presAssocID="{FA5A8FB1-EA95-4536-9D8B-B0B269EFB831}" presName="hierRoot3" presStyleCnt="0">
        <dgm:presLayoutVars>
          <dgm:hierBranch val="init"/>
        </dgm:presLayoutVars>
      </dgm:prSet>
      <dgm:spPr/>
    </dgm:pt>
    <dgm:pt modelId="{8E453239-696F-4EA4-AE2C-5D3AA9F1711E}" type="pres">
      <dgm:prSet presAssocID="{FA5A8FB1-EA95-4536-9D8B-B0B269EFB831}" presName="rootComposite3" presStyleCnt="0"/>
      <dgm:spPr/>
    </dgm:pt>
    <dgm:pt modelId="{0D7B8F08-04A0-441D-877D-B84079FDB4AE}" type="pres">
      <dgm:prSet presAssocID="{FA5A8FB1-EA95-4536-9D8B-B0B269EFB831}" presName="rootText3" presStyleLbl="asst1" presStyleIdx="0" presStyleCnt="1">
        <dgm:presLayoutVars>
          <dgm:chPref val="3"/>
        </dgm:presLayoutVars>
      </dgm:prSet>
      <dgm:spPr/>
      <dgm:t>
        <a:bodyPr/>
        <a:lstStyle/>
        <a:p>
          <a:endParaRPr lang="el-GR"/>
        </a:p>
      </dgm:t>
    </dgm:pt>
    <dgm:pt modelId="{B90784AC-3CAA-4792-ADC9-1BDDBEB81A0A}" type="pres">
      <dgm:prSet presAssocID="{FA5A8FB1-EA95-4536-9D8B-B0B269EFB831}" presName="rootConnector3" presStyleLbl="asst1" presStyleIdx="0" presStyleCnt="1"/>
      <dgm:spPr/>
      <dgm:t>
        <a:bodyPr/>
        <a:lstStyle/>
        <a:p>
          <a:endParaRPr lang="el-GR"/>
        </a:p>
      </dgm:t>
    </dgm:pt>
    <dgm:pt modelId="{1B1EC356-07F1-4A2C-A3DA-7223ABDA64E7}" type="pres">
      <dgm:prSet presAssocID="{FA5A8FB1-EA95-4536-9D8B-B0B269EFB831}" presName="hierChild6" presStyleCnt="0"/>
      <dgm:spPr/>
    </dgm:pt>
    <dgm:pt modelId="{D2BC9A87-473E-44B7-A977-FDAB44829115}" type="pres">
      <dgm:prSet presAssocID="{FA5A8FB1-EA95-4536-9D8B-B0B269EFB831}" presName="hierChild7" presStyleCnt="0"/>
      <dgm:spPr/>
    </dgm:pt>
  </dgm:ptLst>
  <dgm:cxnLst>
    <dgm:cxn modelId="{ABE5FDEE-29DA-4503-92A6-EBA4CA4AEBDF}" srcId="{87E3A071-C341-4885-B81E-1F4201A7EC24}" destId="{1785819C-8ADC-4D48-9C97-3081991F89E0}" srcOrd="1" destOrd="0" parTransId="{C9A7EC8D-4770-433A-B6A0-34E8AC16DA72}" sibTransId="{C99821B8-098F-4E49-B20D-A024955B6E28}"/>
    <dgm:cxn modelId="{1001343D-5BC3-4E97-BF4F-32600DB6E82C}" srcId="{22D85ABA-4D42-4F04-85B2-BD5C5AF3073D}" destId="{87E3A071-C341-4885-B81E-1F4201A7EC24}" srcOrd="0" destOrd="0" parTransId="{23C460A7-9DAF-445A-82F5-7F61FAB35CE7}" sibTransId="{474F6196-2DFF-41CE-A366-786727A6A807}"/>
    <dgm:cxn modelId="{A0A79BEB-D4AC-4626-8478-005C0F983102}" type="presOf" srcId="{C9A7EC8D-4770-433A-B6A0-34E8AC16DA72}" destId="{0AF88561-0814-4C38-B1D5-2BE98FE1A925}" srcOrd="0" destOrd="0" presId="urn:microsoft.com/office/officeart/2009/3/layout/HorizontalOrganizationChart"/>
    <dgm:cxn modelId="{1D4069D2-0BEB-4F08-8F3E-3B6ECB2FDC6D}" type="presOf" srcId="{1785819C-8ADC-4D48-9C97-3081991F89E0}" destId="{1A3879AE-DFD8-4606-9CCE-D423BD4DA1C6}" srcOrd="1" destOrd="0" presId="urn:microsoft.com/office/officeart/2009/3/layout/HorizontalOrganizationChart"/>
    <dgm:cxn modelId="{3503CAB9-D933-48FE-8FB6-18C8A7425B43}" type="presOf" srcId="{FA5A8FB1-EA95-4536-9D8B-B0B269EFB831}" destId="{0D7B8F08-04A0-441D-877D-B84079FDB4AE}" srcOrd="0" destOrd="0" presId="urn:microsoft.com/office/officeart/2009/3/layout/HorizontalOrganizationChart"/>
    <dgm:cxn modelId="{EFE4679F-2D8F-4A65-B397-C98D58FAED4D}" srcId="{87E3A071-C341-4885-B81E-1F4201A7EC24}" destId="{3BC47042-DDFF-423C-920D-B1652533A1FC}" srcOrd="3" destOrd="0" parTransId="{5DAFC77F-3E11-4F2A-9769-B887EA9BD5AE}" sibTransId="{CF0692B9-6D98-48C0-88D8-9B1E3D1E1231}"/>
    <dgm:cxn modelId="{DDA416E2-5C25-4FFC-B4EB-C98A50B77A6A}" type="presOf" srcId="{22D85ABA-4D42-4F04-85B2-BD5C5AF3073D}" destId="{6728B139-B696-47BC-B70C-1EDFB2CFBB91}" srcOrd="0" destOrd="0" presId="urn:microsoft.com/office/officeart/2009/3/layout/HorizontalOrganizationChart"/>
    <dgm:cxn modelId="{A8AD3E89-D54A-4C48-9241-AC311A749BE2}" srcId="{87E3A071-C341-4885-B81E-1F4201A7EC24}" destId="{FA5A8FB1-EA95-4536-9D8B-B0B269EFB831}" srcOrd="0" destOrd="0" parTransId="{5323C4C2-6267-48B3-939B-5D3822C6E953}" sibTransId="{80A32309-31BA-4CF4-878C-618106286601}"/>
    <dgm:cxn modelId="{ADC660FF-22E7-4629-800E-90C7B490B0E4}" type="presOf" srcId="{5323C4C2-6267-48B3-939B-5D3822C6E953}" destId="{2858C748-01A6-4546-B641-B0531E67EBBA}" srcOrd="0" destOrd="0" presId="urn:microsoft.com/office/officeart/2009/3/layout/HorizontalOrganizationChart"/>
    <dgm:cxn modelId="{0A339B47-096F-433A-A59D-66231BF37188}" srcId="{87E3A071-C341-4885-B81E-1F4201A7EC24}" destId="{5DD2CF81-503A-46B3-BF93-FF161700EACE}" srcOrd="2" destOrd="0" parTransId="{38095235-170D-404E-A997-81444A76216C}" sibTransId="{CA8BFFA4-DF35-46BE-B07B-11864F143507}"/>
    <dgm:cxn modelId="{154CF813-A188-45F1-BAF6-C01E45DE7A34}" type="presOf" srcId="{87E3A071-C341-4885-B81E-1F4201A7EC24}" destId="{95745D16-4AC2-4BCE-981E-183F066C0674}" srcOrd="1" destOrd="0" presId="urn:microsoft.com/office/officeart/2009/3/layout/HorizontalOrganizationChart"/>
    <dgm:cxn modelId="{44568F5D-3E43-4CA9-A1D5-BE26D3B70A99}" type="presOf" srcId="{3BC47042-DDFF-423C-920D-B1652533A1FC}" destId="{F210C7B5-C88C-4B71-B97F-ECD710364AD3}" srcOrd="0" destOrd="0" presId="urn:microsoft.com/office/officeart/2009/3/layout/HorizontalOrganizationChart"/>
    <dgm:cxn modelId="{0117432A-2B3D-44E4-8B9E-3FCA921CCC26}" type="presOf" srcId="{5DD2CF81-503A-46B3-BF93-FF161700EACE}" destId="{A27A84C0-1A88-4CEA-B036-467FDFBEF0E6}" srcOrd="1" destOrd="0" presId="urn:microsoft.com/office/officeart/2009/3/layout/HorizontalOrganizationChart"/>
    <dgm:cxn modelId="{4CCF51D2-C1DE-4A3E-8717-32EE4ED7A227}" type="presOf" srcId="{FA5A8FB1-EA95-4536-9D8B-B0B269EFB831}" destId="{B90784AC-3CAA-4792-ADC9-1BDDBEB81A0A}" srcOrd="1" destOrd="0" presId="urn:microsoft.com/office/officeart/2009/3/layout/HorizontalOrganizationChart"/>
    <dgm:cxn modelId="{92BA546B-2990-4E65-ADCA-971AB819A922}" type="presOf" srcId="{5DAFC77F-3E11-4F2A-9769-B887EA9BD5AE}" destId="{C9894DEC-0755-430A-8548-E2E8D4DBAB85}" srcOrd="0" destOrd="0" presId="urn:microsoft.com/office/officeart/2009/3/layout/HorizontalOrganizationChart"/>
    <dgm:cxn modelId="{CBB6D49B-5557-45B8-B314-670F5A2C09A2}" type="presOf" srcId="{38095235-170D-404E-A997-81444A76216C}" destId="{D7494932-6765-4587-9168-6F1702B6426E}" srcOrd="0" destOrd="0" presId="urn:microsoft.com/office/officeart/2009/3/layout/HorizontalOrganizationChart"/>
    <dgm:cxn modelId="{ACCE1F20-F9C7-4E31-A476-75A385621FAA}" type="presOf" srcId="{87E3A071-C341-4885-B81E-1F4201A7EC24}" destId="{23AA2717-E7F5-4A61-AFEB-8DA6ACC79442}" srcOrd="0" destOrd="0" presId="urn:microsoft.com/office/officeart/2009/3/layout/HorizontalOrganizationChart"/>
    <dgm:cxn modelId="{1FB8D96D-08D8-40C1-8496-036BF2F7153F}" type="presOf" srcId="{3BC47042-DDFF-423C-920D-B1652533A1FC}" destId="{5EB5D501-BCBB-452F-8CBD-8B9F9360F0EC}" srcOrd="1" destOrd="0" presId="urn:microsoft.com/office/officeart/2009/3/layout/HorizontalOrganizationChart"/>
    <dgm:cxn modelId="{E3DDF794-1F5B-4400-A4F6-7F4E22F5B546}" type="presOf" srcId="{5DD2CF81-503A-46B3-BF93-FF161700EACE}" destId="{EE810C30-571F-40FE-B6F4-F8A4050E6AFD}" srcOrd="0" destOrd="0" presId="urn:microsoft.com/office/officeart/2009/3/layout/HorizontalOrganizationChart"/>
    <dgm:cxn modelId="{DB97A9F4-7F08-481E-A8E3-23D647F39FFF}" type="presOf" srcId="{1785819C-8ADC-4D48-9C97-3081991F89E0}" destId="{407A8C7D-87A4-44CD-82D1-4D98CE6BE1F6}" srcOrd="0" destOrd="0" presId="urn:microsoft.com/office/officeart/2009/3/layout/HorizontalOrganizationChart"/>
    <dgm:cxn modelId="{D72BC354-B561-49EF-97BA-B01071A3530D}" type="presParOf" srcId="{6728B139-B696-47BC-B70C-1EDFB2CFBB91}" destId="{3716466B-F0D8-4483-9C14-338150A1B881}" srcOrd="0" destOrd="0" presId="urn:microsoft.com/office/officeart/2009/3/layout/HorizontalOrganizationChart"/>
    <dgm:cxn modelId="{BEE5AFE2-0D0C-4182-A126-BB18CB05EC9B}" type="presParOf" srcId="{3716466B-F0D8-4483-9C14-338150A1B881}" destId="{BB31D282-EEC6-497C-8390-E6A0B11E77AB}" srcOrd="0" destOrd="0" presId="urn:microsoft.com/office/officeart/2009/3/layout/HorizontalOrganizationChart"/>
    <dgm:cxn modelId="{F90AFC8E-6931-48A1-B9A6-AC139CB6FD42}" type="presParOf" srcId="{BB31D282-EEC6-497C-8390-E6A0B11E77AB}" destId="{23AA2717-E7F5-4A61-AFEB-8DA6ACC79442}" srcOrd="0" destOrd="0" presId="urn:microsoft.com/office/officeart/2009/3/layout/HorizontalOrganizationChart"/>
    <dgm:cxn modelId="{ACAF7BA6-3DAE-4341-9C84-FEC03AE934BF}" type="presParOf" srcId="{BB31D282-EEC6-497C-8390-E6A0B11E77AB}" destId="{95745D16-4AC2-4BCE-981E-183F066C0674}" srcOrd="1" destOrd="0" presId="urn:microsoft.com/office/officeart/2009/3/layout/HorizontalOrganizationChart"/>
    <dgm:cxn modelId="{A2128FB4-CBC1-4DD0-9B7A-DEAE9821899C}" type="presParOf" srcId="{3716466B-F0D8-4483-9C14-338150A1B881}" destId="{EFFE205C-B13E-43EE-9981-20821C42AA46}" srcOrd="1" destOrd="0" presId="urn:microsoft.com/office/officeart/2009/3/layout/HorizontalOrganizationChart"/>
    <dgm:cxn modelId="{DF67B157-9B5C-4D96-8D2A-C069B592CBA6}" type="presParOf" srcId="{EFFE205C-B13E-43EE-9981-20821C42AA46}" destId="{0AF88561-0814-4C38-B1D5-2BE98FE1A925}" srcOrd="0" destOrd="0" presId="urn:microsoft.com/office/officeart/2009/3/layout/HorizontalOrganizationChart"/>
    <dgm:cxn modelId="{AC20DAB5-F9CF-42C5-B73A-D2DFA61E7AD7}" type="presParOf" srcId="{EFFE205C-B13E-43EE-9981-20821C42AA46}" destId="{B776618C-89E5-4549-8256-98ACE8314ED9}" srcOrd="1" destOrd="0" presId="urn:microsoft.com/office/officeart/2009/3/layout/HorizontalOrganizationChart"/>
    <dgm:cxn modelId="{313CFF7C-7B7F-4F4F-A679-01CE9C90674A}" type="presParOf" srcId="{B776618C-89E5-4549-8256-98ACE8314ED9}" destId="{DA42D4EA-F85C-4EE3-954C-658BE72AC414}" srcOrd="0" destOrd="0" presId="urn:microsoft.com/office/officeart/2009/3/layout/HorizontalOrganizationChart"/>
    <dgm:cxn modelId="{8C85AAED-ABDB-48FA-AF4D-8D6BC857756F}" type="presParOf" srcId="{DA42D4EA-F85C-4EE3-954C-658BE72AC414}" destId="{407A8C7D-87A4-44CD-82D1-4D98CE6BE1F6}" srcOrd="0" destOrd="0" presId="urn:microsoft.com/office/officeart/2009/3/layout/HorizontalOrganizationChart"/>
    <dgm:cxn modelId="{31A58CF2-7129-49F8-A5D1-B8A56AA43BB4}" type="presParOf" srcId="{DA42D4EA-F85C-4EE3-954C-658BE72AC414}" destId="{1A3879AE-DFD8-4606-9CCE-D423BD4DA1C6}" srcOrd="1" destOrd="0" presId="urn:microsoft.com/office/officeart/2009/3/layout/HorizontalOrganizationChart"/>
    <dgm:cxn modelId="{BD0C5797-A0AA-44E2-A882-439EF19F5B3E}" type="presParOf" srcId="{B776618C-89E5-4549-8256-98ACE8314ED9}" destId="{7BF9591C-8CB2-4618-B9B2-F236CB82DB9E}" srcOrd="1" destOrd="0" presId="urn:microsoft.com/office/officeart/2009/3/layout/HorizontalOrganizationChart"/>
    <dgm:cxn modelId="{FB9066F1-E5C6-49C2-89A7-B9C946384A24}" type="presParOf" srcId="{B776618C-89E5-4549-8256-98ACE8314ED9}" destId="{3EF91590-EADD-47BD-BB9F-4F0153C65DAA}" srcOrd="2" destOrd="0" presId="urn:microsoft.com/office/officeart/2009/3/layout/HorizontalOrganizationChart"/>
    <dgm:cxn modelId="{4A90D6AE-FF14-4B86-ADF7-B77C98952CF6}" type="presParOf" srcId="{EFFE205C-B13E-43EE-9981-20821C42AA46}" destId="{D7494932-6765-4587-9168-6F1702B6426E}" srcOrd="2" destOrd="0" presId="urn:microsoft.com/office/officeart/2009/3/layout/HorizontalOrganizationChart"/>
    <dgm:cxn modelId="{CE099468-7D66-4058-A8FD-2753DFEF7113}" type="presParOf" srcId="{EFFE205C-B13E-43EE-9981-20821C42AA46}" destId="{88C31069-3DDB-4750-B98D-20AD390EBD3A}" srcOrd="3" destOrd="0" presId="urn:microsoft.com/office/officeart/2009/3/layout/HorizontalOrganizationChart"/>
    <dgm:cxn modelId="{7966CC95-A8BE-4D05-A518-A9E3D73EF5BA}" type="presParOf" srcId="{88C31069-3DDB-4750-B98D-20AD390EBD3A}" destId="{1D1D19F8-A2DC-431B-8C99-054F27FCE3CD}" srcOrd="0" destOrd="0" presId="urn:microsoft.com/office/officeart/2009/3/layout/HorizontalOrganizationChart"/>
    <dgm:cxn modelId="{C48058D5-6717-438C-A21E-0EEC65EEBCD8}" type="presParOf" srcId="{1D1D19F8-A2DC-431B-8C99-054F27FCE3CD}" destId="{EE810C30-571F-40FE-B6F4-F8A4050E6AFD}" srcOrd="0" destOrd="0" presId="urn:microsoft.com/office/officeart/2009/3/layout/HorizontalOrganizationChart"/>
    <dgm:cxn modelId="{1ED61ED5-B4D0-49CF-85B3-BC90576EDC9F}" type="presParOf" srcId="{1D1D19F8-A2DC-431B-8C99-054F27FCE3CD}" destId="{A27A84C0-1A88-4CEA-B036-467FDFBEF0E6}" srcOrd="1" destOrd="0" presId="urn:microsoft.com/office/officeart/2009/3/layout/HorizontalOrganizationChart"/>
    <dgm:cxn modelId="{FA3BE806-694C-4AA6-B510-A0225711EEBF}" type="presParOf" srcId="{88C31069-3DDB-4750-B98D-20AD390EBD3A}" destId="{552CBF6A-E165-4969-B530-1B11AC6DD926}" srcOrd="1" destOrd="0" presId="urn:microsoft.com/office/officeart/2009/3/layout/HorizontalOrganizationChart"/>
    <dgm:cxn modelId="{8FE71924-DCAC-4880-A0D3-CC22790A3699}" type="presParOf" srcId="{88C31069-3DDB-4750-B98D-20AD390EBD3A}" destId="{1F9497CC-656F-4268-B869-3D384FF1CAED}" srcOrd="2" destOrd="0" presId="urn:microsoft.com/office/officeart/2009/3/layout/HorizontalOrganizationChart"/>
    <dgm:cxn modelId="{3CE574C3-D3CC-4151-BAEF-C38FE4F984C8}" type="presParOf" srcId="{EFFE205C-B13E-43EE-9981-20821C42AA46}" destId="{C9894DEC-0755-430A-8548-E2E8D4DBAB85}" srcOrd="4" destOrd="0" presId="urn:microsoft.com/office/officeart/2009/3/layout/HorizontalOrganizationChart"/>
    <dgm:cxn modelId="{EEEC8C58-DA9E-4FB9-B8FB-06F40A49465E}" type="presParOf" srcId="{EFFE205C-B13E-43EE-9981-20821C42AA46}" destId="{C7413151-ACA0-429F-9C43-40C1E7EAE08C}" srcOrd="5" destOrd="0" presId="urn:microsoft.com/office/officeart/2009/3/layout/HorizontalOrganizationChart"/>
    <dgm:cxn modelId="{816B1903-D4AA-4186-816B-41187D40753C}" type="presParOf" srcId="{C7413151-ACA0-429F-9C43-40C1E7EAE08C}" destId="{728376CB-E2D2-4837-936A-950E73C217A8}" srcOrd="0" destOrd="0" presId="urn:microsoft.com/office/officeart/2009/3/layout/HorizontalOrganizationChart"/>
    <dgm:cxn modelId="{A3C45961-039B-42AE-A3A8-170045587687}" type="presParOf" srcId="{728376CB-E2D2-4837-936A-950E73C217A8}" destId="{F210C7B5-C88C-4B71-B97F-ECD710364AD3}" srcOrd="0" destOrd="0" presId="urn:microsoft.com/office/officeart/2009/3/layout/HorizontalOrganizationChart"/>
    <dgm:cxn modelId="{152E65F0-E7C5-47E5-AB35-7264E5F174C9}" type="presParOf" srcId="{728376CB-E2D2-4837-936A-950E73C217A8}" destId="{5EB5D501-BCBB-452F-8CBD-8B9F9360F0EC}" srcOrd="1" destOrd="0" presId="urn:microsoft.com/office/officeart/2009/3/layout/HorizontalOrganizationChart"/>
    <dgm:cxn modelId="{620859D1-80AF-4AB2-8E2B-E42623F528A0}" type="presParOf" srcId="{C7413151-ACA0-429F-9C43-40C1E7EAE08C}" destId="{9998A84D-F016-4309-9250-34835A65E857}" srcOrd="1" destOrd="0" presId="urn:microsoft.com/office/officeart/2009/3/layout/HorizontalOrganizationChart"/>
    <dgm:cxn modelId="{A41CB176-700C-4479-894C-1F153873E379}" type="presParOf" srcId="{C7413151-ACA0-429F-9C43-40C1E7EAE08C}" destId="{6C8B139C-70AE-49ED-B5D6-0B8956B1BAAC}" srcOrd="2" destOrd="0" presId="urn:microsoft.com/office/officeart/2009/3/layout/HorizontalOrganizationChart"/>
    <dgm:cxn modelId="{9764027B-E6B3-4003-93F5-150F8261BE6B}" type="presParOf" srcId="{3716466B-F0D8-4483-9C14-338150A1B881}" destId="{66413385-EA30-4E60-8001-9D8B5EF21437}" srcOrd="2" destOrd="0" presId="urn:microsoft.com/office/officeart/2009/3/layout/HorizontalOrganizationChart"/>
    <dgm:cxn modelId="{D971F36C-DF21-4AF1-A80D-CB2A0861C61B}" type="presParOf" srcId="{66413385-EA30-4E60-8001-9D8B5EF21437}" destId="{2858C748-01A6-4546-B641-B0531E67EBBA}" srcOrd="0" destOrd="0" presId="urn:microsoft.com/office/officeart/2009/3/layout/HorizontalOrganizationChart"/>
    <dgm:cxn modelId="{D7C2FECC-F28C-43E5-AF77-85B4FC06F9BC}" type="presParOf" srcId="{66413385-EA30-4E60-8001-9D8B5EF21437}" destId="{715C79AB-FE3F-4245-B74C-AD1A4E547807}" srcOrd="1" destOrd="0" presId="urn:microsoft.com/office/officeart/2009/3/layout/HorizontalOrganizationChart"/>
    <dgm:cxn modelId="{7824AD75-A601-4229-B4AB-6F48F383385A}" type="presParOf" srcId="{715C79AB-FE3F-4245-B74C-AD1A4E547807}" destId="{8E453239-696F-4EA4-AE2C-5D3AA9F1711E}" srcOrd="0" destOrd="0" presId="urn:microsoft.com/office/officeart/2009/3/layout/HorizontalOrganizationChart"/>
    <dgm:cxn modelId="{8EB74FE6-6093-47A9-9B10-8F91FA4D5E60}" type="presParOf" srcId="{8E453239-696F-4EA4-AE2C-5D3AA9F1711E}" destId="{0D7B8F08-04A0-441D-877D-B84079FDB4AE}" srcOrd="0" destOrd="0" presId="urn:microsoft.com/office/officeart/2009/3/layout/HorizontalOrganizationChart"/>
    <dgm:cxn modelId="{F6DADADB-FE75-4F12-8E76-FCDD7EDEF80B}" type="presParOf" srcId="{8E453239-696F-4EA4-AE2C-5D3AA9F1711E}" destId="{B90784AC-3CAA-4792-ADC9-1BDDBEB81A0A}" srcOrd="1" destOrd="0" presId="urn:microsoft.com/office/officeart/2009/3/layout/HorizontalOrganizationChart"/>
    <dgm:cxn modelId="{D9F18294-7A0D-4D90-95E9-7EECABA36B7D}" type="presParOf" srcId="{715C79AB-FE3F-4245-B74C-AD1A4E547807}" destId="{1B1EC356-07F1-4A2C-A3DA-7223ABDA64E7}" srcOrd="1" destOrd="0" presId="urn:microsoft.com/office/officeart/2009/3/layout/HorizontalOrganizationChart"/>
    <dgm:cxn modelId="{C74F401C-37D5-476C-BE2F-A4F99EC2B064}" type="presParOf" srcId="{715C79AB-FE3F-4245-B74C-AD1A4E547807}" destId="{D2BC9A87-473E-44B7-A977-FDAB44829115}" srcOrd="2" destOrd="0" presId="urn:microsoft.com/office/officeart/2009/3/layout/HorizontalOrganizationChar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2D85ABA-4D42-4F04-85B2-BD5C5AF3073D}" type="doc">
      <dgm:prSet loTypeId="urn:microsoft.com/office/officeart/2009/3/layout/HorizontalOrganizationChart" loCatId="hierarchy" qsTypeId="urn:microsoft.com/office/officeart/2005/8/quickstyle/simple1" qsCatId="simple" csTypeId="urn:microsoft.com/office/officeart/2005/8/colors/colorful1#5" csCatId="colorful" phldr="1"/>
      <dgm:spPr/>
      <dgm:t>
        <a:bodyPr/>
        <a:lstStyle/>
        <a:p>
          <a:endParaRPr lang="en-US"/>
        </a:p>
      </dgm:t>
    </dgm:pt>
    <dgm:pt modelId="{87E3A071-C341-4885-B81E-1F4201A7EC24}">
      <dgm:prSet phldrT="[Text]" custT="1"/>
      <dgm:spPr/>
      <dgm:t>
        <a:bodyPr/>
        <a:lstStyle/>
        <a:p>
          <a:r>
            <a:rPr lang="en-US" sz="1200" dirty="0"/>
            <a:t>Security of supply</a:t>
          </a:r>
        </a:p>
      </dgm:t>
    </dgm:pt>
    <dgm:pt modelId="{23C460A7-9DAF-445A-82F5-7F61FAB35CE7}" type="parTrans" cxnId="{1001343D-5BC3-4E97-BF4F-32600DB6E82C}">
      <dgm:prSet/>
      <dgm:spPr/>
      <dgm:t>
        <a:bodyPr/>
        <a:lstStyle/>
        <a:p>
          <a:endParaRPr lang="en-US" sz="1600"/>
        </a:p>
      </dgm:t>
    </dgm:pt>
    <dgm:pt modelId="{474F6196-2DFF-41CE-A366-786727A6A807}" type="sibTrans" cxnId="{1001343D-5BC3-4E97-BF4F-32600DB6E82C}">
      <dgm:prSet/>
      <dgm:spPr/>
      <dgm:t>
        <a:bodyPr/>
        <a:lstStyle/>
        <a:p>
          <a:endParaRPr lang="en-US" sz="1600"/>
        </a:p>
      </dgm:t>
    </dgm:pt>
    <dgm:pt modelId="{FA5A8FB1-EA95-4536-9D8B-B0B269EFB831}" type="asst">
      <dgm:prSet phldrT="[Text]" custT="1"/>
      <dgm:spPr/>
      <dgm:t>
        <a:bodyPr/>
        <a:lstStyle/>
        <a:p>
          <a:r>
            <a:rPr lang="en-US" sz="1200" dirty="0"/>
            <a:t>4 POLICY PRIORITIES</a:t>
          </a:r>
        </a:p>
      </dgm:t>
    </dgm:pt>
    <dgm:pt modelId="{5323C4C2-6267-48B3-939B-5D3822C6E953}" type="parTrans" cxnId="{A8AD3E89-D54A-4C48-9241-AC311A749BE2}">
      <dgm:prSet/>
      <dgm:spPr/>
      <dgm:t>
        <a:bodyPr/>
        <a:lstStyle/>
        <a:p>
          <a:endParaRPr lang="en-US" sz="1600"/>
        </a:p>
      </dgm:t>
    </dgm:pt>
    <dgm:pt modelId="{80A32309-31BA-4CF4-878C-618106286601}" type="sibTrans" cxnId="{A8AD3E89-D54A-4C48-9241-AC311A749BE2}">
      <dgm:prSet/>
      <dgm:spPr/>
      <dgm:t>
        <a:bodyPr/>
        <a:lstStyle/>
        <a:p>
          <a:endParaRPr lang="en-US" sz="1600"/>
        </a:p>
      </dgm:t>
    </dgm:pt>
    <dgm:pt modelId="{1785819C-8ADC-4D48-9C97-3081991F89E0}">
      <dgm:prSet phldrT="[Text]" custT="1"/>
      <dgm:spPr/>
      <dgm:t>
        <a:bodyPr/>
        <a:lstStyle/>
        <a:p>
          <a:r>
            <a:rPr lang="en-US" sz="1200" dirty="0"/>
            <a:t>LEGISLATIVE MEASURES</a:t>
          </a:r>
        </a:p>
      </dgm:t>
    </dgm:pt>
    <dgm:pt modelId="{C9A7EC8D-4770-433A-B6A0-34E8AC16DA72}" type="parTrans" cxnId="{ABE5FDEE-29DA-4503-92A6-EBA4CA4AEBDF}">
      <dgm:prSet/>
      <dgm:spPr/>
      <dgm:t>
        <a:bodyPr/>
        <a:lstStyle/>
        <a:p>
          <a:endParaRPr lang="en-US" sz="1600"/>
        </a:p>
      </dgm:t>
    </dgm:pt>
    <dgm:pt modelId="{C99821B8-098F-4E49-B20D-A024955B6E28}" type="sibTrans" cxnId="{ABE5FDEE-29DA-4503-92A6-EBA4CA4AEBDF}">
      <dgm:prSet/>
      <dgm:spPr/>
      <dgm:t>
        <a:bodyPr/>
        <a:lstStyle/>
        <a:p>
          <a:endParaRPr lang="en-US" sz="1600"/>
        </a:p>
      </dgm:t>
    </dgm:pt>
    <dgm:pt modelId="{5DD2CF81-503A-46B3-BF93-FF161700EACE}">
      <dgm:prSet phldrT="[Text]" custT="1"/>
      <dgm:spPr/>
      <dgm:t>
        <a:bodyPr/>
        <a:lstStyle/>
        <a:p>
          <a:r>
            <a:rPr lang="en-US" sz="1200" dirty="0"/>
            <a:t>ECONOMIC MEASURES</a:t>
          </a:r>
        </a:p>
      </dgm:t>
    </dgm:pt>
    <dgm:pt modelId="{38095235-170D-404E-A997-81444A76216C}" type="parTrans" cxnId="{0A339B47-096F-433A-A59D-66231BF37188}">
      <dgm:prSet/>
      <dgm:spPr/>
      <dgm:t>
        <a:bodyPr/>
        <a:lstStyle/>
        <a:p>
          <a:endParaRPr lang="en-US" sz="1600"/>
        </a:p>
      </dgm:t>
    </dgm:pt>
    <dgm:pt modelId="{CA8BFFA4-DF35-46BE-B07B-11864F143507}" type="sibTrans" cxnId="{0A339B47-096F-433A-A59D-66231BF37188}">
      <dgm:prSet/>
      <dgm:spPr/>
      <dgm:t>
        <a:bodyPr/>
        <a:lstStyle/>
        <a:p>
          <a:endParaRPr lang="en-US" sz="1600"/>
        </a:p>
      </dgm:t>
    </dgm:pt>
    <dgm:pt modelId="{3BC47042-DDFF-423C-920D-B1652533A1FC}">
      <dgm:prSet phldrT="[Text]" custT="1"/>
      <dgm:spPr/>
      <dgm:t>
        <a:bodyPr/>
        <a:lstStyle/>
        <a:p>
          <a:r>
            <a:rPr lang="en-US" sz="1200" dirty="0"/>
            <a:t>TECHNICAL MEASURES</a:t>
          </a:r>
        </a:p>
      </dgm:t>
    </dgm:pt>
    <dgm:pt modelId="{5DAFC77F-3E11-4F2A-9769-B887EA9BD5AE}" type="parTrans" cxnId="{EFE4679F-2D8F-4A65-B397-C98D58FAED4D}">
      <dgm:prSet/>
      <dgm:spPr/>
      <dgm:t>
        <a:bodyPr/>
        <a:lstStyle/>
        <a:p>
          <a:endParaRPr lang="en-US" sz="1600"/>
        </a:p>
      </dgm:t>
    </dgm:pt>
    <dgm:pt modelId="{CF0692B9-6D98-48C0-88D8-9B1E3D1E1231}" type="sibTrans" cxnId="{EFE4679F-2D8F-4A65-B397-C98D58FAED4D}">
      <dgm:prSet/>
      <dgm:spPr/>
      <dgm:t>
        <a:bodyPr/>
        <a:lstStyle/>
        <a:p>
          <a:endParaRPr lang="en-US" sz="1600"/>
        </a:p>
      </dgm:t>
    </dgm:pt>
    <dgm:pt modelId="{6728B139-B696-47BC-B70C-1EDFB2CFBB91}" type="pres">
      <dgm:prSet presAssocID="{22D85ABA-4D42-4F04-85B2-BD5C5AF3073D}" presName="hierChild1" presStyleCnt="0">
        <dgm:presLayoutVars>
          <dgm:orgChart val="1"/>
          <dgm:chPref val="1"/>
          <dgm:dir/>
          <dgm:animOne val="branch"/>
          <dgm:animLvl val="lvl"/>
          <dgm:resizeHandles/>
        </dgm:presLayoutVars>
      </dgm:prSet>
      <dgm:spPr/>
      <dgm:t>
        <a:bodyPr/>
        <a:lstStyle/>
        <a:p>
          <a:endParaRPr lang="el-GR"/>
        </a:p>
      </dgm:t>
    </dgm:pt>
    <dgm:pt modelId="{3716466B-F0D8-4483-9C14-338150A1B881}" type="pres">
      <dgm:prSet presAssocID="{87E3A071-C341-4885-B81E-1F4201A7EC24}" presName="hierRoot1" presStyleCnt="0">
        <dgm:presLayoutVars>
          <dgm:hierBranch val="init"/>
        </dgm:presLayoutVars>
      </dgm:prSet>
      <dgm:spPr/>
    </dgm:pt>
    <dgm:pt modelId="{BB31D282-EEC6-497C-8390-E6A0B11E77AB}" type="pres">
      <dgm:prSet presAssocID="{87E3A071-C341-4885-B81E-1F4201A7EC24}" presName="rootComposite1" presStyleCnt="0"/>
      <dgm:spPr/>
    </dgm:pt>
    <dgm:pt modelId="{23AA2717-E7F5-4A61-AFEB-8DA6ACC79442}" type="pres">
      <dgm:prSet presAssocID="{87E3A071-C341-4885-B81E-1F4201A7EC24}" presName="rootText1" presStyleLbl="node0" presStyleIdx="0" presStyleCnt="1">
        <dgm:presLayoutVars>
          <dgm:chPref val="3"/>
        </dgm:presLayoutVars>
      </dgm:prSet>
      <dgm:spPr/>
      <dgm:t>
        <a:bodyPr/>
        <a:lstStyle/>
        <a:p>
          <a:endParaRPr lang="el-GR"/>
        </a:p>
      </dgm:t>
    </dgm:pt>
    <dgm:pt modelId="{95745D16-4AC2-4BCE-981E-183F066C0674}" type="pres">
      <dgm:prSet presAssocID="{87E3A071-C341-4885-B81E-1F4201A7EC24}" presName="rootConnector1" presStyleLbl="node1" presStyleIdx="0" presStyleCnt="0"/>
      <dgm:spPr/>
      <dgm:t>
        <a:bodyPr/>
        <a:lstStyle/>
        <a:p>
          <a:endParaRPr lang="el-GR"/>
        </a:p>
      </dgm:t>
    </dgm:pt>
    <dgm:pt modelId="{EFFE205C-B13E-43EE-9981-20821C42AA46}" type="pres">
      <dgm:prSet presAssocID="{87E3A071-C341-4885-B81E-1F4201A7EC24}" presName="hierChild2" presStyleCnt="0"/>
      <dgm:spPr/>
    </dgm:pt>
    <dgm:pt modelId="{0AF88561-0814-4C38-B1D5-2BE98FE1A925}" type="pres">
      <dgm:prSet presAssocID="{C9A7EC8D-4770-433A-B6A0-34E8AC16DA72}" presName="Name64" presStyleLbl="parChTrans1D2" presStyleIdx="0" presStyleCnt="4"/>
      <dgm:spPr/>
      <dgm:t>
        <a:bodyPr/>
        <a:lstStyle/>
        <a:p>
          <a:endParaRPr lang="el-GR"/>
        </a:p>
      </dgm:t>
    </dgm:pt>
    <dgm:pt modelId="{B776618C-89E5-4549-8256-98ACE8314ED9}" type="pres">
      <dgm:prSet presAssocID="{1785819C-8ADC-4D48-9C97-3081991F89E0}" presName="hierRoot2" presStyleCnt="0">
        <dgm:presLayoutVars>
          <dgm:hierBranch val="init"/>
        </dgm:presLayoutVars>
      </dgm:prSet>
      <dgm:spPr/>
    </dgm:pt>
    <dgm:pt modelId="{DA42D4EA-F85C-4EE3-954C-658BE72AC414}" type="pres">
      <dgm:prSet presAssocID="{1785819C-8ADC-4D48-9C97-3081991F89E0}" presName="rootComposite" presStyleCnt="0"/>
      <dgm:spPr/>
    </dgm:pt>
    <dgm:pt modelId="{407A8C7D-87A4-44CD-82D1-4D98CE6BE1F6}" type="pres">
      <dgm:prSet presAssocID="{1785819C-8ADC-4D48-9C97-3081991F89E0}" presName="rootText" presStyleLbl="node2" presStyleIdx="0" presStyleCnt="3">
        <dgm:presLayoutVars>
          <dgm:chPref val="3"/>
        </dgm:presLayoutVars>
      </dgm:prSet>
      <dgm:spPr/>
      <dgm:t>
        <a:bodyPr/>
        <a:lstStyle/>
        <a:p>
          <a:endParaRPr lang="el-GR"/>
        </a:p>
      </dgm:t>
    </dgm:pt>
    <dgm:pt modelId="{1A3879AE-DFD8-4606-9CCE-D423BD4DA1C6}" type="pres">
      <dgm:prSet presAssocID="{1785819C-8ADC-4D48-9C97-3081991F89E0}" presName="rootConnector" presStyleLbl="node2" presStyleIdx="0" presStyleCnt="3"/>
      <dgm:spPr/>
      <dgm:t>
        <a:bodyPr/>
        <a:lstStyle/>
        <a:p>
          <a:endParaRPr lang="el-GR"/>
        </a:p>
      </dgm:t>
    </dgm:pt>
    <dgm:pt modelId="{7BF9591C-8CB2-4618-B9B2-F236CB82DB9E}" type="pres">
      <dgm:prSet presAssocID="{1785819C-8ADC-4D48-9C97-3081991F89E0}" presName="hierChild4" presStyleCnt="0"/>
      <dgm:spPr/>
    </dgm:pt>
    <dgm:pt modelId="{3EF91590-EADD-47BD-BB9F-4F0153C65DAA}" type="pres">
      <dgm:prSet presAssocID="{1785819C-8ADC-4D48-9C97-3081991F89E0}" presName="hierChild5" presStyleCnt="0"/>
      <dgm:spPr/>
    </dgm:pt>
    <dgm:pt modelId="{D7494932-6765-4587-9168-6F1702B6426E}" type="pres">
      <dgm:prSet presAssocID="{38095235-170D-404E-A997-81444A76216C}" presName="Name64" presStyleLbl="parChTrans1D2" presStyleIdx="1" presStyleCnt="4"/>
      <dgm:spPr/>
      <dgm:t>
        <a:bodyPr/>
        <a:lstStyle/>
        <a:p>
          <a:endParaRPr lang="el-GR"/>
        </a:p>
      </dgm:t>
    </dgm:pt>
    <dgm:pt modelId="{88C31069-3DDB-4750-B98D-20AD390EBD3A}" type="pres">
      <dgm:prSet presAssocID="{5DD2CF81-503A-46B3-BF93-FF161700EACE}" presName="hierRoot2" presStyleCnt="0">
        <dgm:presLayoutVars>
          <dgm:hierBranch val="init"/>
        </dgm:presLayoutVars>
      </dgm:prSet>
      <dgm:spPr/>
    </dgm:pt>
    <dgm:pt modelId="{1D1D19F8-A2DC-431B-8C99-054F27FCE3CD}" type="pres">
      <dgm:prSet presAssocID="{5DD2CF81-503A-46B3-BF93-FF161700EACE}" presName="rootComposite" presStyleCnt="0"/>
      <dgm:spPr/>
    </dgm:pt>
    <dgm:pt modelId="{EE810C30-571F-40FE-B6F4-F8A4050E6AFD}" type="pres">
      <dgm:prSet presAssocID="{5DD2CF81-503A-46B3-BF93-FF161700EACE}" presName="rootText" presStyleLbl="node2" presStyleIdx="1" presStyleCnt="3">
        <dgm:presLayoutVars>
          <dgm:chPref val="3"/>
        </dgm:presLayoutVars>
      </dgm:prSet>
      <dgm:spPr/>
      <dgm:t>
        <a:bodyPr/>
        <a:lstStyle/>
        <a:p>
          <a:endParaRPr lang="el-GR"/>
        </a:p>
      </dgm:t>
    </dgm:pt>
    <dgm:pt modelId="{A27A84C0-1A88-4CEA-B036-467FDFBEF0E6}" type="pres">
      <dgm:prSet presAssocID="{5DD2CF81-503A-46B3-BF93-FF161700EACE}" presName="rootConnector" presStyleLbl="node2" presStyleIdx="1" presStyleCnt="3"/>
      <dgm:spPr/>
      <dgm:t>
        <a:bodyPr/>
        <a:lstStyle/>
        <a:p>
          <a:endParaRPr lang="el-GR"/>
        </a:p>
      </dgm:t>
    </dgm:pt>
    <dgm:pt modelId="{552CBF6A-E165-4969-B530-1B11AC6DD926}" type="pres">
      <dgm:prSet presAssocID="{5DD2CF81-503A-46B3-BF93-FF161700EACE}" presName="hierChild4" presStyleCnt="0"/>
      <dgm:spPr/>
    </dgm:pt>
    <dgm:pt modelId="{1F9497CC-656F-4268-B869-3D384FF1CAED}" type="pres">
      <dgm:prSet presAssocID="{5DD2CF81-503A-46B3-BF93-FF161700EACE}" presName="hierChild5" presStyleCnt="0"/>
      <dgm:spPr/>
    </dgm:pt>
    <dgm:pt modelId="{C9894DEC-0755-430A-8548-E2E8D4DBAB85}" type="pres">
      <dgm:prSet presAssocID="{5DAFC77F-3E11-4F2A-9769-B887EA9BD5AE}" presName="Name64" presStyleLbl="parChTrans1D2" presStyleIdx="2" presStyleCnt="4"/>
      <dgm:spPr/>
      <dgm:t>
        <a:bodyPr/>
        <a:lstStyle/>
        <a:p>
          <a:endParaRPr lang="el-GR"/>
        </a:p>
      </dgm:t>
    </dgm:pt>
    <dgm:pt modelId="{C7413151-ACA0-429F-9C43-40C1E7EAE08C}" type="pres">
      <dgm:prSet presAssocID="{3BC47042-DDFF-423C-920D-B1652533A1FC}" presName="hierRoot2" presStyleCnt="0">
        <dgm:presLayoutVars>
          <dgm:hierBranch val="init"/>
        </dgm:presLayoutVars>
      </dgm:prSet>
      <dgm:spPr/>
    </dgm:pt>
    <dgm:pt modelId="{728376CB-E2D2-4837-936A-950E73C217A8}" type="pres">
      <dgm:prSet presAssocID="{3BC47042-DDFF-423C-920D-B1652533A1FC}" presName="rootComposite" presStyleCnt="0"/>
      <dgm:spPr/>
    </dgm:pt>
    <dgm:pt modelId="{F210C7B5-C88C-4B71-B97F-ECD710364AD3}" type="pres">
      <dgm:prSet presAssocID="{3BC47042-DDFF-423C-920D-B1652533A1FC}" presName="rootText" presStyleLbl="node2" presStyleIdx="2" presStyleCnt="3">
        <dgm:presLayoutVars>
          <dgm:chPref val="3"/>
        </dgm:presLayoutVars>
      </dgm:prSet>
      <dgm:spPr/>
      <dgm:t>
        <a:bodyPr/>
        <a:lstStyle/>
        <a:p>
          <a:endParaRPr lang="el-GR"/>
        </a:p>
      </dgm:t>
    </dgm:pt>
    <dgm:pt modelId="{5EB5D501-BCBB-452F-8CBD-8B9F9360F0EC}" type="pres">
      <dgm:prSet presAssocID="{3BC47042-DDFF-423C-920D-B1652533A1FC}" presName="rootConnector" presStyleLbl="node2" presStyleIdx="2" presStyleCnt="3"/>
      <dgm:spPr/>
      <dgm:t>
        <a:bodyPr/>
        <a:lstStyle/>
        <a:p>
          <a:endParaRPr lang="el-GR"/>
        </a:p>
      </dgm:t>
    </dgm:pt>
    <dgm:pt modelId="{9998A84D-F016-4309-9250-34835A65E857}" type="pres">
      <dgm:prSet presAssocID="{3BC47042-DDFF-423C-920D-B1652533A1FC}" presName="hierChild4" presStyleCnt="0"/>
      <dgm:spPr/>
    </dgm:pt>
    <dgm:pt modelId="{6C8B139C-70AE-49ED-B5D6-0B8956B1BAAC}" type="pres">
      <dgm:prSet presAssocID="{3BC47042-DDFF-423C-920D-B1652533A1FC}" presName="hierChild5" presStyleCnt="0"/>
      <dgm:spPr/>
    </dgm:pt>
    <dgm:pt modelId="{66413385-EA30-4E60-8001-9D8B5EF21437}" type="pres">
      <dgm:prSet presAssocID="{87E3A071-C341-4885-B81E-1F4201A7EC24}" presName="hierChild3" presStyleCnt="0"/>
      <dgm:spPr/>
    </dgm:pt>
    <dgm:pt modelId="{2858C748-01A6-4546-B641-B0531E67EBBA}" type="pres">
      <dgm:prSet presAssocID="{5323C4C2-6267-48B3-939B-5D3822C6E953}" presName="Name115" presStyleLbl="parChTrans1D2" presStyleIdx="3" presStyleCnt="4"/>
      <dgm:spPr/>
      <dgm:t>
        <a:bodyPr/>
        <a:lstStyle/>
        <a:p>
          <a:endParaRPr lang="el-GR"/>
        </a:p>
      </dgm:t>
    </dgm:pt>
    <dgm:pt modelId="{715C79AB-FE3F-4245-B74C-AD1A4E547807}" type="pres">
      <dgm:prSet presAssocID="{FA5A8FB1-EA95-4536-9D8B-B0B269EFB831}" presName="hierRoot3" presStyleCnt="0">
        <dgm:presLayoutVars>
          <dgm:hierBranch val="init"/>
        </dgm:presLayoutVars>
      </dgm:prSet>
      <dgm:spPr/>
    </dgm:pt>
    <dgm:pt modelId="{8E453239-696F-4EA4-AE2C-5D3AA9F1711E}" type="pres">
      <dgm:prSet presAssocID="{FA5A8FB1-EA95-4536-9D8B-B0B269EFB831}" presName="rootComposite3" presStyleCnt="0"/>
      <dgm:spPr/>
    </dgm:pt>
    <dgm:pt modelId="{0D7B8F08-04A0-441D-877D-B84079FDB4AE}" type="pres">
      <dgm:prSet presAssocID="{FA5A8FB1-EA95-4536-9D8B-B0B269EFB831}" presName="rootText3" presStyleLbl="asst1" presStyleIdx="0" presStyleCnt="1">
        <dgm:presLayoutVars>
          <dgm:chPref val="3"/>
        </dgm:presLayoutVars>
      </dgm:prSet>
      <dgm:spPr/>
      <dgm:t>
        <a:bodyPr/>
        <a:lstStyle/>
        <a:p>
          <a:endParaRPr lang="el-GR"/>
        </a:p>
      </dgm:t>
    </dgm:pt>
    <dgm:pt modelId="{B90784AC-3CAA-4792-ADC9-1BDDBEB81A0A}" type="pres">
      <dgm:prSet presAssocID="{FA5A8FB1-EA95-4536-9D8B-B0B269EFB831}" presName="rootConnector3" presStyleLbl="asst1" presStyleIdx="0" presStyleCnt="1"/>
      <dgm:spPr/>
      <dgm:t>
        <a:bodyPr/>
        <a:lstStyle/>
        <a:p>
          <a:endParaRPr lang="el-GR"/>
        </a:p>
      </dgm:t>
    </dgm:pt>
    <dgm:pt modelId="{1B1EC356-07F1-4A2C-A3DA-7223ABDA64E7}" type="pres">
      <dgm:prSet presAssocID="{FA5A8FB1-EA95-4536-9D8B-B0B269EFB831}" presName="hierChild6" presStyleCnt="0"/>
      <dgm:spPr/>
    </dgm:pt>
    <dgm:pt modelId="{D2BC9A87-473E-44B7-A977-FDAB44829115}" type="pres">
      <dgm:prSet presAssocID="{FA5A8FB1-EA95-4536-9D8B-B0B269EFB831}" presName="hierChild7" presStyleCnt="0"/>
      <dgm:spPr/>
    </dgm:pt>
  </dgm:ptLst>
  <dgm:cxnLst>
    <dgm:cxn modelId="{ABE5FDEE-29DA-4503-92A6-EBA4CA4AEBDF}" srcId="{87E3A071-C341-4885-B81E-1F4201A7EC24}" destId="{1785819C-8ADC-4D48-9C97-3081991F89E0}" srcOrd="1" destOrd="0" parTransId="{C9A7EC8D-4770-433A-B6A0-34E8AC16DA72}" sibTransId="{C99821B8-098F-4E49-B20D-A024955B6E28}"/>
    <dgm:cxn modelId="{1001343D-5BC3-4E97-BF4F-32600DB6E82C}" srcId="{22D85ABA-4D42-4F04-85B2-BD5C5AF3073D}" destId="{87E3A071-C341-4885-B81E-1F4201A7EC24}" srcOrd="0" destOrd="0" parTransId="{23C460A7-9DAF-445A-82F5-7F61FAB35CE7}" sibTransId="{474F6196-2DFF-41CE-A366-786727A6A807}"/>
    <dgm:cxn modelId="{B847FB4D-D930-4D31-B507-9354758D274B}" type="presOf" srcId="{1785819C-8ADC-4D48-9C97-3081991F89E0}" destId="{1A3879AE-DFD8-4606-9CCE-D423BD4DA1C6}" srcOrd="1" destOrd="0" presId="urn:microsoft.com/office/officeart/2009/3/layout/HorizontalOrganizationChart"/>
    <dgm:cxn modelId="{7BBD6014-F7A7-41BE-9FFC-D2B67FC90C0C}" type="presOf" srcId="{C9A7EC8D-4770-433A-B6A0-34E8AC16DA72}" destId="{0AF88561-0814-4C38-B1D5-2BE98FE1A925}" srcOrd="0" destOrd="0" presId="urn:microsoft.com/office/officeart/2009/3/layout/HorizontalOrganizationChart"/>
    <dgm:cxn modelId="{051832C0-B992-41A4-A512-2C08571306C9}" type="presOf" srcId="{3BC47042-DDFF-423C-920D-B1652533A1FC}" destId="{F210C7B5-C88C-4B71-B97F-ECD710364AD3}" srcOrd="0" destOrd="0" presId="urn:microsoft.com/office/officeart/2009/3/layout/HorizontalOrganizationChart"/>
    <dgm:cxn modelId="{00981EC6-E80B-440C-B69D-EEA1D5F49445}" type="presOf" srcId="{5DD2CF81-503A-46B3-BF93-FF161700EACE}" destId="{EE810C30-571F-40FE-B6F4-F8A4050E6AFD}" srcOrd="0" destOrd="0" presId="urn:microsoft.com/office/officeart/2009/3/layout/HorizontalOrganizationChart"/>
    <dgm:cxn modelId="{EFE4679F-2D8F-4A65-B397-C98D58FAED4D}" srcId="{87E3A071-C341-4885-B81E-1F4201A7EC24}" destId="{3BC47042-DDFF-423C-920D-B1652533A1FC}" srcOrd="3" destOrd="0" parTransId="{5DAFC77F-3E11-4F2A-9769-B887EA9BD5AE}" sibTransId="{CF0692B9-6D98-48C0-88D8-9B1E3D1E1231}"/>
    <dgm:cxn modelId="{D64B8ABF-2819-4C96-A8AD-0F2E80CD895D}" type="presOf" srcId="{FA5A8FB1-EA95-4536-9D8B-B0B269EFB831}" destId="{0D7B8F08-04A0-441D-877D-B84079FDB4AE}" srcOrd="0" destOrd="0" presId="urn:microsoft.com/office/officeart/2009/3/layout/HorizontalOrganizationChart"/>
    <dgm:cxn modelId="{A8AD3E89-D54A-4C48-9241-AC311A749BE2}" srcId="{87E3A071-C341-4885-B81E-1F4201A7EC24}" destId="{FA5A8FB1-EA95-4536-9D8B-B0B269EFB831}" srcOrd="0" destOrd="0" parTransId="{5323C4C2-6267-48B3-939B-5D3822C6E953}" sibTransId="{80A32309-31BA-4CF4-878C-618106286601}"/>
    <dgm:cxn modelId="{9A5E7F32-A328-4102-9526-CA1FB32CA4CC}" type="presOf" srcId="{5323C4C2-6267-48B3-939B-5D3822C6E953}" destId="{2858C748-01A6-4546-B641-B0531E67EBBA}" srcOrd="0" destOrd="0" presId="urn:microsoft.com/office/officeart/2009/3/layout/HorizontalOrganizationChart"/>
    <dgm:cxn modelId="{0A339B47-096F-433A-A59D-66231BF37188}" srcId="{87E3A071-C341-4885-B81E-1F4201A7EC24}" destId="{5DD2CF81-503A-46B3-BF93-FF161700EACE}" srcOrd="2" destOrd="0" parTransId="{38095235-170D-404E-A997-81444A76216C}" sibTransId="{CA8BFFA4-DF35-46BE-B07B-11864F143507}"/>
    <dgm:cxn modelId="{49C1EE62-6697-405C-B9B8-92FDD16BA5DD}" type="presOf" srcId="{1785819C-8ADC-4D48-9C97-3081991F89E0}" destId="{407A8C7D-87A4-44CD-82D1-4D98CE6BE1F6}" srcOrd="0" destOrd="0" presId="urn:microsoft.com/office/officeart/2009/3/layout/HorizontalOrganizationChart"/>
    <dgm:cxn modelId="{63A98994-2D07-4B7C-9AE6-2D091C75504D}" type="presOf" srcId="{87E3A071-C341-4885-B81E-1F4201A7EC24}" destId="{95745D16-4AC2-4BCE-981E-183F066C0674}" srcOrd="1" destOrd="0" presId="urn:microsoft.com/office/officeart/2009/3/layout/HorizontalOrganizationChart"/>
    <dgm:cxn modelId="{E865A888-B9FF-4170-A1FB-31351E40C46D}" type="presOf" srcId="{22D85ABA-4D42-4F04-85B2-BD5C5AF3073D}" destId="{6728B139-B696-47BC-B70C-1EDFB2CFBB91}" srcOrd="0" destOrd="0" presId="urn:microsoft.com/office/officeart/2009/3/layout/HorizontalOrganizationChart"/>
    <dgm:cxn modelId="{BC6C45DC-BBD6-44DA-9903-B2B86A909950}" type="presOf" srcId="{5DD2CF81-503A-46B3-BF93-FF161700EACE}" destId="{A27A84C0-1A88-4CEA-B036-467FDFBEF0E6}" srcOrd="1" destOrd="0" presId="urn:microsoft.com/office/officeart/2009/3/layout/HorizontalOrganizationChart"/>
    <dgm:cxn modelId="{A1E0A9F3-AD91-4FD7-98BC-2C12D5BAA809}" type="presOf" srcId="{FA5A8FB1-EA95-4536-9D8B-B0B269EFB831}" destId="{B90784AC-3CAA-4792-ADC9-1BDDBEB81A0A}" srcOrd="1" destOrd="0" presId="urn:microsoft.com/office/officeart/2009/3/layout/HorizontalOrganizationChart"/>
    <dgm:cxn modelId="{F0EBF3F0-29A4-4CAB-B5B2-59E56BEF254D}" type="presOf" srcId="{5DAFC77F-3E11-4F2A-9769-B887EA9BD5AE}" destId="{C9894DEC-0755-430A-8548-E2E8D4DBAB85}" srcOrd="0" destOrd="0" presId="urn:microsoft.com/office/officeart/2009/3/layout/HorizontalOrganizationChart"/>
    <dgm:cxn modelId="{A6B74FEE-7373-4A9A-B5EA-AC6AF2065247}" type="presOf" srcId="{87E3A071-C341-4885-B81E-1F4201A7EC24}" destId="{23AA2717-E7F5-4A61-AFEB-8DA6ACC79442}" srcOrd="0" destOrd="0" presId="urn:microsoft.com/office/officeart/2009/3/layout/HorizontalOrganizationChart"/>
    <dgm:cxn modelId="{28658E17-657B-4575-9247-652537A33492}" type="presOf" srcId="{3BC47042-DDFF-423C-920D-B1652533A1FC}" destId="{5EB5D501-BCBB-452F-8CBD-8B9F9360F0EC}" srcOrd="1" destOrd="0" presId="urn:microsoft.com/office/officeart/2009/3/layout/HorizontalOrganizationChart"/>
    <dgm:cxn modelId="{6590A732-EF5D-43B9-AF57-F4105FA315C5}" type="presOf" srcId="{38095235-170D-404E-A997-81444A76216C}" destId="{D7494932-6765-4587-9168-6F1702B6426E}" srcOrd="0" destOrd="0" presId="urn:microsoft.com/office/officeart/2009/3/layout/HorizontalOrganizationChart"/>
    <dgm:cxn modelId="{7FF811E0-C3C4-41EA-AB44-31BD816B3570}" type="presParOf" srcId="{6728B139-B696-47BC-B70C-1EDFB2CFBB91}" destId="{3716466B-F0D8-4483-9C14-338150A1B881}" srcOrd="0" destOrd="0" presId="urn:microsoft.com/office/officeart/2009/3/layout/HorizontalOrganizationChart"/>
    <dgm:cxn modelId="{0CD2F8E9-E28D-4980-BC81-7BEE9A92049D}" type="presParOf" srcId="{3716466B-F0D8-4483-9C14-338150A1B881}" destId="{BB31D282-EEC6-497C-8390-E6A0B11E77AB}" srcOrd="0" destOrd="0" presId="urn:microsoft.com/office/officeart/2009/3/layout/HorizontalOrganizationChart"/>
    <dgm:cxn modelId="{6EDF0190-8D3C-4A47-935B-B6544FC647D0}" type="presParOf" srcId="{BB31D282-EEC6-497C-8390-E6A0B11E77AB}" destId="{23AA2717-E7F5-4A61-AFEB-8DA6ACC79442}" srcOrd="0" destOrd="0" presId="urn:microsoft.com/office/officeart/2009/3/layout/HorizontalOrganizationChart"/>
    <dgm:cxn modelId="{788FD2CA-36AA-491B-9FCD-495F61A77F67}" type="presParOf" srcId="{BB31D282-EEC6-497C-8390-E6A0B11E77AB}" destId="{95745D16-4AC2-4BCE-981E-183F066C0674}" srcOrd="1" destOrd="0" presId="urn:microsoft.com/office/officeart/2009/3/layout/HorizontalOrganizationChart"/>
    <dgm:cxn modelId="{6CDED545-0DAB-470E-8E39-BDC572D54916}" type="presParOf" srcId="{3716466B-F0D8-4483-9C14-338150A1B881}" destId="{EFFE205C-B13E-43EE-9981-20821C42AA46}" srcOrd="1" destOrd="0" presId="urn:microsoft.com/office/officeart/2009/3/layout/HorizontalOrganizationChart"/>
    <dgm:cxn modelId="{3EDB8357-0CEA-4EE9-B4AE-805BD13B75CE}" type="presParOf" srcId="{EFFE205C-B13E-43EE-9981-20821C42AA46}" destId="{0AF88561-0814-4C38-B1D5-2BE98FE1A925}" srcOrd="0" destOrd="0" presId="urn:microsoft.com/office/officeart/2009/3/layout/HorizontalOrganizationChart"/>
    <dgm:cxn modelId="{8CA04522-3EB6-444D-8737-CCA6C2CA315C}" type="presParOf" srcId="{EFFE205C-B13E-43EE-9981-20821C42AA46}" destId="{B776618C-89E5-4549-8256-98ACE8314ED9}" srcOrd="1" destOrd="0" presId="urn:microsoft.com/office/officeart/2009/3/layout/HorizontalOrganizationChart"/>
    <dgm:cxn modelId="{9B93D252-FA6B-40AB-92A3-1E0E03E2CF21}" type="presParOf" srcId="{B776618C-89E5-4549-8256-98ACE8314ED9}" destId="{DA42D4EA-F85C-4EE3-954C-658BE72AC414}" srcOrd="0" destOrd="0" presId="urn:microsoft.com/office/officeart/2009/3/layout/HorizontalOrganizationChart"/>
    <dgm:cxn modelId="{ACA3CF19-D8D0-42BB-B585-D7131ADEEB3D}" type="presParOf" srcId="{DA42D4EA-F85C-4EE3-954C-658BE72AC414}" destId="{407A8C7D-87A4-44CD-82D1-4D98CE6BE1F6}" srcOrd="0" destOrd="0" presId="urn:microsoft.com/office/officeart/2009/3/layout/HorizontalOrganizationChart"/>
    <dgm:cxn modelId="{E4C73EC9-E236-4A62-8D51-DFC5A354B254}" type="presParOf" srcId="{DA42D4EA-F85C-4EE3-954C-658BE72AC414}" destId="{1A3879AE-DFD8-4606-9CCE-D423BD4DA1C6}" srcOrd="1" destOrd="0" presId="urn:microsoft.com/office/officeart/2009/3/layout/HorizontalOrganizationChart"/>
    <dgm:cxn modelId="{C39806C9-9302-4CC7-B266-CA1F5A1F0DC2}" type="presParOf" srcId="{B776618C-89E5-4549-8256-98ACE8314ED9}" destId="{7BF9591C-8CB2-4618-B9B2-F236CB82DB9E}" srcOrd="1" destOrd="0" presId="urn:microsoft.com/office/officeart/2009/3/layout/HorizontalOrganizationChart"/>
    <dgm:cxn modelId="{606B5AAF-2142-438C-B23C-FEA5DDFF2F30}" type="presParOf" srcId="{B776618C-89E5-4549-8256-98ACE8314ED9}" destId="{3EF91590-EADD-47BD-BB9F-4F0153C65DAA}" srcOrd="2" destOrd="0" presId="urn:microsoft.com/office/officeart/2009/3/layout/HorizontalOrganizationChart"/>
    <dgm:cxn modelId="{7901A14A-E022-4ED8-AAC2-0099FC1DB4F4}" type="presParOf" srcId="{EFFE205C-B13E-43EE-9981-20821C42AA46}" destId="{D7494932-6765-4587-9168-6F1702B6426E}" srcOrd="2" destOrd="0" presId="urn:microsoft.com/office/officeart/2009/3/layout/HorizontalOrganizationChart"/>
    <dgm:cxn modelId="{23AC3994-B6C9-4334-9B4E-106881E02461}" type="presParOf" srcId="{EFFE205C-B13E-43EE-9981-20821C42AA46}" destId="{88C31069-3DDB-4750-B98D-20AD390EBD3A}" srcOrd="3" destOrd="0" presId="urn:microsoft.com/office/officeart/2009/3/layout/HorizontalOrganizationChart"/>
    <dgm:cxn modelId="{5E91CBDD-FC56-4C61-B52C-CF84FEA3FB34}" type="presParOf" srcId="{88C31069-3DDB-4750-B98D-20AD390EBD3A}" destId="{1D1D19F8-A2DC-431B-8C99-054F27FCE3CD}" srcOrd="0" destOrd="0" presId="urn:microsoft.com/office/officeart/2009/3/layout/HorizontalOrganizationChart"/>
    <dgm:cxn modelId="{9DB81493-9A58-47BE-9C2D-C3C2B94B6364}" type="presParOf" srcId="{1D1D19F8-A2DC-431B-8C99-054F27FCE3CD}" destId="{EE810C30-571F-40FE-B6F4-F8A4050E6AFD}" srcOrd="0" destOrd="0" presId="urn:microsoft.com/office/officeart/2009/3/layout/HorizontalOrganizationChart"/>
    <dgm:cxn modelId="{55F72F00-66B5-4349-855F-DA1BEB5741CB}" type="presParOf" srcId="{1D1D19F8-A2DC-431B-8C99-054F27FCE3CD}" destId="{A27A84C0-1A88-4CEA-B036-467FDFBEF0E6}" srcOrd="1" destOrd="0" presId="urn:microsoft.com/office/officeart/2009/3/layout/HorizontalOrganizationChart"/>
    <dgm:cxn modelId="{2D02F949-84A6-44F0-BF63-B8015226EEF6}" type="presParOf" srcId="{88C31069-3DDB-4750-B98D-20AD390EBD3A}" destId="{552CBF6A-E165-4969-B530-1B11AC6DD926}" srcOrd="1" destOrd="0" presId="urn:microsoft.com/office/officeart/2009/3/layout/HorizontalOrganizationChart"/>
    <dgm:cxn modelId="{4F4616F8-04A1-4F53-ADC2-D245366C5607}" type="presParOf" srcId="{88C31069-3DDB-4750-B98D-20AD390EBD3A}" destId="{1F9497CC-656F-4268-B869-3D384FF1CAED}" srcOrd="2" destOrd="0" presId="urn:microsoft.com/office/officeart/2009/3/layout/HorizontalOrganizationChart"/>
    <dgm:cxn modelId="{99C1DF60-8DE6-4650-9CE1-529D73DA0C9E}" type="presParOf" srcId="{EFFE205C-B13E-43EE-9981-20821C42AA46}" destId="{C9894DEC-0755-430A-8548-E2E8D4DBAB85}" srcOrd="4" destOrd="0" presId="urn:microsoft.com/office/officeart/2009/3/layout/HorizontalOrganizationChart"/>
    <dgm:cxn modelId="{DD194243-CAA4-467E-8F2F-FA90CD90B9FB}" type="presParOf" srcId="{EFFE205C-B13E-43EE-9981-20821C42AA46}" destId="{C7413151-ACA0-429F-9C43-40C1E7EAE08C}" srcOrd="5" destOrd="0" presId="urn:microsoft.com/office/officeart/2009/3/layout/HorizontalOrganizationChart"/>
    <dgm:cxn modelId="{BACB9E81-443E-4B15-911B-386BA0DC7B5F}" type="presParOf" srcId="{C7413151-ACA0-429F-9C43-40C1E7EAE08C}" destId="{728376CB-E2D2-4837-936A-950E73C217A8}" srcOrd="0" destOrd="0" presId="urn:microsoft.com/office/officeart/2009/3/layout/HorizontalOrganizationChart"/>
    <dgm:cxn modelId="{96B4C95E-141F-4A6B-8873-86D80E78E805}" type="presParOf" srcId="{728376CB-E2D2-4837-936A-950E73C217A8}" destId="{F210C7B5-C88C-4B71-B97F-ECD710364AD3}" srcOrd="0" destOrd="0" presId="urn:microsoft.com/office/officeart/2009/3/layout/HorizontalOrganizationChart"/>
    <dgm:cxn modelId="{EC0051E5-355A-4BFF-A0BB-DEC406089380}" type="presParOf" srcId="{728376CB-E2D2-4837-936A-950E73C217A8}" destId="{5EB5D501-BCBB-452F-8CBD-8B9F9360F0EC}" srcOrd="1" destOrd="0" presId="urn:microsoft.com/office/officeart/2009/3/layout/HorizontalOrganizationChart"/>
    <dgm:cxn modelId="{DD1549B0-6AD9-409C-96CA-3D7EBD8B5A2F}" type="presParOf" srcId="{C7413151-ACA0-429F-9C43-40C1E7EAE08C}" destId="{9998A84D-F016-4309-9250-34835A65E857}" srcOrd="1" destOrd="0" presId="urn:microsoft.com/office/officeart/2009/3/layout/HorizontalOrganizationChart"/>
    <dgm:cxn modelId="{35B83E79-8F19-4061-BF74-4E7029F40330}" type="presParOf" srcId="{C7413151-ACA0-429F-9C43-40C1E7EAE08C}" destId="{6C8B139C-70AE-49ED-B5D6-0B8956B1BAAC}" srcOrd="2" destOrd="0" presId="urn:microsoft.com/office/officeart/2009/3/layout/HorizontalOrganizationChart"/>
    <dgm:cxn modelId="{CBADD852-415A-4936-B77B-38687A6B745A}" type="presParOf" srcId="{3716466B-F0D8-4483-9C14-338150A1B881}" destId="{66413385-EA30-4E60-8001-9D8B5EF21437}" srcOrd="2" destOrd="0" presId="urn:microsoft.com/office/officeart/2009/3/layout/HorizontalOrganizationChart"/>
    <dgm:cxn modelId="{27C14C42-2CF7-4ABB-BF5A-F951BBE552CC}" type="presParOf" srcId="{66413385-EA30-4E60-8001-9D8B5EF21437}" destId="{2858C748-01A6-4546-B641-B0531E67EBBA}" srcOrd="0" destOrd="0" presId="urn:microsoft.com/office/officeart/2009/3/layout/HorizontalOrganizationChart"/>
    <dgm:cxn modelId="{E53E9C15-AAD3-4491-90D3-7AC134B805DC}" type="presParOf" srcId="{66413385-EA30-4E60-8001-9D8B5EF21437}" destId="{715C79AB-FE3F-4245-B74C-AD1A4E547807}" srcOrd="1" destOrd="0" presId="urn:microsoft.com/office/officeart/2009/3/layout/HorizontalOrganizationChart"/>
    <dgm:cxn modelId="{B49C1663-7705-418B-A838-AB38E2B247D4}" type="presParOf" srcId="{715C79AB-FE3F-4245-B74C-AD1A4E547807}" destId="{8E453239-696F-4EA4-AE2C-5D3AA9F1711E}" srcOrd="0" destOrd="0" presId="urn:microsoft.com/office/officeart/2009/3/layout/HorizontalOrganizationChart"/>
    <dgm:cxn modelId="{524BE7D2-22D9-4CD5-9F30-A9ED2354392F}" type="presParOf" srcId="{8E453239-696F-4EA4-AE2C-5D3AA9F1711E}" destId="{0D7B8F08-04A0-441D-877D-B84079FDB4AE}" srcOrd="0" destOrd="0" presId="urn:microsoft.com/office/officeart/2009/3/layout/HorizontalOrganizationChart"/>
    <dgm:cxn modelId="{7745B84F-6D09-4F79-9078-65DFD69B6FE7}" type="presParOf" srcId="{8E453239-696F-4EA4-AE2C-5D3AA9F1711E}" destId="{B90784AC-3CAA-4792-ADC9-1BDDBEB81A0A}" srcOrd="1" destOrd="0" presId="urn:microsoft.com/office/officeart/2009/3/layout/HorizontalOrganizationChart"/>
    <dgm:cxn modelId="{BB1F486B-CDC0-40A8-B351-CA78FE795D10}" type="presParOf" srcId="{715C79AB-FE3F-4245-B74C-AD1A4E547807}" destId="{1B1EC356-07F1-4A2C-A3DA-7223ABDA64E7}" srcOrd="1" destOrd="0" presId="urn:microsoft.com/office/officeart/2009/3/layout/HorizontalOrganizationChart"/>
    <dgm:cxn modelId="{FD96A95D-D994-4D74-84A0-A831E40E8E22}" type="presParOf" srcId="{715C79AB-FE3F-4245-B74C-AD1A4E547807}" destId="{D2BC9A87-473E-44B7-A977-FDAB44829115}" srcOrd="2" destOrd="0" presId="urn:microsoft.com/office/officeart/2009/3/layout/HorizontalOrganizationChart"/>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2D85ABA-4D42-4F04-85B2-BD5C5AF3073D}" type="doc">
      <dgm:prSet loTypeId="urn:microsoft.com/office/officeart/2009/3/layout/HorizontalOrganizationChart" loCatId="hierarchy" qsTypeId="urn:microsoft.com/office/officeart/2005/8/quickstyle/simple1" qsCatId="simple" csTypeId="urn:microsoft.com/office/officeart/2005/8/colors/colorful1#6" csCatId="colorful" phldr="1"/>
      <dgm:spPr/>
      <dgm:t>
        <a:bodyPr/>
        <a:lstStyle/>
        <a:p>
          <a:endParaRPr lang="en-US"/>
        </a:p>
      </dgm:t>
    </dgm:pt>
    <dgm:pt modelId="{87E3A071-C341-4885-B81E-1F4201A7EC24}">
      <dgm:prSet phldrT="[Text]" custT="1"/>
      <dgm:spPr/>
      <dgm:t>
        <a:bodyPr/>
        <a:lstStyle/>
        <a:p>
          <a:r>
            <a:rPr lang="en-US" sz="1200" dirty="0"/>
            <a:t>Energy Market</a:t>
          </a:r>
        </a:p>
      </dgm:t>
    </dgm:pt>
    <dgm:pt modelId="{23C460A7-9DAF-445A-82F5-7F61FAB35CE7}" type="parTrans" cxnId="{1001343D-5BC3-4E97-BF4F-32600DB6E82C}">
      <dgm:prSet/>
      <dgm:spPr/>
      <dgm:t>
        <a:bodyPr/>
        <a:lstStyle/>
        <a:p>
          <a:endParaRPr lang="en-US" sz="1600"/>
        </a:p>
      </dgm:t>
    </dgm:pt>
    <dgm:pt modelId="{474F6196-2DFF-41CE-A366-786727A6A807}" type="sibTrans" cxnId="{1001343D-5BC3-4E97-BF4F-32600DB6E82C}">
      <dgm:prSet/>
      <dgm:spPr/>
      <dgm:t>
        <a:bodyPr/>
        <a:lstStyle/>
        <a:p>
          <a:endParaRPr lang="en-US" sz="1600"/>
        </a:p>
      </dgm:t>
    </dgm:pt>
    <dgm:pt modelId="{FA5A8FB1-EA95-4536-9D8B-B0B269EFB831}" type="asst">
      <dgm:prSet phldrT="[Text]" custT="1"/>
      <dgm:spPr/>
      <dgm:t>
        <a:bodyPr/>
        <a:lstStyle/>
        <a:p>
          <a:r>
            <a:rPr lang="en-US" sz="1200" dirty="0"/>
            <a:t>5 POLICY PRIORITIES</a:t>
          </a:r>
        </a:p>
      </dgm:t>
    </dgm:pt>
    <dgm:pt modelId="{5323C4C2-6267-48B3-939B-5D3822C6E953}" type="parTrans" cxnId="{A8AD3E89-D54A-4C48-9241-AC311A749BE2}">
      <dgm:prSet/>
      <dgm:spPr/>
      <dgm:t>
        <a:bodyPr/>
        <a:lstStyle/>
        <a:p>
          <a:endParaRPr lang="en-US" sz="1600"/>
        </a:p>
      </dgm:t>
    </dgm:pt>
    <dgm:pt modelId="{80A32309-31BA-4CF4-878C-618106286601}" type="sibTrans" cxnId="{A8AD3E89-D54A-4C48-9241-AC311A749BE2}">
      <dgm:prSet/>
      <dgm:spPr/>
      <dgm:t>
        <a:bodyPr/>
        <a:lstStyle/>
        <a:p>
          <a:endParaRPr lang="en-US" sz="1600"/>
        </a:p>
      </dgm:t>
    </dgm:pt>
    <dgm:pt modelId="{1785819C-8ADC-4D48-9C97-3081991F89E0}">
      <dgm:prSet phldrT="[Text]" custT="1"/>
      <dgm:spPr/>
      <dgm:t>
        <a:bodyPr/>
        <a:lstStyle/>
        <a:p>
          <a:r>
            <a:rPr lang="en-US" sz="1200" dirty="0"/>
            <a:t>LEGISLATIVE MEASURES</a:t>
          </a:r>
        </a:p>
      </dgm:t>
    </dgm:pt>
    <dgm:pt modelId="{C9A7EC8D-4770-433A-B6A0-34E8AC16DA72}" type="parTrans" cxnId="{ABE5FDEE-29DA-4503-92A6-EBA4CA4AEBDF}">
      <dgm:prSet/>
      <dgm:spPr/>
      <dgm:t>
        <a:bodyPr/>
        <a:lstStyle/>
        <a:p>
          <a:endParaRPr lang="en-US" sz="1600"/>
        </a:p>
      </dgm:t>
    </dgm:pt>
    <dgm:pt modelId="{C99821B8-098F-4E49-B20D-A024955B6E28}" type="sibTrans" cxnId="{ABE5FDEE-29DA-4503-92A6-EBA4CA4AEBDF}">
      <dgm:prSet/>
      <dgm:spPr/>
      <dgm:t>
        <a:bodyPr/>
        <a:lstStyle/>
        <a:p>
          <a:endParaRPr lang="en-US" sz="1600"/>
        </a:p>
      </dgm:t>
    </dgm:pt>
    <dgm:pt modelId="{5DD2CF81-503A-46B3-BF93-FF161700EACE}">
      <dgm:prSet phldrT="[Text]" custT="1"/>
      <dgm:spPr/>
      <dgm:t>
        <a:bodyPr/>
        <a:lstStyle/>
        <a:p>
          <a:r>
            <a:rPr lang="en-US" sz="1200" dirty="0"/>
            <a:t>ECONOMIC MEASURES</a:t>
          </a:r>
        </a:p>
      </dgm:t>
    </dgm:pt>
    <dgm:pt modelId="{38095235-170D-404E-A997-81444A76216C}" type="parTrans" cxnId="{0A339B47-096F-433A-A59D-66231BF37188}">
      <dgm:prSet/>
      <dgm:spPr/>
      <dgm:t>
        <a:bodyPr/>
        <a:lstStyle/>
        <a:p>
          <a:endParaRPr lang="en-US" sz="1600"/>
        </a:p>
      </dgm:t>
    </dgm:pt>
    <dgm:pt modelId="{CA8BFFA4-DF35-46BE-B07B-11864F143507}" type="sibTrans" cxnId="{0A339B47-096F-433A-A59D-66231BF37188}">
      <dgm:prSet/>
      <dgm:spPr/>
      <dgm:t>
        <a:bodyPr/>
        <a:lstStyle/>
        <a:p>
          <a:endParaRPr lang="en-US" sz="1600"/>
        </a:p>
      </dgm:t>
    </dgm:pt>
    <dgm:pt modelId="{3BC47042-DDFF-423C-920D-B1652533A1FC}">
      <dgm:prSet phldrT="[Text]" custT="1"/>
      <dgm:spPr/>
      <dgm:t>
        <a:bodyPr/>
        <a:lstStyle/>
        <a:p>
          <a:r>
            <a:rPr lang="en-US" sz="1200" dirty="0"/>
            <a:t>TECHNICAL MEASURES</a:t>
          </a:r>
        </a:p>
      </dgm:t>
    </dgm:pt>
    <dgm:pt modelId="{5DAFC77F-3E11-4F2A-9769-B887EA9BD5AE}" type="parTrans" cxnId="{EFE4679F-2D8F-4A65-B397-C98D58FAED4D}">
      <dgm:prSet/>
      <dgm:spPr/>
      <dgm:t>
        <a:bodyPr/>
        <a:lstStyle/>
        <a:p>
          <a:endParaRPr lang="en-US" sz="1600"/>
        </a:p>
      </dgm:t>
    </dgm:pt>
    <dgm:pt modelId="{CF0692B9-6D98-48C0-88D8-9B1E3D1E1231}" type="sibTrans" cxnId="{EFE4679F-2D8F-4A65-B397-C98D58FAED4D}">
      <dgm:prSet/>
      <dgm:spPr/>
      <dgm:t>
        <a:bodyPr/>
        <a:lstStyle/>
        <a:p>
          <a:endParaRPr lang="en-US" sz="1600"/>
        </a:p>
      </dgm:t>
    </dgm:pt>
    <dgm:pt modelId="{6728B139-B696-47BC-B70C-1EDFB2CFBB91}" type="pres">
      <dgm:prSet presAssocID="{22D85ABA-4D42-4F04-85B2-BD5C5AF3073D}" presName="hierChild1" presStyleCnt="0">
        <dgm:presLayoutVars>
          <dgm:orgChart val="1"/>
          <dgm:chPref val="1"/>
          <dgm:dir/>
          <dgm:animOne val="branch"/>
          <dgm:animLvl val="lvl"/>
          <dgm:resizeHandles/>
        </dgm:presLayoutVars>
      </dgm:prSet>
      <dgm:spPr/>
      <dgm:t>
        <a:bodyPr/>
        <a:lstStyle/>
        <a:p>
          <a:endParaRPr lang="el-GR"/>
        </a:p>
      </dgm:t>
    </dgm:pt>
    <dgm:pt modelId="{3716466B-F0D8-4483-9C14-338150A1B881}" type="pres">
      <dgm:prSet presAssocID="{87E3A071-C341-4885-B81E-1F4201A7EC24}" presName="hierRoot1" presStyleCnt="0">
        <dgm:presLayoutVars>
          <dgm:hierBranch val="init"/>
        </dgm:presLayoutVars>
      </dgm:prSet>
      <dgm:spPr/>
    </dgm:pt>
    <dgm:pt modelId="{BB31D282-EEC6-497C-8390-E6A0B11E77AB}" type="pres">
      <dgm:prSet presAssocID="{87E3A071-C341-4885-B81E-1F4201A7EC24}" presName="rootComposite1" presStyleCnt="0"/>
      <dgm:spPr/>
    </dgm:pt>
    <dgm:pt modelId="{23AA2717-E7F5-4A61-AFEB-8DA6ACC79442}" type="pres">
      <dgm:prSet presAssocID="{87E3A071-C341-4885-B81E-1F4201A7EC24}" presName="rootText1" presStyleLbl="node0" presStyleIdx="0" presStyleCnt="1">
        <dgm:presLayoutVars>
          <dgm:chPref val="3"/>
        </dgm:presLayoutVars>
      </dgm:prSet>
      <dgm:spPr/>
      <dgm:t>
        <a:bodyPr/>
        <a:lstStyle/>
        <a:p>
          <a:endParaRPr lang="el-GR"/>
        </a:p>
      </dgm:t>
    </dgm:pt>
    <dgm:pt modelId="{95745D16-4AC2-4BCE-981E-183F066C0674}" type="pres">
      <dgm:prSet presAssocID="{87E3A071-C341-4885-B81E-1F4201A7EC24}" presName="rootConnector1" presStyleLbl="node1" presStyleIdx="0" presStyleCnt="0"/>
      <dgm:spPr/>
      <dgm:t>
        <a:bodyPr/>
        <a:lstStyle/>
        <a:p>
          <a:endParaRPr lang="el-GR"/>
        </a:p>
      </dgm:t>
    </dgm:pt>
    <dgm:pt modelId="{EFFE205C-B13E-43EE-9981-20821C42AA46}" type="pres">
      <dgm:prSet presAssocID="{87E3A071-C341-4885-B81E-1F4201A7EC24}" presName="hierChild2" presStyleCnt="0"/>
      <dgm:spPr/>
    </dgm:pt>
    <dgm:pt modelId="{0AF88561-0814-4C38-B1D5-2BE98FE1A925}" type="pres">
      <dgm:prSet presAssocID="{C9A7EC8D-4770-433A-B6A0-34E8AC16DA72}" presName="Name64" presStyleLbl="parChTrans1D2" presStyleIdx="0" presStyleCnt="4"/>
      <dgm:spPr/>
      <dgm:t>
        <a:bodyPr/>
        <a:lstStyle/>
        <a:p>
          <a:endParaRPr lang="el-GR"/>
        </a:p>
      </dgm:t>
    </dgm:pt>
    <dgm:pt modelId="{B776618C-89E5-4549-8256-98ACE8314ED9}" type="pres">
      <dgm:prSet presAssocID="{1785819C-8ADC-4D48-9C97-3081991F89E0}" presName="hierRoot2" presStyleCnt="0">
        <dgm:presLayoutVars>
          <dgm:hierBranch val="init"/>
        </dgm:presLayoutVars>
      </dgm:prSet>
      <dgm:spPr/>
    </dgm:pt>
    <dgm:pt modelId="{DA42D4EA-F85C-4EE3-954C-658BE72AC414}" type="pres">
      <dgm:prSet presAssocID="{1785819C-8ADC-4D48-9C97-3081991F89E0}" presName="rootComposite" presStyleCnt="0"/>
      <dgm:spPr/>
    </dgm:pt>
    <dgm:pt modelId="{407A8C7D-87A4-44CD-82D1-4D98CE6BE1F6}" type="pres">
      <dgm:prSet presAssocID="{1785819C-8ADC-4D48-9C97-3081991F89E0}" presName="rootText" presStyleLbl="node2" presStyleIdx="0" presStyleCnt="3">
        <dgm:presLayoutVars>
          <dgm:chPref val="3"/>
        </dgm:presLayoutVars>
      </dgm:prSet>
      <dgm:spPr/>
      <dgm:t>
        <a:bodyPr/>
        <a:lstStyle/>
        <a:p>
          <a:endParaRPr lang="el-GR"/>
        </a:p>
      </dgm:t>
    </dgm:pt>
    <dgm:pt modelId="{1A3879AE-DFD8-4606-9CCE-D423BD4DA1C6}" type="pres">
      <dgm:prSet presAssocID="{1785819C-8ADC-4D48-9C97-3081991F89E0}" presName="rootConnector" presStyleLbl="node2" presStyleIdx="0" presStyleCnt="3"/>
      <dgm:spPr/>
      <dgm:t>
        <a:bodyPr/>
        <a:lstStyle/>
        <a:p>
          <a:endParaRPr lang="el-GR"/>
        </a:p>
      </dgm:t>
    </dgm:pt>
    <dgm:pt modelId="{7BF9591C-8CB2-4618-B9B2-F236CB82DB9E}" type="pres">
      <dgm:prSet presAssocID="{1785819C-8ADC-4D48-9C97-3081991F89E0}" presName="hierChild4" presStyleCnt="0"/>
      <dgm:spPr/>
    </dgm:pt>
    <dgm:pt modelId="{3EF91590-EADD-47BD-BB9F-4F0153C65DAA}" type="pres">
      <dgm:prSet presAssocID="{1785819C-8ADC-4D48-9C97-3081991F89E0}" presName="hierChild5" presStyleCnt="0"/>
      <dgm:spPr/>
    </dgm:pt>
    <dgm:pt modelId="{D7494932-6765-4587-9168-6F1702B6426E}" type="pres">
      <dgm:prSet presAssocID="{38095235-170D-404E-A997-81444A76216C}" presName="Name64" presStyleLbl="parChTrans1D2" presStyleIdx="1" presStyleCnt="4"/>
      <dgm:spPr/>
      <dgm:t>
        <a:bodyPr/>
        <a:lstStyle/>
        <a:p>
          <a:endParaRPr lang="el-GR"/>
        </a:p>
      </dgm:t>
    </dgm:pt>
    <dgm:pt modelId="{88C31069-3DDB-4750-B98D-20AD390EBD3A}" type="pres">
      <dgm:prSet presAssocID="{5DD2CF81-503A-46B3-BF93-FF161700EACE}" presName="hierRoot2" presStyleCnt="0">
        <dgm:presLayoutVars>
          <dgm:hierBranch val="init"/>
        </dgm:presLayoutVars>
      </dgm:prSet>
      <dgm:spPr/>
    </dgm:pt>
    <dgm:pt modelId="{1D1D19F8-A2DC-431B-8C99-054F27FCE3CD}" type="pres">
      <dgm:prSet presAssocID="{5DD2CF81-503A-46B3-BF93-FF161700EACE}" presName="rootComposite" presStyleCnt="0"/>
      <dgm:spPr/>
    </dgm:pt>
    <dgm:pt modelId="{EE810C30-571F-40FE-B6F4-F8A4050E6AFD}" type="pres">
      <dgm:prSet presAssocID="{5DD2CF81-503A-46B3-BF93-FF161700EACE}" presName="rootText" presStyleLbl="node2" presStyleIdx="1" presStyleCnt="3">
        <dgm:presLayoutVars>
          <dgm:chPref val="3"/>
        </dgm:presLayoutVars>
      </dgm:prSet>
      <dgm:spPr/>
      <dgm:t>
        <a:bodyPr/>
        <a:lstStyle/>
        <a:p>
          <a:endParaRPr lang="el-GR"/>
        </a:p>
      </dgm:t>
    </dgm:pt>
    <dgm:pt modelId="{A27A84C0-1A88-4CEA-B036-467FDFBEF0E6}" type="pres">
      <dgm:prSet presAssocID="{5DD2CF81-503A-46B3-BF93-FF161700EACE}" presName="rootConnector" presStyleLbl="node2" presStyleIdx="1" presStyleCnt="3"/>
      <dgm:spPr/>
      <dgm:t>
        <a:bodyPr/>
        <a:lstStyle/>
        <a:p>
          <a:endParaRPr lang="el-GR"/>
        </a:p>
      </dgm:t>
    </dgm:pt>
    <dgm:pt modelId="{552CBF6A-E165-4969-B530-1B11AC6DD926}" type="pres">
      <dgm:prSet presAssocID="{5DD2CF81-503A-46B3-BF93-FF161700EACE}" presName="hierChild4" presStyleCnt="0"/>
      <dgm:spPr/>
    </dgm:pt>
    <dgm:pt modelId="{1F9497CC-656F-4268-B869-3D384FF1CAED}" type="pres">
      <dgm:prSet presAssocID="{5DD2CF81-503A-46B3-BF93-FF161700EACE}" presName="hierChild5" presStyleCnt="0"/>
      <dgm:spPr/>
    </dgm:pt>
    <dgm:pt modelId="{C9894DEC-0755-430A-8548-E2E8D4DBAB85}" type="pres">
      <dgm:prSet presAssocID="{5DAFC77F-3E11-4F2A-9769-B887EA9BD5AE}" presName="Name64" presStyleLbl="parChTrans1D2" presStyleIdx="2" presStyleCnt="4"/>
      <dgm:spPr/>
      <dgm:t>
        <a:bodyPr/>
        <a:lstStyle/>
        <a:p>
          <a:endParaRPr lang="el-GR"/>
        </a:p>
      </dgm:t>
    </dgm:pt>
    <dgm:pt modelId="{C7413151-ACA0-429F-9C43-40C1E7EAE08C}" type="pres">
      <dgm:prSet presAssocID="{3BC47042-DDFF-423C-920D-B1652533A1FC}" presName="hierRoot2" presStyleCnt="0">
        <dgm:presLayoutVars>
          <dgm:hierBranch val="init"/>
        </dgm:presLayoutVars>
      </dgm:prSet>
      <dgm:spPr/>
    </dgm:pt>
    <dgm:pt modelId="{728376CB-E2D2-4837-936A-950E73C217A8}" type="pres">
      <dgm:prSet presAssocID="{3BC47042-DDFF-423C-920D-B1652533A1FC}" presName="rootComposite" presStyleCnt="0"/>
      <dgm:spPr/>
    </dgm:pt>
    <dgm:pt modelId="{F210C7B5-C88C-4B71-B97F-ECD710364AD3}" type="pres">
      <dgm:prSet presAssocID="{3BC47042-DDFF-423C-920D-B1652533A1FC}" presName="rootText" presStyleLbl="node2" presStyleIdx="2" presStyleCnt="3">
        <dgm:presLayoutVars>
          <dgm:chPref val="3"/>
        </dgm:presLayoutVars>
      </dgm:prSet>
      <dgm:spPr/>
      <dgm:t>
        <a:bodyPr/>
        <a:lstStyle/>
        <a:p>
          <a:endParaRPr lang="el-GR"/>
        </a:p>
      </dgm:t>
    </dgm:pt>
    <dgm:pt modelId="{5EB5D501-BCBB-452F-8CBD-8B9F9360F0EC}" type="pres">
      <dgm:prSet presAssocID="{3BC47042-DDFF-423C-920D-B1652533A1FC}" presName="rootConnector" presStyleLbl="node2" presStyleIdx="2" presStyleCnt="3"/>
      <dgm:spPr/>
      <dgm:t>
        <a:bodyPr/>
        <a:lstStyle/>
        <a:p>
          <a:endParaRPr lang="el-GR"/>
        </a:p>
      </dgm:t>
    </dgm:pt>
    <dgm:pt modelId="{9998A84D-F016-4309-9250-34835A65E857}" type="pres">
      <dgm:prSet presAssocID="{3BC47042-DDFF-423C-920D-B1652533A1FC}" presName="hierChild4" presStyleCnt="0"/>
      <dgm:spPr/>
    </dgm:pt>
    <dgm:pt modelId="{6C8B139C-70AE-49ED-B5D6-0B8956B1BAAC}" type="pres">
      <dgm:prSet presAssocID="{3BC47042-DDFF-423C-920D-B1652533A1FC}" presName="hierChild5" presStyleCnt="0"/>
      <dgm:spPr/>
    </dgm:pt>
    <dgm:pt modelId="{66413385-EA30-4E60-8001-9D8B5EF21437}" type="pres">
      <dgm:prSet presAssocID="{87E3A071-C341-4885-B81E-1F4201A7EC24}" presName="hierChild3" presStyleCnt="0"/>
      <dgm:spPr/>
    </dgm:pt>
    <dgm:pt modelId="{2858C748-01A6-4546-B641-B0531E67EBBA}" type="pres">
      <dgm:prSet presAssocID="{5323C4C2-6267-48B3-939B-5D3822C6E953}" presName="Name115" presStyleLbl="parChTrans1D2" presStyleIdx="3" presStyleCnt="4"/>
      <dgm:spPr/>
      <dgm:t>
        <a:bodyPr/>
        <a:lstStyle/>
        <a:p>
          <a:endParaRPr lang="el-GR"/>
        </a:p>
      </dgm:t>
    </dgm:pt>
    <dgm:pt modelId="{715C79AB-FE3F-4245-B74C-AD1A4E547807}" type="pres">
      <dgm:prSet presAssocID="{FA5A8FB1-EA95-4536-9D8B-B0B269EFB831}" presName="hierRoot3" presStyleCnt="0">
        <dgm:presLayoutVars>
          <dgm:hierBranch val="init"/>
        </dgm:presLayoutVars>
      </dgm:prSet>
      <dgm:spPr/>
    </dgm:pt>
    <dgm:pt modelId="{8E453239-696F-4EA4-AE2C-5D3AA9F1711E}" type="pres">
      <dgm:prSet presAssocID="{FA5A8FB1-EA95-4536-9D8B-B0B269EFB831}" presName="rootComposite3" presStyleCnt="0"/>
      <dgm:spPr/>
    </dgm:pt>
    <dgm:pt modelId="{0D7B8F08-04A0-441D-877D-B84079FDB4AE}" type="pres">
      <dgm:prSet presAssocID="{FA5A8FB1-EA95-4536-9D8B-B0B269EFB831}" presName="rootText3" presStyleLbl="asst1" presStyleIdx="0" presStyleCnt="1">
        <dgm:presLayoutVars>
          <dgm:chPref val="3"/>
        </dgm:presLayoutVars>
      </dgm:prSet>
      <dgm:spPr/>
      <dgm:t>
        <a:bodyPr/>
        <a:lstStyle/>
        <a:p>
          <a:endParaRPr lang="el-GR"/>
        </a:p>
      </dgm:t>
    </dgm:pt>
    <dgm:pt modelId="{B90784AC-3CAA-4792-ADC9-1BDDBEB81A0A}" type="pres">
      <dgm:prSet presAssocID="{FA5A8FB1-EA95-4536-9D8B-B0B269EFB831}" presName="rootConnector3" presStyleLbl="asst1" presStyleIdx="0" presStyleCnt="1"/>
      <dgm:spPr/>
      <dgm:t>
        <a:bodyPr/>
        <a:lstStyle/>
        <a:p>
          <a:endParaRPr lang="el-GR"/>
        </a:p>
      </dgm:t>
    </dgm:pt>
    <dgm:pt modelId="{1B1EC356-07F1-4A2C-A3DA-7223ABDA64E7}" type="pres">
      <dgm:prSet presAssocID="{FA5A8FB1-EA95-4536-9D8B-B0B269EFB831}" presName="hierChild6" presStyleCnt="0"/>
      <dgm:spPr/>
    </dgm:pt>
    <dgm:pt modelId="{D2BC9A87-473E-44B7-A977-FDAB44829115}" type="pres">
      <dgm:prSet presAssocID="{FA5A8FB1-EA95-4536-9D8B-B0B269EFB831}" presName="hierChild7" presStyleCnt="0"/>
      <dgm:spPr/>
    </dgm:pt>
  </dgm:ptLst>
  <dgm:cxnLst>
    <dgm:cxn modelId="{A8AD3E89-D54A-4C48-9241-AC311A749BE2}" srcId="{87E3A071-C341-4885-B81E-1F4201A7EC24}" destId="{FA5A8FB1-EA95-4536-9D8B-B0B269EFB831}" srcOrd="0" destOrd="0" parTransId="{5323C4C2-6267-48B3-939B-5D3822C6E953}" sibTransId="{80A32309-31BA-4CF4-878C-618106286601}"/>
    <dgm:cxn modelId="{6E82CAAA-AAA7-47EA-8F6B-D73A37A961A7}" type="presOf" srcId="{22D85ABA-4D42-4F04-85B2-BD5C5AF3073D}" destId="{6728B139-B696-47BC-B70C-1EDFB2CFBB91}" srcOrd="0" destOrd="0" presId="urn:microsoft.com/office/officeart/2009/3/layout/HorizontalOrganizationChart"/>
    <dgm:cxn modelId="{79F90694-CBBD-4904-A020-B3FD992639E6}" type="presOf" srcId="{87E3A071-C341-4885-B81E-1F4201A7EC24}" destId="{95745D16-4AC2-4BCE-981E-183F066C0674}" srcOrd="1" destOrd="0" presId="urn:microsoft.com/office/officeart/2009/3/layout/HorizontalOrganizationChart"/>
    <dgm:cxn modelId="{6D385BB7-8034-4AD4-A0E2-9798C6E10924}" type="presOf" srcId="{87E3A071-C341-4885-B81E-1F4201A7EC24}" destId="{23AA2717-E7F5-4A61-AFEB-8DA6ACC79442}" srcOrd="0" destOrd="0" presId="urn:microsoft.com/office/officeart/2009/3/layout/HorizontalOrganizationChart"/>
    <dgm:cxn modelId="{0A339B47-096F-433A-A59D-66231BF37188}" srcId="{87E3A071-C341-4885-B81E-1F4201A7EC24}" destId="{5DD2CF81-503A-46B3-BF93-FF161700EACE}" srcOrd="2" destOrd="0" parTransId="{38095235-170D-404E-A997-81444A76216C}" sibTransId="{CA8BFFA4-DF35-46BE-B07B-11864F143507}"/>
    <dgm:cxn modelId="{E16FB287-D82B-4E6E-B431-4AF12DEFC861}" type="presOf" srcId="{5DD2CF81-503A-46B3-BF93-FF161700EACE}" destId="{A27A84C0-1A88-4CEA-B036-467FDFBEF0E6}" srcOrd="1" destOrd="0" presId="urn:microsoft.com/office/officeart/2009/3/layout/HorizontalOrganizationChart"/>
    <dgm:cxn modelId="{C443A252-1A39-4ACD-8344-30B16AFDA78C}" type="presOf" srcId="{5323C4C2-6267-48B3-939B-5D3822C6E953}" destId="{2858C748-01A6-4546-B641-B0531E67EBBA}" srcOrd="0" destOrd="0" presId="urn:microsoft.com/office/officeart/2009/3/layout/HorizontalOrganizationChart"/>
    <dgm:cxn modelId="{BB1FB87B-DF0D-4C5A-B4BA-B16BC9535148}" type="presOf" srcId="{FA5A8FB1-EA95-4536-9D8B-B0B269EFB831}" destId="{B90784AC-3CAA-4792-ADC9-1BDDBEB81A0A}" srcOrd="1" destOrd="0" presId="urn:microsoft.com/office/officeart/2009/3/layout/HorizontalOrganizationChart"/>
    <dgm:cxn modelId="{E58A6295-F6B2-4A3C-9125-7D8C48A07F62}" type="presOf" srcId="{38095235-170D-404E-A997-81444A76216C}" destId="{D7494932-6765-4587-9168-6F1702B6426E}" srcOrd="0" destOrd="0" presId="urn:microsoft.com/office/officeart/2009/3/layout/HorizontalOrganizationChart"/>
    <dgm:cxn modelId="{3DDEC967-8640-4793-9AE6-63FB9ECD389E}" type="presOf" srcId="{3BC47042-DDFF-423C-920D-B1652533A1FC}" destId="{5EB5D501-BCBB-452F-8CBD-8B9F9360F0EC}" srcOrd="1" destOrd="0" presId="urn:microsoft.com/office/officeart/2009/3/layout/HorizontalOrganizationChart"/>
    <dgm:cxn modelId="{E0EE84F6-AB73-49C8-A08B-1536E06E8ECE}" type="presOf" srcId="{1785819C-8ADC-4D48-9C97-3081991F89E0}" destId="{407A8C7D-87A4-44CD-82D1-4D98CE6BE1F6}" srcOrd="0" destOrd="0" presId="urn:microsoft.com/office/officeart/2009/3/layout/HorizontalOrganizationChart"/>
    <dgm:cxn modelId="{1001343D-5BC3-4E97-BF4F-32600DB6E82C}" srcId="{22D85ABA-4D42-4F04-85B2-BD5C5AF3073D}" destId="{87E3A071-C341-4885-B81E-1F4201A7EC24}" srcOrd="0" destOrd="0" parTransId="{23C460A7-9DAF-445A-82F5-7F61FAB35CE7}" sibTransId="{474F6196-2DFF-41CE-A366-786727A6A807}"/>
    <dgm:cxn modelId="{1DFD0B65-26EC-4257-ABBD-79D4A7E6D88E}" type="presOf" srcId="{5DD2CF81-503A-46B3-BF93-FF161700EACE}" destId="{EE810C30-571F-40FE-B6F4-F8A4050E6AFD}" srcOrd="0" destOrd="0" presId="urn:microsoft.com/office/officeart/2009/3/layout/HorizontalOrganizationChart"/>
    <dgm:cxn modelId="{EFE4679F-2D8F-4A65-B397-C98D58FAED4D}" srcId="{87E3A071-C341-4885-B81E-1F4201A7EC24}" destId="{3BC47042-DDFF-423C-920D-B1652533A1FC}" srcOrd="3" destOrd="0" parTransId="{5DAFC77F-3E11-4F2A-9769-B887EA9BD5AE}" sibTransId="{CF0692B9-6D98-48C0-88D8-9B1E3D1E1231}"/>
    <dgm:cxn modelId="{88B1CF31-1121-4BEA-B17A-B69EB599E31D}" type="presOf" srcId="{C9A7EC8D-4770-433A-B6A0-34E8AC16DA72}" destId="{0AF88561-0814-4C38-B1D5-2BE98FE1A925}" srcOrd="0" destOrd="0" presId="urn:microsoft.com/office/officeart/2009/3/layout/HorizontalOrganizationChart"/>
    <dgm:cxn modelId="{D377C970-FD42-4B21-944E-A88160D127EF}" type="presOf" srcId="{1785819C-8ADC-4D48-9C97-3081991F89E0}" destId="{1A3879AE-DFD8-4606-9CCE-D423BD4DA1C6}" srcOrd="1" destOrd="0" presId="urn:microsoft.com/office/officeart/2009/3/layout/HorizontalOrganizationChart"/>
    <dgm:cxn modelId="{66A6B4AB-FC30-4EF5-81AE-8DCB93222593}" type="presOf" srcId="{3BC47042-DDFF-423C-920D-B1652533A1FC}" destId="{F210C7B5-C88C-4B71-B97F-ECD710364AD3}" srcOrd="0" destOrd="0" presId="urn:microsoft.com/office/officeart/2009/3/layout/HorizontalOrganizationChart"/>
    <dgm:cxn modelId="{43EDBFED-3AFC-4D09-8CEB-6A126B8B5FED}" type="presOf" srcId="{FA5A8FB1-EA95-4536-9D8B-B0B269EFB831}" destId="{0D7B8F08-04A0-441D-877D-B84079FDB4AE}" srcOrd="0" destOrd="0" presId="urn:microsoft.com/office/officeart/2009/3/layout/HorizontalOrganizationChart"/>
    <dgm:cxn modelId="{82B0DDA7-0BBF-4F62-B659-93321ABB1530}" type="presOf" srcId="{5DAFC77F-3E11-4F2A-9769-B887EA9BD5AE}" destId="{C9894DEC-0755-430A-8548-E2E8D4DBAB85}" srcOrd="0" destOrd="0" presId="urn:microsoft.com/office/officeart/2009/3/layout/HorizontalOrganizationChart"/>
    <dgm:cxn modelId="{ABE5FDEE-29DA-4503-92A6-EBA4CA4AEBDF}" srcId="{87E3A071-C341-4885-B81E-1F4201A7EC24}" destId="{1785819C-8ADC-4D48-9C97-3081991F89E0}" srcOrd="1" destOrd="0" parTransId="{C9A7EC8D-4770-433A-B6A0-34E8AC16DA72}" sibTransId="{C99821B8-098F-4E49-B20D-A024955B6E28}"/>
    <dgm:cxn modelId="{198CA7D9-9600-40D5-B9BE-E1A495BC8FE9}" type="presParOf" srcId="{6728B139-B696-47BC-B70C-1EDFB2CFBB91}" destId="{3716466B-F0D8-4483-9C14-338150A1B881}" srcOrd="0" destOrd="0" presId="urn:microsoft.com/office/officeart/2009/3/layout/HorizontalOrganizationChart"/>
    <dgm:cxn modelId="{230647BB-6C89-4FBC-BD25-1D1A76C842FB}" type="presParOf" srcId="{3716466B-F0D8-4483-9C14-338150A1B881}" destId="{BB31D282-EEC6-497C-8390-E6A0B11E77AB}" srcOrd="0" destOrd="0" presId="urn:microsoft.com/office/officeart/2009/3/layout/HorizontalOrganizationChart"/>
    <dgm:cxn modelId="{A8A0630E-D5E8-4261-92FF-144F3B36AFB0}" type="presParOf" srcId="{BB31D282-EEC6-497C-8390-E6A0B11E77AB}" destId="{23AA2717-E7F5-4A61-AFEB-8DA6ACC79442}" srcOrd="0" destOrd="0" presId="urn:microsoft.com/office/officeart/2009/3/layout/HorizontalOrganizationChart"/>
    <dgm:cxn modelId="{1659ED1F-621C-4181-93BE-1CEFBD5C34B2}" type="presParOf" srcId="{BB31D282-EEC6-497C-8390-E6A0B11E77AB}" destId="{95745D16-4AC2-4BCE-981E-183F066C0674}" srcOrd="1" destOrd="0" presId="urn:microsoft.com/office/officeart/2009/3/layout/HorizontalOrganizationChart"/>
    <dgm:cxn modelId="{AC4A8BF8-2DCC-41D6-8474-6C9971DC1DA2}" type="presParOf" srcId="{3716466B-F0D8-4483-9C14-338150A1B881}" destId="{EFFE205C-B13E-43EE-9981-20821C42AA46}" srcOrd="1" destOrd="0" presId="urn:microsoft.com/office/officeart/2009/3/layout/HorizontalOrganizationChart"/>
    <dgm:cxn modelId="{563D7937-1775-4492-8852-660BA60A804D}" type="presParOf" srcId="{EFFE205C-B13E-43EE-9981-20821C42AA46}" destId="{0AF88561-0814-4C38-B1D5-2BE98FE1A925}" srcOrd="0" destOrd="0" presId="urn:microsoft.com/office/officeart/2009/3/layout/HorizontalOrganizationChart"/>
    <dgm:cxn modelId="{AE449016-3099-460D-9D4C-4C010FA27AB2}" type="presParOf" srcId="{EFFE205C-B13E-43EE-9981-20821C42AA46}" destId="{B776618C-89E5-4549-8256-98ACE8314ED9}" srcOrd="1" destOrd="0" presId="urn:microsoft.com/office/officeart/2009/3/layout/HorizontalOrganizationChart"/>
    <dgm:cxn modelId="{0D67E677-2F23-45DE-8487-1B23713A3D4E}" type="presParOf" srcId="{B776618C-89E5-4549-8256-98ACE8314ED9}" destId="{DA42D4EA-F85C-4EE3-954C-658BE72AC414}" srcOrd="0" destOrd="0" presId="urn:microsoft.com/office/officeart/2009/3/layout/HorizontalOrganizationChart"/>
    <dgm:cxn modelId="{CF2C33B0-11A2-44C0-AFEC-0E37CD09E70E}" type="presParOf" srcId="{DA42D4EA-F85C-4EE3-954C-658BE72AC414}" destId="{407A8C7D-87A4-44CD-82D1-4D98CE6BE1F6}" srcOrd="0" destOrd="0" presId="urn:microsoft.com/office/officeart/2009/3/layout/HorizontalOrganizationChart"/>
    <dgm:cxn modelId="{C3DAEB7E-2850-45AE-B34D-EA09A3BDF903}" type="presParOf" srcId="{DA42D4EA-F85C-4EE3-954C-658BE72AC414}" destId="{1A3879AE-DFD8-4606-9CCE-D423BD4DA1C6}" srcOrd="1" destOrd="0" presId="urn:microsoft.com/office/officeart/2009/3/layout/HorizontalOrganizationChart"/>
    <dgm:cxn modelId="{33102ACD-5BBF-4D48-A547-31295D67549C}" type="presParOf" srcId="{B776618C-89E5-4549-8256-98ACE8314ED9}" destId="{7BF9591C-8CB2-4618-B9B2-F236CB82DB9E}" srcOrd="1" destOrd="0" presId="urn:microsoft.com/office/officeart/2009/3/layout/HorizontalOrganizationChart"/>
    <dgm:cxn modelId="{CE1CA22E-9CF1-4B45-8080-B4A11B42E027}" type="presParOf" srcId="{B776618C-89E5-4549-8256-98ACE8314ED9}" destId="{3EF91590-EADD-47BD-BB9F-4F0153C65DAA}" srcOrd="2" destOrd="0" presId="urn:microsoft.com/office/officeart/2009/3/layout/HorizontalOrganizationChart"/>
    <dgm:cxn modelId="{74A1075F-8269-4BA8-95E9-D778086E2154}" type="presParOf" srcId="{EFFE205C-B13E-43EE-9981-20821C42AA46}" destId="{D7494932-6765-4587-9168-6F1702B6426E}" srcOrd="2" destOrd="0" presId="urn:microsoft.com/office/officeart/2009/3/layout/HorizontalOrganizationChart"/>
    <dgm:cxn modelId="{083CBFF3-286B-4195-9D84-CFA14F46A494}" type="presParOf" srcId="{EFFE205C-B13E-43EE-9981-20821C42AA46}" destId="{88C31069-3DDB-4750-B98D-20AD390EBD3A}" srcOrd="3" destOrd="0" presId="urn:microsoft.com/office/officeart/2009/3/layout/HorizontalOrganizationChart"/>
    <dgm:cxn modelId="{05BFA13B-C470-44E7-916C-725D69664411}" type="presParOf" srcId="{88C31069-3DDB-4750-B98D-20AD390EBD3A}" destId="{1D1D19F8-A2DC-431B-8C99-054F27FCE3CD}" srcOrd="0" destOrd="0" presId="urn:microsoft.com/office/officeart/2009/3/layout/HorizontalOrganizationChart"/>
    <dgm:cxn modelId="{9D124787-C87E-4A64-ABBD-C183855414C9}" type="presParOf" srcId="{1D1D19F8-A2DC-431B-8C99-054F27FCE3CD}" destId="{EE810C30-571F-40FE-B6F4-F8A4050E6AFD}" srcOrd="0" destOrd="0" presId="urn:microsoft.com/office/officeart/2009/3/layout/HorizontalOrganizationChart"/>
    <dgm:cxn modelId="{7A8C450E-6C59-4625-A1EF-0B76F4C1A5E2}" type="presParOf" srcId="{1D1D19F8-A2DC-431B-8C99-054F27FCE3CD}" destId="{A27A84C0-1A88-4CEA-B036-467FDFBEF0E6}" srcOrd="1" destOrd="0" presId="urn:microsoft.com/office/officeart/2009/3/layout/HorizontalOrganizationChart"/>
    <dgm:cxn modelId="{5854CBE7-CD1B-4D5B-9160-EA1E18849753}" type="presParOf" srcId="{88C31069-3DDB-4750-B98D-20AD390EBD3A}" destId="{552CBF6A-E165-4969-B530-1B11AC6DD926}" srcOrd="1" destOrd="0" presId="urn:microsoft.com/office/officeart/2009/3/layout/HorizontalOrganizationChart"/>
    <dgm:cxn modelId="{CA40219C-E64A-4A14-BD7E-C93975DDBB5F}" type="presParOf" srcId="{88C31069-3DDB-4750-B98D-20AD390EBD3A}" destId="{1F9497CC-656F-4268-B869-3D384FF1CAED}" srcOrd="2" destOrd="0" presId="urn:microsoft.com/office/officeart/2009/3/layout/HorizontalOrganizationChart"/>
    <dgm:cxn modelId="{D39CAA4E-9FB4-46D4-96A4-05A1B79A4CBA}" type="presParOf" srcId="{EFFE205C-B13E-43EE-9981-20821C42AA46}" destId="{C9894DEC-0755-430A-8548-E2E8D4DBAB85}" srcOrd="4" destOrd="0" presId="urn:microsoft.com/office/officeart/2009/3/layout/HorizontalOrganizationChart"/>
    <dgm:cxn modelId="{0677C86D-B420-4BAC-AE79-221E427F80E5}" type="presParOf" srcId="{EFFE205C-B13E-43EE-9981-20821C42AA46}" destId="{C7413151-ACA0-429F-9C43-40C1E7EAE08C}" srcOrd="5" destOrd="0" presId="urn:microsoft.com/office/officeart/2009/3/layout/HorizontalOrganizationChart"/>
    <dgm:cxn modelId="{9E70B363-4EB2-423C-BC63-A0AEC4142E2E}" type="presParOf" srcId="{C7413151-ACA0-429F-9C43-40C1E7EAE08C}" destId="{728376CB-E2D2-4837-936A-950E73C217A8}" srcOrd="0" destOrd="0" presId="urn:microsoft.com/office/officeart/2009/3/layout/HorizontalOrganizationChart"/>
    <dgm:cxn modelId="{3A7EF77A-C8EE-4379-A3BC-2D10A6436E50}" type="presParOf" srcId="{728376CB-E2D2-4837-936A-950E73C217A8}" destId="{F210C7B5-C88C-4B71-B97F-ECD710364AD3}" srcOrd="0" destOrd="0" presId="urn:microsoft.com/office/officeart/2009/3/layout/HorizontalOrganizationChart"/>
    <dgm:cxn modelId="{25A58AD2-394C-4C70-A14E-5F6819BEFC5F}" type="presParOf" srcId="{728376CB-E2D2-4837-936A-950E73C217A8}" destId="{5EB5D501-BCBB-452F-8CBD-8B9F9360F0EC}" srcOrd="1" destOrd="0" presId="urn:microsoft.com/office/officeart/2009/3/layout/HorizontalOrganizationChart"/>
    <dgm:cxn modelId="{749E1713-E848-471B-BD2B-DEEDE9A77128}" type="presParOf" srcId="{C7413151-ACA0-429F-9C43-40C1E7EAE08C}" destId="{9998A84D-F016-4309-9250-34835A65E857}" srcOrd="1" destOrd="0" presId="urn:microsoft.com/office/officeart/2009/3/layout/HorizontalOrganizationChart"/>
    <dgm:cxn modelId="{24144C24-CD13-453D-A78B-FF98CCA348C1}" type="presParOf" srcId="{C7413151-ACA0-429F-9C43-40C1E7EAE08C}" destId="{6C8B139C-70AE-49ED-B5D6-0B8956B1BAAC}" srcOrd="2" destOrd="0" presId="urn:microsoft.com/office/officeart/2009/3/layout/HorizontalOrganizationChart"/>
    <dgm:cxn modelId="{7E29C530-DA23-4914-B2BE-67175AFC9367}" type="presParOf" srcId="{3716466B-F0D8-4483-9C14-338150A1B881}" destId="{66413385-EA30-4E60-8001-9D8B5EF21437}" srcOrd="2" destOrd="0" presId="urn:microsoft.com/office/officeart/2009/3/layout/HorizontalOrganizationChart"/>
    <dgm:cxn modelId="{F97BCE5A-8398-452A-9073-BEC046FE441C}" type="presParOf" srcId="{66413385-EA30-4E60-8001-9D8B5EF21437}" destId="{2858C748-01A6-4546-B641-B0531E67EBBA}" srcOrd="0" destOrd="0" presId="urn:microsoft.com/office/officeart/2009/3/layout/HorizontalOrganizationChart"/>
    <dgm:cxn modelId="{3BACA2D2-7FEB-4335-9FDF-D265E2D2A8BF}" type="presParOf" srcId="{66413385-EA30-4E60-8001-9D8B5EF21437}" destId="{715C79AB-FE3F-4245-B74C-AD1A4E547807}" srcOrd="1" destOrd="0" presId="urn:microsoft.com/office/officeart/2009/3/layout/HorizontalOrganizationChart"/>
    <dgm:cxn modelId="{5D195D07-C708-4036-A8C2-507140AA250E}" type="presParOf" srcId="{715C79AB-FE3F-4245-B74C-AD1A4E547807}" destId="{8E453239-696F-4EA4-AE2C-5D3AA9F1711E}" srcOrd="0" destOrd="0" presId="urn:microsoft.com/office/officeart/2009/3/layout/HorizontalOrganizationChart"/>
    <dgm:cxn modelId="{4F07DC02-8030-4003-93E1-1601E7AD4CA0}" type="presParOf" srcId="{8E453239-696F-4EA4-AE2C-5D3AA9F1711E}" destId="{0D7B8F08-04A0-441D-877D-B84079FDB4AE}" srcOrd="0" destOrd="0" presId="urn:microsoft.com/office/officeart/2009/3/layout/HorizontalOrganizationChart"/>
    <dgm:cxn modelId="{0CAFB081-9DE0-4051-A95A-2FD85BD61E7F}" type="presParOf" srcId="{8E453239-696F-4EA4-AE2C-5D3AA9F1711E}" destId="{B90784AC-3CAA-4792-ADC9-1BDDBEB81A0A}" srcOrd="1" destOrd="0" presId="urn:microsoft.com/office/officeart/2009/3/layout/HorizontalOrganizationChart"/>
    <dgm:cxn modelId="{C36DF846-FAB1-4A66-82AC-EFD7D614DD64}" type="presParOf" srcId="{715C79AB-FE3F-4245-B74C-AD1A4E547807}" destId="{1B1EC356-07F1-4A2C-A3DA-7223ABDA64E7}" srcOrd="1" destOrd="0" presId="urn:microsoft.com/office/officeart/2009/3/layout/HorizontalOrganizationChart"/>
    <dgm:cxn modelId="{E1EB14BA-E9C8-436D-860A-3772EB47F891}" type="presParOf" srcId="{715C79AB-FE3F-4245-B74C-AD1A4E547807}" destId="{D2BC9A87-473E-44B7-A977-FDAB44829115}" srcOrd="2" destOrd="0" presId="urn:microsoft.com/office/officeart/2009/3/layout/HorizontalOrganizationChart"/>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2D85ABA-4D42-4F04-85B2-BD5C5AF3073D}" type="doc">
      <dgm:prSet loTypeId="urn:microsoft.com/office/officeart/2009/3/layout/HorizontalOrganizationChart" loCatId="hierarchy" qsTypeId="urn:microsoft.com/office/officeart/2005/8/quickstyle/simple1" qsCatId="simple" csTypeId="urn:microsoft.com/office/officeart/2005/8/colors/colorful1#7" csCatId="colorful" phldr="1"/>
      <dgm:spPr/>
      <dgm:t>
        <a:bodyPr/>
        <a:lstStyle/>
        <a:p>
          <a:endParaRPr lang="en-US"/>
        </a:p>
      </dgm:t>
    </dgm:pt>
    <dgm:pt modelId="{87E3A071-C341-4885-B81E-1F4201A7EC24}">
      <dgm:prSet phldrT="[Text]" custT="1"/>
      <dgm:spPr/>
      <dgm:t>
        <a:bodyPr/>
        <a:lstStyle/>
        <a:p>
          <a:r>
            <a:rPr lang="en-US" sz="1200" dirty="0" err="1"/>
            <a:t>R&amp;I</a:t>
          </a:r>
          <a:r>
            <a:rPr lang="en-US" sz="1200" dirty="0"/>
            <a:t> , competitiveness</a:t>
          </a:r>
        </a:p>
      </dgm:t>
    </dgm:pt>
    <dgm:pt modelId="{23C460A7-9DAF-445A-82F5-7F61FAB35CE7}" type="parTrans" cxnId="{1001343D-5BC3-4E97-BF4F-32600DB6E82C}">
      <dgm:prSet/>
      <dgm:spPr/>
      <dgm:t>
        <a:bodyPr/>
        <a:lstStyle/>
        <a:p>
          <a:endParaRPr lang="en-US" sz="1600"/>
        </a:p>
      </dgm:t>
    </dgm:pt>
    <dgm:pt modelId="{474F6196-2DFF-41CE-A366-786727A6A807}" type="sibTrans" cxnId="{1001343D-5BC3-4E97-BF4F-32600DB6E82C}">
      <dgm:prSet/>
      <dgm:spPr/>
      <dgm:t>
        <a:bodyPr/>
        <a:lstStyle/>
        <a:p>
          <a:endParaRPr lang="en-US" sz="1600"/>
        </a:p>
      </dgm:t>
    </dgm:pt>
    <dgm:pt modelId="{FA5A8FB1-EA95-4536-9D8B-B0B269EFB831}" type="asst">
      <dgm:prSet phldrT="[Text]" custT="1"/>
      <dgm:spPr/>
      <dgm:t>
        <a:bodyPr/>
        <a:lstStyle/>
        <a:p>
          <a:r>
            <a:rPr lang="en-US" sz="1200" dirty="0"/>
            <a:t>10 POLICY PRIORITIES</a:t>
          </a:r>
        </a:p>
      </dgm:t>
    </dgm:pt>
    <dgm:pt modelId="{5323C4C2-6267-48B3-939B-5D3822C6E953}" type="parTrans" cxnId="{A8AD3E89-D54A-4C48-9241-AC311A749BE2}">
      <dgm:prSet/>
      <dgm:spPr/>
      <dgm:t>
        <a:bodyPr/>
        <a:lstStyle/>
        <a:p>
          <a:endParaRPr lang="en-US" sz="1600"/>
        </a:p>
      </dgm:t>
    </dgm:pt>
    <dgm:pt modelId="{80A32309-31BA-4CF4-878C-618106286601}" type="sibTrans" cxnId="{A8AD3E89-D54A-4C48-9241-AC311A749BE2}">
      <dgm:prSet/>
      <dgm:spPr/>
      <dgm:t>
        <a:bodyPr/>
        <a:lstStyle/>
        <a:p>
          <a:endParaRPr lang="en-US" sz="1600"/>
        </a:p>
      </dgm:t>
    </dgm:pt>
    <dgm:pt modelId="{1785819C-8ADC-4D48-9C97-3081991F89E0}">
      <dgm:prSet phldrT="[Text]" custT="1"/>
      <dgm:spPr/>
      <dgm:t>
        <a:bodyPr/>
        <a:lstStyle/>
        <a:p>
          <a:r>
            <a:rPr lang="en-US" sz="1200" dirty="0"/>
            <a:t>LEGISLATIVE MEASURES</a:t>
          </a:r>
        </a:p>
      </dgm:t>
    </dgm:pt>
    <dgm:pt modelId="{C9A7EC8D-4770-433A-B6A0-34E8AC16DA72}" type="parTrans" cxnId="{ABE5FDEE-29DA-4503-92A6-EBA4CA4AEBDF}">
      <dgm:prSet/>
      <dgm:spPr/>
      <dgm:t>
        <a:bodyPr/>
        <a:lstStyle/>
        <a:p>
          <a:endParaRPr lang="en-US" sz="1600"/>
        </a:p>
      </dgm:t>
    </dgm:pt>
    <dgm:pt modelId="{C99821B8-098F-4E49-B20D-A024955B6E28}" type="sibTrans" cxnId="{ABE5FDEE-29DA-4503-92A6-EBA4CA4AEBDF}">
      <dgm:prSet/>
      <dgm:spPr/>
      <dgm:t>
        <a:bodyPr/>
        <a:lstStyle/>
        <a:p>
          <a:endParaRPr lang="en-US" sz="1600"/>
        </a:p>
      </dgm:t>
    </dgm:pt>
    <dgm:pt modelId="{5DD2CF81-503A-46B3-BF93-FF161700EACE}">
      <dgm:prSet phldrT="[Text]" custT="1"/>
      <dgm:spPr/>
      <dgm:t>
        <a:bodyPr/>
        <a:lstStyle/>
        <a:p>
          <a:r>
            <a:rPr lang="en-US" sz="1200" dirty="0"/>
            <a:t>ECONOMIC MEASURES</a:t>
          </a:r>
        </a:p>
      </dgm:t>
    </dgm:pt>
    <dgm:pt modelId="{38095235-170D-404E-A997-81444A76216C}" type="parTrans" cxnId="{0A339B47-096F-433A-A59D-66231BF37188}">
      <dgm:prSet/>
      <dgm:spPr/>
      <dgm:t>
        <a:bodyPr/>
        <a:lstStyle/>
        <a:p>
          <a:endParaRPr lang="en-US" sz="1600"/>
        </a:p>
      </dgm:t>
    </dgm:pt>
    <dgm:pt modelId="{CA8BFFA4-DF35-46BE-B07B-11864F143507}" type="sibTrans" cxnId="{0A339B47-096F-433A-A59D-66231BF37188}">
      <dgm:prSet/>
      <dgm:spPr/>
      <dgm:t>
        <a:bodyPr/>
        <a:lstStyle/>
        <a:p>
          <a:endParaRPr lang="en-US" sz="1600"/>
        </a:p>
      </dgm:t>
    </dgm:pt>
    <dgm:pt modelId="{3BC47042-DDFF-423C-920D-B1652533A1FC}">
      <dgm:prSet phldrT="[Text]" custT="1"/>
      <dgm:spPr/>
      <dgm:t>
        <a:bodyPr/>
        <a:lstStyle/>
        <a:p>
          <a:r>
            <a:rPr lang="en-US" sz="1200" dirty="0"/>
            <a:t>TECHNICAL MEASURES</a:t>
          </a:r>
        </a:p>
      </dgm:t>
    </dgm:pt>
    <dgm:pt modelId="{5DAFC77F-3E11-4F2A-9769-B887EA9BD5AE}" type="parTrans" cxnId="{EFE4679F-2D8F-4A65-B397-C98D58FAED4D}">
      <dgm:prSet/>
      <dgm:spPr/>
      <dgm:t>
        <a:bodyPr/>
        <a:lstStyle/>
        <a:p>
          <a:endParaRPr lang="en-US" sz="1600"/>
        </a:p>
      </dgm:t>
    </dgm:pt>
    <dgm:pt modelId="{CF0692B9-6D98-48C0-88D8-9B1E3D1E1231}" type="sibTrans" cxnId="{EFE4679F-2D8F-4A65-B397-C98D58FAED4D}">
      <dgm:prSet/>
      <dgm:spPr/>
      <dgm:t>
        <a:bodyPr/>
        <a:lstStyle/>
        <a:p>
          <a:endParaRPr lang="en-US" sz="1600"/>
        </a:p>
      </dgm:t>
    </dgm:pt>
    <dgm:pt modelId="{6728B139-B696-47BC-B70C-1EDFB2CFBB91}" type="pres">
      <dgm:prSet presAssocID="{22D85ABA-4D42-4F04-85B2-BD5C5AF3073D}" presName="hierChild1" presStyleCnt="0">
        <dgm:presLayoutVars>
          <dgm:orgChart val="1"/>
          <dgm:chPref val="1"/>
          <dgm:dir/>
          <dgm:animOne val="branch"/>
          <dgm:animLvl val="lvl"/>
          <dgm:resizeHandles/>
        </dgm:presLayoutVars>
      </dgm:prSet>
      <dgm:spPr/>
      <dgm:t>
        <a:bodyPr/>
        <a:lstStyle/>
        <a:p>
          <a:endParaRPr lang="el-GR"/>
        </a:p>
      </dgm:t>
    </dgm:pt>
    <dgm:pt modelId="{3716466B-F0D8-4483-9C14-338150A1B881}" type="pres">
      <dgm:prSet presAssocID="{87E3A071-C341-4885-B81E-1F4201A7EC24}" presName="hierRoot1" presStyleCnt="0">
        <dgm:presLayoutVars>
          <dgm:hierBranch val="init"/>
        </dgm:presLayoutVars>
      </dgm:prSet>
      <dgm:spPr/>
    </dgm:pt>
    <dgm:pt modelId="{BB31D282-EEC6-497C-8390-E6A0B11E77AB}" type="pres">
      <dgm:prSet presAssocID="{87E3A071-C341-4885-B81E-1F4201A7EC24}" presName="rootComposite1" presStyleCnt="0"/>
      <dgm:spPr/>
    </dgm:pt>
    <dgm:pt modelId="{23AA2717-E7F5-4A61-AFEB-8DA6ACC79442}" type="pres">
      <dgm:prSet presAssocID="{87E3A071-C341-4885-B81E-1F4201A7EC24}" presName="rootText1" presStyleLbl="node0" presStyleIdx="0" presStyleCnt="1">
        <dgm:presLayoutVars>
          <dgm:chPref val="3"/>
        </dgm:presLayoutVars>
      </dgm:prSet>
      <dgm:spPr/>
      <dgm:t>
        <a:bodyPr/>
        <a:lstStyle/>
        <a:p>
          <a:endParaRPr lang="el-GR"/>
        </a:p>
      </dgm:t>
    </dgm:pt>
    <dgm:pt modelId="{95745D16-4AC2-4BCE-981E-183F066C0674}" type="pres">
      <dgm:prSet presAssocID="{87E3A071-C341-4885-B81E-1F4201A7EC24}" presName="rootConnector1" presStyleLbl="node1" presStyleIdx="0" presStyleCnt="0"/>
      <dgm:spPr/>
      <dgm:t>
        <a:bodyPr/>
        <a:lstStyle/>
        <a:p>
          <a:endParaRPr lang="el-GR"/>
        </a:p>
      </dgm:t>
    </dgm:pt>
    <dgm:pt modelId="{EFFE205C-B13E-43EE-9981-20821C42AA46}" type="pres">
      <dgm:prSet presAssocID="{87E3A071-C341-4885-B81E-1F4201A7EC24}" presName="hierChild2" presStyleCnt="0"/>
      <dgm:spPr/>
    </dgm:pt>
    <dgm:pt modelId="{0AF88561-0814-4C38-B1D5-2BE98FE1A925}" type="pres">
      <dgm:prSet presAssocID="{C9A7EC8D-4770-433A-B6A0-34E8AC16DA72}" presName="Name64" presStyleLbl="parChTrans1D2" presStyleIdx="0" presStyleCnt="4"/>
      <dgm:spPr/>
      <dgm:t>
        <a:bodyPr/>
        <a:lstStyle/>
        <a:p>
          <a:endParaRPr lang="el-GR"/>
        </a:p>
      </dgm:t>
    </dgm:pt>
    <dgm:pt modelId="{B776618C-89E5-4549-8256-98ACE8314ED9}" type="pres">
      <dgm:prSet presAssocID="{1785819C-8ADC-4D48-9C97-3081991F89E0}" presName="hierRoot2" presStyleCnt="0">
        <dgm:presLayoutVars>
          <dgm:hierBranch val="init"/>
        </dgm:presLayoutVars>
      </dgm:prSet>
      <dgm:spPr/>
    </dgm:pt>
    <dgm:pt modelId="{DA42D4EA-F85C-4EE3-954C-658BE72AC414}" type="pres">
      <dgm:prSet presAssocID="{1785819C-8ADC-4D48-9C97-3081991F89E0}" presName="rootComposite" presStyleCnt="0"/>
      <dgm:spPr/>
    </dgm:pt>
    <dgm:pt modelId="{407A8C7D-87A4-44CD-82D1-4D98CE6BE1F6}" type="pres">
      <dgm:prSet presAssocID="{1785819C-8ADC-4D48-9C97-3081991F89E0}" presName="rootText" presStyleLbl="node2" presStyleIdx="0" presStyleCnt="3">
        <dgm:presLayoutVars>
          <dgm:chPref val="3"/>
        </dgm:presLayoutVars>
      </dgm:prSet>
      <dgm:spPr/>
      <dgm:t>
        <a:bodyPr/>
        <a:lstStyle/>
        <a:p>
          <a:endParaRPr lang="el-GR"/>
        </a:p>
      </dgm:t>
    </dgm:pt>
    <dgm:pt modelId="{1A3879AE-DFD8-4606-9CCE-D423BD4DA1C6}" type="pres">
      <dgm:prSet presAssocID="{1785819C-8ADC-4D48-9C97-3081991F89E0}" presName="rootConnector" presStyleLbl="node2" presStyleIdx="0" presStyleCnt="3"/>
      <dgm:spPr/>
      <dgm:t>
        <a:bodyPr/>
        <a:lstStyle/>
        <a:p>
          <a:endParaRPr lang="el-GR"/>
        </a:p>
      </dgm:t>
    </dgm:pt>
    <dgm:pt modelId="{7BF9591C-8CB2-4618-B9B2-F236CB82DB9E}" type="pres">
      <dgm:prSet presAssocID="{1785819C-8ADC-4D48-9C97-3081991F89E0}" presName="hierChild4" presStyleCnt="0"/>
      <dgm:spPr/>
    </dgm:pt>
    <dgm:pt modelId="{3EF91590-EADD-47BD-BB9F-4F0153C65DAA}" type="pres">
      <dgm:prSet presAssocID="{1785819C-8ADC-4D48-9C97-3081991F89E0}" presName="hierChild5" presStyleCnt="0"/>
      <dgm:spPr/>
    </dgm:pt>
    <dgm:pt modelId="{D7494932-6765-4587-9168-6F1702B6426E}" type="pres">
      <dgm:prSet presAssocID="{38095235-170D-404E-A997-81444A76216C}" presName="Name64" presStyleLbl="parChTrans1D2" presStyleIdx="1" presStyleCnt="4"/>
      <dgm:spPr/>
      <dgm:t>
        <a:bodyPr/>
        <a:lstStyle/>
        <a:p>
          <a:endParaRPr lang="el-GR"/>
        </a:p>
      </dgm:t>
    </dgm:pt>
    <dgm:pt modelId="{88C31069-3DDB-4750-B98D-20AD390EBD3A}" type="pres">
      <dgm:prSet presAssocID="{5DD2CF81-503A-46B3-BF93-FF161700EACE}" presName="hierRoot2" presStyleCnt="0">
        <dgm:presLayoutVars>
          <dgm:hierBranch val="init"/>
        </dgm:presLayoutVars>
      </dgm:prSet>
      <dgm:spPr/>
    </dgm:pt>
    <dgm:pt modelId="{1D1D19F8-A2DC-431B-8C99-054F27FCE3CD}" type="pres">
      <dgm:prSet presAssocID="{5DD2CF81-503A-46B3-BF93-FF161700EACE}" presName="rootComposite" presStyleCnt="0"/>
      <dgm:spPr/>
    </dgm:pt>
    <dgm:pt modelId="{EE810C30-571F-40FE-B6F4-F8A4050E6AFD}" type="pres">
      <dgm:prSet presAssocID="{5DD2CF81-503A-46B3-BF93-FF161700EACE}" presName="rootText" presStyleLbl="node2" presStyleIdx="1" presStyleCnt="3">
        <dgm:presLayoutVars>
          <dgm:chPref val="3"/>
        </dgm:presLayoutVars>
      </dgm:prSet>
      <dgm:spPr/>
      <dgm:t>
        <a:bodyPr/>
        <a:lstStyle/>
        <a:p>
          <a:endParaRPr lang="el-GR"/>
        </a:p>
      </dgm:t>
    </dgm:pt>
    <dgm:pt modelId="{A27A84C0-1A88-4CEA-B036-467FDFBEF0E6}" type="pres">
      <dgm:prSet presAssocID="{5DD2CF81-503A-46B3-BF93-FF161700EACE}" presName="rootConnector" presStyleLbl="node2" presStyleIdx="1" presStyleCnt="3"/>
      <dgm:spPr/>
      <dgm:t>
        <a:bodyPr/>
        <a:lstStyle/>
        <a:p>
          <a:endParaRPr lang="el-GR"/>
        </a:p>
      </dgm:t>
    </dgm:pt>
    <dgm:pt modelId="{552CBF6A-E165-4969-B530-1B11AC6DD926}" type="pres">
      <dgm:prSet presAssocID="{5DD2CF81-503A-46B3-BF93-FF161700EACE}" presName="hierChild4" presStyleCnt="0"/>
      <dgm:spPr/>
    </dgm:pt>
    <dgm:pt modelId="{1F9497CC-656F-4268-B869-3D384FF1CAED}" type="pres">
      <dgm:prSet presAssocID="{5DD2CF81-503A-46B3-BF93-FF161700EACE}" presName="hierChild5" presStyleCnt="0"/>
      <dgm:spPr/>
    </dgm:pt>
    <dgm:pt modelId="{C9894DEC-0755-430A-8548-E2E8D4DBAB85}" type="pres">
      <dgm:prSet presAssocID="{5DAFC77F-3E11-4F2A-9769-B887EA9BD5AE}" presName="Name64" presStyleLbl="parChTrans1D2" presStyleIdx="2" presStyleCnt="4"/>
      <dgm:spPr/>
      <dgm:t>
        <a:bodyPr/>
        <a:lstStyle/>
        <a:p>
          <a:endParaRPr lang="el-GR"/>
        </a:p>
      </dgm:t>
    </dgm:pt>
    <dgm:pt modelId="{C7413151-ACA0-429F-9C43-40C1E7EAE08C}" type="pres">
      <dgm:prSet presAssocID="{3BC47042-DDFF-423C-920D-B1652533A1FC}" presName="hierRoot2" presStyleCnt="0">
        <dgm:presLayoutVars>
          <dgm:hierBranch val="init"/>
        </dgm:presLayoutVars>
      </dgm:prSet>
      <dgm:spPr/>
    </dgm:pt>
    <dgm:pt modelId="{728376CB-E2D2-4837-936A-950E73C217A8}" type="pres">
      <dgm:prSet presAssocID="{3BC47042-DDFF-423C-920D-B1652533A1FC}" presName="rootComposite" presStyleCnt="0"/>
      <dgm:spPr/>
    </dgm:pt>
    <dgm:pt modelId="{F210C7B5-C88C-4B71-B97F-ECD710364AD3}" type="pres">
      <dgm:prSet presAssocID="{3BC47042-DDFF-423C-920D-B1652533A1FC}" presName="rootText" presStyleLbl="node2" presStyleIdx="2" presStyleCnt="3">
        <dgm:presLayoutVars>
          <dgm:chPref val="3"/>
        </dgm:presLayoutVars>
      </dgm:prSet>
      <dgm:spPr/>
      <dgm:t>
        <a:bodyPr/>
        <a:lstStyle/>
        <a:p>
          <a:endParaRPr lang="el-GR"/>
        </a:p>
      </dgm:t>
    </dgm:pt>
    <dgm:pt modelId="{5EB5D501-BCBB-452F-8CBD-8B9F9360F0EC}" type="pres">
      <dgm:prSet presAssocID="{3BC47042-DDFF-423C-920D-B1652533A1FC}" presName="rootConnector" presStyleLbl="node2" presStyleIdx="2" presStyleCnt="3"/>
      <dgm:spPr/>
      <dgm:t>
        <a:bodyPr/>
        <a:lstStyle/>
        <a:p>
          <a:endParaRPr lang="el-GR"/>
        </a:p>
      </dgm:t>
    </dgm:pt>
    <dgm:pt modelId="{9998A84D-F016-4309-9250-34835A65E857}" type="pres">
      <dgm:prSet presAssocID="{3BC47042-DDFF-423C-920D-B1652533A1FC}" presName="hierChild4" presStyleCnt="0"/>
      <dgm:spPr/>
    </dgm:pt>
    <dgm:pt modelId="{6C8B139C-70AE-49ED-B5D6-0B8956B1BAAC}" type="pres">
      <dgm:prSet presAssocID="{3BC47042-DDFF-423C-920D-B1652533A1FC}" presName="hierChild5" presStyleCnt="0"/>
      <dgm:spPr/>
    </dgm:pt>
    <dgm:pt modelId="{66413385-EA30-4E60-8001-9D8B5EF21437}" type="pres">
      <dgm:prSet presAssocID="{87E3A071-C341-4885-B81E-1F4201A7EC24}" presName="hierChild3" presStyleCnt="0"/>
      <dgm:spPr/>
    </dgm:pt>
    <dgm:pt modelId="{2858C748-01A6-4546-B641-B0531E67EBBA}" type="pres">
      <dgm:prSet presAssocID="{5323C4C2-6267-48B3-939B-5D3822C6E953}" presName="Name115" presStyleLbl="parChTrans1D2" presStyleIdx="3" presStyleCnt="4"/>
      <dgm:spPr/>
      <dgm:t>
        <a:bodyPr/>
        <a:lstStyle/>
        <a:p>
          <a:endParaRPr lang="el-GR"/>
        </a:p>
      </dgm:t>
    </dgm:pt>
    <dgm:pt modelId="{715C79AB-FE3F-4245-B74C-AD1A4E547807}" type="pres">
      <dgm:prSet presAssocID="{FA5A8FB1-EA95-4536-9D8B-B0B269EFB831}" presName="hierRoot3" presStyleCnt="0">
        <dgm:presLayoutVars>
          <dgm:hierBranch val="init"/>
        </dgm:presLayoutVars>
      </dgm:prSet>
      <dgm:spPr/>
    </dgm:pt>
    <dgm:pt modelId="{8E453239-696F-4EA4-AE2C-5D3AA9F1711E}" type="pres">
      <dgm:prSet presAssocID="{FA5A8FB1-EA95-4536-9D8B-B0B269EFB831}" presName="rootComposite3" presStyleCnt="0"/>
      <dgm:spPr/>
    </dgm:pt>
    <dgm:pt modelId="{0D7B8F08-04A0-441D-877D-B84079FDB4AE}" type="pres">
      <dgm:prSet presAssocID="{FA5A8FB1-EA95-4536-9D8B-B0B269EFB831}" presName="rootText3" presStyleLbl="asst1" presStyleIdx="0" presStyleCnt="1">
        <dgm:presLayoutVars>
          <dgm:chPref val="3"/>
        </dgm:presLayoutVars>
      </dgm:prSet>
      <dgm:spPr/>
      <dgm:t>
        <a:bodyPr/>
        <a:lstStyle/>
        <a:p>
          <a:endParaRPr lang="el-GR"/>
        </a:p>
      </dgm:t>
    </dgm:pt>
    <dgm:pt modelId="{B90784AC-3CAA-4792-ADC9-1BDDBEB81A0A}" type="pres">
      <dgm:prSet presAssocID="{FA5A8FB1-EA95-4536-9D8B-B0B269EFB831}" presName="rootConnector3" presStyleLbl="asst1" presStyleIdx="0" presStyleCnt="1"/>
      <dgm:spPr/>
      <dgm:t>
        <a:bodyPr/>
        <a:lstStyle/>
        <a:p>
          <a:endParaRPr lang="el-GR"/>
        </a:p>
      </dgm:t>
    </dgm:pt>
    <dgm:pt modelId="{1B1EC356-07F1-4A2C-A3DA-7223ABDA64E7}" type="pres">
      <dgm:prSet presAssocID="{FA5A8FB1-EA95-4536-9D8B-B0B269EFB831}" presName="hierChild6" presStyleCnt="0"/>
      <dgm:spPr/>
    </dgm:pt>
    <dgm:pt modelId="{D2BC9A87-473E-44B7-A977-FDAB44829115}" type="pres">
      <dgm:prSet presAssocID="{FA5A8FB1-EA95-4536-9D8B-B0B269EFB831}" presName="hierChild7" presStyleCnt="0"/>
      <dgm:spPr/>
    </dgm:pt>
  </dgm:ptLst>
  <dgm:cxnLst>
    <dgm:cxn modelId="{A8AD3E89-D54A-4C48-9241-AC311A749BE2}" srcId="{87E3A071-C341-4885-B81E-1F4201A7EC24}" destId="{FA5A8FB1-EA95-4536-9D8B-B0B269EFB831}" srcOrd="0" destOrd="0" parTransId="{5323C4C2-6267-48B3-939B-5D3822C6E953}" sibTransId="{80A32309-31BA-4CF4-878C-618106286601}"/>
    <dgm:cxn modelId="{9F2DBD39-5323-4951-B1CB-E29124AE1FF1}" type="presOf" srcId="{1785819C-8ADC-4D48-9C97-3081991F89E0}" destId="{407A8C7D-87A4-44CD-82D1-4D98CE6BE1F6}" srcOrd="0" destOrd="0" presId="urn:microsoft.com/office/officeart/2009/3/layout/HorizontalOrganizationChart"/>
    <dgm:cxn modelId="{CB149319-EEB4-46AF-871F-8FD54C5C5266}" type="presOf" srcId="{3BC47042-DDFF-423C-920D-B1652533A1FC}" destId="{F210C7B5-C88C-4B71-B97F-ECD710364AD3}" srcOrd="0" destOrd="0" presId="urn:microsoft.com/office/officeart/2009/3/layout/HorizontalOrganizationChart"/>
    <dgm:cxn modelId="{0A339B47-096F-433A-A59D-66231BF37188}" srcId="{87E3A071-C341-4885-B81E-1F4201A7EC24}" destId="{5DD2CF81-503A-46B3-BF93-FF161700EACE}" srcOrd="2" destOrd="0" parTransId="{38095235-170D-404E-A997-81444A76216C}" sibTransId="{CA8BFFA4-DF35-46BE-B07B-11864F143507}"/>
    <dgm:cxn modelId="{850519A2-EF49-441F-B64F-ADE56F8EF34B}" type="presOf" srcId="{5DAFC77F-3E11-4F2A-9769-B887EA9BD5AE}" destId="{C9894DEC-0755-430A-8548-E2E8D4DBAB85}" srcOrd="0" destOrd="0" presId="urn:microsoft.com/office/officeart/2009/3/layout/HorizontalOrganizationChart"/>
    <dgm:cxn modelId="{8FD9BF74-3CF3-4E34-8D5B-71894B3A3DF1}" type="presOf" srcId="{5DD2CF81-503A-46B3-BF93-FF161700EACE}" destId="{EE810C30-571F-40FE-B6F4-F8A4050E6AFD}" srcOrd="0" destOrd="0" presId="urn:microsoft.com/office/officeart/2009/3/layout/HorizontalOrganizationChart"/>
    <dgm:cxn modelId="{2170562D-EC8F-47A8-A3B8-A02E978E93AD}" type="presOf" srcId="{38095235-170D-404E-A997-81444A76216C}" destId="{D7494932-6765-4587-9168-6F1702B6426E}" srcOrd="0" destOrd="0" presId="urn:microsoft.com/office/officeart/2009/3/layout/HorizontalOrganizationChart"/>
    <dgm:cxn modelId="{1001343D-5BC3-4E97-BF4F-32600DB6E82C}" srcId="{22D85ABA-4D42-4F04-85B2-BD5C5AF3073D}" destId="{87E3A071-C341-4885-B81E-1F4201A7EC24}" srcOrd="0" destOrd="0" parTransId="{23C460A7-9DAF-445A-82F5-7F61FAB35CE7}" sibTransId="{474F6196-2DFF-41CE-A366-786727A6A807}"/>
    <dgm:cxn modelId="{EFE4679F-2D8F-4A65-B397-C98D58FAED4D}" srcId="{87E3A071-C341-4885-B81E-1F4201A7EC24}" destId="{3BC47042-DDFF-423C-920D-B1652533A1FC}" srcOrd="3" destOrd="0" parTransId="{5DAFC77F-3E11-4F2A-9769-B887EA9BD5AE}" sibTransId="{CF0692B9-6D98-48C0-88D8-9B1E3D1E1231}"/>
    <dgm:cxn modelId="{5667A927-C55D-4318-9410-6A106E918D21}" type="presOf" srcId="{C9A7EC8D-4770-433A-B6A0-34E8AC16DA72}" destId="{0AF88561-0814-4C38-B1D5-2BE98FE1A925}" srcOrd="0" destOrd="0" presId="urn:microsoft.com/office/officeart/2009/3/layout/HorizontalOrganizationChart"/>
    <dgm:cxn modelId="{D6496909-8744-4914-8770-DD8F0C0CC37D}" type="presOf" srcId="{22D85ABA-4D42-4F04-85B2-BD5C5AF3073D}" destId="{6728B139-B696-47BC-B70C-1EDFB2CFBB91}" srcOrd="0" destOrd="0" presId="urn:microsoft.com/office/officeart/2009/3/layout/HorizontalOrganizationChart"/>
    <dgm:cxn modelId="{C3049E21-3FAA-43FC-96BC-5B5D5F4D1605}" type="presOf" srcId="{5323C4C2-6267-48B3-939B-5D3822C6E953}" destId="{2858C748-01A6-4546-B641-B0531E67EBBA}" srcOrd="0" destOrd="0" presId="urn:microsoft.com/office/officeart/2009/3/layout/HorizontalOrganizationChart"/>
    <dgm:cxn modelId="{0D30ABF3-4B5A-4AEF-A795-05E34A836FD9}" type="presOf" srcId="{FA5A8FB1-EA95-4536-9D8B-B0B269EFB831}" destId="{0D7B8F08-04A0-441D-877D-B84079FDB4AE}" srcOrd="0" destOrd="0" presId="urn:microsoft.com/office/officeart/2009/3/layout/HorizontalOrganizationChart"/>
    <dgm:cxn modelId="{0D5C3C39-4135-4E53-9C3E-F7583F7444C4}" type="presOf" srcId="{1785819C-8ADC-4D48-9C97-3081991F89E0}" destId="{1A3879AE-DFD8-4606-9CCE-D423BD4DA1C6}" srcOrd="1" destOrd="0" presId="urn:microsoft.com/office/officeart/2009/3/layout/HorizontalOrganizationChart"/>
    <dgm:cxn modelId="{D765D0C6-B3B9-433E-BC8C-5F85F48C014B}" type="presOf" srcId="{87E3A071-C341-4885-B81E-1F4201A7EC24}" destId="{95745D16-4AC2-4BCE-981E-183F066C0674}" srcOrd="1" destOrd="0" presId="urn:microsoft.com/office/officeart/2009/3/layout/HorizontalOrganizationChart"/>
    <dgm:cxn modelId="{135044B8-7C30-47E6-A40E-7D0826CEF6AF}" type="presOf" srcId="{3BC47042-DDFF-423C-920D-B1652533A1FC}" destId="{5EB5D501-BCBB-452F-8CBD-8B9F9360F0EC}" srcOrd="1" destOrd="0" presId="urn:microsoft.com/office/officeart/2009/3/layout/HorizontalOrganizationChart"/>
    <dgm:cxn modelId="{C9813C3C-F14F-4994-AFB0-D18FD6FFA4DD}" type="presOf" srcId="{87E3A071-C341-4885-B81E-1F4201A7EC24}" destId="{23AA2717-E7F5-4A61-AFEB-8DA6ACC79442}" srcOrd="0" destOrd="0" presId="urn:microsoft.com/office/officeart/2009/3/layout/HorizontalOrganizationChart"/>
    <dgm:cxn modelId="{CFB91DF1-2AD9-4C0B-9377-C6AD5AAB509B}" type="presOf" srcId="{FA5A8FB1-EA95-4536-9D8B-B0B269EFB831}" destId="{B90784AC-3CAA-4792-ADC9-1BDDBEB81A0A}" srcOrd="1" destOrd="0" presId="urn:microsoft.com/office/officeart/2009/3/layout/HorizontalOrganizationChart"/>
    <dgm:cxn modelId="{ABE5FDEE-29DA-4503-92A6-EBA4CA4AEBDF}" srcId="{87E3A071-C341-4885-B81E-1F4201A7EC24}" destId="{1785819C-8ADC-4D48-9C97-3081991F89E0}" srcOrd="1" destOrd="0" parTransId="{C9A7EC8D-4770-433A-B6A0-34E8AC16DA72}" sibTransId="{C99821B8-098F-4E49-B20D-A024955B6E28}"/>
    <dgm:cxn modelId="{072FC27D-A66B-4457-A221-B1159D2CA10F}" type="presOf" srcId="{5DD2CF81-503A-46B3-BF93-FF161700EACE}" destId="{A27A84C0-1A88-4CEA-B036-467FDFBEF0E6}" srcOrd="1" destOrd="0" presId="urn:microsoft.com/office/officeart/2009/3/layout/HorizontalOrganizationChart"/>
    <dgm:cxn modelId="{07305F1C-FFB4-4D53-967B-321948852AFB}" type="presParOf" srcId="{6728B139-B696-47BC-B70C-1EDFB2CFBB91}" destId="{3716466B-F0D8-4483-9C14-338150A1B881}" srcOrd="0" destOrd="0" presId="urn:microsoft.com/office/officeart/2009/3/layout/HorizontalOrganizationChart"/>
    <dgm:cxn modelId="{317A61B3-BDBD-4638-8E89-8568D4AF134A}" type="presParOf" srcId="{3716466B-F0D8-4483-9C14-338150A1B881}" destId="{BB31D282-EEC6-497C-8390-E6A0B11E77AB}" srcOrd="0" destOrd="0" presId="urn:microsoft.com/office/officeart/2009/3/layout/HorizontalOrganizationChart"/>
    <dgm:cxn modelId="{6CBC8432-138B-42C2-87DA-42C7B44D6885}" type="presParOf" srcId="{BB31D282-EEC6-497C-8390-E6A0B11E77AB}" destId="{23AA2717-E7F5-4A61-AFEB-8DA6ACC79442}" srcOrd="0" destOrd="0" presId="urn:microsoft.com/office/officeart/2009/3/layout/HorizontalOrganizationChart"/>
    <dgm:cxn modelId="{C4C2F12F-2F4D-4545-834F-19724CEE5EC8}" type="presParOf" srcId="{BB31D282-EEC6-497C-8390-E6A0B11E77AB}" destId="{95745D16-4AC2-4BCE-981E-183F066C0674}" srcOrd="1" destOrd="0" presId="urn:microsoft.com/office/officeart/2009/3/layout/HorizontalOrganizationChart"/>
    <dgm:cxn modelId="{9C015C92-9278-4FAF-979E-78BB7DFEF367}" type="presParOf" srcId="{3716466B-F0D8-4483-9C14-338150A1B881}" destId="{EFFE205C-B13E-43EE-9981-20821C42AA46}" srcOrd="1" destOrd="0" presId="urn:microsoft.com/office/officeart/2009/3/layout/HorizontalOrganizationChart"/>
    <dgm:cxn modelId="{0639FC2E-B881-46D7-9F7F-C6CC82C7591C}" type="presParOf" srcId="{EFFE205C-B13E-43EE-9981-20821C42AA46}" destId="{0AF88561-0814-4C38-B1D5-2BE98FE1A925}" srcOrd="0" destOrd="0" presId="urn:microsoft.com/office/officeart/2009/3/layout/HorizontalOrganizationChart"/>
    <dgm:cxn modelId="{F3FE4E3C-0BBA-49EE-B297-56266814EEAB}" type="presParOf" srcId="{EFFE205C-B13E-43EE-9981-20821C42AA46}" destId="{B776618C-89E5-4549-8256-98ACE8314ED9}" srcOrd="1" destOrd="0" presId="urn:microsoft.com/office/officeart/2009/3/layout/HorizontalOrganizationChart"/>
    <dgm:cxn modelId="{3D779F62-8671-4784-B63D-DFF9036FA09F}" type="presParOf" srcId="{B776618C-89E5-4549-8256-98ACE8314ED9}" destId="{DA42D4EA-F85C-4EE3-954C-658BE72AC414}" srcOrd="0" destOrd="0" presId="urn:microsoft.com/office/officeart/2009/3/layout/HorizontalOrganizationChart"/>
    <dgm:cxn modelId="{08470BAE-6526-44DD-9E50-E90913F9A0D7}" type="presParOf" srcId="{DA42D4EA-F85C-4EE3-954C-658BE72AC414}" destId="{407A8C7D-87A4-44CD-82D1-4D98CE6BE1F6}" srcOrd="0" destOrd="0" presId="urn:microsoft.com/office/officeart/2009/3/layout/HorizontalOrganizationChart"/>
    <dgm:cxn modelId="{1EAADFD4-0AC5-4F7D-9FDA-A71902F5E5E1}" type="presParOf" srcId="{DA42D4EA-F85C-4EE3-954C-658BE72AC414}" destId="{1A3879AE-DFD8-4606-9CCE-D423BD4DA1C6}" srcOrd="1" destOrd="0" presId="urn:microsoft.com/office/officeart/2009/3/layout/HorizontalOrganizationChart"/>
    <dgm:cxn modelId="{66C2157B-3736-41F4-97C3-229BB9E8A90A}" type="presParOf" srcId="{B776618C-89E5-4549-8256-98ACE8314ED9}" destId="{7BF9591C-8CB2-4618-B9B2-F236CB82DB9E}" srcOrd="1" destOrd="0" presId="urn:microsoft.com/office/officeart/2009/3/layout/HorizontalOrganizationChart"/>
    <dgm:cxn modelId="{306458FF-901F-4D52-A6D6-87F358D0EC3D}" type="presParOf" srcId="{B776618C-89E5-4549-8256-98ACE8314ED9}" destId="{3EF91590-EADD-47BD-BB9F-4F0153C65DAA}" srcOrd="2" destOrd="0" presId="urn:microsoft.com/office/officeart/2009/3/layout/HorizontalOrganizationChart"/>
    <dgm:cxn modelId="{67334F49-54C2-475C-B144-A74A7FAAF982}" type="presParOf" srcId="{EFFE205C-B13E-43EE-9981-20821C42AA46}" destId="{D7494932-6765-4587-9168-6F1702B6426E}" srcOrd="2" destOrd="0" presId="urn:microsoft.com/office/officeart/2009/3/layout/HorizontalOrganizationChart"/>
    <dgm:cxn modelId="{DE9D660A-3CFD-43F7-8E8A-3A4E669C5109}" type="presParOf" srcId="{EFFE205C-B13E-43EE-9981-20821C42AA46}" destId="{88C31069-3DDB-4750-B98D-20AD390EBD3A}" srcOrd="3" destOrd="0" presId="urn:microsoft.com/office/officeart/2009/3/layout/HorizontalOrganizationChart"/>
    <dgm:cxn modelId="{68DAB84E-5AEA-4A84-BADB-AC2E70AD9BCD}" type="presParOf" srcId="{88C31069-3DDB-4750-B98D-20AD390EBD3A}" destId="{1D1D19F8-A2DC-431B-8C99-054F27FCE3CD}" srcOrd="0" destOrd="0" presId="urn:microsoft.com/office/officeart/2009/3/layout/HorizontalOrganizationChart"/>
    <dgm:cxn modelId="{33BFC18C-E717-4DB0-BF67-CC3E8467E1E9}" type="presParOf" srcId="{1D1D19F8-A2DC-431B-8C99-054F27FCE3CD}" destId="{EE810C30-571F-40FE-B6F4-F8A4050E6AFD}" srcOrd="0" destOrd="0" presId="urn:microsoft.com/office/officeart/2009/3/layout/HorizontalOrganizationChart"/>
    <dgm:cxn modelId="{49AD098F-7D85-4519-8899-51C161FF5834}" type="presParOf" srcId="{1D1D19F8-A2DC-431B-8C99-054F27FCE3CD}" destId="{A27A84C0-1A88-4CEA-B036-467FDFBEF0E6}" srcOrd="1" destOrd="0" presId="urn:microsoft.com/office/officeart/2009/3/layout/HorizontalOrganizationChart"/>
    <dgm:cxn modelId="{64F98C86-4DDC-4814-BDEB-4F446238AE0A}" type="presParOf" srcId="{88C31069-3DDB-4750-B98D-20AD390EBD3A}" destId="{552CBF6A-E165-4969-B530-1B11AC6DD926}" srcOrd="1" destOrd="0" presId="urn:microsoft.com/office/officeart/2009/3/layout/HorizontalOrganizationChart"/>
    <dgm:cxn modelId="{EB79A8C7-8884-4B7D-B8D5-A58A6F309C65}" type="presParOf" srcId="{88C31069-3DDB-4750-B98D-20AD390EBD3A}" destId="{1F9497CC-656F-4268-B869-3D384FF1CAED}" srcOrd="2" destOrd="0" presId="urn:microsoft.com/office/officeart/2009/3/layout/HorizontalOrganizationChart"/>
    <dgm:cxn modelId="{BA99CA61-7A34-406E-922B-96FB4160A2EB}" type="presParOf" srcId="{EFFE205C-B13E-43EE-9981-20821C42AA46}" destId="{C9894DEC-0755-430A-8548-E2E8D4DBAB85}" srcOrd="4" destOrd="0" presId="urn:microsoft.com/office/officeart/2009/3/layout/HorizontalOrganizationChart"/>
    <dgm:cxn modelId="{2BD447BD-BF5B-4ED8-93D7-ADD2B6037C94}" type="presParOf" srcId="{EFFE205C-B13E-43EE-9981-20821C42AA46}" destId="{C7413151-ACA0-429F-9C43-40C1E7EAE08C}" srcOrd="5" destOrd="0" presId="urn:microsoft.com/office/officeart/2009/3/layout/HorizontalOrganizationChart"/>
    <dgm:cxn modelId="{9D71A9AF-180A-4A5F-A85B-9A0013B3FA6A}" type="presParOf" srcId="{C7413151-ACA0-429F-9C43-40C1E7EAE08C}" destId="{728376CB-E2D2-4837-936A-950E73C217A8}" srcOrd="0" destOrd="0" presId="urn:microsoft.com/office/officeart/2009/3/layout/HorizontalOrganizationChart"/>
    <dgm:cxn modelId="{2C54C213-042A-471B-8726-CA5DEE5C0147}" type="presParOf" srcId="{728376CB-E2D2-4837-936A-950E73C217A8}" destId="{F210C7B5-C88C-4B71-B97F-ECD710364AD3}" srcOrd="0" destOrd="0" presId="urn:microsoft.com/office/officeart/2009/3/layout/HorizontalOrganizationChart"/>
    <dgm:cxn modelId="{C5A6AE07-32F8-4DE6-8F6B-B95B3ABD5C10}" type="presParOf" srcId="{728376CB-E2D2-4837-936A-950E73C217A8}" destId="{5EB5D501-BCBB-452F-8CBD-8B9F9360F0EC}" srcOrd="1" destOrd="0" presId="urn:microsoft.com/office/officeart/2009/3/layout/HorizontalOrganizationChart"/>
    <dgm:cxn modelId="{4B7113A7-EF54-481F-82DE-79654E627694}" type="presParOf" srcId="{C7413151-ACA0-429F-9C43-40C1E7EAE08C}" destId="{9998A84D-F016-4309-9250-34835A65E857}" srcOrd="1" destOrd="0" presId="urn:microsoft.com/office/officeart/2009/3/layout/HorizontalOrganizationChart"/>
    <dgm:cxn modelId="{355B6B5C-A6FA-4969-A2F8-59956708E7E1}" type="presParOf" srcId="{C7413151-ACA0-429F-9C43-40C1E7EAE08C}" destId="{6C8B139C-70AE-49ED-B5D6-0B8956B1BAAC}" srcOrd="2" destOrd="0" presId="urn:microsoft.com/office/officeart/2009/3/layout/HorizontalOrganizationChart"/>
    <dgm:cxn modelId="{FAAFB377-A3D4-477A-84D5-A7CF3C596A5D}" type="presParOf" srcId="{3716466B-F0D8-4483-9C14-338150A1B881}" destId="{66413385-EA30-4E60-8001-9D8B5EF21437}" srcOrd="2" destOrd="0" presId="urn:microsoft.com/office/officeart/2009/3/layout/HorizontalOrganizationChart"/>
    <dgm:cxn modelId="{96C5FCFA-6530-43D3-A79B-95D216C35514}" type="presParOf" srcId="{66413385-EA30-4E60-8001-9D8B5EF21437}" destId="{2858C748-01A6-4546-B641-B0531E67EBBA}" srcOrd="0" destOrd="0" presId="urn:microsoft.com/office/officeart/2009/3/layout/HorizontalOrganizationChart"/>
    <dgm:cxn modelId="{283A4443-CCBE-492A-A298-63D1022689BE}" type="presParOf" srcId="{66413385-EA30-4E60-8001-9D8B5EF21437}" destId="{715C79AB-FE3F-4245-B74C-AD1A4E547807}" srcOrd="1" destOrd="0" presId="urn:microsoft.com/office/officeart/2009/3/layout/HorizontalOrganizationChart"/>
    <dgm:cxn modelId="{9533465F-4008-48DD-9B19-490E382F1D62}" type="presParOf" srcId="{715C79AB-FE3F-4245-B74C-AD1A4E547807}" destId="{8E453239-696F-4EA4-AE2C-5D3AA9F1711E}" srcOrd="0" destOrd="0" presId="urn:microsoft.com/office/officeart/2009/3/layout/HorizontalOrganizationChart"/>
    <dgm:cxn modelId="{800792DD-4CBF-4DA9-91B9-FCD644F25C6B}" type="presParOf" srcId="{8E453239-696F-4EA4-AE2C-5D3AA9F1711E}" destId="{0D7B8F08-04A0-441D-877D-B84079FDB4AE}" srcOrd="0" destOrd="0" presId="urn:microsoft.com/office/officeart/2009/3/layout/HorizontalOrganizationChart"/>
    <dgm:cxn modelId="{693660F7-1295-41EE-9D15-1B354BAB0590}" type="presParOf" srcId="{8E453239-696F-4EA4-AE2C-5D3AA9F1711E}" destId="{B90784AC-3CAA-4792-ADC9-1BDDBEB81A0A}" srcOrd="1" destOrd="0" presId="urn:microsoft.com/office/officeart/2009/3/layout/HorizontalOrganizationChart"/>
    <dgm:cxn modelId="{55071E96-BA85-4478-9B1F-06F96D8BEF7B}" type="presParOf" srcId="{715C79AB-FE3F-4245-B74C-AD1A4E547807}" destId="{1B1EC356-07F1-4A2C-A3DA-7223ABDA64E7}" srcOrd="1" destOrd="0" presId="urn:microsoft.com/office/officeart/2009/3/layout/HorizontalOrganizationChart"/>
    <dgm:cxn modelId="{1F1DC1F3-3CD0-4304-B427-47B3AA42B8D2}" type="presParOf" srcId="{715C79AB-FE3F-4245-B74C-AD1A4E547807}" destId="{D2BC9A87-473E-44B7-A977-FDAB44829115}" srcOrd="2" destOrd="0" presId="urn:microsoft.com/office/officeart/2009/3/layout/HorizontalOrganizationChart"/>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58C748-01A6-4546-B641-B0531E67EBBA}">
      <dsp:nvSpPr>
        <dsp:cNvPr id="0" name=""/>
        <dsp:cNvSpPr/>
      </dsp:nvSpPr>
      <dsp:spPr>
        <a:xfrm>
          <a:off x="1523037" y="601448"/>
          <a:ext cx="870119" cy="91440"/>
        </a:xfrm>
        <a:custGeom>
          <a:avLst/>
          <a:gdLst/>
          <a:ahLst/>
          <a:cxnLst/>
          <a:rect l="0" t="0" r="0" b="0"/>
          <a:pathLst>
            <a:path>
              <a:moveTo>
                <a:pt x="0" y="123409"/>
              </a:moveTo>
              <a:lnTo>
                <a:pt x="870119" y="123409"/>
              </a:lnTo>
              <a:lnTo>
                <a:pt x="870119"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894DEC-0755-430A-8548-E2E8D4DBAB85}">
      <dsp:nvSpPr>
        <dsp:cNvPr id="0" name=""/>
        <dsp:cNvSpPr/>
      </dsp:nvSpPr>
      <dsp:spPr>
        <a:xfrm>
          <a:off x="1523037" y="724857"/>
          <a:ext cx="1740238" cy="534501"/>
        </a:xfrm>
        <a:custGeom>
          <a:avLst/>
          <a:gdLst/>
          <a:ahLst/>
          <a:cxnLst/>
          <a:rect l="0" t="0" r="0" b="0"/>
          <a:pathLst>
            <a:path>
              <a:moveTo>
                <a:pt x="0" y="0"/>
              </a:moveTo>
              <a:lnTo>
                <a:pt x="1615936" y="0"/>
              </a:lnTo>
              <a:lnTo>
                <a:pt x="1615936" y="534501"/>
              </a:lnTo>
              <a:lnTo>
                <a:pt x="1740238" y="53450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494932-6765-4587-9168-6F1702B6426E}">
      <dsp:nvSpPr>
        <dsp:cNvPr id="0" name=""/>
        <dsp:cNvSpPr/>
      </dsp:nvSpPr>
      <dsp:spPr>
        <a:xfrm>
          <a:off x="1523037" y="679137"/>
          <a:ext cx="1740238" cy="91440"/>
        </a:xfrm>
        <a:custGeom>
          <a:avLst/>
          <a:gdLst/>
          <a:ahLst/>
          <a:cxnLst/>
          <a:rect l="0" t="0" r="0" b="0"/>
          <a:pathLst>
            <a:path>
              <a:moveTo>
                <a:pt x="0" y="45720"/>
              </a:moveTo>
              <a:lnTo>
                <a:pt x="1740238"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F88561-0814-4C38-B1D5-2BE98FE1A925}">
      <dsp:nvSpPr>
        <dsp:cNvPr id="0" name=""/>
        <dsp:cNvSpPr/>
      </dsp:nvSpPr>
      <dsp:spPr>
        <a:xfrm>
          <a:off x="1523037" y="190356"/>
          <a:ext cx="1740238" cy="534501"/>
        </a:xfrm>
        <a:custGeom>
          <a:avLst/>
          <a:gdLst/>
          <a:ahLst/>
          <a:cxnLst/>
          <a:rect l="0" t="0" r="0" b="0"/>
          <a:pathLst>
            <a:path>
              <a:moveTo>
                <a:pt x="0" y="534501"/>
              </a:moveTo>
              <a:lnTo>
                <a:pt x="1615936" y="534501"/>
              </a:lnTo>
              <a:lnTo>
                <a:pt x="1615936" y="0"/>
              </a:lnTo>
              <a:lnTo>
                <a:pt x="1740238"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AA2717-E7F5-4A61-AFEB-8DA6ACC79442}">
      <dsp:nvSpPr>
        <dsp:cNvPr id="0" name=""/>
        <dsp:cNvSpPr/>
      </dsp:nvSpPr>
      <dsp:spPr>
        <a:xfrm>
          <a:off x="280009" y="535296"/>
          <a:ext cx="1243027" cy="3791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RES</a:t>
          </a:r>
        </a:p>
      </dsp:txBody>
      <dsp:txXfrm>
        <a:off x="280009" y="535296"/>
        <a:ext cx="1243027" cy="379123"/>
      </dsp:txXfrm>
    </dsp:sp>
    <dsp:sp modelId="{407A8C7D-87A4-44CD-82D1-4D98CE6BE1F6}">
      <dsp:nvSpPr>
        <dsp:cNvPr id="0" name=""/>
        <dsp:cNvSpPr/>
      </dsp:nvSpPr>
      <dsp:spPr>
        <a:xfrm>
          <a:off x="3263276" y="794"/>
          <a:ext cx="1243027" cy="37912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LEGISLATIVE MEASURES</a:t>
          </a:r>
        </a:p>
      </dsp:txBody>
      <dsp:txXfrm>
        <a:off x="3263276" y="794"/>
        <a:ext cx="1243027" cy="379123"/>
      </dsp:txXfrm>
    </dsp:sp>
    <dsp:sp modelId="{EE810C30-571F-40FE-B6F4-F8A4050E6AFD}">
      <dsp:nvSpPr>
        <dsp:cNvPr id="0" name=""/>
        <dsp:cNvSpPr/>
      </dsp:nvSpPr>
      <dsp:spPr>
        <a:xfrm>
          <a:off x="3263276" y="535296"/>
          <a:ext cx="1243027" cy="37912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ECONOMIC MEASURES</a:t>
          </a:r>
        </a:p>
      </dsp:txBody>
      <dsp:txXfrm>
        <a:off x="3263276" y="535296"/>
        <a:ext cx="1243027" cy="379123"/>
      </dsp:txXfrm>
    </dsp:sp>
    <dsp:sp modelId="{F210C7B5-C88C-4B71-B97F-ECD710364AD3}">
      <dsp:nvSpPr>
        <dsp:cNvPr id="0" name=""/>
        <dsp:cNvSpPr/>
      </dsp:nvSpPr>
      <dsp:spPr>
        <a:xfrm>
          <a:off x="3263276" y="1069798"/>
          <a:ext cx="1243027" cy="37912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TECHNICAL MEASURES</a:t>
          </a:r>
        </a:p>
      </dsp:txBody>
      <dsp:txXfrm>
        <a:off x="3263276" y="1069798"/>
        <a:ext cx="1243027" cy="379123"/>
      </dsp:txXfrm>
    </dsp:sp>
    <dsp:sp modelId="{0D7B8F08-04A0-441D-877D-B84079FDB4AE}">
      <dsp:nvSpPr>
        <dsp:cNvPr id="0" name=""/>
        <dsp:cNvSpPr/>
      </dsp:nvSpPr>
      <dsp:spPr>
        <a:xfrm>
          <a:off x="1771643" y="268045"/>
          <a:ext cx="1243027" cy="37912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9 POLICY PRIORITIES</a:t>
          </a:r>
        </a:p>
      </dsp:txBody>
      <dsp:txXfrm>
        <a:off x="1771643" y="268045"/>
        <a:ext cx="1243027" cy="3791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58C748-01A6-4546-B641-B0531E67EBBA}">
      <dsp:nvSpPr>
        <dsp:cNvPr id="0" name=""/>
        <dsp:cNvSpPr/>
      </dsp:nvSpPr>
      <dsp:spPr>
        <a:xfrm>
          <a:off x="1527235" y="601378"/>
          <a:ext cx="870908" cy="91440"/>
        </a:xfrm>
        <a:custGeom>
          <a:avLst/>
          <a:gdLst/>
          <a:ahLst/>
          <a:cxnLst/>
          <a:rect l="0" t="0" r="0" b="0"/>
          <a:pathLst>
            <a:path>
              <a:moveTo>
                <a:pt x="0" y="123479"/>
              </a:moveTo>
              <a:lnTo>
                <a:pt x="870908" y="123479"/>
              </a:lnTo>
              <a:lnTo>
                <a:pt x="870908"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894DEC-0755-430A-8548-E2E8D4DBAB85}">
      <dsp:nvSpPr>
        <dsp:cNvPr id="0" name=""/>
        <dsp:cNvSpPr/>
      </dsp:nvSpPr>
      <dsp:spPr>
        <a:xfrm>
          <a:off x="1527235" y="724857"/>
          <a:ext cx="1741816" cy="534986"/>
        </a:xfrm>
        <a:custGeom>
          <a:avLst/>
          <a:gdLst/>
          <a:ahLst/>
          <a:cxnLst/>
          <a:rect l="0" t="0" r="0" b="0"/>
          <a:pathLst>
            <a:path>
              <a:moveTo>
                <a:pt x="0" y="0"/>
              </a:moveTo>
              <a:lnTo>
                <a:pt x="1617400" y="0"/>
              </a:lnTo>
              <a:lnTo>
                <a:pt x="1617400" y="534986"/>
              </a:lnTo>
              <a:lnTo>
                <a:pt x="1741816" y="53498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494932-6765-4587-9168-6F1702B6426E}">
      <dsp:nvSpPr>
        <dsp:cNvPr id="0" name=""/>
        <dsp:cNvSpPr/>
      </dsp:nvSpPr>
      <dsp:spPr>
        <a:xfrm>
          <a:off x="1527235" y="679137"/>
          <a:ext cx="1741816" cy="91440"/>
        </a:xfrm>
        <a:custGeom>
          <a:avLst/>
          <a:gdLst/>
          <a:ahLst/>
          <a:cxnLst/>
          <a:rect l="0" t="0" r="0" b="0"/>
          <a:pathLst>
            <a:path>
              <a:moveTo>
                <a:pt x="0" y="45720"/>
              </a:moveTo>
              <a:lnTo>
                <a:pt x="1741816"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F88561-0814-4C38-B1D5-2BE98FE1A925}">
      <dsp:nvSpPr>
        <dsp:cNvPr id="0" name=""/>
        <dsp:cNvSpPr/>
      </dsp:nvSpPr>
      <dsp:spPr>
        <a:xfrm>
          <a:off x="1527235" y="189871"/>
          <a:ext cx="1741816" cy="534986"/>
        </a:xfrm>
        <a:custGeom>
          <a:avLst/>
          <a:gdLst/>
          <a:ahLst/>
          <a:cxnLst/>
          <a:rect l="0" t="0" r="0" b="0"/>
          <a:pathLst>
            <a:path>
              <a:moveTo>
                <a:pt x="0" y="534986"/>
              </a:moveTo>
              <a:lnTo>
                <a:pt x="1617400" y="534986"/>
              </a:lnTo>
              <a:lnTo>
                <a:pt x="1617400" y="0"/>
              </a:lnTo>
              <a:lnTo>
                <a:pt x="1741816"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AA2717-E7F5-4A61-AFEB-8DA6ACC79442}">
      <dsp:nvSpPr>
        <dsp:cNvPr id="0" name=""/>
        <dsp:cNvSpPr/>
      </dsp:nvSpPr>
      <dsp:spPr>
        <a:xfrm>
          <a:off x="283081" y="535124"/>
          <a:ext cx="1244154" cy="3794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EE</a:t>
          </a:r>
        </a:p>
      </dsp:txBody>
      <dsp:txXfrm>
        <a:off x="283081" y="535124"/>
        <a:ext cx="1244154" cy="379467"/>
      </dsp:txXfrm>
    </dsp:sp>
    <dsp:sp modelId="{407A8C7D-87A4-44CD-82D1-4D98CE6BE1F6}">
      <dsp:nvSpPr>
        <dsp:cNvPr id="0" name=""/>
        <dsp:cNvSpPr/>
      </dsp:nvSpPr>
      <dsp:spPr>
        <a:xfrm>
          <a:off x="3269052" y="138"/>
          <a:ext cx="1244154" cy="37946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LEGISLATIVE MEASURES</a:t>
          </a:r>
        </a:p>
      </dsp:txBody>
      <dsp:txXfrm>
        <a:off x="3269052" y="138"/>
        <a:ext cx="1244154" cy="379467"/>
      </dsp:txXfrm>
    </dsp:sp>
    <dsp:sp modelId="{EE810C30-571F-40FE-B6F4-F8A4050E6AFD}">
      <dsp:nvSpPr>
        <dsp:cNvPr id="0" name=""/>
        <dsp:cNvSpPr/>
      </dsp:nvSpPr>
      <dsp:spPr>
        <a:xfrm>
          <a:off x="3269052" y="535124"/>
          <a:ext cx="1244154" cy="37946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ECONOMIC MEASURES</a:t>
          </a:r>
        </a:p>
      </dsp:txBody>
      <dsp:txXfrm>
        <a:off x="3269052" y="535124"/>
        <a:ext cx="1244154" cy="379467"/>
      </dsp:txXfrm>
    </dsp:sp>
    <dsp:sp modelId="{F210C7B5-C88C-4B71-B97F-ECD710364AD3}">
      <dsp:nvSpPr>
        <dsp:cNvPr id="0" name=""/>
        <dsp:cNvSpPr/>
      </dsp:nvSpPr>
      <dsp:spPr>
        <a:xfrm>
          <a:off x="3269052" y="1070110"/>
          <a:ext cx="1244154" cy="37946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TECHNICAL MEASURES</a:t>
          </a:r>
        </a:p>
      </dsp:txBody>
      <dsp:txXfrm>
        <a:off x="3269052" y="1070110"/>
        <a:ext cx="1244154" cy="379467"/>
      </dsp:txXfrm>
    </dsp:sp>
    <dsp:sp modelId="{0D7B8F08-04A0-441D-877D-B84079FDB4AE}">
      <dsp:nvSpPr>
        <dsp:cNvPr id="0" name=""/>
        <dsp:cNvSpPr/>
      </dsp:nvSpPr>
      <dsp:spPr>
        <a:xfrm>
          <a:off x="1776066" y="267631"/>
          <a:ext cx="1244154" cy="37946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8 POLICY PRIORITIES</a:t>
          </a:r>
        </a:p>
      </dsp:txBody>
      <dsp:txXfrm>
        <a:off x="1776066" y="267631"/>
        <a:ext cx="1244154" cy="3794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58C748-01A6-4546-B641-B0531E67EBBA}">
      <dsp:nvSpPr>
        <dsp:cNvPr id="0" name=""/>
        <dsp:cNvSpPr/>
      </dsp:nvSpPr>
      <dsp:spPr>
        <a:xfrm>
          <a:off x="1444783" y="633599"/>
          <a:ext cx="914093" cy="91440"/>
        </a:xfrm>
        <a:custGeom>
          <a:avLst/>
          <a:gdLst/>
          <a:ahLst/>
          <a:cxnLst/>
          <a:rect l="0" t="0" r="0" b="0"/>
          <a:pathLst>
            <a:path>
              <a:moveTo>
                <a:pt x="0" y="127335"/>
              </a:moveTo>
              <a:lnTo>
                <a:pt x="914093" y="127335"/>
              </a:lnTo>
              <a:lnTo>
                <a:pt x="914093"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894DEC-0755-430A-8548-E2E8D4DBAB85}">
      <dsp:nvSpPr>
        <dsp:cNvPr id="0" name=""/>
        <dsp:cNvSpPr/>
      </dsp:nvSpPr>
      <dsp:spPr>
        <a:xfrm>
          <a:off x="1444783" y="760934"/>
          <a:ext cx="1828186" cy="561514"/>
        </a:xfrm>
        <a:custGeom>
          <a:avLst/>
          <a:gdLst/>
          <a:ahLst/>
          <a:cxnLst/>
          <a:rect l="0" t="0" r="0" b="0"/>
          <a:pathLst>
            <a:path>
              <a:moveTo>
                <a:pt x="0" y="0"/>
              </a:moveTo>
              <a:lnTo>
                <a:pt x="1697602" y="0"/>
              </a:lnTo>
              <a:lnTo>
                <a:pt x="1697602" y="561514"/>
              </a:lnTo>
              <a:lnTo>
                <a:pt x="1828186" y="561514"/>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494932-6765-4587-9168-6F1702B6426E}">
      <dsp:nvSpPr>
        <dsp:cNvPr id="0" name=""/>
        <dsp:cNvSpPr/>
      </dsp:nvSpPr>
      <dsp:spPr>
        <a:xfrm>
          <a:off x="1444783" y="715214"/>
          <a:ext cx="1828186" cy="91440"/>
        </a:xfrm>
        <a:custGeom>
          <a:avLst/>
          <a:gdLst/>
          <a:ahLst/>
          <a:cxnLst/>
          <a:rect l="0" t="0" r="0" b="0"/>
          <a:pathLst>
            <a:path>
              <a:moveTo>
                <a:pt x="0" y="45720"/>
              </a:moveTo>
              <a:lnTo>
                <a:pt x="1828186"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F88561-0814-4C38-B1D5-2BE98FE1A925}">
      <dsp:nvSpPr>
        <dsp:cNvPr id="0" name=""/>
        <dsp:cNvSpPr/>
      </dsp:nvSpPr>
      <dsp:spPr>
        <a:xfrm>
          <a:off x="1444783" y="199419"/>
          <a:ext cx="1828186" cy="561514"/>
        </a:xfrm>
        <a:custGeom>
          <a:avLst/>
          <a:gdLst/>
          <a:ahLst/>
          <a:cxnLst/>
          <a:rect l="0" t="0" r="0" b="0"/>
          <a:pathLst>
            <a:path>
              <a:moveTo>
                <a:pt x="0" y="561514"/>
              </a:moveTo>
              <a:lnTo>
                <a:pt x="1697602" y="561514"/>
              </a:lnTo>
              <a:lnTo>
                <a:pt x="1697602" y="0"/>
              </a:lnTo>
              <a:lnTo>
                <a:pt x="1828186"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AA2717-E7F5-4A61-AFEB-8DA6ACC79442}">
      <dsp:nvSpPr>
        <dsp:cNvPr id="0" name=""/>
        <dsp:cNvSpPr/>
      </dsp:nvSpPr>
      <dsp:spPr>
        <a:xfrm>
          <a:off x="138935" y="561792"/>
          <a:ext cx="1305847" cy="3982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err="1"/>
            <a:t>GHGs</a:t>
          </a:r>
          <a:endParaRPr lang="en-US" sz="1200" kern="1200" dirty="0"/>
        </a:p>
      </dsp:txBody>
      <dsp:txXfrm>
        <a:off x="138935" y="561792"/>
        <a:ext cx="1305847" cy="398283"/>
      </dsp:txXfrm>
    </dsp:sp>
    <dsp:sp modelId="{407A8C7D-87A4-44CD-82D1-4D98CE6BE1F6}">
      <dsp:nvSpPr>
        <dsp:cNvPr id="0" name=""/>
        <dsp:cNvSpPr/>
      </dsp:nvSpPr>
      <dsp:spPr>
        <a:xfrm>
          <a:off x="3272969" y="278"/>
          <a:ext cx="1305847" cy="39828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LEGISLATIVE MEASURES</a:t>
          </a:r>
        </a:p>
      </dsp:txBody>
      <dsp:txXfrm>
        <a:off x="3272969" y="278"/>
        <a:ext cx="1305847" cy="398283"/>
      </dsp:txXfrm>
    </dsp:sp>
    <dsp:sp modelId="{EE810C30-571F-40FE-B6F4-F8A4050E6AFD}">
      <dsp:nvSpPr>
        <dsp:cNvPr id="0" name=""/>
        <dsp:cNvSpPr/>
      </dsp:nvSpPr>
      <dsp:spPr>
        <a:xfrm>
          <a:off x="3272969" y="561792"/>
          <a:ext cx="1305847" cy="39828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ECONOMIC MEASURES</a:t>
          </a:r>
        </a:p>
      </dsp:txBody>
      <dsp:txXfrm>
        <a:off x="3272969" y="561792"/>
        <a:ext cx="1305847" cy="398283"/>
      </dsp:txXfrm>
    </dsp:sp>
    <dsp:sp modelId="{F210C7B5-C88C-4B71-B97F-ECD710364AD3}">
      <dsp:nvSpPr>
        <dsp:cNvPr id="0" name=""/>
        <dsp:cNvSpPr/>
      </dsp:nvSpPr>
      <dsp:spPr>
        <a:xfrm>
          <a:off x="3272969" y="1123307"/>
          <a:ext cx="1305847" cy="39828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TECHNICAL MEASURES</a:t>
          </a:r>
        </a:p>
      </dsp:txBody>
      <dsp:txXfrm>
        <a:off x="3272969" y="1123307"/>
        <a:ext cx="1305847" cy="398283"/>
      </dsp:txXfrm>
    </dsp:sp>
    <dsp:sp modelId="{0D7B8F08-04A0-441D-877D-B84079FDB4AE}">
      <dsp:nvSpPr>
        <dsp:cNvPr id="0" name=""/>
        <dsp:cNvSpPr/>
      </dsp:nvSpPr>
      <dsp:spPr>
        <a:xfrm>
          <a:off x="1705952" y="281035"/>
          <a:ext cx="1305847" cy="39828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8 POLICY PRIORITIES</a:t>
          </a:r>
        </a:p>
      </dsp:txBody>
      <dsp:txXfrm>
        <a:off x="1705952" y="281035"/>
        <a:ext cx="1305847" cy="3982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58C748-01A6-4546-B641-B0531E67EBBA}">
      <dsp:nvSpPr>
        <dsp:cNvPr id="0" name=""/>
        <dsp:cNvSpPr/>
      </dsp:nvSpPr>
      <dsp:spPr>
        <a:xfrm>
          <a:off x="1527235" y="601378"/>
          <a:ext cx="870908" cy="91440"/>
        </a:xfrm>
        <a:custGeom>
          <a:avLst/>
          <a:gdLst/>
          <a:ahLst/>
          <a:cxnLst/>
          <a:rect l="0" t="0" r="0" b="0"/>
          <a:pathLst>
            <a:path>
              <a:moveTo>
                <a:pt x="0" y="123479"/>
              </a:moveTo>
              <a:lnTo>
                <a:pt x="870908" y="123479"/>
              </a:lnTo>
              <a:lnTo>
                <a:pt x="870908"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894DEC-0755-430A-8548-E2E8D4DBAB85}">
      <dsp:nvSpPr>
        <dsp:cNvPr id="0" name=""/>
        <dsp:cNvSpPr/>
      </dsp:nvSpPr>
      <dsp:spPr>
        <a:xfrm>
          <a:off x="1527235" y="724857"/>
          <a:ext cx="1741816" cy="534986"/>
        </a:xfrm>
        <a:custGeom>
          <a:avLst/>
          <a:gdLst/>
          <a:ahLst/>
          <a:cxnLst/>
          <a:rect l="0" t="0" r="0" b="0"/>
          <a:pathLst>
            <a:path>
              <a:moveTo>
                <a:pt x="0" y="0"/>
              </a:moveTo>
              <a:lnTo>
                <a:pt x="1617400" y="0"/>
              </a:lnTo>
              <a:lnTo>
                <a:pt x="1617400" y="534986"/>
              </a:lnTo>
              <a:lnTo>
                <a:pt x="1741816" y="53498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494932-6765-4587-9168-6F1702B6426E}">
      <dsp:nvSpPr>
        <dsp:cNvPr id="0" name=""/>
        <dsp:cNvSpPr/>
      </dsp:nvSpPr>
      <dsp:spPr>
        <a:xfrm>
          <a:off x="1527235" y="679137"/>
          <a:ext cx="1741816" cy="91440"/>
        </a:xfrm>
        <a:custGeom>
          <a:avLst/>
          <a:gdLst/>
          <a:ahLst/>
          <a:cxnLst/>
          <a:rect l="0" t="0" r="0" b="0"/>
          <a:pathLst>
            <a:path>
              <a:moveTo>
                <a:pt x="0" y="45720"/>
              </a:moveTo>
              <a:lnTo>
                <a:pt x="1741816"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F88561-0814-4C38-B1D5-2BE98FE1A925}">
      <dsp:nvSpPr>
        <dsp:cNvPr id="0" name=""/>
        <dsp:cNvSpPr/>
      </dsp:nvSpPr>
      <dsp:spPr>
        <a:xfrm>
          <a:off x="1527235" y="189871"/>
          <a:ext cx="1741816" cy="534986"/>
        </a:xfrm>
        <a:custGeom>
          <a:avLst/>
          <a:gdLst/>
          <a:ahLst/>
          <a:cxnLst/>
          <a:rect l="0" t="0" r="0" b="0"/>
          <a:pathLst>
            <a:path>
              <a:moveTo>
                <a:pt x="0" y="534986"/>
              </a:moveTo>
              <a:lnTo>
                <a:pt x="1617400" y="534986"/>
              </a:lnTo>
              <a:lnTo>
                <a:pt x="1617400" y="0"/>
              </a:lnTo>
              <a:lnTo>
                <a:pt x="1741816"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AA2717-E7F5-4A61-AFEB-8DA6ACC79442}">
      <dsp:nvSpPr>
        <dsp:cNvPr id="0" name=""/>
        <dsp:cNvSpPr/>
      </dsp:nvSpPr>
      <dsp:spPr>
        <a:xfrm>
          <a:off x="283081" y="535124"/>
          <a:ext cx="1244154" cy="3794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Security of supply</a:t>
          </a:r>
        </a:p>
      </dsp:txBody>
      <dsp:txXfrm>
        <a:off x="283081" y="535124"/>
        <a:ext cx="1244154" cy="379467"/>
      </dsp:txXfrm>
    </dsp:sp>
    <dsp:sp modelId="{407A8C7D-87A4-44CD-82D1-4D98CE6BE1F6}">
      <dsp:nvSpPr>
        <dsp:cNvPr id="0" name=""/>
        <dsp:cNvSpPr/>
      </dsp:nvSpPr>
      <dsp:spPr>
        <a:xfrm>
          <a:off x="3269052" y="138"/>
          <a:ext cx="1244154" cy="37946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LEGISLATIVE MEASURES</a:t>
          </a:r>
        </a:p>
      </dsp:txBody>
      <dsp:txXfrm>
        <a:off x="3269052" y="138"/>
        <a:ext cx="1244154" cy="379467"/>
      </dsp:txXfrm>
    </dsp:sp>
    <dsp:sp modelId="{EE810C30-571F-40FE-B6F4-F8A4050E6AFD}">
      <dsp:nvSpPr>
        <dsp:cNvPr id="0" name=""/>
        <dsp:cNvSpPr/>
      </dsp:nvSpPr>
      <dsp:spPr>
        <a:xfrm>
          <a:off x="3269052" y="535124"/>
          <a:ext cx="1244154" cy="37946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ECONOMIC MEASURES</a:t>
          </a:r>
        </a:p>
      </dsp:txBody>
      <dsp:txXfrm>
        <a:off x="3269052" y="535124"/>
        <a:ext cx="1244154" cy="379467"/>
      </dsp:txXfrm>
    </dsp:sp>
    <dsp:sp modelId="{F210C7B5-C88C-4B71-B97F-ECD710364AD3}">
      <dsp:nvSpPr>
        <dsp:cNvPr id="0" name=""/>
        <dsp:cNvSpPr/>
      </dsp:nvSpPr>
      <dsp:spPr>
        <a:xfrm>
          <a:off x="3269052" y="1070110"/>
          <a:ext cx="1244154" cy="37946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TECHNICAL MEASURES</a:t>
          </a:r>
        </a:p>
      </dsp:txBody>
      <dsp:txXfrm>
        <a:off x="3269052" y="1070110"/>
        <a:ext cx="1244154" cy="379467"/>
      </dsp:txXfrm>
    </dsp:sp>
    <dsp:sp modelId="{0D7B8F08-04A0-441D-877D-B84079FDB4AE}">
      <dsp:nvSpPr>
        <dsp:cNvPr id="0" name=""/>
        <dsp:cNvSpPr/>
      </dsp:nvSpPr>
      <dsp:spPr>
        <a:xfrm>
          <a:off x="1776066" y="267631"/>
          <a:ext cx="1244154" cy="37946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4 POLICY PRIORITIES</a:t>
          </a:r>
        </a:p>
      </dsp:txBody>
      <dsp:txXfrm>
        <a:off x="1776066" y="267631"/>
        <a:ext cx="1244154" cy="3794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58C748-01A6-4546-B641-B0531E67EBBA}">
      <dsp:nvSpPr>
        <dsp:cNvPr id="0" name=""/>
        <dsp:cNvSpPr/>
      </dsp:nvSpPr>
      <dsp:spPr>
        <a:xfrm>
          <a:off x="1527235" y="601378"/>
          <a:ext cx="870908" cy="91440"/>
        </a:xfrm>
        <a:custGeom>
          <a:avLst/>
          <a:gdLst/>
          <a:ahLst/>
          <a:cxnLst/>
          <a:rect l="0" t="0" r="0" b="0"/>
          <a:pathLst>
            <a:path>
              <a:moveTo>
                <a:pt x="0" y="123479"/>
              </a:moveTo>
              <a:lnTo>
                <a:pt x="870908" y="123479"/>
              </a:lnTo>
              <a:lnTo>
                <a:pt x="870908"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894DEC-0755-430A-8548-E2E8D4DBAB85}">
      <dsp:nvSpPr>
        <dsp:cNvPr id="0" name=""/>
        <dsp:cNvSpPr/>
      </dsp:nvSpPr>
      <dsp:spPr>
        <a:xfrm>
          <a:off x="1527235" y="724857"/>
          <a:ext cx="1741816" cy="534986"/>
        </a:xfrm>
        <a:custGeom>
          <a:avLst/>
          <a:gdLst/>
          <a:ahLst/>
          <a:cxnLst/>
          <a:rect l="0" t="0" r="0" b="0"/>
          <a:pathLst>
            <a:path>
              <a:moveTo>
                <a:pt x="0" y="0"/>
              </a:moveTo>
              <a:lnTo>
                <a:pt x="1617400" y="0"/>
              </a:lnTo>
              <a:lnTo>
                <a:pt x="1617400" y="534986"/>
              </a:lnTo>
              <a:lnTo>
                <a:pt x="1741816" y="53498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494932-6765-4587-9168-6F1702B6426E}">
      <dsp:nvSpPr>
        <dsp:cNvPr id="0" name=""/>
        <dsp:cNvSpPr/>
      </dsp:nvSpPr>
      <dsp:spPr>
        <a:xfrm>
          <a:off x="1527235" y="679137"/>
          <a:ext cx="1741816" cy="91440"/>
        </a:xfrm>
        <a:custGeom>
          <a:avLst/>
          <a:gdLst/>
          <a:ahLst/>
          <a:cxnLst/>
          <a:rect l="0" t="0" r="0" b="0"/>
          <a:pathLst>
            <a:path>
              <a:moveTo>
                <a:pt x="0" y="45720"/>
              </a:moveTo>
              <a:lnTo>
                <a:pt x="1741816"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F88561-0814-4C38-B1D5-2BE98FE1A925}">
      <dsp:nvSpPr>
        <dsp:cNvPr id="0" name=""/>
        <dsp:cNvSpPr/>
      </dsp:nvSpPr>
      <dsp:spPr>
        <a:xfrm>
          <a:off x="1527235" y="189871"/>
          <a:ext cx="1741816" cy="534986"/>
        </a:xfrm>
        <a:custGeom>
          <a:avLst/>
          <a:gdLst/>
          <a:ahLst/>
          <a:cxnLst/>
          <a:rect l="0" t="0" r="0" b="0"/>
          <a:pathLst>
            <a:path>
              <a:moveTo>
                <a:pt x="0" y="534986"/>
              </a:moveTo>
              <a:lnTo>
                <a:pt x="1617400" y="534986"/>
              </a:lnTo>
              <a:lnTo>
                <a:pt x="1617400" y="0"/>
              </a:lnTo>
              <a:lnTo>
                <a:pt x="1741816"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AA2717-E7F5-4A61-AFEB-8DA6ACC79442}">
      <dsp:nvSpPr>
        <dsp:cNvPr id="0" name=""/>
        <dsp:cNvSpPr/>
      </dsp:nvSpPr>
      <dsp:spPr>
        <a:xfrm>
          <a:off x="283081" y="535124"/>
          <a:ext cx="1244154" cy="3794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Energy Market</a:t>
          </a:r>
        </a:p>
      </dsp:txBody>
      <dsp:txXfrm>
        <a:off x="283081" y="535124"/>
        <a:ext cx="1244154" cy="379467"/>
      </dsp:txXfrm>
    </dsp:sp>
    <dsp:sp modelId="{407A8C7D-87A4-44CD-82D1-4D98CE6BE1F6}">
      <dsp:nvSpPr>
        <dsp:cNvPr id="0" name=""/>
        <dsp:cNvSpPr/>
      </dsp:nvSpPr>
      <dsp:spPr>
        <a:xfrm>
          <a:off x="3269052" y="138"/>
          <a:ext cx="1244154" cy="37946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LEGISLATIVE MEASURES</a:t>
          </a:r>
        </a:p>
      </dsp:txBody>
      <dsp:txXfrm>
        <a:off x="3269052" y="138"/>
        <a:ext cx="1244154" cy="379467"/>
      </dsp:txXfrm>
    </dsp:sp>
    <dsp:sp modelId="{EE810C30-571F-40FE-B6F4-F8A4050E6AFD}">
      <dsp:nvSpPr>
        <dsp:cNvPr id="0" name=""/>
        <dsp:cNvSpPr/>
      </dsp:nvSpPr>
      <dsp:spPr>
        <a:xfrm>
          <a:off x="3269052" y="535124"/>
          <a:ext cx="1244154" cy="37946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ECONOMIC MEASURES</a:t>
          </a:r>
        </a:p>
      </dsp:txBody>
      <dsp:txXfrm>
        <a:off x="3269052" y="535124"/>
        <a:ext cx="1244154" cy="379467"/>
      </dsp:txXfrm>
    </dsp:sp>
    <dsp:sp modelId="{F210C7B5-C88C-4B71-B97F-ECD710364AD3}">
      <dsp:nvSpPr>
        <dsp:cNvPr id="0" name=""/>
        <dsp:cNvSpPr/>
      </dsp:nvSpPr>
      <dsp:spPr>
        <a:xfrm>
          <a:off x="3269052" y="1070110"/>
          <a:ext cx="1244154" cy="37946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TECHNICAL MEASURES</a:t>
          </a:r>
        </a:p>
      </dsp:txBody>
      <dsp:txXfrm>
        <a:off x="3269052" y="1070110"/>
        <a:ext cx="1244154" cy="379467"/>
      </dsp:txXfrm>
    </dsp:sp>
    <dsp:sp modelId="{0D7B8F08-04A0-441D-877D-B84079FDB4AE}">
      <dsp:nvSpPr>
        <dsp:cNvPr id="0" name=""/>
        <dsp:cNvSpPr/>
      </dsp:nvSpPr>
      <dsp:spPr>
        <a:xfrm>
          <a:off x="1776066" y="267631"/>
          <a:ext cx="1244154" cy="37946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5 POLICY PRIORITIES</a:t>
          </a:r>
        </a:p>
      </dsp:txBody>
      <dsp:txXfrm>
        <a:off x="1776066" y="267631"/>
        <a:ext cx="1244154" cy="37946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58C748-01A6-4546-B641-B0531E67EBBA}">
      <dsp:nvSpPr>
        <dsp:cNvPr id="0" name=""/>
        <dsp:cNvSpPr/>
      </dsp:nvSpPr>
      <dsp:spPr>
        <a:xfrm>
          <a:off x="1527235" y="601378"/>
          <a:ext cx="870908" cy="91440"/>
        </a:xfrm>
        <a:custGeom>
          <a:avLst/>
          <a:gdLst/>
          <a:ahLst/>
          <a:cxnLst/>
          <a:rect l="0" t="0" r="0" b="0"/>
          <a:pathLst>
            <a:path>
              <a:moveTo>
                <a:pt x="0" y="123479"/>
              </a:moveTo>
              <a:lnTo>
                <a:pt x="870908" y="123479"/>
              </a:lnTo>
              <a:lnTo>
                <a:pt x="870908"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894DEC-0755-430A-8548-E2E8D4DBAB85}">
      <dsp:nvSpPr>
        <dsp:cNvPr id="0" name=""/>
        <dsp:cNvSpPr/>
      </dsp:nvSpPr>
      <dsp:spPr>
        <a:xfrm>
          <a:off x="1527235" y="724857"/>
          <a:ext cx="1741816" cy="534986"/>
        </a:xfrm>
        <a:custGeom>
          <a:avLst/>
          <a:gdLst/>
          <a:ahLst/>
          <a:cxnLst/>
          <a:rect l="0" t="0" r="0" b="0"/>
          <a:pathLst>
            <a:path>
              <a:moveTo>
                <a:pt x="0" y="0"/>
              </a:moveTo>
              <a:lnTo>
                <a:pt x="1617400" y="0"/>
              </a:lnTo>
              <a:lnTo>
                <a:pt x="1617400" y="534986"/>
              </a:lnTo>
              <a:lnTo>
                <a:pt x="1741816" y="53498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494932-6765-4587-9168-6F1702B6426E}">
      <dsp:nvSpPr>
        <dsp:cNvPr id="0" name=""/>
        <dsp:cNvSpPr/>
      </dsp:nvSpPr>
      <dsp:spPr>
        <a:xfrm>
          <a:off x="1527235" y="679137"/>
          <a:ext cx="1741816" cy="91440"/>
        </a:xfrm>
        <a:custGeom>
          <a:avLst/>
          <a:gdLst/>
          <a:ahLst/>
          <a:cxnLst/>
          <a:rect l="0" t="0" r="0" b="0"/>
          <a:pathLst>
            <a:path>
              <a:moveTo>
                <a:pt x="0" y="45720"/>
              </a:moveTo>
              <a:lnTo>
                <a:pt x="1741816"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F88561-0814-4C38-B1D5-2BE98FE1A925}">
      <dsp:nvSpPr>
        <dsp:cNvPr id="0" name=""/>
        <dsp:cNvSpPr/>
      </dsp:nvSpPr>
      <dsp:spPr>
        <a:xfrm>
          <a:off x="1527235" y="189871"/>
          <a:ext cx="1741816" cy="534986"/>
        </a:xfrm>
        <a:custGeom>
          <a:avLst/>
          <a:gdLst/>
          <a:ahLst/>
          <a:cxnLst/>
          <a:rect l="0" t="0" r="0" b="0"/>
          <a:pathLst>
            <a:path>
              <a:moveTo>
                <a:pt x="0" y="534986"/>
              </a:moveTo>
              <a:lnTo>
                <a:pt x="1617400" y="534986"/>
              </a:lnTo>
              <a:lnTo>
                <a:pt x="1617400" y="0"/>
              </a:lnTo>
              <a:lnTo>
                <a:pt x="1741816"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AA2717-E7F5-4A61-AFEB-8DA6ACC79442}">
      <dsp:nvSpPr>
        <dsp:cNvPr id="0" name=""/>
        <dsp:cNvSpPr/>
      </dsp:nvSpPr>
      <dsp:spPr>
        <a:xfrm>
          <a:off x="283081" y="535124"/>
          <a:ext cx="1244154" cy="3794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err="1"/>
            <a:t>R&amp;I</a:t>
          </a:r>
          <a:r>
            <a:rPr lang="en-US" sz="1200" kern="1200" dirty="0"/>
            <a:t> , competitiveness</a:t>
          </a:r>
        </a:p>
      </dsp:txBody>
      <dsp:txXfrm>
        <a:off x="283081" y="535124"/>
        <a:ext cx="1244154" cy="379467"/>
      </dsp:txXfrm>
    </dsp:sp>
    <dsp:sp modelId="{407A8C7D-87A4-44CD-82D1-4D98CE6BE1F6}">
      <dsp:nvSpPr>
        <dsp:cNvPr id="0" name=""/>
        <dsp:cNvSpPr/>
      </dsp:nvSpPr>
      <dsp:spPr>
        <a:xfrm>
          <a:off x="3269052" y="138"/>
          <a:ext cx="1244154" cy="37946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LEGISLATIVE MEASURES</a:t>
          </a:r>
        </a:p>
      </dsp:txBody>
      <dsp:txXfrm>
        <a:off x="3269052" y="138"/>
        <a:ext cx="1244154" cy="379467"/>
      </dsp:txXfrm>
    </dsp:sp>
    <dsp:sp modelId="{EE810C30-571F-40FE-B6F4-F8A4050E6AFD}">
      <dsp:nvSpPr>
        <dsp:cNvPr id="0" name=""/>
        <dsp:cNvSpPr/>
      </dsp:nvSpPr>
      <dsp:spPr>
        <a:xfrm>
          <a:off x="3269052" y="535124"/>
          <a:ext cx="1244154" cy="37946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ECONOMIC MEASURES</a:t>
          </a:r>
        </a:p>
      </dsp:txBody>
      <dsp:txXfrm>
        <a:off x="3269052" y="535124"/>
        <a:ext cx="1244154" cy="379467"/>
      </dsp:txXfrm>
    </dsp:sp>
    <dsp:sp modelId="{F210C7B5-C88C-4B71-B97F-ECD710364AD3}">
      <dsp:nvSpPr>
        <dsp:cNvPr id="0" name=""/>
        <dsp:cNvSpPr/>
      </dsp:nvSpPr>
      <dsp:spPr>
        <a:xfrm>
          <a:off x="3269052" y="1070110"/>
          <a:ext cx="1244154" cy="37946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TECHNICAL MEASURES</a:t>
          </a:r>
        </a:p>
      </dsp:txBody>
      <dsp:txXfrm>
        <a:off x="3269052" y="1070110"/>
        <a:ext cx="1244154" cy="379467"/>
      </dsp:txXfrm>
    </dsp:sp>
    <dsp:sp modelId="{0D7B8F08-04A0-441D-877D-B84079FDB4AE}">
      <dsp:nvSpPr>
        <dsp:cNvPr id="0" name=""/>
        <dsp:cNvSpPr/>
      </dsp:nvSpPr>
      <dsp:spPr>
        <a:xfrm>
          <a:off x="1776066" y="267631"/>
          <a:ext cx="1244154" cy="37946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10 POLICY PRIORITIES</a:t>
          </a:r>
        </a:p>
      </dsp:txBody>
      <dsp:txXfrm>
        <a:off x="1776066" y="267631"/>
        <a:ext cx="1244154" cy="379467"/>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210799A-B271-4180-BCB1-5B9419AF5E69}" type="datetimeFigureOut">
              <a:rPr lang="el-GR"/>
              <a:pPr>
                <a:defRPr/>
              </a:pPr>
              <a:t>8/7/2019</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3CF80E6-7EBD-402B-9AFA-9D6F80A25483}" type="slidenum">
              <a:rPr lang="el-GR"/>
              <a:pPr>
                <a:defRPr/>
              </a:pPr>
              <a:t>‹#›</a:t>
            </a:fld>
            <a:endParaRPr lang="el-GR"/>
          </a:p>
        </p:txBody>
      </p:sp>
    </p:spTree>
    <p:extLst>
      <p:ext uri="{BB962C8B-B14F-4D97-AF65-F5344CB8AC3E}">
        <p14:creationId xmlns:p14="http://schemas.microsoft.com/office/powerpoint/2010/main" val="14654766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fontAlgn="base">
              <a:spcBef>
                <a:spcPct val="0"/>
              </a:spcBef>
              <a:spcAft>
                <a:spcPct val="0"/>
              </a:spcAft>
            </a:pPr>
            <a:fld id="{6AB4DCB5-CAFA-4125-B8A0-683546404CC9}" type="slidenum">
              <a:rPr lang="el-GR" altLang="el-GR">
                <a:solidFill>
                  <a:srgbClr val="000000"/>
                </a:solidFill>
              </a:rPr>
              <a:pPr fontAlgn="base">
                <a:spcBef>
                  <a:spcPct val="0"/>
                </a:spcBef>
                <a:spcAft>
                  <a:spcPct val="0"/>
                </a:spcAft>
              </a:pPr>
              <a:t>1</a:t>
            </a:fld>
            <a:endParaRPr lang="el-GR" altLang="el-GR">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685800"/>
            <a:ext cx="6729413" cy="5048250"/>
          </a:xfrm>
        </p:spPr>
      </p:sp>
      <p:sp>
        <p:nvSpPr>
          <p:cNvPr id="3" name="Notes Placeholder 2"/>
          <p:cNvSpPr>
            <a:spLocks noGrp="1"/>
          </p:cNvSpPr>
          <p:nvPr>
            <p:ph type="body" idx="1"/>
          </p:nvPr>
        </p:nvSpPr>
        <p:spPr/>
        <p:txBody>
          <a:bodyPr>
            <a:normAutofit/>
          </a:bodyPr>
          <a:lstStyle/>
          <a:p>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685800"/>
            <a:ext cx="6729413" cy="5048250"/>
          </a:xfrm>
        </p:spPr>
      </p:sp>
      <p:sp>
        <p:nvSpPr>
          <p:cNvPr id="3" name="Notes Placeholder 2"/>
          <p:cNvSpPr>
            <a:spLocks noGrp="1"/>
          </p:cNvSpPr>
          <p:nvPr>
            <p:ph type="body" idx="1"/>
          </p:nvPr>
        </p:nvSpPr>
        <p:spPr/>
        <p:txBody>
          <a:bodyPr>
            <a:normAutofit/>
          </a:bodyPr>
          <a:lstStyle/>
          <a:p>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685800"/>
            <a:ext cx="6729413" cy="5048250"/>
          </a:xfrm>
        </p:spPr>
      </p:sp>
      <p:sp>
        <p:nvSpPr>
          <p:cNvPr id="3" name="Notes Placeholder 2"/>
          <p:cNvSpPr>
            <a:spLocks noGrp="1"/>
          </p:cNvSpPr>
          <p:nvPr>
            <p:ph type="body" idx="1"/>
          </p:nvPr>
        </p:nvSpPr>
        <p:spPr/>
        <p:txBody>
          <a:bodyPr>
            <a:normAutofit/>
          </a:bodyPr>
          <a:lstStyle/>
          <a:p>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685800"/>
            <a:ext cx="6729413" cy="5048250"/>
          </a:xfrm>
        </p:spPr>
      </p:sp>
      <p:sp>
        <p:nvSpPr>
          <p:cNvPr id="3" name="Notes Placeholder 2"/>
          <p:cNvSpPr>
            <a:spLocks noGrp="1"/>
          </p:cNvSpPr>
          <p:nvPr>
            <p:ph type="body" idx="1"/>
          </p:nvPr>
        </p:nvSpPr>
        <p:spPr/>
        <p:txBody>
          <a:bodyPr>
            <a:normAutofit/>
          </a:bodyPr>
          <a:lstStyle/>
          <a:p>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393" y="685480"/>
            <a:ext cx="4082561" cy="5048206"/>
          </a:xfrm>
        </p:spPr>
      </p:sp>
      <p:sp>
        <p:nvSpPr>
          <p:cNvPr id="3" name="Notes Placeholder 2"/>
          <p:cNvSpPr>
            <a:spLocks noGrp="1"/>
          </p:cNvSpPr>
          <p:nvPr>
            <p:ph type="body" idx="1"/>
          </p:nvPr>
        </p:nvSpPr>
        <p:spPr/>
        <p:txBody>
          <a:bodyPr>
            <a:normAutofit/>
          </a:bodyP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lvl1pPr>
              <a:defRPr/>
            </a:lvl1pPr>
          </a:lstStyle>
          <a:p>
            <a:pPr>
              <a:defRPr/>
            </a:pPr>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BD1A4CDD-B166-440B-9C49-279E0B1C1F10}" type="slidenum">
              <a:rPr lang="el-GR"/>
              <a:pPr>
                <a:defRPr/>
              </a:pPr>
              <a:t>‹#›</a:t>
            </a:fld>
            <a:endParaRPr lang="el-GR"/>
          </a:p>
        </p:txBody>
      </p:sp>
    </p:spTree>
    <p:extLst>
      <p:ext uri="{BB962C8B-B14F-4D97-AF65-F5344CB8AC3E}">
        <p14:creationId xmlns:p14="http://schemas.microsoft.com/office/powerpoint/2010/main" val="3101433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B3D77E6A-6768-417C-AC6E-07613D5B7AD3}" type="slidenum">
              <a:rPr lang="el-GR"/>
              <a:pPr>
                <a:defRPr/>
              </a:pPr>
              <a:t>‹#›</a:t>
            </a:fld>
            <a:endParaRPr lang="el-GR"/>
          </a:p>
        </p:txBody>
      </p:sp>
    </p:spTree>
    <p:extLst>
      <p:ext uri="{BB962C8B-B14F-4D97-AF65-F5344CB8AC3E}">
        <p14:creationId xmlns:p14="http://schemas.microsoft.com/office/powerpoint/2010/main" val="4097709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B5B25E09-C8B7-4350-B974-6EAA2A619CF6}" type="slidenum">
              <a:rPr lang="el-GR"/>
              <a:pPr>
                <a:defRPr/>
              </a:pPr>
              <a:t>‹#›</a:t>
            </a:fld>
            <a:endParaRPr lang="el-GR"/>
          </a:p>
        </p:txBody>
      </p:sp>
    </p:spTree>
    <p:extLst>
      <p:ext uri="{BB962C8B-B14F-4D97-AF65-F5344CB8AC3E}">
        <p14:creationId xmlns:p14="http://schemas.microsoft.com/office/powerpoint/2010/main" val="2729996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9394C416-CEB5-46A0-8247-8AC8A56F4CC4}" type="slidenum">
              <a:rPr lang="el-GR"/>
              <a:pPr>
                <a:defRPr/>
              </a:pPr>
              <a:t>‹#›</a:t>
            </a:fld>
            <a:endParaRPr lang="el-GR"/>
          </a:p>
        </p:txBody>
      </p:sp>
    </p:spTree>
    <p:extLst>
      <p:ext uri="{BB962C8B-B14F-4D97-AF65-F5344CB8AC3E}">
        <p14:creationId xmlns:p14="http://schemas.microsoft.com/office/powerpoint/2010/main" val="1024631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51458420-17F5-4774-999A-C6F591023AA8}" type="slidenum">
              <a:rPr lang="el-GR"/>
              <a:pPr>
                <a:defRPr/>
              </a:pPr>
              <a:t>‹#›</a:t>
            </a:fld>
            <a:endParaRPr lang="el-GR"/>
          </a:p>
        </p:txBody>
      </p:sp>
    </p:spTree>
    <p:extLst>
      <p:ext uri="{BB962C8B-B14F-4D97-AF65-F5344CB8AC3E}">
        <p14:creationId xmlns:p14="http://schemas.microsoft.com/office/powerpoint/2010/main" val="1774537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3"/>
          <p:cNvSpPr>
            <a:spLocks noGrp="1"/>
          </p:cNvSpPr>
          <p:nvPr>
            <p:ph type="dt" sz="half" idx="10"/>
          </p:nvPr>
        </p:nvSpPr>
        <p:spPr/>
        <p:txBody>
          <a:bodyPr/>
          <a:lstStyle>
            <a:lvl1pPr>
              <a:defRPr/>
            </a:lvl1pPr>
          </a:lstStyle>
          <a:p>
            <a:pPr>
              <a:defRPr/>
            </a:pPr>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79B60512-BF64-43C9-B1C4-1DD22D27FAED}" type="slidenum">
              <a:rPr lang="el-GR"/>
              <a:pPr>
                <a:defRPr/>
              </a:pPr>
              <a:t>‹#›</a:t>
            </a:fld>
            <a:endParaRPr lang="el-GR"/>
          </a:p>
        </p:txBody>
      </p:sp>
    </p:spTree>
    <p:extLst>
      <p:ext uri="{BB962C8B-B14F-4D97-AF65-F5344CB8AC3E}">
        <p14:creationId xmlns:p14="http://schemas.microsoft.com/office/powerpoint/2010/main" val="1161408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3"/>
          <p:cNvSpPr>
            <a:spLocks noGrp="1"/>
          </p:cNvSpPr>
          <p:nvPr>
            <p:ph type="dt" sz="half" idx="10"/>
          </p:nvPr>
        </p:nvSpPr>
        <p:spPr/>
        <p:txBody>
          <a:bodyPr/>
          <a:lstStyle>
            <a:lvl1pPr>
              <a:defRPr/>
            </a:lvl1pPr>
          </a:lstStyle>
          <a:p>
            <a:pPr>
              <a:defRPr/>
            </a:pPr>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7DEA4A7B-E757-4740-8F24-D55B590879FB}" type="slidenum">
              <a:rPr lang="el-GR"/>
              <a:pPr>
                <a:defRPr/>
              </a:pPr>
              <a:t>‹#›</a:t>
            </a:fld>
            <a:endParaRPr lang="el-GR"/>
          </a:p>
        </p:txBody>
      </p:sp>
    </p:spTree>
    <p:extLst>
      <p:ext uri="{BB962C8B-B14F-4D97-AF65-F5344CB8AC3E}">
        <p14:creationId xmlns:p14="http://schemas.microsoft.com/office/powerpoint/2010/main" val="3101384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3"/>
          <p:cNvSpPr>
            <a:spLocks noGrp="1"/>
          </p:cNvSpPr>
          <p:nvPr>
            <p:ph type="dt" sz="half" idx="10"/>
          </p:nvPr>
        </p:nvSpPr>
        <p:spPr/>
        <p:txBody>
          <a:bodyPr/>
          <a:lstStyle>
            <a:lvl1pPr>
              <a:defRPr/>
            </a:lvl1pPr>
          </a:lstStyle>
          <a:p>
            <a:pPr>
              <a:defRPr/>
            </a:pPr>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0E23C606-69A9-4551-90B7-5D8032920F2C}" type="slidenum">
              <a:rPr lang="el-GR"/>
              <a:pPr>
                <a:defRPr/>
              </a:pPr>
              <a:t>‹#›</a:t>
            </a:fld>
            <a:endParaRPr lang="el-GR"/>
          </a:p>
        </p:txBody>
      </p:sp>
    </p:spTree>
    <p:extLst>
      <p:ext uri="{BB962C8B-B14F-4D97-AF65-F5344CB8AC3E}">
        <p14:creationId xmlns:p14="http://schemas.microsoft.com/office/powerpoint/2010/main" val="2988328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BD57B1CF-F1E9-4D9D-8C05-1A2F18069FEE}" type="slidenum">
              <a:rPr lang="el-GR"/>
              <a:pPr>
                <a:defRPr/>
              </a:pPr>
              <a:t>‹#›</a:t>
            </a:fld>
            <a:endParaRPr lang="el-GR"/>
          </a:p>
        </p:txBody>
      </p:sp>
    </p:spTree>
    <p:extLst>
      <p:ext uri="{BB962C8B-B14F-4D97-AF65-F5344CB8AC3E}">
        <p14:creationId xmlns:p14="http://schemas.microsoft.com/office/powerpoint/2010/main" val="81851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F8F76099-C962-4555-B99F-640C659B3CA1}" type="slidenum">
              <a:rPr lang="el-GR"/>
              <a:pPr>
                <a:defRPr/>
              </a:pPr>
              <a:t>‹#›</a:t>
            </a:fld>
            <a:endParaRPr lang="el-GR"/>
          </a:p>
        </p:txBody>
      </p:sp>
    </p:spTree>
    <p:extLst>
      <p:ext uri="{BB962C8B-B14F-4D97-AF65-F5344CB8AC3E}">
        <p14:creationId xmlns:p14="http://schemas.microsoft.com/office/powerpoint/2010/main" val="27559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A636BE8C-59CD-4A19-B2B3-E810C54B95F7}" type="slidenum">
              <a:rPr lang="el-GR"/>
              <a:pPr>
                <a:defRPr/>
              </a:pPr>
              <a:t>‹#›</a:t>
            </a:fld>
            <a:endParaRPr lang="el-GR"/>
          </a:p>
        </p:txBody>
      </p:sp>
    </p:spTree>
    <p:extLst>
      <p:ext uri="{BB962C8B-B14F-4D97-AF65-F5344CB8AC3E}">
        <p14:creationId xmlns:p14="http://schemas.microsoft.com/office/powerpoint/2010/main" val="687940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smtClean="0"/>
              <a:t>Click to edit Master title style</a:t>
            </a:r>
            <a:endParaRPr lang="el-GR" altLang="el-GR" smtClean="0"/>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endParaRPr lang="el-GR" altLang="el-GR"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A7DF339-EB46-4261-ACE6-99608A0C546B}"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922" r:id="rId1"/>
    <p:sldLayoutId id="2147483921" r:id="rId2"/>
    <p:sldLayoutId id="2147483920" r:id="rId3"/>
    <p:sldLayoutId id="2147483919" r:id="rId4"/>
    <p:sldLayoutId id="2147483918" r:id="rId5"/>
    <p:sldLayoutId id="2147483917" r:id="rId6"/>
    <p:sldLayoutId id="2147483916" r:id="rId7"/>
    <p:sldLayoutId id="2147483915" r:id="rId8"/>
    <p:sldLayoutId id="2147483914" r:id="rId9"/>
    <p:sldLayoutId id="2147483913" r:id="rId10"/>
    <p:sldLayoutId id="2147483912" r:id="rId11"/>
  </p:sldLayoutIdLst>
  <p:timing>
    <p:tnLst>
      <p:par>
        <p:cTn id="1" dur="indefinite" restart="never" nodeType="tmRoot"/>
      </p:par>
    </p:tnLst>
  </p:timing>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26" Type="http://schemas.microsoft.com/office/2007/relationships/diagramDrawing" Target="../diagrams/drawing5.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5" Type="http://schemas.openxmlformats.org/officeDocument/2006/relationships/diagramColors" Target="../diagrams/colors5.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29" Type="http://schemas.openxmlformats.org/officeDocument/2006/relationships/diagramQuickStyle" Target="../diagrams/quickStyle6.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24" Type="http://schemas.openxmlformats.org/officeDocument/2006/relationships/diagramQuickStyle" Target="../diagrams/quickStyle5.xml"/><Relationship Id="rId5" Type="http://schemas.openxmlformats.org/officeDocument/2006/relationships/diagramColors" Target="../diagrams/colors1.xml"/><Relationship Id="rId15" Type="http://schemas.openxmlformats.org/officeDocument/2006/relationships/diagramColors" Target="../diagrams/colors3.xml"/><Relationship Id="rId23" Type="http://schemas.openxmlformats.org/officeDocument/2006/relationships/diagramLayout" Target="../diagrams/layout5.xml"/><Relationship Id="rId28" Type="http://schemas.openxmlformats.org/officeDocument/2006/relationships/diagramLayout" Target="../diagrams/layout6.xml"/><Relationship Id="rId10" Type="http://schemas.openxmlformats.org/officeDocument/2006/relationships/diagramColors" Target="../diagrams/colors2.xml"/><Relationship Id="rId19" Type="http://schemas.openxmlformats.org/officeDocument/2006/relationships/diagramQuickStyle" Target="../diagrams/quickStyle4.xml"/><Relationship Id="rId31" Type="http://schemas.microsoft.com/office/2007/relationships/diagramDrawing" Target="../diagrams/drawing6.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diagramData" Target="../diagrams/data5.xml"/><Relationship Id="rId27" Type="http://schemas.openxmlformats.org/officeDocument/2006/relationships/diagramData" Target="../diagrams/data6.xml"/><Relationship Id="rId30" Type="http://schemas.openxmlformats.org/officeDocument/2006/relationships/diagramColors" Target="../diagrams/colors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5"/>
          <p:cNvSpPr>
            <a:spLocks noGrp="1"/>
          </p:cNvSpPr>
          <p:nvPr>
            <p:ph type="title"/>
          </p:nvPr>
        </p:nvSpPr>
        <p:spPr>
          <a:xfrm>
            <a:off x="457200" y="990600"/>
            <a:ext cx="8229600" cy="1934344"/>
          </a:xfrm>
        </p:spPr>
        <p:txBody>
          <a:bodyPr/>
          <a:lstStyle/>
          <a:p>
            <a:r>
              <a:rPr lang="en-US" altLang="el-GR" sz="2400" b="1" dirty="0">
                <a:solidFill>
                  <a:srgbClr val="006666"/>
                </a:solidFill>
              </a:rPr>
              <a:t/>
            </a:r>
            <a:br>
              <a:rPr lang="en-US" altLang="el-GR" sz="2400" b="1" dirty="0">
                <a:solidFill>
                  <a:srgbClr val="006666"/>
                </a:solidFill>
              </a:rPr>
            </a:br>
            <a:r>
              <a:rPr lang="en-US" altLang="el-GR" sz="2800" b="1" dirty="0" smtClean="0">
                <a:solidFill>
                  <a:srgbClr val="006666"/>
                </a:solidFill>
              </a:rPr>
              <a:t>European Commission / Joint Research Centre</a:t>
            </a:r>
            <a:br>
              <a:rPr lang="en-US" altLang="el-GR" sz="2800" b="1" dirty="0" smtClean="0">
                <a:solidFill>
                  <a:srgbClr val="006666"/>
                </a:solidFill>
              </a:rPr>
            </a:br>
            <a:r>
              <a:rPr lang="en-US" altLang="el-GR" sz="2800" b="1" dirty="0" smtClean="0">
                <a:solidFill>
                  <a:srgbClr val="006666"/>
                </a:solidFill>
              </a:rPr>
              <a:t>Working Group “Understanding and Managing Industrial Transitions”: Inception and Review Methodology Validation workshop</a:t>
            </a:r>
            <a:endParaRPr lang="el-GR" altLang="el-GR" sz="2800" b="1" dirty="0" smtClean="0">
              <a:solidFill>
                <a:srgbClr val="006666"/>
              </a:solidFill>
            </a:endParaRPr>
          </a:p>
        </p:txBody>
      </p:sp>
      <p:sp>
        <p:nvSpPr>
          <p:cNvPr id="26626" name="Slide Number Placeholder 1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fontAlgn="base">
              <a:spcBef>
                <a:spcPct val="0"/>
              </a:spcBef>
              <a:spcAft>
                <a:spcPct val="0"/>
              </a:spcAft>
            </a:pPr>
            <a:fld id="{CCEE0AB7-D344-4E04-AC09-32959FFBA484}" type="slidenum">
              <a:rPr lang="el-GR" altLang="el-GR">
                <a:solidFill>
                  <a:srgbClr val="898989"/>
                </a:solidFill>
              </a:rPr>
              <a:pPr fontAlgn="base">
                <a:spcBef>
                  <a:spcPct val="0"/>
                </a:spcBef>
                <a:spcAft>
                  <a:spcPct val="0"/>
                </a:spcAft>
              </a:pPr>
              <a:t>1</a:t>
            </a:fld>
            <a:endParaRPr lang="el-GR" altLang="el-GR">
              <a:solidFill>
                <a:srgbClr val="898989"/>
              </a:solidFill>
            </a:endParaRPr>
          </a:p>
        </p:txBody>
      </p:sp>
      <p:sp>
        <p:nvSpPr>
          <p:cNvPr id="26627" name="Title 5"/>
          <p:cNvSpPr txBox="1">
            <a:spLocks/>
          </p:cNvSpPr>
          <p:nvPr/>
        </p:nvSpPr>
        <p:spPr bwMode="auto">
          <a:xfrm>
            <a:off x="290793" y="2996952"/>
            <a:ext cx="8588375"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lgn="ctr"/>
            <a:r>
              <a:rPr lang="en-US" altLang="el-GR" sz="2800" b="1" dirty="0" smtClean="0">
                <a:solidFill>
                  <a:srgbClr val="000000"/>
                </a:solidFill>
              </a:rPr>
              <a:t>Strategic Planning in </a:t>
            </a:r>
            <a:r>
              <a:rPr lang="en-US" altLang="el-GR" sz="2800" b="1" dirty="0">
                <a:solidFill>
                  <a:srgbClr val="000000"/>
                </a:solidFill>
              </a:rPr>
              <a:t>G</a:t>
            </a:r>
            <a:r>
              <a:rPr lang="en-US" altLang="el-GR" sz="2800" b="1" dirty="0" smtClean="0">
                <a:solidFill>
                  <a:srgbClr val="000000"/>
                </a:solidFill>
              </a:rPr>
              <a:t>reece for the next decade</a:t>
            </a:r>
          </a:p>
          <a:p>
            <a:pPr algn="ctr"/>
            <a:endParaRPr lang="en-US" altLang="el-GR" sz="1600" b="1" i="1" dirty="0" smtClean="0">
              <a:solidFill>
                <a:srgbClr val="000000"/>
              </a:solidFill>
            </a:endParaRPr>
          </a:p>
          <a:p>
            <a:pPr algn="ctr"/>
            <a:r>
              <a:rPr lang="en-US" altLang="el-GR" sz="2000" b="1" i="1" dirty="0" err="1" smtClean="0">
                <a:solidFill>
                  <a:srgbClr val="000000"/>
                </a:solidFill>
              </a:rPr>
              <a:t>Sevilla</a:t>
            </a:r>
            <a:r>
              <a:rPr lang="en-US" altLang="el-GR" sz="2000" b="1" i="1" dirty="0" smtClean="0">
                <a:solidFill>
                  <a:srgbClr val="000000"/>
                </a:solidFill>
              </a:rPr>
              <a:t>, 9 July 2019</a:t>
            </a:r>
            <a:endParaRPr lang="el-GR" altLang="el-GR" sz="2000" b="1" i="1" dirty="0">
              <a:solidFill>
                <a:srgbClr val="000000"/>
              </a:solidFill>
            </a:endParaRPr>
          </a:p>
        </p:txBody>
      </p:sp>
      <p:pic>
        <p:nvPicPr>
          <p:cNvPr id="26628" name="Picture 2" descr="G:\EYSSA_My Docs\ADMINISTRATION\ΕΝΤΥΠΑ-ΥΠΟΔΕΙΓΜΑΤΑ\LOGOS\logo_ypoian2_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55505"/>
            <a:ext cx="16097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utoShape 2" descr="European Union - European Structural and Investment Funds"/>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1028" name="Picture 4" descr="European Union - European Structural and Investment Fund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467" y="55505"/>
            <a:ext cx="744017" cy="72213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artnership Agreement 2014-20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3909" y="63068"/>
            <a:ext cx="982147" cy="58573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z="3200" b="1" dirty="0" smtClean="0">
                <a:solidFill>
                  <a:srgbClr val="003399"/>
                </a:solidFill>
              </a:rPr>
              <a:t/>
            </a:r>
            <a:br>
              <a:rPr lang="en-US" sz="3200" b="1" dirty="0" smtClean="0">
                <a:solidFill>
                  <a:srgbClr val="003399"/>
                </a:solidFill>
              </a:rPr>
            </a:br>
            <a:r>
              <a:rPr lang="en-US" sz="3200" b="1" dirty="0" smtClean="0">
                <a:solidFill>
                  <a:srgbClr val="003399"/>
                </a:solidFill>
              </a:rPr>
              <a:t>OECD </a:t>
            </a:r>
            <a:r>
              <a:rPr lang="en-US" sz="3200" b="1" dirty="0">
                <a:solidFill>
                  <a:srgbClr val="003399"/>
                </a:solidFill>
              </a:rPr>
              <a:t>Territorial Review: Regional Policy for Greece Post </a:t>
            </a:r>
            <a:r>
              <a:rPr lang="en-US" sz="3200" b="1" dirty="0" smtClean="0">
                <a:solidFill>
                  <a:srgbClr val="003399"/>
                </a:solidFill>
              </a:rPr>
              <a:t>2020</a:t>
            </a:r>
            <a:r>
              <a:rPr lang="en-US" sz="3200" b="1" dirty="0">
                <a:solidFill>
                  <a:srgbClr val="003399"/>
                </a:solidFill>
              </a:rPr>
              <a:t/>
            </a:r>
            <a:br>
              <a:rPr lang="en-US" sz="3200" b="1" dirty="0">
                <a:solidFill>
                  <a:srgbClr val="003399"/>
                </a:solidFill>
              </a:rPr>
            </a:br>
            <a:endParaRPr lang="el-GR" sz="3200" b="1" dirty="0">
              <a:solidFill>
                <a:srgbClr val="003399"/>
              </a:solidFill>
            </a:endParaRPr>
          </a:p>
        </p:txBody>
      </p:sp>
      <p:sp>
        <p:nvSpPr>
          <p:cNvPr id="3" name="Θέση περιεχομένου 2"/>
          <p:cNvSpPr>
            <a:spLocks noGrp="1"/>
          </p:cNvSpPr>
          <p:nvPr>
            <p:ph idx="1"/>
          </p:nvPr>
        </p:nvSpPr>
        <p:spPr/>
        <p:txBody>
          <a:bodyPr/>
          <a:lstStyle/>
          <a:p>
            <a:pPr marL="0" indent="0">
              <a:buNone/>
            </a:pPr>
            <a:r>
              <a:rPr lang="en-GB" sz="2400" dirty="0" smtClean="0"/>
              <a:t>The </a:t>
            </a:r>
            <a:r>
              <a:rPr lang="en-GB" sz="2400" dirty="0"/>
              <a:t>Review will address four key aspects: </a:t>
            </a:r>
            <a:endParaRPr lang="el-GR" sz="2400" dirty="0"/>
          </a:p>
          <a:p>
            <a:pPr lvl="0"/>
            <a:r>
              <a:rPr lang="en-GB" sz="2400" dirty="0"/>
              <a:t>Socio-economic trends, growth potential and underexploited resources</a:t>
            </a:r>
            <a:endParaRPr lang="el-GR" sz="2400" dirty="0"/>
          </a:p>
          <a:p>
            <a:pPr lvl="0"/>
            <a:r>
              <a:rPr lang="en-GB" sz="2400" dirty="0"/>
              <a:t>Policies and strategies for development and inclusive growth</a:t>
            </a:r>
            <a:endParaRPr lang="el-GR" sz="2400" dirty="0"/>
          </a:p>
          <a:p>
            <a:pPr lvl="0"/>
            <a:r>
              <a:rPr lang="en-GB" sz="2400" dirty="0"/>
              <a:t>Multi-level governance for Regional and Cohesion policy </a:t>
            </a:r>
            <a:endParaRPr lang="el-GR" sz="2400" dirty="0"/>
          </a:p>
          <a:p>
            <a:pPr lvl="0"/>
            <a:r>
              <a:rPr lang="en-GB" sz="2400" dirty="0"/>
              <a:t>Capacity for Regional and Cohesion policy programming and </a:t>
            </a:r>
            <a:r>
              <a:rPr lang="en-GB" sz="2400" dirty="0" smtClean="0"/>
              <a:t>implementation</a:t>
            </a:r>
            <a:endParaRPr lang="el-GR" sz="2400" dirty="0"/>
          </a:p>
          <a:p>
            <a:pPr marL="0" indent="0">
              <a:buNone/>
            </a:pPr>
            <a:endParaRPr lang="el-GR" sz="2400" b="1" dirty="0"/>
          </a:p>
        </p:txBody>
      </p:sp>
      <p:sp>
        <p:nvSpPr>
          <p:cNvPr id="4" name="Θέση αριθμού διαφάνειας 3"/>
          <p:cNvSpPr>
            <a:spLocks noGrp="1"/>
          </p:cNvSpPr>
          <p:nvPr>
            <p:ph type="sldNum" sz="quarter" idx="12"/>
          </p:nvPr>
        </p:nvSpPr>
        <p:spPr/>
        <p:txBody>
          <a:bodyPr/>
          <a:lstStyle/>
          <a:p>
            <a:pPr>
              <a:defRPr/>
            </a:pPr>
            <a:fld id="{9394C416-CEB5-46A0-8247-8AC8A56F4CC4}" type="slidenum">
              <a:rPr lang="el-GR" smtClean="0"/>
              <a:pPr>
                <a:defRPr/>
              </a:pPr>
              <a:t>10</a:t>
            </a:fld>
            <a:endParaRPr lang="el-GR"/>
          </a:p>
        </p:txBody>
      </p:sp>
    </p:spTree>
    <p:extLst>
      <p:ext uri="{BB962C8B-B14F-4D97-AF65-F5344CB8AC3E}">
        <p14:creationId xmlns:p14="http://schemas.microsoft.com/office/powerpoint/2010/main" val="3230372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z="3200" b="1" dirty="0" smtClean="0">
                <a:solidFill>
                  <a:srgbClr val="003399"/>
                </a:solidFill>
              </a:rPr>
              <a:t/>
            </a:r>
            <a:br>
              <a:rPr lang="en-US" sz="3200" b="1" dirty="0" smtClean="0">
                <a:solidFill>
                  <a:srgbClr val="003399"/>
                </a:solidFill>
              </a:rPr>
            </a:br>
            <a:r>
              <a:rPr lang="en-US" sz="3000" b="1" dirty="0" smtClean="0">
                <a:solidFill>
                  <a:srgbClr val="003399"/>
                </a:solidFill>
              </a:rPr>
              <a:t>National </a:t>
            </a:r>
            <a:r>
              <a:rPr lang="en-US" sz="3000" b="1" dirty="0">
                <a:solidFill>
                  <a:srgbClr val="003399"/>
                </a:solidFill>
              </a:rPr>
              <a:t>Energy and Climate </a:t>
            </a:r>
            <a:r>
              <a:rPr lang="en-US" sz="3000" b="1" dirty="0" smtClean="0">
                <a:solidFill>
                  <a:srgbClr val="003399"/>
                </a:solidFill>
              </a:rPr>
              <a:t>Plan – targets (2030)</a:t>
            </a:r>
            <a:r>
              <a:rPr lang="en-US" sz="3000" b="1" dirty="0">
                <a:solidFill>
                  <a:srgbClr val="003399"/>
                </a:solidFill>
              </a:rPr>
              <a:t/>
            </a:r>
            <a:br>
              <a:rPr lang="en-US" sz="3000" b="1" dirty="0">
                <a:solidFill>
                  <a:srgbClr val="003399"/>
                </a:solidFill>
              </a:rPr>
            </a:br>
            <a:endParaRPr lang="el-GR" sz="3000" b="1" dirty="0">
              <a:solidFill>
                <a:srgbClr val="003399"/>
              </a:solidFill>
            </a:endParaRPr>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874358423"/>
              </p:ext>
            </p:extLst>
          </p:nvPr>
        </p:nvGraphicFramePr>
        <p:xfrm>
          <a:off x="755576" y="1412775"/>
          <a:ext cx="7488831" cy="4320481"/>
        </p:xfrm>
        <a:graphic>
          <a:graphicData uri="http://schemas.openxmlformats.org/drawingml/2006/table">
            <a:tbl>
              <a:tblPr firstRow="1" firstCol="1" bandRow="1">
                <a:tableStyleId>{BDBED569-4797-4DF1-A0F4-6AAB3CD982D8}</a:tableStyleId>
              </a:tblPr>
              <a:tblGrid>
                <a:gridCol w="5176328"/>
                <a:gridCol w="2312503"/>
              </a:tblGrid>
              <a:tr h="1152128">
                <a:tc gridSpan="2">
                  <a:txBody>
                    <a:bodyPr/>
                    <a:lstStyle/>
                    <a:p>
                      <a:pPr algn="ctr">
                        <a:lnSpc>
                          <a:spcPct val="115000"/>
                        </a:lnSpc>
                        <a:spcAft>
                          <a:spcPts val="0"/>
                        </a:spcAft>
                      </a:pPr>
                      <a:r>
                        <a:rPr lang="en-US" sz="2000" dirty="0">
                          <a:effectLst/>
                        </a:rPr>
                        <a:t>REDUCTION OF GHGs EMISSIONS AND ENVIRONMENTAL TARGETS</a:t>
                      </a:r>
                      <a:endParaRPr lang="el-GR" sz="2000" dirty="0">
                        <a:effectLst/>
                        <a:latin typeface="Calibri"/>
                        <a:ea typeface="Calibri"/>
                        <a:cs typeface="Times New Roman"/>
                      </a:endParaRPr>
                    </a:p>
                  </a:txBody>
                  <a:tcPr marL="68580" marR="68580" marT="0" marB="0"/>
                </a:tc>
                <a:tc hMerge="1">
                  <a:txBody>
                    <a:bodyPr/>
                    <a:lstStyle/>
                    <a:p>
                      <a:endParaRPr lang="el-GR"/>
                    </a:p>
                  </a:txBody>
                  <a:tcPr/>
                </a:tc>
              </a:tr>
              <a:tr h="1152128">
                <a:tc>
                  <a:txBody>
                    <a:bodyPr/>
                    <a:lstStyle/>
                    <a:p>
                      <a:pPr>
                        <a:lnSpc>
                          <a:spcPct val="115000"/>
                        </a:lnSpc>
                        <a:spcAft>
                          <a:spcPts val="0"/>
                        </a:spcAft>
                      </a:pPr>
                      <a:r>
                        <a:rPr lang="en-US" sz="2000" dirty="0">
                          <a:effectLst/>
                        </a:rPr>
                        <a:t>Reduction of GHGs emissions (non-ETS) vs 2005</a:t>
                      </a:r>
                      <a:endParaRPr lang="el-GR"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000" b="1" dirty="0">
                          <a:effectLst/>
                        </a:rPr>
                        <a:t>&gt; 16%</a:t>
                      </a:r>
                      <a:endParaRPr lang="el-GR" sz="2000" b="1" dirty="0">
                        <a:effectLst/>
                        <a:latin typeface="Calibri"/>
                        <a:ea typeface="Calibri"/>
                        <a:cs typeface="Times New Roman"/>
                      </a:endParaRPr>
                    </a:p>
                  </a:txBody>
                  <a:tcPr marL="68580" marR="68580" marT="0" marB="0"/>
                </a:tc>
              </a:tr>
              <a:tr h="1152128">
                <a:tc>
                  <a:txBody>
                    <a:bodyPr/>
                    <a:lstStyle/>
                    <a:p>
                      <a:pPr>
                        <a:lnSpc>
                          <a:spcPct val="115000"/>
                        </a:lnSpc>
                        <a:spcAft>
                          <a:spcPts val="0"/>
                        </a:spcAft>
                      </a:pPr>
                      <a:r>
                        <a:rPr lang="en-US" sz="2000" dirty="0">
                          <a:effectLst/>
                        </a:rPr>
                        <a:t>Reduction of GHGs emissions (ETS) vs 2005</a:t>
                      </a:r>
                      <a:endParaRPr lang="el-GR"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000" b="1" dirty="0">
                          <a:effectLst/>
                        </a:rPr>
                        <a:t>&gt; 43%</a:t>
                      </a:r>
                      <a:endParaRPr lang="el-GR" sz="2000" b="1" dirty="0">
                        <a:effectLst/>
                        <a:latin typeface="Calibri"/>
                        <a:ea typeface="Calibri"/>
                        <a:cs typeface="Times New Roman"/>
                      </a:endParaRPr>
                    </a:p>
                  </a:txBody>
                  <a:tcPr marL="68580" marR="68580" marT="0" marB="0"/>
                </a:tc>
              </a:tr>
              <a:tr h="864097">
                <a:tc gridSpan="2">
                  <a:txBody>
                    <a:bodyPr/>
                    <a:lstStyle/>
                    <a:p>
                      <a:pPr>
                        <a:lnSpc>
                          <a:spcPct val="115000"/>
                        </a:lnSpc>
                        <a:spcAft>
                          <a:spcPts val="0"/>
                        </a:spcAft>
                      </a:pPr>
                      <a:r>
                        <a:rPr lang="en-US" sz="2000" dirty="0">
                          <a:effectLst/>
                        </a:rPr>
                        <a:t>Reduction of other gases’ emissions (SO</a:t>
                      </a:r>
                      <a:r>
                        <a:rPr lang="en-US" sz="2000" baseline="-25000" dirty="0">
                          <a:effectLst/>
                        </a:rPr>
                        <a:t>2, </a:t>
                      </a:r>
                      <a:r>
                        <a:rPr lang="en-US" sz="2000" dirty="0">
                          <a:effectLst/>
                        </a:rPr>
                        <a:t>NO</a:t>
                      </a:r>
                      <a:r>
                        <a:rPr lang="en-US" sz="2000" baseline="-25000" dirty="0">
                          <a:effectLst/>
                        </a:rPr>
                        <a:t>X, </a:t>
                      </a:r>
                      <a:r>
                        <a:rPr lang="en-US" sz="2000" dirty="0" err="1">
                          <a:effectLst/>
                        </a:rPr>
                        <a:t>etc</a:t>
                      </a:r>
                      <a:r>
                        <a:rPr lang="en-US" sz="2000" dirty="0">
                          <a:effectLst/>
                        </a:rPr>
                        <a:t>)</a:t>
                      </a:r>
                      <a:endParaRPr lang="el-GR" sz="2000" dirty="0">
                        <a:effectLst/>
                        <a:latin typeface="Calibri"/>
                        <a:ea typeface="Calibri"/>
                        <a:cs typeface="Times New Roman"/>
                      </a:endParaRPr>
                    </a:p>
                  </a:txBody>
                  <a:tcPr marL="68580" marR="68580" marT="0" marB="0"/>
                </a:tc>
                <a:tc hMerge="1">
                  <a:txBody>
                    <a:bodyPr/>
                    <a:lstStyle/>
                    <a:p>
                      <a:endParaRPr lang="el-GR"/>
                    </a:p>
                  </a:txBody>
                  <a:tcPr/>
                </a:tc>
              </a:tr>
            </a:tbl>
          </a:graphicData>
        </a:graphic>
      </p:graphicFrame>
      <p:sp>
        <p:nvSpPr>
          <p:cNvPr id="4" name="Θέση αριθμού διαφάνειας 3"/>
          <p:cNvSpPr>
            <a:spLocks noGrp="1"/>
          </p:cNvSpPr>
          <p:nvPr>
            <p:ph type="sldNum" sz="quarter" idx="12"/>
          </p:nvPr>
        </p:nvSpPr>
        <p:spPr/>
        <p:txBody>
          <a:bodyPr/>
          <a:lstStyle/>
          <a:p>
            <a:pPr>
              <a:defRPr/>
            </a:pPr>
            <a:fld id="{9394C416-CEB5-46A0-8247-8AC8A56F4CC4}" type="slidenum">
              <a:rPr lang="el-GR" smtClean="0"/>
              <a:pPr>
                <a:defRPr/>
              </a:pPr>
              <a:t>11</a:t>
            </a:fld>
            <a:endParaRPr lang="el-GR"/>
          </a:p>
        </p:txBody>
      </p:sp>
    </p:spTree>
    <p:extLst>
      <p:ext uri="{BB962C8B-B14F-4D97-AF65-F5344CB8AC3E}">
        <p14:creationId xmlns:p14="http://schemas.microsoft.com/office/powerpoint/2010/main" val="1963706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z="3200" b="1" dirty="0" smtClean="0">
                <a:solidFill>
                  <a:srgbClr val="003399"/>
                </a:solidFill>
              </a:rPr>
              <a:t/>
            </a:r>
            <a:br>
              <a:rPr lang="en-US" sz="3200" b="1" dirty="0" smtClean="0">
                <a:solidFill>
                  <a:srgbClr val="003399"/>
                </a:solidFill>
              </a:rPr>
            </a:br>
            <a:r>
              <a:rPr lang="en-US" sz="3200" b="1" dirty="0" smtClean="0">
                <a:solidFill>
                  <a:srgbClr val="003399"/>
                </a:solidFill>
              </a:rPr>
              <a:t>National </a:t>
            </a:r>
            <a:r>
              <a:rPr lang="en-US" sz="3200" b="1" dirty="0">
                <a:solidFill>
                  <a:srgbClr val="003399"/>
                </a:solidFill>
              </a:rPr>
              <a:t>Energy and Climate </a:t>
            </a:r>
            <a:r>
              <a:rPr lang="en-US" sz="3200" b="1" dirty="0" smtClean="0">
                <a:solidFill>
                  <a:srgbClr val="003399"/>
                </a:solidFill>
              </a:rPr>
              <a:t>Plan – targets </a:t>
            </a:r>
            <a:r>
              <a:rPr lang="el-GR" sz="3200" b="1" dirty="0">
                <a:solidFill>
                  <a:srgbClr val="003399"/>
                </a:solidFill>
              </a:rPr>
              <a:t/>
            </a:r>
            <a:br>
              <a:rPr lang="el-GR" sz="3200" b="1" dirty="0">
                <a:solidFill>
                  <a:srgbClr val="003399"/>
                </a:solidFill>
              </a:rPr>
            </a:br>
            <a:r>
              <a:rPr lang="en-US" sz="3200" b="1" dirty="0">
                <a:solidFill>
                  <a:srgbClr val="003399"/>
                </a:solidFill>
              </a:rPr>
              <a:t/>
            </a:r>
            <a:br>
              <a:rPr lang="en-US" sz="3200" b="1" dirty="0">
                <a:solidFill>
                  <a:srgbClr val="003399"/>
                </a:solidFill>
              </a:rPr>
            </a:br>
            <a:endParaRPr lang="el-GR" sz="3200" b="1" dirty="0">
              <a:solidFill>
                <a:srgbClr val="003399"/>
              </a:solidFill>
            </a:endParaRPr>
          </a:p>
        </p:txBody>
      </p:sp>
      <p:graphicFrame>
        <p:nvGraphicFramePr>
          <p:cNvPr id="6" name="Θέση περιεχομένου 5"/>
          <p:cNvGraphicFramePr>
            <a:graphicFrameLocks noGrp="1"/>
          </p:cNvGraphicFramePr>
          <p:nvPr>
            <p:ph idx="1"/>
            <p:extLst>
              <p:ext uri="{D42A27DB-BD31-4B8C-83A1-F6EECF244321}">
                <p14:modId xmlns:p14="http://schemas.microsoft.com/office/powerpoint/2010/main" val="1800842693"/>
              </p:ext>
            </p:extLst>
          </p:nvPr>
        </p:nvGraphicFramePr>
        <p:xfrm>
          <a:off x="971600" y="1340766"/>
          <a:ext cx="7488831" cy="4680522"/>
        </p:xfrm>
        <a:graphic>
          <a:graphicData uri="http://schemas.openxmlformats.org/drawingml/2006/table">
            <a:tbl>
              <a:tblPr firstRow="1" firstCol="1" bandRow="1">
                <a:tableStyleId>{BDBED569-4797-4DF1-A0F4-6AAB3CD982D8}</a:tableStyleId>
              </a:tblPr>
              <a:tblGrid>
                <a:gridCol w="5077502"/>
                <a:gridCol w="1370872"/>
                <a:gridCol w="1040457"/>
              </a:tblGrid>
              <a:tr h="993711">
                <a:tc>
                  <a:txBody>
                    <a:bodyPr/>
                    <a:lstStyle/>
                    <a:p>
                      <a:pPr algn="ctr">
                        <a:lnSpc>
                          <a:spcPct val="115000"/>
                        </a:lnSpc>
                        <a:spcAft>
                          <a:spcPts val="0"/>
                        </a:spcAft>
                      </a:pPr>
                      <a:r>
                        <a:rPr lang="en-US" sz="2000" dirty="0">
                          <a:effectLst/>
                        </a:rPr>
                        <a:t>SHARE OF RENEWABLE ENERGY SOURCES</a:t>
                      </a:r>
                      <a:endParaRPr lang="el-GR" sz="20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a:effectLst/>
                        </a:rPr>
                        <a:t>2016</a:t>
                      </a:r>
                      <a:endParaRPr lang="el-GR" sz="2000" b="1">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a:effectLst/>
                        </a:rPr>
                        <a:t>2030</a:t>
                      </a:r>
                      <a:endParaRPr lang="el-GR" sz="2000" b="1">
                        <a:effectLst/>
                        <a:latin typeface="Calibri"/>
                        <a:ea typeface="Calibri"/>
                        <a:cs typeface="Times New Roman"/>
                      </a:endParaRPr>
                    </a:p>
                  </a:txBody>
                  <a:tcPr marL="68580" marR="68580" marT="0" marB="0"/>
                </a:tc>
              </a:tr>
              <a:tr h="993711">
                <a:tc>
                  <a:txBody>
                    <a:bodyPr/>
                    <a:lstStyle/>
                    <a:p>
                      <a:pPr>
                        <a:lnSpc>
                          <a:spcPct val="115000"/>
                        </a:lnSpc>
                        <a:spcAft>
                          <a:spcPts val="0"/>
                        </a:spcAft>
                      </a:pPr>
                      <a:r>
                        <a:rPr lang="en-US" sz="2000" dirty="0">
                          <a:effectLst/>
                        </a:rPr>
                        <a:t>Share of RES in gross final energy consumption </a:t>
                      </a:r>
                      <a:endParaRPr lang="el-GR" sz="20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b="1" dirty="0">
                          <a:effectLst/>
                        </a:rPr>
                        <a:t>     15,23%</a:t>
                      </a:r>
                      <a:endParaRPr lang="el-GR" sz="20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b="1" dirty="0">
                          <a:effectLst/>
                        </a:rPr>
                        <a:t>&gt;31%</a:t>
                      </a:r>
                      <a:endParaRPr lang="el-GR" sz="2000" b="1" dirty="0">
                        <a:effectLst/>
                        <a:latin typeface="Calibri"/>
                        <a:ea typeface="Calibri"/>
                        <a:cs typeface="Times New Roman"/>
                      </a:endParaRPr>
                    </a:p>
                  </a:txBody>
                  <a:tcPr marL="68580" marR="68580" marT="0" marB="0"/>
                </a:tc>
              </a:tr>
              <a:tr h="993711">
                <a:tc>
                  <a:txBody>
                    <a:bodyPr/>
                    <a:lstStyle/>
                    <a:p>
                      <a:pPr>
                        <a:lnSpc>
                          <a:spcPct val="115000"/>
                        </a:lnSpc>
                        <a:spcAft>
                          <a:spcPts val="0"/>
                        </a:spcAft>
                      </a:pPr>
                      <a:r>
                        <a:rPr lang="en-US" sz="2000" dirty="0">
                          <a:effectLst/>
                        </a:rPr>
                        <a:t>Share of RES in the heating and cooling sector</a:t>
                      </a:r>
                      <a:endParaRPr lang="el-GR" sz="20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b="1" dirty="0">
                          <a:effectLst/>
                        </a:rPr>
                        <a:t>24%</a:t>
                      </a:r>
                      <a:endParaRPr lang="el-GR" sz="20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b="1" dirty="0">
                          <a:effectLst/>
                        </a:rPr>
                        <a:t>&gt;30%</a:t>
                      </a:r>
                      <a:endParaRPr lang="el-GR" sz="2000" b="1" dirty="0">
                        <a:effectLst/>
                        <a:latin typeface="Calibri"/>
                        <a:ea typeface="Calibri"/>
                        <a:cs typeface="Times New Roman"/>
                      </a:endParaRPr>
                    </a:p>
                  </a:txBody>
                  <a:tcPr marL="68580" marR="68580" marT="0" marB="0"/>
                </a:tc>
              </a:tr>
              <a:tr h="993711">
                <a:tc>
                  <a:txBody>
                    <a:bodyPr/>
                    <a:lstStyle/>
                    <a:p>
                      <a:pPr>
                        <a:lnSpc>
                          <a:spcPct val="115000"/>
                        </a:lnSpc>
                        <a:spcAft>
                          <a:spcPts val="0"/>
                        </a:spcAft>
                      </a:pPr>
                      <a:r>
                        <a:rPr lang="en-US" sz="2000" dirty="0">
                          <a:effectLst/>
                        </a:rPr>
                        <a:t>Share of RES in the gross final consumption of electricity</a:t>
                      </a:r>
                      <a:endParaRPr lang="el-GR" sz="20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b="1" dirty="0">
                          <a:effectLst/>
                        </a:rPr>
                        <a:t>   23,8%</a:t>
                      </a:r>
                      <a:endParaRPr lang="el-GR" sz="20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b="1" dirty="0">
                          <a:effectLst/>
                        </a:rPr>
                        <a:t>&gt;56%</a:t>
                      </a:r>
                      <a:endParaRPr lang="el-GR" sz="2000" b="1" dirty="0">
                        <a:effectLst/>
                        <a:latin typeface="Calibri"/>
                        <a:ea typeface="Calibri"/>
                        <a:cs typeface="Times New Roman"/>
                      </a:endParaRPr>
                    </a:p>
                  </a:txBody>
                  <a:tcPr marL="68580" marR="68580" marT="0" marB="0"/>
                </a:tc>
              </a:tr>
              <a:tr h="705678">
                <a:tc>
                  <a:txBody>
                    <a:bodyPr/>
                    <a:lstStyle/>
                    <a:p>
                      <a:pPr>
                        <a:lnSpc>
                          <a:spcPct val="115000"/>
                        </a:lnSpc>
                        <a:spcAft>
                          <a:spcPts val="0"/>
                        </a:spcAft>
                      </a:pPr>
                      <a:r>
                        <a:rPr lang="en-US" sz="2000" dirty="0">
                          <a:solidFill>
                            <a:srgbClr val="C00000"/>
                          </a:solidFill>
                          <a:effectLst/>
                        </a:rPr>
                        <a:t>Share of RES in the transport sector</a:t>
                      </a:r>
                      <a:endParaRPr lang="el-GR" sz="2000" b="1" dirty="0">
                        <a:solidFill>
                          <a:srgbClr val="C0000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b="1" dirty="0">
                          <a:solidFill>
                            <a:srgbClr val="C00000"/>
                          </a:solidFill>
                          <a:effectLst/>
                        </a:rPr>
                        <a:t>2%</a:t>
                      </a:r>
                      <a:endParaRPr lang="el-GR" sz="2000" b="1" dirty="0">
                        <a:solidFill>
                          <a:srgbClr val="C0000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b="1" dirty="0">
                          <a:solidFill>
                            <a:srgbClr val="C00000"/>
                          </a:solidFill>
                          <a:effectLst/>
                        </a:rPr>
                        <a:t>&gt;14%</a:t>
                      </a:r>
                      <a:endParaRPr lang="el-GR" sz="2000" b="1" dirty="0">
                        <a:solidFill>
                          <a:srgbClr val="C00000"/>
                        </a:solidFill>
                        <a:effectLst/>
                        <a:latin typeface="Calibri"/>
                        <a:ea typeface="Calibri"/>
                        <a:cs typeface="Times New Roman"/>
                      </a:endParaRPr>
                    </a:p>
                  </a:txBody>
                  <a:tcPr marL="68580" marR="68580" marT="0" marB="0"/>
                </a:tc>
              </a:tr>
            </a:tbl>
          </a:graphicData>
        </a:graphic>
      </p:graphicFrame>
      <p:sp>
        <p:nvSpPr>
          <p:cNvPr id="4" name="Θέση αριθμού διαφάνειας 3"/>
          <p:cNvSpPr>
            <a:spLocks noGrp="1"/>
          </p:cNvSpPr>
          <p:nvPr>
            <p:ph type="sldNum" sz="quarter" idx="12"/>
          </p:nvPr>
        </p:nvSpPr>
        <p:spPr/>
        <p:txBody>
          <a:bodyPr/>
          <a:lstStyle/>
          <a:p>
            <a:pPr>
              <a:defRPr/>
            </a:pPr>
            <a:fld id="{9394C416-CEB5-46A0-8247-8AC8A56F4CC4}" type="slidenum">
              <a:rPr lang="el-GR" smtClean="0"/>
              <a:pPr>
                <a:defRPr/>
              </a:pPr>
              <a:t>12</a:t>
            </a:fld>
            <a:endParaRPr lang="el-GR"/>
          </a:p>
        </p:txBody>
      </p:sp>
    </p:spTree>
    <p:extLst>
      <p:ext uri="{BB962C8B-B14F-4D97-AF65-F5344CB8AC3E}">
        <p14:creationId xmlns:p14="http://schemas.microsoft.com/office/powerpoint/2010/main" val="8769763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p:spPr>
        <p:txBody>
          <a:bodyPr/>
          <a:lstStyle/>
          <a:p>
            <a:r>
              <a:rPr lang="en-US" sz="3200" b="1" dirty="0" smtClean="0">
                <a:solidFill>
                  <a:srgbClr val="003399"/>
                </a:solidFill>
              </a:rPr>
              <a:t/>
            </a:r>
            <a:br>
              <a:rPr lang="en-US" sz="3200" b="1" dirty="0" smtClean="0">
                <a:solidFill>
                  <a:srgbClr val="003399"/>
                </a:solidFill>
              </a:rPr>
            </a:br>
            <a:r>
              <a:rPr lang="en-US" sz="3200" b="1" dirty="0" smtClean="0">
                <a:solidFill>
                  <a:srgbClr val="003399"/>
                </a:solidFill>
              </a:rPr>
              <a:t>National </a:t>
            </a:r>
            <a:r>
              <a:rPr lang="en-US" sz="3200" b="1" dirty="0">
                <a:solidFill>
                  <a:srgbClr val="003399"/>
                </a:solidFill>
              </a:rPr>
              <a:t>Energy and Climate </a:t>
            </a:r>
            <a:r>
              <a:rPr lang="en-US" sz="3200" b="1" dirty="0" smtClean="0">
                <a:solidFill>
                  <a:srgbClr val="003399"/>
                </a:solidFill>
              </a:rPr>
              <a:t>Plan – targets 3/3</a:t>
            </a:r>
            <a:r>
              <a:rPr lang="el-GR" sz="3200" b="1" dirty="0">
                <a:solidFill>
                  <a:srgbClr val="003399"/>
                </a:solidFill>
              </a:rPr>
              <a:t/>
            </a:r>
            <a:br>
              <a:rPr lang="el-GR" sz="3200" b="1" dirty="0">
                <a:solidFill>
                  <a:srgbClr val="003399"/>
                </a:solidFill>
              </a:rPr>
            </a:br>
            <a:r>
              <a:rPr lang="en-US" sz="3200" b="1" dirty="0">
                <a:solidFill>
                  <a:srgbClr val="003399"/>
                </a:solidFill>
              </a:rPr>
              <a:t/>
            </a:r>
            <a:br>
              <a:rPr lang="en-US" sz="3200" b="1" dirty="0">
                <a:solidFill>
                  <a:srgbClr val="003399"/>
                </a:solidFill>
              </a:rPr>
            </a:br>
            <a:endParaRPr lang="el-GR" sz="3200" b="1" dirty="0">
              <a:solidFill>
                <a:srgbClr val="003399"/>
              </a:solidFill>
            </a:endParaRPr>
          </a:p>
        </p:txBody>
      </p:sp>
      <p:sp>
        <p:nvSpPr>
          <p:cNvPr id="4" name="Θέση αριθμού διαφάνειας 3"/>
          <p:cNvSpPr>
            <a:spLocks noGrp="1"/>
          </p:cNvSpPr>
          <p:nvPr>
            <p:ph type="sldNum" sz="quarter" idx="12"/>
          </p:nvPr>
        </p:nvSpPr>
        <p:spPr/>
        <p:txBody>
          <a:bodyPr/>
          <a:lstStyle/>
          <a:p>
            <a:pPr>
              <a:defRPr/>
            </a:pPr>
            <a:fld id="{9394C416-CEB5-46A0-8247-8AC8A56F4CC4}" type="slidenum">
              <a:rPr lang="el-GR" smtClean="0"/>
              <a:pPr>
                <a:defRPr/>
              </a:pPr>
              <a:t>13</a:t>
            </a:fld>
            <a:endParaRPr lang="el-GR"/>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1663990926"/>
              </p:ext>
            </p:extLst>
          </p:nvPr>
        </p:nvGraphicFramePr>
        <p:xfrm>
          <a:off x="971600" y="1340769"/>
          <a:ext cx="7704857" cy="4550340"/>
        </p:xfrm>
        <a:graphic>
          <a:graphicData uri="http://schemas.openxmlformats.org/drawingml/2006/table">
            <a:tbl>
              <a:tblPr firstRow="1" firstCol="1" bandRow="1">
                <a:tableStyleId>{BDBED569-4797-4DF1-A0F4-6AAB3CD982D8}</a:tableStyleId>
              </a:tblPr>
              <a:tblGrid>
                <a:gridCol w="5223969"/>
                <a:gridCol w="1410417"/>
                <a:gridCol w="1070471"/>
              </a:tblGrid>
              <a:tr h="795828">
                <a:tc>
                  <a:txBody>
                    <a:bodyPr/>
                    <a:lstStyle/>
                    <a:p>
                      <a:pPr algn="ctr">
                        <a:lnSpc>
                          <a:spcPct val="115000"/>
                        </a:lnSpc>
                        <a:spcAft>
                          <a:spcPts val="0"/>
                        </a:spcAft>
                      </a:pPr>
                      <a:r>
                        <a:rPr lang="en-US" sz="2000" dirty="0">
                          <a:effectLst/>
                        </a:rPr>
                        <a:t>ENERGY EFFICIENCY</a:t>
                      </a:r>
                      <a:endParaRPr lang="el-GR"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a:effectLst/>
                        </a:rPr>
                        <a:t>2016</a:t>
                      </a:r>
                      <a:endParaRPr lang="el-GR" sz="20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b="1" dirty="0">
                          <a:effectLst/>
                        </a:rPr>
                        <a:t>2030</a:t>
                      </a:r>
                      <a:endParaRPr lang="el-GR" sz="2000" b="1" dirty="0">
                        <a:effectLst/>
                        <a:latin typeface="Calibri"/>
                        <a:ea typeface="Calibri"/>
                        <a:cs typeface="Times New Roman"/>
                      </a:endParaRPr>
                    </a:p>
                  </a:txBody>
                  <a:tcPr marL="68580" marR="68580" marT="0" marB="0"/>
                </a:tc>
              </a:tr>
              <a:tr h="795828">
                <a:tc>
                  <a:txBody>
                    <a:bodyPr/>
                    <a:lstStyle/>
                    <a:p>
                      <a:pPr>
                        <a:lnSpc>
                          <a:spcPct val="115000"/>
                        </a:lnSpc>
                        <a:spcAft>
                          <a:spcPts val="0"/>
                        </a:spcAft>
                      </a:pPr>
                      <a:r>
                        <a:rPr lang="en-US" sz="2000" dirty="0">
                          <a:effectLst/>
                        </a:rPr>
                        <a:t>Primary energy consumption (</a:t>
                      </a:r>
                      <a:r>
                        <a:rPr lang="en-US" sz="2000" dirty="0" err="1">
                          <a:effectLst/>
                        </a:rPr>
                        <a:t>Mtoe</a:t>
                      </a:r>
                      <a:r>
                        <a:rPr lang="en-US" sz="2000" dirty="0">
                          <a:effectLst/>
                        </a:rPr>
                        <a:t>)</a:t>
                      </a:r>
                      <a:endParaRPr lang="el-GR"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b="1" dirty="0">
                          <a:effectLst/>
                        </a:rPr>
                        <a:t>     23,6</a:t>
                      </a:r>
                      <a:endParaRPr lang="el-GR" sz="20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b="1" dirty="0">
                          <a:effectLst/>
                        </a:rPr>
                        <a:t>&lt;25</a:t>
                      </a:r>
                      <a:endParaRPr lang="el-GR" sz="2000" b="1" dirty="0">
                        <a:effectLst/>
                        <a:latin typeface="Calibri"/>
                        <a:ea typeface="Calibri"/>
                        <a:cs typeface="Times New Roman"/>
                      </a:endParaRPr>
                    </a:p>
                  </a:txBody>
                  <a:tcPr marL="68580" marR="68580" marT="0" marB="0"/>
                </a:tc>
              </a:tr>
              <a:tr h="795828">
                <a:tc>
                  <a:txBody>
                    <a:bodyPr/>
                    <a:lstStyle/>
                    <a:p>
                      <a:pPr>
                        <a:lnSpc>
                          <a:spcPct val="115000"/>
                        </a:lnSpc>
                        <a:spcAft>
                          <a:spcPts val="0"/>
                        </a:spcAft>
                      </a:pPr>
                      <a:r>
                        <a:rPr lang="en-US" sz="2000" dirty="0">
                          <a:effectLst/>
                        </a:rPr>
                        <a:t>Final energy consumption (</a:t>
                      </a:r>
                      <a:r>
                        <a:rPr lang="en-US" sz="2000" dirty="0" err="1">
                          <a:effectLst/>
                        </a:rPr>
                        <a:t>Mtoe</a:t>
                      </a:r>
                      <a:r>
                        <a:rPr lang="en-US" sz="2000" dirty="0">
                          <a:effectLst/>
                        </a:rPr>
                        <a:t>)</a:t>
                      </a:r>
                      <a:endParaRPr lang="el-GR"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b="1" dirty="0">
                          <a:effectLst/>
                        </a:rPr>
                        <a:t>  16,7</a:t>
                      </a:r>
                      <a:endParaRPr lang="el-GR" sz="20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b="1" dirty="0">
                          <a:effectLst/>
                        </a:rPr>
                        <a:t>&lt;18,1</a:t>
                      </a:r>
                      <a:endParaRPr lang="el-GR" sz="2000" b="1" dirty="0">
                        <a:effectLst/>
                        <a:latin typeface="Calibri"/>
                        <a:ea typeface="Calibri"/>
                        <a:cs typeface="Times New Roman"/>
                      </a:endParaRPr>
                    </a:p>
                  </a:txBody>
                  <a:tcPr marL="68580" marR="68580" marT="0" marB="0"/>
                </a:tc>
              </a:tr>
              <a:tr h="795828">
                <a:tc>
                  <a:txBody>
                    <a:bodyPr/>
                    <a:lstStyle/>
                    <a:p>
                      <a:pPr>
                        <a:lnSpc>
                          <a:spcPct val="115000"/>
                        </a:lnSpc>
                        <a:spcAft>
                          <a:spcPts val="0"/>
                        </a:spcAft>
                      </a:pPr>
                      <a:r>
                        <a:rPr lang="en-US" sz="2000">
                          <a:effectLst/>
                        </a:rPr>
                        <a:t>Cumulative amount of energy savings 2021-2030 (Mtoe)</a:t>
                      </a:r>
                      <a:endParaRPr lang="el-GR" sz="20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dirty="0">
                          <a:effectLst/>
                        </a:rPr>
                        <a:t> </a:t>
                      </a:r>
                      <a:endParaRPr lang="el-GR"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b="1" dirty="0">
                          <a:effectLst/>
                        </a:rPr>
                        <a:t>&gt;7</a:t>
                      </a:r>
                      <a:endParaRPr lang="el-GR" sz="2000" b="1" dirty="0">
                        <a:effectLst/>
                        <a:latin typeface="Calibri"/>
                        <a:ea typeface="Calibri"/>
                        <a:cs typeface="Times New Roman"/>
                      </a:endParaRPr>
                    </a:p>
                  </a:txBody>
                  <a:tcPr marL="68580" marR="68580" marT="0" marB="0"/>
                </a:tc>
              </a:tr>
              <a:tr h="921143">
                <a:tc>
                  <a:txBody>
                    <a:bodyPr/>
                    <a:lstStyle/>
                    <a:p>
                      <a:pPr>
                        <a:lnSpc>
                          <a:spcPct val="115000"/>
                        </a:lnSpc>
                        <a:spcAft>
                          <a:spcPts val="0"/>
                        </a:spcAft>
                      </a:pPr>
                      <a:r>
                        <a:rPr lang="en-US" sz="2000" dirty="0">
                          <a:effectLst/>
                        </a:rPr>
                        <a:t>Renovation of the public buildings</a:t>
                      </a:r>
                      <a:r>
                        <a:rPr lang="en-US" sz="2000" baseline="30000" dirty="0">
                          <a:effectLst/>
                        </a:rPr>
                        <a:t>*</a:t>
                      </a:r>
                      <a:r>
                        <a:rPr lang="en-US" sz="2000" dirty="0">
                          <a:effectLst/>
                        </a:rPr>
                        <a:t> (% of the total floor area per year</a:t>
                      </a:r>
                      <a:r>
                        <a:rPr lang="en-US" sz="2000" dirty="0" smtClean="0">
                          <a:effectLst/>
                        </a:rPr>
                        <a:t>)</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b="0" i="1" kern="1200" dirty="0" smtClean="0">
                          <a:solidFill>
                            <a:schemeClr val="tx1"/>
                          </a:solidFill>
                          <a:effectLst/>
                          <a:latin typeface="+mn-lt"/>
                          <a:ea typeface="+mn-ea"/>
                          <a:cs typeface="+mn-cs"/>
                        </a:rPr>
                        <a:t>*Buildings of central public administration.</a:t>
                      </a:r>
                      <a:endParaRPr lang="el-GR" sz="1800" b="0" i="1" kern="1200" dirty="0" smtClean="0">
                        <a:solidFill>
                          <a:schemeClr val="tx1"/>
                        </a:solidFill>
                        <a:effectLst/>
                        <a:latin typeface="+mn-lt"/>
                        <a:ea typeface="+mn-ea"/>
                        <a:cs typeface="+mn-cs"/>
                      </a:endParaRPr>
                    </a:p>
                    <a:p>
                      <a:pPr>
                        <a:lnSpc>
                          <a:spcPct val="115000"/>
                        </a:lnSpc>
                        <a:spcAft>
                          <a:spcPts val="0"/>
                        </a:spcAft>
                      </a:pPr>
                      <a:endParaRPr lang="el-GR"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dirty="0">
                          <a:effectLst/>
                        </a:rPr>
                        <a:t> </a:t>
                      </a:r>
                      <a:endParaRPr lang="el-GR"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b="1" dirty="0">
                          <a:effectLst/>
                        </a:rPr>
                        <a:t>3%</a:t>
                      </a:r>
                      <a:endParaRPr lang="el-GR" sz="2000" b="1"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4829613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401080" cy="1143000"/>
          </a:xfrm>
        </p:spPr>
        <p:txBody>
          <a:bodyPr>
            <a:normAutofit fontScale="90000"/>
          </a:bodyPr>
          <a:lstStyle/>
          <a:p>
            <a:r>
              <a:rPr lang="en-US" altLang="fr-FR" sz="2200" b="1" dirty="0" smtClean="0">
                <a:solidFill>
                  <a:srgbClr val="003399"/>
                </a:solidFill>
              </a:rPr>
              <a:t>                                                           </a:t>
            </a:r>
            <a:br>
              <a:rPr lang="en-US" altLang="fr-FR" sz="2200" b="1" dirty="0" smtClean="0">
                <a:solidFill>
                  <a:srgbClr val="003399"/>
                </a:solidFill>
              </a:rPr>
            </a:br>
            <a:r>
              <a:rPr lang="en-US" altLang="fr-FR" sz="3600" b="1" dirty="0">
                <a:solidFill>
                  <a:srgbClr val="003399"/>
                </a:solidFill>
              </a:rPr>
              <a:t>Measures of the National Energy and Climate plan in all six thematic dimensions</a:t>
            </a:r>
            <a:r>
              <a:rPr lang="de-DE" sz="3600" dirty="0" smtClean="0"/>
              <a:t/>
            </a:r>
            <a:br>
              <a:rPr lang="de-DE" sz="3600" dirty="0" smtClean="0"/>
            </a:br>
            <a:r>
              <a:rPr lang="en-GB" sz="2000" b="1" dirty="0" smtClean="0"/>
              <a:t/>
            </a:r>
            <a:br>
              <a:rPr lang="en-GB" sz="2000" b="1" dirty="0" smtClean="0"/>
            </a:br>
            <a:endParaRPr lang="el-GR" sz="2000" dirty="0"/>
          </a:p>
        </p:txBody>
      </p:sp>
      <p:graphicFrame>
        <p:nvGraphicFramePr>
          <p:cNvPr id="6" name="Diagram 5">
            <a:extLst>
              <a:ext uri="{FF2B5EF4-FFF2-40B4-BE49-F238E27FC236}">
                <a16:creationId xmlns="" xmlns:a16="http://schemas.microsoft.com/office/drawing/2014/main" id="{47F4158A-383C-4947-AC37-473B7C427034}"/>
              </a:ext>
            </a:extLst>
          </p:cNvPr>
          <p:cNvGraphicFramePr/>
          <p:nvPr>
            <p:extLst>
              <p:ext uri="{D42A27DB-BD31-4B8C-83A1-F6EECF244321}">
                <p14:modId xmlns:p14="http://schemas.microsoft.com/office/powerpoint/2010/main" val="507591675"/>
              </p:ext>
            </p:extLst>
          </p:nvPr>
        </p:nvGraphicFramePr>
        <p:xfrm>
          <a:off x="0" y="1670375"/>
          <a:ext cx="4786314" cy="14497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12">
            <a:extLst>
              <a:ext uri="{FF2B5EF4-FFF2-40B4-BE49-F238E27FC236}">
                <a16:creationId xmlns="" xmlns:a16="http://schemas.microsoft.com/office/drawing/2014/main" id="{B2250BE4-62C9-4E66-B53B-E6735FB430A7}"/>
              </a:ext>
            </a:extLst>
          </p:cNvPr>
          <p:cNvGraphicFramePr/>
          <p:nvPr>
            <p:extLst>
              <p:ext uri="{D42A27DB-BD31-4B8C-83A1-F6EECF244321}">
                <p14:modId xmlns:p14="http://schemas.microsoft.com/office/powerpoint/2010/main" val="3418267446"/>
              </p:ext>
            </p:extLst>
          </p:nvPr>
        </p:nvGraphicFramePr>
        <p:xfrm>
          <a:off x="4534622" y="1650245"/>
          <a:ext cx="4796288" cy="14497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Diagram 13">
            <a:extLst>
              <a:ext uri="{FF2B5EF4-FFF2-40B4-BE49-F238E27FC236}">
                <a16:creationId xmlns="" xmlns:a16="http://schemas.microsoft.com/office/drawing/2014/main" id="{CA3454BF-5742-49DD-9201-3616F305F8A9}"/>
              </a:ext>
            </a:extLst>
          </p:cNvPr>
          <p:cNvGraphicFramePr/>
          <p:nvPr>
            <p:extLst>
              <p:ext uri="{D42A27DB-BD31-4B8C-83A1-F6EECF244321}">
                <p14:modId xmlns:p14="http://schemas.microsoft.com/office/powerpoint/2010/main" val="3541367431"/>
              </p:ext>
            </p:extLst>
          </p:nvPr>
        </p:nvGraphicFramePr>
        <p:xfrm>
          <a:off x="-2877" y="3286124"/>
          <a:ext cx="4717753" cy="152186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Diagram 14">
            <a:extLst>
              <a:ext uri="{FF2B5EF4-FFF2-40B4-BE49-F238E27FC236}">
                <a16:creationId xmlns="" xmlns:a16="http://schemas.microsoft.com/office/drawing/2014/main" id="{BC35E60B-A82C-4A16-A40C-524BF0C97387}"/>
              </a:ext>
            </a:extLst>
          </p:cNvPr>
          <p:cNvGraphicFramePr/>
          <p:nvPr>
            <p:extLst>
              <p:ext uri="{D42A27DB-BD31-4B8C-83A1-F6EECF244321}">
                <p14:modId xmlns:p14="http://schemas.microsoft.com/office/powerpoint/2010/main" val="3778278312"/>
              </p:ext>
            </p:extLst>
          </p:nvPr>
        </p:nvGraphicFramePr>
        <p:xfrm>
          <a:off x="4531745" y="3338147"/>
          <a:ext cx="4796288" cy="144971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11" name="Diagram 15">
            <a:extLst>
              <a:ext uri="{FF2B5EF4-FFF2-40B4-BE49-F238E27FC236}">
                <a16:creationId xmlns="" xmlns:a16="http://schemas.microsoft.com/office/drawing/2014/main" id="{B3DEBFCE-5AE4-44B1-AAFA-484F3E7FEB9E}"/>
              </a:ext>
            </a:extLst>
          </p:cNvPr>
          <p:cNvGraphicFramePr/>
          <p:nvPr>
            <p:extLst>
              <p:ext uri="{D42A27DB-BD31-4B8C-83A1-F6EECF244321}">
                <p14:modId xmlns:p14="http://schemas.microsoft.com/office/powerpoint/2010/main" val="4001513527"/>
              </p:ext>
            </p:extLst>
          </p:nvPr>
        </p:nvGraphicFramePr>
        <p:xfrm>
          <a:off x="11499" y="5115191"/>
          <a:ext cx="4796288" cy="1449716"/>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12" name="Diagram 16">
            <a:extLst>
              <a:ext uri="{FF2B5EF4-FFF2-40B4-BE49-F238E27FC236}">
                <a16:creationId xmlns="" xmlns:a16="http://schemas.microsoft.com/office/drawing/2014/main" id="{3ECBCD85-8626-40EE-BCD1-03B2E17206C6}"/>
              </a:ext>
            </a:extLst>
          </p:cNvPr>
          <p:cNvGraphicFramePr/>
          <p:nvPr>
            <p:extLst>
              <p:ext uri="{D42A27DB-BD31-4B8C-83A1-F6EECF244321}">
                <p14:modId xmlns:p14="http://schemas.microsoft.com/office/powerpoint/2010/main" val="291159243"/>
              </p:ext>
            </p:extLst>
          </p:nvPr>
        </p:nvGraphicFramePr>
        <p:xfrm>
          <a:off x="4546121" y="5095061"/>
          <a:ext cx="4796288" cy="1449716"/>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sp>
        <p:nvSpPr>
          <p:cNvPr id="3" name="Θέση περιεχομένου 2"/>
          <p:cNvSpPr>
            <a:spLocks noGrp="1"/>
          </p:cNvSpPr>
          <p:nvPr>
            <p:ph idx="1"/>
          </p:nvPr>
        </p:nvSpPr>
        <p:spPr/>
        <p:txBody>
          <a:bodyPr/>
          <a:lstStyle/>
          <a:p>
            <a:pPr marL="0" indent="0">
              <a:buNone/>
            </a:pPr>
            <a:endParaRPr lang="el-GR" dirty="0"/>
          </a:p>
        </p:txBody>
      </p:sp>
    </p:spTree>
    <p:extLst>
      <p:ext uri="{BB962C8B-B14F-4D97-AF65-F5344CB8AC3E}">
        <p14:creationId xmlns:p14="http://schemas.microsoft.com/office/powerpoint/2010/main" val="39527562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z="3200" b="1" dirty="0" smtClean="0">
                <a:solidFill>
                  <a:srgbClr val="003399"/>
                </a:solidFill>
              </a:rPr>
              <a:t>In conclusion</a:t>
            </a:r>
            <a:endParaRPr lang="el-GR" sz="3200" b="1" dirty="0">
              <a:solidFill>
                <a:srgbClr val="003399"/>
              </a:solidFill>
            </a:endParaRPr>
          </a:p>
        </p:txBody>
      </p:sp>
      <p:sp>
        <p:nvSpPr>
          <p:cNvPr id="3" name="Θέση περιεχομένου 2"/>
          <p:cNvSpPr>
            <a:spLocks noGrp="1"/>
          </p:cNvSpPr>
          <p:nvPr>
            <p:ph idx="1"/>
          </p:nvPr>
        </p:nvSpPr>
        <p:spPr/>
        <p:txBody>
          <a:bodyPr/>
          <a:lstStyle/>
          <a:p>
            <a:pPr marL="0" indent="0">
              <a:buNone/>
            </a:pPr>
            <a:r>
              <a:rPr lang="en-US" sz="2400" b="1" dirty="0" smtClean="0"/>
              <a:t>The timing </a:t>
            </a:r>
            <a:r>
              <a:rPr lang="en-US" sz="2400" b="1" dirty="0"/>
              <a:t>is ideal for integrating the results of the work of </a:t>
            </a:r>
            <a:r>
              <a:rPr lang="en-US" sz="2400" b="1" dirty="0" smtClean="0"/>
              <a:t>the </a:t>
            </a:r>
            <a:r>
              <a:rPr lang="en-US" sz="2400" b="1" dirty="0"/>
              <a:t>working </a:t>
            </a:r>
            <a:r>
              <a:rPr lang="en-US" sz="2400" b="1" dirty="0" smtClean="0"/>
              <a:t>group </a:t>
            </a:r>
            <a:r>
              <a:rPr lang="en-US" altLang="el-GR" sz="2400" b="1" dirty="0"/>
              <a:t>“Understanding and Managing Industrial Transitions</a:t>
            </a:r>
            <a:r>
              <a:rPr lang="en-US" altLang="el-GR" sz="2400" b="1" dirty="0" smtClean="0"/>
              <a:t>” in the national strategic plans and operational </a:t>
            </a:r>
            <a:r>
              <a:rPr lang="en-US" altLang="el-GR" sz="2400" b="1" dirty="0" err="1" smtClean="0"/>
              <a:t>programmes</a:t>
            </a:r>
            <a:r>
              <a:rPr lang="en-US" sz="2400" b="1" dirty="0" smtClean="0"/>
              <a:t>. </a:t>
            </a:r>
            <a:endParaRPr lang="en-US" sz="2400" b="1" dirty="0"/>
          </a:p>
          <a:p>
            <a:pPr marL="0" indent="0">
              <a:buNone/>
            </a:pPr>
            <a:endParaRPr lang="en-US" sz="2400" b="1" dirty="0"/>
          </a:p>
          <a:p>
            <a:pPr marL="0" indent="0" algn="r">
              <a:buNone/>
            </a:pPr>
            <a:r>
              <a:rPr lang="el-GR" sz="2400" b="1" i="1" dirty="0" smtClean="0">
                <a:solidFill>
                  <a:srgbClr val="003399"/>
                </a:solidFill>
              </a:rPr>
              <a:t>«Οι καιροί ου μενετοί» (Θουκ</a:t>
            </a:r>
            <a:r>
              <a:rPr lang="el-GR" sz="2400" b="1" i="1" dirty="0">
                <a:solidFill>
                  <a:srgbClr val="003399"/>
                </a:solidFill>
              </a:rPr>
              <a:t>υ</a:t>
            </a:r>
            <a:r>
              <a:rPr lang="el-GR" sz="2400" b="1" i="1" dirty="0" smtClean="0">
                <a:solidFill>
                  <a:srgbClr val="003399"/>
                </a:solidFill>
              </a:rPr>
              <a:t>δίδης)</a:t>
            </a:r>
          </a:p>
          <a:p>
            <a:pPr marL="0" indent="0" algn="r">
              <a:buNone/>
            </a:pPr>
            <a:r>
              <a:rPr lang="en-US" sz="2400" b="1" i="1" dirty="0" smtClean="0">
                <a:solidFill>
                  <a:srgbClr val="003399"/>
                </a:solidFill>
              </a:rPr>
              <a:t>“</a:t>
            </a:r>
            <a:r>
              <a:rPr lang="el-GR" sz="2400" b="1" i="1" dirty="0" smtClean="0">
                <a:solidFill>
                  <a:srgbClr val="003399"/>
                </a:solidFill>
              </a:rPr>
              <a:t>Τ</a:t>
            </a:r>
            <a:r>
              <a:rPr lang="en-US" sz="2400" b="1" i="1" dirty="0" smtClean="0">
                <a:solidFill>
                  <a:srgbClr val="003399"/>
                </a:solidFill>
              </a:rPr>
              <a:t>he </a:t>
            </a:r>
            <a:r>
              <a:rPr lang="en-US" sz="2400" b="1" i="1" dirty="0">
                <a:solidFill>
                  <a:srgbClr val="003399"/>
                </a:solidFill>
              </a:rPr>
              <a:t>times do not wait” </a:t>
            </a:r>
            <a:r>
              <a:rPr lang="en-US" sz="2400" b="1" i="1" dirty="0" smtClean="0">
                <a:solidFill>
                  <a:srgbClr val="003399"/>
                </a:solidFill>
              </a:rPr>
              <a:t>(Thucydides</a:t>
            </a:r>
            <a:r>
              <a:rPr lang="el-GR" sz="2400" b="1" i="1" dirty="0" smtClean="0">
                <a:solidFill>
                  <a:srgbClr val="003399"/>
                </a:solidFill>
              </a:rPr>
              <a:t>)</a:t>
            </a:r>
            <a:endParaRPr lang="el-GR" sz="2400" b="1" i="1" dirty="0">
              <a:solidFill>
                <a:srgbClr val="003399"/>
              </a:solidFill>
            </a:endParaRPr>
          </a:p>
        </p:txBody>
      </p:sp>
      <p:sp>
        <p:nvSpPr>
          <p:cNvPr id="4" name="Θέση αριθμού διαφάνειας 3"/>
          <p:cNvSpPr>
            <a:spLocks noGrp="1"/>
          </p:cNvSpPr>
          <p:nvPr>
            <p:ph type="sldNum" sz="quarter" idx="12"/>
          </p:nvPr>
        </p:nvSpPr>
        <p:spPr/>
        <p:txBody>
          <a:bodyPr/>
          <a:lstStyle/>
          <a:p>
            <a:pPr>
              <a:defRPr/>
            </a:pPr>
            <a:fld id="{9394C416-CEB5-46A0-8247-8AC8A56F4CC4}" type="slidenum">
              <a:rPr lang="el-GR" smtClean="0"/>
              <a:pPr>
                <a:defRPr/>
              </a:pPr>
              <a:t>15</a:t>
            </a:fld>
            <a:endParaRPr lang="el-GR"/>
          </a:p>
        </p:txBody>
      </p:sp>
    </p:spTree>
    <p:extLst>
      <p:ext uri="{BB962C8B-B14F-4D97-AF65-F5344CB8AC3E}">
        <p14:creationId xmlns:p14="http://schemas.microsoft.com/office/powerpoint/2010/main" val="16078315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1" y="332656"/>
            <a:ext cx="8686800" cy="864096"/>
          </a:xfrm>
        </p:spPr>
        <p:txBody>
          <a:bodyPr>
            <a:normAutofit/>
          </a:bodyPr>
          <a:lstStyle/>
          <a:p>
            <a:pPr algn="ctr"/>
            <a:r>
              <a:rPr lang="en-US" sz="3200" b="1" dirty="0" smtClean="0">
                <a:latin typeface="Cambria" pitchFamily="18" charset="0"/>
              </a:rPr>
              <a:t>The SMALL Size of the </a:t>
            </a:r>
            <a:r>
              <a:rPr lang="en-US" sz="3200" b="1" dirty="0" err="1" smtClean="0">
                <a:latin typeface="Cambria" pitchFamily="18" charset="0"/>
              </a:rPr>
              <a:t>R&amp;I</a:t>
            </a:r>
            <a:r>
              <a:rPr lang="en-US" sz="3200" b="1" dirty="0" smtClean="0">
                <a:latin typeface="Cambria" pitchFamily="18" charset="0"/>
              </a:rPr>
              <a:t> system in </a:t>
            </a:r>
            <a:r>
              <a:rPr lang="en-US" sz="3200" b="1" dirty="0" err="1" smtClean="0">
                <a:latin typeface="Cambria" pitchFamily="18" charset="0"/>
              </a:rPr>
              <a:t>greece</a:t>
            </a:r>
            <a:endParaRPr lang="el-GR" sz="3200" b="1" dirty="0">
              <a:latin typeface="Cambria" pitchFamily="18" charset="0"/>
            </a:endParaRPr>
          </a:p>
        </p:txBody>
      </p:sp>
      <p:sp>
        <p:nvSpPr>
          <p:cNvPr id="3" name="2 - Θέση περιεχομένου"/>
          <p:cNvSpPr>
            <a:spLocks noGrp="1"/>
          </p:cNvSpPr>
          <p:nvPr>
            <p:ph idx="1"/>
          </p:nvPr>
        </p:nvSpPr>
        <p:spPr>
          <a:xfrm>
            <a:off x="548696" y="1412776"/>
            <a:ext cx="7620000" cy="5132040"/>
          </a:xfrm>
        </p:spPr>
        <p:txBody>
          <a:bodyPr>
            <a:normAutofit/>
          </a:bodyPr>
          <a:lstStyle/>
          <a:p>
            <a:pPr algn="just">
              <a:buNone/>
            </a:pPr>
            <a:r>
              <a:rPr lang="el-GR" sz="2400" b="1" dirty="0" smtClean="0">
                <a:latin typeface="Cambria" pitchFamily="18" charset="0"/>
              </a:rPr>
              <a:t> 	</a:t>
            </a:r>
            <a:endParaRPr lang="en-US" sz="2400" b="1" dirty="0" smtClean="0">
              <a:latin typeface="Cambria" pitchFamily="18" charset="0"/>
            </a:endParaRPr>
          </a:p>
        </p:txBody>
      </p:sp>
      <p:sp>
        <p:nvSpPr>
          <p:cNvPr id="4" name="3 - Θέση αριθμού διαφάνειας"/>
          <p:cNvSpPr>
            <a:spLocks noGrp="1"/>
          </p:cNvSpPr>
          <p:nvPr>
            <p:ph type="sldNum" sz="quarter" idx="12"/>
          </p:nvPr>
        </p:nvSpPr>
        <p:spPr/>
        <p:txBody>
          <a:bodyPr>
            <a:normAutofit/>
          </a:bodyPr>
          <a:lstStyle/>
          <a:p>
            <a:fld id="{69E29E33-B620-47F9-BB04-8846C2A5AFCC}" type="slidenum">
              <a:rPr kumimoji="0" lang="en-US" smtClean="0"/>
              <a:pPr/>
              <a:t>16</a:t>
            </a:fld>
            <a:endParaRPr kumimoji="0" lang="en-US"/>
          </a:p>
        </p:txBody>
      </p:sp>
      <p:pic>
        <p:nvPicPr>
          <p:cNvPr id="6" name="Εικόνα 4"/>
          <p:cNvPicPr>
            <a:picLocks noChangeAspect="1"/>
          </p:cNvPicPr>
          <p:nvPr/>
        </p:nvPicPr>
        <p:blipFill>
          <a:blip r:embed="rId3"/>
          <a:stretch>
            <a:fillRect/>
          </a:stretch>
        </p:blipFill>
        <p:spPr>
          <a:xfrm>
            <a:off x="914451" y="1976450"/>
            <a:ext cx="7497977" cy="4890430"/>
          </a:xfrm>
          <a:prstGeom prst="rect">
            <a:avLst/>
          </a:prstGeom>
        </p:spPr>
      </p:pic>
      <p:sp>
        <p:nvSpPr>
          <p:cNvPr id="7" name="Τίτλος 1"/>
          <p:cNvSpPr txBox="1">
            <a:spLocks/>
          </p:cNvSpPr>
          <p:nvPr/>
        </p:nvSpPr>
        <p:spPr>
          <a:xfrm>
            <a:off x="1524042" y="980728"/>
            <a:ext cx="6034956" cy="10801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ysClr val="windowText" lastClr="000000"/>
                </a:solidFill>
                <a:effectLst/>
                <a:uLnTx/>
                <a:uFillTx/>
                <a:latin typeface="Cambria" panose="02040503050406030204" pitchFamily="18" charset="0"/>
                <a:ea typeface="Cambria" panose="02040503050406030204" pitchFamily="18" charset="0"/>
              </a:rPr>
              <a:t>R&amp;D Expenditure as a percentage of GDP (</a:t>
            </a:r>
            <a:r>
              <a:rPr kumimoji="0" lang="el-GR" sz="2400" b="1" i="0" u="none" strike="noStrike" kern="1200" cap="none" spc="0" normalizeH="0" baseline="0" noProof="0" dirty="0" smtClean="0">
                <a:ln>
                  <a:noFill/>
                </a:ln>
                <a:solidFill>
                  <a:sysClr val="windowText" lastClr="000000"/>
                </a:solidFill>
                <a:effectLst/>
                <a:uLnTx/>
                <a:uFillTx/>
                <a:latin typeface="Cambria" panose="02040503050406030204" pitchFamily="18" charset="0"/>
                <a:ea typeface="Cambria" panose="02040503050406030204" pitchFamily="18" charset="0"/>
              </a:rPr>
              <a:t>2017</a:t>
            </a:r>
            <a:r>
              <a:rPr kumimoji="0" lang="en-US" sz="2400" b="1" i="0" u="none" strike="noStrike" kern="1200" cap="none" spc="0" normalizeH="0" baseline="0" noProof="0" dirty="0" smtClean="0">
                <a:ln>
                  <a:noFill/>
                </a:ln>
                <a:solidFill>
                  <a:sysClr val="windowText" lastClr="000000"/>
                </a:solidFill>
                <a:effectLst/>
                <a:uLnTx/>
                <a:uFillTx/>
                <a:latin typeface="Cambria" panose="02040503050406030204" pitchFamily="18" charset="0"/>
                <a:ea typeface="Cambria" panose="02040503050406030204" pitchFamily="18" charset="0"/>
              </a:rPr>
              <a:t>)</a:t>
            </a:r>
            <a:endParaRPr kumimoji="0" lang="el-GR" sz="2400" b="1" i="0" u="none" strike="noStrike" kern="1200" cap="none" spc="0" normalizeH="0" baseline="0" noProof="0" dirty="0">
              <a:ln>
                <a:noFill/>
              </a:ln>
              <a:solidFill>
                <a:sysClr val="windowText" lastClr="000000"/>
              </a:solidFill>
              <a:effectLst/>
              <a:uLnTx/>
              <a:uFillTx/>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260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5496" y="23174"/>
            <a:ext cx="9108504" cy="1296144"/>
          </a:xfrm>
        </p:spPr>
        <p:txBody>
          <a:bodyPr>
            <a:normAutofit/>
          </a:bodyPr>
          <a:lstStyle/>
          <a:p>
            <a:pPr algn="ctr"/>
            <a:r>
              <a:rPr lang="en-US" sz="3200" b="1" dirty="0" smtClean="0">
                <a:latin typeface="Cambria" pitchFamily="18" charset="0"/>
              </a:rPr>
              <a:t>But the system is dynamic !</a:t>
            </a:r>
            <a:endParaRPr lang="en-GB" sz="3200" b="1" dirty="0">
              <a:latin typeface="Cambria" pitchFamily="18" charset="0"/>
            </a:endParaRPr>
          </a:p>
        </p:txBody>
      </p:sp>
      <p:pic>
        <p:nvPicPr>
          <p:cNvPr id="8" name="Εικόνα 3"/>
          <p:cNvPicPr>
            <a:picLocks noChangeAspect="1"/>
          </p:cNvPicPr>
          <p:nvPr/>
        </p:nvPicPr>
        <p:blipFill>
          <a:blip r:embed="rId2"/>
          <a:stretch>
            <a:fillRect/>
          </a:stretch>
        </p:blipFill>
        <p:spPr>
          <a:xfrm>
            <a:off x="1127808" y="1753131"/>
            <a:ext cx="6827425" cy="4824536"/>
          </a:xfrm>
          <a:prstGeom prst="rect">
            <a:avLst/>
          </a:prstGeom>
        </p:spPr>
      </p:pic>
      <p:sp>
        <p:nvSpPr>
          <p:cNvPr id="9" name="Τίτλος 1"/>
          <p:cNvSpPr txBox="1">
            <a:spLocks/>
          </p:cNvSpPr>
          <p:nvPr/>
        </p:nvSpPr>
        <p:spPr>
          <a:xfrm>
            <a:off x="1706920" y="1196752"/>
            <a:ext cx="5669201" cy="396044"/>
          </a:xfrm>
          <a:prstGeom prst="rect">
            <a:avLst/>
          </a:prstGeom>
        </p:spPr>
        <p:txBody>
          <a:bodyPr vert="horz" lIns="91440" tIns="45720" rIns="91440" bIns="45720" rtlCol="0" anchor="ctr">
            <a:normAutofit lnSpcReduction="10000"/>
          </a:bodyPr>
          <a:lstStyle>
            <a:defPPr>
              <a:defRPr lang="en-US"/>
            </a:defPPr>
            <a:lvl1pPr marL="0" marR="0" lvl="0" indent="0" algn="ctr" defTabSz="914400" eaLnBrk="1" fontAlgn="auto" latinLnBrk="0" hangingPunct="1">
              <a:lnSpc>
                <a:spcPct val="90000"/>
              </a:lnSpc>
              <a:spcAft>
                <a:spcPts val="0"/>
              </a:spcAft>
              <a:buClrTx/>
              <a:buSzTx/>
              <a:buFontTx/>
              <a:buNone/>
              <a:tabLst/>
              <a:defRPr kumimoji="0" sz="2400" b="1" i="0" u="none" strike="noStrike" cap="none" spc="0" normalizeH="0" baseline="0">
                <a:ln>
                  <a:noFill/>
                </a:ln>
                <a:solidFill>
                  <a:sysClr val="windowText" lastClr="000000"/>
                </a:solidFill>
                <a:effectLst/>
                <a:uLnTx/>
                <a:uFillTx/>
                <a:latin typeface="Cambria" panose="02040503050406030204" pitchFamily="18" charset="0"/>
                <a:ea typeface="Cambria" panose="02040503050406030204" pitchFamily="18" charset="0"/>
                <a:cs typeface="+mj-cs"/>
              </a:defRPr>
            </a:lvl1pPr>
          </a:lstStyle>
          <a:p>
            <a:r>
              <a:rPr lang="en-US" dirty="0"/>
              <a:t>R&amp;D Expenditure </a:t>
            </a:r>
            <a:r>
              <a:rPr lang="el-GR" dirty="0"/>
              <a:t>2011-2017</a:t>
            </a:r>
          </a:p>
        </p:txBody>
      </p:sp>
      <p:sp>
        <p:nvSpPr>
          <p:cNvPr id="2" name="Slide Number Placeholder 1"/>
          <p:cNvSpPr>
            <a:spLocks noGrp="1"/>
          </p:cNvSpPr>
          <p:nvPr>
            <p:ph type="sldNum" sz="quarter" idx="12"/>
          </p:nvPr>
        </p:nvSpPr>
        <p:spPr/>
        <p:txBody>
          <a:bodyPr/>
          <a:lstStyle/>
          <a:p>
            <a:pPr>
              <a:defRPr/>
            </a:pPr>
            <a:fld id="{CCD21577-5C3A-4674-912A-3477245D134A}" type="slidenum">
              <a:rPr lang="en-US" smtClean="0"/>
              <a:pPr>
                <a:defRPr/>
              </a:pPr>
              <a:t>17</a:t>
            </a:fld>
            <a:endParaRPr lang="en-US"/>
          </a:p>
        </p:txBody>
      </p:sp>
    </p:spTree>
    <p:extLst>
      <p:ext uri="{BB962C8B-B14F-4D97-AF65-F5344CB8AC3E}">
        <p14:creationId xmlns:p14="http://schemas.microsoft.com/office/powerpoint/2010/main" val="1455969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1" y="188640"/>
            <a:ext cx="7620000" cy="936104"/>
          </a:xfrm>
        </p:spPr>
        <p:txBody>
          <a:bodyPr/>
          <a:lstStyle/>
          <a:p>
            <a:pPr algn="ctr"/>
            <a:r>
              <a:rPr lang="en-US" sz="3200" b="1" dirty="0" smtClean="0">
                <a:solidFill>
                  <a:schemeClr val="tx1">
                    <a:lumMod val="50000"/>
                    <a:lumOff val="50000"/>
                  </a:schemeClr>
                </a:solidFill>
                <a:latin typeface="Cambria" pitchFamily="18" charset="0"/>
              </a:rPr>
              <a:t>the business sector is the most dynamic</a:t>
            </a:r>
            <a:endParaRPr lang="el-GR" sz="3200" b="1" dirty="0">
              <a:solidFill>
                <a:schemeClr val="tx1">
                  <a:lumMod val="50000"/>
                  <a:lumOff val="50000"/>
                </a:schemeClr>
              </a:solidFill>
              <a:latin typeface="Cambria" pitchFamily="18" charset="0"/>
            </a:endParaRPr>
          </a:p>
        </p:txBody>
      </p:sp>
      <p:sp>
        <p:nvSpPr>
          <p:cNvPr id="3" name="2 - Θέση περιεχομένου"/>
          <p:cNvSpPr>
            <a:spLocks noGrp="1"/>
          </p:cNvSpPr>
          <p:nvPr>
            <p:ph idx="1"/>
          </p:nvPr>
        </p:nvSpPr>
        <p:spPr>
          <a:xfrm>
            <a:off x="142844" y="1600200"/>
            <a:ext cx="8072494" cy="4800600"/>
          </a:xfrm>
        </p:spPr>
        <p:txBody>
          <a:bodyPr>
            <a:normAutofit/>
          </a:bodyPr>
          <a:lstStyle/>
          <a:p>
            <a:pPr marL="0" indent="0" algn="just">
              <a:buNone/>
            </a:pPr>
            <a:r>
              <a:rPr lang="en-US" sz="2400" dirty="0" smtClean="0">
                <a:latin typeface="+mj-lt"/>
              </a:rPr>
              <a:t> </a:t>
            </a:r>
            <a:endParaRPr lang="el-GR" sz="2400" dirty="0" smtClean="0">
              <a:latin typeface="+mj-lt"/>
            </a:endParaRPr>
          </a:p>
        </p:txBody>
      </p:sp>
      <p:sp>
        <p:nvSpPr>
          <p:cNvPr id="4" name="3 - Θέση αριθμού διαφάνειας"/>
          <p:cNvSpPr>
            <a:spLocks noGrp="1"/>
          </p:cNvSpPr>
          <p:nvPr>
            <p:ph type="sldNum" sz="quarter" idx="12"/>
          </p:nvPr>
        </p:nvSpPr>
        <p:spPr/>
        <p:txBody>
          <a:bodyPr>
            <a:normAutofit/>
          </a:bodyPr>
          <a:lstStyle/>
          <a:p>
            <a:fld id="{69E29E33-B620-47F9-BB04-8846C2A5AFCC}" type="slidenum">
              <a:rPr kumimoji="0" lang="en-US" smtClean="0"/>
              <a:pPr/>
              <a:t>18</a:t>
            </a:fld>
            <a:endParaRPr kumimoji="0" lang="en-US"/>
          </a:p>
        </p:txBody>
      </p:sp>
      <p:pic>
        <p:nvPicPr>
          <p:cNvPr id="5" name="Εικόνα 1"/>
          <p:cNvPicPr>
            <a:picLocks noChangeAspect="1"/>
          </p:cNvPicPr>
          <p:nvPr/>
        </p:nvPicPr>
        <p:blipFill>
          <a:blip r:embed="rId3"/>
          <a:stretch>
            <a:fillRect/>
          </a:stretch>
        </p:blipFill>
        <p:spPr>
          <a:xfrm>
            <a:off x="548695" y="1556792"/>
            <a:ext cx="7924691" cy="5040560"/>
          </a:xfrm>
          <a:prstGeom prst="rect">
            <a:avLst/>
          </a:prstGeom>
        </p:spPr>
      </p:pic>
      <p:sp>
        <p:nvSpPr>
          <p:cNvPr id="6" name="Τίτλος 1"/>
          <p:cNvSpPr txBox="1">
            <a:spLocks/>
          </p:cNvSpPr>
          <p:nvPr/>
        </p:nvSpPr>
        <p:spPr>
          <a:xfrm>
            <a:off x="277299" y="1052738"/>
            <a:ext cx="8097785" cy="504055"/>
          </a:xfrm>
          <a:prstGeom prst="rect">
            <a:avLst/>
          </a:prstGeom>
        </p:spPr>
        <p:txBody>
          <a:bodyPr vert="horz" lIns="91440" tIns="45720" rIns="91440" bIns="45720" rtlCol="0" anchor="ctr">
            <a:normAutofit/>
          </a:bodyPr>
          <a:lstStyle>
            <a:defPPr>
              <a:defRPr lang="en-US"/>
            </a:defPPr>
            <a:lvl1pPr marL="0" marR="0" lvl="0" indent="0" algn="ctr" defTabSz="914400" eaLnBrk="1" fontAlgn="auto" latinLnBrk="0" hangingPunct="1">
              <a:lnSpc>
                <a:spcPct val="90000"/>
              </a:lnSpc>
              <a:spcAft>
                <a:spcPts val="0"/>
              </a:spcAft>
              <a:buClrTx/>
              <a:buSzTx/>
              <a:buFontTx/>
              <a:buNone/>
              <a:tabLst/>
              <a:defRPr kumimoji="0" sz="2400" b="1" i="0" u="none" strike="noStrike" cap="none" spc="0" normalizeH="0" baseline="0">
                <a:ln>
                  <a:noFill/>
                </a:ln>
                <a:solidFill>
                  <a:sysClr val="windowText" lastClr="000000"/>
                </a:solidFill>
                <a:effectLst/>
                <a:uLnTx/>
                <a:uFillTx/>
                <a:latin typeface="Cambria" panose="02040503050406030204" pitchFamily="18" charset="0"/>
                <a:ea typeface="Cambria" panose="02040503050406030204" pitchFamily="18" charset="0"/>
                <a:cs typeface="+mj-cs"/>
              </a:defRPr>
            </a:lvl1pPr>
          </a:lstStyle>
          <a:p>
            <a:r>
              <a:rPr lang="en-US" dirty="0"/>
              <a:t>R&amp;D expenditure by sector </a:t>
            </a:r>
            <a:r>
              <a:rPr lang="el-GR" dirty="0"/>
              <a:t>2011-2017</a:t>
            </a:r>
          </a:p>
        </p:txBody>
      </p:sp>
    </p:spTree>
    <p:extLst>
      <p:ext uri="{BB962C8B-B14F-4D97-AF65-F5344CB8AC3E}">
        <p14:creationId xmlns:p14="http://schemas.microsoft.com/office/powerpoint/2010/main" val="178417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1" y="188640"/>
            <a:ext cx="7620000" cy="936104"/>
          </a:xfrm>
        </p:spPr>
        <p:txBody>
          <a:bodyPr/>
          <a:lstStyle/>
          <a:p>
            <a:pPr algn="ctr"/>
            <a:r>
              <a:rPr lang="en-US" sz="3200" b="1" dirty="0" smtClean="0">
                <a:solidFill>
                  <a:schemeClr val="tx1">
                    <a:lumMod val="50000"/>
                    <a:lumOff val="50000"/>
                  </a:schemeClr>
                </a:solidFill>
                <a:latin typeface="Cambria" pitchFamily="18" charset="0"/>
              </a:rPr>
              <a:t>But it is always “lagging behind”</a:t>
            </a:r>
            <a:endParaRPr lang="el-GR" sz="3200" b="1" dirty="0">
              <a:solidFill>
                <a:schemeClr val="tx1">
                  <a:lumMod val="50000"/>
                  <a:lumOff val="50000"/>
                </a:schemeClr>
              </a:solidFill>
              <a:latin typeface="Cambria" pitchFamily="18" charset="0"/>
            </a:endParaRPr>
          </a:p>
        </p:txBody>
      </p:sp>
      <p:sp>
        <p:nvSpPr>
          <p:cNvPr id="3" name="2 - Θέση περιεχομένου"/>
          <p:cNvSpPr>
            <a:spLocks noGrp="1"/>
          </p:cNvSpPr>
          <p:nvPr>
            <p:ph idx="1"/>
          </p:nvPr>
        </p:nvSpPr>
        <p:spPr>
          <a:xfrm>
            <a:off x="142844" y="1600200"/>
            <a:ext cx="8072494" cy="4800600"/>
          </a:xfrm>
        </p:spPr>
        <p:txBody>
          <a:bodyPr>
            <a:normAutofit/>
          </a:bodyPr>
          <a:lstStyle/>
          <a:p>
            <a:pPr marL="0" indent="0" algn="just">
              <a:buNone/>
            </a:pPr>
            <a:r>
              <a:rPr lang="en-US" sz="2400" dirty="0" smtClean="0">
                <a:latin typeface="+mj-lt"/>
              </a:rPr>
              <a:t> </a:t>
            </a:r>
            <a:endParaRPr lang="el-GR" sz="2400" dirty="0" smtClean="0">
              <a:latin typeface="+mj-lt"/>
            </a:endParaRPr>
          </a:p>
        </p:txBody>
      </p:sp>
      <p:sp>
        <p:nvSpPr>
          <p:cNvPr id="4" name="3 - Θέση αριθμού διαφάνειας"/>
          <p:cNvSpPr>
            <a:spLocks noGrp="1"/>
          </p:cNvSpPr>
          <p:nvPr>
            <p:ph type="sldNum" sz="quarter" idx="12"/>
          </p:nvPr>
        </p:nvSpPr>
        <p:spPr/>
        <p:txBody>
          <a:bodyPr>
            <a:normAutofit/>
          </a:bodyPr>
          <a:lstStyle/>
          <a:p>
            <a:fld id="{69E29E33-B620-47F9-BB04-8846C2A5AFCC}" type="slidenum">
              <a:rPr kumimoji="0" lang="en-US" smtClean="0"/>
              <a:pPr/>
              <a:t>19</a:t>
            </a:fld>
            <a:endParaRPr kumimoji="0" lang="en-US"/>
          </a:p>
        </p:txBody>
      </p:sp>
      <p:sp>
        <p:nvSpPr>
          <p:cNvPr id="6" name="Τίτλος 1"/>
          <p:cNvSpPr txBox="1">
            <a:spLocks/>
          </p:cNvSpPr>
          <p:nvPr/>
        </p:nvSpPr>
        <p:spPr>
          <a:xfrm>
            <a:off x="277299" y="1052737"/>
            <a:ext cx="8097785" cy="504054"/>
          </a:xfrm>
          <a:prstGeom prst="rect">
            <a:avLst/>
          </a:prstGeom>
        </p:spPr>
        <p:txBody>
          <a:bodyPr vert="horz" lIns="91440" tIns="45720" rIns="91440" bIns="45720" rtlCol="0" anchor="ctr">
            <a:normAutofit/>
          </a:bodyPr>
          <a:lstStyle>
            <a:defPPr>
              <a:defRPr lang="en-US"/>
            </a:defPPr>
            <a:lvl1pPr marL="0" marR="0" lvl="0" indent="0" algn="ctr" defTabSz="914400" eaLnBrk="1" fontAlgn="auto" latinLnBrk="0" hangingPunct="1">
              <a:lnSpc>
                <a:spcPct val="90000"/>
              </a:lnSpc>
              <a:spcAft>
                <a:spcPts val="0"/>
              </a:spcAft>
              <a:buClrTx/>
              <a:buSzTx/>
              <a:buFontTx/>
              <a:buNone/>
              <a:tabLst/>
              <a:defRPr kumimoji="0" sz="2400" b="1" i="0" u="none" strike="noStrike" cap="none" spc="0" normalizeH="0" baseline="0">
                <a:ln>
                  <a:noFill/>
                </a:ln>
                <a:solidFill>
                  <a:sysClr val="windowText" lastClr="000000"/>
                </a:solidFill>
                <a:effectLst/>
                <a:uLnTx/>
                <a:uFillTx/>
                <a:latin typeface="Cambria" panose="02040503050406030204" pitchFamily="18" charset="0"/>
                <a:ea typeface="Cambria" panose="02040503050406030204" pitchFamily="18" charset="0"/>
                <a:cs typeface="+mj-cs"/>
              </a:defRPr>
            </a:lvl1pPr>
          </a:lstStyle>
          <a:p>
            <a:r>
              <a:rPr lang="en-US" dirty="0"/>
              <a:t>Comparisons with the EU countries</a:t>
            </a:r>
            <a:endParaRPr lang="el-GR" dirty="0"/>
          </a:p>
        </p:txBody>
      </p:sp>
      <p:pic>
        <p:nvPicPr>
          <p:cNvPr id="7" name="Εικόνα 2"/>
          <p:cNvPicPr>
            <a:picLocks noChangeAspect="1"/>
          </p:cNvPicPr>
          <p:nvPr/>
        </p:nvPicPr>
        <p:blipFill>
          <a:blip r:embed="rId3"/>
          <a:stretch>
            <a:fillRect/>
          </a:stretch>
        </p:blipFill>
        <p:spPr>
          <a:xfrm>
            <a:off x="853492" y="1556792"/>
            <a:ext cx="7071262" cy="4968553"/>
          </a:xfrm>
          <a:prstGeom prst="rect">
            <a:avLst/>
          </a:prstGeom>
        </p:spPr>
      </p:pic>
    </p:spTree>
    <p:extLst>
      <p:ext uri="{BB962C8B-B14F-4D97-AF65-F5344CB8AC3E}">
        <p14:creationId xmlns:p14="http://schemas.microsoft.com/office/powerpoint/2010/main" val="1051831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z="3200" b="1" dirty="0" smtClean="0">
                <a:solidFill>
                  <a:srgbClr val="003399"/>
                </a:solidFill>
              </a:rPr>
              <a:t>Outline of the presentation</a:t>
            </a:r>
            <a:endParaRPr lang="el-GR" sz="3200" b="1" dirty="0">
              <a:solidFill>
                <a:srgbClr val="003399"/>
              </a:solidFill>
            </a:endParaRPr>
          </a:p>
        </p:txBody>
      </p:sp>
      <p:sp>
        <p:nvSpPr>
          <p:cNvPr id="3" name="Θέση περιεχομένου 2"/>
          <p:cNvSpPr>
            <a:spLocks noGrp="1"/>
          </p:cNvSpPr>
          <p:nvPr>
            <p:ph idx="1"/>
          </p:nvPr>
        </p:nvSpPr>
        <p:spPr/>
        <p:txBody>
          <a:bodyPr/>
          <a:lstStyle/>
          <a:p>
            <a:r>
              <a:rPr lang="en-US" sz="2800" dirty="0" smtClean="0"/>
              <a:t>Greece: A Growth Strategy for the Future</a:t>
            </a:r>
          </a:p>
          <a:p>
            <a:r>
              <a:rPr lang="en-US" sz="2800" dirty="0" smtClean="0"/>
              <a:t>Planning of the Partnership Agreement 2021-2027</a:t>
            </a:r>
          </a:p>
          <a:p>
            <a:r>
              <a:rPr lang="en-US" sz="2800" dirty="0" smtClean="0"/>
              <a:t>OECD Territorial Review: Regional Policy for Greece Post 2020</a:t>
            </a:r>
          </a:p>
          <a:p>
            <a:r>
              <a:rPr lang="en-US" sz="2800" dirty="0" smtClean="0"/>
              <a:t>National Energy and Climate Plan</a:t>
            </a:r>
            <a:endParaRPr lang="el-GR" sz="2800" dirty="0"/>
          </a:p>
        </p:txBody>
      </p:sp>
      <p:sp>
        <p:nvSpPr>
          <p:cNvPr id="4" name="Θέση αριθμού διαφάνειας 3"/>
          <p:cNvSpPr>
            <a:spLocks noGrp="1"/>
          </p:cNvSpPr>
          <p:nvPr>
            <p:ph type="sldNum" sz="quarter" idx="12"/>
          </p:nvPr>
        </p:nvSpPr>
        <p:spPr/>
        <p:txBody>
          <a:bodyPr/>
          <a:lstStyle/>
          <a:p>
            <a:pPr>
              <a:defRPr/>
            </a:pPr>
            <a:fld id="{9394C416-CEB5-46A0-8247-8AC8A56F4CC4}" type="slidenum">
              <a:rPr lang="el-GR" smtClean="0"/>
              <a:pPr>
                <a:defRPr/>
              </a:pPr>
              <a:t>2</a:t>
            </a:fld>
            <a:endParaRPr lang="el-GR"/>
          </a:p>
        </p:txBody>
      </p:sp>
    </p:spTree>
    <p:extLst>
      <p:ext uri="{BB962C8B-B14F-4D97-AF65-F5344CB8AC3E}">
        <p14:creationId xmlns:p14="http://schemas.microsoft.com/office/powerpoint/2010/main" val="26212771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60648"/>
            <a:ext cx="8229600" cy="936104"/>
          </a:xfrm>
        </p:spPr>
        <p:txBody>
          <a:bodyPr>
            <a:normAutofit fontScale="90000"/>
          </a:bodyPr>
          <a:lstStyle/>
          <a:p>
            <a:pPr algn="ctr"/>
            <a:r>
              <a:rPr lang="en-US" sz="3200" b="1" dirty="0" smtClean="0">
                <a:latin typeface="Cambria" pitchFamily="18" charset="0"/>
              </a:rPr>
              <a:t>The </a:t>
            </a:r>
            <a:r>
              <a:rPr lang="en-US" sz="3200" b="1" dirty="0" smtClean="0">
                <a:latin typeface="Cambria" pitchFamily="18" charset="0"/>
              </a:rPr>
              <a:t>main strategy </a:t>
            </a:r>
            <a:r>
              <a:rPr lang="en-US" sz="3200" b="1" dirty="0" smtClean="0">
                <a:latin typeface="Cambria" pitchFamily="18" charset="0"/>
              </a:rPr>
              <a:t>: National </a:t>
            </a:r>
            <a:r>
              <a:rPr lang="en-US" sz="3200" b="1" dirty="0" smtClean="0">
                <a:latin typeface="Cambria" pitchFamily="18" charset="0"/>
              </a:rPr>
              <a:t>RIS3 </a:t>
            </a:r>
            <a:r>
              <a:rPr lang="en-US" sz="3200" b="1" dirty="0" smtClean="0">
                <a:latin typeface="Cambria" pitchFamily="18" charset="0"/>
              </a:rPr>
              <a:t>2014 -2020</a:t>
            </a:r>
            <a:endParaRPr lang="el-GR" sz="3200" b="1" dirty="0">
              <a:latin typeface="Cambria" pitchFamily="18" charset="0"/>
            </a:endParaRPr>
          </a:p>
        </p:txBody>
      </p:sp>
      <p:sp>
        <p:nvSpPr>
          <p:cNvPr id="3" name="Content Placeholder 2"/>
          <p:cNvSpPr>
            <a:spLocks noGrp="1"/>
          </p:cNvSpPr>
          <p:nvPr>
            <p:ph sz="quarter" idx="1"/>
          </p:nvPr>
        </p:nvSpPr>
        <p:spPr>
          <a:xfrm>
            <a:off x="457200" y="1124744"/>
            <a:ext cx="8229600" cy="5001419"/>
          </a:xfrm>
        </p:spPr>
        <p:txBody>
          <a:bodyPr>
            <a:normAutofit/>
          </a:bodyPr>
          <a:lstStyle/>
          <a:p>
            <a:pPr marL="0" indent="0" algn="ctr">
              <a:buNone/>
            </a:pPr>
            <a:r>
              <a:rPr lang="en-US" dirty="0" smtClean="0">
                <a:latin typeface="Cambria" pitchFamily="18" charset="0"/>
              </a:rPr>
              <a:t>Focuses in 8 domains</a:t>
            </a:r>
          </a:p>
          <a:p>
            <a:r>
              <a:rPr lang="en-US" sz="2800" b="1" dirty="0" smtClean="0">
                <a:solidFill>
                  <a:srgbClr val="0070C0"/>
                </a:solidFill>
                <a:latin typeface="Cambria" pitchFamily="18" charset="0"/>
              </a:rPr>
              <a:t>Agrifood</a:t>
            </a:r>
            <a:endParaRPr lang="en-US" sz="2800" b="1" dirty="0">
              <a:solidFill>
                <a:srgbClr val="0070C0"/>
              </a:solidFill>
              <a:latin typeface="Cambria" pitchFamily="18" charset="0"/>
            </a:endParaRPr>
          </a:p>
          <a:p>
            <a:r>
              <a:rPr lang="en-US" sz="2800" b="1" dirty="0">
                <a:solidFill>
                  <a:srgbClr val="0070C0"/>
                </a:solidFill>
                <a:latin typeface="Cambria" pitchFamily="18" charset="0"/>
              </a:rPr>
              <a:t>Energy</a:t>
            </a:r>
          </a:p>
          <a:p>
            <a:r>
              <a:rPr lang="en-US" sz="2800" b="1" dirty="0" smtClean="0">
                <a:solidFill>
                  <a:srgbClr val="0070C0"/>
                </a:solidFill>
                <a:latin typeface="Cambria" pitchFamily="18" charset="0"/>
              </a:rPr>
              <a:t>Information and Communication Technologies</a:t>
            </a:r>
            <a:endParaRPr lang="en-US" sz="2800" b="1" dirty="0">
              <a:solidFill>
                <a:srgbClr val="0070C0"/>
              </a:solidFill>
              <a:latin typeface="Cambria" pitchFamily="18" charset="0"/>
            </a:endParaRPr>
          </a:p>
          <a:p>
            <a:r>
              <a:rPr lang="en-US" sz="2800" b="1" dirty="0" smtClean="0">
                <a:solidFill>
                  <a:srgbClr val="0070C0"/>
                </a:solidFill>
                <a:latin typeface="Cambria" pitchFamily="18" charset="0"/>
              </a:rPr>
              <a:t>Environment and Sustainable Development</a:t>
            </a:r>
            <a:endParaRPr lang="en-US" sz="2800" b="1" dirty="0">
              <a:solidFill>
                <a:srgbClr val="0070C0"/>
              </a:solidFill>
              <a:latin typeface="Cambria" pitchFamily="18" charset="0"/>
            </a:endParaRPr>
          </a:p>
          <a:p>
            <a:r>
              <a:rPr lang="en-US" sz="2800" b="1" dirty="0" smtClean="0">
                <a:solidFill>
                  <a:srgbClr val="0070C0"/>
                </a:solidFill>
                <a:latin typeface="Cambria" pitchFamily="18" charset="0"/>
              </a:rPr>
              <a:t>Health and Pharmaceuticals</a:t>
            </a:r>
            <a:endParaRPr lang="en-US" sz="2800" b="1" dirty="0">
              <a:solidFill>
                <a:srgbClr val="0070C0"/>
              </a:solidFill>
              <a:latin typeface="Cambria" pitchFamily="18" charset="0"/>
            </a:endParaRPr>
          </a:p>
          <a:p>
            <a:r>
              <a:rPr lang="en-US" sz="2800" b="1" dirty="0" smtClean="0">
                <a:solidFill>
                  <a:srgbClr val="0070C0"/>
                </a:solidFill>
                <a:latin typeface="Cambria" pitchFamily="18" charset="0"/>
              </a:rPr>
              <a:t>Transportation and Supply Chain</a:t>
            </a:r>
            <a:endParaRPr lang="en-US" sz="2800" b="1" dirty="0">
              <a:solidFill>
                <a:srgbClr val="0070C0"/>
              </a:solidFill>
              <a:latin typeface="Cambria" pitchFamily="18" charset="0"/>
            </a:endParaRPr>
          </a:p>
          <a:p>
            <a:r>
              <a:rPr lang="en-US" sz="2800" b="1" dirty="0" smtClean="0">
                <a:solidFill>
                  <a:srgbClr val="0070C0"/>
                </a:solidFill>
                <a:latin typeface="Cambria" pitchFamily="18" charset="0"/>
              </a:rPr>
              <a:t>Tourism, Culture and Creative Industries</a:t>
            </a:r>
            <a:endParaRPr lang="en-US" sz="2800" b="1" dirty="0">
              <a:solidFill>
                <a:srgbClr val="0070C0"/>
              </a:solidFill>
              <a:latin typeface="Cambria" pitchFamily="18" charset="0"/>
            </a:endParaRPr>
          </a:p>
          <a:p>
            <a:r>
              <a:rPr lang="en-US" sz="2800" b="1" dirty="0" smtClean="0">
                <a:solidFill>
                  <a:srgbClr val="0070C0"/>
                </a:solidFill>
                <a:latin typeface="Cambria" pitchFamily="18" charset="0"/>
              </a:rPr>
              <a:t>Materials and Construction</a:t>
            </a:r>
            <a:endParaRPr lang="en-US" sz="2800" b="1" dirty="0">
              <a:solidFill>
                <a:srgbClr val="0070C0"/>
              </a:solidFill>
              <a:latin typeface="Cambria" pitchFamily="18" charset="0"/>
            </a:endParaRPr>
          </a:p>
          <a:p>
            <a:endParaRPr lang="el-GR" dirty="0">
              <a:latin typeface="Cambria" pitchFamily="18" charset="0"/>
            </a:endParaRPr>
          </a:p>
        </p:txBody>
      </p:sp>
      <p:sp>
        <p:nvSpPr>
          <p:cNvPr id="4" name="Slide Number Placeholder 3"/>
          <p:cNvSpPr>
            <a:spLocks noGrp="1"/>
          </p:cNvSpPr>
          <p:nvPr>
            <p:ph type="sldNum" sz="quarter" idx="12"/>
          </p:nvPr>
        </p:nvSpPr>
        <p:spPr/>
        <p:txBody>
          <a:bodyPr/>
          <a:lstStyle/>
          <a:p>
            <a:pPr>
              <a:defRPr/>
            </a:pPr>
            <a:fld id="{CCD21577-5C3A-4674-912A-3477245D134A}" type="slidenum">
              <a:rPr lang="en-US" smtClean="0"/>
              <a:pPr>
                <a:defRPr/>
              </a:pPr>
              <a:t>20</a:t>
            </a:fld>
            <a:endParaRPr lang="en-US"/>
          </a:p>
        </p:txBody>
      </p:sp>
    </p:spTree>
    <p:extLst>
      <p:ext uri="{BB962C8B-B14F-4D97-AF65-F5344CB8AC3E}">
        <p14:creationId xmlns:p14="http://schemas.microsoft.com/office/powerpoint/2010/main" val="294216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60648"/>
            <a:ext cx="8229600" cy="936104"/>
          </a:xfrm>
        </p:spPr>
        <p:txBody>
          <a:bodyPr>
            <a:normAutofit fontScale="90000"/>
          </a:bodyPr>
          <a:lstStyle/>
          <a:p>
            <a:pPr algn="ctr"/>
            <a:r>
              <a:rPr lang="en-US" sz="3200" b="1" dirty="0" smtClean="0">
                <a:latin typeface="Cambria" pitchFamily="18" charset="0"/>
              </a:rPr>
              <a:t>The national RIS3 2014 -</a:t>
            </a:r>
            <a:r>
              <a:rPr lang="en-US" sz="3200" b="1" dirty="0" smtClean="0">
                <a:latin typeface="Cambria" pitchFamily="18" charset="0"/>
              </a:rPr>
              <a:t>2020</a:t>
            </a:r>
            <a:r>
              <a:rPr lang="en-US" sz="3200" b="1" dirty="0">
                <a:latin typeface="Cambria" pitchFamily="18" charset="0"/>
              </a:rPr>
              <a:t/>
            </a:r>
            <a:br>
              <a:rPr lang="en-US" sz="3200" b="1" dirty="0">
                <a:latin typeface="Cambria" pitchFamily="18" charset="0"/>
              </a:rPr>
            </a:br>
            <a:r>
              <a:rPr lang="en-US" sz="3200" b="1" dirty="0" smtClean="0">
                <a:latin typeface="Cambria" pitchFamily="18" charset="0"/>
              </a:rPr>
              <a:t>Methodology</a:t>
            </a:r>
            <a:endParaRPr lang="el-GR" sz="3200" b="1" dirty="0">
              <a:latin typeface="Cambria" pitchFamily="18" charset="0"/>
            </a:endParaRPr>
          </a:p>
        </p:txBody>
      </p:sp>
      <p:sp>
        <p:nvSpPr>
          <p:cNvPr id="3" name="Content Placeholder 2"/>
          <p:cNvSpPr>
            <a:spLocks noGrp="1"/>
          </p:cNvSpPr>
          <p:nvPr>
            <p:ph sz="quarter" idx="1"/>
          </p:nvPr>
        </p:nvSpPr>
        <p:spPr/>
        <p:txBody>
          <a:bodyPr>
            <a:normAutofit fontScale="92500" lnSpcReduction="20000"/>
          </a:bodyPr>
          <a:lstStyle/>
          <a:p>
            <a:pPr marL="0" indent="0" algn="ctr">
              <a:spcBef>
                <a:spcPts val="0"/>
              </a:spcBef>
              <a:buNone/>
            </a:pPr>
            <a:r>
              <a:rPr lang="en-US" b="1" dirty="0" smtClean="0">
                <a:solidFill>
                  <a:srgbClr val="C00000"/>
                </a:solidFill>
              </a:rPr>
              <a:t>COORDINATOR</a:t>
            </a:r>
            <a:endParaRPr lang="el-GR" b="1" dirty="0">
              <a:solidFill>
                <a:srgbClr val="C00000"/>
              </a:solidFill>
            </a:endParaRPr>
          </a:p>
          <a:p>
            <a:pPr marL="0" indent="0" algn="ctr">
              <a:buNone/>
            </a:pPr>
            <a:r>
              <a:rPr lang="en-US" dirty="0" smtClean="0"/>
              <a:t>(Expert from </a:t>
            </a:r>
            <a:r>
              <a:rPr lang="en-US" dirty="0" err="1" smtClean="0"/>
              <a:t>GSRT</a:t>
            </a:r>
            <a:r>
              <a:rPr lang="en-US" dirty="0" smtClean="0"/>
              <a:t>)</a:t>
            </a:r>
          </a:p>
          <a:p>
            <a:pPr marL="0" indent="0" algn="ctr">
              <a:buNone/>
            </a:pPr>
            <a:endParaRPr lang="el-GR" dirty="0"/>
          </a:p>
          <a:p>
            <a:pPr marL="0" indent="0" algn="ctr">
              <a:buNone/>
            </a:pPr>
            <a:r>
              <a:rPr lang="en-US" b="1" dirty="0" smtClean="0">
                <a:solidFill>
                  <a:srgbClr val="C00000"/>
                </a:solidFill>
              </a:rPr>
              <a:t>STEERING GROUP</a:t>
            </a:r>
            <a:endParaRPr lang="el-GR" b="1" dirty="0"/>
          </a:p>
          <a:p>
            <a:pPr marL="0" indent="0" algn="ctr">
              <a:buNone/>
            </a:pPr>
            <a:r>
              <a:rPr lang="el-GR" dirty="0" smtClean="0"/>
              <a:t>(</a:t>
            </a:r>
            <a:r>
              <a:rPr lang="en-US" dirty="0" smtClean="0"/>
              <a:t>Experts from Enterprises, Research Centers, Universities</a:t>
            </a:r>
            <a:r>
              <a:rPr lang="el-GR" dirty="0" smtClean="0"/>
              <a:t>)</a:t>
            </a:r>
            <a:endParaRPr lang="el-GR" dirty="0"/>
          </a:p>
          <a:p>
            <a:pPr marL="0" indent="0" algn="ctr">
              <a:buNone/>
            </a:pPr>
            <a:endParaRPr lang="el-GR" dirty="0"/>
          </a:p>
          <a:p>
            <a:pPr marL="0" indent="0" algn="ctr">
              <a:buNone/>
            </a:pPr>
            <a:r>
              <a:rPr lang="en-US" b="1" dirty="0" smtClean="0">
                <a:solidFill>
                  <a:srgbClr val="C00000"/>
                </a:solidFill>
              </a:rPr>
              <a:t>THE ASSEMBLY OF THE PLATFORM</a:t>
            </a:r>
            <a:endParaRPr lang="el-GR" b="1" dirty="0">
              <a:solidFill>
                <a:srgbClr val="C00000"/>
              </a:solidFill>
            </a:endParaRPr>
          </a:p>
          <a:p>
            <a:pPr marL="0" indent="0">
              <a:buNone/>
            </a:pPr>
            <a:r>
              <a:rPr lang="el-GR" dirty="0" smtClean="0"/>
              <a:t>(</a:t>
            </a:r>
            <a:r>
              <a:rPr lang="en-US" dirty="0" smtClean="0"/>
              <a:t>Enterprises, Researchers, Academicians, Staff of National and Regional </a:t>
            </a:r>
            <a:r>
              <a:rPr lang="en-US" dirty="0" err="1" smtClean="0"/>
              <a:t>AuthoritiesCivil</a:t>
            </a:r>
            <a:r>
              <a:rPr lang="en-US" dirty="0" smtClean="0"/>
              <a:t> Society </a:t>
            </a:r>
            <a:r>
              <a:rPr lang="en-US" dirty="0" err="1" smtClean="0"/>
              <a:t>etc</a:t>
            </a:r>
            <a:r>
              <a:rPr lang="el-GR" dirty="0" smtClean="0">
                <a:latin typeface="Cambria" pitchFamily="18" charset="0"/>
              </a:rPr>
              <a:t>.)  </a:t>
            </a:r>
            <a:endParaRPr lang="el-GR" dirty="0">
              <a:latin typeface="Cambria" pitchFamily="18" charset="0"/>
            </a:endParaRPr>
          </a:p>
          <a:p>
            <a:pPr marL="0" indent="0" algn="ctr">
              <a:buNone/>
            </a:pPr>
            <a:endParaRPr lang="en-US" dirty="0" smtClean="0">
              <a:latin typeface="Cambria" pitchFamily="18" charset="0"/>
            </a:endParaRPr>
          </a:p>
          <a:p>
            <a:pPr marL="0" indent="0">
              <a:buNone/>
            </a:pPr>
            <a:endParaRPr lang="el-GR" dirty="0">
              <a:latin typeface="Cambria" pitchFamily="18" charset="0"/>
            </a:endParaRPr>
          </a:p>
        </p:txBody>
      </p:sp>
      <p:sp>
        <p:nvSpPr>
          <p:cNvPr id="4" name="Slide Number Placeholder 3"/>
          <p:cNvSpPr>
            <a:spLocks noGrp="1"/>
          </p:cNvSpPr>
          <p:nvPr>
            <p:ph type="sldNum" sz="quarter" idx="12"/>
          </p:nvPr>
        </p:nvSpPr>
        <p:spPr/>
        <p:txBody>
          <a:bodyPr/>
          <a:lstStyle/>
          <a:p>
            <a:pPr>
              <a:defRPr/>
            </a:pPr>
            <a:fld id="{CCD21577-5C3A-4674-912A-3477245D134A}" type="slidenum">
              <a:rPr lang="en-US" smtClean="0"/>
              <a:pPr>
                <a:defRPr/>
              </a:pPr>
              <a:t>21</a:t>
            </a:fld>
            <a:endParaRPr lang="en-US"/>
          </a:p>
        </p:txBody>
      </p:sp>
    </p:spTree>
    <p:extLst>
      <p:ext uri="{BB962C8B-B14F-4D97-AF65-F5344CB8AC3E}">
        <p14:creationId xmlns:p14="http://schemas.microsoft.com/office/powerpoint/2010/main" val="324417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1" y="332656"/>
            <a:ext cx="8686800" cy="864096"/>
          </a:xfrm>
        </p:spPr>
        <p:txBody>
          <a:bodyPr>
            <a:normAutofit/>
          </a:bodyPr>
          <a:lstStyle/>
          <a:p>
            <a:pPr algn="ctr"/>
            <a:r>
              <a:rPr lang="en-US" sz="3200" b="1" dirty="0" smtClean="0">
                <a:latin typeface="Cambria" pitchFamily="18" charset="0"/>
              </a:rPr>
              <a:t>The demand of the system is high</a:t>
            </a:r>
            <a:endParaRPr lang="el-GR" sz="3200" b="1" dirty="0">
              <a:latin typeface="Cambria"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63992618"/>
              </p:ext>
            </p:extLst>
          </p:nvPr>
        </p:nvGraphicFramePr>
        <p:xfrm>
          <a:off x="853492" y="1268760"/>
          <a:ext cx="7437017" cy="5772954"/>
        </p:xfrm>
        <a:graphic>
          <a:graphicData uri="http://schemas.openxmlformats.org/drawingml/2006/table">
            <a:tbl>
              <a:tblPr>
                <a:tableStyleId>{5C22544A-7EE6-4342-B048-85BDC9FD1C3A}</a:tableStyleId>
              </a:tblPr>
              <a:tblGrid>
                <a:gridCol w="3807996"/>
                <a:gridCol w="1176671"/>
                <a:gridCol w="1249023"/>
                <a:gridCol w="1203327"/>
              </a:tblGrid>
              <a:tr h="1245770">
                <a:tc>
                  <a:txBody>
                    <a:bodyPr/>
                    <a:lstStyle/>
                    <a:p>
                      <a:pPr algn="r" fontAlgn="b"/>
                      <a:r>
                        <a:rPr lang="en-US" sz="2200" b="1" i="0" u="none" strike="noStrike" dirty="0" smtClean="0">
                          <a:solidFill>
                            <a:srgbClr val="0070C0"/>
                          </a:solidFill>
                          <a:effectLst/>
                          <a:latin typeface="Cambria" pitchFamily="18" charset="0"/>
                        </a:rPr>
                        <a:t>RESEARCH – CREATE - INNOVATE</a:t>
                      </a:r>
                    </a:p>
                    <a:p>
                      <a:pPr algn="l" fontAlgn="b"/>
                      <a:r>
                        <a:rPr lang="en-US" sz="2200" b="0" i="0" u="none" strike="noStrike" baseline="0" dirty="0" smtClean="0">
                          <a:solidFill>
                            <a:srgbClr val="0070C0"/>
                          </a:solidFill>
                          <a:effectLst/>
                          <a:latin typeface="Cambria" pitchFamily="18" charset="0"/>
                        </a:rPr>
                        <a:t>                         (in million Euros)</a:t>
                      </a:r>
                      <a:endParaRPr lang="en-US" sz="2200" b="0" i="0" u="none" strike="noStrike" dirty="0" smtClean="0">
                        <a:solidFill>
                          <a:srgbClr val="0070C0"/>
                        </a:solidFill>
                        <a:effectLst/>
                        <a:latin typeface="Cambria" pitchFamily="18" charset="0"/>
                      </a:endParaRPr>
                    </a:p>
                    <a:p>
                      <a:pPr algn="l" fontAlgn="b"/>
                      <a:endParaRPr lang="el-GR" sz="2200" b="0" i="0" u="none" strike="noStrike" dirty="0">
                        <a:solidFill>
                          <a:srgbClr val="0070C0"/>
                        </a:solidFill>
                        <a:effectLst/>
                        <a:latin typeface="Cambria" pitchFamily="18" charset="0"/>
                      </a:endParaRPr>
                    </a:p>
                  </a:txBody>
                  <a:tcPr marL="8063" marR="8063" marT="9525" marB="0" anchor="b"/>
                </a:tc>
                <a:tc>
                  <a:txBody>
                    <a:bodyPr/>
                    <a:lstStyle/>
                    <a:p>
                      <a:pPr algn="ctr" fontAlgn="b"/>
                      <a:r>
                        <a:rPr lang="fr-FR" sz="2200" u="none" strike="noStrike" dirty="0">
                          <a:solidFill>
                            <a:schemeClr val="tx1"/>
                          </a:solidFill>
                          <a:effectLst/>
                          <a:latin typeface="Cambria" pitchFamily="18" charset="0"/>
                        </a:rPr>
                        <a:t>A' </a:t>
                      </a:r>
                      <a:r>
                        <a:rPr lang="fr-FR" sz="2200" u="none" strike="noStrike" dirty="0" smtClean="0">
                          <a:solidFill>
                            <a:schemeClr val="tx1"/>
                          </a:solidFill>
                          <a:effectLst/>
                          <a:latin typeface="Cambria" pitchFamily="18" charset="0"/>
                        </a:rPr>
                        <a:t>Call 2017</a:t>
                      </a:r>
                      <a:endParaRPr lang="fr-FR" sz="2200" b="0" i="0" u="none" strike="noStrike" dirty="0">
                        <a:solidFill>
                          <a:schemeClr val="tx1"/>
                        </a:solidFill>
                        <a:effectLst/>
                        <a:latin typeface="Cambria" pitchFamily="18" charset="0"/>
                      </a:endParaRPr>
                    </a:p>
                  </a:txBody>
                  <a:tcPr marL="8063" marR="8063" marT="9525" marB="0" anchor="b"/>
                </a:tc>
                <a:tc>
                  <a:txBody>
                    <a:bodyPr/>
                    <a:lstStyle/>
                    <a:p>
                      <a:pPr algn="ctr" fontAlgn="b"/>
                      <a:r>
                        <a:rPr lang="fr-FR" sz="2200" u="none" strike="noStrike" dirty="0">
                          <a:effectLst/>
                          <a:latin typeface="Cambria" pitchFamily="18" charset="0"/>
                        </a:rPr>
                        <a:t>B' </a:t>
                      </a:r>
                      <a:r>
                        <a:rPr lang="fr-FR" sz="2200" u="none" strike="noStrike" dirty="0" smtClean="0">
                          <a:effectLst/>
                          <a:latin typeface="Cambria" pitchFamily="18" charset="0"/>
                        </a:rPr>
                        <a:t>Call </a:t>
                      </a:r>
                    </a:p>
                    <a:p>
                      <a:pPr algn="ctr" fontAlgn="b"/>
                      <a:r>
                        <a:rPr lang="fr-FR" sz="2200" u="none" strike="noStrike" dirty="0" smtClean="0">
                          <a:effectLst/>
                          <a:latin typeface="Cambria" pitchFamily="18" charset="0"/>
                        </a:rPr>
                        <a:t>2019 </a:t>
                      </a:r>
                      <a:endParaRPr lang="fr-FR" sz="2200" b="0" i="0" u="none" strike="noStrike" dirty="0">
                        <a:solidFill>
                          <a:srgbClr val="000000"/>
                        </a:solidFill>
                        <a:effectLst/>
                        <a:latin typeface="Cambria" pitchFamily="18" charset="0"/>
                      </a:endParaRPr>
                    </a:p>
                  </a:txBody>
                  <a:tcPr marL="8063" marR="8063" marT="9525" marB="0" anchor="b"/>
                </a:tc>
                <a:tc>
                  <a:txBody>
                    <a:bodyPr/>
                    <a:lstStyle/>
                    <a:p>
                      <a:pPr algn="ctr" fontAlgn="b"/>
                      <a:r>
                        <a:rPr lang="fr-FR" sz="2200" b="0" i="0" u="none" strike="noStrike" dirty="0" err="1" smtClean="0">
                          <a:solidFill>
                            <a:srgbClr val="000000"/>
                          </a:solidFill>
                          <a:effectLst/>
                          <a:latin typeface="Cambria" pitchFamily="18" charset="0"/>
                        </a:rPr>
                        <a:t>Percentage</a:t>
                      </a:r>
                      <a:r>
                        <a:rPr lang="fr-FR" sz="2200" b="0" i="0" u="none" strike="noStrike" dirty="0" smtClean="0">
                          <a:solidFill>
                            <a:srgbClr val="000000"/>
                          </a:solidFill>
                          <a:effectLst/>
                          <a:latin typeface="Cambria" pitchFamily="18" charset="0"/>
                        </a:rPr>
                        <a:t> </a:t>
                      </a:r>
                      <a:r>
                        <a:rPr lang="fr-FR" sz="2200" b="0" i="0" u="none" strike="noStrike" dirty="0" err="1" smtClean="0">
                          <a:solidFill>
                            <a:srgbClr val="000000"/>
                          </a:solidFill>
                          <a:effectLst/>
                          <a:latin typeface="Cambria" pitchFamily="18" charset="0"/>
                        </a:rPr>
                        <a:t>Difference</a:t>
                      </a:r>
                      <a:endParaRPr lang="fr-FR" sz="2200" b="0" i="0" u="none" strike="noStrike" dirty="0">
                        <a:solidFill>
                          <a:srgbClr val="000000"/>
                        </a:solidFill>
                        <a:effectLst/>
                        <a:latin typeface="Cambria" pitchFamily="18" charset="0"/>
                      </a:endParaRPr>
                    </a:p>
                  </a:txBody>
                  <a:tcPr marL="8063" marR="8063" marT="9525" marB="0" anchor="b"/>
                </a:tc>
              </a:tr>
              <a:tr h="425868">
                <a:tc>
                  <a:txBody>
                    <a:bodyPr/>
                    <a:lstStyle/>
                    <a:p>
                      <a:pPr algn="l" fontAlgn="b"/>
                      <a:r>
                        <a:rPr lang="fr-FR" sz="2200" u="none" strike="noStrike" dirty="0" smtClean="0">
                          <a:effectLst/>
                          <a:latin typeface="Cambria" pitchFamily="18" charset="0"/>
                        </a:rPr>
                        <a:t>TRANSPORT,</a:t>
                      </a:r>
                      <a:r>
                        <a:rPr lang="fr-FR" sz="2200" u="none" strike="noStrike" baseline="0" dirty="0" smtClean="0">
                          <a:effectLst/>
                          <a:latin typeface="Cambria" pitchFamily="18" charset="0"/>
                        </a:rPr>
                        <a:t>  </a:t>
                      </a:r>
                      <a:r>
                        <a:rPr lang="fr-FR" sz="2200" u="none" strike="noStrike" dirty="0" err="1" smtClean="0">
                          <a:effectLst/>
                          <a:latin typeface="Cambria" pitchFamily="18" charset="0"/>
                        </a:rPr>
                        <a:t>LOGISTICS</a:t>
                      </a:r>
                      <a:endParaRPr lang="fr-FR" sz="2200" b="0" i="0" u="none" strike="noStrike" dirty="0">
                        <a:solidFill>
                          <a:srgbClr val="000000"/>
                        </a:solidFill>
                        <a:effectLst/>
                        <a:latin typeface="Cambria" pitchFamily="18" charset="0"/>
                      </a:endParaRPr>
                    </a:p>
                  </a:txBody>
                  <a:tcPr marL="8063" marR="8063" marT="9525" marB="0" anchor="b"/>
                </a:tc>
                <a:tc>
                  <a:txBody>
                    <a:bodyPr/>
                    <a:lstStyle/>
                    <a:p>
                      <a:pPr algn="ctr" fontAlgn="b"/>
                      <a:r>
                        <a:rPr lang="el-GR" sz="2200" u="none" strike="noStrike" dirty="0">
                          <a:effectLst/>
                          <a:latin typeface="Cambria" pitchFamily="18" charset="0"/>
                        </a:rPr>
                        <a:t>65</a:t>
                      </a:r>
                      <a:endParaRPr lang="el-GR" sz="2200" b="0" i="0" u="none" strike="noStrike" dirty="0">
                        <a:solidFill>
                          <a:srgbClr val="000000"/>
                        </a:solidFill>
                        <a:effectLst/>
                        <a:latin typeface="Cambria" pitchFamily="18" charset="0"/>
                      </a:endParaRPr>
                    </a:p>
                  </a:txBody>
                  <a:tcPr marL="8063" marR="8063" marT="9525" marB="0" anchor="b"/>
                </a:tc>
                <a:tc>
                  <a:txBody>
                    <a:bodyPr/>
                    <a:lstStyle/>
                    <a:p>
                      <a:pPr algn="ctr" fontAlgn="b"/>
                      <a:r>
                        <a:rPr lang="el-GR" sz="2200" u="none" strike="noStrike" dirty="0">
                          <a:effectLst/>
                          <a:latin typeface="Cambria" pitchFamily="18" charset="0"/>
                        </a:rPr>
                        <a:t>118</a:t>
                      </a:r>
                      <a:endParaRPr lang="el-GR" sz="2200" b="0" i="0" u="none" strike="noStrike" dirty="0">
                        <a:solidFill>
                          <a:srgbClr val="000000"/>
                        </a:solidFill>
                        <a:effectLst/>
                        <a:latin typeface="Cambria" pitchFamily="18" charset="0"/>
                      </a:endParaRPr>
                    </a:p>
                  </a:txBody>
                  <a:tcPr marL="8063" marR="8063" marT="9525" marB="0" anchor="b"/>
                </a:tc>
                <a:tc>
                  <a:txBody>
                    <a:bodyPr/>
                    <a:lstStyle/>
                    <a:p>
                      <a:pPr algn="ctr" fontAlgn="b"/>
                      <a:r>
                        <a:rPr lang="el-GR" sz="2200" u="none" strike="noStrike" dirty="0">
                          <a:effectLst/>
                          <a:latin typeface="Cambria" pitchFamily="18" charset="0"/>
                        </a:rPr>
                        <a:t>82%</a:t>
                      </a:r>
                      <a:endParaRPr lang="el-GR" sz="2200" b="0" i="0" u="none" strike="noStrike" dirty="0">
                        <a:solidFill>
                          <a:srgbClr val="000000"/>
                        </a:solidFill>
                        <a:effectLst/>
                        <a:latin typeface="Cambria" pitchFamily="18" charset="0"/>
                      </a:endParaRPr>
                    </a:p>
                  </a:txBody>
                  <a:tcPr marL="8063" marR="8063" marT="9525" marB="0" anchor="b"/>
                </a:tc>
              </a:tr>
              <a:tr h="425868">
                <a:tc>
                  <a:txBody>
                    <a:bodyPr/>
                    <a:lstStyle/>
                    <a:p>
                      <a:pPr algn="l" fontAlgn="b"/>
                      <a:r>
                        <a:rPr lang="fr-FR" sz="2200" u="none" strike="noStrike" dirty="0" smtClean="0">
                          <a:effectLst/>
                          <a:latin typeface="Cambria" pitchFamily="18" charset="0"/>
                        </a:rPr>
                        <a:t>ENERGY</a:t>
                      </a:r>
                      <a:endParaRPr lang="fr-FR" sz="2200" b="0" i="0" u="none" strike="noStrike" dirty="0">
                        <a:solidFill>
                          <a:srgbClr val="000000"/>
                        </a:solidFill>
                        <a:effectLst/>
                        <a:latin typeface="Cambria" pitchFamily="18" charset="0"/>
                      </a:endParaRPr>
                    </a:p>
                  </a:txBody>
                  <a:tcPr marL="8063" marR="8063" marT="9525" marB="0" anchor="b"/>
                </a:tc>
                <a:tc>
                  <a:txBody>
                    <a:bodyPr/>
                    <a:lstStyle/>
                    <a:p>
                      <a:pPr algn="ctr" fontAlgn="b"/>
                      <a:r>
                        <a:rPr lang="el-GR" sz="2200" u="none" strike="noStrike">
                          <a:effectLst/>
                          <a:latin typeface="Cambria" pitchFamily="18" charset="0"/>
                        </a:rPr>
                        <a:t>108</a:t>
                      </a:r>
                      <a:endParaRPr lang="el-GR" sz="2200" b="0" i="0" u="none" strike="noStrike">
                        <a:solidFill>
                          <a:srgbClr val="000000"/>
                        </a:solidFill>
                        <a:effectLst/>
                        <a:latin typeface="Cambria" pitchFamily="18" charset="0"/>
                      </a:endParaRPr>
                    </a:p>
                  </a:txBody>
                  <a:tcPr marL="8063" marR="8063" marT="9525" marB="0" anchor="b"/>
                </a:tc>
                <a:tc>
                  <a:txBody>
                    <a:bodyPr/>
                    <a:lstStyle/>
                    <a:p>
                      <a:pPr algn="ctr" fontAlgn="b"/>
                      <a:r>
                        <a:rPr lang="el-GR" sz="2200" u="none" strike="noStrike">
                          <a:effectLst/>
                          <a:latin typeface="Cambria" pitchFamily="18" charset="0"/>
                        </a:rPr>
                        <a:t>105</a:t>
                      </a:r>
                      <a:endParaRPr lang="el-GR" sz="2200" b="0" i="0" u="none" strike="noStrike">
                        <a:solidFill>
                          <a:srgbClr val="000000"/>
                        </a:solidFill>
                        <a:effectLst/>
                        <a:latin typeface="Cambria" pitchFamily="18" charset="0"/>
                      </a:endParaRPr>
                    </a:p>
                  </a:txBody>
                  <a:tcPr marL="8063" marR="8063" marT="9525" marB="0" anchor="b"/>
                </a:tc>
                <a:tc>
                  <a:txBody>
                    <a:bodyPr/>
                    <a:lstStyle/>
                    <a:p>
                      <a:pPr algn="ctr" fontAlgn="b"/>
                      <a:r>
                        <a:rPr lang="el-GR" sz="2200" u="none" strike="noStrike" dirty="0">
                          <a:effectLst/>
                          <a:latin typeface="Cambria" pitchFamily="18" charset="0"/>
                        </a:rPr>
                        <a:t>-3%</a:t>
                      </a:r>
                      <a:endParaRPr lang="el-GR" sz="2200" b="0" i="0" u="none" strike="noStrike" dirty="0">
                        <a:solidFill>
                          <a:srgbClr val="000000"/>
                        </a:solidFill>
                        <a:effectLst/>
                        <a:latin typeface="Cambria" pitchFamily="18" charset="0"/>
                      </a:endParaRPr>
                    </a:p>
                  </a:txBody>
                  <a:tcPr marL="8063" marR="8063" marT="9525" marB="0" anchor="b"/>
                </a:tc>
              </a:tr>
              <a:tr h="425868">
                <a:tc>
                  <a:txBody>
                    <a:bodyPr/>
                    <a:lstStyle/>
                    <a:p>
                      <a:pPr algn="l" fontAlgn="b"/>
                      <a:r>
                        <a:rPr lang="fr-FR" sz="2200" u="none" strike="noStrike" dirty="0" err="1" smtClean="0">
                          <a:effectLst/>
                          <a:latin typeface="Cambria" pitchFamily="18" charset="0"/>
                        </a:rPr>
                        <a:t>MATERIALS</a:t>
                      </a:r>
                      <a:r>
                        <a:rPr lang="fr-FR" sz="2200" u="none" strike="noStrike" dirty="0" smtClean="0">
                          <a:effectLst/>
                          <a:latin typeface="Cambria" pitchFamily="18" charset="0"/>
                        </a:rPr>
                        <a:t>,</a:t>
                      </a:r>
                      <a:r>
                        <a:rPr lang="fr-FR" sz="2200" u="none" strike="noStrike" baseline="0" dirty="0" smtClean="0">
                          <a:effectLst/>
                          <a:latin typeface="Cambria" pitchFamily="18" charset="0"/>
                        </a:rPr>
                        <a:t> </a:t>
                      </a:r>
                      <a:r>
                        <a:rPr lang="fr-FR" sz="2200" u="none" strike="noStrike" dirty="0" smtClean="0">
                          <a:effectLst/>
                          <a:latin typeface="Cambria" pitchFamily="18" charset="0"/>
                        </a:rPr>
                        <a:t> </a:t>
                      </a:r>
                      <a:r>
                        <a:rPr lang="fr-FR" sz="2200" u="none" strike="noStrike" dirty="0">
                          <a:effectLst/>
                          <a:latin typeface="Cambria" pitchFamily="18" charset="0"/>
                        </a:rPr>
                        <a:t>CONSTRUCTION</a:t>
                      </a:r>
                      <a:endParaRPr lang="fr-FR" sz="2200" b="0" i="0" u="none" strike="noStrike" dirty="0">
                        <a:solidFill>
                          <a:srgbClr val="000000"/>
                        </a:solidFill>
                        <a:effectLst/>
                        <a:latin typeface="Cambria" pitchFamily="18" charset="0"/>
                      </a:endParaRPr>
                    </a:p>
                  </a:txBody>
                  <a:tcPr marL="8063" marR="8063" marT="9525" marB="0" anchor="b"/>
                </a:tc>
                <a:tc>
                  <a:txBody>
                    <a:bodyPr/>
                    <a:lstStyle/>
                    <a:p>
                      <a:pPr algn="ctr" fontAlgn="b"/>
                      <a:r>
                        <a:rPr lang="el-GR" sz="2200" u="none" strike="noStrike">
                          <a:effectLst/>
                          <a:latin typeface="Cambria" pitchFamily="18" charset="0"/>
                        </a:rPr>
                        <a:t>97</a:t>
                      </a:r>
                      <a:endParaRPr lang="el-GR" sz="2200" b="0" i="0" u="none" strike="noStrike">
                        <a:solidFill>
                          <a:srgbClr val="000000"/>
                        </a:solidFill>
                        <a:effectLst/>
                        <a:latin typeface="Cambria" pitchFamily="18" charset="0"/>
                      </a:endParaRPr>
                    </a:p>
                  </a:txBody>
                  <a:tcPr marL="8063" marR="8063" marT="9525" marB="0" anchor="b"/>
                </a:tc>
                <a:tc>
                  <a:txBody>
                    <a:bodyPr/>
                    <a:lstStyle/>
                    <a:p>
                      <a:pPr algn="ctr" fontAlgn="b"/>
                      <a:r>
                        <a:rPr lang="el-GR" sz="2200" u="none" strike="noStrike">
                          <a:effectLst/>
                          <a:latin typeface="Cambria" pitchFamily="18" charset="0"/>
                        </a:rPr>
                        <a:t>149</a:t>
                      </a:r>
                      <a:endParaRPr lang="el-GR" sz="2200" b="0" i="0" u="none" strike="noStrike">
                        <a:solidFill>
                          <a:srgbClr val="000000"/>
                        </a:solidFill>
                        <a:effectLst/>
                        <a:latin typeface="Cambria" pitchFamily="18" charset="0"/>
                      </a:endParaRPr>
                    </a:p>
                  </a:txBody>
                  <a:tcPr marL="8063" marR="8063" marT="9525" marB="0" anchor="b"/>
                </a:tc>
                <a:tc>
                  <a:txBody>
                    <a:bodyPr/>
                    <a:lstStyle/>
                    <a:p>
                      <a:pPr algn="ctr" fontAlgn="b"/>
                      <a:r>
                        <a:rPr lang="el-GR" sz="2200" u="none" strike="noStrike" dirty="0">
                          <a:effectLst/>
                          <a:latin typeface="Cambria" pitchFamily="18" charset="0"/>
                        </a:rPr>
                        <a:t>55%</a:t>
                      </a:r>
                      <a:endParaRPr lang="el-GR" sz="2200" b="0" i="0" u="none" strike="noStrike" dirty="0">
                        <a:solidFill>
                          <a:srgbClr val="000000"/>
                        </a:solidFill>
                        <a:effectLst/>
                        <a:latin typeface="Cambria" pitchFamily="18" charset="0"/>
                      </a:endParaRPr>
                    </a:p>
                  </a:txBody>
                  <a:tcPr marL="8063" marR="8063" marT="9525" marB="0" anchor="b"/>
                </a:tc>
              </a:tr>
              <a:tr h="425868">
                <a:tc>
                  <a:txBody>
                    <a:bodyPr/>
                    <a:lstStyle/>
                    <a:p>
                      <a:pPr algn="l" fontAlgn="b"/>
                      <a:r>
                        <a:rPr lang="fr-FR" sz="2200" u="none" strike="noStrike" dirty="0" err="1">
                          <a:effectLst/>
                          <a:latin typeface="Cambria" pitchFamily="18" charset="0"/>
                        </a:rPr>
                        <a:t>ENVIRONMENT</a:t>
                      </a:r>
                      <a:endParaRPr lang="fr-FR" sz="2200" b="0" i="0" u="none" strike="noStrike" dirty="0">
                        <a:solidFill>
                          <a:srgbClr val="000000"/>
                        </a:solidFill>
                        <a:effectLst/>
                        <a:latin typeface="Cambria" pitchFamily="18" charset="0"/>
                      </a:endParaRPr>
                    </a:p>
                  </a:txBody>
                  <a:tcPr marL="8063" marR="8063" marT="9525" marB="0" anchor="b"/>
                </a:tc>
                <a:tc>
                  <a:txBody>
                    <a:bodyPr/>
                    <a:lstStyle/>
                    <a:p>
                      <a:pPr algn="ctr" fontAlgn="b"/>
                      <a:r>
                        <a:rPr lang="el-GR" sz="2200" u="none" strike="noStrike">
                          <a:effectLst/>
                          <a:latin typeface="Cambria" pitchFamily="18" charset="0"/>
                        </a:rPr>
                        <a:t>154</a:t>
                      </a:r>
                      <a:endParaRPr lang="el-GR" sz="2200" b="0" i="0" u="none" strike="noStrike">
                        <a:solidFill>
                          <a:srgbClr val="000000"/>
                        </a:solidFill>
                        <a:effectLst/>
                        <a:latin typeface="Cambria" pitchFamily="18" charset="0"/>
                      </a:endParaRPr>
                    </a:p>
                  </a:txBody>
                  <a:tcPr marL="8063" marR="8063" marT="9525" marB="0" anchor="b"/>
                </a:tc>
                <a:tc>
                  <a:txBody>
                    <a:bodyPr/>
                    <a:lstStyle/>
                    <a:p>
                      <a:pPr algn="ctr" fontAlgn="b"/>
                      <a:r>
                        <a:rPr lang="el-GR" sz="2200" u="none" strike="noStrike" dirty="0">
                          <a:effectLst/>
                          <a:latin typeface="Cambria" pitchFamily="18" charset="0"/>
                        </a:rPr>
                        <a:t>193</a:t>
                      </a:r>
                      <a:endParaRPr lang="el-GR" sz="2200" b="0" i="0" u="none" strike="noStrike" dirty="0">
                        <a:solidFill>
                          <a:srgbClr val="000000"/>
                        </a:solidFill>
                        <a:effectLst/>
                        <a:latin typeface="Cambria" pitchFamily="18" charset="0"/>
                      </a:endParaRPr>
                    </a:p>
                  </a:txBody>
                  <a:tcPr marL="8063" marR="8063" marT="9525" marB="0" anchor="b"/>
                </a:tc>
                <a:tc>
                  <a:txBody>
                    <a:bodyPr/>
                    <a:lstStyle/>
                    <a:p>
                      <a:pPr algn="ctr" fontAlgn="b"/>
                      <a:r>
                        <a:rPr lang="el-GR" sz="2200" u="none" strike="noStrike" dirty="0">
                          <a:effectLst/>
                          <a:latin typeface="Cambria" pitchFamily="18" charset="0"/>
                        </a:rPr>
                        <a:t>25%</a:t>
                      </a:r>
                      <a:endParaRPr lang="el-GR" sz="2200" b="0" i="0" u="none" strike="noStrike" dirty="0">
                        <a:solidFill>
                          <a:srgbClr val="000000"/>
                        </a:solidFill>
                        <a:effectLst/>
                        <a:latin typeface="Cambria" pitchFamily="18" charset="0"/>
                      </a:endParaRPr>
                    </a:p>
                  </a:txBody>
                  <a:tcPr marL="8063" marR="8063" marT="9525" marB="0" anchor="b"/>
                </a:tc>
              </a:tr>
              <a:tr h="425868">
                <a:tc>
                  <a:txBody>
                    <a:bodyPr/>
                    <a:lstStyle/>
                    <a:p>
                      <a:pPr algn="l" fontAlgn="b"/>
                      <a:r>
                        <a:rPr lang="fr-FR" sz="2200" u="none" strike="noStrike" dirty="0" err="1" smtClean="0">
                          <a:effectLst/>
                          <a:latin typeface="Cambria" pitchFamily="18" charset="0"/>
                        </a:rPr>
                        <a:t>TOURISM</a:t>
                      </a:r>
                      <a:r>
                        <a:rPr lang="fr-FR" sz="2200" u="none" strike="noStrike" dirty="0">
                          <a:effectLst/>
                          <a:latin typeface="Cambria" pitchFamily="18" charset="0"/>
                        </a:rPr>
                        <a:t>,</a:t>
                      </a:r>
                      <a:r>
                        <a:rPr lang="fr-FR" sz="2200" u="none" strike="noStrike" dirty="0" smtClean="0">
                          <a:effectLst/>
                          <a:latin typeface="Cambria" pitchFamily="18" charset="0"/>
                        </a:rPr>
                        <a:t> </a:t>
                      </a:r>
                      <a:r>
                        <a:rPr lang="fr-FR" sz="2200" u="none" strike="noStrike" dirty="0">
                          <a:effectLst/>
                          <a:latin typeface="Cambria" pitchFamily="18" charset="0"/>
                        </a:rPr>
                        <a:t>CULTURE</a:t>
                      </a:r>
                      <a:endParaRPr lang="fr-FR" sz="2200" b="0" i="0" u="none" strike="noStrike" dirty="0">
                        <a:solidFill>
                          <a:srgbClr val="000000"/>
                        </a:solidFill>
                        <a:effectLst/>
                        <a:latin typeface="Cambria" pitchFamily="18" charset="0"/>
                      </a:endParaRPr>
                    </a:p>
                  </a:txBody>
                  <a:tcPr marL="8063" marR="8063" marT="9525" marB="0" anchor="b"/>
                </a:tc>
                <a:tc>
                  <a:txBody>
                    <a:bodyPr/>
                    <a:lstStyle/>
                    <a:p>
                      <a:pPr algn="ctr" fontAlgn="b"/>
                      <a:r>
                        <a:rPr lang="el-GR" sz="2200" u="none" strike="noStrike">
                          <a:effectLst/>
                          <a:latin typeface="Cambria" pitchFamily="18" charset="0"/>
                        </a:rPr>
                        <a:t>172</a:t>
                      </a:r>
                      <a:endParaRPr lang="el-GR" sz="2200" b="0" i="0" u="none" strike="noStrike">
                        <a:solidFill>
                          <a:srgbClr val="000000"/>
                        </a:solidFill>
                        <a:effectLst/>
                        <a:latin typeface="Cambria" pitchFamily="18" charset="0"/>
                      </a:endParaRPr>
                    </a:p>
                  </a:txBody>
                  <a:tcPr marL="8063" marR="8063" marT="9525" marB="0" anchor="b"/>
                </a:tc>
                <a:tc>
                  <a:txBody>
                    <a:bodyPr/>
                    <a:lstStyle/>
                    <a:p>
                      <a:pPr algn="ctr" fontAlgn="b"/>
                      <a:r>
                        <a:rPr lang="el-GR" sz="2200" u="none" strike="noStrike">
                          <a:effectLst/>
                          <a:latin typeface="Cambria" pitchFamily="18" charset="0"/>
                        </a:rPr>
                        <a:t>228</a:t>
                      </a:r>
                      <a:endParaRPr lang="el-GR" sz="2200" b="0" i="0" u="none" strike="noStrike">
                        <a:solidFill>
                          <a:srgbClr val="000000"/>
                        </a:solidFill>
                        <a:effectLst/>
                        <a:latin typeface="Cambria" pitchFamily="18" charset="0"/>
                      </a:endParaRPr>
                    </a:p>
                  </a:txBody>
                  <a:tcPr marL="8063" marR="8063" marT="9525" marB="0" anchor="b"/>
                </a:tc>
                <a:tc>
                  <a:txBody>
                    <a:bodyPr/>
                    <a:lstStyle/>
                    <a:p>
                      <a:pPr algn="ctr" fontAlgn="b"/>
                      <a:r>
                        <a:rPr lang="el-GR" sz="2200" u="none" strike="noStrike" dirty="0">
                          <a:effectLst/>
                          <a:latin typeface="Cambria" pitchFamily="18" charset="0"/>
                        </a:rPr>
                        <a:t>33%</a:t>
                      </a:r>
                      <a:endParaRPr lang="el-GR" sz="2200" b="0" i="0" u="none" strike="noStrike" dirty="0">
                        <a:solidFill>
                          <a:srgbClr val="000000"/>
                        </a:solidFill>
                        <a:effectLst/>
                        <a:latin typeface="Cambria" pitchFamily="18" charset="0"/>
                      </a:endParaRPr>
                    </a:p>
                  </a:txBody>
                  <a:tcPr marL="8063" marR="8063" marT="9525" marB="0" anchor="b"/>
                </a:tc>
              </a:tr>
              <a:tr h="936524">
                <a:tc>
                  <a:txBody>
                    <a:bodyPr/>
                    <a:lstStyle/>
                    <a:p>
                      <a:pPr algn="l" fontAlgn="b"/>
                      <a:r>
                        <a:rPr lang="fr-FR" sz="2200" u="none" strike="noStrike" dirty="0" smtClean="0">
                          <a:effectLst/>
                          <a:latin typeface="Cambria" pitchFamily="18" charset="0"/>
                        </a:rPr>
                        <a:t>INFORMATION</a:t>
                      </a:r>
                      <a:r>
                        <a:rPr lang="fr-FR" sz="2200" u="none" strike="noStrike" baseline="0" dirty="0" smtClean="0">
                          <a:effectLst/>
                          <a:latin typeface="Cambria" pitchFamily="18" charset="0"/>
                        </a:rPr>
                        <a:t> AND </a:t>
                      </a:r>
                      <a:r>
                        <a:rPr lang="fr-FR" sz="2200" u="none" strike="noStrike" dirty="0" smtClean="0">
                          <a:effectLst/>
                          <a:latin typeface="Cambria" pitchFamily="18" charset="0"/>
                        </a:rPr>
                        <a:t>COMMUNICATION TECHNOLOGIES</a:t>
                      </a:r>
                      <a:endParaRPr lang="fr-FR" sz="2200" b="0" i="0" u="none" strike="noStrike" dirty="0">
                        <a:solidFill>
                          <a:srgbClr val="000000"/>
                        </a:solidFill>
                        <a:effectLst/>
                        <a:latin typeface="Cambria" pitchFamily="18" charset="0"/>
                      </a:endParaRPr>
                    </a:p>
                  </a:txBody>
                  <a:tcPr marL="8063" marR="8063" marT="9525" marB="0" anchor="b"/>
                </a:tc>
                <a:tc>
                  <a:txBody>
                    <a:bodyPr/>
                    <a:lstStyle/>
                    <a:p>
                      <a:pPr algn="ctr" fontAlgn="b"/>
                      <a:r>
                        <a:rPr lang="el-GR" sz="2200" u="none" strike="noStrike">
                          <a:effectLst/>
                          <a:latin typeface="Cambria" pitchFamily="18" charset="0"/>
                        </a:rPr>
                        <a:t>263</a:t>
                      </a:r>
                      <a:endParaRPr lang="el-GR" sz="2200" b="0" i="0" u="none" strike="noStrike">
                        <a:solidFill>
                          <a:srgbClr val="000000"/>
                        </a:solidFill>
                        <a:effectLst/>
                        <a:latin typeface="Cambria" pitchFamily="18" charset="0"/>
                      </a:endParaRPr>
                    </a:p>
                  </a:txBody>
                  <a:tcPr marL="8063" marR="8063" marT="9525" marB="0" anchor="b"/>
                </a:tc>
                <a:tc>
                  <a:txBody>
                    <a:bodyPr/>
                    <a:lstStyle/>
                    <a:p>
                      <a:pPr algn="ctr" fontAlgn="b"/>
                      <a:r>
                        <a:rPr lang="el-GR" sz="2200" u="none" strike="noStrike">
                          <a:effectLst/>
                          <a:latin typeface="Cambria" pitchFamily="18" charset="0"/>
                        </a:rPr>
                        <a:t>285</a:t>
                      </a:r>
                      <a:endParaRPr lang="el-GR" sz="2200" b="0" i="0" u="none" strike="noStrike">
                        <a:solidFill>
                          <a:srgbClr val="000000"/>
                        </a:solidFill>
                        <a:effectLst/>
                        <a:latin typeface="Cambria" pitchFamily="18" charset="0"/>
                      </a:endParaRPr>
                    </a:p>
                  </a:txBody>
                  <a:tcPr marL="8063" marR="8063" marT="9525" marB="0" anchor="b"/>
                </a:tc>
                <a:tc>
                  <a:txBody>
                    <a:bodyPr/>
                    <a:lstStyle/>
                    <a:p>
                      <a:pPr algn="ctr" fontAlgn="b"/>
                      <a:r>
                        <a:rPr lang="el-GR" sz="2200" u="none" strike="noStrike" dirty="0">
                          <a:effectLst/>
                          <a:latin typeface="Cambria" pitchFamily="18" charset="0"/>
                        </a:rPr>
                        <a:t>9%</a:t>
                      </a:r>
                      <a:endParaRPr lang="el-GR" sz="2200" b="0" i="0" u="none" strike="noStrike" dirty="0">
                        <a:solidFill>
                          <a:srgbClr val="000000"/>
                        </a:solidFill>
                        <a:effectLst/>
                        <a:latin typeface="Cambria" pitchFamily="18" charset="0"/>
                      </a:endParaRPr>
                    </a:p>
                  </a:txBody>
                  <a:tcPr marL="8063" marR="8063" marT="9525" marB="0" anchor="b"/>
                </a:tc>
              </a:tr>
              <a:tr h="425868">
                <a:tc>
                  <a:txBody>
                    <a:bodyPr/>
                    <a:lstStyle/>
                    <a:p>
                      <a:pPr algn="l" fontAlgn="b"/>
                      <a:r>
                        <a:rPr lang="fr-FR" sz="2200" u="none" strike="noStrike">
                          <a:effectLst/>
                          <a:latin typeface="Cambria" pitchFamily="18" charset="0"/>
                        </a:rPr>
                        <a:t>HEALTH - PHARMACEUTICALS</a:t>
                      </a:r>
                      <a:endParaRPr lang="fr-FR" sz="2200" b="0" i="0" u="none" strike="noStrike">
                        <a:solidFill>
                          <a:srgbClr val="000000"/>
                        </a:solidFill>
                        <a:effectLst/>
                        <a:latin typeface="Cambria" pitchFamily="18" charset="0"/>
                      </a:endParaRPr>
                    </a:p>
                  </a:txBody>
                  <a:tcPr marL="8063" marR="8063" marT="9525" marB="0" anchor="b"/>
                </a:tc>
                <a:tc>
                  <a:txBody>
                    <a:bodyPr/>
                    <a:lstStyle/>
                    <a:p>
                      <a:pPr algn="ctr" fontAlgn="b"/>
                      <a:r>
                        <a:rPr lang="el-GR" sz="2200" u="none" strike="noStrike">
                          <a:effectLst/>
                          <a:latin typeface="Cambria" pitchFamily="18" charset="0"/>
                        </a:rPr>
                        <a:t>258</a:t>
                      </a:r>
                      <a:endParaRPr lang="el-GR" sz="2200" b="0" i="0" u="none" strike="noStrike">
                        <a:solidFill>
                          <a:srgbClr val="000000"/>
                        </a:solidFill>
                        <a:effectLst/>
                        <a:latin typeface="Cambria" pitchFamily="18" charset="0"/>
                      </a:endParaRPr>
                    </a:p>
                  </a:txBody>
                  <a:tcPr marL="8063" marR="8063" marT="9525" marB="0" anchor="b"/>
                </a:tc>
                <a:tc>
                  <a:txBody>
                    <a:bodyPr/>
                    <a:lstStyle/>
                    <a:p>
                      <a:pPr algn="ctr" fontAlgn="b"/>
                      <a:r>
                        <a:rPr lang="el-GR" sz="2200" u="none" strike="noStrike">
                          <a:effectLst/>
                          <a:latin typeface="Cambria" pitchFamily="18" charset="0"/>
                        </a:rPr>
                        <a:t>291</a:t>
                      </a:r>
                      <a:endParaRPr lang="el-GR" sz="2200" b="0" i="0" u="none" strike="noStrike">
                        <a:solidFill>
                          <a:srgbClr val="000000"/>
                        </a:solidFill>
                        <a:effectLst/>
                        <a:latin typeface="Cambria" pitchFamily="18" charset="0"/>
                      </a:endParaRPr>
                    </a:p>
                  </a:txBody>
                  <a:tcPr marL="8063" marR="8063" marT="9525" marB="0" anchor="b"/>
                </a:tc>
                <a:tc>
                  <a:txBody>
                    <a:bodyPr/>
                    <a:lstStyle/>
                    <a:p>
                      <a:pPr algn="ctr" fontAlgn="b"/>
                      <a:r>
                        <a:rPr lang="el-GR" sz="2200" u="none" strike="noStrike" dirty="0">
                          <a:effectLst/>
                          <a:latin typeface="Cambria" pitchFamily="18" charset="0"/>
                        </a:rPr>
                        <a:t>13%</a:t>
                      </a:r>
                      <a:endParaRPr lang="el-GR" sz="2200" b="0" i="0" u="none" strike="noStrike" dirty="0">
                        <a:solidFill>
                          <a:srgbClr val="000000"/>
                        </a:solidFill>
                        <a:effectLst/>
                        <a:latin typeface="Cambria" pitchFamily="18" charset="0"/>
                      </a:endParaRPr>
                    </a:p>
                  </a:txBody>
                  <a:tcPr marL="8063" marR="8063" marT="9525" marB="0" anchor="b"/>
                </a:tc>
              </a:tr>
              <a:tr h="425868">
                <a:tc>
                  <a:txBody>
                    <a:bodyPr/>
                    <a:lstStyle/>
                    <a:p>
                      <a:pPr algn="l" fontAlgn="b"/>
                      <a:r>
                        <a:rPr lang="fr-FR" sz="2200" u="none" strike="noStrike">
                          <a:effectLst/>
                          <a:latin typeface="Cambria" pitchFamily="18" charset="0"/>
                        </a:rPr>
                        <a:t>AGRIFOOD</a:t>
                      </a:r>
                      <a:endParaRPr lang="fr-FR" sz="2200" b="0" i="0" u="none" strike="noStrike">
                        <a:solidFill>
                          <a:srgbClr val="000000"/>
                        </a:solidFill>
                        <a:effectLst/>
                        <a:latin typeface="Cambria" pitchFamily="18" charset="0"/>
                      </a:endParaRPr>
                    </a:p>
                  </a:txBody>
                  <a:tcPr marL="8063" marR="8063" marT="9525" marB="0" anchor="b"/>
                </a:tc>
                <a:tc>
                  <a:txBody>
                    <a:bodyPr/>
                    <a:lstStyle/>
                    <a:p>
                      <a:pPr algn="ctr" fontAlgn="b"/>
                      <a:r>
                        <a:rPr lang="el-GR" sz="2200" u="none" strike="noStrike" dirty="0">
                          <a:effectLst/>
                          <a:latin typeface="Cambria" pitchFamily="18" charset="0"/>
                        </a:rPr>
                        <a:t>278</a:t>
                      </a:r>
                      <a:endParaRPr lang="el-GR" sz="2200" b="0" i="0" u="none" strike="noStrike" dirty="0">
                        <a:solidFill>
                          <a:srgbClr val="000000"/>
                        </a:solidFill>
                        <a:effectLst/>
                        <a:latin typeface="Cambria" pitchFamily="18" charset="0"/>
                      </a:endParaRPr>
                    </a:p>
                  </a:txBody>
                  <a:tcPr marL="8063" marR="8063" marT="9525" marB="0" anchor="b"/>
                </a:tc>
                <a:tc>
                  <a:txBody>
                    <a:bodyPr/>
                    <a:lstStyle/>
                    <a:p>
                      <a:pPr algn="ctr" fontAlgn="b"/>
                      <a:r>
                        <a:rPr lang="el-GR" sz="2200" u="none" strike="noStrike">
                          <a:effectLst/>
                          <a:latin typeface="Cambria" pitchFamily="18" charset="0"/>
                        </a:rPr>
                        <a:t>367</a:t>
                      </a:r>
                      <a:endParaRPr lang="el-GR" sz="2200" b="0" i="0" u="none" strike="noStrike">
                        <a:solidFill>
                          <a:srgbClr val="000000"/>
                        </a:solidFill>
                        <a:effectLst/>
                        <a:latin typeface="Cambria" pitchFamily="18" charset="0"/>
                      </a:endParaRPr>
                    </a:p>
                  </a:txBody>
                  <a:tcPr marL="8063" marR="8063" marT="9525" marB="0" anchor="b"/>
                </a:tc>
                <a:tc>
                  <a:txBody>
                    <a:bodyPr/>
                    <a:lstStyle/>
                    <a:p>
                      <a:pPr algn="ctr" fontAlgn="b"/>
                      <a:r>
                        <a:rPr lang="el-GR" sz="2200" u="none" strike="noStrike" dirty="0">
                          <a:effectLst/>
                          <a:latin typeface="Cambria" pitchFamily="18" charset="0"/>
                        </a:rPr>
                        <a:t>32%</a:t>
                      </a:r>
                      <a:endParaRPr lang="el-GR" sz="2200" b="0" i="0" u="none" strike="noStrike" dirty="0">
                        <a:solidFill>
                          <a:srgbClr val="000000"/>
                        </a:solidFill>
                        <a:effectLst/>
                        <a:latin typeface="Cambria" pitchFamily="18" charset="0"/>
                      </a:endParaRPr>
                    </a:p>
                  </a:txBody>
                  <a:tcPr marL="8063" marR="8063" marT="9525" marB="0" anchor="b"/>
                </a:tc>
              </a:tr>
              <a:tr h="425868">
                <a:tc>
                  <a:txBody>
                    <a:bodyPr/>
                    <a:lstStyle/>
                    <a:p>
                      <a:pPr algn="l" fontAlgn="b"/>
                      <a:r>
                        <a:rPr lang="fr-FR" sz="2200" u="none" strike="noStrike" dirty="0">
                          <a:effectLst/>
                          <a:latin typeface="Cambria" pitchFamily="18" charset="0"/>
                        </a:rPr>
                        <a:t>TOTAL</a:t>
                      </a:r>
                      <a:endParaRPr lang="fr-FR" sz="2200" b="1" i="0" u="none" strike="noStrike" dirty="0">
                        <a:solidFill>
                          <a:srgbClr val="000000"/>
                        </a:solidFill>
                        <a:effectLst/>
                        <a:latin typeface="Cambria" pitchFamily="18" charset="0"/>
                      </a:endParaRPr>
                    </a:p>
                  </a:txBody>
                  <a:tcPr marL="8063" marR="8063" marT="9525" marB="0" anchor="b"/>
                </a:tc>
                <a:tc>
                  <a:txBody>
                    <a:bodyPr/>
                    <a:lstStyle/>
                    <a:p>
                      <a:pPr algn="ctr" fontAlgn="b"/>
                      <a:r>
                        <a:rPr lang="el-GR" sz="2200" u="none" strike="noStrike" dirty="0">
                          <a:effectLst/>
                          <a:latin typeface="Cambria" pitchFamily="18" charset="0"/>
                        </a:rPr>
                        <a:t>1395</a:t>
                      </a:r>
                      <a:endParaRPr lang="el-GR" sz="2200" b="0" i="0" u="none" strike="noStrike" dirty="0">
                        <a:solidFill>
                          <a:srgbClr val="000000"/>
                        </a:solidFill>
                        <a:effectLst/>
                        <a:latin typeface="Cambria" pitchFamily="18" charset="0"/>
                      </a:endParaRPr>
                    </a:p>
                  </a:txBody>
                  <a:tcPr marL="8063" marR="8063" marT="9525" marB="0" anchor="b"/>
                </a:tc>
                <a:tc>
                  <a:txBody>
                    <a:bodyPr/>
                    <a:lstStyle/>
                    <a:p>
                      <a:pPr algn="ctr" fontAlgn="b"/>
                      <a:r>
                        <a:rPr lang="el-GR" sz="2200" u="none" strike="noStrike">
                          <a:effectLst/>
                          <a:latin typeface="Cambria" pitchFamily="18" charset="0"/>
                        </a:rPr>
                        <a:t>1737</a:t>
                      </a:r>
                      <a:endParaRPr lang="el-GR" sz="2200" b="0" i="0" u="none" strike="noStrike">
                        <a:solidFill>
                          <a:srgbClr val="000000"/>
                        </a:solidFill>
                        <a:effectLst/>
                        <a:latin typeface="Cambria" pitchFamily="18" charset="0"/>
                      </a:endParaRPr>
                    </a:p>
                  </a:txBody>
                  <a:tcPr marL="8063" marR="8063" marT="9525" marB="0" anchor="b"/>
                </a:tc>
                <a:tc>
                  <a:txBody>
                    <a:bodyPr/>
                    <a:lstStyle/>
                    <a:p>
                      <a:pPr algn="ctr" fontAlgn="b"/>
                      <a:r>
                        <a:rPr lang="el-GR" sz="2200" u="none" strike="noStrike" dirty="0">
                          <a:effectLst/>
                          <a:latin typeface="Cambria" pitchFamily="18" charset="0"/>
                        </a:rPr>
                        <a:t>24%</a:t>
                      </a:r>
                      <a:endParaRPr lang="el-GR" sz="2200" b="0" i="0" u="none" strike="noStrike" dirty="0">
                        <a:solidFill>
                          <a:srgbClr val="000000"/>
                        </a:solidFill>
                        <a:effectLst/>
                        <a:latin typeface="Cambria" pitchFamily="18" charset="0"/>
                      </a:endParaRPr>
                    </a:p>
                  </a:txBody>
                  <a:tcPr marL="8063" marR="8063" marT="9525" marB="0" anchor="b"/>
                </a:tc>
              </a:tr>
            </a:tbl>
          </a:graphicData>
        </a:graphic>
      </p:graphicFrame>
      <p:sp>
        <p:nvSpPr>
          <p:cNvPr id="4" name="3 - Θέση αριθμού διαφάνειας"/>
          <p:cNvSpPr>
            <a:spLocks noGrp="1"/>
          </p:cNvSpPr>
          <p:nvPr>
            <p:ph type="sldNum" sz="quarter" idx="12"/>
          </p:nvPr>
        </p:nvSpPr>
        <p:spPr/>
        <p:txBody>
          <a:bodyPr>
            <a:normAutofit/>
          </a:bodyPr>
          <a:lstStyle/>
          <a:p>
            <a:fld id="{69E29E33-B620-47F9-BB04-8846C2A5AFCC}" type="slidenum">
              <a:rPr kumimoji="0" lang="en-US" smtClean="0"/>
              <a:pPr/>
              <a:t>22</a:t>
            </a:fld>
            <a:endParaRPr kumimoji="0" lang="en-US"/>
          </a:p>
        </p:txBody>
      </p:sp>
    </p:spTree>
    <p:extLst>
      <p:ext uri="{BB962C8B-B14F-4D97-AF65-F5344CB8AC3E}">
        <p14:creationId xmlns:p14="http://schemas.microsoft.com/office/powerpoint/2010/main" val="57001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88640"/>
            <a:ext cx="8229600" cy="1152128"/>
          </a:xfrm>
        </p:spPr>
        <p:txBody>
          <a:bodyPr>
            <a:noAutofit/>
          </a:bodyPr>
          <a:lstStyle/>
          <a:p>
            <a:pPr algn="ctr"/>
            <a:r>
              <a:rPr lang="en-US" sz="3600" b="1" dirty="0" smtClean="0">
                <a:latin typeface="Cambria" pitchFamily="18" charset="0"/>
              </a:rPr>
              <a:t>Other Implementation</a:t>
            </a:r>
            <a:endParaRPr lang="el-GR" sz="2800" b="1" dirty="0">
              <a:latin typeface="Cambria" pitchFamily="18" charset="0"/>
            </a:endParaRPr>
          </a:p>
        </p:txBody>
      </p:sp>
      <p:sp>
        <p:nvSpPr>
          <p:cNvPr id="4" name="Content Placeholder 3"/>
          <p:cNvSpPr>
            <a:spLocks noGrp="1"/>
          </p:cNvSpPr>
          <p:nvPr>
            <p:ph sz="quarter" idx="1"/>
          </p:nvPr>
        </p:nvSpPr>
        <p:spPr/>
        <p:txBody>
          <a:bodyPr>
            <a:normAutofit/>
          </a:bodyPr>
          <a:lstStyle/>
          <a:p>
            <a:pPr marL="0" indent="0">
              <a:buNone/>
            </a:pPr>
            <a:r>
              <a:rPr lang="en-US" sz="2800" b="1" dirty="0" smtClean="0">
                <a:solidFill>
                  <a:srgbClr val="000066"/>
                </a:solidFill>
                <a:latin typeface="Cambria" pitchFamily="18" charset="0"/>
              </a:rPr>
              <a:t>Special Actions (</a:t>
            </a:r>
            <a:r>
              <a:rPr lang="en-US" sz="2800" b="1" dirty="0" smtClean="0">
                <a:solidFill>
                  <a:srgbClr val="0070C0"/>
                </a:solidFill>
                <a:latin typeface="Cambria" pitchFamily="18" charset="0"/>
              </a:rPr>
              <a:t>Aquaculture, Industrial materials, Innovation in Culture)</a:t>
            </a:r>
            <a:endParaRPr lang="en-US" sz="2800" dirty="0" smtClean="0">
              <a:solidFill>
                <a:schemeClr val="tx1"/>
              </a:solidFill>
              <a:latin typeface="Cambria" pitchFamily="18" charset="0"/>
            </a:endParaRPr>
          </a:p>
          <a:p>
            <a:pPr marL="0" indent="0">
              <a:buNone/>
            </a:pPr>
            <a:r>
              <a:rPr lang="en-US" sz="2800" b="1" dirty="0" err="1" smtClean="0">
                <a:solidFill>
                  <a:srgbClr val="000066"/>
                </a:solidFill>
                <a:latin typeface="Cambria" pitchFamily="18" charset="0"/>
              </a:rPr>
              <a:t>R&amp;I</a:t>
            </a:r>
            <a:r>
              <a:rPr lang="en-US" sz="2800" b="1" dirty="0" smtClean="0">
                <a:solidFill>
                  <a:srgbClr val="000066"/>
                </a:solidFill>
                <a:latin typeface="Cambria" pitchFamily="18" charset="0"/>
              </a:rPr>
              <a:t>   </a:t>
            </a:r>
            <a:r>
              <a:rPr lang="en-US" sz="2800" b="1" dirty="0">
                <a:solidFill>
                  <a:srgbClr val="000066"/>
                </a:solidFill>
                <a:latin typeface="Cambria" pitchFamily="18" charset="0"/>
              </a:rPr>
              <a:t>Infrastructures</a:t>
            </a:r>
          </a:p>
          <a:p>
            <a:pPr marL="0" indent="0">
              <a:buNone/>
            </a:pPr>
            <a:r>
              <a:rPr lang="en-US" sz="2800" b="1" dirty="0" smtClean="0">
                <a:solidFill>
                  <a:srgbClr val="000066"/>
                </a:solidFill>
                <a:latin typeface="Cambria" pitchFamily="18" charset="0"/>
              </a:rPr>
              <a:t>Strategic </a:t>
            </a:r>
            <a:r>
              <a:rPr lang="en-US" sz="2800" b="1" dirty="0">
                <a:solidFill>
                  <a:srgbClr val="000066"/>
                </a:solidFill>
                <a:latin typeface="Cambria" pitchFamily="18" charset="0"/>
              </a:rPr>
              <a:t>development of Research Institutions</a:t>
            </a:r>
          </a:p>
          <a:p>
            <a:pPr marL="0" indent="0">
              <a:buNone/>
            </a:pPr>
            <a:r>
              <a:rPr lang="en-US" sz="3200" b="1" dirty="0" smtClean="0">
                <a:solidFill>
                  <a:srgbClr val="000066"/>
                </a:solidFill>
                <a:latin typeface="Cambria" pitchFamily="18" charset="0"/>
              </a:rPr>
              <a:t>Bilateral – Multilateral actions </a:t>
            </a:r>
            <a:r>
              <a:rPr lang="en-US" sz="3200" dirty="0" smtClean="0">
                <a:solidFill>
                  <a:srgbClr val="000066"/>
                </a:solidFill>
                <a:latin typeface="Cambria" pitchFamily="18" charset="0"/>
              </a:rPr>
              <a:t>(Germany, Russia, China, Israel, </a:t>
            </a:r>
            <a:r>
              <a:rPr lang="en-US" sz="3200" dirty="0" err="1" smtClean="0">
                <a:solidFill>
                  <a:srgbClr val="000066"/>
                </a:solidFill>
                <a:latin typeface="Cambria" pitchFamily="18" charset="0"/>
              </a:rPr>
              <a:t>ERANETs</a:t>
            </a:r>
            <a:r>
              <a:rPr lang="en-US" sz="3200" dirty="0" smtClean="0">
                <a:solidFill>
                  <a:srgbClr val="000066"/>
                </a:solidFill>
                <a:latin typeface="Cambria" pitchFamily="18" charset="0"/>
              </a:rPr>
              <a:t>)</a:t>
            </a:r>
          </a:p>
          <a:p>
            <a:pPr marL="0" indent="0">
              <a:buNone/>
            </a:pPr>
            <a:r>
              <a:rPr lang="en-US" dirty="0" smtClean="0">
                <a:solidFill>
                  <a:srgbClr val="000066"/>
                </a:solidFill>
                <a:latin typeface="Cambria" pitchFamily="18" charset="0"/>
              </a:rPr>
              <a:t>Regional Excellence (reinforcing the weak regions)</a:t>
            </a:r>
          </a:p>
          <a:p>
            <a:pPr marL="0" indent="0">
              <a:buNone/>
            </a:pPr>
            <a:endParaRPr lang="en-US" sz="3200" dirty="0" smtClean="0">
              <a:solidFill>
                <a:srgbClr val="000066"/>
              </a:solidFill>
              <a:latin typeface="Cambria" pitchFamily="18" charset="0"/>
            </a:endParaRPr>
          </a:p>
          <a:p>
            <a:pPr marL="0" indent="0">
              <a:buNone/>
            </a:pPr>
            <a:endParaRPr lang="en-US" sz="3200" dirty="0" smtClean="0">
              <a:solidFill>
                <a:srgbClr val="000066"/>
              </a:solidFill>
              <a:latin typeface="Cambria" pitchFamily="18" charset="0"/>
            </a:endParaRPr>
          </a:p>
        </p:txBody>
      </p:sp>
      <p:sp>
        <p:nvSpPr>
          <p:cNvPr id="3" name="Slide Number Placeholder 2"/>
          <p:cNvSpPr>
            <a:spLocks noGrp="1"/>
          </p:cNvSpPr>
          <p:nvPr>
            <p:ph type="sldNum" sz="quarter" idx="12"/>
          </p:nvPr>
        </p:nvSpPr>
        <p:spPr/>
        <p:txBody>
          <a:bodyPr/>
          <a:lstStyle/>
          <a:p>
            <a:pPr>
              <a:defRPr/>
            </a:pPr>
            <a:fld id="{CCD21577-5C3A-4674-912A-3477245D134A}" type="slidenum">
              <a:rPr lang="en-US" smtClean="0"/>
              <a:pPr>
                <a:defRPr/>
              </a:pPr>
              <a:t>23</a:t>
            </a:fld>
            <a:endParaRPr lang="en-US"/>
          </a:p>
        </p:txBody>
      </p:sp>
    </p:spTree>
    <p:extLst>
      <p:ext uri="{BB962C8B-B14F-4D97-AF65-F5344CB8AC3E}">
        <p14:creationId xmlns:p14="http://schemas.microsoft.com/office/powerpoint/2010/main" val="84337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88640"/>
            <a:ext cx="8229600" cy="1152128"/>
          </a:xfrm>
        </p:spPr>
        <p:txBody>
          <a:bodyPr>
            <a:noAutofit/>
          </a:bodyPr>
          <a:lstStyle/>
          <a:p>
            <a:pPr algn="ctr"/>
            <a:r>
              <a:rPr lang="en-US" b="1" dirty="0" smtClean="0">
                <a:latin typeface="Cambria" pitchFamily="18" charset="0"/>
              </a:rPr>
              <a:t>EQUIFUND </a:t>
            </a:r>
            <a:r>
              <a:rPr lang="en-US" sz="2400" b="1" dirty="0" smtClean="0">
                <a:latin typeface="Cambria" pitchFamily="18" charset="0"/>
              </a:rPr>
              <a:t>(a Venture Capital)</a:t>
            </a:r>
            <a:endParaRPr lang="el-GR" sz="2400" b="1" dirty="0">
              <a:latin typeface="Cambria" pitchFamily="18" charset="0"/>
            </a:endParaRPr>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731573" y="1124744"/>
            <a:ext cx="7802772" cy="5256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pPr>
              <a:defRPr/>
            </a:pPr>
            <a:fld id="{CCD21577-5C3A-4674-912A-3477245D134A}" type="slidenum">
              <a:rPr lang="en-US" smtClean="0"/>
              <a:pPr>
                <a:defRPr/>
              </a:pPr>
              <a:t>24</a:t>
            </a:fld>
            <a:endParaRPr lang="en-US"/>
          </a:p>
        </p:txBody>
      </p:sp>
    </p:spTree>
    <p:extLst>
      <p:ext uri="{BB962C8B-B14F-4D97-AF65-F5344CB8AC3E}">
        <p14:creationId xmlns:p14="http://schemas.microsoft.com/office/powerpoint/2010/main" val="216701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476672"/>
            <a:ext cx="8229600" cy="1296144"/>
          </a:xfrm>
        </p:spPr>
        <p:txBody>
          <a:bodyPr>
            <a:noAutofit/>
          </a:bodyPr>
          <a:lstStyle/>
          <a:p>
            <a:pPr algn="ctr"/>
            <a:r>
              <a:rPr lang="en-US" sz="2800" b="1" dirty="0" smtClean="0">
                <a:solidFill>
                  <a:srgbClr val="003399"/>
                </a:solidFill>
                <a:latin typeface="Cambria" pitchFamily="18" charset="0"/>
              </a:rPr>
              <a:t>Other Actions</a:t>
            </a:r>
            <a:endParaRPr lang="el-GR" sz="2800" b="1" dirty="0">
              <a:solidFill>
                <a:srgbClr val="003399"/>
              </a:solidFill>
              <a:latin typeface="Cambria" pitchFamily="18" charset="0"/>
            </a:endParaRPr>
          </a:p>
        </p:txBody>
      </p:sp>
      <p:sp>
        <p:nvSpPr>
          <p:cNvPr id="4" name="Content Placeholder 3"/>
          <p:cNvSpPr>
            <a:spLocks noGrp="1"/>
          </p:cNvSpPr>
          <p:nvPr>
            <p:ph sz="quarter" idx="1"/>
          </p:nvPr>
        </p:nvSpPr>
        <p:spPr>
          <a:xfrm>
            <a:off x="457201" y="1916832"/>
            <a:ext cx="8229600" cy="4558581"/>
          </a:xfrm>
        </p:spPr>
        <p:txBody>
          <a:bodyPr>
            <a:normAutofit fontScale="85000" lnSpcReduction="20000"/>
          </a:bodyPr>
          <a:lstStyle/>
          <a:p>
            <a:pPr>
              <a:buClr>
                <a:srgbClr val="002060"/>
              </a:buClr>
              <a:buFont typeface="Wingdings" panose="05000000000000000000" pitchFamily="2" charset="2"/>
              <a:buChar char="v"/>
            </a:pPr>
            <a:r>
              <a:rPr lang="en-US" sz="3500" b="1" dirty="0" smtClean="0">
                <a:solidFill>
                  <a:srgbClr val="003399"/>
                </a:solidFill>
                <a:latin typeface="Cambria" pitchFamily="18" charset="0"/>
              </a:rPr>
              <a:t>The Greek </a:t>
            </a:r>
            <a:r>
              <a:rPr lang="en-US" sz="3500" b="1" dirty="0">
                <a:solidFill>
                  <a:srgbClr val="003399"/>
                </a:solidFill>
                <a:latin typeface="Cambria" pitchFamily="18" charset="0"/>
              </a:rPr>
              <a:t>Foundation for Research and Technology (</a:t>
            </a:r>
            <a:r>
              <a:rPr lang="en-US" sz="3500" b="1" dirty="0" err="1">
                <a:solidFill>
                  <a:srgbClr val="003399"/>
                </a:solidFill>
                <a:latin typeface="Cambria" pitchFamily="18" charset="0"/>
              </a:rPr>
              <a:t>ELIDEK</a:t>
            </a:r>
            <a:r>
              <a:rPr lang="en-US" sz="3500" b="1" dirty="0" smtClean="0">
                <a:solidFill>
                  <a:srgbClr val="003399"/>
                </a:solidFill>
                <a:latin typeface="Cambria" pitchFamily="18" charset="0"/>
              </a:rPr>
              <a:t>) </a:t>
            </a:r>
            <a:r>
              <a:rPr lang="en-US" sz="3500" dirty="0" smtClean="0">
                <a:solidFill>
                  <a:srgbClr val="003399"/>
                </a:solidFill>
                <a:latin typeface="Cambria" pitchFamily="18" charset="0"/>
              </a:rPr>
              <a:t>(</a:t>
            </a:r>
            <a:r>
              <a:rPr lang="en-US" sz="3500" dirty="0" smtClean="0">
                <a:solidFill>
                  <a:srgbClr val="003399"/>
                </a:solidFill>
                <a:latin typeface="Cambria" pitchFamily="18" charset="0"/>
                <a:cs typeface="Helvetica"/>
              </a:rPr>
              <a:t>Doc, Post – Doc, University research) Objective : mitigate the </a:t>
            </a:r>
            <a:r>
              <a:rPr lang="en-US" sz="3500" b="1" dirty="0" smtClean="0">
                <a:solidFill>
                  <a:srgbClr val="003399"/>
                </a:solidFill>
                <a:latin typeface="Cambria" pitchFamily="18" charset="0"/>
                <a:cs typeface="Helvetica"/>
              </a:rPr>
              <a:t>brain drain</a:t>
            </a:r>
            <a:r>
              <a:rPr lang="en-US" sz="3500" dirty="0" smtClean="0">
                <a:solidFill>
                  <a:srgbClr val="003399"/>
                </a:solidFill>
                <a:latin typeface="Cambria" pitchFamily="18" charset="0"/>
                <a:cs typeface="Helvetica"/>
              </a:rPr>
              <a:t>, promoting the </a:t>
            </a:r>
            <a:r>
              <a:rPr lang="en-US" sz="3500" b="1" dirty="0" smtClean="0">
                <a:solidFill>
                  <a:srgbClr val="003399"/>
                </a:solidFill>
                <a:latin typeface="Cambria" pitchFamily="18" charset="0"/>
                <a:cs typeface="Helvetica"/>
              </a:rPr>
              <a:t>brain circulation</a:t>
            </a:r>
          </a:p>
          <a:p>
            <a:pPr>
              <a:buClr>
                <a:srgbClr val="002060"/>
              </a:buClr>
              <a:buFont typeface="Wingdings" panose="05000000000000000000" pitchFamily="2" charset="2"/>
              <a:buChar char="v"/>
            </a:pPr>
            <a:r>
              <a:rPr lang="en-US" sz="3500" dirty="0">
                <a:solidFill>
                  <a:srgbClr val="003399"/>
                </a:solidFill>
                <a:latin typeface="Cambria" pitchFamily="18" charset="0"/>
                <a:cs typeface="Helvetica"/>
              </a:rPr>
              <a:t>Flagship projects (</a:t>
            </a:r>
            <a:r>
              <a:rPr lang="en-US" sz="3500" b="1" dirty="0">
                <a:solidFill>
                  <a:srgbClr val="003399"/>
                </a:solidFill>
                <a:latin typeface="Cambria" pitchFamily="18" charset="0"/>
                <a:cs typeface="Helvetica"/>
              </a:rPr>
              <a:t>Precision medicine (cancer), Quantum technologies, Agrifood (vine, olive, honey), Climate change, </a:t>
            </a:r>
            <a:r>
              <a:rPr lang="fr-FR" sz="3500" b="1" dirty="0" err="1">
                <a:solidFill>
                  <a:srgbClr val="003399"/>
                </a:solidFill>
                <a:latin typeface="Cambria" pitchFamily="18" charset="0"/>
                <a:cs typeface="Helvetica"/>
              </a:rPr>
              <a:t>Cardiovascular</a:t>
            </a:r>
            <a:r>
              <a:rPr lang="fr-FR" sz="3500" b="1" dirty="0">
                <a:solidFill>
                  <a:srgbClr val="003399"/>
                </a:solidFill>
                <a:latin typeface="Cambria" pitchFamily="18" charset="0"/>
                <a:cs typeface="Helvetica"/>
              </a:rPr>
              <a:t> </a:t>
            </a:r>
            <a:r>
              <a:rPr lang="fr-FR" sz="3500" b="1" dirty="0" err="1">
                <a:solidFill>
                  <a:srgbClr val="003399"/>
                </a:solidFill>
                <a:latin typeface="Cambria" pitchFamily="18" charset="0"/>
                <a:cs typeface="Helvetica"/>
              </a:rPr>
              <a:t>Diseases</a:t>
            </a:r>
            <a:r>
              <a:rPr lang="fr-FR" sz="3500" b="1" dirty="0">
                <a:solidFill>
                  <a:srgbClr val="003399"/>
                </a:solidFill>
                <a:latin typeface="Cambria" pitchFamily="18" charset="0"/>
                <a:cs typeface="Helvetica"/>
              </a:rPr>
              <a:t> </a:t>
            </a:r>
            <a:r>
              <a:rPr lang="fr-FR" sz="3500" b="1" dirty="0" err="1">
                <a:solidFill>
                  <a:srgbClr val="003399"/>
                </a:solidFill>
                <a:latin typeface="Cambria" pitchFamily="18" charset="0"/>
                <a:cs typeface="Helvetica"/>
              </a:rPr>
              <a:t>etc</a:t>
            </a:r>
            <a:r>
              <a:rPr lang="fr-FR" sz="3500" b="1" dirty="0" smtClean="0">
                <a:solidFill>
                  <a:srgbClr val="003399"/>
                </a:solidFill>
                <a:latin typeface="Cambria" pitchFamily="18" charset="0"/>
                <a:cs typeface="Helvetica"/>
              </a:rPr>
              <a:t>)</a:t>
            </a:r>
          </a:p>
          <a:p>
            <a:pPr>
              <a:buClr>
                <a:srgbClr val="002060"/>
              </a:buClr>
              <a:buFont typeface="Wingdings" panose="05000000000000000000" pitchFamily="2" charset="2"/>
              <a:buChar char="v"/>
            </a:pPr>
            <a:endParaRPr lang="fr-FR" sz="2800" b="1" dirty="0" smtClean="0">
              <a:solidFill>
                <a:srgbClr val="003399"/>
              </a:solidFill>
              <a:latin typeface="Cambria" pitchFamily="18" charset="0"/>
              <a:cs typeface="Helvetica"/>
            </a:endParaRPr>
          </a:p>
          <a:p>
            <a:pPr>
              <a:buClr>
                <a:srgbClr val="002060"/>
              </a:buClr>
              <a:buFont typeface="Wingdings" panose="05000000000000000000" pitchFamily="2" charset="2"/>
              <a:buChar char="v"/>
            </a:pPr>
            <a:endParaRPr lang="en-US" sz="2800" dirty="0" smtClean="0">
              <a:solidFill>
                <a:srgbClr val="003399"/>
              </a:solidFill>
              <a:latin typeface="Cambria" pitchFamily="18" charset="0"/>
              <a:cs typeface="Helvetica"/>
            </a:endParaRPr>
          </a:p>
          <a:p>
            <a:pPr marL="0" indent="0">
              <a:buClr>
                <a:srgbClr val="002060"/>
              </a:buClr>
              <a:buNone/>
            </a:pPr>
            <a:r>
              <a:rPr lang="en-US" sz="2800" b="1" dirty="0" smtClean="0">
                <a:latin typeface="Cambria" pitchFamily="18" charset="0"/>
                <a:cs typeface="Helvetica"/>
              </a:rPr>
              <a:t>    </a:t>
            </a:r>
            <a:endParaRPr lang="en-US" sz="2800" b="1" dirty="0">
              <a:latin typeface="Cambria" pitchFamily="18" charset="0"/>
              <a:cs typeface="Helvetica"/>
            </a:endParaRPr>
          </a:p>
        </p:txBody>
      </p:sp>
      <p:sp>
        <p:nvSpPr>
          <p:cNvPr id="3" name="Slide Number Placeholder 2"/>
          <p:cNvSpPr>
            <a:spLocks noGrp="1"/>
          </p:cNvSpPr>
          <p:nvPr>
            <p:ph type="sldNum" sz="quarter" idx="12"/>
          </p:nvPr>
        </p:nvSpPr>
        <p:spPr/>
        <p:txBody>
          <a:bodyPr/>
          <a:lstStyle/>
          <a:p>
            <a:pPr>
              <a:defRPr/>
            </a:pPr>
            <a:fld id="{CCD21577-5C3A-4674-912A-3477245D134A}" type="slidenum">
              <a:rPr lang="en-US" smtClean="0"/>
              <a:pPr>
                <a:defRPr/>
              </a:pPr>
              <a:t>25</a:t>
            </a:fld>
            <a:endParaRPr lang="en-US"/>
          </a:p>
        </p:txBody>
      </p:sp>
    </p:spTree>
    <p:extLst>
      <p:ext uri="{BB962C8B-B14F-4D97-AF65-F5344CB8AC3E}">
        <p14:creationId xmlns:p14="http://schemas.microsoft.com/office/powerpoint/2010/main" val="10433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1" y="188640"/>
            <a:ext cx="8686800" cy="1106760"/>
          </a:xfrm>
        </p:spPr>
        <p:txBody>
          <a:bodyPr>
            <a:normAutofit/>
          </a:bodyPr>
          <a:lstStyle/>
          <a:p>
            <a:pPr algn="ctr"/>
            <a:r>
              <a:rPr lang="en-US" sz="3200" b="1" dirty="0" smtClean="0"/>
              <a:t> </a:t>
            </a:r>
            <a:endParaRPr lang="el-GR" sz="3200" b="1" dirty="0"/>
          </a:p>
        </p:txBody>
      </p:sp>
      <p:sp>
        <p:nvSpPr>
          <p:cNvPr id="3" name="2 - Θέση περιεχομένου"/>
          <p:cNvSpPr>
            <a:spLocks noGrp="1"/>
          </p:cNvSpPr>
          <p:nvPr>
            <p:ph idx="1"/>
          </p:nvPr>
        </p:nvSpPr>
        <p:spPr>
          <a:xfrm>
            <a:off x="487737" y="1600200"/>
            <a:ext cx="8107567" cy="4800600"/>
          </a:xfrm>
        </p:spPr>
        <p:txBody>
          <a:bodyPr>
            <a:normAutofit/>
          </a:bodyPr>
          <a:lstStyle/>
          <a:p>
            <a:pPr marL="0" indent="0" algn="ctr">
              <a:buNone/>
            </a:pPr>
            <a:endParaRPr lang="en-US" b="1" dirty="0" smtClean="0">
              <a:latin typeface="Cambria" panose="02040503050406030204" pitchFamily="18" charset="0"/>
              <a:ea typeface="Cambria" panose="02040503050406030204" pitchFamily="18" charset="0"/>
            </a:endParaRPr>
          </a:p>
          <a:p>
            <a:pPr marL="0" indent="0" algn="ctr">
              <a:buNone/>
            </a:pPr>
            <a:endParaRPr lang="en-US" b="1" dirty="0" smtClean="0">
              <a:latin typeface="Cambria" panose="02040503050406030204" pitchFamily="18" charset="0"/>
              <a:ea typeface="Cambria" panose="02040503050406030204" pitchFamily="18" charset="0"/>
            </a:endParaRPr>
          </a:p>
          <a:p>
            <a:pPr marL="0" indent="0" algn="ctr">
              <a:buNone/>
            </a:pPr>
            <a:r>
              <a:rPr lang="en-US" b="1" dirty="0" smtClean="0">
                <a:latin typeface="Cambria" panose="02040503050406030204" pitchFamily="18" charset="0"/>
                <a:ea typeface="Cambria" panose="02040503050406030204" pitchFamily="18" charset="0"/>
              </a:rPr>
              <a:t>THANKS FOR YOUR ATTENTION</a:t>
            </a:r>
            <a:endParaRPr lang="el-GR" b="1" dirty="0" smtClean="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32551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z="3200" b="1" dirty="0">
                <a:solidFill>
                  <a:srgbClr val="003399"/>
                </a:solidFill>
              </a:rPr>
              <a:t>Greece: A Growth Strategy for the Future</a:t>
            </a:r>
            <a:r>
              <a:rPr lang="en-US" sz="3200" dirty="0"/>
              <a:t/>
            </a:r>
            <a:br>
              <a:rPr lang="en-US" sz="3200" dirty="0"/>
            </a:br>
            <a:endParaRPr lang="el-GR" sz="3200" b="1" dirty="0">
              <a:solidFill>
                <a:srgbClr val="003399"/>
              </a:solidFill>
            </a:endParaRPr>
          </a:p>
        </p:txBody>
      </p:sp>
      <p:sp>
        <p:nvSpPr>
          <p:cNvPr id="3" name="Θέση περιεχομένου 2"/>
          <p:cNvSpPr>
            <a:spLocks noGrp="1"/>
          </p:cNvSpPr>
          <p:nvPr>
            <p:ph idx="1"/>
          </p:nvPr>
        </p:nvSpPr>
        <p:spPr/>
        <p:txBody>
          <a:bodyPr/>
          <a:lstStyle/>
          <a:p>
            <a:pPr marL="0" indent="0">
              <a:buNone/>
            </a:pPr>
            <a:r>
              <a:rPr lang="en-US" sz="2400" dirty="0" smtClean="0"/>
              <a:t>The National Strategy for Sustainable and Fair Growth 2030 was published in July 2018 by the Greek Government. It was presented </a:t>
            </a:r>
            <a:r>
              <a:rPr lang="en-US" sz="2400" dirty="0"/>
              <a:t>to the </a:t>
            </a:r>
            <a:r>
              <a:rPr lang="en-US" sz="2400" dirty="0" err="1"/>
              <a:t>Eurogroup</a:t>
            </a:r>
            <a:r>
              <a:rPr lang="en-US" sz="2400" dirty="0"/>
              <a:t> on April 27, 2018. </a:t>
            </a:r>
            <a:endParaRPr lang="en-US" sz="2400" dirty="0" smtClean="0"/>
          </a:p>
          <a:p>
            <a:pPr marL="0" indent="0">
              <a:buNone/>
            </a:pPr>
            <a:r>
              <a:rPr lang="en-US" sz="2400" dirty="0" smtClean="0"/>
              <a:t>The </a:t>
            </a:r>
            <a:r>
              <a:rPr lang="en-US" sz="2400" dirty="0"/>
              <a:t>strategy has incorporated the results of a broad and open round of consultations held on many levels, mainly through the process of Regional Development Conferences. It adopts a holistic way of planning and embraces the three dimensions (economic, social, and environmental) set out in the Sustainable Development Goals (SDGs</a:t>
            </a:r>
            <a:r>
              <a:rPr lang="en-US" sz="2400" dirty="0" smtClean="0"/>
              <a:t>).</a:t>
            </a:r>
          </a:p>
          <a:p>
            <a:pPr marL="0" indent="0">
              <a:buNone/>
            </a:pPr>
            <a:r>
              <a:rPr lang="en-US" sz="2400" dirty="0" smtClean="0"/>
              <a:t>In May 2019 the Greek authorities have proceeded to the 1</a:t>
            </a:r>
            <a:r>
              <a:rPr lang="en-US" sz="2400" baseline="30000" dirty="0" smtClean="0"/>
              <a:t>st</a:t>
            </a:r>
            <a:r>
              <a:rPr lang="en-US" sz="2400" dirty="0" smtClean="0"/>
              <a:t> update of the Strategy.</a:t>
            </a:r>
            <a:endParaRPr lang="el-GR" sz="2400" dirty="0"/>
          </a:p>
        </p:txBody>
      </p:sp>
      <p:sp>
        <p:nvSpPr>
          <p:cNvPr id="4" name="Θέση αριθμού διαφάνειας 3"/>
          <p:cNvSpPr>
            <a:spLocks noGrp="1"/>
          </p:cNvSpPr>
          <p:nvPr>
            <p:ph type="sldNum" sz="quarter" idx="12"/>
          </p:nvPr>
        </p:nvSpPr>
        <p:spPr/>
        <p:txBody>
          <a:bodyPr/>
          <a:lstStyle/>
          <a:p>
            <a:pPr>
              <a:defRPr/>
            </a:pPr>
            <a:fld id="{9394C416-CEB5-46A0-8247-8AC8A56F4CC4}" type="slidenum">
              <a:rPr lang="el-GR" smtClean="0"/>
              <a:pPr>
                <a:defRPr/>
              </a:pPr>
              <a:t>3</a:t>
            </a:fld>
            <a:endParaRPr lang="el-GR"/>
          </a:p>
        </p:txBody>
      </p:sp>
    </p:spTree>
    <p:extLst>
      <p:ext uri="{BB962C8B-B14F-4D97-AF65-F5344CB8AC3E}">
        <p14:creationId xmlns:p14="http://schemas.microsoft.com/office/powerpoint/2010/main" val="2355058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z="3200" b="1" dirty="0">
                <a:solidFill>
                  <a:srgbClr val="003399"/>
                </a:solidFill>
              </a:rPr>
              <a:t>Greece: A Growth Strategy for the Future</a:t>
            </a:r>
            <a:r>
              <a:rPr lang="en-US" sz="3200" dirty="0"/>
              <a:t/>
            </a:r>
            <a:br>
              <a:rPr lang="en-US" sz="3200" dirty="0"/>
            </a:br>
            <a:endParaRPr lang="el-GR" sz="3200" b="1" dirty="0">
              <a:solidFill>
                <a:srgbClr val="003399"/>
              </a:solidFill>
            </a:endParaRPr>
          </a:p>
        </p:txBody>
      </p:sp>
      <p:sp>
        <p:nvSpPr>
          <p:cNvPr id="3" name="Θέση περιεχομένου 2"/>
          <p:cNvSpPr>
            <a:spLocks noGrp="1"/>
          </p:cNvSpPr>
          <p:nvPr>
            <p:ph idx="1"/>
          </p:nvPr>
        </p:nvSpPr>
        <p:spPr/>
        <p:txBody>
          <a:bodyPr/>
          <a:lstStyle/>
          <a:p>
            <a:pPr marL="0" indent="0">
              <a:buNone/>
            </a:pPr>
            <a:r>
              <a:rPr lang="en-US" sz="2400" b="1" dirty="0" smtClean="0"/>
              <a:t>Five (5) pillars:</a:t>
            </a:r>
          </a:p>
          <a:p>
            <a:pPr marL="457200" indent="-457200">
              <a:buFont typeface="+mj-lt"/>
              <a:buAutoNum type="arabicPeriod"/>
            </a:pPr>
            <a:r>
              <a:rPr lang="en-US" sz="2400" dirty="0" smtClean="0"/>
              <a:t>Ensuring Fiscal Sustainability</a:t>
            </a:r>
          </a:p>
          <a:p>
            <a:pPr marL="457200" indent="-457200">
              <a:buFont typeface="+mj-lt"/>
              <a:buAutoNum type="arabicPeriod"/>
            </a:pPr>
            <a:r>
              <a:rPr lang="en-US" sz="2400" dirty="0" smtClean="0">
                <a:solidFill>
                  <a:srgbClr val="C00000"/>
                </a:solidFill>
              </a:rPr>
              <a:t>Fostering Sustainable Growth</a:t>
            </a:r>
          </a:p>
          <a:p>
            <a:pPr marL="457200" indent="-457200">
              <a:buFont typeface="+mj-lt"/>
              <a:buAutoNum type="arabicPeriod"/>
            </a:pPr>
            <a:r>
              <a:rPr lang="en-US" sz="2400" dirty="0" smtClean="0"/>
              <a:t>Structural Conditions for Growth (infrastructure, networks, etc.)</a:t>
            </a:r>
          </a:p>
          <a:p>
            <a:pPr marL="457200" indent="-457200">
              <a:buFont typeface="+mj-lt"/>
              <a:buAutoNum type="arabicPeriod"/>
            </a:pPr>
            <a:r>
              <a:rPr lang="en-US" sz="2400" dirty="0">
                <a:solidFill>
                  <a:srgbClr val="C00000"/>
                </a:solidFill>
              </a:rPr>
              <a:t>Fair and Inclusive </a:t>
            </a:r>
            <a:r>
              <a:rPr lang="en-US" sz="2400" dirty="0" smtClean="0">
                <a:solidFill>
                  <a:srgbClr val="C00000"/>
                </a:solidFill>
              </a:rPr>
              <a:t>Growth</a:t>
            </a:r>
          </a:p>
          <a:p>
            <a:pPr marL="457200" indent="-457200">
              <a:buFont typeface="+mj-lt"/>
              <a:buAutoNum type="arabicPeriod"/>
            </a:pPr>
            <a:r>
              <a:rPr lang="en-US" sz="2400" dirty="0" smtClean="0">
                <a:solidFill>
                  <a:srgbClr val="C00000"/>
                </a:solidFill>
              </a:rPr>
              <a:t>Financing Growth</a:t>
            </a:r>
            <a:endParaRPr lang="en-US" sz="2400" dirty="0">
              <a:solidFill>
                <a:srgbClr val="C00000"/>
              </a:solidFill>
            </a:endParaRPr>
          </a:p>
          <a:p>
            <a:pPr marL="457200" indent="-457200">
              <a:buFont typeface="+mj-lt"/>
              <a:buAutoNum type="arabicPeriod"/>
            </a:pPr>
            <a:endParaRPr lang="en-US" sz="2400" dirty="0" smtClean="0"/>
          </a:p>
          <a:p>
            <a:endParaRPr lang="en-US" sz="2400" dirty="0" smtClean="0"/>
          </a:p>
          <a:p>
            <a:pPr marL="0" indent="0">
              <a:buNone/>
            </a:pPr>
            <a:endParaRPr lang="el-GR" sz="2400" dirty="0"/>
          </a:p>
        </p:txBody>
      </p:sp>
      <p:sp>
        <p:nvSpPr>
          <p:cNvPr id="4" name="Θέση αριθμού διαφάνειας 3"/>
          <p:cNvSpPr>
            <a:spLocks noGrp="1"/>
          </p:cNvSpPr>
          <p:nvPr>
            <p:ph type="sldNum" sz="quarter" idx="12"/>
          </p:nvPr>
        </p:nvSpPr>
        <p:spPr/>
        <p:txBody>
          <a:bodyPr/>
          <a:lstStyle/>
          <a:p>
            <a:pPr>
              <a:defRPr/>
            </a:pPr>
            <a:fld id="{9394C416-CEB5-46A0-8247-8AC8A56F4CC4}" type="slidenum">
              <a:rPr lang="el-GR" smtClean="0"/>
              <a:pPr>
                <a:defRPr/>
              </a:pPr>
              <a:t>4</a:t>
            </a:fld>
            <a:endParaRPr lang="el-GR"/>
          </a:p>
        </p:txBody>
      </p:sp>
    </p:spTree>
    <p:extLst>
      <p:ext uri="{BB962C8B-B14F-4D97-AF65-F5344CB8AC3E}">
        <p14:creationId xmlns:p14="http://schemas.microsoft.com/office/powerpoint/2010/main" val="665839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z="3200" b="1" dirty="0">
                <a:solidFill>
                  <a:srgbClr val="003399"/>
                </a:solidFill>
              </a:rPr>
              <a:t>Greece: A Growth Strategy for the Future</a:t>
            </a:r>
            <a:r>
              <a:rPr lang="en-US" sz="3200" dirty="0"/>
              <a:t/>
            </a:r>
            <a:br>
              <a:rPr lang="en-US" sz="3200" dirty="0"/>
            </a:br>
            <a:endParaRPr lang="el-GR" sz="3200" b="1" dirty="0">
              <a:solidFill>
                <a:srgbClr val="003399"/>
              </a:solidFill>
            </a:endParaRPr>
          </a:p>
        </p:txBody>
      </p:sp>
      <p:sp>
        <p:nvSpPr>
          <p:cNvPr id="3" name="Θέση περιεχομένου 2"/>
          <p:cNvSpPr>
            <a:spLocks noGrp="1"/>
          </p:cNvSpPr>
          <p:nvPr>
            <p:ph idx="1"/>
          </p:nvPr>
        </p:nvSpPr>
        <p:spPr/>
        <p:txBody>
          <a:bodyPr/>
          <a:lstStyle/>
          <a:p>
            <a:pPr marL="0" indent="0">
              <a:buNone/>
            </a:pPr>
            <a:r>
              <a:rPr lang="en-US" sz="2000" b="1" dirty="0" smtClean="0">
                <a:solidFill>
                  <a:srgbClr val="C00000"/>
                </a:solidFill>
              </a:rPr>
              <a:t>Pillar 2: Fostering Sustainable Growth</a:t>
            </a:r>
          </a:p>
          <a:p>
            <a:r>
              <a:rPr lang="en-US" sz="2000" dirty="0" smtClean="0"/>
              <a:t>Creating More and Better Jobs</a:t>
            </a:r>
          </a:p>
          <a:p>
            <a:r>
              <a:rPr lang="en-US" sz="2000" b="1" dirty="0" smtClean="0"/>
              <a:t>Enhancing productivity, innovation and competitiveness</a:t>
            </a:r>
          </a:p>
          <a:p>
            <a:r>
              <a:rPr lang="en-US" sz="2000" dirty="0" smtClean="0"/>
              <a:t>Improving the business environment and boosting investment</a:t>
            </a:r>
          </a:p>
          <a:p>
            <a:pPr marL="0" indent="0">
              <a:buNone/>
            </a:pPr>
            <a:r>
              <a:rPr lang="en-US" sz="2000" b="1" dirty="0">
                <a:solidFill>
                  <a:srgbClr val="C00000"/>
                </a:solidFill>
              </a:rPr>
              <a:t>Pillar </a:t>
            </a:r>
            <a:r>
              <a:rPr lang="en-US" sz="2000" b="1" dirty="0" smtClean="0">
                <a:solidFill>
                  <a:srgbClr val="C00000"/>
                </a:solidFill>
              </a:rPr>
              <a:t>3: Fair </a:t>
            </a:r>
            <a:r>
              <a:rPr lang="en-US" sz="2000" b="1" dirty="0">
                <a:solidFill>
                  <a:srgbClr val="C00000"/>
                </a:solidFill>
              </a:rPr>
              <a:t>and Inclusive </a:t>
            </a:r>
            <a:r>
              <a:rPr lang="en-US" sz="2000" b="1" dirty="0" smtClean="0">
                <a:solidFill>
                  <a:srgbClr val="C00000"/>
                </a:solidFill>
              </a:rPr>
              <a:t>Growth</a:t>
            </a:r>
          </a:p>
          <a:p>
            <a:r>
              <a:rPr lang="en-US" sz="2000" dirty="0" smtClean="0"/>
              <a:t>Promoting the Social and the </a:t>
            </a:r>
            <a:r>
              <a:rPr lang="en-US" sz="2000" b="1" dirty="0" smtClean="0"/>
              <a:t>Circular Economy</a:t>
            </a:r>
          </a:p>
          <a:p>
            <a:r>
              <a:rPr lang="en-US" sz="2000" dirty="0" smtClean="0"/>
              <a:t>….</a:t>
            </a:r>
          </a:p>
          <a:p>
            <a:pPr marL="0" indent="0">
              <a:buNone/>
            </a:pPr>
            <a:r>
              <a:rPr lang="en-US" sz="2000" b="1" dirty="0">
                <a:solidFill>
                  <a:srgbClr val="C00000"/>
                </a:solidFill>
              </a:rPr>
              <a:t>Pillar 5</a:t>
            </a:r>
            <a:r>
              <a:rPr lang="en-US" sz="2000" b="1" dirty="0" smtClean="0">
                <a:solidFill>
                  <a:srgbClr val="C00000"/>
                </a:solidFill>
              </a:rPr>
              <a:t>: Financing Growth</a:t>
            </a:r>
          </a:p>
          <a:p>
            <a:r>
              <a:rPr lang="en-US" sz="2000" dirty="0" smtClean="0"/>
              <a:t>The Development Law 4499/2016 provides incentives for private investments. </a:t>
            </a:r>
            <a:r>
              <a:rPr lang="en-US" sz="2000" b="1" dirty="0" smtClean="0"/>
              <a:t>Special financial support is provided to innovative SMEs.</a:t>
            </a:r>
          </a:p>
          <a:p>
            <a:r>
              <a:rPr lang="en-US" sz="2000" dirty="0" smtClean="0"/>
              <a:t>…</a:t>
            </a:r>
          </a:p>
          <a:p>
            <a:endParaRPr lang="en-US" sz="2000" dirty="0" smtClean="0"/>
          </a:p>
          <a:p>
            <a:pPr marL="0" indent="0">
              <a:buNone/>
            </a:pPr>
            <a:endParaRPr lang="en-US" sz="2000" dirty="0" smtClean="0">
              <a:solidFill>
                <a:srgbClr val="C00000"/>
              </a:solidFill>
            </a:endParaRPr>
          </a:p>
          <a:p>
            <a:pPr marL="0" indent="0">
              <a:buNone/>
            </a:pPr>
            <a:endParaRPr lang="en-US" sz="2000" dirty="0" smtClean="0">
              <a:solidFill>
                <a:srgbClr val="C00000"/>
              </a:solidFill>
            </a:endParaRPr>
          </a:p>
          <a:p>
            <a:pPr marL="0" indent="0">
              <a:buNone/>
            </a:pPr>
            <a:endParaRPr lang="en-US" sz="2000" dirty="0" smtClean="0"/>
          </a:p>
          <a:p>
            <a:endParaRPr lang="en-US" sz="2400" dirty="0"/>
          </a:p>
          <a:p>
            <a:pPr marL="0" indent="0">
              <a:buNone/>
            </a:pPr>
            <a:endParaRPr lang="en-US" sz="2400" dirty="0">
              <a:solidFill>
                <a:srgbClr val="C00000"/>
              </a:solidFill>
            </a:endParaRPr>
          </a:p>
          <a:p>
            <a:pPr marL="0" indent="0">
              <a:buNone/>
            </a:pPr>
            <a:endParaRPr lang="en-US" sz="2400" dirty="0" smtClean="0"/>
          </a:p>
          <a:p>
            <a:endParaRPr lang="en-US" sz="2400" dirty="0" smtClean="0"/>
          </a:p>
          <a:p>
            <a:pPr marL="0" indent="0">
              <a:buNone/>
            </a:pPr>
            <a:endParaRPr lang="el-GR" sz="2400" dirty="0"/>
          </a:p>
        </p:txBody>
      </p:sp>
      <p:sp>
        <p:nvSpPr>
          <p:cNvPr id="4" name="Θέση αριθμού διαφάνειας 3"/>
          <p:cNvSpPr>
            <a:spLocks noGrp="1"/>
          </p:cNvSpPr>
          <p:nvPr>
            <p:ph type="sldNum" sz="quarter" idx="12"/>
          </p:nvPr>
        </p:nvSpPr>
        <p:spPr/>
        <p:txBody>
          <a:bodyPr/>
          <a:lstStyle/>
          <a:p>
            <a:pPr>
              <a:defRPr/>
            </a:pPr>
            <a:fld id="{9394C416-CEB5-46A0-8247-8AC8A56F4CC4}" type="slidenum">
              <a:rPr lang="el-GR" smtClean="0"/>
              <a:pPr>
                <a:defRPr/>
              </a:pPr>
              <a:t>5</a:t>
            </a:fld>
            <a:endParaRPr lang="el-GR"/>
          </a:p>
        </p:txBody>
      </p:sp>
    </p:spTree>
    <p:extLst>
      <p:ext uri="{BB962C8B-B14F-4D97-AF65-F5344CB8AC3E}">
        <p14:creationId xmlns:p14="http://schemas.microsoft.com/office/powerpoint/2010/main" val="2612990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z="3200" b="1" dirty="0" smtClean="0">
                <a:solidFill>
                  <a:srgbClr val="003399"/>
                </a:solidFill>
              </a:rPr>
              <a:t/>
            </a:r>
            <a:br>
              <a:rPr lang="en-US" sz="3200" b="1" dirty="0" smtClean="0">
                <a:solidFill>
                  <a:srgbClr val="003399"/>
                </a:solidFill>
              </a:rPr>
            </a:br>
            <a:r>
              <a:rPr lang="en-US" sz="3200" b="1" dirty="0" smtClean="0">
                <a:solidFill>
                  <a:srgbClr val="003399"/>
                </a:solidFill>
              </a:rPr>
              <a:t>Planning </a:t>
            </a:r>
            <a:r>
              <a:rPr lang="en-US" sz="3200" b="1" dirty="0">
                <a:solidFill>
                  <a:srgbClr val="003399"/>
                </a:solidFill>
              </a:rPr>
              <a:t>of the Partnership Agreement 2021-2027</a:t>
            </a:r>
            <a:br>
              <a:rPr lang="en-US" sz="3200" b="1" dirty="0">
                <a:solidFill>
                  <a:srgbClr val="003399"/>
                </a:solidFill>
              </a:rPr>
            </a:br>
            <a:endParaRPr lang="el-GR" sz="3200" b="1" dirty="0">
              <a:solidFill>
                <a:srgbClr val="003399"/>
              </a:solidFill>
            </a:endParaRPr>
          </a:p>
        </p:txBody>
      </p:sp>
      <p:sp>
        <p:nvSpPr>
          <p:cNvPr id="3" name="Θέση περιεχομένου 2"/>
          <p:cNvSpPr>
            <a:spLocks noGrp="1"/>
          </p:cNvSpPr>
          <p:nvPr>
            <p:ph idx="1"/>
          </p:nvPr>
        </p:nvSpPr>
        <p:spPr/>
        <p:txBody>
          <a:bodyPr/>
          <a:lstStyle/>
          <a:p>
            <a:pPr marL="0" indent="0">
              <a:buNone/>
            </a:pPr>
            <a:r>
              <a:rPr lang="en-US" sz="2400" dirty="0" smtClean="0"/>
              <a:t>The planning </a:t>
            </a:r>
            <a:r>
              <a:rPr lang="en-US" sz="2400" dirty="0"/>
              <a:t>process </a:t>
            </a:r>
            <a:r>
              <a:rPr lang="en-US" sz="2400" dirty="0" smtClean="0"/>
              <a:t>of the Partnership Agreement (PA) 2021-2027 has </a:t>
            </a:r>
            <a:r>
              <a:rPr lang="en-US" sz="2400" dirty="0"/>
              <a:t>begun. The Ministry of Economy and Development has already asked ministries, regions, socio-economic partners and civil society organizations to come forward with proposals on the guidelines for the preparation of the PA as well as the O</a:t>
            </a:r>
            <a:r>
              <a:rPr lang="en-US" sz="2400" dirty="0" smtClean="0"/>
              <a:t>perational </a:t>
            </a:r>
            <a:r>
              <a:rPr lang="en-US" sz="2400" dirty="0" err="1"/>
              <a:t>P</a:t>
            </a:r>
            <a:r>
              <a:rPr lang="en-US" sz="2400" dirty="0" err="1" smtClean="0"/>
              <a:t>rogrammes</a:t>
            </a:r>
            <a:r>
              <a:rPr lang="en-US" sz="2400" dirty="0" smtClean="0"/>
              <a:t>. </a:t>
            </a:r>
            <a:r>
              <a:rPr lang="en-US" sz="2400" dirty="0"/>
              <a:t>These proposals are expected to be submitted in September</a:t>
            </a:r>
            <a:r>
              <a:rPr lang="en-US" sz="2400" dirty="0" smtClean="0"/>
              <a:t>.</a:t>
            </a:r>
          </a:p>
          <a:p>
            <a:pPr marL="0" indent="0">
              <a:buNone/>
            </a:pPr>
            <a:r>
              <a:rPr lang="en-US" sz="2400" dirty="0"/>
              <a:t>The official submission of the PA to the </a:t>
            </a:r>
            <a:r>
              <a:rPr lang="en-US" sz="2400" dirty="0" smtClean="0"/>
              <a:t>European Commission </a:t>
            </a:r>
            <a:r>
              <a:rPr lang="en-US" sz="2400" dirty="0"/>
              <a:t>will take place in March </a:t>
            </a:r>
            <a:r>
              <a:rPr lang="en-US" sz="2400" dirty="0" smtClean="0"/>
              <a:t>2020.</a:t>
            </a:r>
          </a:p>
          <a:p>
            <a:pPr marL="0" indent="0">
              <a:buNone/>
            </a:pPr>
            <a:r>
              <a:rPr lang="en-US" sz="2400" dirty="0"/>
              <a:t>The official submission of the Operational </a:t>
            </a:r>
            <a:r>
              <a:rPr lang="en-US" sz="2400" dirty="0" err="1"/>
              <a:t>Programmes</a:t>
            </a:r>
            <a:r>
              <a:rPr lang="en-US" sz="2400" dirty="0"/>
              <a:t> to </a:t>
            </a:r>
            <a:r>
              <a:rPr lang="en-US" sz="2400" dirty="0" smtClean="0"/>
              <a:t>the European </a:t>
            </a:r>
            <a:r>
              <a:rPr lang="en-US" sz="2400" dirty="0"/>
              <a:t>Commission will take place o</a:t>
            </a:r>
            <a:r>
              <a:rPr lang="en-US" sz="2400" dirty="0" smtClean="0"/>
              <a:t>n 30 June </a:t>
            </a:r>
            <a:r>
              <a:rPr lang="en-US" sz="2400" dirty="0"/>
              <a:t>2020.</a:t>
            </a:r>
            <a:endParaRPr lang="el-GR" sz="2400" dirty="0"/>
          </a:p>
        </p:txBody>
      </p:sp>
      <p:sp>
        <p:nvSpPr>
          <p:cNvPr id="4" name="Θέση αριθμού διαφάνειας 3"/>
          <p:cNvSpPr>
            <a:spLocks noGrp="1"/>
          </p:cNvSpPr>
          <p:nvPr>
            <p:ph type="sldNum" sz="quarter" idx="12"/>
          </p:nvPr>
        </p:nvSpPr>
        <p:spPr/>
        <p:txBody>
          <a:bodyPr/>
          <a:lstStyle/>
          <a:p>
            <a:pPr>
              <a:defRPr/>
            </a:pPr>
            <a:fld id="{9394C416-CEB5-46A0-8247-8AC8A56F4CC4}" type="slidenum">
              <a:rPr lang="el-GR" smtClean="0"/>
              <a:pPr>
                <a:defRPr/>
              </a:pPr>
              <a:t>6</a:t>
            </a:fld>
            <a:endParaRPr lang="el-GR"/>
          </a:p>
        </p:txBody>
      </p:sp>
    </p:spTree>
    <p:extLst>
      <p:ext uri="{BB962C8B-B14F-4D97-AF65-F5344CB8AC3E}">
        <p14:creationId xmlns:p14="http://schemas.microsoft.com/office/powerpoint/2010/main" val="663676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z="3200" b="1" dirty="0" smtClean="0">
                <a:solidFill>
                  <a:srgbClr val="003399"/>
                </a:solidFill>
              </a:rPr>
              <a:t/>
            </a:r>
            <a:br>
              <a:rPr lang="en-US" sz="3200" b="1" dirty="0" smtClean="0">
                <a:solidFill>
                  <a:srgbClr val="003399"/>
                </a:solidFill>
              </a:rPr>
            </a:br>
            <a:r>
              <a:rPr lang="en-US" sz="3200" b="1" dirty="0" smtClean="0">
                <a:solidFill>
                  <a:srgbClr val="003399"/>
                </a:solidFill>
              </a:rPr>
              <a:t>Planning </a:t>
            </a:r>
            <a:r>
              <a:rPr lang="en-US" sz="3200" b="1" dirty="0">
                <a:solidFill>
                  <a:srgbClr val="003399"/>
                </a:solidFill>
              </a:rPr>
              <a:t>of the Partnership Agreement 2021-2027</a:t>
            </a:r>
            <a:br>
              <a:rPr lang="en-US" sz="3200" b="1" dirty="0">
                <a:solidFill>
                  <a:srgbClr val="003399"/>
                </a:solidFill>
              </a:rPr>
            </a:br>
            <a:endParaRPr lang="el-GR" sz="3200" b="1" dirty="0">
              <a:solidFill>
                <a:srgbClr val="003399"/>
              </a:solidFill>
            </a:endParaRPr>
          </a:p>
        </p:txBody>
      </p:sp>
      <p:sp>
        <p:nvSpPr>
          <p:cNvPr id="3" name="Θέση περιεχομένου 2"/>
          <p:cNvSpPr>
            <a:spLocks noGrp="1"/>
          </p:cNvSpPr>
          <p:nvPr>
            <p:ph idx="1"/>
          </p:nvPr>
        </p:nvSpPr>
        <p:spPr/>
        <p:txBody>
          <a:bodyPr/>
          <a:lstStyle/>
          <a:p>
            <a:pPr marL="0" indent="0">
              <a:buNone/>
            </a:pPr>
            <a:r>
              <a:rPr lang="en-US" sz="2200" dirty="0"/>
              <a:t>According to the Commission </a:t>
            </a:r>
            <a:r>
              <a:rPr lang="en-US" sz="2200" dirty="0" smtClean="0"/>
              <a:t>proposal, t</a:t>
            </a:r>
            <a:r>
              <a:rPr lang="en-GB" sz="2200" dirty="0" smtClean="0"/>
              <a:t>he </a:t>
            </a:r>
            <a:r>
              <a:rPr lang="en-GB" sz="2200" dirty="0"/>
              <a:t>majority (65</a:t>
            </a:r>
            <a:r>
              <a:rPr lang="en-GB" sz="2200" dirty="0" smtClean="0"/>
              <a:t>%) of </a:t>
            </a:r>
            <a:r>
              <a:rPr lang="en-GB" sz="2200" dirty="0"/>
              <a:t>resources </a:t>
            </a:r>
            <a:r>
              <a:rPr lang="en-GB" sz="2200" dirty="0" smtClean="0"/>
              <a:t>(EU support) will </a:t>
            </a:r>
            <a:r>
              <a:rPr lang="en-GB" sz="2200" dirty="0"/>
              <a:t>be concentrated on contributing to the policy objectives which evaluation evidence and the impact assessment suggest have the highest added value, as well as the greatest contribution to EU priorities:</a:t>
            </a:r>
            <a:endParaRPr lang="el-GR" sz="2200" dirty="0"/>
          </a:p>
          <a:p>
            <a:pPr lvl="0"/>
            <a:r>
              <a:rPr lang="en-GB" sz="2200" b="1" dirty="0" smtClean="0"/>
              <a:t>Policy Objective 1</a:t>
            </a:r>
            <a:r>
              <a:rPr lang="en-GB" sz="2200" dirty="0"/>
              <a:t>:"a smarter Europe by promoting innovative and smart economic </a:t>
            </a:r>
            <a:r>
              <a:rPr lang="en-GB" sz="2200" dirty="0" smtClean="0"/>
              <a:t>transformation“ (35% of resources i.e. 3.578 </a:t>
            </a:r>
            <a:r>
              <a:rPr lang="en-GB" sz="2200" dirty="0"/>
              <a:t>M</a:t>
            </a:r>
            <a:r>
              <a:rPr lang="el-GR" sz="2200" dirty="0" smtClean="0"/>
              <a:t>€</a:t>
            </a:r>
            <a:r>
              <a:rPr lang="en-US" sz="2200" dirty="0" smtClean="0"/>
              <a:t>)</a:t>
            </a:r>
            <a:r>
              <a:rPr lang="en-GB" sz="2200" dirty="0" smtClean="0"/>
              <a:t>;</a:t>
            </a:r>
            <a:endParaRPr lang="el-GR" sz="2200" dirty="0"/>
          </a:p>
          <a:p>
            <a:pPr lvl="0"/>
            <a:r>
              <a:rPr lang="en-GB" sz="2200" b="1" dirty="0" smtClean="0"/>
              <a:t>Policy Objective 2</a:t>
            </a:r>
            <a:r>
              <a:rPr lang="en-GB" sz="2200" dirty="0"/>
              <a:t>: "a greener, low-carbon Europe by promoting clean and fair energy transition, green and blue investment, the circular economy, climate adaptation and risk prevention and management</a:t>
            </a:r>
            <a:r>
              <a:rPr lang="en-GB" sz="2200" dirty="0" smtClean="0"/>
              <a:t>"</a:t>
            </a:r>
            <a:r>
              <a:rPr lang="en-GB" sz="2200" dirty="0"/>
              <a:t> (</a:t>
            </a:r>
            <a:r>
              <a:rPr lang="en-GB" sz="2200" dirty="0" smtClean="0"/>
              <a:t>30% </a:t>
            </a:r>
            <a:r>
              <a:rPr lang="en-GB" sz="2200" dirty="0"/>
              <a:t>of resources i.e. </a:t>
            </a:r>
            <a:r>
              <a:rPr lang="en-GB" sz="2200" dirty="0" smtClean="0"/>
              <a:t>3.067 </a:t>
            </a:r>
            <a:r>
              <a:rPr lang="en-GB" sz="2200" dirty="0"/>
              <a:t>M</a:t>
            </a:r>
            <a:r>
              <a:rPr lang="el-GR" sz="2200" dirty="0"/>
              <a:t>€</a:t>
            </a:r>
            <a:r>
              <a:rPr lang="en-US" sz="2200" dirty="0"/>
              <a:t>)</a:t>
            </a:r>
            <a:r>
              <a:rPr lang="en-GB" sz="2200" dirty="0" smtClean="0"/>
              <a:t>.</a:t>
            </a:r>
            <a:endParaRPr lang="el-GR" sz="2200" dirty="0"/>
          </a:p>
          <a:p>
            <a:pPr marL="0" indent="0">
              <a:buNone/>
            </a:pPr>
            <a:endParaRPr lang="el-GR" sz="2400" dirty="0"/>
          </a:p>
        </p:txBody>
      </p:sp>
      <p:sp>
        <p:nvSpPr>
          <p:cNvPr id="4" name="Θέση αριθμού διαφάνειας 3"/>
          <p:cNvSpPr>
            <a:spLocks noGrp="1"/>
          </p:cNvSpPr>
          <p:nvPr>
            <p:ph type="sldNum" sz="quarter" idx="12"/>
          </p:nvPr>
        </p:nvSpPr>
        <p:spPr/>
        <p:txBody>
          <a:bodyPr/>
          <a:lstStyle/>
          <a:p>
            <a:pPr>
              <a:defRPr/>
            </a:pPr>
            <a:fld id="{9394C416-CEB5-46A0-8247-8AC8A56F4CC4}" type="slidenum">
              <a:rPr lang="el-GR" smtClean="0"/>
              <a:pPr>
                <a:defRPr/>
              </a:pPr>
              <a:t>7</a:t>
            </a:fld>
            <a:endParaRPr lang="el-GR"/>
          </a:p>
        </p:txBody>
      </p:sp>
    </p:spTree>
    <p:extLst>
      <p:ext uri="{BB962C8B-B14F-4D97-AF65-F5344CB8AC3E}">
        <p14:creationId xmlns:p14="http://schemas.microsoft.com/office/powerpoint/2010/main" val="27797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z="3200" b="1" dirty="0" smtClean="0">
                <a:solidFill>
                  <a:srgbClr val="003399"/>
                </a:solidFill>
              </a:rPr>
              <a:t/>
            </a:r>
            <a:br>
              <a:rPr lang="en-US" sz="3200" b="1" dirty="0" smtClean="0">
                <a:solidFill>
                  <a:srgbClr val="003399"/>
                </a:solidFill>
              </a:rPr>
            </a:br>
            <a:r>
              <a:rPr lang="en-US" sz="3200" b="1" dirty="0" smtClean="0">
                <a:solidFill>
                  <a:srgbClr val="003399"/>
                </a:solidFill>
              </a:rPr>
              <a:t>Planning </a:t>
            </a:r>
            <a:r>
              <a:rPr lang="en-US" sz="3200" b="1" dirty="0">
                <a:solidFill>
                  <a:srgbClr val="003399"/>
                </a:solidFill>
              </a:rPr>
              <a:t>of the Partnership Agreement 2021-2027</a:t>
            </a:r>
            <a:br>
              <a:rPr lang="en-US" sz="3200" b="1" dirty="0">
                <a:solidFill>
                  <a:srgbClr val="003399"/>
                </a:solidFill>
              </a:rPr>
            </a:br>
            <a:endParaRPr lang="el-GR" sz="3200" b="1" dirty="0">
              <a:solidFill>
                <a:srgbClr val="003399"/>
              </a:solidFill>
            </a:endParaRPr>
          </a:p>
        </p:txBody>
      </p:sp>
      <p:sp>
        <p:nvSpPr>
          <p:cNvPr id="3" name="Θέση περιεχομένου 2"/>
          <p:cNvSpPr>
            <a:spLocks noGrp="1"/>
          </p:cNvSpPr>
          <p:nvPr>
            <p:ph idx="1"/>
          </p:nvPr>
        </p:nvSpPr>
        <p:spPr/>
        <p:txBody>
          <a:bodyPr/>
          <a:lstStyle/>
          <a:p>
            <a:pPr marL="0" indent="0">
              <a:buNone/>
            </a:pPr>
            <a:r>
              <a:rPr lang="en-GB" sz="1700" dirty="0"/>
              <a:t>Good governance of national or regional </a:t>
            </a:r>
            <a:r>
              <a:rPr lang="en-GB" sz="1700" b="1" dirty="0"/>
              <a:t>smart specialisation strategy</a:t>
            </a:r>
            <a:r>
              <a:rPr lang="en-GB" sz="1700" dirty="0"/>
              <a:t> </a:t>
            </a:r>
            <a:r>
              <a:rPr lang="en-GB" sz="1700" dirty="0" smtClean="0"/>
              <a:t>is an enabling condition for the Policy Objective 1. </a:t>
            </a:r>
          </a:p>
          <a:p>
            <a:pPr marL="0" indent="0">
              <a:buNone/>
            </a:pPr>
            <a:r>
              <a:rPr lang="en-GB" sz="1700" b="1" dirty="0" smtClean="0"/>
              <a:t>Fulfilment </a:t>
            </a:r>
            <a:r>
              <a:rPr lang="en-GB" sz="1700" b="1" dirty="0"/>
              <a:t>criteria for the enabling condition</a:t>
            </a:r>
            <a:endParaRPr lang="en-GB" sz="1700" dirty="0" smtClean="0"/>
          </a:p>
          <a:p>
            <a:pPr marL="0" indent="0">
              <a:buNone/>
            </a:pPr>
            <a:r>
              <a:rPr lang="en-GB" sz="1700" dirty="0"/>
              <a:t>Smart specialisation strategy(</a:t>
            </a:r>
            <a:r>
              <a:rPr lang="en-GB" sz="1700" dirty="0" err="1"/>
              <a:t>ies</a:t>
            </a:r>
            <a:r>
              <a:rPr lang="en-GB" sz="1700" dirty="0"/>
              <a:t>) shall be supported by:</a:t>
            </a:r>
            <a:endParaRPr lang="el-GR" sz="1700" dirty="0"/>
          </a:p>
          <a:p>
            <a:pPr lvl="0">
              <a:buFont typeface="+mj-lt"/>
              <a:buAutoNum type="arabicPeriod"/>
            </a:pPr>
            <a:r>
              <a:rPr lang="en-GB" sz="1700" dirty="0"/>
              <a:t>Up-to-date analysis of bottlenecks for innovation diffusion, including digitalisation</a:t>
            </a:r>
            <a:endParaRPr lang="el-GR" sz="1700" dirty="0"/>
          </a:p>
          <a:p>
            <a:pPr lvl="0">
              <a:buFont typeface="+mj-lt"/>
              <a:buAutoNum type="arabicPeriod"/>
            </a:pPr>
            <a:r>
              <a:rPr lang="en-GB" sz="1700" dirty="0"/>
              <a:t>Existence of competent regional / national institution or body, responsible for the management of the smart specialisation strategy </a:t>
            </a:r>
            <a:endParaRPr lang="el-GR" sz="1700" dirty="0"/>
          </a:p>
          <a:p>
            <a:pPr lvl="0">
              <a:buFont typeface="+mj-lt"/>
              <a:buAutoNum type="arabicPeriod"/>
            </a:pPr>
            <a:r>
              <a:rPr lang="en-GB" sz="1700" dirty="0"/>
              <a:t>Monitoring and evaluation tools to measure performance towards the objectives of the strategy</a:t>
            </a:r>
            <a:endParaRPr lang="el-GR" sz="1700" dirty="0"/>
          </a:p>
          <a:p>
            <a:pPr lvl="0">
              <a:buFont typeface="+mj-lt"/>
              <a:buAutoNum type="arabicPeriod"/>
            </a:pPr>
            <a:r>
              <a:rPr lang="en-GB" sz="1700" dirty="0"/>
              <a:t>Effective functioning of entrepreneurial discovery process</a:t>
            </a:r>
            <a:endParaRPr lang="el-GR" sz="1700" dirty="0"/>
          </a:p>
          <a:p>
            <a:pPr lvl="0">
              <a:buFont typeface="+mj-lt"/>
              <a:buAutoNum type="arabicPeriod"/>
            </a:pPr>
            <a:r>
              <a:rPr lang="en-GB" sz="1700" dirty="0"/>
              <a:t>Actions necessary to improve national or regional research and innovation systems</a:t>
            </a:r>
            <a:endParaRPr lang="el-GR" sz="1700" dirty="0"/>
          </a:p>
          <a:p>
            <a:pPr lvl="0">
              <a:buFont typeface="+mj-lt"/>
              <a:buAutoNum type="arabicPeriod"/>
            </a:pPr>
            <a:r>
              <a:rPr lang="en-GB" sz="1700" dirty="0"/>
              <a:t>Actions to manage industrial transition</a:t>
            </a:r>
            <a:endParaRPr lang="el-GR" sz="1700" dirty="0"/>
          </a:p>
          <a:p>
            <a:pPr>
              <a:buFont typeface="+mj-lt"/>
              <a:buAutoNum type="arabicPeriod"/>
            </a:pPr>
            <a:r>
              <a:rPr lang="en-GB" sz="1700" dirty="0"/>
              <a:t>Measures for international </a:t>
            </a:r>
            <a:r>
              <a:rPr lang="en-GB" sz="1700" dirty="0" smtClean="0"/>
              <a:t>collaboration.</a:t>
            </a:r>
          </a:p>
          <a:p>
            <a:pPr marL="0" indent="0">
              <a:buNone/>
            </a:pPr>
            <a:r>
              <a:rPr lang="en-US" sz="1700" b="1" dirty="0">
                <a:solidFill>
                  <a:srgbClr val="C00000"/>
                </a:solidFill>
              </a:rPr>
              <a:t>It is therefore necessary to design new national / regional smart specialization </a:t>
            </a:r>
            <a:r>
              <a:rPr lang="en-US" sz="1700" b="1" dirty="0" smtClean="0">
                <a:solidFill>
                  <a:srgbClr val="C00000"/>
                </a:solidFill>
              </a:rPr>
              <a:t>strategies.</a:t>
            </a:r>
            <a:endParaRPr lang="el-GR" sz="1700" b="1" dirty="0">
              <a:solidFill>
                <a:srgbClr val="C00000"/>
              </a:solidFill>
            </a:endParaRPr>
          </a:p>
          <a:p>
            <a:pPr marL="0" indent="0">
              <a:buNone/>
            </a:pPr>
            <a:endParaRPr lang="el-GR" sz="2400" b="1" dirty="0"/>
          </a:p>
        </p:txBody>
      </p:sp>
      <p:sp>
        <p:nvSpPr>
          <p:cNvPr id="4" name="Θέση αριθμού διαφάνειας 3"/>
          <p:cNvSpPr>
            <a:spLocks noGrp="1"/>
          </p:cNvSpPr>
          <p:nvPr>
            <p:ph type="sldNum" sz="quarter" idx="12"/>
          </p:nvPr>
        </p:nvSpPr>
        <p:spPr/>
        <p:txBody>
          <a:bodyPr/>
          <a:lstStyle/>
          <a:p>
            <a:pPr>
              <a:defRPr/>
            </a:pPr>
            <a:fld id="{9394C416-CEB5-46A0-8247-8AC8A56F4CC4}" type="slidenum">
              <a:rPr lang="el-GR" smtClean="0"/>
              <a:pPr>
                <a:defRPr/>
              </a:pPr>
              <a:t>8</a:t>
            </a:fld>
            <a:endParaRPr lang="el-GR"/>
          </a:p>
        </p:txBody>
      </p:sp>
    </p:spTree>
    <p:extLst>
      <p:ext uri="{BB962C8B-B14F-4D97-AF65-F5344CB8AC3E}">
        <p14:creationId xmlns:p14="http://schemas.microsoft.com/office/powerpoint/2010/main" val="1804661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z="3200" b="1" dirty="0" smtClean="0">
                <a:solidFill>
                  <a:srgbClr val="003399"/>
                </a:solidFill>
              </a:rPr>
              <a:t/>
            </a:r>
            <a:br>
              <a:rPr lang="en-US" sz="3200" b="1" dirty="0" smtClean="0">
                <a:solidFill>
                  <a:srgbClr val="003399"/>
                </a:solidFill>
              </a:rPr>
            </a:br>
            <a:r>
              <a:rPr lang="en-US" sz="3200" b="1" dirty="0" smtClean="0">
                <a:solidFill>
                  <a:srgbClr val="003399"/>
                </a:solidFill>
              </a:rPr>
              <a:t>OECD </a:t>
            </a:r>
            <a:r>
              <a:rPr lang="en-US" sz="3200" b="1" dirty="0">
                <a:solidFill>
                  <a:srgbClr val="003399"/>
                </a:solidFill>
              </a:rPr>
              <a:t>Territorial Review: Regional Policy for Greece Post </a:t>
            </a:r>
            <a:r>
              <a:rPr lang="en-US" sz="3200" b="1" dirty="0" smtClean="0">
                <a:solidFill>
                  <a:srgbClr val="003399"/>
                </a:solidFill>
              </a:rPr>
              <a:t>2020</a:t>
            </a:r>
            <a:r>
              <a:rPr lang="en-US" sz="3200" b="1" dirty="0">
                <a:solidFill>
                  <a:srgbClr val="003399"/>
                </a:solidFill>
              </a:rPr>
              <a:t/>
            </a:r>
            <a:br>
              <a:rPr lang="en-US" sz="3200" b="1" dirty="0">
                <a:solidFill>
                  <a:srgbClr val="003399"/>
                </a:solidFill>
              </a:rPr>
            </a:br>
            <a:endParaRPr lang="el-GR" sz="3200" b="1" dirty="0">
              <a:solidFill>
                <a:srgbClr val="003399"/>
              </a:solidFill>
            </a:endParaRPr>
          </a:p>
        </p:txBody>
      </p:sp>
      <p:sp>
        <p:nvSpPr>
          <p:cNvPr id="3" name="Θέση περιεχομένου 2"/>
          <p:cNvSpPr>
            <a:spLocks noGrp="1"/>
          </p:cNvSpPr>
          <p:nvPr>
            <p:ph idx="1"/>
          </p:nvPr>
        </p:nvSpPr>
        <p:spPr/>
        <p:txBody>
          <a:bodyPr/>
          <a:lstStyle/>
          <a:p>
            <a:pPr marL="0" indent="0">
              <a:buNone/>
            </a:pPr>
            <a:r>
              <a:rPr lang="en-GB" sz="2400" dirty="0"/>
              <a:t>The Greek Government (Ministry of Economic and Development) and the European Commission (under Regulation (EU) 2017/825 on the establishment of the Structural Reform Support Programme) have engaged the OECD to develop a Territorial Review on </a:t>
            </a:r>
            <a:r>
              <a:rPr lang="en-GB" sz="2400" b="1" dirty="0"/>
              <a:t>“Regional policy for Greece post 2020”. </a:t>
            </a:r>
            <a:r>
              <a:rPr lang="en-GB" sz="2400" dirty="0"/>
              <a:t>The OECD methodology for Territorial Reviews can provide key public and private stakeholders with an independent and internationally recognised diagnostic of key trends, challenges and untapped opportunities, as well as recommendations on policies, strategies, planning, multi-level governance and resource allocation, based on successful experience in other OECD countries.</a:t>
            </a:r>
            <a:endParaRPr lang="el-GR" sz="2400" dirty="0"/>
          </a:p>
          <a:p>
            <a:pPr marL="0" indent="0">
              <a:buNone/>
            </a:pPr>
            <a:endParaRPr lang="el-GR" sz="2400" b="1" dirty="0"/>
          </a:p>
        </p:txBody>
      </p:sp>
      <p:sp>
        <p:nvSpPr>
          <p:cNvPr id="4" name="Θέση αριθμού διαφάνειας 3"/>
          <p:cNvSpPr>
            <a:spLocks noGrp="1"/>
          </p:cNvSpPr>
          <p:nvPr>
            <p:ph type="sldNum" sz="quarter" idx="12"/>
          </p:nvPr>
        </p:nvSpPr>
        <p:spPr/>
        <p:txBody>
          <a:bodyPr/>
          <a:lstStyle/>
          <a:p>
            <a:pPr>
              <a:defRPr/>
            </a:pPr>
            <a:fld id="{9394C416-CEB5-46A0-8247-8AC8A56F4CC4}" type="slidenum">
              <a:rPr lang="el-GR" smtClean="0"/>
              <a:pPr>
                <a:defRPr/>
              </a:pPr>
              <a:t>9</a:t>
            </a:fld>
            <a:endParaRPr lang="el-GR"/>
          </a:p>
        </p:txBody>
      </p:sp>
    </p:spTree>
    <p:extLst>
      <p:ext uri="{BB962C8B-B14F-4D97-AF65-F5344CB8AC3E}">
        <p14:creationId xmlns:p14="http://schemas.microsoft.com/office/powerpoint/2010/main" val="4041883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5883</TotalTime>
  <Words>1404</Words>
  <Application>Microsoft Office PowerPoint</Application>
  <PresentationFormat>On-screen Show (4:3)</PresentationFormat>
  <Paragraphs>258</Paragraphs>
  <Slides>26</Slides>
  <Notes>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Custom Design</vt:lpstr>
      <vt:lpstr> European Commission / Joint Research Centre Working Group “Understanding and Managing Industrial Transitions”: Inception and Review Methodology Validation workshop</vt:lpstr>
      <vt:lpstr>Outline of the presentation</vt:lpstr>
      <vt:lpstr>Greece: A Growth Strategy for the Future </vt:lpstr>
      <vt:lpstr>Greece: A Growth Strategy for the Future </vt:lpstr>
      <vt:lpstr>Greece: A Growth Strategy for the Future </vt:lpstr>
      <vt:lpstr> Planning of the Partnership Agreement 2021-2027 </vt:lpstr>
      <vt:lpstr> Planning of the Partnership Agreement 2021-2027 </vt:lpstr>
      <vt:lpstr> Planning of the Partnership Agreement 2021-2027 </vt:lpstr>
      <vt:lpstr> OECD Territorial Review: Regional Policy for Greece Post 2020 </vt:lpstr>
      <vt:lpstr> OECD Territorial Review: Regional Policy for Greece Post 2020 </vt:lpstr>
      <vt:lpstr> National Energy and Climate Plan – targets (2030) </vt:lpstr>
      <vt:lpstr> National Energy and Climate Plan – targets   </vt:lpstr>
      <vt:lpstr> National Energy and Climate Plan – targets 3/3  </vt:lpstr>
      <vt:lpstr>                                                            Measures of the National Energy and Climate plan in all six thematic dimensions  </vt:lpstr>
      <vt:lpstr>In conclusion</vt:lpstr>
      <vt:lpstr>The SMALL Size of the R&amp;I system in greece</vt:lpstr>
      <vt:lpstr>But the system is dynamic !</vt:lpstr>
      <vt:lpstr>the business sector is the most dynamic</vt:lpstr>
      <vt:lpstr>But it is always “lagging behind”</vt:lpstr>
      <vt:lpstr>The main strategy : National RIS3 2014 -2020</vt:lpstr>
      <vt:lpstr>The national RIS3 2014 -2020 Methodology</vt:lpstr>
      <vt:lpstr>The demand of the system is high</vt:lpstr>
      <vt:lpstr>Other Implementation</vt:lpstr>
      <vt:lpstr>EQUIFUND (a Venture Capital)</vt:lpstr>
      <vt:lpstr>Other Actions</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KOSTAS</dc:creator>
  <cp:lastModifiedBy>Asterios</cp:lastModifiedBy>
  <cp:revision>313</cp:revision>
  <dcterms:created xsi:type="dcterms:W3CDTF">2014-08-04T17:59:10Z</dcterms:created>
  <dcterms:modified xsi:type="dcterms:W3CDTF">2019-07-08T09:26:33Z</dcterms:modified>
</cp:coreProperties>
</file>