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6" r:id="rId5"/>
    <p:sldId id="257" r:id="rId6"/>
    <p:sldId id="258" r:id="rId7"/>
    <p:sldId id="267" r:id="rId8"/>
    <p:sldId id="259" r:id="rId9"/>
    <p:sldId id="261" r:id="rId10"/>
    <p:sldId id="262" r:id="rId11"/>
    <p:sldId id="268" r:id="rId12"/>
    <p:sldId id="269" r:id="rId13"/>
    <p:sldId id="264" r:id="rId1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C1B7-C3AB-4CBF-8AA9-712840D78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E01E2-5C7F-4C47-9255-1FB90D12E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0A867-16AC-4AD9-88B5-672869F2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9A7-72B1-404A-BADE-D2736F30BDB3}" type="datetimeFigureOut">
              <a:rPr lang="lt-LT" smtClean="0"/>
              <a:t>2019-11-29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5790F-6906-4D82-9412-FB9B5A13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C5783-1CC4-49CD-9172-A84D7994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DBD-83F9-4DE2-BB14-0577ABA6F3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805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D740-BEE8-467C-B563-3833949D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F5321-7D60-43B4-83CB-12A1199D9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953F5-94E7-4FDE-A368-A8D7956B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9A7-72B1-404A-BADE-D2736F30BDB3}" type="datetimeFigureOut">
              <a:rPr lang="lt-LT" smtClean="0"/>
              <a:t>2019-11-29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D455-3913-438E-814A-D1D98ED2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EE92B-732E-4E23-8301-A8DBA881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DBD-83F9-4DE2-BB14-0577ABA6F3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331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D5430-5510-456A-9812-A6B8005BD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0DE16-25E4-473B-B9D6-ABA90AFDD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EB085-6C3E-4595-B993-562988E5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9A7-72B1-404A-BADE-D2736F30BDB3}" type="datetimeFigureOut">
              <a:rPr lang="lt-LT" smtClean="0"/>
              <a:t>2019-11-29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05C1-0DCF-4FD2-9C3A-39EEC997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82E86-FB2B-4C08-B435-CE933225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DBD-83F9-4DE2-BB14-0577ABA6F3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20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DE77B-3806-4B98-B709-0E874F26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4C743-E9F2-42CB-8D15-5310BE6BE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F5F8C-F695-44D1-AADD-07C41387A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9A7-72B1-404A-BADE-D2736F30BDB3}" type="datetimeFigureOut">
              <a:rPr lang="lt-LT" smtClean="0"/>
              <a:t>2019-11-29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12121-3911-47D6-8D41-98C7EE99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4F963-96C2-4844-938D-691AFA56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DBD-83F9-4DE2-BB14-0577ABA6F3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221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31B6-F632-4502-AC5E-880D3EA7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C112F-74C7-4714-BA45-C9978502E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AAA86-ED1E-46D0-8E9E-48D2519B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9A7-72B1-404A-BADE-D2736F30BDB3}" type="datetimeFigureOut">
              <a:rPr lang="lt-LT" smtClean="0"/>
              <a:t>2019-11-29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253E5-BE6D-49BE-AFB1-0F9CE665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35F97-5593-41C9-9752-B9182EFF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DBD-83F9-4DE2-BB14-0577ABA6F3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105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D496-9866-4B43-BEF0-ECF945A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CDCBA-B800-480A-AE82-63470DD73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35300-D3A8-4BB9-A9A2-E584A2CCB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0C1B2-216A-4B32-8EB9-FF1B3A31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9A7-72B1-404A-BADE-D2736F30BDB3}" type="datetimeFigureOut">
              <a:rPr lang="lt-LT" smtClean="0"/>
              <a:t>2019-11-29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3C73F-EAE9-42A3-A728-9B58578D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7BCCE-FDBD-4B41-9A83-2E5D55F3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DBD-83F9-4DE2-BB14-0577ABA6F3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97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930A-148C-4922-928D-D926F988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B2899-CD65-461F-9C1F-656CD31AC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52E77-051D-45E4-BC8F-61D1390D9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DBD77-0FD0-4D76-B684-FBBD22009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C54DA-2CE8-480C-97F1-1555ACA47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DD83D-0ACA-4F59-B9A6-8F96B487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9A7-72B1-404A-BADE-D2736F30BDB3}" type="datetimeFigureOut">
              <a:rPr lang="lt-LT" smtClean="0"/>
              <a:t>2019-11-29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DBCE7-F8D1-4F74-94D5-C0B43FC6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235563-1EAB-4429-A0B5-800D5569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DBD-83F9-4DE2-BB14-0577ABA6F3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9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366B-5D08-4AD7-8BE5-1E5529DC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10DD5-8CAD-4DFA-8875-35F54B02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9A7-72B1-404A-BADE-D2736F30BDB3}" type="datetimeFigureOut">
              <a:rPr lang="lt-LT" smtClean="0"/>
              <a:t>2019-11-29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74B78-D244-4308-8049-B197C00F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1BDE8-B7E6-4916-84D6-2EFAA3C1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DBD-83F9-4DE2-BB14-0577ABA6F3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214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36BB4E-C151-41DB-B19B-96D835FE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9A7-72B1-404A-BADE-D2736F30BDB3}" type="datetimeFigureOut">
              <a:rPr lang="lt-LT" smtClean="0"/>
              <a:t>2019-11-29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18822-237C-47FD-916A-92C5475A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E971C-4A4A-458E-8531-4B372D20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DBD-83F9-4DE2-BB14-0577ABA6F3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716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E3DA-FD27-41DF-BA1F-97C59AB3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1D270-ACBC-4353-90BA-7059A4E6F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2EA5D-3CBC-4E5A-9855-1B77DB0A1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ED22F-5CB5-46E1-9F61-217F50BC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9A7-72B1-404A-BADE-D2736F30BDB3}" type="datetimeFigureOut">
              <a:rPr lang="lt-LT" smtClean="0"/>
              <a:t>2019-11-29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63142-CD41-45D9-ADBF-54289DF6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3E419-1E74-493C-BE11-6BABABC1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DBD-83F9-4DE2-BB14-0577ABA6F3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963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E032-67D0-4385-9D6F-EEEC74E6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CBCC7-E68E-485A-8157-5682A1C7C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6B501-A390-484C-87CB-8A8AA97D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47B84-F12C-47F3-988F-4D5CE0B4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9A7-72B1-404A-BADE-D2736F30BDB3}" type="datetimeFigureOut">
              <a:rPr lang="lt-LT" smtClean="0"/>
              <a:t>2019-11-29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62B58-80CA-4FF4-B790-D3CF4328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4C532-C037-415E-AE99-98CD4C2E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DBD-83F9-4DE2-BB14-0577ABA6F3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733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8C50E-5F46-4212-9181-7F922ED8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4BC82-1F6F-4FB2-A605-AF956D76C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794C4-5457-4AC8-8482-6D7570FBB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B39A7-72B1-404A-BADE-D2736F30BDB3}" type="datetimeFigureOut">
              <a:rPr lang="lt-LT" smtClean="0"/>
              <a:t>2019-11-29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2EDF0-8DC2-4FC0-9181-6D3132004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D635E-3461-4838-BDEB-1A7EE9278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6DBD-83F9-4DE2-BB14-0577ABA6F31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011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BB6F7B6-65E2-4CDF-9A44-3059394563CD}"/>
              </a:ext>
            </a:extLst>
          </p:cNvPr>
          <p:cNvSpPr/>
          <p:nvPr/>
        </p:nvSpPr>
        <p:spPr>
          <a:xfrm rot="10800000">
            <a:off x="-2" y="-2"/>
            <a:ext cx="12192001" cy="403510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470BAED-A4BE-45A0-8864-0C2A7F6EA56C}"/>
              </a:ext>
            </a:extLst>
          </p:cNvPr>
          <p:cNvSpPr/>
          <p:nvPr/>
        </p:nvSpPr>
        <p:spPr>
          <a:xfrm rot="13500000">
            <a:off x="-1277997" y="5275283"/>
            <a:ext cx="3860131" cy="18796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8FB10C5-B4C8-4FA4-B179-B21A2F9B5104}"/>
              </a:ext>
            </a:extLst>
          </p:cNvPr>
          <p:cNvSpPr/>
          <p:nvPr/>
        </p:nvSpPr>
        <p:spPr>
          <a:xfrm>
            <a:off x="4359541" y="5708591"/>
            <a:ext cx="3472918" cy="114940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5C7DDA0-E082-49D2-BED4-CE30FA070E86}"/>
              </a:ext>
            </a:extLst>
          </p:cNvPr>
          <p:cNvSpPr/>
          <p:nvPr/>
        </p:nvSpPr>
        <p:spPr>
          <a:xfrm rot="8100000">
            <a:off x="9609862" y="5275284"/>
            <a:ext cx="3860131" cy="18796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B24C609-D7F5-43F9-9510-F33F8DE82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35" y="519764"/>
            <a:ext cx="5016730" cy="17474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BB5C06-938B-4360-A94B-300601F7A93E}"/>
              </a:ext>
            </a:extLst>
          </p:cNvPr>
          <p:cNvSpPr/>
          <p:nvPr/>
        </p:nvSpPr>
        <p:spPr>
          <a:xfrm>
            <a:off x="930065" y="3288481"/>
            <a:ext cx="10331866" cy="1260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cap="all" dirty="0"/>
              <a:t>Exploring synergies between Digital Innovation Hubs and Agri-food Partnerships</a:t>
            </a:r>
          </a:p>
        </p:txBody>
      </p:sp>
    </p:spTree>
    <p:extLst>
      <p:ext uri="{BB962C8B-B14F-4D97-AF65-F5344CB8AC3E}">
        <p14:creationId xmlns:p14="http://schemas.microsoft.com/office/powerpoint/2010/main" val="2910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0D6D1C5-4678-4E4C-BD56-CC21B7B82B07}"/>
              </a:ext>
            </a:extLst>
          </p:cNvPr>
          <p:cNvGrpSpPr/>
          <p:nvPr/>
        </p:nvGrpSpPr>
        <p:grpSpPr>
          <a:xfrm>
            <a:off x="4449730" y="1659994"/>
            <a:ext cx="6750761" cy="4589142"/>
            <a:chOff x="4449730" y="1659994"/>
            <a:chExt cx="6750761" cy="4589142"/>
          </a:xfrm>
        </p:grpSpPr>
        <p:pic>
          <p:nvPicPr>
            <p:cNvPr id="6161" name="Picture 2">
              <a:extLst>
                <a:ext uri="{FF2B5EF4-FFF2-40B4-BE49-F238E27FC236}">
                  <a16:creationId xmlns:a16="http://schemas.microsoft.com/office/drawing/2014/main" id="{573CEABD-0A95-4EC7-8CE9-B7C34DD24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249" y="1659994"/>
              <a:ext cx="3357242" cy="252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3">
              <a:extLst>
                <a:ext uri="{FF2B5EF4-FFF2-40B4-BE49-F238E27FC236}">
                  <a16:creationId xmlns:a16="http://schemas.microsoft.com/office/drawing/2014/main" id="{AE78A0E0-0148-4EA8-93F9-386F69F4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9933">
              <a:off x="4449730" y="1755071"/>
              <a:ext cx="3357242" cy="252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4">
              <a:extLst>
                <a:ext uri="{FF2B5EF4-FFF2-40B4-BE49-F238E27FC236}">
                  <a16:creationId xmlns:a16="http://schemas.microsoft.com/office/drawing/2014/main" id="{8358358D-5093-401D-A012-B3EDDC37C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2064">
              <a:off x="5972370" y="3947059"/>
              <a:ext cx="3357242" cy="230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64" name="Picture 6">
            <a:extLst>
              <a:ext uri="{FF2B5EF4-FFF2-40B4-BE49-F238E27FC236}">
                <a16:creationId xmlns:a16="http://schemas.microsoft.com/office/drawing/2014/main" id="{979392A1-8C0B-4362-9101-B6548246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89" y="2228052"/>
            <a:ext cx="5062284" cy="316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7E3E836-6037-4969-AB2B-632BAE300AE8}"/>
              </a:ext>
            </a:extLst>
          </p:cNvPr>
          <p:cNvSpPr/>
          <p:nvPr/>
        </p:nvSpPr>
        <p:spPr>
          <a:xfrm rot="2700000">
            <a:off x="9609863" y="-278495"/>
            <a:ext cx="3860131" cy="18796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7C14B-CF38-4199-81E5-3F034CF63306}"/>
              </a:ext>
            </a:extLst>
          </p:cNvPr>
          <p:cNvSpPr/>
          <p:nvPr/>
        </p:nvSpPr>
        <p:spPr>
          <a:xfrm>
            <a:off x="0" y="256524"/>
            <a:ext cx="11608067" cy="1260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cap="all" dirty="0"/>
              <a:t>THE RESULT</a:t>
            </a:r>
            <a:endParaRPr lang="en-US" sz="3600" b="1" cap="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5AB68-971B-4F46-AE2B-CB140D4ADCBD}"/>
              </a:ext>
            </a:extLst>
          </p:cNvPr>
          <p:cNvSpPr txBox="1"/>
          <p:nvPr/>
        </p:nvSpPr>
        <p:spPr>
          <a:xfrm>
            <a:off x="671118" y="2171847"/>
            <a:ext cx="3067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/>
              <a:t>ORGANIZED EVENTS: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2000+ </a:t>
            </a:r>
            <a:r>
              <a:rPr lang="lt-LT" sz="2400" dirty="0" err="1"/>
              <a:t>farmer</a:t>
            </a:r>
            <a:r>
              <a:rPr lang="lt-LT" sz="2400" dirty="0"/>
              <a:t> </a:t>
            </a:r>
            <a:r>
              <a:rPr lang="lt-LT" sz="2400"/>
              <a:t>consultations</a:t>
            </a:r>
            <a:endParaRPr lang="lt-L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50+ </a:t>
            </a:r>
            <a:r>
              <a:rPr lang="lt-LT" sz="2400" dirty="0" err="1"/>
              <a:t>field</a:t>
            </a:r>
            <a:r>
              <a:rPr lang="lt-LT" sz="2400" dirty="0"/>
              <a:t> </a:t>
            </a:r>
            <a:r>
              <a:rPr lang="lt-LT" sz="2400" dirty="0" err="1"/>
              <a:t>demos</a:t>
            </a:r>
            <a:endParaRPr lang="lt-L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lt-LT" sz="2400" dirty="0"/>
              <a:t> </a:t>
            </a:r>
            <a:r>
              <a:rPr lang="lt-LT" sz="2400" dirty="0" err="1"/>
              <a:t>conferences</a:t>
            </a:r>
            <a:endParaRPr lang="lt-L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1 </a:t>
            </a:r>
            <a:r>
              <a:rPr lang="lt-LT" sz="2400" dirty="0" err="1"/>
              <a:t>hackathon</a:t>
            </a:r>
            <a:endParaRPr lang="lt-LT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E505EC-797A-4609-90B5-4FA6D5135E17}"/>
              </a:ext>
            </a:extLst>
          </p:cNvPr>
          <p:cNvGrpSpPr/>
          <p:nvPr/>
        </p:nvGrpSpPr>
        <p:grpSpPr>
          <a:xfrm>
            <a:off x="4779495" y="1680483"/>
            <a:ext cx="7061816" cy="4860711"/>
            <a:chOff x="4584875" y="1756324"/>
            <a:chExt cx="7061816" cy="4860711"/>
          </a:xfrm>
        </p:grpSpPr>
        <p:pic>
          <p:nvPicPr>
            <p:cNvPr id="6150" name="Picture 6" descr="https://www.digitalfarm.lt/img/gallery/konf-3.jpg">
              <a:extLst>
                <a:ext uri="{FF2B5EF4-FFF2-40B4-BE49-F238E27FC236}">
                  <a16:creationId xmlns:a16="http://schemas.microsoft.com/office/drawing/2014/main" id="{08BC3C2C-E7EC-4FCD-9B2B-762366782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06352">
              <a:off x="4938061" y="2026127"/>
              <a:ext cx="3680734" cy="245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https://www.digitalfarm.lt/img/gallery/konf-1.jpg">
              <a:extLst>
                <a:ext uri="{FF2B5EF4-FFF2-40B4-BE49-F238E27FC236}">
                  <a16:creationId xmlns:a16="http://schemas.microsoft.com/office/drawing/2014/main" id="{A95E7B39-5BF7-4D51-B924-379720169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3643">
              <a:off x="4584875" y="3932897"/>
              <a:ext cx="3680734" cy="245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s://www.digitalfarm.lt/img/gallery/konf-2.jpg">
              <a:extLst>
                <a:ext uri="{FF2B5EF4-FFF2-40B4-BE49-F238E27FC236}">
                  <a16:creationId xmlns:a16="http://schemas.microsoft.com/office/drawing/2014/main" id="{144EACA9-4351-4B9F-A47D-43ADDA82E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8263">
              <a:off x="7965957" y="4162014"/>
              <a:ext cx="3680734" cy="245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https://www.digitalfarm.lt/img/gallery/konf-14.jpg">
              <a:extLst>
                <a:ext uri="{FF2B5EF4-FFF2-40B4-BE49-F238E27FC236}">
                  <a16:creationId xmlns:a16="http://schemas.microsoft.com/office/drawing/2014/main" id="{D78B673B-BDB5-4D14-A258-0A4787180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09316">
              <a:off x="7830591" y="1756324"/>
              <a:ext cx="3680734" cy="245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B93FC0-4B9F-40FF-A4C0-603C33F2BDA2}"/>
              </a:ext>
            </a:extLst>
          </p:cNvPr>
          <p:cNvGrpSpPr/>
          <p:nvPr/>
        </p:nvGrpSpPr>
        <p:grpSpPr>
          <a:xfrm>
            <a:off x="4093717" y="1590257"/>
            <a:ext cx="7709228" cy="5041164"/>
            <a:chOff x="3939463" y="1585867"/>
            <a:chExt cx="7709228" cy="5041164"/>
          </a:xfrm>
        </p:grpSpPr>
        <p:pic>
          <p:nvPicPr>
            <p:cNvPr id="6154" name="Picture 10" descr="https://www.hackagrifood.lt/img/gallery/hack-6.jpg">
              <a:extLst>
                <a:ext uri="{FF2B5EF4-FFF2-40B4-BE49-F238E27FC236}">
                  <a16:creationId xmlns:a16="http://schemas.microsoft.com/office/drawing/2014/main" id="{258B49DA-5E59-43C8-8076-4B4978302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769">
              <a:off x="4207709" y="4056034"/>
              <a:ext cx="3854614" cy="257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https://www.hackagrifood.lt/img/gallery/hack-13.jpg">
              <a:extLst>
                <a:ext uri="{FF2B5EF4-FFF2-40B4-BE49-F238E27FC236}">
                  <a16:creationId xmlns:a16="http://schemas.microsoft.com/office/drawing/2014/main" id="{DD6AAFFC-92EF-48BF-A90C-CFC66D44E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077" y="3874908"/>
              <a:ext cx="3854614" cy="257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 descr="https://www.hackagrifood.lt/img/gallery/hack-17.jpg">
              <a:extLst>
                <a:ext uri="{FF2B5EF4-FFF2-40B4-BE49-F238E27FC236}">
                  <a16:creationId xmlns:a16="http://schemas.microsoft.com/office/drawing/2014/main" id="{25B6E6CB-944A-4E3C-8A05-F59B6BCF6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1999">
              <a:off x="3939463" y="1738219"/>
              <a:ext cx="3854614" cy="257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0" name="Picture 16" descr="https://www.hackagrifood.lt/img/gallery/hack-9.jpg">
              <a:extLst>
                <a:ext uri="{FF2B5EF4-FFF2-40B4-BE49-F238E27FC236}">
                  <a16:creationId xmlns:a16="http://schemas.microsoft.com/office/drawing/2014/main" id="{DB5505F4-33BA-4F06-964A-A6298064E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5538">
              <a:off x="7471870" y="1585867"/>
              <a:ext cx="3854614" cy="257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48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7E3E836-6037-4969-AB2B-632BAE300AE8}"/>
              </a:ext>
            </a:extLst>
          </p:cNvPr>
          <p:cNvSpPr/>
          <p:nvPr/>
        </p:nvSpPr>
        <p:spPr>
          <a:xfrm rot="2700000">
            <a:off x="9609863" y="-278495"/>
            <a:ext cx="3860131" cy="18796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7C14B-CF38-4199-81E5-3F034CF63306}"/>
              </a:ext>
            </a:extLst>
          </p:cNvPr>
          <p:cNvSpPr/>
          <p:nvPr/>
        </p:nvSpPr>
        <p:spPr>
          <a:xfrm>
            <a:off x="0" y="256524"/>
            <a:ext cx="11608067" cy="1260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cap="all" dirty="0"/>
              <a:t>THE RESULT</a:t>
            </a:r>
            <a:endParaRPr lang="en-US" sz="3600" b="1" cap="all" dirty="0"/>
          </a:p>
        </p:txBody>
      </p:sp>
      <p:pic>
        <p:nvPicPr>
          <p:cNvPr id="7170" name="Picture 2" descr="https://www.digitalfarm.lt/img/gallery/konf-2.jpg">
            <a:extLst>
              <a:ext uri="{FF2B5EF4-FFF2-40B4-BE49-F238E27FC236}">
                <a16:creationId xmlns:a16="http://schemas.microsoft.com/office/drawing/2014/main" id="{323E3A27-EDA9-40D0-8B22-0A45A497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31" y="1753300"/>
            <a:ext cx="7376548" cy="49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F08032E-BC1C-4DDD-821A-49C10433D745}"/>
              </a:ext>
            </a:extLst>
          </p:cNvPr>
          <p:cNvSpPr/>
          <p:nvPr/>
        </p:nvSpPr>
        <p:spPr>
          <a:xfrm>
            <a:off x="0" y="2819073"/>
            <a:ext cx="5265020" cy="25543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b="1" dirty="0"/>
              <a:t>SIGNING OF MEMORANDUM FOR INTERNATIONAL COOPERATION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8258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40" descr="https://www.agrifood.lt/img/images/logo-ars.jpg">
            <a:extLst>
              <a:ext uri="{FF2B5EF4-FFF2-40B4-BE49-F238E27FC236}">
                <a16:creationId xmlns:a16="http://schemas.microsoft.com/office/drawing/2014/main" id="{EABC9EB2-9112-4FBB-9D3D-C59035F8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25" y="4362497"/>
            <a:ext cx="2377829" cy="23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2" descr="https://www.agrifood.lt/img/images/logo-agrolabas.jpg">
            <a:extLst>
              <a:ext uri="{FF2B5EF4-FFF2-40B4-BE49-F238E27FC236}">
                <a16:creationId xmlns:a16="http://schemas.microsoft.com/office/drawing/2014/main" id="{9D5852C0-29FA-424E-89F7-F8A37139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0" y="4244829"/>
            <a:ext cx="2613171" cy="261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7E3E836-6037-4969-AB2B-632BAE300AE8}"/>
              </a:ext>
            </a:extLst>
          </p:cNvPr>
          <p:cNvSpPr/>
          <p:nvPr/>
        </p:nvSpPr>
        <p:spPr>
          <a:xfrm rot="2700000">
            <a:off x="9609863" y="-278495"/>
            <a:ext cx="3860131" cy="18796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7C14B-CF38-4199-81E5-3F034CF63306}"/>
              </a:ext>
            </a:extLst>
          </p:cNvPr>
          <p:cNvSpPr/>
          <p:nvPr/>
        </p:nvSpPr>
        <p:spPr>
          <a:xfrm>
            <a:off x="0" y="256524"/>
            <a:ext cx="11608067" cy="1260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cap="all" dirty="0"/>
              <a:t>THE RESULT</a:t>
            </a:r>
            <a:endParaRPr lang="en-US" sz="3600" b="1" cap="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5AB68-971B-4F46-AE2B-CB140D4ADCBD}"/>
              </a:ext>
            </a:extLst>
          </p:cNvPr>
          <p:cNvSpPr txBox="1"/>
          <p:nvPr/>
        </p:nvSpPr>
        <p:spPr>
          <a:xfrm>
            <a:off x="671118" y="2171847"/>
            <a:ext cx="7466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/>
              <a:t>Parties </a:t>
            </a:r>
            <a:r>
              <a:rPr lang="lt-LT" sz="2400" b="1" dirty="0" err="1"/>
              <a:t>involved</a:t>
            </a:r>
            <a:r>
              <a:rPr lang="lt-LT" sz="2400" b="1" dirty="0"/>
              <a:t> in the </a:t>
            </a:r>
            <a:r>
              <a:rPr lang="lt-LT" sz="2400" b="1" dirty="0" err="1"/>
              <a:t>development</a:t>
            </a:r>
            <a:r>
              <a:rPr lang="lt-LT" sz="2400" b="1" dirty="0"/>
              <a:t> of </a:t>
            </a:r>
            <a:r>
              <a:rPr lang="en-US" sz="2400" b="1" dirty="0"/>
              <a:t>s</a:t>
            </a:r>
            <a:r>
              <a:rPr lang="lt-LT" sz="2400" b="1" dirty="0" err="1"/>
              <a:t>olutions</a:t>
            </a:r>
            <a:r>
              <a:rPr lang="lt-LT" sz="2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6 </a:t>
            </a:r>
            <a:r>
              <a:rPr lang="en-US" sz="2400" dirty="0"/>
              <a:t>Public &amp; Social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 </a:t>
            </a:r>
            <a:r>
              <a:rPr lang="lt-LT" sz="2400" dirty="0" err="1"/>
              <a:t>Science</a:t>
            </a:r>
            <a:r>
              <a:rPr lang="lt-LT" sz="2400" dirty="0"/>
              <a:t> </a:t>
            </a:r>
            <a:r>
              <a:rPr lang="en-US" sz="2400" dirty="0"/>
              <a:t>&amp; Research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 </a:t>
            </a:r>
            <a:r>
              <a:rPr lang="en-US" sz="2400" dirty="0" err="1"/>
              <a:t>Enterprice</a:t>
            </a:r>
            <a:r>
              <a:rPr lang="en-US" sz="2400" dirty="0"/>
              <a:t>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 Innovation &amp; Technology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 Legal support company</a:t>
            </a:r>
            <a:endParaRPr lang="lt-LT" sz="2400" dirty="0"/>
          </a:p>
        </p:txBody>
      </p:sp>
      <p:pic>
        <p:nvPicPr>
          <p:cNvPr id="71" name="Picture 38" descr="https://www.agrifood.lt/img/images/logo-spektrolabas.jpg">
            <a:extLst>
              <a:ext uri="{FF2B5EF4-FFF2-40B4-BE49-F238E27FC236}">
                <a16:creationId xmlns:a16="http://schemas.microsoft.com/office/drawing/2014/main" id="{7476884A-C38A-49FF-96ED-0E82C47D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58" y="4657985"/>
            <a:ext cx="1786855" cy="178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5474969-7617-4D51-A553-BA189A1302E1}"/>
              </a:ext>
            </a:extLst>
          </p:cNvPr>
          <p:cNvGrpSpPr/>
          <p:nvPr/>
        </p:nvGrpSpPr>
        <p:grpSpPr>
          <a:xfrm>
            <a:off x="8302592" y="4977679"/>
            <a:ext cx="3699109" cy="1147464"/>
            <a:chOff x="8850821" y="4865615"/>
            <a:chExt cx="3699109" cy="1147464"/>
          </a:xfrm>
        </p:grpSpPr>
        <p:pic>
          <p:nvPicPr>
            <p:cNvPr id="8196" name="Picture 4" descr="https://spectre.agrosmart.lt/img/logo.png">
              <a:extLst>
                <a:ext uri="{FF2B5EF4-FFF2-40B4-BE49-F238E27FC236}">
                  <a16:creationId xmlns:a16="http://schemas.microsoft.com/office/drawing/2014/main" id="{7E36A7C8-9CC0-41C1-8F38-1F7DAC5B3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821" y="4865615"/>
              <a:ext cx="1489310" cy="1094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DCE704-642A-44D8-8BD3-7A398E8D3BE5}"/>
                </a:ext>
              </a:extLst>
            </p:cNvPr>
            <p:cNvSpPr/>
            <p:nvPr/>
          </p:nvSpPr>
          <p:spPr>
            <a:xfrm>
              <a:off x="10012405" y="5089749"/>
              <a:ext cx="25375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t-LT" dirty="0" err="1">
                  <a:solidFill>
                    <a:srgbClr val="212529"/>
                  </a:solidFill>
                  <a:latin typeface="+mj-lt"/>
                </a:rPr>
                <a:t>Hyperspectral</a:t>
              </a:r>
              <a:br>
                <a:rPr lang="lt-LT" dirty="0">
                  <a:latin typeface="+mj-lt"/>
                </a:rPr>
              </a:br>
              <a:r>
                <a:rPr lang="lt-LT" dirty="0" err="1">
                  <a:solidFill>
                    <a:srgbClr val="212529"/>
                  </a:solidFill>
                  <a:latin typeface="+mj-lt"/>
                </a:rPr>
                <a:t>imaging</a:t>
              </a:r>
              <a:r>
                <a:rPr lang="lt-LT" dirty="0">
                  <a:solidFill>
                    <a:srgbClr val="212529"/>
                  </a:solidFill>
                  <a:latin typeface="+mj-lt"/>
                </a:rPr>
                <a:t> </a:t>
              </a:r>
              <a:r>
                <a:rPr lang="lt-LT" dirty="0" err="1">
                  <a:solidFill>
                    <a:srgbClr val="212529"/>
                  </a:solidFill>
                  <a:latin typeface="+mj-lt"/>
                </a:rPr>
                <a:t>solutions</a:t>
              </a:r>
              <a:br>
                <a:rPr lang="lt-LT" dirty="0">
                  <a:latin typeface="+mj-lt"/>
                </a:rPr>
              </a:br>
              <a:r>
                <a:rPr lang="lt-LT" dirty="0">
                  <a:solidFill>
                    <a:srgbClr val="212529"/>
                  </a:solidFill>
                  <a:latin typeface="+mj-lt"/>
                </a:rPr>
                <a:t>for </a:t>
              </a:r>
              <a:r>
                <a:rPr lang="lt-LT" dirty="0" err="1">
                  <a:solidFill>
                    <a:srgbClr val="212529"/>
                  </a:solidFill>
                  <a:latin typeface="+mj-lt"/>
                </a:rPr>
                <a:t>agriculture</a:t>
              </a:r>
              <a:endParaRPr lang="lt-LT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A7ECF1C-3327-476B-A87F-DE7C66078172}"/>
              </a:ext>
            </a:extLst>
          </p:cNvPr>
          <p:cNvSpPr/>
          <p:nvPr/>
        </p:nvSpPr>
        <p:spPr>
          <a:xfrm>
            <a:off x="4541973" y="3603703"/>
            <a:ext cx="7650027" cy="3276600"/>
          </a:xfrm>
          <a:prstGeom prst="triangle">
            <a:avLst>
              <a:gd name="adj" fmla="val 5073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131214-5878-4D33-9EED-0FECDE4E36F8}"/>
              </a:ext>
            </a:extLst>
          </p:cNvPr>
          <p:cNvSpPr txBox="1"/>
          <p:nvPr/>
        </p:nvSpPr>
        <p:spPr>
          <a:xfrm>
            <a:off x="5858624" y="5218582"/>
            <a:ext cx="509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Augustas</a:t>
            </a:r>
            <a:r>
              <a:rPr lang="en-US" sz="2400" b="1" dirty="0">
                <a:solidFill>
                  <a:schemeClr val="bg1"/>
                </a:solidFill>
              </a:rPr>
              <a:t> Ale</a:t>
            </a:r>
            <a:r>
              <a:rPr lang="lt-LT" sz="2400" b="1" dirty="0" err="1">
                <a:solidFill>
                  <a:schemeClr val="bg1"/>
                </a:solidFill>
              </a:rPr>
              <a:t>siunas</a:t>
            </a:r>
            <a:endParaRPr lang="lt-LT" sz="2400" b="1" dirty="0">
              <a:solidFill>
                <a:schemeClr val="bg1"/>
              </a:solidFill>
            </a:endParaRPr>
          </a:p>
          <a:p>
            <a:pPr algn="ctr"/>
            <a:r>
              <a:rPr lang="lt-LT" sz="2400" dirty="0">
                <a:solidFill>
                  <a:schemeClr val="bg1"/>
                </a:solidFill>
              </a:rPr>
              <a:t>+370 655 62313</a:t>
            </a:r>
          </a:p>
          <a:p>
            <a:pPr algn="ctr"/>
            <a:r>
              <a:rPr lang="lt-LT" sz="2400" dirty="0">
                <a:solidFill>
                  <a:schemeClr val="bg1"/>
                </a:solidFill>
              </a:rPr>
              <a:t>augustas@art21.lt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8FB10C5-B4C8-4FA4-B179-B21A2F9B5104}"/>
              </a:ext>
            </a:extLst>
          </p:cNvPr>
          <p:cNvSpPr/>
          <p:nvPr/>
        </p:nvSpPr>
        <p:spPr>
          <a:xfrm>
            <a:off x="10034" y="3581400"/>
            <a:ext cx="7650027" cy="3276600"/>
          </a:xfrm>
          <a:prstGeom prst="triangle">
            <a:avLst>
              <a:gd name="adj" fmla="val 5073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BB6F7B6-65E2-4CDF-9A44-3059394563CD}"/>
              </a:ext>
            </a:extLst>
          </p:cNvPr>
          <p:cNvSpPr/>
          <p:nvPr/>
        </p:nvSpPr>
        <p:spPr>
          <a:xfrm rot="10800000">
            <a:off x="-2" y="-2"/>
            <a:ext cx="12192001" cy="403510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470BAED-A4BE-45A0-8864-0C2A7F6EA56C}"/>
              </a:ext>
            </a:extLst>
          </p:cNvPr>
          <p:cNvSpPr/>
          <p:nvPr/>
        </p:nvSpPr>
        <p:spPr>
          <a:xfrm rot="13500000">
            <a:off x="-1277997" y="5275283"/>
            <a:ext cx="3860131" cy="18796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5C7DDA0-E082-49D2-BED4-CE30FA070E86}"/>
              </a:ext>
            </a:extLst>
          </p:cNvPr>
          <p:cNvSpPr/>
          <p:nvPr/>
        </p:nvSpPr>
        <p:spPr>
          <a:xfrm rot="8100000">
            <a:off x="9609862" y="5275284"/>
            <a:ext cx="3860131" cy="18796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B24C609-D7F5-43F9-9510-F33F8DE82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35" y="519764"/>
            <a:ext cx="5016730" cy="17474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BB5C06-938B-4360-A94B-300601F7A93E}"/>
              </a:ext>
            </a:extLst>
          </p:cNvPr>
          <p:cNvSpPr/>
          <p:nvPr/>
        </p:nvSpPr>
        <p:spPr>
          <a:xfrm>
            <a:off x="930065" y="3288481"/>
            <a:ext cx="10331866" cy="1260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cap="all" dirty="0"/>
              <a:t>THANK YOU FOR YOUR ATTENTION</a:t>
            </a:r>
            <a:r>
              <a:rPr lang="en-US" sz="3600" b="1" cap="all" dirty="0"/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D3CC0D-8952-4F87-97A0-8266C06F130D}"/>
              </a:ext>
            </a:extLst>
          </p:cNvPr>
          <p:cNvSpPr txBox="1"/>
          <p:nvPr/>
        </p:nvSpPr>
        <p:spPr>
          <a:xfrm>
            <a:off x="1288697" y="4870191"/>
            <a:ext cx="5092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Kristina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Sermuksnyte-Alesiuniene</a:t>
            </a:r>
            <a:endParaRPr lang="lt-LT" sz="2400" b="1" dirty="0">
              <a:solidFill>
                <a:schemeClr val="bg1"/>
              </a:solidFill>
            </a:endParaRPr>
          </a:p>
          <a:p>
            <a:pPr algn="ctr"/>
            <a:r>
              <a:rPr lang="lt-LT" sz="2400" dirty="0">
                <a:solidFill>
                  <a:schemeClr val="bg1"/>
                </a:solidFill>
              </a:rPr>
              <a:t>+370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lt-LT" sz="2400" dirty="0">
                <a:solidFill>
                  <a:schemeClr val="bg1"/>
                </a:solidFill>
              </a:rPr>
              <a:t>650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lt-LT" sz="2400" dirty="0">
                <a:solidFill>
                  <a:schemeClr val="bg1"/>
                </a:solidFill>
              </a:rPr>
              <a:t>22269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kristina</a:t>
            </a:r>
            <a:r>
              <a:rPr lang="lt-LT" sz="2400" dirty="0">
                <a:solidFill>
                  <a:schemeClr val="bg1"/>
                </a:solidFill>
              </a:rPr>
              <a:t>@art21.lt</a:t>
            </a:r>
          </a:p>
        </p:txBody>
      </p:sp>
    </p:spTree>
    <p:extLst>
      <p:ext uri="{BB962C8B-B14F-4D97-AF65-F5344CB8AC3E}">
        <p14:creationId xmlns:p14="http://schemas.microsoft.com/office/powerpoint/2010/main" val="26125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7" grpId="0" animBg="1"/>
      <p:bldP spid="4" grpId="0" animBg="1"/>
      <p:bldP spid="5" grpId="0" animBg="1"/>
      <p:bldP spid="8" grpId="0" animBg="1"/>
      <p:bldP spid="11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7E3E836-6037-4969-AB2B-632BAE300AE8}"/>
              </a:ext>
            </a:extLst>
          </p:cNvPr>
          <p:cNvSpPr/>
          <p:nvPr/>
        </p:nvSpPr>
        <p:spPr>
          <a:xfrm rot="2700000">
            <a:off x="9609863" y="-278495"/>
            <a:ext cx="3860131" cy="18796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7C14B-CF38-4199-81E5-3F034CF63306}"/>
              </a:ext>
            </a:extLst>
          </p:cNvPr>
          <p:cNvSpPr/>
          <p:nvPr/>
        </p:nvSpPr>
        <p:spPr>
          <a:xfrm>
            <a:off x="0" y="256524"/>
            <a:ext cx="11608067" cy="1260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cap="all" dirty="0"/>
              <a:t>PARTNERS</a:t>
            </a:r>
            <a:endParaRPr lang="en-US" sz="3600" b="1" cap="all" dirty="0"/>
          </a:p>
        </p:txBody>
      </p:sp>
      <p:pic>
        <p:nvPicPr>
          <p:cNvPr id="2050" name="Picture 2" descr="https://www.agrifood.lt/img/images/logo-lus.jpg">
            <a:extLst>
              <a:ext uri="{FF2B5EF4-FFF2-40B4-BE49-F238E27FC236}">
                <a16:creationId xmlns:a16="http://schemas.microsoft.com/office/drawing/2014/main" id="{65813EB1-E865-4BA2-B34F-9C81B5B3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5" y="1985864"/>
            <a:ext cx="1221533" cy="122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agrifood.lt/img/images/logo-lzur.jpg">
            <a:extLst>
              <a:ext uri="{FF2B5EF4-FFF2-40B4-BE49-F238E27FC236}">
                <a16:creationId xmlns:a16="http://schemas.microsoft.com/office/drawing/2014/main" id="{4F72C191-DDF5-43AC-BBB1-0EA8949E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68" y="1953206"/>
            <a:ext cx="1286847" cy="12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agrifood.lt/img/images/logo-lvk.jpg">
            <a:extLst>
              <a:ext uri="{FF2B5EF4-FFF2-40B4-BE49-F238E27FC236}">
                <a16:creationId xmlns:a16="http://schemas.microsoft.com/office/drawing/2014/main" id="{410C7AF2-9D66-43E6-BF40-B89A6F55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51" y="1860677"/>
            <a:ext cx="1471904" cy="14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agrifood.lt/img/images/logo-vitp.jpg">
            <a:extLst>
              <a:ext uri="{FF2B5EF4-FFF2-40B4-BE49-F238E27FC236}">
                <a16:creationId xmlns:a16="http://schemas.microsoft.com/office/drawing/2014/main" id="{87B20706-9B75-478B-B351-F68ACEF9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91" y="1921326"/>
            <a:ext cx="1350606" cy="13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agrifood.lt/img/images/logo-nma.jpg">
            <a:extLst>
              <a:ext uri="{FF2B5EF4-FFF2-40B4-BE49-F238E27FC236}">
                <a16:creationId xmlns:a16="http://schemas.microsoft.com/office/drawing/2014/main" id="{4DB95C5E-4810-4B23-A29C-2BC4E6DB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33" y="1860677"/>
            <a:ext cx="1471905" cy="147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agrifood.lt/img/images/logo-nmvrvi.jpg">
            <a:extLst>
              <a:ext uri="{FF2B5EF4-FFF2-40B4-BE49-F238E27FC236}">
                <a16:creationId xmlns:a16="http://schemas.microsoft.com/office/drawing/2014/main" id="{D437EECE-DFCF-4B0C-90A3-D0C42CB4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174" y="1606806"/>
            <a:ext cx="1979646" cy="197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agrifood.lt/img/images/logo-vu-mif.jpg">
            <a:extLst>
              <a:ext uri="{FF2B5EF4-FFF2-40B4-BE49-F238E27FC236}">
                <a16:creationId xmlns:a16="http://schemas.microsoft.com/office/drawing/2014/main" id="{EC64E909-0D31-4960-916F-888CE475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41" y="2998237"/>
            <a:ext cx="1739382" cy="17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agrifood.lt/img/images/logo-vu-cg.jpg">
            <a:extLst>
              <a:ext uri="{FF2B5EF4-FFF2-40B4-BE49-F238E27FC236}">
                <a16:creationId xmlns:a16="http://schemas.microsoft.com/office/drawing/2014/main" id="{CC86885A-15AA-4870-BBB2-1F1F6904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29" y="2998237"/>
            <a:ext cx="1739382" cy="17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www.agrifood.lt/img/images/logo-vu-p.jpg">
            <a:extLst>
              <a:ext uri="{FF2B5EF4-FFF2-40B4-BE49-F238E27FC236}">
                <a16:creationId xmlns:a16="http://schemas.microsoft.com/office/drawing/2014/main" id="{6D4971B0-C2B8-4E41-BEAC-23C1CB48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17" y="2998237"/>
            <a:ext cx="1739382" cy="17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agrifood.lt/img/images/logo-vdu.jpg">
            <a:extLst>
              <a:ext uri="{FF2B5EF4-FFF2-40B4-BE49-F238E27FC236}">
                <a16:creationId xmlns:a16="http://schemas.microsoft.com/office/drawing/2014/main" id="{6E3549A0-BC16-46B6-AD56-3C775130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29" y="2998236"/>
            <a:ext cx="1739383" cy="173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www.agrifood.lt/img/images/logo-gtc.jpg">
            <a:extLst>
              <a:ext uri="{FF2B5EF4-FFF2-40B4-BE49-F238E27FC236}">
                <a16:creationId xmlns:a16="http://schemas.microsoft.com/office/drawing/2014/main" id="{5AA2979B-F141-414C-9968-796149B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98" y="3063114"/>
            <a:ext cx="1471904" cy="14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www.agrifood.lt/img/images/logo-viko.jpg">
            <a:extLst>
              <a:ext uri="{FF2B5EF4-FFF2-40B4-BE49-F238E27FC236}">
                <a16:creationId xmlns:a16="http://schemas.microsoft.com/office/drawing/2014/main" id="{7A52B1E3-66BA-428E-9E07-6578AAD3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43" y="3050283"/>
            <a:ext cx="1497566" cy="14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www.agrifood.lt/img/images/logo-ak.jpg">
            <a:extLst>
              <a:ext uri="{FF2B5EF4-FFF2-40B4-BE49-F238E27FC236}">
                <a16:creationId xmlns:a16="http://schemas.microsoft.com/office/drawing/2014/main" id="{22A97DA8-BB0C-4537-AB42-F21E82373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1" y="4219770"/>
            <a:ext cx="1471904" cy="14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www.agrifood.lt/img/images/logo-tiskunu.jpg">
            <a:extLst>
              <a:ext uri="{FF2B5EF4-FFF2-40B4-BE49-F238E27FC236}">
                <a16:creationId xmlns:a16="http://schemas.microsoft.com/office/drawing/2014/main" id="{FB15D536-AB7B-4EF4-ADDD-19EE72F14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35" y="4219770"/>
            <a:ext cx="1471904" cy="14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s://www.agrifood.lt/img/images/logo-vilkas.jpg">
            <a:extLst>
              <a:ext uri="{FF2B5EF4-FFF2-40B4-BE49-F238E27FC236}">
                <a16:creationId xmlns:a16="http://schemas.microsoft.com/office/drawing/2014/main" id="{69A60DBB-BBA2-4853-BFDE-763D8E0F4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03" y="4219770"/>
            <a:ext cx="1471904" cy="14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s://www.agrifood.lt/img/images/logo-bmv.jpg">
            <a:extLst>
              <a:ext uri="{FF2B5EF4-FFF2-40B4-BE49-F238E27FC236}">
                <a16:creationId xmlns:a16="http://schemas.microsoft.com/office/drawing/2014/main" id="{418A56F7-9F14-4D22-B10A-8DE1C048E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08" y="4222884"/>
            <a:ext cx="1472512" cy="14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s://www.agrifood.lt/img/images/logo-siemtecha.jpg">
            <a:extLst>
              <a:ext uri="{FF2B5EF4-FFF2-40B4-BE49-F238E27FC236}">
                <a16:creationId xmlns:a16="http://schemas.microsoft.com/office/drawing/2014/main" id="{B0CE4341-CFFB-4AF6-A6F9-D22936F63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46" y="4283534"/>
            <a:ext cx="1471904" cy="14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s://www.agrifood.lt/img/images/logo-art.jpg">
            <a:extLst>
              <a:ext uri="{FF2B5EF4-FFF2-40B4-BE49-F238E27FC236}">
                <a16:creationId xmlns:a16="http://schemas.microsoft.com/office/drawing/2014/main" id="{8202B015-4CAC-4F1F-8F2F-61A044C6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1" y="5386096"/>
            <a:ext cx="1471904" cy="14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s://www.agrifood.lt/img/images/logo-spektrolabas.jpg">
            <a:extLst>
              <a:ext uri="{FF2B5EF4-FFF2-40B4-BE49-F238E27FC236}">
                <a16:creationId xmlns:a16="http://schemas.microsoft.com/office/drawing/2014/main" id="{D584B8BD-243A-4C75-8261-000855A6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64" y="5386096"/>
            <a:ext cx="1471904" cy="14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s://www.agrifood.lt/img/images/logo-ars.jpg">
            <a:extLst>
              <a:ext uri="{FF2B5EF4-FFF2-40B4-BE49-F238E27FC236}">
                <a16:creationId xmlns:a16="http://schemas.microsoft.com/office/drawing/2014/main" id="{E08B8C7F-FC33-4A2D-B2A7-8BBF5DD5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58" y="5354379"/>
            <a:ext cx="1472513" cy="147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ttps://www.agrifood.lt/img/images/logo-agrolabas.jpg">
            <a:extLst>
              <a:ext uri="{FF2B5EF4-FFF2-40B4-BE49-F238E27FC236}">
                <a16:creationId xmlns:a16="http://schemas.microsoft.com/office/drawing/2014/main" id="{8D6CC6D9-3357-42F7-BEE5-D2FEDA6CB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14" y="5310668"/>
            <a:ext cx="1471904" cy="14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s://www.agrifood.lt/img/images/logo-vertex.jpg">
            <a:extLst>
              <a:ext uri="{FF2B5EF4-FFF2-40B4-BE49-F238E27FC236}">
                <a16:creationId xmlns:a16="http://schemas.microsoft.com/office/drawing/2014/main" id="{2A2D9F10-9993-4C39-BBB3-F3A783C60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38" y="5375515"/>
            <a:ext cx="1467136" cy="14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https://www.agrifood.lt/img/images/logo-itst.jpg">
            <a:extLst>
              <a:ext uri="{FF2B5EF4-FFF2-40B4-BE49-F238E27FC236}">
                <a16:creationId xmlns:a16="http://schemas.microsoft.com/office/drawing/2014/main" id="{2C58C393-FDB2-454A-8C2D-D8DEED30C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7" y="5386094"/>
            <a:ext cx="1471905" cy="147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https://www.agrifood.lt/img/images/logo-benco.jpg">
            <a:extLst>
              <a:ext uri="{FF2B5EF4-FFF2-40B4-BE49-F238E27FC236}">
                <a16:creationId xmlns:a16="http://schemas.microsoft.com/office/drawing/2014/main" id="{E679194B-0949-46E4-8FA7-2EA9BAD1B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045" y="5360434"/>
            <a:ext cx="1497566" cy="14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https://www.agrifood.lt/img/images/logo-rm.jpg">
            <a:extLst>
              <a:ext uri="{FF2B5EF4-FFF2-40B4-BE49-F238E27FC236}">
                <a16:creationId xmlns:a16="http://schemas.microsoft.com/office/drawing/2014/main" id="{B7A004C5-269A-487A-BC1B-B46A07338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33" y="4351054"/>
            <a:ext cx="1388294" cy="13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https://www.agrifood.lt/img/images/logo-agronomas.jpg">
            <a:extLst>
              <a:ext uri="{FF2B5EF4-FFF2-40B4-BE49-F238E27FC236}">
                <a16:creationId xmlns:a16="http://schemas.microsoft.com/office/drawing/2014/main" id="{900BC079-DB6B-4B24-9C2C-AF1C0DE5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683" y="4367144"/>
            <a:ext cx="1388294" cy="13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7E3E836-6037-4969-AB2B-632BAE300AE8}"/>
              </a:ext>
            </a:extLst>
          </p:cNvPr>
          <p:cNvSpPr/>
          <p:nvPr/>
        </p:nvSpPr>
        <p:spPr>
          <a:xfrm rot="2700000">
            <a:off x="9609863" y="-278495"/>
            <a:ext cx="3860131" cy="18796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1026" name="Picture 2" descr="Vaizdo rezultatas pagal užklausą „smart agri hubs“">
            <a:extLst>
              <a:ext uri="{FF2B5EF4-FFF2-40B4-BE49-F238E27FC236}">
                <a16:creationId xmlns:a16="http://schemas.microsoft.com/office/drawing/2014/main" id="{E62874F1-A616-4584-8F71-713629786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83" y="2230473"/>
            <a:ext cx="7023100" cy="30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C915BB-5D4E-4CC0-8596-E44733D35C10}"/>
              </a:ext>
            </a:extLst>
          </p:cNvPr>
          <p:cNvSpPr/>
          <p:nvPr/>
        </p:nvSpPr>
        <p:spPr>
          <a:xfrm>
            <a:off x="0" y="256524"/>
            <a:ext cx="11608067" cy="1260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cap="all" dirty="0" err="1"/>
              <a:t>Proud</a:t>
            </a:r>
            <a:r>
              <a:rPr lang="lt-LT" sz="3600" b="1" cap="all" dirty="0"/>
              <a:t> </a:t>
            </a:r>
            <a:r>
              <a:rPr lang="lt-LT" sz="3600" b="1" cap="all" dirty="0" err="1"/>
              <a:t>member</a:t>
            </a:r>
            <a:r>
              <a:rPr lang="lt-LT" sz="3600" b="1" cap="all" dirty="0"/>
              <a:t> of</a:t>
            </a:r>
            <a:endParaRPr lang="en-US" sz="3600" b="1" cap="all" dirty="0"/>
          </a:p>
        </p:txBody>
      </p:sp>
    </p:spTree>
    <p:extLst>
      <p:ext uri="{BB962C8B-B14F-4D97-AF65-F5344CB8AC3E}">
        <p14:creationId xmlns:p14="http://schemas.microsoft.com/office/powerpoint/2010/main" val="52307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7E3E836-6037-4969-AB2B-632BAE300AE8}"/>
              </a:ext>
            </a:extLst>
          </p:cNvPr>
          <p:cNvSpPr/>
          <p:nvPr/>
        </p:nvSpPr>
        <p:spPr>
          <a:xfrm rot="2700000">
            <a:off x="9609863" y="-278495"/>
            <a:ext cx="3860131" cy="18796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7C14B-CF38-4199-81E5-3F034CF63306}"/>
              </a:ext>
            </a:extLst>
          </p:cNvPr>
          <p:cNvSpPr/>
          <p:nvPr/>
        </p:nvSpPr>
        <p:spPr>
          <a:xfrm>
            <a:off x="0" y="256524"/>
            <a:ext cx="11608067" cy="1260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cap="all" dirty="0"/>
              <a:t>OUR COMPETENCES</a:t>
            </a:r>
            <a:endParaRPr lang="en-US" sz="3600" b="1" cap="all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644F9E-1278-46A7-9966-03A7626BBD96}"/>
              </a:ext>
            </a:extLst>
          </p:cNvPr>
          <p:cNvGrpSpPr/>
          <p:nvPr/>
        </p:nvGrpSpPr>
        <p:grpSpPr>
          <a:xfrm>
            <a:off x="827437" y="1744860"/>
            <a:ext cx="4348652" cy="2314293"/>
            <a:chOff x="827437" y="1744860"/>
            <a:chExt cx="4348652" cy="2314293"/>
          </a:xfrm>
        </p:grpSpPr>
        <p:pic>
          <p:nvPicPr>
            <p:cNvPr id="3074" name="Picture 2" descr="Vaizdo rezultatas pagal užklausą „precision farming“">
              <a:extLst>
                <a:ext uri="{FF2B5EF4-FFF2-40B4-BE49-F238E27FC236}">
                  <a16:creationId xmlns:a16="http://schemas.microsoft.com/office/drawing/2014/main" id="{5B5DA8FA-BE37-40F5-8DFE-F592FEF5A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23" y="1744860"/>
              <a:ext cx="4348066" cy="231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3DAEF0-80E6-46C3-8A0E-F1EB09ED9166}"/>
                </a:ext>
              </a:extLst>
            </p:cNvPr>
            <p:cNvSpPr/>
            <p:nvPr/>
          </p:nvSpPr>
          <p:spPr>
            <a:xfrm>
              <a:off x="827437" y="3440581"/>
              <a:ext cx="4348066" cy="618572"/>
            </a:xfrm>
            <a:prstGeom prst="rect">
              <a:avLst/>
            </a:prstGeom>
            <a:solidFill>
              <a:srgbClr val="00000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2400" b="1" dirty="0"/>
                <a:t>PRECISE FARMING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C1E28B-D79E-4832-99B8-86AF1EFEAECD}"/>
              </a:ext>
            </a:extLst>
          </p:cNvPr>
          <p:cNvGrpSpPr/>
          <p:nvPr/>
        </p:nvGrpSpPr>
        <p:grpSpPr>
          <a:xfrm>
            <a:off x="6096000" y="1744860"/>
            <a:ext cx="4348066" cy="2314293"/>
            <a:chOff x="6096000" y="1744860"/>
            <a:chExt cx="4348066" cy="2314293"/>
          </a:xfrm>
        </p:grpSpPr>
        <p:pic>
          <p:nvPicPr>
            <p:cNvPr id="3076" name="Picture 4" descr="Vaizdo rezultatas pagal užklausą „food“">
              <a:extLst>
                <a:ext uri="{FF2B5EF4-FFF2-40B4-BE49-F238E27FC236}">
                  <a16:creationId xmlns:a16="http://schemas.microsoft.com/office/drawing/2014/main" id="{6A27D891-C844-4A19-8FE5-67C60A2727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61"/>
            <a:stretch/>
          </p:blipFill>
          <p:spPr bwMode="auto">
            <a:xfrm>
              <a:off x="6096000" y="1744860"/>
              <a:ext cx="4348066" cy="231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D1F910-9AC8-44EF-A476-93E7627C43C8}"/>
                </a:ext>
              </a:extLst>
            </p:cNvPr>
            <p:cNvSpPr/>
            <p:nvPr/>
          </p:nvSpPr>
          <p:spPr>
            <a:xfrm>
              <a:off x="6096000" y="3440581"/>
              <a:ext cx="4348066" cy="618572"/>
            </a:xfrm>
            <a:prstGeom prst="rect">
              <a:avLst/>
            </a:prstGeom>
            <a:solidFill>
              <a:srgbClr val="00000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2400" b="1" dirty="0"/>
                <a:t>FOOD SAFETY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BFB73EB-7740-4B53-8B33-2F64EBD6B63B}"/>
              </a:ext>
            </a:extLst>
          </p:cNvPr>
          <p:cNvGrpSpPr/>
          <p:nvPr/>
        </p:nvGrpSpPr>
        <p:grpSpPr>
          <a:xfrm>
            <a:off x="813062" y="4287183"/>
            <a:ext cx="4362442" cy="2314293"/>
            <a:chOff x="813062" y="4287183"/>
            <a:chExt cx="4362442" cy="2314293"/>
          </a:xfrm>
        </p:grpSpPr>
        <p:pic>
          <p:nvPicPr>
            <p:cNvPr id="3078" name="Picture 6" descr="Vaizdo rezultatas pagal užklausą „agriculture sensors“">
              <a:extLst>
                <a:ext uri="{FF2B5EF4-FFF2-40B4-BE49-F238E27FC236}">
                  <a16:creationId xmlns:a16="http://schemas.microsoft.com/office/drawing/2014/main" id="{18F6561E-FCF7-4C31-AE59-5BEB7CCB93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49"/>
            <a:stretch/>
          </p:blipFill>
          <p:spPr bwMode="auto">
            <a:xfrm>
              <a:off x="813062" y="4287183"/>
              <a:ext cx="4362442" cy="231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CA75B7-6E7E-41F6-BE22-652D53DA8F33}"/>
                </a:ext>
              </a:extLst>
            </p:cNvPr>
            <p:cNvSpPr/>
            <p:nvPr/>
          </p:nvSpPr>
          <p:spPr>
            <a:xfrm>
              <a:off x="813062" y="5965007"/>
              <a:ext cx="4348066" cy="618572"/>
            </a:xfrm>
            <a:prstGeom prst="rect">
              <a:avLst/>
            </a:prstGeom>
            <a:solidFill>
              <a:srgbClr val="00000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2400" b="1" dirty="0"/>
                <a:t>SENSING TECHNOLOGIES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E101AD-6557-446A-8E33-868FCA6B68FC}"/>
              </a:ext>
            </a:extLst>
          </p:cNvPr>
          <p:cNvGrpSpPr/>
          <p:nvPr/>
        </p:nvGrpSpPr>
        <p:grpSpPr>
          <a:xfrm>
            <a:off x="6096000" y="4285424"/>
            <a:ext cx="4348066" cy="2316052"/>
            <a:chOff x="6096000" y="4285424"/>
            <a:chExt cx="4348066" cy="2316052"/>
          </a:xfrm>
        </p:grpSpPr>
        <p:pic>
          <p:nvPicPr>
            <p:cNvPr id="3080" name="Picture 8" descr="Vaizdo rezultatas pagal užklausą „ai data analytics“">
              <a:extLst>
                <a:ext uri="{FF2B5EF4-FFF2-40B4-BE49-F238E27FC236}">
                  <a16:creationId xmlns:a16="http://schemas.microsoft.com/office/drawing/2014/main" id="{E411B987-8C1B-4FBF-988E-C7132E314B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5"/>
            <a:stretch/>
          </p:blipFill>
          <p:spPr bwMode="auto">
            <a:xfrm>
              <a:off x="6096000" y="4285424"/>
              <a:ext cx="4348066" cy="2316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940D1E-737A-4143-841D-D71F7277787F}"/>
                </a:ext>
              </a:extLst>
            </p:cNvPr>
            <p:cNvSpPr/>
            <p:nvPr/>
          </p:nvSpPr>
          <p:spPr>
            <a:xfrm>
              <a:off x="6096000" y="5965007"/>
              <a:ext cx="4348066" cy="618572"/>
            </a:xfrm>
            <a:prstGeom prst="rect">
              <a:avLst/>
            </a:prstGeom>
            <a:solidFill>
              <a:srgbClr val="000000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sz="2400" b="1" dirty="0"/>
                <a:t>AI / DATA ANALYTICS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55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9F18840-92A6-4224-B869-C5DD96CBE263}"/>
              </a:ext>
            </a:extLst>
          </p:cNvPr>
          <p:cNvGrpSpPr/>
          <p:nvPr/>
        </p:nvGrpSpPr>
        <p:grpSpPr>
          <a:xfrm>
            <a:off x="8503718" y="3078931"/>
            <a:ext cx="1872182" cy="1672787"/>
            <a:chOff x="8503718" y="3078931"/>
            <a:chExt cx="1872182" cy="167278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7D167F-8E8F-44C6-8E9A-C38F0898D7AA}"/>
                </a:ext>
              </a:extLst>
            </p:cNvPr>
            <p:cNvSpPr/>
            <p:nvPr/>
          </p:nvSpPr>
          <p:spPr>
            <a:xfrm>
              <a:off x="8503718" y="3078931"/>
              <a:ext cx="1872182" cy="16727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pic>
          <p:nvPicPr>
            <p:cNvPr id="19" name="Picture 18" descr="A close up of a device&#10;&#10;Description automatically generated">
              <a:extLst>
                <a:ext uri="{FF2B5EF4-FFF2-40B4-BE49-F238E27FC236}">
                  <a16:creationId xmlns:a16="http://schemas.microsoft.com/office/drawing/2014/main" id="{FFA4955F-51BC-4B41-8738-1B315EAAB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715" y="3317429"/>
              <a:ext cx="516588" cy="1065462"/>
            </a:xfrm>
            <a:prstGeom prst="rect">
              <a:avLst/>
            </a:prstGeom>
          </p:spPr>
        </p:pic>
      </p:grpSp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2FC0E496-7D02-4D76-9151-C2D5315CE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11472755" cy="2857500"/>
          </a:xfrm>
          <a:prstGeom prst="rect">
            <a:avLst/>
          </a:prstGeom>
        </p:spPr>
      </p:pic>
      <p:pic>
        <p:nvPicPr>
          <p:cNvPr id="14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35C8DC3A-B908-4236-9135-A2629F487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181"/>
            <a:ext cx="11472755" cy="2857500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7E3E836-6037-4969-AB2B-632BAE300AE8}"/>
              </a:ext>
            </a:extLst>
          </p:cNvPr>
          <p:cNvSpPr/>
          <p:nvPr/>
        </p:nvSpPr>
        <p:spPr>
          <a:xfrm rot="2700000">
            <a:off x="9609863" y="-278495"/>
            <a:ext cx="3860131" cy="18796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7C14B-CF38-4199-81E5-3F034CF63306}"/>
              </a:ext>
            </a:extLst>
          </p:cNvPr>
          <p:cNvSpPr/>
          <p:nvPr/>
        </p:nvSpPr>
        <p:spPr>
          <a:xfrm>
            <a:off x="0" y="256524"/>
            <a:ext cx="11608067" cy="1260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cap="all" dirty="0"/>
              <a:t>The THREE PILLARS</a:t>
            </a:r>
            <a:endParaRPr lang="en-US" sz="3600" b="1" cap="all" dirty="0"/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0AEA4839-2CB6-4617-A9E0-358D36E47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4252" y="2933699"/>
            <a:ext cx="4991100" cy="2857500"/>
          </a:xfrm>
          <a:prstGeom prst="rect">
            <a:avLst/>
          </a:prstGeom>
        </p:spPr>
      </p:pic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475A8671-D162-465D-A10A-B98D05DD7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2730" y="2933700"/>
            <a:ext cx="4991100" cy="2857500"/>
          </a:xfrm>
          <a:prstGeom prst="rect">
            <a:avLst/>
          </a:prstGeom>
        </p:spPr>
      </p:pic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8A02D576-59B6-45F9-84F7-CD24B1514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61207" y="2933700"/>
            <a:ext cx="4991100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85215A-A102-400F-BAD1-1393B987F1B9}"/>
              </a:ext>
            </a:extLst>
          </p:cNvPr>
          <p:cNvSpPr txBox="1"/>
          <p:nvPr/>
        </p:nvSpPr>
        <p:spPr>
          <a:xfrm rot="16200000">
            <a:off x="1993900" y="531116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/>
              <a:t>WHY?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119817-777E-42EC-B93B-E573FAEC0254}"/>
              </a:ext>
            </a:extLst>
          </p:cNvPr>
          <p:cNvSpPr txBox="1"/>
          <p:nvPr/>
        </p:nvSpPr>
        <p:spPr>
          <a:xfrm rot="16200000">
            <a:off x="5473702" y="531116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/>
              <a:t>WHEN?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23A968-E4B9-4621-B77C-9D592289AFDF}"/>
              </a:ext>
            </a:extLst>
          </p:cNvPr>
          <p:cNvSpPr txBox="1"/>
          <p:nvPr/>
        </p:nvSpPr>
        <p:spPr>
          <a:xfrm rot="16200000">
            <a:off x="8977638" y="531116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/>
              <a:t>HOW?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5308C4-A9EF-4636-BE48-1A8E25086337}"/>
              </a:ext>
            </a:extLst>
          </p:cNvPr>
          <p:cNvSpPr txBox="1"/>
          <p:nvPr/>
        </p:nvSpPr>
        <p:spPr>
          <a:xfrm>
            <a:off x="306492" y="2386340"/>
            <a:ext cx="269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/>
              <a:t>THE PROMISE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E2335F-48F3-4AF6-B0FE-C1FF1B1F9DD0}"/>
              </a:ext>
            </a:extLst>
          </p:cNvPr>
          <p:cNvSpPr txBox="1"/>
          <p:nvPr/>
        </p:nvSpPr>
        <p:spPr>
          <a:xfrm>
            <a:off x="292533" y="4162262"/>
            <a:ext cx="269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/>
              <a:t>THE RESULT</a:t>
            </a:r>
          </a:p>
        </p:txBody>
      </p:sp>
    </p:spTree>
    <p:extLst>
      <p:ext uri="{BB962C8B-B14F-4D97-AF65-F5344CB8AC3E}">
        <p14:creationId xmlns:p14="http://schemas.microsoft.com/office/powerpoint/2010/main" val="49328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7E3E836-6037-4969-AB2B-632BAE300AE8}"/>
              </a:ext>
            </a:extLst>
          </p:cNvPr>
          <p:cNvSpPr/>
          <p:nvPr/>
        </p:nvSpPr>
        <p:spPr>
          <a:xfrm rot="2700000">
            <a:off x="9609863" y="-278495"/>
            <a:ext cx="3860131" cy="18796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7C14B-CF38-4199-81E5-3F034CF63306}"/>
              </a:ext>
            </a:extLst>
          </p:cNvPr>
          <p:cNvSpPr/>
          <p:nvPr/>
        </p:nvSpPr>
        <p:spPr>
          <a:xfrm>
            <a:off x="0" y="256524"/>
            <a:ext cx="11608067" cy="1260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cap="all" dirty="0" err="1"/>
              <a:t>Why</a:t>
            </a:r>
            <a:r>
              <a:rPr lang="lt-LT" sz="3600" b="1" cap="all" dirty="0"/>
              <a:t>?</a:t>
            </a:r>
            <a:endParaRPr lang="en-US" sz="3600" b="1" cap="all" dirty="0"/>
          </a:p>
        </p:txBody>
      </p:sp>
      <p:pic>
        <p:nvPicPr>
          <p:cNvPr id="4098" name="Picture 2" descr="Vaizdo rezultatas pagal užklausą „network“">
            <a:extLst>
              <a:ext uri="{FF2B5EF4-FFF2-40B4-BE49-F238E27FC236}">
                <a16:creationId xmlns:a16="http://schemas.microsoft.com/office/drawing/2014/main" id="{C56273C5-3FDF-4822-ADE5-CEE49CADF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65" y="1820779"/>
            <a:ext cx="9639409" cy="50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20F218-DA0B-4557-8C85-8DBEDFFFB441}"/>
              </a:ext>
            </a:extLst>
          </p:cNvPr>
          <p:cNvSpPr/>
          <p:nvPr/>
        </p:nvSpPr>
        <p:spPr>
          <a:xfrm>
            <a:off x="0" y="2574471"/>
            <a:ext cx="5265020" cy="25543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TO MAKE TECH</a:t>
            </a:r>
            <a:r>
              <a:rPr lang="lt-LT" sz="3600" dirty="0"/>
              <a:t>NOLOGY</a:t>
            </a:r>
            <a:r>
              <a:rPr lang="en-US" sz="3600" dirty="0"/>
              <a:t> ADDOPTION EASY</a:t>
            </a:r>
            <a:endParaRPr lang="en-US" sz="60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8B4E57-64AD-4E82-BAEC-EEBDCC76F856}"/>
              </a:ext>
            </a:extLst>
          </p:cNvPr>
          <p:cNvGrpSpPr/>
          <p:nvPr/>
        </p:nvGrpSpPr>
        <p:grpSpPr>
          <a:xfrm>
            <a:off x="6096001" y="1392572"/>
            <a:ext cx="6096000" cy="5465428"/>
            <a:chOff x="6096001" y="1392572"/>
            <a:chExt cx="6096000" cy="5465428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D9903CA5-A381-4736-A913-BEB4324C47D5}"/>
                </a:ext>
              </a:extLst>
            </p:cNvPr>
            <p:cNvSpPr/>
            <p:nvPr/>
          </p:nvSpPr>
          <p:spPr>
            <a:xfrm rot="16200000">
              <a:off x="6411287" y="1077286"/>
              <a:ext cx="5465428" cy="6096000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559351D0-D64C-4E83-B3E8-BBF5ADB06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5218" y="4565989"/>
              <a:ext cx="3055490" cy="106432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471D26-E98E-4B69-831A-4535C5521A18}"/>
                </a:ext>
              </a:extLst>
            </p:cNvPr>
            <p:cNvSpPr txBox="1"/>
            <p:nvPr/>
          </p:nvSpPr>
          <p:spPr>
            <a:xfrm>
              <a:off x="7105476" y="5934266"/>
              <a:ext cx="477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t-LT" sz="2400" b="1" dirty="0">
                  <a:solidFill>
                    <a:schemeClr val="bg1"/>
                  </a:solidFill>
                </a:rPr>
                <a:t>THE NETWORK OF NETWORKS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5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7E3E836-6037-4969-AB2B-632BAE300AE8}"/>
              </a:ext>
            </a:extLst>
          </p:cNvPr>
          <p:cNvSpPr/>
          <p:nvPr/>
        </p:nvSpPr>
        <p:spPr>
          <a:xfrm rot="2700000">
            <a:off x="9609863" y="-278495"/>
            <a:ext cx="3860131" cy="18796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7C14B-CF38-4199-81E5-3F034CF63306}"/>
              </a:ext>
            </a:extLst>
          </p:cNvPr>
          <p:cNvSpPr/>
          <p:nvPr/>
        </p:nvSpPr>
        <p:spPr>
          <a:xfrm>
            <a:off x="0" y="256524"/>
            <a:ext cx="11608067" cy="1260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cap="all" dirty="0"/>
              <a:t>WHEN?</a:t>
            </a:r>
            <a:endParaRPr lang="en-US" sz="3600" b="1" cap="all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0686FED-0701-4F22-9AC0-B10149AEF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05" y="1797984"/>
            <a:ext cx="8000295" cy="506001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59D9934-FD7C-4B00-897C-FE46673E50C9}"/>
              </a:ext>
            </a:extLst>
          </p:cNvPr>
          <p:cNvSpPr/>
          <p:nvPr/>
        </p:nvSpPr>
        <p:spPr>
          <a:xfrm>
            <a:off x="8122652" y="4843478"/>
            <a:ext cx="318703" cy="3187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A31A9C-A5FA-4027-B83A-4B697A48CF26}"/>
              </a:ext>
            </a:extLst>
          </p:cNvPr>
          <p:cNvSpPr/>
          <p:nvPr/>
        </p:nvSpPr>
        <p:spPr>
          <a:xfrm>
            <a:off x="11143380" y="4455623"/>
            <a:ext cx="318703" cy="3187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3BC830-1D6D-4351-AB48-14CF1E7942A6}"/>
              </a:ext>
            </a:extLst>
          </p:cNvPr>
          <p:cNvSpPr/>
          <p:nvPr/>
        </p:nvSpPr>
        <p:spPr>
          <a:xfrm>
            <a:off x="9228801" y="3141343"/>
            <a:ext cx="318703" cy="3187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C8131B-3FE9-4906-BD45-3DD983DFFC20}"/>
              </a:ext>
            </a:extLst>
          </p:cNvPr>
          <p:cNvSpPr/>
          <p:nvPr/>
        </p:nvSpPr>
        <p:spPr>
          <a:xfrm>
            <a:off x="10246626" y="5856626"/>
            <a:ext cx="318703" cy="3187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D808F2-FF73-4351-85AA-C49C731DBC76}"/>
              </a:ext>
            </a:extLst>
          </p:cNvPr>
          <p:cNvSpPr/>
          <p:nvPr/>
        </p:nvSpPr>
        <p:spPr>
          <a:xfrm>
            <a:off x="8822088" y="4168640"/>
            <a:ext cx="318703" cy="3187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7A133D-4156-4C08-8ED4-EFA1E4A23127}"/>
              </a:ext>
            </a:extLst>
          </p:cNvPr>
          <p:cNvSpPr/>
          <p:nvPr/>
        </p:nvSpPr>
        <p:spPr>
          <a:xfrm>
            <a:off x="7661442" y="4136920"/>
            <a:ext cx="318703" cy="3187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0363B2-D895-4402-83B3-B61058B550B6}"/>
              </a:ext>
            </a:extLst>
          </p:cNvPr>
          <p:cNvSpPr/>
          <p:nvPr/>
        </p:nvSpPr>
        <p:spPr>
          <a:xfrm>
            <a:off x="9140791" y="5214063"/>
            <a:ext cx="318703" cy="3187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63714A-774F-404D-A72A-4D40C427E4F6}"/>
              </a:ext>
            </a:extLst>
          </p:cNvPr>
          <p:cNvSpPr/>
          <p:nvPr/>
        </p:nvSpPr>
        <p:spPr>
          <a:xfrm>
            <a:off x="9812652" y="4168835"/>
            <a:ext cx="318703" cy="3187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88B51DC-E894-4FD4-A3C0-9F862766F011}"/>
              </a:ext>
            </a:extLst>
          </p:cNvPr>
          <p:cNvSpPr/>
          <p:nvPr/>
        </p:nvSpPr>
        <p:spPr>
          <a:xfrm>
            <a:off x="10380466" y="3270392"/>
            <a:ext cx="318703" cy="3187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F8F0AA-4B28-48B3-8943-E6B9DE51F970}"/>
              </a:ext>
            </a:extLst>
          </p:cNvPr>
          <p:cNvSpPr/>
          <p:nvPr/>
        </p:nvSpPr>
        <p:spPr>
          <a:xfrm>
            <a:off x="0" y="2819073"/>
            <a:ext cx="5265020" cy="25543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dirty="0"/>
              <a:t>YOU DON‘T KNOW WHAT YOUR NEIGHBOUR DOES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4545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izdo rezultatas pagal užklausą „combining technologies“">
            <a:extLst>
              <a:ext uri="{FF2B5EF4-FFF2-40B4-BE49-F238E27FC236}">
                <a16:creationId xmlns:a16="http://schemas.microsoft.com/office/drawing/2014/main" id="{871C9712-A7DD-475A-A17C-8A5882D6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20" y="1837189"/>
            <a:ext cx="6927441" cy="3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7E3E836-6037-4969-AB2B-632BAE300AE8}"/>
              </a:ext>
            </a:extLst>
          </p:cNvPr>
          <p:cNvSpPr/>
          <p:nvPr/>
        </p:nvSpPr>
        <p:spPr>
          <a:xfrm rot="2700000">
            <a:off x="9609863" y="-278495"/>
            <a:ext cx="3860131" cy="18796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7C14B-CF38-4199-81E5-3F034CF63306}"/>
              </a:ext>
            </a:extLst>
          </p:cNvPr>
          <p:cNvSpPr/>
          <p:nvPr/>
        </p:nvSpPr>
        <p:spPr>
          <a:xfrm>
            <a:off x="0" y="256524"/>
            <a:ext cx="11608067" cy="1260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/>
              <a:t>HOW</a:t>
            </a:r>
            <a:r>
              <a:rPr lang="lt-LT" sz="3600" b="1" cap="all" dirty="0"/>
              <a:t>?</a:t>
            </a:r>
            <a:endParaRPr lang="en-US" sz="3600" b="1" cap="all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F8F0AA-4B28-48B3-8943-E6B9DE51F970}"/>
              </a:ext>
            </a:extLst>
          </p:cNvPr>
          <p:cNvSpPr/>
          <p:nvPr/>
        </p:nvSpPr>
        <p:spPr>
          <a:xfrm>
            <a:off x="0" y="2819073"/>
            <a:ext cx="5265020" cy="25543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dirty="0"/>
              <a:t>BY COMBINING TECHNOLOGIES, DEMAND AND SKILLS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7447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7E3E836-6037-4969-AB2B-632BAE300AE8}"/>
              </a:ext>
            </a:extLst>
          </p:cNvPr>
          <p:cNvSpPr/>
          <p:nvPr/>
        </p:nvSpPr>
        <p:spPr>
          <a:xfrm rot="2700000">
            <a:off x="9609863" y="-278495"/>
            <a:ext cx="3860131" cy="187965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7C14B-CF38-4199-81E5-3F034CF63306}"/>
              </a:ext>
            </a:extLst>
          </p:cNvPr>
          <p:cNvSpPr/>
          <p:nvPr/>
        </p:nvSpPr>
        <p:spPr>
          <a:xfrm>
            <a:off x="0" y="256524"/>
            <a:ext cx="11608067" cy="12603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b="1" cap="all" dirty="0"/>
              <a:t>THE PROMISE</a:t>
            </a:r>
            <a:endParaRPr lang="en-US" sz="3600" b="1" cap="all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0686FED-0701-4F22-9AC0-B10149AEF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05" y="1797984"/>
            <a:ext cx="8000295" cy="506001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5F8F0AA-4B28-48B3-8943-E6B9DE51F970}"/>
              </a:ext>
            </a:extLst>
          </p:cNvPr>
          <p:cNvSpPr/>
          <p:nvPr/>
        </p:nvSpPr>
        <p:spPr>
          <a:xfrm>
            <a:off x="0" y="2819073"/>
            <a:ext cx="5265020" cy="25543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200" dirty="0"/>
              <a:t>C</a:t>
            </a:r>
            <a:r>
              <a:rPr lang="en-US" sz="3200" dirty="0"/>
              <a:t>OLLABORATION TO </a:t>
            </a:r>
            <a:r>
              <a:rPr lang="lt-LT" sz="3200" dirty="0"/>
              <a:t>BRING THE </a:t>
            </a:r>
            <a:r>
              <a:rPr lang="en-US" sz="3200" dirty="0"/>
              <a:t>BEST </a:t>
            </a:r>
            <a:r>
              <a:rPr lang="lt-LT" sz="3200" dirty="0"/>
              <a:t>FROM </a:t>
            </a:r>
            <a:r>
              <a:rPr lang="en-US" sz="3200" dirty="0"/>
              <a:t>LITHUANIA AND TO LITHUANIA</a:t>
            </a:r>
            <a:endParaRPr lang="en-US" sz="54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C5B5C2-8BD4-4FC8-A0DD-0BAE1017772A}"/>
              </a:ext>
            </a:extLst>
          </p:cNvPr>
          <p:cNvCxnSpPr>
            <a:cxnSpLocks/>
          </p:cNvCxnSpPr>
          <p:nvPr/>
        </p:nvCxnSpPr>
        <p:spPr>
          <a:xfrm flipH="1" flipV="1">
            <a:off x="9355757" y="3224463"/>
            <a:ext cx="654517" cy="423512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97C48B-B982-4176-8A21-BED7ECBD85C6}"/>
              </a:ext>
            </a:extLst>
          </p:cNvPr>
          <p:cNvCxnSpPr>
            <a:cxnSpLocks/>
          </p:cNvCxnSpPr>
          <p:nvPr/>
        </p:nvCxnSpPr>
        <p:spPr>
          <a:xfrm flipH="1">
            <a:off x="9066999" y="3811604"/>
            <a:ext cx="943275" cy="385011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761BB3-4879-40FD-8722-1B31BFD1D9FB}"/>
              </a:ext>
            </a:extLst>
          </p:cNvPr>
          <p:cNvCxnSpPr>
            <a:cxnSpLocks/>
          </p:cNvCxnSpPr>
          <p:nvPr/>
        </p:nvCxnSpPr>
        <p:spPr>
          <a:xfrm flipH="1">
            <a:off x="7440328" y="4004109"/>
            <a:ext cx="2723950" cy="1896177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905932-7678-4A6E-BFD3-9DC72D213120}"/>
              </a:ext>
            </a:extLst>
          </p:cNvPr>
          <p:cNvCxnSpPr>
            <a:cxnSpLocks/>
          </p:cNvCxnSpPr>
          <p:nvPr/>
        </p:nvCxnSpPr>
        <p:spPr>
          <a:xfrm flipH="1">
            <a:off x="9355757" y="4167348"/>
            <a:ext cx="943275" cy="1367178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74C612-CDD1-4C96-9E0A-D8E30F1E1540}"/>
              </a:ext>
            </a:extLst>
          </p:cNvPr>
          <p:cNvCxnSpPr>
            <a:cxnSpLocks/>
          </p:cNvCxnSpPr>
          <p:nvPr/>
        </p:nvCxnSpPr>
        <p:spPr>
          <a:xfrm flipH="1">
            <a:off x="10414536" y="4167348"/>
            <a:ext cx="144378" cy="1848441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5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171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m3087</dc:creator>
  <cp:lastModifiedBy>m3087</cp:lastModifiedBy>
  <cp:revision>23</cp:revision>
  <dcterms:created xsi:type="dcterms:W3CDTF">2019-11-20T07:12:26Z</dcterms:created>
  <dcterms:modified xsi:type="dcterms:W3CDTF">2019-11-29T14:06:09Z</dcterms:modified>
</cp:coreProperties>
</file>