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  <p:sldMasterId id="2147483695" r:id="rId3"/>
    <p:sldMasterId id="2147483730" r:id="rId4"/>
    <p:sldMasterId id="2147483739" r:id="rId5"/>
  </p:sldMasterIdLst>
  <p:notesMasterIdLst>
    <p:notesMasterId r:id="rId13"/>
  </p:notesMasterIdLst>
  <p:handoutMasterIdLst>
    <p:handoutMasterId r:id="rId14"/>
  </p:handoutMasterIdLst>
  <p:sldIdLst>
    <p:sldId id="272" r:id="rId6"/>
    <p:sldId id="257" r:id="rId7"/>
    <p:sldId id="268" r:id="rId8"/>
    <p:sldId id="269" r:id="rId9"/>
    <p:sldId id="273" r:id="rId10"/>
    <p:sldId id="270" r:id="rId11"/>
    <p:sldId id="266" r:id="rId12"/>
  </p:sldIdLst>
  <p:sldSz cx="12192000" cy="6858000"/>
  <p:notesSz cx="7023100" cy="9309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yenhuis, Theo" initials="N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3" autoAdjust="0"/>
    <p:restoredTop sz="87084" autoAdjust="0"/>
  </p:normalViewPr>
  <p:slideViewPr>
    <p:cSldViewPr snapToGrid="0" snapToObjects="1">
      <p:cViewPr>
        <p:scale>
          <a:sx n="66" d="100"/>
          <a:sy n="66" d="100"/>
        </p:scale>
        <p:origin x="-1118" y="-504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2-12-2019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68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 activities and plans related to exploration, exploitation and deployment of digital services and technologies</a:t>
            </a:r>
            <a:endParaRPr lang="cs-CZ" dirty="0" smtClean="0"/>
          </a:p>
          <a:p>
            <a:r>
              <a:rPr lang="en-GB" dirty="0" smtClean="0"/>
              <a:t>What is added value and contribution of the Partnership?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22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Please </a:t>
            </a:r>
            <a:r>
              <a:rPr lang="en-GB" dirty="0" smtClean="0"/>
              <a:t>report</a:t>
            </a:r>
            <a:r>
              <a:rPr lang="cs-CZ" dirty="0" smtClean="0"/>
              <a:t> in few words the discussions/ conclusions</a:t>
            </a:r>
            <a:r>
              <a:rPr lang="en-GB" dirty="0" smtClean="0"/>
              <a:t> from </a:t>
            </a:r>
            <a:r>
              <a:rPr lang="cs-CZ" dirty="0" smtClean="0"/>
              <a:t>your</a:t>
            </a:r>
            <a:r>
              <a:rPr lang="en-GB" dirty="0" smtClean="0"/>
              <a:t> technical meeting.</a:t>
            </a:r>
          </a:p>
          <a:p>
            <a:r>
              <a:rPr lang="en-GB" dirty="0" smtClean="0"/>
              <a:t>Please describe your future plans and a roadmap with regards to your specific topic – planned projects, financial instruments, legal/institutional changes, governance etc.</a:t>
            </a:r>
            <a:endParaRPr lang="cs-CZ" dirty="0" smtClean="0"/>
          </a:p>
          <a:p>
            <a:r>
              <a:rPr lang="cs-CZ" dirty="0" smtClean="0"/>
              <a:t>What </a:t>
            </a:r>
            <a:r>
              <a:rPr lang="en-GB" dirty="0" smtClean="0"/>
              <a:t>support is needed and is currently lacking</a:t>
            </a:r>
            <a:r>
              <a:rPr lang="cs-CZ" dirty="0" smtClean="0"/>
              <a:t>?</a:t>
            </a:r>
            <a:endParaRPr lang="sv-SE" dirty="0" smtClean="0"/>
          </a:p>
          <a:p>
            <a:pPr marL="457200" lvl="1" indent="0">
              <a:buNone/>
            </a:pPr>
            <a:endParaRPr lang="en-GB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137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861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3" y="922708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3756502" y="2581251"/>
            <a:ext cx="4688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9" y="4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4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TEXT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63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63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4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6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4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19" y="2406358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51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2008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6816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92641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2630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4885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706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625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3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9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5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93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94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032933" y="1916120"/>
            <a:ext cx="10041467" cy="4116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8582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-piè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94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032933" y="1916116"/>
            <a:ext cx="4809067" cy="4027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231468" y="1916116"/>
            <a:ext cx="4842933" cy="4027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507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94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32933" y="1916119"/>
            <a:ext cx="10534651" cy="4154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4145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94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8639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6778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7629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3131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81196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5866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491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2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6149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86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032933" y="1916116"/>
            <a:ext cx="10041467" cy="4116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89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-piè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86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032933" y="1916116"/>
            <a:ext cx="4809067" cy="4027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231468" y="1916116"/>
            <a:ext cx="4842933" cy="4027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621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86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32933" y="1916116"/>
            <a:ext cx="10534651" cy="4154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6786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86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464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2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/>
              <a:t>Heading2</a:t>
            </a:r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2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2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Text</a:t>
            </a:r>
            <a:endParaRPr lang="nl-NL" dirty="0"/>
          </a:p>
          <a:p>
            <a:pPr lvl="0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2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2" y="558803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9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9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Image</a:t>
            </a: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9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452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pic>
        <p:nvPicPr>
          <p:cNvPr id="4" name="Picture 2" descr="E:\Flanders' FOOD\Communicatie\Logo's\Combinatielogo met VLAIO\PartnerlogoVLAIO-FlandersFood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00" y="3456000"/>
            <a:ext cx="427558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5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8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1618" y="277783"/>
            <a:ext cx="11018881" cy="141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4"/>
          <p:cNvSpPr>
            <a:spLocks noGrp="1"/>
          </p:cNvSpPr>
          <p:nvPr>
            <p:ph type="sldNum" sz="quarter" idx="4"/>
          </p:nvPr>
        </p:nvSpPr>
        <p:spPr>
          <a:xfrm>
            <a:off x="8406645" y="6298965"/>
            <a:ext cx="2844800" cy="18466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ABD0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935" y="1916114"/>
            <a:ext cx="10056284" cy="41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559941" y="292111"/>
            <a:ext cx="10515600" cy="103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63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 Narrow" panose="020B060602020203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188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4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50000"/>
        <a:buFont typeface="Arial Narrow" panose="020B0606020202030204" pitchFamily="34" charset="0"/>
        <a:buChar char="■"/>
        <a:tabLst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521" userDrawn="1">
          <p15:clr>
            <a:srgbClr val="F26B43"/>
          </p15:clr>
        </p15:guide>
        <p15:guide id="2" pos="488" userDrawn="1">
          <p15:clr>
            <a:srgbClr val="F26B43"/>
          </p15:clr>
        </p15:guide>
        <p15:guide id="3" orient="horz" pos="1207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pos="523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pic>
        <p:nvPicPr>
          <p:cNvPr id="4" name="Picture 2" descr="E:\Flanders' FOOD\Communicatie\Logo's\Combinatielogo met VLAIO\PartnerlogoVLAIO-FlandersFood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00" y="3456000"/>
            <a:ext cx="427558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8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8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1613" y="277783"/>
            <a:ext cx="11018881" cy="141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4"/>
          <p:cNvSpPr>
            <a:spLocks noGrp="1"/>
          </p:cNvSpPr>
          <p:nvPr>
            <p:ph type="sldNum" sz="quarter" idx="4"/>
          </p:nvPr>
        </p:nvSpPr>
        <p:spPr>
          <a:xfrm>
            <a:off x="8406645" y="6298965"/>
            <a:ext cx="2844800" cy="18466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ABD0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935" y="1916114"/>
            <a:ext cx="10056284" cy="41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559941" y="292103"/>
            <a:ext cx="10515600" cy="103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541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 Narrow" panose="020B060602020203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188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4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50000"/>
        <a:buFont typeface="Arial Narrow" panose="020B0606020202030204" pitchFamily="34" charset="0"/>
        <a:buChar char="■"/>
        <a:tabLst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521" userDrawn="1">
          <p15:clr>
            <a:srgbClr val="F26B43"/>
          </p15:clr>
        </p15:guide>
        <p15:guide id="2" pos="488" userDrawn="1">
          <p15:clr>
            <a:srgbClr val="F26B43"/>
          </p15:clr>
        </p15:guide>
        <p15:guide id="3" orient="horz" pos="1207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pos="52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" b="884"/>
          <a:stretch>
            <a:fillRect/>
          </a:stretch>
        </p:blipFill>
        <p:spPr>
          <a:xfrm>
            <a:off x="0" y="0"/>
            <a:ext cx="12192000" cy="6796454"/>
          </a:xfrm>
        </p:spPr>
      </p:pic>
    </p:spTree>
    <p:extLst>
      <p:ext uri="{BB962C8B-B14F-4D97-AF65-F5344CB8AC3E}">
        <p14:creationId xmlns:p14="http://schemas.microsoft.com/office/powerpoint/2010/main" val="286940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6921"/>
            <a:ext cx="12192000" cy="1244687"/>
          </a:xfrm>
        </p:spPr>
        <p:txBody>
          <a:bodyPr/>
          <a:lstStyle/>
          <a:p>
            <a:r>
              <a:rPr lang="sv-SE" altLang="en-US" dirty="0" err="1" smtClean="0">
                <a:solidFill>
                  <a:srgbClr val="FFC000"/>
                </a:solidFill>
              </a:rPr>
              <a:t>Consumer</a:t>
            </a:r>
            <a:r>
              <a:rPr lang="sv-SE" altLang="en-US" dirty="0" smtClean="0">
                <a:solidFill>
                  <a:srgbClr val="FFC000"/>
                </a:solidFill>
              </a:rPr>
              <a:t> </a:t>
            </a:r>
            <a:r>
              <a:rPr lang="sv-SE" altLang="en-US" dirty="0" err="1" smtClean="0">
                <a:solidFill>
                  <a:srgbClr val="FFC000"/>
                </a:solidFill>
              </a:rPr>
              <a:t>Involvement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81944" y="2799761"/>
            <a:ext cx="7112001" cy="430302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Thomas Högman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81944" y="4593147"/>
            <a:ext cx="7112001" cy="356859"/>
          </a:xfrm>
        </p:spPr>
        <p:txBody>
          <a:bodyPr/>
          <a:lstStyle/>
          <a:p>
            <a:r>
              <a:rPr lang="sv-SE" sz="2400" dirty="0" smtClean="0"/>
              <a:t>Region Östergötland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489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sz="3200" dirty="0"/>
              <a:t>Your partnership's progress </a:t>
            </a:r>
            <a:r>
              <a:rPr lang="cs-CZ" sz="3200" dirty="0" err="1" smtClean="0"/>
              <a:t>since</a:t>
            </a:r>
            <a:r>
              <a:rPr lang="cs-CZ" sz="3200" dirty="0" smtClean="0"/>
              <a:t> 2019 </a:t>
            </a:r>
            <a:r>
              <a:rPr lang="cs-CZ" sz="3200" dirty="0" err="1" smtClean="0"/>
              <a:t>Spring</a:t>
            </a:r>
            <a:r>
              <a:rPr lang="cs-CZ" sz="3200" dirty="0" smtClean="0"/>
              <a:t> AF </a:t>
            </a:r>
            <a:r>
              <a:rPr lang="cs-CZ" sz="3200" dirty="0" err="1" smtClean="0"/>
              <a:t>Working</a:t>
            </a:r>
            <a:r>
              <a:rPr lang="cs-CZ" sz="3200" dirty="0" smtClean="0"/>
              <a:t> </a:t>
            </a:r>
            <a:r>
              <a:rPr lang="cs-CZ" sz="3200" dirty="0" err="1" smtClean="0"/>
              <a:t>Committee</a:t>
            </a:r>
            <a:r>
              <a:rPr lang="cs-CZ" sz="3200" dirty="0" smtClean="0"/>
              <a:t> Meeting</a:t>
            </a:r>
            <a:endParaRPr lang="cs-CZ" sz="3200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0485" y="1765300"/>
            <a:ext cx="11475915" cy="3614738"/>
          </a:xfrm>
        </p:spPr>
        <p:txBody>
          <a:bodyPr/>
          <a:lstStyle/>
          <a:p>
            <a:r>
              <a:rPr lang="sv-SE" dirty="0" smtClean="0"/>
              <a:t>Science </a:t>
            </a:r>
            <a:r>
              <a:rPr lang="sv-SE" dirty="0" err="1" smtClean="0"/>
              <a:t>meets</a:t>
            </a:r>
            <a:r>
              <a:rPr lang="sv-SE" dirty="0" smtClean="0"/>
              <a:t> Regions Aarhus 29th </a:t>
            </a:r>
            <a:r>
              <a:rPr lang="sv-SE" dirty="0" err="1" smtClean="0"/>
              <a:t>October</a:t>
            </a:r>
            <a:r>
              <a:rPr lang="sv-SE" dirty="0" smtClean="0"/>
              <a:t>. </a:t>
            </a:r>
            <a:endParaRPr lang="en-GB" dirty="0"/>
          </a:p>
          <a:p>
            <a:r>
              <a:rPr lang="sv-SE" dirty="0" err="1" smtClean="0"/>
              <a:t>Applications</a:t>
            </a:r>
            <a:r>
              <a:rPr lang="sv-SE" dirty="0" smtClean="0"/>
              <a:t>: Nordic Council (</a:t>
            </a:r>
            <a:r>
              <a:rPr lang="sv-SE" dirty="0" err="1" smtClean="0"/>
              <a:t>Food</a:t>
            </a:r>
            <a:r>
              <a:rPr lang="sv-SE" dirty="0" smtClean="0"/>
              <a:t> </a:t>
            </a:r>
            <a:r>
              <a:rPr lang="sv-SE" dirty="0" err="1" smtClean="0"/>
              <a:t>Bait</a:t>
            </a:r>
            <a:r>
              <a:rPr lang="sv-SE" dirty="0" smtClean="0"/>
              <a:t>), Erasmus+ (in preparation).</a:t>
            </a:r>
          </a:p>
          <a:p>
            <a:r>
              <a:rPr lang="sv-SE" dirty="0" err="1" smtClean="0"/>
              <a:t>Scoping</a:t>
            </a:r>
            <a:r>
              <a:rPr lang="sv-SE" dirty="0" smtClean="0"/>
              <a:t> note revision.</a:t>
            </a:r>
          </a:p>
          <a:p>
            <a:r>
              <a:rPr lang="en-GB" dirty="0"/>
              <a:t>Steering committee </a:t>
            </a:r>
            <a:r>
              <a:rPr lang="en-GB" dirty="0" smtClean="0"/>
              <a:t>meetings.</a:t>
            </a:r>
            <a:endParaRPr lang="en-GB" dirty="0"/>
          </a:p>
          <a:p>
            <a:r>
              <a:rPr lang="en-GB" dirty="0" smtClean="0"/>
              <a:t>Open up the partnership and try to be </a:t>
            </a:r>
            <a:r>
              <a:rPr lang="en-GB" dirty="0" err="1" smtClean="0"/>
              <a:t>concies</a:t>
            </a:r>
            <a:r>
              <a:rPr lang="en-GB" dirty="0" smtClean="0"/>
              <a:t>. </a:t>
            </a:r>
          </a:p>
          <a:p>
            <a:r>
              <a:rPr lang="sv-SE" dirty="0" err="1" smtClean="0"/>
              <a:t>Seminar</a:t>
            </a:r>
            <a:r>
              <a:rPr lang="sv-SE" dirty="0" smtClean="0"/>
              <a:t> </a:t>
            </a:r>
            <a:r>
              <a:rPr lang="sv-SE" dirty="0"/>
              <a:t>in Brussels 13th November – call for regions!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sv-SE" dirty="0"/>
          </a:p>
          <a:p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32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cs-CZ" dirty="0" err="1" smtClean="0"/>
              <a:t>Progress</a:t>
            </a:r>
            <a:r>
              <a:rPr lang="cs-CZ" dirty="0" smtClean="0"/>
              <a:t> </a:t>
            </a:r>
            <a:r>
              <a:rPr lang="cs-CZ" dirty="0" err="1" smtClean="0"/>
              <a:t>towards</a:t>
            </a:r>
            <a:r>
              <a:rPr lang="cs-CZ" dirty="0" smtClean="0"/>
              <a:t> business and </a:t>
            </a:r>
            <a:r>
              <a:rPr lang="cs-CZ" dirty="0" err="1" smtClean="0"/>
              <a:t>investment</a:t>
            </a:r>
            <a:r>
              <a:rPr lang="cs-CZ" dirty="0" smtClean="0"/>
              <a:t> </a:t>
            </a:r>
            <a:r>
              <a:rPr lang="cs-CZ" dirty="0" err="1" smtClean="0"/>
              <a:t>projects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78254" y="1765300"/>
            <a:ext cx="10896600" cy="3614738"/>
          </a:xfrm>
        </p:spPr>
        <p:txBody>
          <a:bodyPr/>
          <a:lstStyle/>
          <a:p>
            <a:r>
              <a:rPr lang="sv-SE" dirty="0" err="1" smtClean="0"/>
              <a:t>Network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”meeting </a:t>
            </a:r>
            <a:r>
              <a:rPr lang="sv-SE" dirty="0" err="1" smtClean="0"/>
              <a:t>points</a:t>
            </a:r>
            <a:r>
              <a:rPr lang="sv-SE" dirty="0" smtClean="0"/>
              <a:t>”: </a:t>
            </a:r>
            <a:r>
              <a:rPr lang="sv-SE" dirty="0" err="1" smtClean="0"/>
              <a:t>food</a:t>
            </a:r>
            <a:r>
              <a:rPr lang="sv-SE" dirty="0" smtClean="0"/>
              <a:t> centers (WFC, Matlandet Östergötland).</a:t>
            </a:r>
          </a:p>
          <a:p>
            <a:r>
              <a:rPr lang="sv-SE" dirty="0" err="1" smtClean="0"/>
              <a:t>Applications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projects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common </a:t>
            </a:r>
            <a:r>
              <a:rPr lang="sv-SE" dirty="0" err="1" smtClean="0"/>
              <a:t>relevance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Ongoing</a:t>
            </a:r>
            <a:r>
              <a:rPr lang="sv-SE" dirty="0" smtClean="0"/>
              <a:t> </a:t>
            </a:r>
            <a:r>
              <a:rPr lang="sv-SE" dirty="0" err="1" smtClean="0"/>
              <a:t>discussions</a:t>
            </a:r>
            <a:r>
              <a:rPr lang="sv-SE" dirty="0" smtClean="0"/>
              <a:t>, </a:t>
            </a:r>
            <a:r>
              <a:rPr lang="sv-SE" dirty="0" err="1" smtClean="0"/>
              <a:t>building</a:t>
            </a:r>
            <a:r>
              <a:rPr lang="sv-SE" dirty="0" smtClean="0"/>
              <a:t> trust and </a:t>
            </a:r>
            <a:r>
              <a:rPr lang="sv-SE" dirty="0" err="1" smtClean="0"/>
              <a:t>knowledge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 err="1" smtClean="0"/>
              <a:t>Strategic</a:t>
            </a:r>
            <a:r>
              <a:rPr lang="sv-SE" dirty="0" smtClean="0"/>
              <a:t> potential not </a:t>
            </a:r>
            <a:r>
              <a:rPr lang="sv-SE" dirty="0" err="1" smtClean="0"/>
              <a:t>utilised</a:t>
            </a:r>
            <a:r>
              <a:rPr lang="sv-SE" dirty="0" smtClean="0"/>
              <a:t> </a:t>
            </a:r>
            <a:r>
              <a:rPr lang="sv-SE" dirty="0" err="1" smtClean="0"/>
              <a:t>yet</a:t>
            </a:r>
            <a:r>
              <a:rPr lang="sv-SE" dirty="0" smtClean="0"/>
              <a:t> (gap) in the support system.</a:t>
            </a:r>
          </a:p>
          <a:p>
            <a:endParaRPr lang="sv-SE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9299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</a:t>
            </a:r>
            <a:r>
              <a:rPr lang="en-GB" dirty="0" err="1" smtClean="0"/>
              <a:t>igital</a:t>
            </a:r>
            <a:r>
              <a:rPr lang="en-GB" dirty="0" smtClean="0"/>
              <a:t> </a:t>
            </a:r>
            <a:r>
              <a:rPr lang="en-GB" dirty="0"/>
              <a:t>services and technologies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State </a:t>
            </a:r>
            <a:r>
              <a:rPr lang="sv-SE" dirty="0" err="1" smtClean="0"/>
              <a:t>of</a:t>
            </a:r>
            <a:r>
              <a:rPr lang="sv-SE" dirty="0" smtClean="0"/>
              <a:t> play:</a:t>
            </a:r>
          </a:p>
          <a:p>
            <a:pPr marL="0" indent="0">
              <a:buNone/>
            </a:pPr>
            <a:r>
              <a:rPr lang="sv-SE" dirty="0" smtClean="0"/>
              <a:t>- </a:t>
            </a:r>
            <a:r>
              <a:rPr lang="sv-SE" dirty="0" err="1"/>
              <a:t>L</a:t>
            </a:r>
            <a:r>
              <a:rPr lang="sv-SE" dirty="0" err="1" smtClean="0"/>
              <a:t>egitimizing</a:t>
            </a:r>
            <a:r>
              <a:rPr lang="sv-SE" dirty="0" smtClean="0"/>
              <a:t> and </a:t>
            </a:r>
            <a:r>
              <a:rPr lang="sv-SE" dirty="0" err="1" smtClean="0"/>
              <a:t>connecting</a:t>
            </a:r>
            <a:r>
              <a:rPr lang="sv-SE" dirty="0" smtClean="0"/>
              <a:t> </a:t>
            </a:r>
            <a:r>
              <a:rPr lang="sv-SE" dirty="0" err="1" smtClean="0"/>
              <a:t>challenges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solutions on an ”ad hoc basis”. </a:t>
            </a:r>
            <a:r>
              <a:rPr lang="sv-SE" dirty="0" smtClean="0"/>
              <a:t>Access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testbeds</a:t>
            </a:r>
            <a:r>
              <a:rPr lang="sv-SE" dirty="0"/>
              <a:t> </a:t>
            </a:r>
            <a:r>
              <a:rPr lang="sv-SE" dirty="0" err="1" smtClean="0"/>
              <a:t>across</a:t>
            </a:r>
            <a:r>
              <a:rPr lang="sv-SE" dirty="0" smtClean="0"/>
              <a:t> regions. </a:t>
            </a:r>
            <a:r>
              <a:rPr lang="sv-SE" dirty="0" err="1" smtClean="0"/>
              <a:t>Synergies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ongoing</a:t>
            </a:r>
            <a:r>
              <a:rPr lang="sv-SE" dirty="0" smtClean="0"/>
              <a:t> </a:t>
            </a:r>
            <a:r>
              <a:rPr lang="sv-SE" dirty="0" err="1" smtClean="0"/>
              <a:t>investments</a:t>
            </a:r>
            <a:r>
              <a:rPr lang="sv-SE" dirty="0"/>
              <a:t>.</a:t>
            </a:r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Added</a:t>
            </a:r>
            <a:r>
              <a:rPr lang="sv-SE" dirty="0" smtClean="0"/>
              <a:t> </a:t>
            </a:r>
            <a:r>
              <a:rPr lang="sv-SE" dirty="0" err="1" smtClean="0"/>
              <a:t>value</a:t>
            </a:r>
            <a:r>
              <a:rPr lang="sv-SE" dirty="0" smtClean="0"/>
              <a:t>: Meeting </a:t>
            </a:r>
            <a:r>
              <a:rPr lang="sv-SE" dirty="0" err="1" smtClean="0"/>
              <a:t>learning</a:t>
            </a:r>
            <a:r>
              <a:rPr lang="sv-SE" dirty="0" smtClean="0"/>
              <a:t> </a:t>
            </a:r>
            <a:r>
              <a:rPr lang="sv-SE" dirty="0" err="1" smtClean="0"/>
              <a:t>connecting</a:t>
            </a:r>
            <a:r>
              <a:rPr lang="sv-SE" dirty="0" smtClean="0"/>
              <a:t> –trust.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 smtClean="0"/>
              <a:t>Strategic</a:t>
            </a:r>
            <a:r>
              <a:rPr lang="sv-SE" dirty="0" smtClean="0"/>
              <a:t> potential not </a:t>
            </a:r>
            <a:r>
              <a:rPr lang="sv-SE" dirty="0" err="1" smtClean="0"/>
              <a:t>utilised</a:t>
            </a:r>
            <a:r>
              <a:rPr lang="sv-SE" dirty="0" smtClean="0"/>
              <a:t> </a:t>
            </a:r>
            <a:r>
              <a:rPr lang="sv-SE" dirty="0" err="1" smtClean="0"/>
              <a:t>yet</a:t>
            </a:r>
            <a:r>
              <a:rPr lang="sv-SE" dirty="0" smtClean="0"/>
              <a:t> (gap):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1379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Future plans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4446" y="1765300"/>
            <a:ext cx="11431954" cy="3614738"/>
          </a:xfrm>
        </p:spPr>
        <p:txBody>
          <a:bodyPr/>
          <a:lstStyle/>
          <a:p>
            <a:r>
              <a:rPr lang="sv-SE" dirty="0" smtClean="0"/>
              <a:t>From ”</a:t>
            </a:r>
            <a:r>
              <a:rPr lang="sv-SE" dirty="0" err="1" smtClean="0"/>
              <a:t>finding</a:t>
            </a:r>
            <a:r>
              <a:rPr lang="sv-SE" dirty="0" smtClean="0"/>
              <a:t>” </a:t>
            </a:r>
            <a:r>
              <a:rPr lang="sv-SE" dirty="0" err="1" smtClean="0"/>
              <a:t>to</a:t>
            </a:r>
            <a:r>
              <a:rPr lang="sv-SE" dirty="0" smtClean="0"/>
              <a:t> ”</a:t>
            </a:r>
            <a:r>
              <a:rPr lang="sv-SE" dirty="0" err="1" smtClean="0"/>
              <a:t>creating</a:t>
            </a:r>
            <a:r>
              <a:rPr lang="sv-SE" dirty="0" smtClean="0"/>
              <a:t>” </a:t>
            </a:r>
            <a:r>
              <a:rPr lang="sv-SE" dirty="0" err="1" smtClean="0"/>
              <a:t>synergies</a:t>
            </a:r>
            <a:r>
              <a:rPr lang="sv-SE" dirty="0" smtClean="0"/>
              <a:t>.</a:t>
            </a:r>
            <a:endParaRPr lang="cs-CZ" dirty="0" smtClean="0"/>
          </a:p>
          <a:p>
            <a:r>
              <a:rPr lang="sv-SE" dirty="0" smtClean="0"/>
              <a:t>Project workshop 16th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january</a:t>
            </a:r>
            <a:r>
              <a:rPr lang="sv-SE" dirty="0" smtClean="0"/>
              <a:t>, planning 2020.</a:t>
            </a:r>
            <a:endParaRPr lang="en-GB" dirty="0"/>
          </a:p>
          <a:p>
            <a:endParaRPr lang="en-GB" dirty="0" smtClean="0"/>
          </a:p>
          <a:p>
            <a:r>
              <a:rPr lang="cs-CZ" dirty="0" smtClean="0"/>
              <a:t>What </a:t>
            </a:r>
            <a:r>
              <a:rPr lang="en-GB" dirty="0" smtClean="0"/>
              <a:t>support </a:t>
            </a:r>
            <a:r>
              <a:rPr lang="en-GB" dirty="0"/>
              <a:t>is needed and is currently </a:t>
            </a:r>
            <a:r>
              <a:rPr lang="en-GB" dirty="0" smtClean="0"/>
              <a:t>lacking</a:t>
            </a:r>
            <a:r>
              <a:rPr lang="cs-CZ" dirty="0" smtClean="0"/>
              <a:t>?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- An instrument to support more ambitious interregional  	partnership-management.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97420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1667437" y="4405556"/>
            <a:ext cx="8485095" cy="984885"/>
          </a:xfrm>
          <a:prstGeom prst="rect">
            <a:avLst/>
          </a:prstGeom>
          <a:noFill/>
        </p:spPr>
        <p:txBody>
          <a:bodyPr wrap="square" lIns="91356" tIns="0" rIns="91356" bIns="0" rtlCol="0">
            <a:spAutoFit/>
          </a:bodyPr>
          <a:lstStyle/>
          <a:p>
            <a:pPr algn="ctr"/>
            <a:r>
              <a:rPr lang="sv-SE" sz="28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Thomas.hogman@regionostergotland.se</a:t>
            </a:r>
            <a:endParaRPr lang="en-GB" sz="28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36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8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71701776"/>
      </p:ext>
    </p:extLst>
  </p:cSld>
  <p:clrMapOvr>
    <a:masterClrMapping/>
  </p:clrMapOvr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1_Flanders' FOOD 3.0 - PPT Template Light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8800" dirty="0" err="1" smtClean="0">
            <a:solidFill>
              <a:srgbClr val="4C7235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F 3.0 - PPT templat Light Version_V2.potx" id="{A509FE16-B36D-4776-B972-E159F92BC85A}" vid="{52AAB0D6-3C1C-4977-87FA-7F403556E4C9}"/>
    </a:ext>
  </a:extLst>
</a:theme>
</file>

<file path=ppt/theme/theme3.xml><?xml version="1.0" encoding="utf-8"?>
<a:theme xmlns:a="http://schemas.openxmlformats.org/drawingml/2006/main" name="1a_Flanders' FOOD 3.0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/>
      <a:bodyPr/>
      <a:lstStyle>
        <a:defPPr marL="342900" indent="-342900">
          <a:buClr>
            <a:schemeClr val="accent2"/>
          </a:buClr>
          <a:buSzPct val="110000"/>
          <a:buFont typeface="Arial Narrow" panose="020B0606020202030204" pitchFamily="34" charset="0"/>
          <a:buChar char="■"/>
          <a:defRPr sz="2800" dirty="0" err="1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F 3.0 - PPT templat Light Version_V2.potx" id="{A509FE16-B36D-4776-B972-E159F92BC85A}" vid="{976EC9A9-C957-426C-9EC7-6AAC7A72E181}"/>
    </a:ext>
  </a:extLst>
</a:theme>
</file>

<file path=ppt/theme/theme4.xml><?xml version="1.0" encoding="utf-8"?>
<a:theme xmlns:a="http://schemas.openxmlformats.org/drawingml/2006/main" name="2_Flanders' FOOD 3.0 - PPT Template Light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8800" dirty="0" err="1" smtClean="0">
            <a:solidFill>
              <a:srgbClr val="4C7235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F 3.0 - PPT templat Light Version_V2.potx" id="{A509FE16-B36D-4776-B972-E159F92BC85A}" vid="{52AAB0D6-3C1C-4977-87FA-7F403556E4C9}"/>
    </a:ext>
  </a:extLst>
</a:theme>
</file>

<file path=ppt/theme/theme5.xml><?xml version="1.0" encoding="utf-8"?>
<a:theme xmlns:a="http://schemas.openxmlformats.org/drawingml/2006/main" name="1_1a_Flanders' FOOD 3.0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/>
      <a:bodyPr/>
      <a:lstStyle>
        <a:defPPr marL="342900" indent="-342900">
          <a:buClr>
            <a:schemeClr val="accent2"/>
          </a:buClr>
          <a:buSzPct val="110000"/>
          <a:buFont typeface="Arial Narrow" panose="020B0606020202030204" pitchFamily="34" charset="0"/>
          <a:buChar char="■"/>
          <a:defRPr sz="2800" dirty="0" err="1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F 3.0 - PPT templat Light Version_V2.potx" id="{A509FE16-B36D-4776-B972-E159F92BC85A}" vid="{976EC9A9-C957-426C-9EC7-6AAC7A72E181}"/>
    </a:ext>
  </a:extLst>
</a:theme>
</file>

<file path=ppt/theme/theme6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7606</TotalTime>
  <Words>287</Words>
  <Application>Microsoft Office PowerPoint</Application>
  <PresentationFormat>Anpassad</PresentationFormat>
  <Paragraphs>40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JRC-presentation_new-style_template</vt:lpstr>
      <vt:lpstr>1_Flanders' FOOD 3.0 - PPT Template Light</vt:lpstr>
      <vt:lpstr>1a_Flanders' FOOD 3.0</vt:lpstr>
      <vt:lpstr>2_Flanders' FOOD 3.0 - PPT Template Light</vt:lpstr>
      <vt:lpstr>1_1a_Flanders' FOOD 3.0</vt:lpstr>
      <vt:lpstr>PowerPoint-presentation</vt:lpstr>
      <vt:lpstr>Consumer Involvement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RAKHMATULLIN Ruslan (JRC-SEVILLA)</dc:creator>
  <cp:lastModifiedBy>Högman Thomas</cp:lastModifiedBy>
  <cp:revision>216</cp:revision>
  <cp:lastPrinted>2018-03-12T18:43:11Z</cp:lastPrinted>
  <dcterms:created xsi:type="dcterms:W3CDTF">2017-04-24T08:06:23Z</dcterms:created>
  <dcterms:modified xsi:type="dcterms:W3CDTF">2019-12-03T10:00:23Z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e4337213-35f5-41f6-b406-7fb74395720e</vt:lpwstr>
  </property>
  <property fmtid="{D5CDD505-2E9C-101B-9397-08002B2CF9AE}" pid="3" name="Offisync_ServerID">
    <vt:lpwstr>0d3b22a6-6203-4efc-8e8e-b5279256493b</vt:lpwstr>
  </property>
  <property fmtid="{D5CDD505-2E9C-101B-9397-08002B2CF9AE}" pid="4" name="Offisync_UpdateToken">
    <vt:lpwstr>3</vt:lpwstr>
  </property>
  <property fmtid="{D5CDD505-2E9C-101B-9397-08002B2CF9AE}" pid="5" name="Jive_LatestUserAccountName">
    <vt:lpwstr>rakhmru</vt:lpwstr>
  </property>
  <property fmtid="{D5CDD505-2E9C-101B-9397-08002B2CF9AE}" pid="6" name="Offisync_UniqueId">
    <vt:lpwstr>127154</vt:lpwstr>
  </property>
  <property fmtid="{D5CDD505-2E9C-101B-9397-08002B2CF9AE}" pid="7" name="Offisync_ProviderInitializationData">
    <vt:lpwstr>https://connected.cnect.cec.eu.int</vt:lpwstr>
  </property>
</Properties>
</file>