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0" r:id="rId5"/>
  </p:sldMasterIdLst>
  <p:notesMasterIdLst>
    <p:notesMasterId r:id="rId21"/>
  </p:notesMasterIdLst>
  <p:handoutMasterIdLst>
    <p:handoutMasterId r:id="rId22"/>
  </p:handoutMasterIdLst>
  <p:sldIdLst>
    <p:sldId id="256" r:id="rId6"/>
    <p:sldId id="1446" r:id="rId7"/>
    <p:sldId id="1462" r:id="rId8"/>
    <p:sldId id="1455" r:id="rId9"/>
    <p:sldId id="1448" r:id="rId10"/>
    <p:sldId id="1449" r:id="rId11"/>
    <p:sldId id="1431" r:id="rId12"/>
    <p:sldId id="1450" r:id="rId13"/>
    <p:sldId id="1433" r:id="rId14"/>
    <p:sldId id="1439" r:id="rId15"/>
    <p:sldId id="1467" r:id="rId16"/>
    <p:sldId id="1463" r:id="rId17"/>
    <p:sldId id="1464" r:id="rId18"/>
    <p:sldId id="1461" r:id="rId19"/>
    <p:sldId id="25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481"/>
    <a:srgbClr val="83B5CA"/>
    <a:srgbClr val="FFF79D"/>
    <a:srgbClr val="81B2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79" autoAdjust="0"/>
    <p:restoredTop sz="94660"/>
  </p:normalViewPr>
  <p:slideViewPr>
    <p:cSldViewPr snapToGrid="0">
      <p:cViewPr varScale="1">
        <p:scale>
          <a:sx n="53" d="100"/>
          <a:sy n="53" d="100"/>
        </p:scale>
        <p:origin x="874" y="24"/>
      </p:cViewPr>
      <p:guideLst/>
    </p:cSldViewPr>
  </p:slideViewPr>
  <p:notesTextViewPr>
    <p:cViewPr>
      <p:scale>
        <a:sx n="1" d="1"/>
        <a:sy n="1" d="1"/>
      </p:scale>
      <p:origin x="0" y="0"/>
    </p:cViewPr>
  </p:notesTextViewPr>
  <p:notesViewPr>
    <p:cSldViewPr snapToGrid="0">
      <p:cViewPr>
        <p:scale>
          <a:sx n="66" d="100"/>
          <a:sy n="66" d="100"/>
        </p:scale>
        <p:origin x="2550"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3C00B8-AF9A-46DE-BA60-76E52AC41FAA}" type="doc">
      <dgm:prSet loTypeId="urn:microsoft.com/office/officeart/2005/8/layout/gear1" loCatId="cycle" qsTypeId="urn:microsoft.com/office/officeart/2005/8/quickstyle/simple1" qsCatId="simple" csTypeId="urn:microsoft.com/office/officeart/2005/8/colors/colorful3" csCatId="colorful" phldr="1"/>
      <dgm:spPr/>
      <dgm:t>
        <a:bodyPr/>
        <a:lstStyle/>
        <a:p>
          <a:endParaRPr lang="es-ES"/>
        </a:p>
      </dgm:t>
    </dgm:pt>
    <dgm:pt modelId="{25C689C1-B216-4AF9-809A-A6879DC7E347}">
      <dgm:prSet/>
      <dgm:spPr/>
      <dgm:t>
        <a:bodyPr/>
        <a:lstStyle/>
        <a:p>
          <a:r>
            <a:rPr lang="es-ES" dirty="0"/>
            <a:t>Catalogue</a:t>
          </a:r>
        </a:p>
      </dgm:t>
    </dgm:pt>
    <dgm:pt modelId="{A88E7BB6-8DB6-4628-B87F-6F7BB1816C74}" type="parTrans" cxnId="{CA64CE9E-2FBC-4F09-BAD0-166A7853B95C}">
      <dgm:prSet/>
      <dgm:spPr/>
      <dgm:t>
        <a:bodyPr/>
        <a:lstStyle/>
        <a:p>
          <a:endParaRPr lang="es-ES"/>
        </a:p>
      </dgm:t>
    </dgm:pt>
    <dgm:pt modelId="{D15DDED8-DB54-4A03-98BC-E5D4E5B231D7}" type="sibTrans" cxnId="{CA64CE9E-2FBC-4F09-BAD0-166A7853B95C}">
      <dgm:prSet/>
      <dgm:spPr/>
      <dgm:t>
        <a:bodyPr/>
        <a:lstStyle/>
        <a:p>
          <a:endParaRPr lang="es-ES"/>
        </a:p>
      </dgm:t>
    </dgm:pt>
    <dgm:pt modelId="{9D0C982F-E8B9-4401-BD67-45E615269656}">
      <dgm:prSet custT="1"/>
      <dgm:spPr/>
      <dgm:t>
        <a:bodyPr/>
        <a:lstStyle/>
        <a:p>
          <a:r>
            <a:rPr lang="es-ES" sz="1100" dirty="0" err="1"/>
            <a:t>Reinforcing</a:t>
          </a:r>
          <a:r>
            <a:rPr lang="es-ES" sz="1100" dirty="0"/>
            <a:t> </a:t>
          </a:r>
          <a:r>
            <a:rPr lang="es-ES" sz="1100" dirty="0" err="1"/>
            <a:t>Specialisation</a:t>
          </a:r>
          <a:r>
            <a:rPr lang="es-ES" sz="1100" dirty="0"/>
            <a:t> (WP4)</a:t>
          </a:r>
        </a:p>
      </dgm:t>
    </dgm:pt>
    <dgm:pt modelId="{71AB7BBD-0652-45D7-BE45-2538DC573C9B}" type="parTrans" cxnId="{CFBB2274-00CA-4DAB-8543-FFDB64321CC2}">
      <dgm:prSet/>
      <dgm:spPr/>
      <dgm:t>
        <a:bodyPr/>
        <a:lstStyle/>
        <a:p>
          <a:endParaRPr lang="es-ES"/>
        </a:p>
      </dgm:t>
    </dgm:pt>
    <dgm:pt modelId="{9D7AEE2D-98E7-4F43-9167-08BAE4BCDBAA}" type="sibTrans" cxnId="{CFBB2274-00CA-4DAB-8543-FFDB64321CC2}">
      <dgm:prSet/>
      <dgm:spPr/>
      <dgm:t>
        <a:bodyPr/>
        <a:lstStyle/>
        <a:p>
          <a:endParaRPr lang="es-ES"/>
        </a:p>
      </dgm:t>
    </dgm:pt>
    <dgm:pt modelId="{E8AA8E34-0A94-42FB-87BD-574AAA1AECDA}">
      <dgm:prSet custT="1"/>
      <dgm:spPr/>
      <dgm:t>
        <a:bodyPr/>
        <a:lstStyle/>
        <a:p>
          <a:r>
            <a:rPr lang="en-GB" sz="900" b="1" dirty="0"/>
            <a:t>Activate collaboration and Communication (WP1)</a:t>
          </a:r>
          <a:endParaRPr lang="es-ES" sz="900" dirty="0"/>
        </a:p>
      </dgm:t>
    </dgm:pt>
    <dgm:pt modelId="{8EFE9F04-DF18-49CF-9754-043573E6E946}" type="parTrans" cxnId="{69844AB4-61E1-4BA6-8649-6A7A607F0767}">
      <dgm:prSet/>
      <dgm:spPr/>
      <dgm:t>
        <a:bodyPr/>
        <a:lstStyle/>
        <a:p>
          <a:endParaRPr lang="es-ES"/>
        </a:p>
      </dgm:t>
    </dgm:pt>
    <dgm:pt modelId="{06B29FC6-64EF-4EFE-ACF5-A2C29BA8E7B5}" type="sibTrans" cxnId="{69844AB4-61E1-4BA6-8649-6A7A607F0767}">
      <dgm:prSet/>
      <dgm:spPr/>
      <dgm:t>
        <a:bodyPr/>
        <a:lstStyle/>
        <a:p>
          <a:endParaRPr lang="es-ES"/>
        </a:p>
      </dgm:t>
    </dgm:pt>
    <dgm:pt modelId="{C6F0278B-62B5-42C4-86D1-77831BDB0FD4}">
      <dgm:prSet/>
      <dgm:spPr/>
      <dgm:t>
        <a:bodyPr/>
        <a:lstStyle/>
        <a:p>
          <a:endParaRPr lang="es-ES"/>
        </a:p>
      </dgm:t>
    </dgm:pt>
    <dgm:pt modelId="{02F5BABE-576E-4126-B1A5-99B3CB31E978}" type="parTrans" cxnId="{C2155749-1ED6-45D6-9152-DD322589C788}">
      <dgm:prSet/>
      <dgm:spPr/>
      <dgm:t>
        <a:bodyPr/>
        <a:lstStyle/>
        <a:p>
          <a:endParaRPr lang="es-ES"/>
        </a:p>
      </dgm:t>
    </dgm:pt>
    <dgm:pt modelId="{94969AD7-CB8A-4F79-9527-CC747E417766}" type="sibTrans" cxnId="{C2155749-1ED6-45D6-9152-DD322589C788}">
      <dgm:prSet/>
      <dgm:spPr/>
      <dgm:t>
        <a:bodyPr/>
        <a:lstStyle/>
        <a:p>
          <a:endParaRPr lang="es-ES"/>
        </a:p>
      </dgm:t>
    </dgm:pt>
    <dgm:pt modelId="{B2046330-3FDD-4BEE-958C-9C0BD7616A39}">
      <dgm:prSet/>
      <dgm:spPr/>
      <dgm:t>
        <a:bodyPr/>
        <a:lstStyle/>
        <a:p>
          <a:endParaRPr lang="es-ES"/>
        </a:p>
      </dgm:t>
    </dgm:pt>
    <dgm:pt modelId="{32F7116D-CEBF-4AAA-A70F-A633341D9E01}" type="parTrans" cxnId="{58840B91-102C-4E03-9341-FD13A83B819B}">
      <dgm:prSet/>
      <dgm:spPr/>
      <dgm:t>
        <a:bodyPr/>
        <a:lstStyle/>
        <a:p>
          <a:endParaRPr lang="es-ES"/>
        </a:p>
      </dgm:t>
    </dgm:pt>
    <dgm:pt modelId="{EA504C05-C81A-4164-B09C-1D923E8C3D8D}" type="sibTrans" cxnId="{58840B91-102C-4E03-9341-FD13A83B819B}">
      <dgm:prSet/>
      <dgm:spPr/>
      <dgm:t>
        <a:bodyPr/>
        <a:lstStyle/>
        <a:p>
          <a:endParaRPr lang="es-ES"/>
        </a:p>
      </dgm:t>
    </dgm:pt>
    <dgm:pt modelId="{4D230201-F997-4B2C-AC7F-E57ADF5411A5}" type="pres">
      <dgm:prSet presAssocID="{1B3C00B8-AF9A-46DE-BA60-76E52AC41FAA}" presName="composite" presStyleCnt="0">
        <dgm:presLayoutVars>
          <dgm:chMax val="3"/>
          <dgm:animLvl val="lvl"/>
          <dgm:resizeHandles val="exact"/>
        </dgm:presLayoutVars>
      </dgm:prSet>
      <dgm:spPr/>
    </dgm:pt>
    <dgm:pt modelId="{3B7279A7-D49A-4CF4-A725-FC087FCE4F8A}" type="pres">
      <dgm:prSet presAssocID="{25C689C1-B216-4AF9-809A-A6879DC7E347}" presName="gear1" presStyleLbl="node1" presStyleIdx="0" presStyleCnt="3">
        <dgm:presLayoutVars>
          <dgm:chMax val="1"/>
          <dgm:bulletEnabled val="1"/>
        </dgm:presLayoutVars>
      </dgm:prSet>
      <dgm:spPr/>
    </dgm:pt>
    <dgm:pt modelId="{BA3F8B01-4D7E-46E3-9296-EA45E431A1E2}" type="pres">
      <dgm:prSet presAssocID="{25C689C1-B216-4AF9-809A-A6879DC7E347}" presName="gear1srcNode" presStyleLbl="node1" presStyleIdx="0" presStyleCnt="3"/>
      <dgm:spPr/>
    </dgm:pt>
    <dgm:pt modelId="{BE788AB0-71DB-4117-B856-047DE013A825}" type="pres">
      <dgm:prSet presAssocID="{25C689C1-B216-4AF9-809A-A6879DC7E347}" presName="gear1dstNode" presStyleLbl="node1" presStyleIdx="0" presStyleCnt="3"/>
      <dgm:spPr/>
    </dgm:pt>
    <dgm:pt modelId="{3DB29DB7-BD29-447E-8433-CB145FB6A44D}" type="pres">
      <dgm:prSet presAssocID="{9D0C982F-E8B9-4401-BD67-45E615269656}" presName="gear2" presStyleLbl="node1" presStyleIdx="1" presStyleCnt="3">
        <dgm:presLayoutVars>
          <dgm:chMax val="1"/>
          <dgm:bulletEnabled val="1"/>
        </dgm:presLayoutVars>
      </dgm:prSet>
      <dgm:spPr/>
    </dgm:pt>
    <dgm:pt modelId="{21696A65-4F2C-44A7-83F5-EEFCE0420D44}" type="pres">
      <dgm:prSet presAssocID="{9D0C982F-E8B9-4401-BD67-45E615269656}" presName="gear2srcNode" presStyleLbl="node1" presStyleIdx="1" presStyleCnt="3"/>
      <dgm:spPr/>
    </dgm:pt>
    <dgm:pt modelId="{B285F56B-A3C0-4285-97E3-D094B9B75F1E}" type="pres">
      <dgm:prSet presAssocID="{9D0C982F-E8B9-4401-BD67-45E615269656}" presName="gear2dstNode" presStyleLbl="node1" presStyleIdx="1" presStyleCnt="3"/>
      <dgm:spPr/>
    </dgm:pt>
    <dgm:pt modelId="{59B95CBE-A359-433D-A490-22833388C939}" type="pres">
      <dgm:prSet presAssocID="{E8AA8E34-0A94-42FB-87BD-574AAA1AECDA}" presName="gear3" presStyleLbl="node1" presStyleIdx="2" presStyleCnt="3"/>
      <dgm:spPr/>
    </dgm:pt>
    <dgm:pt modelId="{625BE99B-B872-4A99-910D-EDBF2CBC7B0B}" type="pres">
      <dgm:prSet presAssocID="{E8AA8E34-0A94-42FB-87BD-574AAA1AECDA}" presName="gear3tx" presStyleLbl="node1" presStyleIdx="2" presStyleCnt="3">
        <dgm:presLayoutVars>
          <dgm:chMax val="1"/>
          <dgm:bulletEnabled val="1"/>
        </dgm:presLayoutVars>
      </dgm:prSet>
      <dgm:spPr/>
    </dgm:pt>
    <dgm:pt modelId="{3F50D700-7451-4C20-8DA3-1BAB4807DD40}" type="pres">
      <dgm:prSet presAssocID="{E8AA8E34-0A94-42FB-87BD-574AAA1AECDA}" presName="gear3srcNode" presStyleLbl="node1" presStyleIdx="2" presStyleCnt="3"/>
      <dgm:spPr/>
    </dgm:pt>
    <dgm:pt modelId="{C0C99916-8313-499D-900C-1A38FDDDDB58}" type="pres">
      <dgm:prSet presAssocID="{E8AA8E34-0A94-42FB-87BD-574AAA1AECDA}" presName="gear3dstNode" presStyleLbl="node1" presStyleIdx="2" presStyleCnt="3"/>
      <dgm:spPr/>
    </dgm:pt>
    <dgm:pt modelId="{CBB175BB-EFD1-4C24-A415-578B6B36A335}" type="pres">
      <dgm:prSet presAssocID="{D15DDED8-DB54-4A03-98BC-E5D4E5B231D7}" presName="connector1" presStyleLbl="sibTrans2D1" presStyleIdx="0" presStyleCnt="3"/>
      <dgm:spPr/>
    </dgm:pt>
    <dgm:pt modelId="{A08F49E5-A07F-4710-9170-B8978258927B}" type="pres">
      <dgm:prSet presAssocID="{9D7AEE2D-98E7-4F43-9167-08BAE4BCDBAA}" presName="connector2" presStyleLbl="sibTrans2D1" presStyleIdx="1" presStyleCnt="3" custFlipVert="1" custFlipHor="1" custScaleX="6146" custScaleY="64107" custLinFactNeighborX="-96553" custLinFactNeighborY="-7395"/>
      <dgm:spPr/>
    </dgm:pt>
    <dgm:pt modelId="{1809CBBC-F1B6-4478-82CA-9F27B1D279AB}" type="pres">
      <dgm:prSet presAssocID="{06B29FC6-64EF-4EFE-ACF5-A2C29BA8E7B5}" presName="connector3" presStyleLbl="sibTrans2D1" presStyleIdx="2" presStyleCnt="3" custLinFactNeighborX="2789" custLinFactNeighborY="-3437"/>
      <dgm:spPr/>
    </dgm:pt>
  </dgm:ptLst>
  <dgm:cxnLst>
    <dgm:cxn modelId="{C492B710-2361-4A20-865D-E909FD698D45}" type="presOf" srcId="{25C689C1-B216-4AF9-809A-A6879DC7E347}" destId="{3B7279A7-D49A-4CF4-A725-FC087FCE4F8A}" srcOrd="0" destOrd="0" presId="urn:microsoft.com/office/officeart/2005/8/layout/gear1"/>
    <dgm:cxn modelId="{15855914-4AEC-4371-B86E-428F9A404FFD}" type="presOf" srcId="{25C689C1-B216-4AF9-809A-A6879DC7E347}" destId="{BA3F8B01-4D7E-46E3-9296-EA45E431A1E2}" srcOrd="1" destOrd="0" presId="urn:microsoft.com/office/officeart/2005/8/layout/gear1"/>
    <dgm:cxn modelId="{3951CE3D-128B-4751-8CCC-6D8915998833}" type="presOf" srcId="{9D7AEE2D-98E7-4F43-9167-08BAE4BCDBAA}" destId="{A08F49E5-A07F-4710-9170-B8978258927B}" srcOrd="0" destOrd="0" presId="urn:microsoft.com/office/officeart/2005/8/layout/gear1"/>
    <dgm:cxn modelId="{C2155749-1ED6-45D6-9152-DD322589C788}" srcId="{1B3C00B8-AF9A-46DE-BA60-76E52AC41FAA}" destId="{C6F0278B-62B5-42C4-86D1-77831BDB0FD4}" srcOrd="3" destOrd="0" parTransId="{02F5BABE-576E-4126-B1A5-99B3CB31E978}" sibTransId="{94969AD7-CB8A-4F79-9527-CC747E417766}"/>
    <dgm:cxn modelId="{5970734E-5CE0-4BF1-AB29-BDCF76998598}" type="presOf" srcId="{E8AA8E34-0A94-42FB-87BD-574AAA1AECDA}" destId="{3F50D700-7451-4C20-8DA3-1BAB4807DD40}" srcOrd="2" destOrd="0" presId="urn:microsoft.com/office/officeart/2005/8/layout/gear1"/>
    <dgm:cxn modelId="{CFBB2274-00CA-4DAB-8543-FFDB64321CC2}" srcId="{1B3C00B8-AF9A-46DE-BA60-76E52AC41FAA}" destId="{9D0C982F-E8B9-4401-BD67-45E615269656}" srcOrd="1" destOrd="0" parTransId="{71AB7BBD-0652-45D7-BE45-2538DC573C9B}" sibTransId="{9D7AEE2D-98E7-4F43-9167-08BAE4BCDBAA}"/>
    <dgm:cxn modelId="{2E073C80-5D04-449A-A3A9-3209DC4812C3}" type="presOf" srcId="{E8AA8E34-0A94-42FB-87BD-574AAA1AECDA}" destId="{59B95CBE-A359-433D-A490-22833388C939}" srcOrd="0" destOrd="0" presId="urn:microsoft.com/office/officeart/2005/8/layout/gear1"/>
    <dgm:cxn modelId="{12E7E38B-5177-4B80-B11C-E19DE09D7390}" type="presOf" srcId="{9D0C982F-E8B9-4401-BD67-45E615269656}" destId="{3DB29DB7-BD29-447E-8433-CB145FB6A44D}" srcOrd="0" destOrd="0" presId="urn:microsoft.com/office/officeart/2005/8/layout/gear1"/>
    <dgm:cxn modelId="{58840B91-102C-4E03-9341-FD13A83B819B}" srcId="{1B3C00B8-AF9A-46DE-BA60-76E52AC41FAA}" destId="{B2046330-3FDD-4BEE-958C-9C0BD7616A39}" srcOrd="4" destOrd="0" parTransId="{32F7116D-CEBF-4AAA-A70F-A633341D9E01}" sibTransId="{EA504C05-C81A-4164-B09C-1D923E8C3D8D}"/>
    <dgm:cxn modelId="{289FA892-27F7-4A3B-9AF5-C2B3CD57B8AC}" type="presOf" srcId="{E8AA8E34-0A94-42FB-87BD-574AAA1AECDA}" destId="{C0C99916-8313-499D-900C-1A38FDDDDB58}" srcOrd="3" destOrd="0" presId="urn:microsoft.com/office/officeart/2005/8/layout/gear1"/>
    <dgm:cxn modelId="{9CF0CF9D-C492-4370-9AF5-653DA3CC4BA5}" type="presOf" srcId="{1B3C00B8-AF9A-46DE-BA60-76E52AC41FAA}" destId="{4D230201-F997-4B2C-AC7F-E57ADF5411A5}" srcOrd="0" destOrd="0" presId="urn:microsoft.com/office/officeart/2005/8/layout/gear1"/>
    <dgm:cxn modelId="{CA64CE9E-2FBC-4F09-BAD0-166A7853B95C}" srcId="{1B3C00B8-AF9A-46DE-BA60-76E52AC41FAA}" destId="{25C689C1-B216-4AF9-809A-A6879DC7E347}" srcOrd="0" destOrd="0" parTransId="{A88E7BB6-8DB6-4628-B87F-6F7BB1816C74}" sibTransId="{D15DDED8-DB54-4A03-98BC-E5D4E5B231D7}"/>
    <dgm:cxn modelId="{3BBC2FA8-7F4B-4C57-AD74-0EEC9BE34B4D}" type="presOf" srcId="{06B29FC6-64EF-4EFE-ACF5-A2C29BA8E7B5}" destId="{1809CBBC-F1B6-4478-82CA-9F27B1D279AB}" srcOrd="0" destOrd="0" presId="urn:microsoft.com/office/officeart/2005/8/layout/gear1"/>
    <dgm:cxn modelId="{69844AB4-61E1-4BA6-8649-6A7A607F0767}" srcId="{1B3C00B8-AF9A-46DE-BA60-76E52AC41FAA}" destId="{E8AA8E34-0A94-42FB-87BD-574AAA1AECDA}" srcOrd="2" destOrd="0" parTransId="{8EFE9F04-DF18-49CF-9754-043573E6E946}" sibTransId="{06B29FC6-64EF-4EFE-ACF5-A2C29BA8E7B5}"/>
    <dgm:cxn modelId="{7D057BCF-0060-4F02-97BC-161E5F82438D}" type="presOf" srcId="{25C689C1-B216-4AF9-809A-A6879DC7E347}" destId="{BE788AB0-71DB-4117-B856-047DE013A825}" srcOrd="2" destOrd="0" presId="urn:microsoft.com/office/officeart/2005/8/layout/gear1"/>
    <dgm:cxn modelId="{655753D2-7EE8-49BC-A642-075F5A97AF52}" type="presOf" srcId="{9D0C982F-E8B9-4401-BD67-45E615269656}" destId="{21696A65-4F2C-44A7-83F5-EEFCE0420D44}" srcOrd="1" destOrd="0" presId="urn:microsoft.com/office/officeart/2005/8/layout/gear1"/>
    <dgm:cxn modelId="{985E65EA-1FE2-4568-A74B-F36932736421}" type="presOf" srcId="{9D0C982F-E8B9-4401-BD67-45E615269656}" destId="{B285F56B-A3C0-4285-97E3-D094B9B75F1E}" srcOrd="2" destOrd="0" presId="urn:microsoft.com/office/officeart/2005/8/layout/gear1"/>
    <dgm:cxn modelId="{EFB79DF9-76D0-4174-AD55-8AF25051A6A0}" type="presOf" srcId="{E8AA8E34-0A94-42FB-87BD-574AAA1AECDA}" destId="{625BE99B-B872-4A99-910D-EDBF2CBC7B0B}" srcOrd="1" destOrd="0" presId="urn:microsoft.com/office/officeart/2005/8/layout/gear1"/>
    <dgm:cxn modelId="{C920A4FA-CB72-4BD2-8EAB-6129CEDF199A}" type="presOf" srcId="{D15DDED8-DB54-4A03-98BC-E5D4E5B231D7}" destId="{CBB175BB-EFD1-4C24-A415-578B6B36A335}" srcOrd="0" destOrd="0" presId="urn:microsoft.com/office/officeart/2005/8/layout/gear1"/>
    <dgm:cxn modelId="{52EA6123-E3C1-4D21-94F4-2839F552B21C}" type="presParOf" srcId="{4D230201-F997-4B2C-AC7F-E57ADF5411A5}" destId="{3B7279A7-D49A-4CF4-A725-FC087FCE4F8A}" srcOrd="0" destOrd="0" presId="urn:microsoft.com/office/officeart/2005/8/layout/gear1"/>
    <dgm:cxn modelId="{03464437-61FD-4FE2-A218-F7B36A4A1A5B}" type="presParOf" srcId="{4D230201-F997-4B2C-AC7F-E57ADF5411A5}" destId="{BA3F8B01-4D7E-46E3-9296-EA45E431A1E2}" srcOrd="1" destOrd="0" presId="urn:microsoft.com/office/officeart/2005/8/layout/gear1"/>
    <dgm:cxn modelId="{2C8077E2-361D-4327-A92A-D55F390DE818}" type="presParOf" srcId="{4D230201-F997-4B2C-AC7F-E57ADF5411A5}" destId="{BE788AB0-71DB-4117-B856-047DE013A825}" srcOrd="2" destOrd="0" presId="urn:microsoft.com/office/officeart/2005/8/layout/gear1"/>
    <dgm:cxn modelId="{1692EE3F-923E-495D-8132-0A47B935DF84}" type="presParOf" srcId="{4D230201-F997-4B2C-AC7F-E57ADF5411A5}" destId="{3DB29DB7-BD29-447E-8433-CB145FB6A44D}" srcOrd="3" destOrd="0" presId="urn:microsoft.com/office/officeart/2005/8/layout/gear1"/>
    <dgm:cxn modelId="{7B8ED96D-A8DD-4877-B4F2-AA8C85FD868A}" type="presParOf" srcId="{4D230201-F997-4B2C-AC7F-E57ADF5411A5}" destId="{21696A65-4F2C-44A7-83F5-EEFCE0420D44}" srcOrd="4" destOrd="0" presId="urn:microsoft.com/office/officeart/2005/8/layout/gear1"/>
    <dgm:cxn modelId="{156D6377-A5DD-45E3-928D-8FC4E50E94A2}" type="presParOf" srcId="{4D230201-F997-4B2C-AC7F-E57ADF5411A5}" destId="{B285F56B-A3C0-4285-97E3-D094B9B75F1E}" srcOrd="5" destOrd="0" presId="urn:microsoft.com/office/officeart/2005/8/layout/gear1"/>
    <dgm:cxn modelId="{27DDD0DB-0170-4D9E-9613-F1716CCBFD9C}" type="presParOf" srcId="{4D230201-F997-4B2C-AC7F-E57ADF5411A5}" destId="{59B95CBE-A359-433D-A490-22833388C939}" srcOrd="6" destOrd="0" presId="urn:microsoft.com/office/officeart/2005/8/layout/gear1"/>
    <dgm:cxn modelId="{00CA663A-3084-4315-9F26-9154C298BC27}" type="presParOf" srcId="{4D230201-F997-4B2C-AC7F-E57ADF5411A5}" destId="{625BE99B-B872-4A99-910D-EDBF2CBC7B0B}" srcOrd="7" destOrd="0" presId="urn:microsoft.com/office/officeart/2005/8/layout/gear1"/>
    <dgm:cxn modelId="{B03C6E43-1CE0-4B23-B33D-8D3AAD5A59D1}" type="presParOf" srcId="{4D230201-F997-4B2C-AC7F-E57ADF5411A5}" destId="{3F50D700-7451-4C20-8DA3-1BAB4807DD40}" srcOrd="8" destOrd="0" presId="urn:microsoft.com/office/officeart/2005/8/layout/gear1"/>
    <dgm:cxn modelId="{87CEBCA6-7593-4F41-A1F0-B8D4EB640625}" type="presParOf" srcId="{4D230201-F997-4B2C-AC7F-E57ADF5411A5}" destId="{C0C99916-8313-499D-900C-1A38FDDDDB58}" srcOrd="9" destOrd="0" presId="urn:microsoft.com/office/officeart/2005/8/layout/gear1"/>
    <dgm:cxn modelId="{0DE61283-C1FB-4C2F-8E7B-FB742C8F305D}" type="presParOf" srcId="{4D230201-F997-4B2C-AC7F-E57ADF5411A5}" destId="{CBB175BB-EFD1-4C24-A415-578B6B36A335}" srcOrd="10" destOrd="0" presId="urn:microsoft.com/office/officeart/2005/8/layout/gear1"/>
    <dgm:cxn modelId="{08EBF0CD-C901-4517-9270-169CFBB103AD}" type="presParOf" srcId="{4D230201-F997-4B2C-AC7F-E57ADF5411A5}" destId="{A08F49E5-A07F-4710-9170-B8978258927B}" srcOrd="11" destOrd="0" presId="urn:microsoft.com/office/officeart/2005/8/layout/gear1"/>
    <dgm:cxn modelId="{B2E18876-8F28-442E-8189-25A33D9E1C99}" type="presParOf" srcId="{4D230201-F997-4B2C-AC7F-E57ADF5411A5}" destId="{1809CBBC-F1B6-4478-82CA-9F27B1D279A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8DD2A6-304E-4E2D-851D-CAB2BE80530D}" type="doc">
      <dgm:prSet loTypeId="urn:microsoft.com/office/officeart/2005/8/layout/pyramid2" loCatId="pyramid" qsTypeId="urn:microsoft.com/office/officeart/2005/8/quickstyle/simple1" qsCatId="simple" csTypeId="urn:microsoft.com/office/officeart/2005/8/colors/colorful1" csCatId="colorful" phldr="1"/>
      <dgm:spPr/>
      <dgm:t>
        <a:bodyPr/>
        <a:lstStyle/>
        <a:p>
          <a:endParaRPr lang="es-ES"/>
        </a:p>
      </dgm:t>
    </dgm:pt>
    <dgm:pt modelId="{7B2710D5-995F-4BE2-9FA5-15DB52038E38}">
      <dgm:prSet custT="1"/>
      <dgm:spPr/>
      <dgm:t>
        <a:bodyPr/>
        <a:lstStyle/>
        <a:p>
          <a:r>
            <a:rPr lang="en-US" sz="2000" b="1" dirty="0">
              <a:solidFill>
                <a:schemeClr val="accent2"/>
              </a:solidFill>
            </a:rPr>
            <a:t>DIH Maturity Assessment</a:t>
          </a:r>
          <a:r>
            <a:rPr lang="en-US" sz="2000" dirty="0">
              <a:solidFill>
                <a:schemeClr val="accent2"/>
              </a:solidFill>
            </a:rPr>
            <a:t> </a:t>
          </a:r>
          <a:r>
            <a:rPr lang="en-US" sz="1700" dirty="0"/>
            <a:t>leading to inspiring cases</a:t>
          </a:r>
          <a:endParaRPr lang="es-ES" sz="1700" dirty="0"/>
        </a:p>
      </dgm:t>
    </dgm:pt>
    <dgm:pt modelId="{E49377A3-685C-429B-9CB3-0844136A0313}" type="parTrans" cxnId="{C758966A-30A7-4470-8B7A-539CB643E6F9}">
      <dgm:prSet/>
      <dgm:spPr/>
      <dgm:t>
        <a:bodyPr/>
        <a:lstStyle/>
        <a:p>
          <a:endParaRPr lang="es-ES"/>
        </a:p>
      </dgm:t>
    </dgm:pt>
    <dgm:pt modelId="{2F69E31E-F14E-451D-96B0-F71F005E9C31}" type="sibTrans" cxnId="{C758966A-30A7-4470-8B7A-539CB643E6F9}">
      <dgm:prSet/>
      <dgm:spPr/>
      <dgm:t>
        <a:bodyPr/>
        <a:lstStyle/>
        <a:p>
          <a:endParaRPr lang="es-ES"/>
        </a:p>
      </dgm:t>
    </dgm:pt>
    <dgm:pt modelId="{FDA057AC-5D5C-4333-B1EA-DD2851523EE6}">
      <dgm:prSet custT="1"/>
      <dgm:spPr/>
      <dgm:t>
        <a:bodyPr/>
        <a:lstStyle/>
        <a:p>
          <a:r>
            <a:rPr lang="en-US" sz="2000" b="1" kern="1200" dirty="0">
              <a:solidFill>
                <a:srgbClr val="54A021"/>
              </a:solidFill>
              <a:latin typeface="Trebuchet MS" panose="020B0603020202020204"/>
              <a:ea typeface="+mn-ea"/>
              <a:cs typeface="+mn-cs"/>
            </a:rPr>
            <a:t>Active Collaboration/</a:t>
          </a:r>
        </a:p>
        <a:p>
          <a:r>
            <a:rPr lang="en-US" sz="2000" b="1" kern="1200" dirty="0">
              <a:solidFill>
                <a:srgbClr val="54A021"/>
              </a:solidFill>
              <a:latin typeface="Trebuchet MS" panose="020B0603020202020204"/>
              <a:ea typeface="+mn-ea"/>
              <a:cs typeface="+mn-cs"/>
            </a:rPr>
            <a:t>Communication</a:t>
          </a:r>
          <a:endParaRPr lang="es-ES" sz="2000" b="1" kern="1200" dirty="0">
            <a:solidFill>
              <a:srgbClr val="54A021"/>
            </a:solidFill>
            <a:latin typeface="Trebuchet MS" panose="020B0603020202020204"/>
            <a:ea typeface="+mn-ea"/>
            <a:cs typeface="+mn-cs"/>
          </a:endParaRPr>
        </a:p>
      </dgm:t>
    </dgm:pt>
    <dgm:pt modelId="{17B79D3E-EF27-47C0-B31C-012834487F43}" type="parTrans" cxnId="{6173DC63-BF4B-4CEE-AFD7-9DA0C239C9C8}">
      <dgm:prSet/>
      <dgm:spPr/>
      <dgm:t>
        <a:bodyPr/>
        <a:lstStyle/>
        <a:p>
          <a:endParaRPr lang="es-ES"/>
        </a:p>
      </dgm:t>
    </dgm:pt>
    <dgm:pt modelId="{A409D969-603F-45AA-965B-12A07534A7A8}" type="sibTrans" cxnId="{6173DC63-BF4B-4CEE-AFD7-9DA0C239C9C8}">
      <dgm:prSet/>
      <dgm:spPr/>
      <dgm:t>
        <a:bodyPr/>
        <a:lstStyle/>
        <a:p>
          <a:endParaRPr lang="es-ES"/>
        </a:p>
      </dgm:t>
    </dgm:pt>
    <dgm:pt modelId="{05B644C7-C1FA-4AF4-8899-A2AB736369B1}">
      <dgm:prSet custT="1"/>
      <dgm:spPr/>
      <dgm:t>
        <a:bodyPr/>
        <a:lstStyle/>
        <a:p>
          <a:r>
            <a:rPr lang="en-US" sz="2000" b="1" kern="1200" dirty="0">
              <a:solidFill>
                <a:srgbClr val="54A021"/>
              </a:solidFill>
              <a:latin typeface="Trebuchet MS" panose="020B0603020202020204"/>
              <a:ea typeface="+mn-ea"/>
              <a:cs typeface="+mn-cs"/>
            </a:rPr>
            <a:t>Working Groups </a:t>
          </a:r>
          <a:r>
            <a:rPr lang="en-US" sz="1700" kern="1200" dirty="0"/>
            <a:t>to make the EU DIH Community active and dynamic</a:t>
          </a:r>
          <a:endParaRPr lang="es-ES" sz="1700" kern="1200" dirty="0"/>
        </a:p>
      </dgm:t>
    </dgm:pt>
    <dgm:pt modelId="{3FEF3327-33A5-4C9C-9D26-257084C667CF}" type="parTrans" cxnId="{0762D133-A028-4095-BFDD-1F5355F725A9}">
      <dgm:prSet/>
      <dgm:spPr/>
      <dgm:t>
        <a:bodyPr/>
        <a:lstStyle/>
        <a:p>
          <a:endParaRPr lang="es-ES"/>
        </a:p>
      </dgm:t>
    </dgm:pt>
    <dgm:pt modelId="{0F9A1CCC-A83C-4B49-86CB-89C81EEE03FB}" type="sibTrans" cxnId="{0762D133-A028-4095-BFDD-1F5355F725A9}">
      <dgm:prSet/>
      <dgm:spPr/>
      <dgm:t>
        <a:bodyPr/>
        <a:lstStyle/>
        <a:p>
          <a:endParaRPr lang="es-ES"/>
        </a:p>
      </dgm:t>
    </dgm:pt>
    <dgm:pt modelId="{82F47730-5850-47ED-BC4E-51B993D2E183}">
      <dgm:prSet custT="1"/>
      <dgm:spPr/>
      <dgm:t>
        <a:bodyPr/>
        <a:lstStyle/>
        <a:p>
          <a:r>
            <a:rPr lang="en-US" sz="1700" kern="1200" dirty="0"/>
            <a:t>To initiate the actual </a:t>
          </a:r>
          <a:r>
            <a:rPr lang="en-US" sz="2000" b="1" kern="1200" dirty="0">
              <a:solidFill>
                <a:srgbClr val="54A021"/>
              </a:solidFill>
              <a:latin typeface="Trebuchet MS" panose="020B0603020202020204"/>
              <a:ea typeface="+mn-ea"/>
              <a:cs typeface="+mn-cs"/>
            </a:rPr>
            <a:t>upgrade </a:t>
          </a:r>
          <a:r>
            <a:rPr lang="en-US" sz="1700" kern="1200" dirty="0">
              <a:solidFill>
                <a:prstClr val="black">
                  <a:hueOff val="0"/>
                  <a:satOff val="0"/>
                  <a:lumOff val="0"/>
                  <a:alphaOff val="0"/>
                </a:prstClr>
              </a:solidFill>
              <a:latin typeface="Trebuchet MS" panose="020B0603020202020204"/>
              <a:ea typeface="+mn-ea"/>
              <a:cs typeface="+mn-cs"/>
            </a:rPr>
            <a:t>of the </a:t>
          </a:r>
          <a:r>
            <a:rPr lang="en-US" sz="2000" b="1" kern="1200" dirty="0">
              <a:solidFill>
                <a:srgbClr val="54A021"/>
              </a:solidFill>
              <a:latin typeface="Trebuchet MS" panose="020B0603020202020204"/>
              <a:ea typeface="+mn-ea"/>
              <a:cs typeface="+mn-cs"/>
            </a:rPr>
            <a:t>Catalogue </a:t>
          </a:r>
          <a:r>
            <a:rPr lang="en-US" sz="1700" kern="1200" dirty="0"/>
            <a:t>in </a:t>
          </a:r>
          <a:r>
            <a:rPr lang="en-US" sz="2000" b="1" kern="1200" dirty="0">
              <a:solidFill>
                <a:srgbClr val="54A021"/>
              </a:solidFill>
              <a:latin typeface="Trebuchet MS" panose="020B0603020202020204"/>
              <a:ea typeface="+mn-ea"/>
              <a:cs typeface="+mn-cs"/>
            </a:rPr>
            <a:t>cooperation with DIHs</a:t>
          </a:r>
          <a:r>
            <a:rPr lang="en-US" sz="1700" kern="1200" dirty="0"/>
            <a:t>.</a:t>
          </a:r>
          <a:endParaRPr lang="es-ES" sz="1700" kern="1200" dirty="0"/>
        </a:p>
      </dgm:t>
    </dgm:pt>
    <dgm:pt modelId="{4983F981-DE4D-460F-8BBF-3D94DA7B1076}" type="parTrans" cxnId="{C5A4D3A1-A4F1-41E5-9D59-6F78E33FE7EB}">
      <dgm:prSet/>
      <dgm:spPr/>
      <dgm:t>
        <a:bodyPr/>
        <a:lstStyle/>
        <a:p>
          <a:endParaRPr lang="es-ES"/>
        </a:p>
      </dgm:t>
    </dgm:pt>
    <dgm:pt modelId="{0A6A1395-1A92-4136-AB37-86F75CA032D8}" type="sibTrans" cxnId="{C5A4D3A1-A4F1-41E5-9D59-6F78E33FE7EB}">
      <dgm:prSet/>
      <dgm:spPr/>
      <dgm:t>
        <a:bodyPr/>
        <a:lstStyle/>
        <a:p>
          <a:endParaRPr lang="es-ES"/>
        </a:p>
      </dgm:t>
    </dgm:pt>
    <dgm:pt modelId="{C9E92520-55CE-458E-8114-3644F76D0221}" type="pres">
      <dgm:prSet presAssocID="{618DD2A6-304E-4E2D-851D-CAB2BE80530D}" presName="compositeShape" presStyleCnt="0">
        <dgm:presLayoutVars>
          <dgm:dir/>
          <dgm:resizeHandles/>
        </dgm:presLayoutVars>
      </dgm:prSet>
      <dgm:spPr/>
    </dgm:pt>
    <dgm:pt modelId="{2971FF60-341F-4E04-A798-F7BC4EB029B9}" type="pres">
      <dgm:prSet presAssocID="{618DD2A6-304E-4E2D-851D-CAB2BE80530D}" presName="pyramid" presStyleLbl="node1" presStyleIdx="0" presStyleCnt="1"/>
      <dgm:spPr/>
    </dgm:pt>
    <dgm:pt modelId="{855F4EDF-2175-4F51-B307-B1B07EFB2767}" type="pres">
      <dgm:prSet presAssocID="{618DD2A6-304E-4E2D-851D-CAB2BE80530D}" presName="theList" presStyleCnt="0"/>
      <dgm:spPr/>
    </dgm:pt>
    <dgm:pt modelId="{9B29EDDD-2CD2-478E-90DE-D0777309E24F}" type="pres">
      <dgm:prSet presAssocID="{7B2710D5-995F-4BE2-9FA5-15DB52038E38}" presName="aNode" presStyleLbl="fgAcc1" presStyleIdx="0" presStyleCnt="4">
        <dgm:presLayoutVars>
          <dgm:bulletEnabled val="1"/>
        </dgm:presLayoutVars>
      </dgm:prSet>
      <dgm:spPr/>
    </dgm:pt>
    <dgm:pt modelId="{7720AA9A-5126-40B9-8CC7-B6B19E585CA4}" type="pres">
      <dgm:prSet presAssocID="{7B2710D5-995F-4BE2-9FA5-15DB52038E38}" presName="aSpace" presStyleCnt="0"/>
      <dgm:spPr/>
    </dgm:pt>
    <dgm:pt modelId="{2295AA65-E910-4033-92EF-F6CC1FF53247}" type="pres">
      <dgm:prSet presAssocID="{05B644C7-C1FA-4AF4-8899-A2AB736369B1}" presName="aNode" presStyleLbl="fgAcc1" presStyleIdx="1" presStyleCnt="4">
        <dgm:presLayoutVars>
          <dgm:bulletEnabled val="1"/>
        </dgm:presLayoutVars>
      </dgm:prSet>
      <dgm:spPr/>
    </dgm:pt>
    <dgm:pt modelId="{503C67EE-12A1-44E0-BE8F-88B5AC9D784E}" type="pres">
      <dgm:prSet presAssocID="{05B644C7-C1FA-4AF4-8899-A2AB736369B1}" presName="aSpace" presStyleCnt="0"/>
      <dgm:spPr/>
    </dgm:pt>
    <dgm:pt modelId="{98D61873-F954-4D81-93A3-C0741F1E0667}" type="pres">
      <dgm:prSet presAssocID="{82F47730-5850-47ED-BC4E-51B993D2E183}" presName="aNode" presStyleLbl="fgAcc1" presStyleIdx="2" presStyleCnt="4">
        <dgm:presLayoutVars>
          <dgm:bulletEnabled val="1"/>
        </dgm:presLayoutVars>
      </dgm:prSet>
      <dgm:spPr/>
    </dgm:pt>
    <dgm:pt modelId="{C080A40D-C85F-487D-B01A-41796A1611E3}" type="pres">
      <dgm:prSet presAssocID="{82F47730-5850-47ED-BC4E-51B993D2E183}" presName="aSpace" presStyleCnt="0"/>
      <dgm:spPr/>
    </dgm:pt>
    <dgm:pt modelId="{D665250E-7382-46CB-B50F-E276A1CC8755}" type="pres">
      <dgm:prSet presAssocID="{FDA057AC-5D5C-4333-B1EA-DD2851523EE6}" presName="aNode" presStyleLbl="fgAcc1" presStyleIdx="3" presStyleCnt="4">
        <dgm:presLayoutVars>
          <dgm:bulletEnabled val="1"/>
        </dgm:presLayoutVars>
      </dgm:prSet>
      <dgm:spPr/>
    </dgm:pt>
    <dgm:pt modelId="{A33FC5DF-DEDD-422B-BA8A-6D7B206DF74B}" type="pres">
      <dgm:prSet presAssocID="{FDA057AC-5D5C-4333-B1EA-DD2851523EE6}" presName="aSpace" presStyleCnt="0"/>
      <dgm:spPr/>
    </dgm:pt>
  </dgm:ptLst>
  <dgm:cxnLst>
    <dgm:cxn modelId="{FB8A5731-FEC9-43B4-B7B4-92D24FD08D53}" type="presOf" srcId="{05B644C7-C1FA-4AF4-8899-A2AB736369B1}" destId="{2295AA65-E910-4033-92EF-F6CC1FF53247}" srcOrd="0" destOrd="0" presId="urn:microsoft.com/office/officeart/2005/8/layout/pyramid2"/>
    <dgm:cxn modelId="{0762D133-A028-4095-BFDD-1F5355F725A9}" srcId="{618DD2A6-304E-4E2D-851D-CAB2BE80530D}" destId="{05B644C7-C1FA-4AF4-8899-A2AB736369B1}" srcOrd="1" destOrd="0" parTransId="{3FEF3327-33A5-4C9C-9D26-257084C667CF}" sibTransId="{0F9A1CCC-A83C-4B49-86CB-89C81EEE03FB}"/>
    <dgm:cxn modelId="{6173DC63-BF4B-4CEE-AFD7-9DA0C239C9C8}" srcId="{618DD2A6-304E-4E2D-851D-CAB2BE80530D}" destId="{FDA057AC-5D5C-4333-B1EA-DD2851523EE6}" srcOrd="3" destOrd="0" parTransId="{17B79D3E-EF27-47C0-B31C-012834487F43}" sibTransId="{A409D969-603F-45AA-965B-12A07534A7A8}"/>
    <dgm:cxn modelId="{C758966A-30A7-4470-8B7A-539CB643E6F9}" srcId="{618DD2A6-304E-4E2D-851D-CAB2BE80530D}" destId="{7B2710D5-995F-4BE2-9FA5-15DB52038E38}" srcOrd="0" destOrd="0" parTransId="{E49377A3-685C-429B-9CB3-0844136A0313}" sibTransId="{2F69E31E-F14E-451D-96B0-F71F005E9C31}"/>
    <dgm:cxn modelId="{6FED047D-47F0-4270-8DF1-2F6BC2DBC9F1}" type="presOf" srcId="{82F47730-5850-47ED-BC4E-51B993D2E183}" destId="{98D61873-F954-4D81-93A3-C0741F1E0667}" srcOrd="0" destOrd="0" presId="urn:microsoft.com/office/officeart/2005/8/layout/pyramid2"/>
    <dgm:cxn modelId="{C5A4D3A1-A4F1-41E5-9D59-6F78E33FE7EB}" srcId="{618DD2A6-304E-4E2D-851D-CAB2BE80530D}" destId="{82F47730-5850-47ED-BC4E-51B993D2E183}" srcOrd="2" destOrd="0" parTransId="{4983F981-DE4D-460F-8BBF-3D94DA7B1076}" sibTransId="{0A6A1395-1A92-4136-AB37-86F75CA032D8}"/>
    <dgm:cxn modelId="{6EFAE9A8-EC78-43AC-8DBE-D93A9D830FCC}" type="presOf" srcId="{FDA057AC-5D5C-4333-B1EA-DD2851523EE6}" destId="{D665250E-7382-46CB-B50F-E276A1CC8755}" srcOrd="0" destOrd="0" presId="urn:microsoft.com/office/officeart/2005/8/layout/pyramid2"/>
    <dgm:cxn modelId="{F5A9C3CE-3AC4-4954-843F-2289AB68442B}" type="presOf" srcId="{7B2710D5-995F-4BE2-9FA5-15DB52038E38}" destId="{9B29EDDD-2CD2-478E-90DE-D0777309E24F}" srcOrd="0" destOrd="0" presId="urn:microsoft.com/office/officeart/2005/8/layout/pyramid2"/>
    <dgm:cxn modelId="{B3BABAE1-0709-4731-BBF6-42FE91FD13C6}" type="presOf" srcId="{618DD2A6-304E-4E2D-851D-CAB2BE80530D}" destId="{C9E92520-55CE-458E-8114-3644F76D0221}" srcOrd="0" destOrd="0" presId="urn:microsoft.com/office/officeart/2005/8/layout/pyramid2"/>
    <dgm:cxn modelId="{9183DF5E-9844-4F1D-A684-CAF5AD0A9BB3}" type="presParOf" srcId="{C9E92520-55CE-458E-8114-3644F76D0221}" destId="{2971FF60-341F-4E04-A798-F7BC4EB029B9}" srcOrd="0" destOrd="0" presId="urn:microsoft.com/office/officeart/2005/8/layout/pyramid2"/>
    <dgm:cxn modelId="{2D61AD5D-D4C4-4782-968A-C95D6385F2C1}" type="presParOf" srcId="{C9E92520-55CE-458E-8114-3644F76D0221}" destId="{855F4EDF-2175-4F51-B307-B1B07EFB2767}" srcOrd="1" destOrd="0" presId="urn:microsoft.com/office/officeart/2005/8/layout/pyramid2"/>
    <dgm:cxn modelId="{758CB099-2BDB-4F1B-BD86-6F6B520288EC}" type="presParOf" srcId="{855F4EDF-2175-4F51-B307-B1B07EFB2767}" destId="{9B29EDDD-2CD2-478E-90DE-D0777309E24F}" srcOrd="0" destOrd="0" presId="urn:microsoft.com/office/officeart/2005/8/layout/pyramid2"/>
    <dgm:cxn modelId="{82A4EE0B-83B2-407A-B7C0-829CFBF2DAB2}" type="presParOf" srcId="{855F4EDF-2175-4F51-B307-B1B07EFB2767}" destId="{7720AA9A-5126-40B9-8CC7-B6B19E585CA4}" srcOrd="1" destOrd="0" presId="urn:microsoft.com/office/officeart/2005/8/layout/pyramid2"/>
    <dgm:cxn modelId="{3F477103-E4EE-47EF-8A8A-7110A2E9B102}" type="presParOf" srcId="{855F4EDF-2175-4F51-B307-B1B07EFB2767}" destId="{2295AA65-E910-4033-92EF-F6CC1FF53247}" srcOrd="2" destOrd="0" presId="urn:microsoft.com/office/officeart/2005/8/layout/pyramid2"/>
    <dgm:cxn modelId="{2D040989-466F-4F61-9237-D2E375E4AD14}" type="presParOf" srcId="{855F4EDF-2175-4F51-B307-B1B07EFB2767}" destId="{503C67EE-12A1-44E0-BE8F-88B5AC9D784E}" srcOrd="3" destOrd="0" presId="urn:microsoft.com/office/officeart/2005/8/layout/pyramid2"/>
    <dgm:cxn modelId="{B601CF8E-19FD-40B4-9A19-1F3172778625}" type="presParOf" srcId="{855F4EDF-2175-4F51-B307-B1B07EFB2767}" destId="{98D61873-F954-4D81-93A3-C0741F1E0667}" srcOrd="4" destOrd="0" presId="urn:microsoft.com/office/officeart/2005/8/layout/pyramid2"/>
    <dgm:cxn modelId="{DCF46BEF-AC1A-4005-8317-A401E0DBFDCE}" type="presParOf" srcId="{855F4EDF-2175-4F51-B307-B1B07EFB2767}" destId="{C080A40D-C85F-487D-B01A-41796A1611E3}" srcOrd="5" destOrd="0" presId="urn:microsoft.com/office/officeart/2005/8/layout/pyramid2"/>
    <dgm:cxn modelId="{7A24BC34-1F41-4F42-B343-F909D043A84A}" type="presParOf" srcId="{855F4EDF-2175-4F51-B307-B1B07EFB2767}" destId="{D665250E-7382-46CB-B50F-E276A1CC8755}" srcOrd="6" destOrd="0" presId="urn:microsoft.com/office/officeart/2005/8/layout/pyramid2"/>
    <dgm:cxn modelId="{E7383793-61CF-4649-85E4-5521E99D0081}" type="presParOf" srcId="{855F4EDF-2175-4F51-B307-B1B07EFB2767}" destId="{A33FC5DF-DEDD-422B-BA8A-6D7B206DF74B}" srcOrd="7"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5EABE4-AB2F-4A65-85C5-2B2F362303B8}"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s-ES"/>
        </a:p>
      </dgm:t>
    </dgm:pt>
    <dgm:pt modelId="{17C41E30-9422-484F-9F50-38C8B64E8FCF}">
      <dgm:prSet/>
      <dgm:spPr/>
      <dgm:t>
        <a:bodyPr/>
        <a:lstStyle/>
        <a:p>
          <a:r>
            <a:rPr lang="en-GB" dirty="0"/>
            <a:t>1- Be part of a </a:t>
          </a:r>
          <a:r>
            <a:rPr lang="en-GB" b="1" dirty="0"/>
            <a:t>regional, national or European policy initiative</a:t>
          </a:r>
          <a:r>
            <a:rPr lang="en-GB" dirty="0"/>
            <a:t> to digitise industry.</a:t>
          </a:r>
          <a:endParaRPr lang="es-ES" dirty="0"/>
        </a:p>
      </dgm:t>
    </dgm:pt>
    <dgm:pt modelId="{0B8590E9-FA05-4B55-9C9A-BA5F210B52B3}" type="parTrans" cxnId="{D931AAF9-271A-40E0-A473-98CFEB551554}">
      <dgm:prSet/>
      <dgm:spPr/>
      <dgm:t>
        <a:bodyPr/>
        <a:lstStyle/>
        <a:p>
          <a:endParaRPr lang="es-ES"/>
        </a:p>
      </dgm:t>
    </dgm:pt>
    <dgm:pt modelId="{D0E3F7E5-6CA2-4F45-84B9-409C634FCFB7}" type="sibTrans" cxnId="{D931AAF9-271A-40E0-A473-98CFEB551554}">
      <dgm:prSet/>
      <dgm:spPr/>
      <dgm:t>
        <a:bodyPr/>
        <a:lstStyle/>
        <a:p>
          <a:endParaRPr lang="es-ES"/>
        </a:p>
      </dgm:t>
    </dgm:pt>
    <dgm:pt modelId="{0B26FFAD-3B1E-4996-8467-CCD8FBE98A5F}">
      <dgm:prSet/>
      <dgm:spPr/>
      <dgm:t>
        <a:bodyPr/>
        <a:lstStyle/>
        <a:p>
          <a:r>
            <a:rPr lang="en-GB" dirty="0"/>
            <a:t>2- Be a </a:t>
          </a:r>
          <a:r>
            <a:rPr lang="en-GB" b="1" dirty="0"/>
            <a:t>non-profit organisation.</a:t>
          </a:r>
          <a:endParaRPr lang="es-ES" dirty="0"/>
        </a:p>
      </dgm:t>
    </dgm:pt>
    <dgm:pt modelId="{2E448307-2D7D-47A8-BC05-00A1B62F5F4C}" type="parTrans" cxnId="{535C2DA1-8464-4F50-B9F9-6A3C6B87650E}">
      <dgm:prSet/>
      <dgm:spPr/>
      <dgm:t>
        <a:bodyPr/>
        <a:lstStyle/>
        <a:p>
          <a:endParaRPr lang="es-ES"/>
        </a:p>
      </dgm:t>
    </dgm:pt>
    <dgm:pt modelId="{70A0C77B-C817-4AE6-AB89-BF2DF7270B4E}" type="sibTrans" cxnId="{535C2DA1-8464-4F50-B9F9-6A3C6B87650E}">
      <dgm:prSet/>
      <dgm:spPr/>
      <dgm:t>
        <a:bodyPr/>
        <a:lstStyle/>
        <a:p>
          <a:endParaRPr lang="es-ES"/>
        </a:p>
      </dgm:t>
    </dgm:pt>
    <dgm:pt modelId="{7B59E8EE-BD04-4E36-8203-1A80B0FCF781}">
      <dgm:prSet/>
      <dgm:spPr/>
      <dgm:t>
        <a:bodyPr/>
        <a:lstStyle/>
        <a:p>
          <a:r>
            <a:rPr lang="en-GB" dirty="0"/>
            <a:t>3- Have a </a:t>
          </a:r>
          <a:r>
            <a:rPr lang="en-GB" b="1" dirty="0"/>
            <a:t>physical presence in the region and present an updated website</a:t>
          </a:r>
          <a:endParaRPr lang="es-ES" dirty="0"/>
        </a:p>
      </dgm:t>
    </dgm:pt>
    <dgm:pt modelId="{C541A84E-87D7-4105-9BFE-0685AE4B08F6}" type="parTrans" cxnId="{D301CCEF-002D-4401-AAE7-2CECB054586F}">
      <dgm:prSet/>
      <dgm:spPr/>
      <dgm:t>
        <a:bodyPr/>
        <a:lstStyle/>
        <a:p>
          <a:endParaRPr lang="es-ES"/>
        </a:p>
      </dgm:t>
    </dgm:pt>
    <dgm:pt modelId="{E2F8110F-AE19-4D54-86BB-8D9222B99419}" type="sibTrans" cxnId="{D301CCEF-002D-4401-AAE7-2CECB054586F}">
      <dgm:prSet/>
      <dgm:spPr/>
      <dgm:t>
        <a:bodyPr/>
        <a:lstStyle/>
        <a:p>
          <a:endParaRPr lang="es-ES"/>
        </a:p>
      </dgm:t>
    </dgm:pt>
    <dgm:pt modelId="{8AEA527B-D640-4E77-A902-4378BCF61A76}">
      <dgm:prSet/>
      <dgm:spPr/>
      <dgm:t>
        <a:bodyPr/>
        <a:lstStyle/>
        <a:p>
          <a:r>
            <a:rPr lang="en-GB" dirty="0"/>
            <a:t>4- Have at least </a:t>
          </a:r>
          <a:r>
            <a:rPr lang="en-GB" b="1" dirty="0"/>
            <a:t>3 examples of how the DIH has helped a company</a:t>
          </a:r>
          <a:r>
            <a:rPr lang="en-GB" dirty="0"/>
            <a:t> with its digital transformation referring to publicly available information.</a:t>
          </a:r>
          <a:endParaRPr lang="es-ES" dirty="0"/>
        </a:p>
      </dgm:t>
    </dgm:pt>
    <dgm:pt modelId="{66293E80-E84C-4C22-BDDD-A28E2B4FE6BF}" type="parTrans" cxnId="{FD8056B4-11FE-4D0D-9F8D-E02D84ED8224}">
      <dgm:prSet/>
      <dgm:spPr/>
      <dgm:t>
        <a:bodyPr/>
        <a:lstStyle/>
        <a:p>
          <a:endParaRPr lang="es-ES"/>
        </a:p>
      </dgm:t>
    </dgm:pt>
    <dgm:pt modelId="{98E69BE4-3C5C-4279-B95E-D27A99611391}" type="sibTrans" cxnId="{FD8056B4-11FE-4D0D-9F8D-E02D84ED8224}">
      <dgm:prSet/>
      <dgm:spPr/>
      <dgm:t>
        <a:bodyPr/>
        <a:lstStyle/>
        <a:p>
          <a:endParaRPr lang="es-ES"/>
        </a:p>
      </dgm:t>
    </dgm:pt>
    <dgm:pt modelId="{8A5E700B-1588-405F-9749-67BEC22D8A4F}" type="pres">
      <dgm:prSet presAssocID="{C15EABE4-AB2F-4A65-85C5-2B2F362303B8}" presName="matrix" presStyleCnt="0">
        <dgm:presLayoutVars>
          <dgm:chMax val="1"/>
          <dgm:dir/>
          <dgm:resizeHandles val="exact"/>
        </dgm:presLayoutVars>
      </dgm:prSet>
      <dgm:spPr/>
    </dgm:pt>
    <dgm:pt modelId="{7727F84F-5109-43F2-B407-6E4C80FCDAFE}" type="pres">
      <dgm:prSet presAssocID="{C15EABE4-AB2F-4A65-85C5-2B2F362303B8}" presName="diamond" presStyleLbl="bgShp" presStyleIdx="0" presStyleCnt="1"/>
      <dgm:spPr/>
    </dgm:pt>
    <dgm:pt modelId="{EFB391B1-EF22-4314-B42D-FEAE946977A5}" type="pres">
      <dgm:prSet presAssocID="{C15EABE4-AB2F-4A65-85C5-2B2F362303B8}" presName="quad1" presStyleLbl="node1" presStyleIdx="0" presStyleCnt="4">
        <dgm:presLayoutVars>
          <dgm:chMax val="0"/>
          <dgm:chPref val="0"/>
          <dgm:bulletEnabled val="1"/>
        </dgm:presLayoutVars>
      </dgm:prSet>
      <dgm:spPr/>
    </dgm:pt>
    <dgm:pt modelId="{F9BD9464-AC09-4515-8FB1-E75D3C1C72E1}" type="pres">
      <dgm:prSet presAssocID="{C15EABE4-AB2F-4A65-85C5-2B2F362303B8}" presName="quad2" presStyleLbl="node1" presStyleIdx="1" presStyleCnt="4" custLinFactNeighborX="-2165" custLinFactNeighborY="4745">
        <dgm:presLayoutVars>
          <dgm:chMax val="0"/>
          <dgm:chPref val="0"/>
          <dgm:bulletEnabled val="1"/>
        </dgm:presLayoutVars>
      </dgm:prSet>
      <dgm:spPr/>
    </dgm:pt>
    <dgm:pt modelId="{C1E1D2DD-9425-487E-B563-3A9CF599053D}" type="pres">
      <dgm:prSet presAssocID="{C15EABE4-AB2F-4A65-85C5-2B2F362303B8}" presName="quad3" presStyleLbl="node1" presStyleIdx="2" presStyleCnt="4">
        <dgm:presLayoutVars>
          <dgm:chMax val="0"/>
          <dgm:chPref val="0"/>
          <dgm:bulletEnabled val="1"/>
        </dgm:presLayoutVars>
      </dgm:prSet>
      <dgm:spPr/>
    </dgm:pt>
    <dgm:pt modelId="{3010A414-27F3-4317-8A29-B4163398E13D}" type="pres">
      <dgm:prSet presAssocID="{C15EABE4-AB2F-4A65-85C5-2B2F362303B8}" presName="quad4" presStyleLbl="node1" presStyleIdx="3" presStyleCnt="4">
        <dgm:presLayoutVars>
          <dgm:chMax val="0"/>
          <dgm:chPref val="0"/>
          <dgm:bulletEnabled val="1"/>
        </dgm:presLayoutVars>
      </dgm:prSet>
      <dgm:spPr/>
    </dgm:pt>
  </dgm:ptLst>
  <dgm:cxnLst>
    <dgm:cxn modelId="{70C73A0E-0DC2-4860-8E2D-B5491F62BC4A}" type="presOf" srcId="{7B59E8EE-BD04-4E36-8203-1A80B0FCF781}" destId="{C1E1D2DD-9425-487E-B563-3A9CF599053D}" srcOrd="0" destOrd="0" presId="urn:microsoft.com/office/officeart/2005/8/layout/matrix3"/>
    <dgm:cxn modelId="{C854A833-7777-4C91-A38F-7074B6D6926F}" type="presOf" srcId="{17C41E30-9422-484F-9F50-38C8B64E8FCF}" destId="{EFB391B1-EF22-4314-B42D-FEAE946977A5}" srcOrd="0" destOrd="0" presId="urn:microsoft.com/office/officeart/2005/8/layout/matrix3"/>
    <dgm:cxn modelId="{CED8037E-14BC-4FF0-AE11-D907C04F2FEC}" type="presOf" srcId="{0B26FFAD-3B1E-4996-8467-CCD8FBE98A5F}" destId="{F9BD9464-AC09-4515-8FB1-E75D3C1C72E1}" srcOrd="0" destOrd="0" presId="urn:microsoft.com/office/officeart/2005/8/layout/matrix3"/>
    <dgm:cxn modelId="{535C2DA1-8464-4F50-B9F9-6A3C6B87650E}" srcId="{C15EABE4-AB2F-4A65-85C5-2B2F362303B8}" destId="{0B26FFAD-3B1E-4996-8467-CCD8FBE98A5F}" srcOrd="1" destOrd="0" parTransId="{2E448307-2D7D-47A8-BC05-00A1B62F5F4C}" sibTransId="{70A0C77B-C817-4AE6-AB89-BF2DF7270B4E}"/>
    <dgm:cxn modelId="{12705FB3-8AB0-48B9-9662-0E20C3E14810}" type="presOf" srcId="{8AEA527B-D640-4E77-A902-4378BCF61A76}" destId="{3010A414-27F3-4317-8A29-B4163398E13D}" srcOrd="0" destOrd="0" presId="urn:microsoft.com/office/officeart/2005/8/layout/matrix3"/>
    <dgm:cxn modelId="{FD8056B4-11FE-4D0D-9F8D-E02D84ED8224}" srcId="{C15EABE4-AB2F-4A65-85C5-2B2F362303B8}" destId="{8AEA527B-D640-4E77-A902-4378BCF61A76}" srcOrd="3" destOrd="0" parTransId="{66293E80-E84C-4C22-BDDD-A28E2B4FE6BF}" sibTransId="{98E69BE4-3C5C-4279-B95E-D27A99611391}"/>
    <dgm:cxn modelId="{0500F9E7-416F-40F7-B994-06C20830247C}" type="presOf" srcId="{C15EABE4-AB2F-4A65-85C5-2B2F362303B8}" destId="{8A5E700B-1588-405F-9749-67BEC22D8A4F}" srcOrd="0" destOrd="0" presId="urn:microsoft.com/office/officeart/2005/8/layout/matrix3"/>
    <dgm:cxn modelId="{D301CCEF-002D-4401-AAE7-2CECB054586F}" srcId="{C15EABE4-AB2F-4A65-85C5-2B2F362303B8}" destId="{7B59E8EE-BD04-4E36-8203-1A80B0FCF781}" srcOrd="2" destOrd="0" parTransId="{C541A84E-87D7-4105-9BFE-0685AE4B08F6}" sibTransId="{E2F8110F-AE19-4D54-86BB-8D9222B99419}"/>
    <dgm:cxn modelId="{D931AAF9-271A-40E0-A473-98CFEB551554}" srcId="{C15EABE4-AB2F-4A65-85C5-2B2F362303B8}" destId="{17C41E30-9422-484F-9F50-38C8B64E8FCF}" srcOrd="0" destOrd="0" parTransId="{0B8590E9-FA05-4B55-9C9A-BA5F210B52B3}" sibTransId="{D0E3F7E5-6CA2-4F45-84B9-409C634FCFB7}"/>
    <dgm:cxn modelId="{7A32E492-363A-4BD4-B1EC-3DA738076932}" type="presParOf" srcId="{8A5E700B-1588-405F-9749-67BEC22D8A4F}" destId="{7727F84F-5109-43F2-B407-6E4C80FCDAFE}" srcOrd="0" destOrd="0" presId="urn:microsoft.com/office/officeart/2005/8/layout/matrix3"/>
    <dgm:cxn modelId="{32BB987A-0ABA-4D5C-B9F8-40CF2C07D078}" type="presParOf" srcId="{8A5E700B-1588-405F-9749-67BEC22D8A4F}" destId="{EFB391B1-EF22-4314-B42D-FEAE946977A5}" srcOrd="1" destOrd="0" presId="urn:microsoft.com/office/officeart/2005/8/layout/matrix3"/>
    <dgm:cxn modelId="{8F769E62-0A58-49BD-A984-58E8CF3F5A82}" type="presParOf" srcId="{8A5E700B-1588-405F-9749-67BEC22D8A4F}" destId="{F9BD9464-AC09-4515-8FB1-E75D3C1C72E1}" srcOrd="2" destOrd="0" presId="urn:microsoft.com/office/officeart/2005/8/layout/matrix3"/>
    <dgm:cxn modelId="{2C9757FE-EB92-4A37-ACCF-9BECFDBEACFC}" type="presParOf" srcId="{8A5E700B-1588-405F-9749-67BEC22D8A4F}" destId="{C1E1D2DD-9425-487E-B563-3A9CF599053D}" srcOrd="3" destOrd="0" presId="urn:microsoft.com/office/officeart/2005/8/layout/matrix3"/>
    <dgm:cxn modelId="{D5E8271C-20CE-4032-8CEB-5F1C95961EC7}" type="presParOf" srcId="{8A5E700B-1588-405F-9749-67BEC22D8A4F}" destId="{3010A414-27F3-4317-8A29-B4163398E13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22C162-0974-47BD-A6A2-0135C8716818}" type="doc">
      <dgm:prSet loTypeId="urn:microsoft.com/office/officeart/2009/3/layout/RandomtoResultProcess" loCatId="process" qsTypeId="urn:microsoft.com/office/officeart/2005/8/quickstyle/simple1" qsCatId="simple" csTypeId="urn:microsoft.com/office/officeart/2005/8/colors/colorful2" csCatId="colorful" phldr="1"/>
      <dgm:spPr/>
      <dgm:t>
        <a:bodyPr/>
        <a:lstStyle/>
        <a:p>
          <a:endParaRPr lang="es-ES"/>
        </a:p>
      </dgm:t>
    </dgm:pt>
    <dgm:pt modelId="{D1CBDDCC-4915-4151-8D09-EDE7B993F671}">
      <dgm:prSet/>
      <dgm:spPr/>
      <dgm:t>
        <a:bodyPr/>
        <a:lstStyle/>
        <a:p>
          <a:r>
            <a:rPr lang="es-ES" dirty="0" err="1"/>
            <a:t>The</a:t>
          </a:r>
          <a:r>
            <a:rPr lang="es-ES" dirty="0"/>
            <a:t> DIHs Catalogue</a:t>
          </a:r>
        </a:p>
      </dgm:t>
    </dgm:pt>
    <dgm:pt modelId="{83D6032C-AC59-41A2-ADF3-CB0BE3E7D499}" type="parTrans" cxnId="{5B9993D8-EBA1-45EA-B422-9C619E877B24}">
      <dgm:prSet/>
      <dgm:spPr/>
      <dgm:t>
        <a:bodyPr/>
        <a:lstStyle/>
        <a:p>
          <a:endParaRPr lang="es-ES"/>
        </a:p>
      </dgm:t>
    </dgm:pt>
    <dgm:pt modelId="{5B30BE54-835A-4600-A437-4D9DC1B12F21}" type="sibTrans" cxnId="{5B9993D8-EBA1-45EA-B422-9C619E877B24}">
      <dgm:prSet/>
      <dgm:spPr/>
      <dgm:t>
        <a:bodyPr/>
        <a:lstStyle/>
        <a:p>
          <a:endParaRPr lang="es-ES"/>
        </a:p>
      </dgm:t>
    </dgm:pt>
    <dgm:pt modelId="{56A6F614-7DFF-413C-9170-40311478CCAF}">
      <dgm:prSet/>
      <dgm:spPr/>
      <dgm:t>
        <a:bodyPr/>
        <a:lstStyle/>
        <a:p>
          <a:r>
            <a:rPr lang="es-ES"/>
            <a:t>DIHNET.EU Community</a:t>
          </a:r>
        </a:p>
      </dgm:t>
    </dgm:pt>
    <dgm:pt modelId="{4E8728FC-37A7-41B2-98EC-FA7EB8404991}" type="parTrans" cxnId="{B90389BA-E075-43CD-B0A9-9EA32A92B3A1}">
      <dgm:prSet/>
      <dgm:spPr/>
      <dgm:t>
        <a:bodyPr/>
        <a:lstStyle/>
        <a:p>
          <a:endParaRPr lang="es-ES"/>
        </a:p>
      </dgm:t>
    </dgm:pt>
    <dgm:pt modelId="{47F41B78-CD66-48A3-AABE-6E144C78425A}" type="sibTrans" cxnId="{B90389BA-E075-43CD-B0A9-9EA32A92B3A1}">
      <dgm:prSet/>
      <dgm:spPr/>
      <dgm:t>
        <a:bodyPr/>
        <a:lstStyle/>
        <a:p>
          <a:endParaRPr lang="es-ES"/>
        </a:p>
      </dgm:t>
    </dgm:pt>
    <dgm:pt modelId="{537A7335-9B71-42BB-B139-6CC9FE27CED0}" type="pres">
      <dgm:prSet presAssocID="{FC22C162-0974-47BD-A6A2-0135C8716818}" presName="Name0" presStyleCnt="0">
        <dgm:presLayoutVars>
          <dgm:dir/>
          <dgm:animOne val="branch"/>
          <dgm:animLvl val="lvl"/>
        </dgm:presLayoutVars>
      </dgm:prSet>
      <dgm:spPr/>
    </dgm:pt>
    <dgm:pt modelId="{B2A0F600-D4E6-45A8-AE1F-B66CB879EE81}" type="pres">
      <dgm:prSet presAssocID="{D1CBDDCC-4915-4151-8D09-EDE7B993F671}" presName="chaos" presStyleCnt="0"/>
      <dgm:spPr/>
    </dgm:pt>
    <dgm:pt modelId="{E6554B78-3C30-4A72-8A64-BE1A7A8DF85A}" type="pres">
      <dgm:prSet presAssocID="{D1CBDDCC-4915-4151-8D09-EDE7B993F671}" presName="parTx1" presStyleLbl="revTx" presStyleIdx="0" presStyleCnt="1"/>
      <dgm:spPr/>
    </dgm:pt>
    <dgm:pt modelId="{978B7750-DF44-4A34-B328-F560ADF80D7A}" type="pres">
      <dgm:prSet presAssocID="{D1CBDDCC-4915-4151-8D09-EDE7B993F671}" presName="c1" presStyleLbl="node1" presStyleIdx="0" presStyleCnt="19"/>
      <dgm:spPr/>
    </dgm:pt>
    <dgm:pt modelId="{DCD71502-777B-4509-9DE4-4355D8738593}" type="pres">
      <dgm:prSet presAssocID="{D1CBDDCC-4915-4151-8D09-EDE7B993F671}" presName="c2" presStyleLbl="node1" presStyleIdx="1" presStyleCnt="19"/>
      <dgm:spPr/>
    </dgm:pt>
    <dgm:pt modelId="{2ED98EE4-DA21-40EB-9445-C715B03A80B5}" type="pres">
      <dgm:prSet presAssocID="{D1CBDDCC-4915-4151-8D09-EDE7B993F671}" presName="c3" presStyleLbl="node1" presStyleIdx="2" presStyleCnt="19"/>
      <dgm:spPr/>
    </dgm:pt>
    <dgm:pt modelId="{CE3748BF-03F7-42A5-9798-1EC29264A042}" type="pres">
      <dgm:prSet presAssocID="{D1CBDDCC-4915-4151-8D09-EDE7B993F671}" presName="c4" presStyleLbl="node1" presStyleIdx="3" presStyleCnt="19"/>
      <dgm:spPr/>
    </dgm:pt>
    <dgm:pt modelId="{FBD99C38-C1B9-4476-AC35-35DFE8885D54}" type="pres">
      <dgm:prSet presAssocID="{D1CBDDCC-4915-4151-8D09-EDE7B993F671}" presName="c5" presStyleLbl="node1" presStyleIdx="4" presStyleCnt="19"/>
      <dgm:spPr/>
    </dgm:pt>
    <dgm:pt modelId="{398AD695-E09A-4603-9952-1EB4B07DE9FC}" type="pres">
      <dgm:prSet presAssocID="{D1CBDDCC-4915-4151-8D09-EDE7B993F671}" presName="c6" presStyleLbl="node1" presStyleIdx="5" presStyleCnt="19"/>
      <dgm:spPr/>
    </dgm:pt>
    <dgm:pt modelId="{43E1F330-6403-48B9-BF84-A156EEE4E5E7}" type="pres">
      <dgm:prSet presAssocID="{D1CBDDCC-4915-4151-8D09-EDE7B993F671}" presName="c7" presStyleLbl="node1" presStyleIdx="6" presStyleCnt="19"/>
      <dgm:spPr/>
    </dgm:pt>
    <dgm:pt modelId="{39E85BED-0833-4826-800F-A4C75EAADB8B}" type="pres">
      <dgm:prSet presAssocID="{D1CBDDCC-4915-4151-8D09-EDE7B993F671}" presName="c8" presStyleLbl="node1" presStyleIdx="7" presStyleCnt="19"/>
      <dgm:spPr/>
    </dgm:pt>
    <dgm:pt modelId="{D793DAB9-925C-4F6C-AB66-0F9FCD0E7263}" type="pres">
      <dgm:prSet presAssocID="{D1CBDDCC-4915-4151-8D09-EDE7B993F671}" presName="c9" presStyleLbl="node1" presStyleIdx="8" presStyleCnt="19"/>
      <dgm:spPr/>
    </dgm:pt>
    <dgm:pt modelId="{0808EAC9-0B54-49CF-B4DA-FD6FFCF083C9}" type="pres">
      <dgm:prSet presAssocID="{D1CBDDCC-4915-4151-8D09-EDE7B993F671}" presName="c10" presStyleLbl="node1" presStyleIdx="9" presStyleCnt="19"/>
      <dgm:spPr/>
    </dgm:pt>
    <dgm:pt modelId="{969F1EA9-A9BC-4163-B551-5842D70CCFFE}" type="pres">
      <dgm:prSet presAssocID="{D1CBDDCC-4915-4151-8D09-EDE7B993F671}" presName="c11" presStyleLbl="node1" presStyleIdx="10" presStyleCnt="19"/>
      <dgm:spPr/>
    </dgm:pt>
    <dgm:pt modelId="{46096ED2-DCA2-4845-A4F4-C33804716022}" type="pres">
      <dgm:prSet presAssocID="{D1CBDDCC-4915-4151-8D09-EDE7B993F671}" presName="c12" presStyleLbl="node1" presStyleIdx="11" presStyleCnt="19"/>
      <dgm:spPr/>
    </dgm:pt>
    <dgm:pt modelId="{D70C1699-8EDF-40CB-8D3C-3F7A357EA519}" type="pres">
      <dgm:prSet presAssocID="{D1CBDDCC-4915-4151-8D09-EDE7B993F671}" presName="c13" presStyleLbl="node1" presStyleIdx="12" presStyleCnt="19"/>
      <dgm:spPr/>
    </dgm:pt>
    <dgm:pt modelId="{3DC904B8-6BE9-49FC-A5EC-48EA97CC3D3D}" type="pres">
      <dgm:prSet presAssocID="{D1CBDDCC-4915-4151-8D09-EDE7B993F671}" presName="c14" presStyleLbl="node1" presStyleIdx="13" presStyleCnt="19"/>
      <dgm:spPr/>
    </dgm:pt>
    <dgm:pt modelId="{A283E3C4-72F5-4823-8B6B-E1CAF3921D3D}" type="pres">
      <dgm:prSet presAssocID="{D1CBDDCC-4915-4151-8D09-EDE7B993F671}" presName="c15" presStyleLbl="node1" presStyleIdx="14" presStyleCnt="19"/>
      <dgm:spPr/>
    </dgm:pt>
    <dgm:pt modelId="{56618D34-3AB0-4EC2-9E97-6F94636C2505}" type="pres">
      <dgm:prSet presAssocID="{D1CBDDCC-4915-4151-8D09-EDE7B993F671}" presName="c16" presStyleLbl="node1" presStyleIdx="15" presStyleCnt="19"/>
      <dgm:spPr/>
    </dgm:pt>
    <dgm:pt modelId="{8379CA87-CC9E-4876-8BF7-6000510D30DF}" type="pres">
      <dgm:prSet presAssocID="{D1CBDDCC-4915-4151-8D09-EDE7B993F671}" presName="c17" presStyleLbl="node1" presStyleIdx="16" presStyleCnt="19"/>
      <dgm:spPr/>
    </dgm:pt>
    <dgm:pt modelId="{1D778C4D-88FF-4704-805C-3C0357609BD8}" type="pres">
      <dgm:prSet presAssocID="{D1CBDDCC-4915-4151-8D09-EDE7B993F671}" presName="c18" presStyleLbl="node1" presStyleIdx="17" presStyleCnt="19"/>
      <dgm:spPr/>
    </dgm:pt>
    <dgm:pt modelId="{B38FAB49-D933-4D7F-9715-BD9F4AB01AA6}" type="pres">
      <dgm:prSet presAssocID="{5B30BE54-835A-4600-A437-4D9DC1B12F21}" presName="chevronComposite1" presStyleCnt="0"/>
      <dgm:spPr/>
    </dgm:pt>
    <dgm:pt modelId="{D4786C86-6D13-4A30-9664-7693E5A4861F}" type="pres">
      <dgm:prSet presAssocID="{5B30BE54-835A-4600-A437-4D9DC1B12F21}" presName="chevron1" presStyleLbl="sibTrans2D1" presStyleIdx="0" presStyleCnt="2"/>
      <dgm:spPr/>
    </dgm:pt>
    <dgm:pt modelId="{8A145D8E-F8CE-4CB5-AA3B-279E1EA904B5}" type="pres">
      <dgm:prSet presAssocID="{5B30BE54-835A-4600-A437-4D9DC1B12F21}" presName="spChevron1" presStyleCnt="0"/>
      <dgm:spPr/>
    </dgm:pt>
    <dgm:pt modelId="{3CD5A5B1-2C50-4662-9371-FC6C2F4C402F}" type="pres">
      <dgm:prSet presAssocID="{5B30BE54-835A-4600-A437-4D9DC1B12F21}" presName="overlap" presStyleCnt="0"/>
      <dgm:spPr/>
    </dgm:pt>
    <dgm:pt modelId="{4A8EACE7-E538-43B2-97F3-7D261AE864D1}" type="pres">
      <dgm:prSet presAssocID="{5B30BE54-835A-4600-A437-4D9DC1B12F21}" presName="chevronComposite2" presStyleCnt="0"/>
      <dgm:spPr/>
    </dgm:pt>
    <dgm:pt modelId="{6FC0B8C3-7BEA-44DF-9F2C-7895E82EB126}" type="pres">
      <dgm:prSet presAssocID="{5B30BE54-835A-4600-A437-4D9DC1B12F21}" presName="chevron2" presStyleLbl="sibTrans2D1" presStyleIdx="1" presStyleCnt="2"/>
      <dgm:spPr/>
    </dgm:pt>
    <dgm:pt modelId="{213E9B58-2E42-494D-86D3-35F88E41DAA5}" type="pres">
      <dgm:prSet presAssocID="{5B30BE54-835A-4600-A437-4D9DC1B12F21}" presName="spChevron2" presStyleCnt="0"/>
      <dgm:spPr/>
    </dgm:pt>
    <dgm:pt modelId="{5EF44602-67AE-45FB-B3AC-4499A8820DA6}" type="pres">
      <dgm:prSet presAssocID="{56A6F614-7DFF-413C-9170-40311478CCAF}" presName="last" presStyleCnt="0"/>
      <dgm:spPr/>
    </dgm:pt>
    <dgm:pt modelId="{853748AC-3CE0-4F17-8585-574286F9981F}" type="pres">
      <dgm:prSet presAssocID="{56A6F614-7DFF-413C-9170-40311478CCAF}" presName="circleTx" presStyleLbl="node1" presStyleIdx="18" presStyleCnt="19"/>
      <dgm:spPr/>
    </dgm:pt>
    <dgm:pt modelId="{2DC8E47B-CD9B-4662-9420-423DB1341A7B}" type="pres">
      <dgm:prSet presAssocID="{56A6F614-7DFF-413C-9170-40311478CCAF}" presName="spN" presStyleCnt="0"/>
      <dgm:spPr/>
    </dgm:pt>
  </dgm:ptLst>
  <dgm:cxnLst>
    <dgm:cxn modelId="{6C3EA60E-D93A-4E0D-BF91-88DB4106FF58}" type="presOf" srcId="{D1CBDDCC-4915-4151-8D09-EDE7B993F671}" destId="{E6554B78-3C30-4A72-8A64-BE1A7A8DF85A}" srcOrd="0" destOrd="0" presId="urn:microsoft.com/office/officeart/2009/3/layout/RandomtoResultProcess"/>
    <dgm:cxn modelId="{3E77B44A-45BE-4635-A1CA-57199C0CEA40}" type="presOf" srcId="{FC22C162-0974-47BD-A6A2-0135C8716818}" destId="{537A7335-9B71-42BB-B139-6CC9FE27CED0}" srcOrd="0" destOrd="0" presId="urn:microsoft.com/office/officeart/2009/3/layout/RandomtoResultProcess"/>
    <dgm:cxn modelId="{B90389BA-E075-43CD-B0A9-9EA32A92B3A1}" srcId="{FC22C162-0974-47BD-A6A2-0135C8716818}" destId="{56A6F614-7DFF-413C-9170-40311478CCAF}" srcOrd="1" destOrd="0" parTransId="{4E8728FC-37A7-41B2-98EC-FA7EB8404991}" sibTransId="{47F41B78-CD66-48A3-AABE-6E144C78425A}"/>
    <dgm:cxn modelId="{5B9993D8-EBA1-45EA-B422-9C619E877B24}" srcId="{FC22C162-0974-47BD-A6A2-0135C8716818}" destId="{D1CBDDCC-4915-4151-8D09-EDE7B993F671}" srcOrd="0" destOrd="0" parTransId="{83D6032C-AC59-41A2-ADF3-CB0BE3E7D499}" sibTransId="{5B30BE54-835A-4600-A437-4D9DC1B12F21}"/>
    <dgm:cxn modelId="{8CBE88F3-436E-4147-B210-0B6499C8CEC8}" type="presOf" srcId="{56A6F614-7DFF-413C-9170-40311478CCAF}" destId="{853748AC-3CE0-4F17-8585-574286F9981F}" srcOrd="0" destOrd="0" presId="urn:microsoft.com/office/officeart/2009/3/layout/RandomtoResultProcess"/>
    <dgm:cxn modelId="{39E26259-E9C4-4BAA-A906-B95070EAD624}" type="presParOf" srcId="{537A7335-9B71-42BB-B139-6CC9FE27CED0}" destId="{B2A0F600-D4E6-45A8-AE1F-B66CB879EE81}" srcOrd="0" destOrd="0" presId="urn:microsoft.com/office/officeart/2009/3/layout/RandomtoResultProcess"/>
    <dgm:cxn modelId="{D18D704C-3495-47AB-9949-80357D0C42CA}" type="presParOf" srcId="{B2A0F600-D4E6-45A8-AE1F-B66CB879EE81}" destId="{E6554B78-3C30-4A72-8A64-BE1A7A8DF85A}" srcOrd="0" destOrd="0" presId="urn:microsoft.com/office/officeart/2009/3/layout/RandomtoResultProcess"/>
    <dgm:cxn modelId="{BC40835C-00F3-4D49-8AA7-018737F1CDA6}" type="presParOf" srcId="{B2A0F600-D4E6-45A8-AE1F-B66CB879EE81}" destId="{978B7750-DF44-4A34-B328-F560ADF80D7A}" srcOrd="1" destOrd="0" presId="urn:microsoft.com/office/officeart/2009/3/layout/RandomtoResultProcess"/>
    <dgm:cxn modelId="{BA796BA9-9FB3-4DE2-89A2-8E7C3FB1CFE6}" type="presParOf" srcId="{B2A0F600-D4E6-45A8-AE1F-B66CB879EE81}" destId="{DCD71502-777B-4509-9DE4-4355D8738593}" srcOrd="2" destOrd="0" presId="urn:microsoft.com/office/officeart/2009/3/layout/RandomtoResultProcess"/>
    <dgm:cxn modelId="{122CAA6B-E760-495F-A7CA-7147C00F5EFC}" type="presParOf" srcId="{B2A0F600-D4E6-45A8-AE1F-B66CB879EE81}" destId="{2ED98EE4-DA21-40EB-9445-C715B03A80B5}" srcOrd="3" destOrd="0" presId="urn:microsoft.com/office/officeart/2009/3/layout/RandomtoResultProcess"/>
    <dgm:cxn modelId="{352B6331-5800-4DE4-A9E7-210E06CD296E}" type="presParOf" srcId="{B2A0F600-D4E6-45A8-AE1F-B66CB879EE81}" destId="{CE3748BF-03F7-42A5-9798-1EC29264A042}" srcOrd="4" destOrd="0" presId="urn:microsoft.com/office/officeart/2009/3/layout/RandomtoResultProcess"/>
    <dgm:cxn modelId="{DB9C9311-20DC-4A8F-8FD2-A01D782B568A}" type="presParOf" srcId="{B2A0F600-D4E6-45A8-AE1F-B66CB879EE81}" destId="{FBD99C38-C1B9-4476-AC35-35DFE8885D54}" srcOrd="5" destOrd="0" presId="urn:microsoft.com/office/officeart/2009/3/layout/RandomtoResultProcess"/>
    <dgm:cxn modelId="{74704A0A-AE6D-44B5-83E9-E31FF3DB3145}" type="presParOf" srcId="{B2A0F600-D4E6-45A8-AE1F-B66CB879EE81}" destId="{398AD695-E09A-4603-9952-1EB4B07DE9FC}" srcOrd="6" destOrd="0" presId="urn:microsoft.com/office/officeart/2009/3/layout/RandomtoResultProcess"/>
    <dgm:cxn modelId="{70EF780E-01FB-45AF-BC01-20269DCCCF8F}" type="presParOf" srcId="{B2A0F600-D4E6-45A8-AE1F-B66CB879EE81}" destId="{43E1F330-6403-48B9-BF84-A156EEE4E5E7}" srcOrd="7" destOrd="0" presId="urn:microsoft.com/office/officeart/2009/3/layout/RandomtoResultProcess"/>
    <dgm:cxn modelId="{A75A02FE-D735-4E3A-85DC-A3D51B5FB7C9}" type="presParOf" srcId="{B2A0F600-D4E6-45A8-AE1F-B66CB879EE81}" destId="{39E85BED-0833-4826-800F-A4C75EAADB8B}" srcOrd="8" destOrd="0" presId="urn:microsoft.com/office/officeart/2009/3/layout/RandomtoResultProcess"/>
    <dgm:cxn modelId="{5E52E443-39C0-4D8A-A7E8-D45BE965B109}" type="presParOf" srcId="{B2A0F600-D4E6-45A8-AE1F-B66CB879EE81}" destId="{D793DAB9-925C-4F6C-AB66-0F9FCD0E7263}" srcOrd="9" destOrd="0" presId="urn:microsoft.com/office/officeart/2009/3/layout/RandomtoResultProcess"/>
    <dgm:cxn modelId="{F3E8C84D-3074-46A6-B81A-8EBA251EC470}" type="presParOf" srcId="{B2A0F600-D4E6-45A8-AE1F-B66CB879EE81}" destId="{0808EAC9-0B54-49CF-B4DA-FD6FFCF083C9}" srcOrd="10" destOrd="0" presId="urn:microsoft.com/office/officeart/2009/3/layout/RandomtoResultProcess"/>
    <dgm:cxn modelId="{1886B7B1-6980-4ECE-96CB-78A31B1D3724}" type="presParOf" srcId="{B2A0F600-D4E6-45A8-AE1F-B66CB879EE81}" destId="{969F1EA9-A9BC-4163-B551-5842D70CCFFE}" srcOrd="11" destOrd="0" presId="urn:microsoft.com/office/officeart/2009/3/layout/RandomtoResultProcess"/>
    <dgm:cxn modelId="{FAC1D94D-5FA7-494B-B486-22097E8F0B32}" type="presParOf" srcId="{B2A0F600-D4E6-45A8-AE1F-B66CB879EE81}" destId="{46096ED2-DCA2-4845-A4F4-C33804716022}" srcOrd="12" destOrd="0" presId="urn:microsoft.com/office/officeart/2009/3/layout/RandomtoResultProcess"/>
    <dgm:cxn modelId="{6A63FB3E-7034-41B2-874C-1EAEB8A48773}" type="presParOf" srcId="{B2A0F600-D4E6-45A8-AE1F-B66CB879EE81}" destId="{D70C1699-8EDF-40CB-8D3C-3F7A357EA519}" srcOrd="13" destOrd="0" presId="urn:microsoft.com/office/officeart/2009/3/layout/RandomtoResultProcess"/>
    <dgm:cxn modelId="{E271BC84-EF01-464F-BE1D-BD8D5655C21E}" type="presParOf" srcId="{B2A0F600-D4E6-45A8-AE1F-B66CB879EE81}" destId="{3DC904B8-6BE9-49FC-A5EC-48EA97CC3D3D}" srcOrd="14" destOrd="0" presId="urn:microsoft.com/office/officeart/2009/3/layout/RandomtoResultProcess"/>
    <dgm:cxn modelId="{A60D8493-EFC9-460E-AF2A-43A299346E28}" type="presParOf" srcId="{B2A0F600-D4E6-45A8-AE1F-B66CB879EE81}" destId="{A283E3C4-72F5-4823-8B6B-E1CAF3921D3D}" srcOrd="15" destOrd="0" presId="urn:microsoft.com/office/officeart/2009/3/layout/RandomtoResultProcess"/>
    <dgm:cxn modelId="{9DF95F56-578F-47EF-A920-45EE74754858}" type="presParOf" srcId="{B2A0F600-D4E6-45A8-AE1F-B66CB879EE81}" destId="{56618D34-3AB0-4EC2-9E97-6F94636C2505}" srcOrd="16" destOrd="0" presId="urn:microsoft.com/office/officeart/2009/3/layout/RandomtoResultProcess"/>
    <dgm:cxn modelId="{F11403A9-146A-4D0F-AEF9-AD396D44A219}" type="presParOf" srcId="{B2A0F600-D4E6-45A8-AE1F-B66CB879EE81}" destId="{8379CA87-CC9E-4876-8BF7-6000510D30DF}" srcOrd="17" destOrd="0" presId="urn:microsoft.com/office/officeart/2009/3/layout/RandomtoResultProcess"/>
    <dgm:cxn modelId="{BB6C408C-07DD-469E-AC2B-B219A0ADFBEB}" type="presParOf" srcId="{B2A0F600-D4E6-45A8-AE1F-B66CB879EE81}" destId="{1D778C4D-88FF-4704-805C-3C0357609BD8}" srcOrd="18" destOrd="0" presId="urn:microsoft.com/office/officeart/2009/3/layout/RandomtoResultProcess"/>
    <dgm:cxn modelId="{BAC76610-27E6-4EF6-B6DB-3989409CE154}" type="presParOf" srcId="{537A7335-9B71-42BB-B139-6CC9FE27CED0}" destId="{B38FAB49-D933-4D7F-9715-BD9F4AB01AA6}" srcOrd="1" destOrd="0" presId="urn:microsoft.com/office/officeart/2009/3/layout/RandomtoResultProcess"/>
    <dgm:cxn modelId="{FEE023FA-E8DC-4B8A-9B21-46CEF004E108}" type="presParOf" srcId="{B38FAB49-D933-4D7F-9715-BD9F4AB01AA6}" destId="{D4786C86-6D13-4A30-9664-7693E5A4861F}" srcOrd="0" destOrd="0" presId="urn:microsoft.com/office/officeart/2009/3/layout/RandomtoResultProcess"/>
    <dgm:cxn modelId="{CDB57C19-31B6-426E-9953-483E3B0B2869}" type="presParOf" srcId="{B38FAB49-D933-4D7F-9715-BD9F4AB01AA6}" destId="{8A145D8E-F8CE-4CB5-AA3B-279E1EA904B5}" srcOrd="1" destOrd="0" presId="urn:microsoft.com/office/officeart/2009/3/layout/RandomtoResultProcess"/>
    <dgm:cxn modelId="{7162B3DF-09DF-4D21-B87C-FCFA1344D4CF}" type="presParOf" srcId="{537A7335-9B71-42BB-B139-6CC9FE27CED0}" destId="{3CD5A5B1-2C50-4662-9371-FC6C2F4C402F}" srcOrd="2" destOrd="0" presId="urn:microsoft.com/office/officeart/2009/3/layout/RandomtoResultProcess"/>
    <dgm:cxn modelId="{400D8D7B-92FF-4CAE-925B-4217BDF99C24}" type="presParOf" srcId="{537A7335-9B71-42BB-B139-6CC9FE27CED0}" destId="{4A8EACE7-E538-43B2-97F3-7D261AE864D1}" srcOrd="3" destOrd="0" presId="urn:microsoft.com/office/officeart/2009/3/layout/RandomtoResultProcess"/>
    <dgm:cxn modelId="{5695F14F-6FD2-4B77-BA3C-99A47B22A81E}" type="presParOf" srcId="{4A8EACE7-E538-43B2-97F3-7D261AE864D1}" destId="{6FC0B8C3-7BEA-44DF-9F2C-7895E82EB126}" srcOrd="0" destOrd="0" presId="urn:microsoft.com/office/officeart/2009/3/layout/RandomtoResultProcess"/>
    <dgm:cxn modelId="{51C29E76-FABC-45AC-BDF9-6FFF53094ED8}" type="presParOf" srcId="{4A8EACE7-E538-43B2-97F3-7D261AE864D1}" destId="{213E9B58-2E42-494D-86D3-35F88E41DAA5}" srcOrd="1" destOrd="0" presId="urn:microsoft.com/office/officeart/2009/3/layout/RandomtoResultProcess"/>
    <dgm:cxn modelId="{350496C5-30EA-49FC-B53D-48579047FC6C}" type="presParOf" srcId="{537A7335-9B71-42BB-B139-6CC9FE27CED0}" destId="{5EF44602-67AE-45FB-B3AC-4499A8820DA6}" srcOrd="4" destOrd="0" presId="urn:microsoft.com/office/officeart/2009/3/layout/RandomtoResultProcess"/>
    <dgm:cxn modelId="{86907FCB-B228-40F8-9BB3-34D974EE114F}" type="presParOf" srcId="{5EF44602-67AE-45FB-B3AC-4499A8820DA6}" destId="{853748AC-3CE0-4F17-8585-574286F9981F}" srcOrd="0" destOrd="0" presId="urn:microsoft.com/office/officeart/2009/3/layout/RandomtoResultProcess"/>
    <dgm:cxn modelId="{D9782625-8552-46E7-86B3-46C1C5D5757B}" type="presParOf" srcId="{5EF44602-67AE-45FB-B3AC-4499A8820DA6}" destId="{2DC8E47B-CD9B-4662-9420-423DB1341A7B}"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A66AE0-A9A4-4341-A034-750FB86F066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96E640AC-D9DE-4BDC-958D-E93F0A167B8B}">
      <dgm:prSet/>
      <dgm:spPr/>
      <dgm:t>
        <a:bodyPr/>
        <a:lstStyle/>
        <a:p>
          <a:r>
            <a:rPr lang="en-GB" dirty="0"/>
            <a:t>It has now 370 members (38/11/ 2019) and growing…</a:t>
          </a:r>
        </a:p>
        <a:p>
          <a:endParaRPr lang="en-GB" dirty="0"/>
        </a:p>
        <a:p>
          <a:r>
            <a:rPr lang="en-GB" dirty="0"/>
            <a:t>Joined by four key initiatives supporting DIHs: </a:t>
          </a:r>
          <a:r>
            <a:rPr lang="en-GB" dirty="0" err="1"/>
            <a:t>SmartAgrihubs</a:t>
          </a:r>
          <a:r>
            <a:rPr lang="en-GB" dirty="0"/>
            <a:t>, AIOTI DIH Network, DIH2, I4MS</a:t>
          </a:r>
          <a:endParaRPr lang="es-ES" dirty="0"/>
        </a:p>
      </dgm:t>
    </dgm:pt>
    <dgm:pt modelId="{7413B1DB-B54F-453E-8130-0BA950724CE7}" type="parTrans" cxnId="{03DD29C6-FDDF-4BAF-ABB2-E3D2E17B7E8A}">
      <dgm:prSet/>
      <dgm:spPr/>
      <dgm:t>
        <a:bodyPr/>
        <a:lstStyle/>
        <a:p>
          <a:endParaRPr lang="es-ES"/>
        </a:p>
      </dgm:t>
    </dgm:pt>
    <dgm:pt modelId="{638A1402-F532-44AC-80CC-6FCF5D344971}" type="sibTrans" cxnId="{03DD29C6-FDDF-4BAF-ABB2-E3D2E17B7E8A}">
      <dgm:prSet/>
      <dgm:spPr/>
      <dgm:t>
        <a:bodyPr/>
        <a:lstStyle/>
        <a:p>
          <a:endParaRPr lang="es-ES"/>
        </a:p>
      </dgm:t>
    </dgm:pt>
    <dgm:pt modelId="{F6712797-04FB-4E05-B5BA-E22A2C994E4F}" type="pres">
      <dgm:prSet presAssocID="{39A66AE0-A9A4-4341-A034-750FB86F0668}" presName="linear" presStyleCnt="0">
        <dgm:presLayoutVars>
          <dgm:animLvl val="lvl"/>
          <dgm:resizeHandles val="exact"/>
        </dgm:presLayoutVars>
      </dgm:prSet>
      <dgm:spPr/>
    </dgm:pt>
    <dgm:pt modelId="{EA20565D-46E4-420E-B159-3F87C618ED66}" type="pres">
      <dgm:prSet presAssocID="{96E640AC-D9DE-4BDC-958D-E93F0A167B8B}" presName="parentText" presStyleLbl="node1" presStyleIdx="0" presStyleCnt="1" custLinFactNeighborX="-2297" custLinFactNeighborY="-12071">
        <dgm:presLayoutVars>
          <dgm:chMax val="0"/>
          <dgm:bulletEnabled val="1"/>
        </dgm:presLayoutVars>
      </dgm:prSet>
      <dgm:spPr/>
    </dgm:pt>
  </dgm:ptLst>
  <dgm:cxnLst>
    <dgm:cxn modelId="{D9F041A9-4A2F-4BE1-8AA7-B2E8B990EF18}" type="presOf" srcId="{96E640AC-D9DE-4BDC-958D-E93F0A167B8B}" destId="{EA20565D-46E4-420E-B159-3F87C618ED66}" srcOrd="0" destOrd="0" presId="urn:microsoft.com/office/officeart/2005/8/layout/vList2"/>
    <dgm:cxn modelId="{03DD29C6-FDDF-4BAF-ABB2-E3D2E17B7E8A}" srcId="{39A66AE0-A9A4-4341-A034-750FB86F0668}" destId="{96E640AC-D9DE-4BDC-958D-E93F0A167B8B}" srcOrd="0" destOrd="0" parTransId="{7413B1DB-B54F-453E-8130-0BA950724CE7}" sibTransId="{638A1402-F532-44AC-80CC-6FCF5D344971}"/>
    <dgm:cxn modelId="{FD7CA6F0-58BE-4C9B-878E-1A9EC7FD41E9}" type="presOf" srcId="{39A66AE0-A9A4-4341-A034-750FB86F0668}" destId="{F6712797-04FB-4E05-B5BA-E22A2C994E4F}" srcOrd="0" destOrd="0" presId="urn:microsoft.com/office/officeart/2005/8/layout/vList2"/>
    <dgm:cxn modelId="{B21271B6-A96F-4807-955C-A0FB50936CBF}" type="presParOf" srcId="{F6712797-04FB-4E05-B5BA-E22A2C994E4F}" destId="{EA20565D-46E4-420E-B159-3F87C618ED6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BAB072-DA32-4F62-B80E-75DB96BD76B2}"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s-ES"/>
        </a:p>
      </dgm:t>
    </dgm:pt>
    <dgm:pt modelId="{B58F1A42-9EDE-4D30-94EE-7A2ADE919F02}">
      <dgm:prSet custT="1"/>
      <dgm:spPr/>
      <dgm:t>
        <a:bodyPr/>
        <a:lstStyle/>
        <a:p>
          <a:endParaRPr lang="es-ES" sz="2800" dirty="0"/>
        </a:p>
        <a:p>
          <a:r>
            <a:rPr lang="es-ES" sz="2800" dirty="0"/>
            <a:t>3 </a:t>
          </a:r>
          <a:r>
            <a:rPr lang="es-ES" sz="2800" dirty="0" err="1"/>
            <a:t>agrifood</a:t>
          </a:r>
          <a:r>
            <a:rPr lang="es-ES" sz="2800" dirty="0"/>
            <a:t> </a:t>
          </a:r>
          <a:r>
            <a:rPr lang="es-ES" sz="2800" dirty="0" err="1"/>
            <a:t>focused</a:t>
          </a:r>
          <a:r>
            <a:rPr lang="es-ES" sz="2800" dirty="0"/>
            <a:t> DIHs </a:t>
          </a:r>
          <a:r>
            <a:rPr lang="es-ES" sz="2800" dirty="0" err="1"/>
            <a:t>already</a:t>
          </a:r>
          <a:r>
            <a:rPr lang="es-ES" sz="2800" dirty="0"/>
            <a:t> in </a:t>
          </a:r>
          <a:r>
            <a:rPr lang="es-ES" sz="2800" dirty="0" err="1"/>
            <a:t>our</a:t>
          </a:r>
          <a:r>
            <a:rPr lang="es-ES" sz="2800" dirty="0"/>
            <a:t> </a:t>
          </a:r>
          <a:r>
            <a:rPr lang="es-ES" sz="2800" dirty="0" err="1"/>
            <a:t>community</a:t>
          </a:r>
          <a:r>
            <a:rPr lang="es-ES" sz="2800" dirty="0"/>
            <a:t> &amp; </a:t>
          </a:r>
          <a:r>
            <a:rPr lang="es-ES" sz="2800" dirty="0" err="1"/>
            <a:t>SmartAgrihubs</a:t>
          </a:r>
          <a:endParaRPr lang="es-ES" sz="2800" dirty="0"/>
        </a:p>
        <a:p>
          <a:endParaRPr lang="es-ES" sz="2800" dirty="0"/>
        </a:p>
      </dgm:t>
    </dgm:pt>
    <dgm:pt modelId="{5340FB83-2801-41C7-A0B2-C10D221041CD}" type="parTrans" cxnId="{B247E04E-515D-40F9-BBB8-86AB00C735A4}">
      <dgm:prSet/>
      <dgm:spPr/>
      <dgm:t>
        <a:bodyPr/>
        <a:lstStyle/>
        <a:p>
          <a:endParaRPr lang="es-ES"/>
        </a:p>
      </dgm:t>
    </dgm:pt>
    <dgm:pt modelId="{EFFCEEA4-F39F-4CA9-B196-C85548E84E20}" type="sibTrans" cxnId="{B247E04E-515D-40F9-BBB8-86AB00C735A4}">
      <dgm:prSet/>
      <dgm:spPr/>
      <dgm:t>
        <a:bodyPr/>
        <a:lstStyle/>
        <a:p>
          <a:endParaRPr lang="es-ES"/>
        </a:p>
      </dgm:t>
    </dgm:pt>
    <dgm:pt modelId="{B4DF2A8A-3EEC-4FCC-BD15-AFBCD399C304}" type="pres">
      <dgm:prSet presAssocID="{32BAB072-DA32-4F62-B80E-75DB96BD76B2}" presName="linear" presStyleCnt="0">
        <dgm:presLayoutVars>
          <dgm:animLvl val="lvl"/>
          <dgm:resizeHandles val="exact"/>
        </dgm:presLayoutVars>
      </dgm:prSet>
      <dgm:spPr/>
    </dgm:pt>
    <dgm:pt modelId="{F77370BE-D861-457B-B3CF-9175D5887FB2}" type="pres">
      <dgm:prSet presAssocID="{B58F1A42-9EDE-4D30-94EE-7A2ADE919F02}" presName="parentText" presStyleLbl="node1" presStyleIdx="0" presStyleCnt="1" custScaleY="261347" custLinFactNeighborX="1700" custLinFactNeighborY="24251">
        <dgm:presLayoutVars>
          <dgm:chMax val="0"/>
          <dgm:bulletEnabled val="1"/>
        </dgm:presLayoutVars>
      </dgm:prSet>
      <dgm:spPr/>
    </dgm:pt>
  </dgm:ptLst>
  <dgm:cxnLst>
    <dgm:cxn modelId="{C67F9F0E-2B1B-40D7-97A9-C9E40FBBEF39}" type="presOf" srcId="{32BAB072-DA32-4F62-B80E-75DB96BD76B2}" destId="{B4DF2A8A-3EEC-4FCC-BD15-AFBCD399C304}" srcOrd="0" destOrd="0" presId="urn:microsoft.com/office/officeart/2005/8/layout/vList2"/>
    <dgm:cxn modelId="{4B2C8011-424A-490D-BFD1-A2EBBE7F38C9}" type="presOf" srcId="{B58F1A42-9EDE-4D30-94EE-7A2ADE919F02}" destId="{F77370BE-D861-457B-B3CF-9175D5887FB2}" srcOrd="0" destOrd="0" presId="urn:microsoft.com/office/officeart/2005/8/layout/vList2"/>
    <dgm:cxn modelId="{B247E04E-515D-40F9-BBB8-86AB00C735A4}" srcId="{32BAB072-DA32-4F62-B80E-75DB96BD76B2}" destId="{B58F1A42-9EDE-4D30-94EE-7A2ADE919F02}" srcOrd="0" destOrd="0" parTransId="{5340FB83-2801-41C7-A0B2-C10D221041CD}" sibTransId="{EFFCEEA4-F39F-4CA9-B196-C85548E84E20}"/>
    <dgm:cxn modelId="{2A241EE9-54E4-4BEF-9C79-0EC4E4945B43}" type="presParOf" srcId="{B4DF2A8A-3EEC-4FCC-BD15-AFBCD399C304}" destId="{F77370BE-D861-457B-B3CF-9175D5887FB2}"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646FE0-43E7-4FC0-B38F-2FADEA88AAED}"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25726638-65BD-4B2B-BCB5-4B052769FFB7}">
      <dgm:prSet/>
      <dgm:spPr/>
      <dgm:t>
        <a:bodyPr/>
        <a:lstStyle/>
        <a:p>
          <a:pPr algn="just"/>
          <a:r>
            <a:rPr lang="en-US" b="1" dirty="0"/>
            <a:t>The Agri-Food smart </a:t>
          </a:r>
          <a:r>
            <a:rPr lang="en-US" b="1" dirty="0" err="1"/>
            <a:t>specialisation</a:t>
          </a:r>
          <a:r>
            <a:rPr lang="en-US" b="1" dirty="0"/>
            <a:t> (S3) thematic platform provides </a:t>
          </a:r>
          <a:r>
            <a:rPr lang="en-US" b="0" dirty="0"/>
            <a:t>an</a:t>
          </a:r>
          <a:r>
            <a:rPr lang="en-US" dirty="0"/>
            <a:t> interactive and participatory environment to support </a:t>
          </a:r>
          <a:r>
            <a:rPr lang="en-US" b="1" dirty="0"/>
            <a:t>interregional cooperation </a:t>
          </a:r>
          <a:r>
            <a:rPr lang="en-US" dirty="0"/>
            <a:t>in this field in the context of S3.</a:t>
          </a:r>
          <a:endParaRPr lang="es-ES" dirty="0"/>
        </a:p>
      </dgm:t>
    </dgm:pt>
    <dgm:pt modelId="{9527570B-DCB2-4DC9-80B3-C37D2DB4755F}" type="parTrans" cxnId="{ADB3E88A-46A3-4A97-B279-C7FAC9D5728A}">
      <dgm:prSet/>
      <dgm:spPr/>
      <dgm:t>
        <a:bodyPr/>
        <a:lstStyle/>
        <a:p>
          <a:endParaRPr lang="es-ES"/>
        </a:p>
      </dgm:t>
    </dgm:pt>
    <dgm:pt modelId="{0BA1E955-EDA2-4C40-B98A-B64B829834B4}" type="sibTrans" cxnId="{ADB3E88A-46A3-4A97-B279-C7FAC9D5728A}">
      <dgm:prSet/>
      <dgm:spPr/>
      <dgm:t>
        <a:bodyPr/>
        <a:lstStyle/>
        <a:p>
          <a:endParaRPr lang="es-ES"/>
        </a:p>
      </dgm:t>
    </dgm:pt>
    <dgm:pt modelId="{B012EE04-BE3B-4991-849E-69440BF4DD05}">
      <dgm:prSet/>
      <dgm:spPr/>
      <dgm:t>
        <a:bodyPr/>
        <a:lstStyle/>
        <a:p>
          <a:r>
            <a:rPr lang="en-US" dirty="0"/>
            <a:t>These </a:t>
          </a:r>
          <a:r>
            <a:rPr lang="en-US" b="1" dirty="0"/>
            <a:t>platforms </a:t>
          </a:r>
          <a:r>
            <a:rPr lang="en-US" dirty="0"/>
            <a:t>intend to establish European ecosystems for transnational and </a:t>
          </a:r>
          <a:r>
            <a:rPr lang="en-US" b="1" dirty="0"/>
            <a:t>interregional collaboration </a:t>
          </a:r>
          <a:r>
            <a:rPr lang="en-US" dirty="0"/>
            <a:t>in regions and countries with similar or complementary S3 priorities. </a:t>
          </a:r>
          <a:endParaRPr lang="es-ES" dirty="0"/>
        </a:p>
      </dgm:t>
    </dgm:pt>
    <dgm:pt modelId="{1D1E8C84-DF49-4497-AF51-1660BB45B818}" type="parTrans" cxnId="{B6437B51-39E5-4588-924F-A6E5DF92A9EA}">
      <dgm:prSet/>
      <dgm:spPr/>
      <dgm:t>
        <a:bodyPr/>
        <a:lstStyle/>
        <a:p>
          <a:endParaRPr lang="es-ES"/>
        </a:p>
      </dgm:t>
    </dgm:pt>
    <dgm:pt modelId="{8F944263-C8D3-4D0B-87F7-9EDABC491A7E}" type="sibTrans" cxnId="{B6437B51-39E5-4588-924F-A6E5DF92A9EA}">
      <dgm:prSet/>
      <dgm:spPr/>
      <dgm:t>
        <a:bodyPr/>
        <a:lstStyle/>
        <a:p>
          <a:endParaRPr lang="es-ES"/>
        </a:p>
      </dgm:t>
    </dgm:pt>
    <dgm:pt modelId="{C98D35DA-4BAD-4000-B298-78477BF35389}">
      <dgm:prSet/>
      <dgm:spPr/>
      <dgm:t>
        <a:bodyPr/>
        <a:lstStyle/>
        <a:p>
          <a:r>
            <a:rPr lang="en-US" dirty="0"/>
            <a:t>The thematic platforms offer a structure to exploit synergies across partnerships and across sectors. </a:t>
          </a:r>
        </a:p>
        <a:p>
          <a:endParaRPr lang="es-ES" dirty="0"/>
        </a:p>
      </dgm:t>
    </dgm:pt>
    <dgm:pt modelId="{BBD4BE82-B339-4E0A-8E08-D14624ABCA98}" type="parTrans" cxnId="{C5CF2771-34C9-4ACE-B905-6CBDF5B4A591}">
      <dgm:prSet/>
      <dgm:spPr/>
      <dgm:t>
        <a:bodyPr/>
        <a:lstStyle/>
        <a:p>
          <a:endParaRPr lang="es-ES"/>
        </a:p>
      </dgm:t>
    </dgm:pt>
    <dgm:pt modelId="{B6847F74-67D3-4F32-BF45-96139F55CF9F}" type="sibTrans" cxnId="{C5CF2771-34C9-4ACE-B905-6CBDF5B4A591}">
      <dgm:prSet/>
      <dgm:spPr/>
      <dgm:t>
        <a:bodyPr/>
        <a:lstStyle/>
        <a:p>
          <a:endParaRPr lang="es-ES"/>
        </a:p>
      </dgm:t>
    </dgm:pt>
    <dgm:pt modelId="{76A8FBEE-9DB8-4D25-A2FC-2E1D0B8FE0A9}">
      <dgm:prSet/>
      <dgm:spPr/>
      <dgm:t>
        <a:bodyPr/>
        <a:lstStyle/>
        <a:p>
          <a:pPr algn="just"/>
          <a:r>
            <a:rPr lang="en-US" b="0" dirty="0"/>
            <a:t>The</a:t>
          </a:r>
          <a:r>
            <a:rPr lang="en-US" b="1" dirty="0"/>
            <a:t> investment opportunities </a:t>
          </a:r>
          <a:r>
            <a:rPr lang="en-US" b="0" dirty="0"/>
            <a:t>generated by the S3P Agri-Food contribute to a </a:t>
          </a:r>
          <a:r>
            <a:rPr lang="en-US" b="1" dirty="0"/>
            <a:t>more competitive and sustainable EU food supply chain</a:t>
          </a:r>
          <a:r>
            <a:rPr lang="en-US" b="0" dirty="0"/>
            <a:t>, more resilient food systems, and to a more </a:t>
          </a:r>
          <a:r>
            <a:rPr lang="en-US" b="1" dirty="0"/>
            <a:t>effective targeting of the EU regional funds.</a:t>
          </a:r>
          <a:endParaRPr lang="es-ES" b="1" dirty="0"/>
        </a:p>
      </dgm:t>
    </dgm:pt>
    <dgm:pt modelId="{6B267E37-C2EB-4E7C-97B0-A6FB9FA2F008}" type="parTrans" cxnId="{307ADE65-B551-41BC-9F9C-5D02DD2A1246}">
      <dgm:prSet/>
      <dgm:spPr/>
      <dgm:t>
        <a:bodyPr/>
        <a:lstStyle/>
        <a:p>
          <a:endParaRPr lang="es-ES"/>
        </a:p>
      </dgm:t>
    </dgm:pt>
    <dgm:pt modelId="{776921AB-C45F-4DC2-BA5B-404C81C66308}" type="sibTrans" cxnId="{307ADE65-B551-41BC-9F9C-5D02DD2A1246}">
      <dgm:prSet/>
      <dgm:spPr/>
      <dgm:t>
        <a:bodyPr/>
        <a:lstStyle/>
        <a:p>
          <a:endParaRPr lang="es-ES"/>
        </a:p>
      </dgm:t>
    </dgm:pt>
    <dgm:pt modelId="{91B1CEED-7E18-4B31-9947-4AF064CA5777}" type="pres">
      <dgm:prSet presAssocID="{D4646FE0-43E7-4FC0-B38F-2FADEA88AAED}" presName="linear" presStyleCnt="0">
        <dgm:presLayoutVars>
          <dgm:animLvl val="lvl"/>
          <dgm:resizeHandles val="exact"/>
        </dgm:presLayoutVars>
      </dgm:prSet>
      <dgm:spPr/>
    </dgm:pt>
    <dgm:pt modelId="{DEBD57C0-E6AE-4858-8D0F-8C3D916FB970}" type="pres">
      <dgm:prSet presAssocID="{25726638-65BD-4B2B-BCB5-4B052769FFB7}" presName="parentText" presStyleLbl="node1" presStyleIdx="0" presStyleCnt="4">
        <dgm:presLayoutVars>
          <dgm:chMax val="0"/>
          <dgm:bulletEnabled val="1"/>
        </dgm:presLayoutVars>
      </dgm:prSet>
      <dgm:spPr/>
    </dgm:pt>
    <dgm:pt modelId="{991C018F-0401-4CEA-A182-9E031D5249D5}" type="pres">
      <dgm:prSet presAssocID="{0BA1E955-EDA2-4C40-B98A-B64B829834B4}" presName="spacer" presStyleCnt="0"/>
      <dgm:spPr/>
    </dgm:pt>
    <dgm:pt modelId="{C437BAFB-3C75-401D-918B-BC8C9F1FFAE4}" type="pres">
      <dgm:prSet presAssocID="{76A8FBEE-9DB8-4D25-A2FC-2E1D0B8FE0A9}" presName="parentText" presStyleLbl="node1" presStyleIdx="1" presStyleCnt="4">
        <dgm:presLayoutVars>
          <dgm:chMax val="0"/>
          <dgm:bulletEnabled val="1"/>
        </dgm:presLayoutVars>
      </dgm:prSet>
      <dgm:spPr/>
    </dgm:pt>
    <dgm:pt modelId="{953AC609-F664-404E-A9E9-5C981A0BA2EE}" type="pres">
      <dgm:prSet presAssocID="{776921AB-C45F-4DC2-BA5B-404C81C66308}" presName="spacer" presStyleCnt="0"/>
      <dgm:spPr/>
    </dgm:pt>
    <dgm:pt modelId="{71837635-DD85-4D9D-A9A2-B1C63195FBD8}" type="pres">
      <dgm:prSet presAssocID="{B012EE04-BE3B-4991-849E-69440BF4DD05}" presName="parentText" presStyleLbl="node1" presStyleIdx="2" presStyleCnt="4">
        <dgm:presLayoutVars>
          <dgm:chMax val="0"/>
          <dgm:bulletEnabled val="1"/>
        </dgm:presLayoutVars>
      </dgm:prSet>
      <dgm:spPr/>
    </dgm:pt>
    <dgm:pt modelId="{FB3358C5-8D79-433F-9243-3308F896B7E7}" type="pres">
      <dgm:prSet presAssocID="{8F944263-C8D3-4D0B-87F7-9EDABC491A7E}" presName="spacer" presStyleCnt="0"/>
      <dgm:spPr/>
    </dgm:pt>
    <dgm:pt modelId="{71A8AFB4-875C-49E6-9ABB-5B736FECA4E9}" type="pres">
      <dgm:prSet presAssocID="{C98D35DA-4BAD-4000-B298-78477BF35389}" presName="parentText" presStyleLbl="node1" presStyleIdx="3" presStyleCnt="4">
        <dgm:presLayoutVars>
          <dgm:chMax val="0"/>
          <dgm:bulletEnabled val="1"/>
        </dgm:presLayoutVars>
      </dgm:prSet>
      <dgm:spPr/>
    </dgm:pt>
  </dgm:ptLst>
  <dgm:cxnLst>
    <dgm:cxn modelId="{C13A5B36-D26F-42BB-B05E-7201536A36A7}" type="presOf" srcId="{76A8FBEE-9DB8-4D25-A2FC-2E1D0B8FE0A9}" destId="{C437BAFB-3C75-401D-918B-BC8C9F1FFAE4}" srcOrd="0" destOrd="0" presId="urn:microsoft.com/office/officeart/2005/8/layout/vList2"/>
    <dgm:cxn modelId="{307ADE65-B551-41BC-9F9C-5D02DD2A1246}" srcId="{D4646FE0-43E7-4FC0-B38F-2FADEA88AAED}" destId="{76A8FBEE-9DB8-4D25-A2FC-2E1D0B8FE0A9}" srcOrd="1" destOrd="0" parTransId="{6B267E37-C2EB-4E7C-97B0-A6FB9FA2F008}" sibTransId="{776921AB-C45F-4DC2-BA5B-404C81C66308}"/>
    <dgm:cxn modelId="{C5CF2771-34C9-4ACE-B905-6CBDF5B4A591}" srcId="{D4646FE0-43E7-4FC0-B38F-2FADEA88AAED}" destId="{C98D35DA-4BAD-4000-B298-78477BF35389}" srcOrd="3" destOrd="0" parTransId="{BBD4BE82-B339-4E0A-8E08-D14624ABCA98}" sibTransId="{B6847F74-67D3-4F32-BF45-96139F55CF9F}"/>
    <dgm:cxn modelId="{B6437B51-39E5-4588-924F-A6E5DF92A9EA}" srcId="{D4646FE0-43E7-4FC0-B38F-2FADEA88AAED}" destId="{B012EE04-BE3B-4991-849E-69440BF4DD05}" srcOrd="2" destOrd="0" parTransId="{1D1E8C84-DF49-4497-AF51-1660BB45B818}" sibTransId="{8F944263-C8D3-4D0B-87F7-9EDABC491A7E}"/>
    <dgm:cxn modelId="{5E9F9956-87BC-4F6B-B3E5-93F4477A9602}" type="presOf" srcId="{C98D35DA-4BAD-4000-B298-78477BF35389}" destId="{71A8AFB4-875C-49E6-9ABB-5B736FECA4E9}" srcOrd="0" destOrd="0" presId="urn:microsoft.com/office/officeart/2005/8/layout/vList2"/>
    <dgm:cxn modelId="{8BC6C359-D89F-4F48-9A39-45DC0CC1DC14}" type="presOf" srcId="{D4646FE0-43E7-4FC0-B38F-2FADEA88AAED}" destId="{91B1CEED-7E18-4B31-9947-4AF064CA5777}" srcOrd="0" destOrd="0" presId="urn:microsoft.com/office/officeart/2005/8/layout/vList2"/>
    <dgm:cxn modelId="{ADB3E88A-46A3-4A97-B279-C7FAC9D5728A}" srcId="{D4646FE0-43E7-4FC0-B38F-2FADEA88AAED}" destId="{25726638-65BD-4B2B-BCB5-4B052769FFB7}" srcOrd="0" destOrd="0" parTransId="{9527570B-DCB2-4DC9-80B3-C37D2DB4755F}" sibTransId="{0BA1E955-EDA2-4C40-B98A-B64B829834B4}"/>
    <dgm:cxn modelId="{B46E75CC-197E-4339-A2B7-7F292047962C}" type="presOf" srcId="{B012EE04-BE3B-4991-849E-69440BF4DD05}" destId="{71837635-DD85-4D9D-A9A2-B1C63195FBD8}" srcOrd="0" destOrd="0" presId="urn:microsoft.com/office/officeart/2005/8/layout/vList2"/>
    <dgm:cxn modelId="{738A42FC-7B29-4E0C-8790-22B3FA8054F5}" type="presOf" srcId="{25726638-65BD-4B2B-BCB5-4B052769FFB7}" destId="{DEBD57C0-E6AE-4858-8D0F-8C3D916FB970}" srcOrd="0" destOrd="0" presId="urn:microsoft.com/office/officeart/2005/8/layout/vList2"/>
    <dgm:cxn modelId="{787C7A13-1DE9-4F6D-822E-C251B8C5095E}" type="presParOf" srcId="{91B1CEED-7E18-4B31-9947-4AF064CA5777}" destId="{DEBD57C0-E6AE-4858-8D0F-8C3D916FB970}" srcOrd="0" destOrd="0" presId="urn:microsoft.com/office/officeart/2005/8/layout/vList2"/>
    <dgm:cxn modelId="{45036A19-1DDE-4D5A-B2CA-47BD0FCA4D2B}" type="presParOf" srcId="{91B1CEED-7E18-4B31-9947-4AF064CA5777}" destId="{991C018F-0401-4CEA-A182-9E031D5249D5}" srcOrd="1" destOrd="0" presId="urn:microsoft.com/office/officeart/2005/8/layout/vList2"/>
    <dgm:cxn modelId="{77C454C0-C471-4A6C-AF8F-A006919FC6DB}" type="presParOf" srcId="{91B1CEED-7E18-4B31-9947-4AF064CA5777}" destId="{C437BAFB-3C75-401D-918B-BC8C9F1FFAE4}" srcOrd="2" destOrd="0" presId="urn:microsoft.com/office/officeart/2005/8/layout/vList2"/>
    <dgm:cxn modelId="{51BC4874-7F10-4F52-AFCA-2A67C60CD74B}" type="presParOf" srcId="{91B1CEED-7E18-4B31-9947-4AF064CA5777}" destId="{953AC609-F664-404E-A9E9-5C981A0BA2EE}" srcOrd="3" destOrd="0" presId="urn:microsoft.com/office/officeart/2005/8/layout/vList2"/>
    <dgm:cxn modelId="{01DD1745-D0A2-447B-8AB9-DC7B3103DC27}" type="presParOf" srcId="{91B1CEED-7E18-4B31-9947-4AF064CA5777}" destId="{71837635-DD85-4D9D-A9A2-B1C63195FBD8}" srcOrd="4" destOrd="0" presId="urn:microsoft.com/office/officeart/2005/8/layout/vList2"/>
    <dgm:cxn modelId="{B69D0889-FB9A-420A-95D1-EE71008C45E2}" type="presParOf" srcId="{91B1CEED-7E18-4B31-9947-4AF064CA5777}" destId="{FB3358C5-8D79-433F-9243-3308F896B7E7}" srcOrd="5" destOrd="0" presId="urn:microsoft.com/office/officeart/2005/8/layout/vList2"/>
    <dgm:cxn modelId="{91F889E0-F6AD-40F0-9A24-ED5C4E30E088}" type="presParOf" srcId="{91B1CEED-7E18-4B31-9947-4AF064CA5777}" destId="{71A8AFB4-875C-49E6-9ABB-5B736FECA4E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462C1A-8C02-411F-8E54-E0771D087BD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S"/>
        </a:p>
      </dgm:t>
    </dgm:pt>
    <dgm:pt modelId="{D494D9B0-4A38-4894-86F5-B5A2BF31FEBC}">
      <dgm:prSet/>
      <dgm:spPr/>
      <dgm:t>
        <a:bodyPr/>
        <a:lstStyle/>
        <a:p>
          <a:r>
            <a:rPr lang="en-US" b="0" dirty="0"/>
            <a:t>Better alignment with DIHNET, which focuses on connecting DIHs and networks and the TP; e.g. through Working Group on Policies and strategies</a:t>
          </a:r>
          <a:endParaRPr lang="es-ES" b="0" dirty="0"/>
        </a:p>
      </dgm:t>
    </dgm:pt>
    <dgm:pt modelId="{FCC36CB0-B4EE-4BB2-A7A1-10A4839217B4}" type="parTrans" cxnId="{924AD2ED-276C-408B-8679-15B8F623490E}">
      <dgm:prSet/>
      <dgm:spPr/>
      <dgm:t>
        <a:bodyPr/>
        <a:lstStyle/>
        <a:p>
          <a:endParaRPr lang="es-ES"/>
        </a:p>
      </dgm:t>
    </dgm:pt>
    <dgm:pt modelId="{EAD06E38-4B53-43FB-B28B-E713017A71BE}" type="sibTrans" cxnId="{924AD2ED-276C-408B-8679-15B8F623490E}">
      <dgm:prSet/>
      <dgm:spPr/>
      <dgm:t>
        <a:bodyPr/>
        <a:lstStyle/>
        <a:p>
          <a:endParaRPr lang="es-ES"/>
        </a:p>
      </dgm:t>
    </dgm:pt>
    <dgm:pt modelId="{EE9CA0F4-A26D-45AA-99E2-AAA689E83226}">
      <dgm:prSet/>
      <dgm:spPr/>
      <dgm:t>
        <a:bodyPr/>
        <a:lstStyle/>
        <a:p>
          <a:r>
            <a:rPr lang="en-US" dirty="0"/>
            <a:t>Creating a </a:t>
          </a:r>
          <a:r>
            <a:rPr lang="en-US" b="1" dirty="0"/>
            <a:t>Working Group </a:t>
          </a:r>
          <a:r>
            <a:rPr lang="en-US" dirty="0"/>
            <a:t>on Agri-food under DIHNET Community with interested DIHs to better connect and take advantages from DIHNET</a:t>
          </a:r>
          <a:endParaRPr lang="es-ES" dirty="0"/>
        </a:p>
      </dgm:t>
    </dgm:pt>
    <dgm:pt modelId="{47886625-5DFB-4DA3-B868-5D5798AC2E98}" type="parTrans" cxnId="{D71E3E1A-2CC1-4CCC-B2F3-1BEB154FD909}">
      <dgm:prSet/>
      <dgm:spPr/>
      <dgm:t>
        <a:bodyPr/>
        <a:lstStyle/>
        <a:p>
          <a:endParaRPr lang="es-ES"/>
        </a:p>
      </dgm:t>
    </dgm:pt>
    <dgm:pt modelId="{C660987D-4A1F-4E4C-A880-F27353FE7F97}" type="sibTrans" cxnId="{D71E3E1A-2CC1-4CCC-B2F3-1BEB154FD909}">
      <dgm:prSet/>
      <dgm:spPr/>
      <dgm:t>
        <a:bodyPr/>
        <a:lstStyle/>
        <a:p>
          <a:endParaRPr lang="es-ES"/>
        </a:p>
      </dgm:t>
    </dgm:pt>
    <dgm:pt modelId="{F172B4FB-0E47-46CA-BE18-D4A4152A9920}">
      <dgm:prSet/>
      <dgm:spPr/>
      <dgm:t>
        <a:bodyPr/>
        <a:lstStyle/>
        <a:p>
          <a:r>
            <a:rPr lang="en-US" dirty="0"/>
            <a:t>Support better cross-border cooperation for DIHs in the field (e.g. among regions that focus the same S3 priorities)</a:t>
          </a:r>
          <a:endParaRPr lang="es-ES" dirty="0"/>
        </a:p>
      </dgm:t>
    </dgm:pt>
    <dgm:pt modelId="{5A94F7D7-2043-43FF-ABB6-26EC64486C43}" type="parTrans" cxnId="{20063F64-E6C8-42CD-A007-EEE0AA890395}">
      <dgm:prSet/>
      <dgm:spPr/>
      <dgm:t>
        <a:bodyPr/>
        <a:lstStyle/>
        <a:p>
          <a:endParaRPr lang="es-ES"/>
        </a:p>
      </dgm:t>
    </dgm:pt>
    <dgm:pt modelId="{C1D4FED1-D5FE-48BF-A6B5-D4BF3A888C30}" type="sibTrans" cxnId="{20063F64-E6C8-42CD-A007-EEE0AA890395}">
      <dgm:prSet/>
      <dgm:spPr/>
      <dgm:t>
        <a:bodyPr/>
        <a:lstStyle/>
        <a:p>
          <a:endParaRPr lang="es-ES"/>
        </a:p>
      </dgm:t>
    </dgm:pt>
    <dgm:pt modelId="{9B967E92-4BF6-4AA4-8E40-3CA2276ED053}">
      <dgm:prSet/>
      <dgm:spPr/>
      <dgm:t>
        <a:bodyPr/>
        <a:lstStyle/>
        <a:p>
          <a:r>
            <a:rPr lang="es-ES_tradnl" dirty="0" err="1"/>
            <a:t>Better</a:t>
          </a:r>
          <a:r>
            <a:rPr lang="es-ES_tradnl" dirty="0"/>
            <a:t> </a:t>
          </a:r>
          <a:r>
            <a:rPr lang="es-ES_tradnl" dirty="0" err="1"/>
            <a:t>coordination</a:t>
          </a:r>
          <a:r>
            <a:rPr lang="es-ES_tradnl" dirty="0"/>
            <a:t> and </a:t>
          </a:r>
          <a:r>
            <a:rPr lang="es-ES_tradnl" b="1" dirty="0" err="1"/>
            <a:t>focus</a:t>
          </a:r>
          <a:r>
            <a:rPr lang="es-ES_tradnl" b="1" dirty="0"/>
            <a:t> </a:t>
          </a:r>
          <a:r>
            <a:rPr lang="es-ES_tradnl" b="1" dirty="0" err="1"/>
            <a:t>of</a:t>
          </a:r>
          <a:r>
            <a:rPr lang="es-ES_tradnl" b="1" dirty="0"/>
            <a:t> </a:t>
          </a:r>
          <a:r>
            <a:rPr lang="es-ES_tradnl" b="1" dirty="0" err="1"/>
            <a:t>funding</a:t>
          </a:r>
          <a:r>
            <a:rPr lang="es-ES_tradnl" b="1" dirty="0"/>
            <a:t> </a:t>
          </a:r>
          <a:r>
            <a:rPr lang="es-ES_tradnl" dirty="0"/>
            <a:t>(regional/</a:t>
          </a:r>
          <a:r>
            <a:rPr lang="es-ES_tradnl" dirty="0" err="1"/>
            <a:t>national</a:t>
          </a:r>
          <a:r>
            <a:rPr lang="es-ES_tradnl" dirty="0"/>
            <a:t>/EU/DIH ). DIHNET </a:t>
          </a:r>
          <a:r>
            <a:rPr lang="es-ES_tradnl" dirty="0" err="1"/>
            <a:t>Working</a:t>
          </a:r>
          <a:r>
            <a:rPr lang="es-ES_tradnl" dirty="0"/>
            <a:t> </a:t>
          </a:r>
          <a:r>
            <a:rPr lang="es-ES_tradnl" dirty="0" err="1"/>
            <a:t>Group</a:t>
          </a:r>
          <a:r>
            <a:rPr lang="es-ES_tradnl" dirty="0"/>
            <a:t> </a:t>
          </a:r>
          <a:r>
            <a:rPr lang="es-ES_tradnl" dirty="0" err="1"/>
            <a:t>on</a:t>
          </a:r>
          <a:r>
            <a:rPr lang="es-ES_tradnl" dirty="0"/>
            <a:t> </a:t>
          </a:r>
          <a:r>
            <a:rPr lang="es-ES_tradnl" dirty="0" err="1"/>
            <a:t>Funding</a:t>
          </a:r>
          <a:r>
            <a:rPr lang="es-ES_tradnl" dirty="0"/>
            <a:t> </a:t>
          </a:r>
          <a:r>
            <a:rPr lang="es-ES_tradnl" dirty="0" err="1"/>
            <a:t>Opportunities</a:t>
          </a:r>
          <a:r>
            <a:rPr lang="es-ES_tradnl" dirty="0"/>
            <a:t>.</a:t>
          </a:r>
          <a:endParaRPr lang="es-ES" dirty="0"/>
        </a:p>
      </dgm:t>
    </dgm:pt>
    <dgm:pt modelId="{A9E4CC7E-8BF7-4860-A5D4-084ABA4DC062}" type="parTrans" cxnId="{C39CB0D6-72D3-46F5-A39B-9A7EE65A0ED2}">
      <dgm:prSet/>
      <dgm:spPr/>
      <dgm:t>
        <a:bodyPr/>
        <a:lstStyle/>
        <a:p>
          <a:endParaRPr lang="es-ES"/>
        </a:p>
      </dgm:t>
    </dgm:pt>
    <dgm:pt modelId="{D9864141-ED8B-40EC-9596-F0AF414BD21E}" type="sibTrans" cxnId="{C39CB0D6-72D3-46F5-A39B-9A7EE65A0ED2}">
      <dgm:prSet/>
      <dgm:spPr/>
      <dgm:t>
        <a:bodyPr/>
        <a:lstStyle/>
        <a:p>
          <a:endParaRPr lang="es-ES"/>
        </a:p>
      </dgm:t>
    </dgm:pt>
    <dgm:pt modelId="{CCC47F1A-3AB2-494D-9F29-9A559DEBF5AB}" type="pres">
      <dgm:prSet presAssocID="{23462C1A-8C02-411F-8E54-E0771D087BD1}" presName="linear" presStyleCnt="0">
        <dgm:presLayoutVars>
          <dgm:animLvl val="lvl"/>
          <dgm:resizeHandles val="exact"/>
        </dgm:presLayoutVars>
      </dgm:prSet>
      <dgm:spPr/>
    </dgm:pt>
    <dgm:pt modelId="{BCC9EB2D-F935-44A5-9739-BA50B330CC98}" type="pres">
      <dgm:prSet presAssocID="{D494D9B0-4A38-4894-86F5-B5A2BF31FEBC}" presName="parentText" presStyleLbl="node1" presStyleIdx="0" presStyleCnt="4" custLinFactY="-43988" custLinFactNeighborY="-100000">
        <dgm:presLayoutVars>
          <dgm:chMax val="0"/>
          <dgm:bulletEnabled val="1"/>
        </dgm:presLayoutVars>
      </dgm:prSet>
      <dgm:spPr/>
    </dgm:pt>
    <dgm:pt modelId="{91E7C0F6-BD23-4312-B6F0-8363BBE0FBC3}" type="pres">
      <dgm:prSet presAssocID="{EAD06E38-4B53-43FB-B28B-E713017A71BE}" presName="spacer" presStyleCnt="0"/>
      <dgm:spPr/>
    </dgm:pt>
    <dgm:pt modelId="{17F0E1BB-BBDB-4ED2-9E58-320C35B6E487}" type="pres">
      <dgm:prSet presAssocID="{EE9CA0F4-A26D-45AA-99E2-AAA689E83226}" presName="parentText" presStyleLbl="node1" presStyleIdx="1" presStyleCnt="4" custLinFactY="-44459" custLinFactNeighborY="-100000">
        <dgm:presLayoutVars>
          <dgm:chMax val="0"/>
          <dgm:bulletEnabled val="1"/>
        </dgm:presLayoutVars>
      </dgm:prSet>
      <dgm:spPr/>
    </dgm:pt>
    <dgm:pt modelId="{1E728D8E-577E-47FE-AAF3-E23D4C1C0E4E}" type="pres">
      <dgm:prSet presAssocID="{C660987D-4A1F-4E4C-A880-F27353FE7F97}" presName="spacer" presStyleCnt="0"/>
      <dgm:spPr/>
    </dgm:pt>
    <dgm:pt modelId="{E1D8809E-5024-4DBF-B023-F7949BDDE681}" type="pres">
      <dgm:prSet presAssocID="{9B967E92-4BF6-4AA4-8E40-3CA2276ED053}" presName="parentText" presStyleLbl="node1" presStyleIdx="2" presStyleCnt="4" custLinFactY="-39328" custLinFactNeighborY="-100000">
        <dgm:presLayoutVars>
          <dgm:chMax val="0"/>
          <dgm:bulletEnabled val="1"/>
        </dgm:presLayoutVars>
      </dgm:prSet>
      <dgm:spPr/>
    </dgm:pt>
    <dgm:pt modelId="{FCF50770-D5FE-4078-9EA2-FF525C7104D3}" type="pres">
      <dgm:prSet presAssocID="{D9864141-ED8B-40EC-9596-F0AF414BD21E}" presName="spacer" presStyleCnt="0"/>
      <dgm:spPr/>
    </dgm:pt>
    <dgm:pt modelId="{2C031E51-B022-4628-B3B2-C339CF9F9757}" type="pres">
      <dgm:prSet presAssocID="{F172B4FB-0E47-46CA-BE18-D4A4152A9920}" presName="parentText" presStyleLbl="node1" presStyleIdx="3" presStyleCnt="4" custLinFactY="-24836" custLinFactNeighborY="-100000">
        <dgm:presLayoutVars>
          <dgm:chMax val="0"/>
          <dgm:bulletEnabled val="1"/>
        </dgm:presLayoutVars>
      </dgm:prSet>
      <dgm:spPr/>
    </dgm:pt>
  </dgm:ptLst>
  <dgm:cxnLst>
    <dgm:cxn modelId="{B9387B18-3772-4AAC-A585-9FAC0A9B817A}" type="presOf" srcId="{EE9CA0F4-A26D-45AA-99E2-AAA689E83226}" destId="{17F0E1BB-BBDB-4ED2-9E58-320C35B6E487}" srcOrd="0" destOrd="0" presId="urn:microsoft.com/office/officeart/2005/8/layout/vList2"/>
    <dgm:cxn modelId="{D71E3E1A-2CC1-4CCC-B2F3-1BEB154FD909}" srcId="{23462C1A-8C02-411F-8E54-E0771D087BD1}" destId="{EE9CA0F4-A26D-45AA-99E2-AAA689E83226}" srcOrd="1" destOrd="0" parTransId="{47886625-5DFB-4DA3-B868-5D5798AC2E98}" sibTransId="{C660987D-4A1F-4E4C-A880-F27353FE7F97}"/>
    <dgm:cxn modelId="{FA3B4B1B-36CD-422A-9CCB-5F707C9AC463}" type="presOf" srcId="{9B967E92-4BF6-4AA4-8E40-3CA2276ED053}" destId="{E1D8809E-5024-4DBF-B023-F7949BDDE681}" srcOrd="0" destOrd="0" presId="urn:microsoft.com/office/officeart/2005/8/layout/vList2"/>
    <dgm:cxn modelId="{6F94FE38-DFD6-4A49-8473-387A64DEC258}" type="presOf" srcId="{F172B4FB-0E47-46CA-BE18-D4A4152A9920}" destId="{2C031E51-B022-4628-B3B2-C339CF9F9757}" srcOrd="0" destOrd="0" presId="urn:microsoft.com/office/officeart/2005/8/layout/vList2"/>
    <dgm:cxn modelId="{20063F64-E6C8-42CD-A007-EEE0AA890395}" srcId="{23462C1A-8C02-411F-8E54-E0771D087BD1}" destId="{F172B4FB-0E47-46CA-BE18-D4A4152A9920}" srcOrd="3" destOrd="0" parTransId="{5A94F7D7-2043-43FF-ABB6-26EC64486C43}" sibTransId="{C1D4FED1-D5FE-48BF-A6B5-D4BF3A888C30}"/>
    <dgm:cxn modelId="{EE4E1397-5942-4094-945C-89E3DFAA6836}" type="presOf" srcId="{D494D9B0-4A38-4894-86F5-B5A2BF31FEBC}" destId="{BCC9EB2D-F935-44A5-9739-BA50B330CC98}" srcOrd="0" destOrd="0" presId="urn:microsoft.com/office/officeart/2005/8/layout/vList2"/>
    <dgm:cxn modelId="{280317A1-2633-453B-8E8F-29BB1B8DABF1}" type="presOf" srcId="{23462C1A-8C02-411F-8E54-E0771D087BD1}" destId="{CCC47F1A-3AB2-494D-9F29-9A559DEBF5AB}" srcOrd="0" destOrd="0" presId="urn:microsoft.com/office/officeart/2005/8/layout/vList2"/>
    <dgm:cxn modelId="{C39CB0D6-72D3-46F5-A39B-9A7EE65A0ED2}" srcId="{23462C1A-8C02-411F-8E54-E0771D087BD1}" destId="{9B967E92-4BF6-4AA4-8E40-3CA2276ED053}" srcOrd="2" destOrd="0" parTransId="{A9E4CC7E-8BF7-4860-A5D4-084ABA4DC062}" sibTransId="{D9864141-ED8B-40EC-9596-F0AF414BD21E}"/>
    <dgm:cxn modelId="{924AD2ED-276C-408B-8679-15B8F623490E}" srcId="{23462C1A-8C02-411F-8E54-E0771D087BD1}" destId="{D494D9B0-4A38-4894-86F5-B5A2BF31FEBC}" srcOrd="0" destOrd="0" parTransId="{FCC36CB0-B4EE-4BB2-A7A1-10A4839217B4}" sibTransId="{EAD06E38-4B53-43FB-B28B-E713017A71BE}"/>
    <dgm:cxn modelId="{1E3DAE71-6F4E-448A-B912-BEA13452A70B}" type="presParOf" srcId="{CCC47F1A-3AB2-494D-9F29-9A559DEBF5AB}" destId="{BCC9EB2D-F935-44A5-9739-BA50B330CC98}" srcOrd="0" destOrd="0" presId="urn:microsoft.com/office/officeart/2005/8/layout/vList2"/>
    <dgm:cxn modelId="{EFA2256F-349E-4E02-A2C0-949C43DF8F5E}" type="presParOf" srcId="{CCC47F1A-3AB2-494D-9F29-9A559DEBF5AB}" destId="{91E7C0F6-BD23-4312-B6F0-8363BBE0FBC3}" srcOrd="1" destOrd="0" presId="urn:microsoft.com/office/officeart/2005/8/layout/vList2"/>
    <dgm:cxn modelId="{BE62196D-04D0-4204-A44F-8CA8ADC9D3FA}" type="presParOf" srcId="{CCC47F1A-3AB2-494D-9F29-9A559DEBF5AB}" destId="{17F0E1BB-BBDB-4ED2-9E58-320C35B6E487}" srcOrd="2" destOrd="0" presId="urn:microsoft.com/office/officeart/2005/8/layout/vList2"/>
    <dgm:cxn modelId="{B52956CF-A195-4D1C-B5BB-6DFDB1CE6604}" type="presParOf" srcId="{CCC47F1A-3AB2-494D-9F29-9A559DEBF5AB}" destId="{1E728D8E-577E-47FE-AAF3-E23D4C1C0E4E}" srcOrd="3" destOrd="0" presId="urn:microsoft.com/office/officeart/2005/8/layout/vList2"/>
    <dgm:cxn modelId="{C2A9DBEC-93CF-4F22-90AF-F97B0B491BE9}" type="presParOf" srcId="{CCC47F1A-3AB2-494D-9F29-9A559DEBF5AB}" destId="{E1D8809E-5024-4DBF-B023-F7949BDDE681}" srcOrd="4" destOrd="0" presId="urn:microsoft.com/office/officeart/2005/8/layout/vList2"/>
    <dgm:cxn modelId="{FAED2418-133D-4C82-9A3F-27993CFB61B9}" type="presParOf" srcId="{CCC47F1A-3AB2-494D-9F29-9A559DEBF5AB}" destId="{FCF50770-D5FE-4078-9EA2-FF525C7104D3}" srcOrd="5" destOrd="0" presId="urn:microsoft.com/office/officeart/2005/8/layout/vList2"/>
    <dgm:cxn modelId="{D7C339F4-326E-49DC-9FBA-21C00D2EBC14}" type="presParOf" srcId="{CCC47F1A-3AB2-494D-9F29-9A559DEBF5AB}" destId="{2C031E51-B022-4628-B3B2-C339CF9F9757}"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279A7-D49A-4CF4-A725-FC087FCE4F8A}">
      <dsp:nvSpPr>
        <dsp:cNvPr id="0" name=""/>
        <dsp:cNvSpPr/>
      </dsp:nvSpPr>
      <dsp:spPr>
        <a:xfrm>
          <a:off x="4413160" y="2357437"/>
          <a:ext cx="2881313" cy="2881313"/>
        </a:xfrm>
        <a:prstGeom prst="gear9">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s-ES" sz="2900" kern="1200" dirty="0"/>
            <a:t>Catalogue</a:t>
          </a:r>
        </a:p>
      </dsp:txBody>
      <dsp:txXfrm>
        <a:off x="4992432" y="3032371"/>
        <a:ext cx="1722769" cy="1481054"/>
      </dsp:txXfrm>
    </dsp:sp>
    <dsp:sp modelId="{3DB29DB7-BD29-447E-8433-CB145FB6A44D}">
      <dsp:nvSpPr>
        <dsp:cNvPr id="0" name=""/>
        <dsp:cNvSpPr/>
      </dsp:nvSpPr>
      <dsp:spPr>
        <a:xfrm>
          <a:off x="2736760" y="1676400"/>
          <a:ext cx="2095500" cy="2095500"/>
        </a:xfrm>
        <a:prstGeom prst="gear6">
          <a:avLst/>
        </a:prstGeom>
        <a:solidFill>
          <a:schemeClr val="accent3">
            <a:hueOff val="-716701"/>
            <a:satOff val="590"/>
            <a:lumOff val="-49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err="1"/>
            <a:t>Reinforcing</a:t>
          </a:r>
          <a:r>
            <a:rPr lang="es-ES" sz="1100" kern="1200" dirty="0"/>
            <a:t> </a:t>
          </a:r>
          <a:r>
            <a:rPr lang="es-ES" sz="1100" kern="1200" dirty="0" err="1"/>
            <a:t>Specialisation</a:t>
          </a:r>
          <a:r>
            <a:rPr lang="es-ES" sz="1100" kern="1200" dirty="0"/>
            <a:t> (WP4)</a:t>
          </a:r>
        </a:p>
      </dsp:txBody>
      <dsp:txXfrm>
        <a:off x="3264308" y="2207137"/>
        <a:ext cx="1040404" cy="1034026"/>
      </dsp:txXfrm>
    </dsp:sp>
    <dsp:sp modelId="{59B95CBE-A359-433D-A490-22833388C939}">
      <dsp:nvSpPr>
        <dsp:cNvPr id="0" name=""/>
        <dsp:cNvSpPr/>
      </dsp:nvSpPr>
      <dsp:spPr>
        <a:xfrm rot="20700000">
          <a:off x="3910454" y="230718"/>
          <a:ext cx="2053162" cy="2053162"/>
        </a:xfrm>
        <a:prstGeom prst="gear6">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Activate collaboration and Communication (WP1)</a:t>
          </a:r>
          <a:endParaRPr lang="es-ES" sz="900" kern="1200" dirty="0"/>
        </a:p>
      </dsp:txBody>
      <dsp:txXfrm rot="-20700000">
        <a:off x="4360773" y="681037"/>
        <a:ext cx="1152525" cy="1152525"/>
      </dsp:txXfrm>
    </dsp:sp>
    <dsp:sp modelId="{CBB175BB-EFD1-4C24-A415-578B6B36A335}">
      <dsp:nvSpPr>
        <dsp:cNvPr id="0" name=""/>
        <dsp:cNvSpPr/>
      </dsp:nvSpPr>
      <dsp:spPr>
        <a:xfrm>
          <a:off x="4203243" y="1916003"/>
          <a:ext cx="3688080" cy="3688080"/>
        </a:xfrm>
        <a:prstGeom prst="circularArrow">
          <a:avLst>
            <a:gd name="adj1" fmla="val 4687"/>
            <a:gd name="adj2" fmla="val 299029"/>
            <a:gd name="adj3" fmla="val 2536512"/>
            <a:gd name="adj4" fmla="val 15818123"/>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8F49E5-A07F-4710-9170-B8978258927B}">
      <dsp:nvSpPr>
        <dsp:cNvPr id="0" name=""/>
        <dsp:cNvSpPr/>
      </dsp:nvSpPr>
      <dsp:spPr>
        <a:xfrm flipH="1" flipV="1">
          <a:off x="1035862" y="1491003"/>
          <a:ext cx="164689" cy="1717824"/>
        </a:xfrm>
        <a:prstGeom prst="circularArrow">
          <a:avLst>
            <a:gd name="adj1" fmla="val 6452"/>
            <a:gd name="adj2" fmla="val 429999"/>
            <a:gd name="adj3" fmla="val 10489124"/>
            <a:gd name="adj4" fmla="val 14837806"/>
            <a:gd name="adj5" fmla="val 7527"/>
          </a:avLst>
        </a:prstGeom>
        <a:solidFill>
          <a:schemeClr val="accent3">
            <a:hueOff val="-716701"/>
            <a:satOff val="590"/>
            <a:lumOff val="-49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09CBBC-F1B6-4478-82CA-9F27B1D279AB}">
      <dsp:nvSpPr>
        <dsp:cNvPr id="0" name=""/>
        <dsp:cNvSpPr/>
      </dsp:nvSpPr>
      <dsp:spPr>
        <a:xfrm>
          <a:off x="3516115" y="-322784"/>
          <a:ext cx="2889171" cy="2889171"/>
        </a:xfrm>
        <a:prstGeom prst="circularArrow">
          <a:avLst>
            <a:gd name="adj1" fmla="val 5984"/>
            <a:gd name="adj2" fmla="val 394124"/>
            <a:gd name="adj3" fmla="val 13313824"/>
            <a:gd name="adj4" fmla="val 10508221"/>
            <a:gd name="adj5" fmla="val 6981"/>
          </a:avLst>
        </a:prstGeom>
        <a:solidFill>
          <a:schemeClr val="accent3">
            <a:hueOff val="-1433403"/>
            <a:satOff val="1180"/>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1FF60-341F-4E04-A798-F7BC4EB029B9}">
      <dsp:nvSpPr>
        <dsp:cNvPr id="0" name=""/>
        <dsp:cNvSpPr/>
      </dsp:nvSpPr>
      <dsp:spPr>
        <a:xfrm>
          <a:off x="0" y="0"/>
          <a:ext cx="5033250" cy="5238749"/>
        </a:xfrm>
        <a:prstGeom prst="triangl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29EDDD-2CD2-478E-90DE-D0777309E24F}">
      <dsp:nvSpPr>
        <dsp:cNvPr id="0" name=""/>
        <dsp:cNvSpPr/>
      </dsp:nvSpPr>
      <dsp:spPr>
        <a:xfrm>
          <a:off x="2516625" y="524386"/>
          <a:ext cx="3271612" cy="931105"/>
        </a:xfrm>
        <a:prstGeom prst="round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2"/>
              </a:solidFill>
            </a:rPr>
            <a:t>DIH Maturity Assessment</a:t>
          </a:r>
          <a:r>
            <a:rPr lang="en-US" sz="2000" kern="1200" dirty="0">
              <a:solidFill>
                <a:schemeClr val="accent2"/>
              </a:solidFill>
            </a:rPr>
            <a:t> </a:t>
          </a:r>
          <a:r>
            <a:rPr lang="en-US" sz="1700" kern="1200" dirty="0"/>
            <a:t>leading to inspiring cases</a:t>
          </a:r>
          <a:endParaRPr lang="es-ES" sz="1700" kern="1200" dirty="0"/>
        </a:p>
      </dsp:txBody>
      <dsp:txXfrm>
        <a:off x="2562078" y="569839"/>
        <a:ext cx="3180706" cy="840199"/>
      </dsp:txXfrm>
    </dsp:sp>
    <dsp:sp modelId="{2295AA65-E910-4033-92EF-F6CC1FF53247}">
      <dsp:nvSpPr>
        <dsp:cNvPr id="0" name=""/>
        <dsp:cNvSpPr/>
      </dsp:nvSpPr>
      <dsp:spPr>
        <a:xfrm>
          <a:off x="2516625" y="1571880"/>
          <a:ext cx="3271612" cy="931105"/>
        </a:xfrm>
        <a:prstGeom prst="round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54A021"/>
              </a:solidFill>
              <a:latin typeface="Trebuchet MS" panose="020B0603020202020204"/>
              <a:ea typeface="+mn-ea"/>
              <a:cs typeface="+mn-cs"/>
            </a:rPr>
            <a:t>Working Groups </a:t>
          </a:r>
          <a:r>
            <a:rPr lang="en-US" sz="1700" kern="1200" dirty="0"/>
            <a:t>to make the EU DIH Community active and dynamic</a:t>
          </a:r>
          <a:endParaRPr lang="es-ES" sz="1700" kern="1200" dirty="0"/>
        </a:p>
      </dsp:txBody>
      <dsp:txXfrm>
        <a:off x="2562078" y="1617333"/>
        <a:ext cx="3180706" cy="840199"/>
      </dsp:txXfrm>
    </dsp:sp>
    <dsp:sp modelId="{98D61873-F954-4D81-93A3-C0741F1E0667}">
      <dsp:nvSpPr>
        <dsp:cNvPr id="0" name=""/>
        <dsp:cNvSpPr/>
      </dsp:nvSpPr>
      <dsp:spPr>
        <a:xfrm>
          <a:off x="2516625" y="2619374"/>
          <a:ext cx="3271612" cy="931105"/>
        </a:xfrm>
        <a:prstGeom prst="round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To initiate the actual </a:t>
          </a:r>
          <a:r>
            <a:rPr lang="en-US" sz="2000" b="1" kern="1200" dirty="0">
              <a:solidFill>
                <a:srgbClr val="54A021"/>
              </a:solidFill>
              <a:latin typeface="Trebuchet MS" panose="020B0603020202020204"/>
              <a:ea typeface="+mn-ea"/>
              <a:cs typeface="+mn-cs"/>
            </a:rPr>
            <a:t>upgrade </a:t>
          </a:r>
          <a:r>
            <a:rPr lang="en-US" sz="1700" kern="1200" dirty="0">
              <a:solidFill>
                <a:prstClr val="black">
                  <a:hueOff val="0"/>
                  <a:satOff val="0"/>
                  <a:lumOff val="0"/>
                  <a:alphaOff val="0"/>
                </a:prstClr>
              </a:solidFill>
              <a:latin typeface="Trebuchet MS" panose="020B0603020202020204"/>
              <a:ea typeface="+mn-ea"/>
              <a:cs typeface="+mn-cs"/>
            </a:rPr>
            <a:t>of the </a:t>
          </a:r>
          <a:r>
            <a:rPr lang="en-US" sz="2000" b="1" kern="1200" dirty="0">
              <a:solidFill>
                <a:srgbClr val="54A021"/>
              </a:solidFill>
              <a:latin typeface="Trebuchet MS" panose="020B0603020202020204"/>
              <a:ea typeface="+mn-ea"/>
              <a:cs typeface="+mn-cs"/>
            </a:rPr>
            <a:t>Catalogue </a:t>
          </a:r>
          <a:r>
            <a:rPr lang="en-US" sz="1700" kern="1200" dirty="0"/>
            <a:t>in </a:t>
          </a:r>
          <a:r>
            <a:rPr lang="en-US" sz="2000" b="1" kern="1200" dirty="0">
              <a:solidFill>
                <a:srgbClr val="54A021"/>
              </a:solidFill>
              <a:latin typeface="Trebuchet MS" panose="020B0603020202020204"/>
              <a:ea typeface="+mn-ea"/>
              <a:cs typeface="+mn-cs"/>
            </a:rPr>
            <a:t>cooperation with DIHs</a:t>
          </a:r>
          <a:r>
            <a:rPr lang="en-US" sz="1700" kern="1200" dirty="0"/>
            <a:t>.</a:t>
          </a:r>
          <a:endParaRPr lang="es-ES" sz="1700" kern="1200" dirty="0"/>
        </a:p>
      </dsp:txBody>
      <dsp:txXfrm>
        <a:off x="2562078" y="2664827"/>
        <a:ext cx="3180706" cy="840199"/>
      </dsp:txXfrm>
    </dsp:sp>
    <dsp:sp modelId="{D665250E-7382-46CB-B50F-E276A1CC8755}">
      <dsp:nvSpPr>
        <dsp:cNvPr id="0" name=""/>
        <dsp:cNvSpPr/>
      </dsp:nvSpPr>
      <dsp:spPr>
        <a:xfrm>
          <a:off x="2516625" y="3666868"/>
          <a:ext cx="3271612" cy="931105"/>
        </a:xfrm>
        <a:prstGeom prst="round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54A021"/>
              </a:solidFill>
              <a:latin typeface="Trebuchet MS" panose="020B0603020202020204"/>
              <a:ea typeface="+mn-ea"/>
              <a:cs typeface="+mn-cs"/>
            </a:rPr>
            <a:t>Active Collaboration/</a:t>
          </a:r>
        </a:p>
        <a:p>
          <a:pPr marL="0" lvl="0" indent="0" algn="ctr" defTabSz="889000">
            <a:lnSpc>
              <a:spcPct val="90000"/>
            </a:lnSpc>
            <a:spcBef>
              <a:spcPct val="0"/>
            </a:spcBef>
            <a:spcAft>
              <a:spcPct val="35000"/>
            </a:spcAft>
            <a:buNone/>
          </a:pPr>
          <a:r>
            <a:rPr lang="en-US" sz="2000" b="1" kern="1200" dirty="0">
              <a:solidFill>
                <a:srgbClr val="54A021"/>
              </a:solidFill>
              <a:latin typeface="Trebuchet MS" panose="020B0603020202020204"/>
              <a:ea typeface="+mn-ea"/>
              <a:cs typeface="+mn-cs"/>
            </a:rPr>
            <a:t>Communication</a:t>
          </a:r>
          <a:endParaRPr lang="es-ES" sz="2000" b="1" kern="1200" dirty="0">
            <a:solidFill>
              <a:srgbClr val="54A021"/>
            </a:solidFill>
            <a:latin typeface="Trebuchet MS" panose="020B0603020202020204"/>
            <a:ea typeface="+mn-ea"/>
            <a:cs typeface="+mn-cs"/>
          </a:endParaRPr>
        </a:p>
      </dsp:txBody>
      <dsp:txXfrm>
        <a:off x="2562078" y="3712321"/>
        <a:ext cx="3180706" cy="840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7F84F-5109-43F2-B407-6E4C80FCDAFE}">
      <dsp:nvSpPr>
        <dsp:cNvPr id="0" name=""/>
        <dsp:cNvSpPr/>
      </dsp:nvSpPr>
      <dsp:spPr>
        <a:xfrm>
          <a:off x="1572288" y="0"/>
          <a:ext cx="5660376" cy="5660376"/>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B391B1-EF22-4314-B42D-FEAE946977A5}">
      <dsp:nvSpPr>
        <dsp:cNvPr id="0" name=""/>
        <dsp:cNvSpPr/>
      </dsp:nvSpPr>
      <dsp:spPr>
        <a:xfrm>
          <a:off x="2110023" y="537735"/>
          <a:ext cx="2207547" cy="2207547"/>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1- Be part of a </a:t>
          </a:r>
          <a:r>
            <a:rPr lang="en-GB" sz="1500" b="1" kern="1200" dirty="0"/>
            <a:t>regional, national or European policy initiative</a:t>
          </a:r>
          <a:r>
            <a:rPr lang="en-GB" sz="1500" kern="1200" dirty="0"/>
            <a:t> to digitise industry.</a:t>
          </a:r>
          <a:endParaRPr lang="es-ES" sz="1500" kern="1200" dirty="0"/>
        </a:p>
      </dsp:txBody>
      <dsp:txXfrm>
        <a:off x="2217787" y="645499"/>
        <a:ext cx="1992019" cy="1992019"/>
      </dsp:txXfrm>
    </dsp:sp>
    <dsp:sp modelId="{F9BD9464-AC09-4515-8FB1-E75D3C1C72E1}">
      <dsp:nvSpPr>
        <dsp:cNvPr id="0" name=""/>
        <dsp:cNvSpPr/>
      </dsp:nvSpPr>
      <dsp:spPr>
        <a:xfrm>
          <a:off x="4439588" y="642483"/>
          <a:ext cx="2207547" cy="2207547"/>
        </a:xfrm>
        <a:prstGeom prst="roundRect">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2- Be a </a:t>
          </a:r>
          <a:r>
            <a:rPr lang="en-GB" sz="1500" b="1" kern="1200" dirty="0"/>
            <a:t>non-profit organisation.</a:t>
          </a:r>
          <a:endParaRPr lang="es-ES" sz="1500" kern="1200" dirty="0"/>
        </a:p>
      </dsp:txBody>
      <dsp:txXfrm>
        <a:off x="4547352" y="750247"/>
        <a:ext cx="1992019" cy="1992019"/>
      </dsp:txXfrm>
    </dsp:sp>
    <dsp:sp modelId="{C1E1D2DD-9425-487E-B563-3A9CF599053D}">
      <dsp:nvSpPr>
        <dsp:cNvPr id="0" name=""/>
        <dsp:cNvSpPr/>
      </dsp:nvSpPr>
      <dsp:spPr>
        <a:xfrm>
          <a:off x="2110023" y="2915094"/>
          <a:ext cx="2207547" cy="2207547"/>
        </a:xfrm>
        <a:prstGeom prst="roundRect">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3- Have a </a:t>
          </a:r>
          <a:r>
            <a:rPr lang="en-GB" sz="1500" b="1" kern="1200" dirty="0"/>
            <a:t>physical presence in the region and present an updated website</a:t>
          </a:r>
          <a:endParaRPr lang="es-ES" sz="1500" kern="1200" dirty="0"/>
        </a:p>
      </dsp:txBody>
      <dsp:txXfrm>
        <a:off x="2217787" y="3022858"/>
        <a:ext cx="1992019" cy="1992019"/>
      </dsp:txXfrm>
    </dsp:sp>
    <dsp:sp modelId="{3010A414-27F3-4317-8A29-B4163398E13D}">
      <dsp:nvSpPr>
        <dsp:cNvPr id="0" name=""/>
        <dsp:cNvSpPr/>
      </dsp:nvSpPr>
      <dsp:spPr>
        <a:xfrm>
          <a:off x="4487382" y="2915094"/>
          <a:ext cx="2207547" cy="2207547"/>
        </a:xfrm>
        <a:prstGeom prst="round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4- Have at least </a:t>
          </a:r>
          <a:r>
            <a:rPr lang="en-GB" sz="1500" b="1" kern="1200" dirty="0"/>
            <a:t>3 examples of how the DIH has helped a company</a:t>
          </a:r>
          <a:r>
            <a:rPr lang="en-GB" sz="1500" kern="1200" dirty="0"/>
            <a:t> with its digital transformation referring to publicly available information.</a:t>
          </a:r>
          <a:endParaRPr lang="es-ES" sz="1500" kern="1200" dirty="0"/>
        </a:p>
      </dsp:txBody>
      <dsp:txXfrm>
        <a:off x="4595146" y="3022858"/>
        <a:ext cx="1992019" cy="19920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54B78-3C30-4A72-8A64-BE1A7A8DF85A}">
      <dsp:nvSpPr>
        <dsp:cNvPr id="0" name=""/>
        <dsp:cNvSpPr/>
      </dsp:nvSpPr>
      <dsp:spPr>
        <a:xfrm>
          <a:off x="276793" y="1815227"/>
          <a:ext cx="4077540" cy="134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s-ES" sz="3800" kern="1200" dirty="0" err="1"/>
            <a:t>The</a:t>
          </a:r>
          <a:r>
            <a:rPr lang="es-ES" sz="3800" kern="1200" dirty="0"/>
            <a:t> DIHs Catalogue</a:t>
          </a:r>
        </a:p>
      </dsp:txBody>
      <dsp:txXfrm>
        <a:off x="276793" y="1815227"/>
        <a:ext cx="4077540" cy="1343735"/>
      </dsp:txXfrm>
    </dsp:sp>
    <dsp:sp modelId="{978B7750-DF44-4A34-B328-F560ADF80D7A}">
      <dsp:nvSpPr>
        <dsp:cNvPr id="0" name=""/>
        <dsp:cNvSpPr/>
      </dsp:nvSpPr>
      <dsp:spPr>
        <a:xfrm>
          <a:off x="272160" y="1406546"/>
          <a:ext cx="324349" cy="324349"/>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D71502-777B-4509-9DE4-4355D8738593}">
      <dsp:nvSpPr>
        <dsp:cNvPr id="0" name=""/>
        <dsp:cNvSpPr/>
      </dsp:nvSpPr>
      <dsp:spPr>
        <a:xfrm>
          <a:off x="499205" y="952457"/>
          <a:ext cx="324349" cy="324349"/>
        </a:xfrm>
        <a:prstGeom prst="ellipse">
          <a:avLst/>
        </a:prstGeom>
        <a:solidFill>
          <a:schemeClr val="accent2">
            <a:hueOff val="-164683"/>
            <a:satOff val="789"/>
            <a:lumOff val="73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98EE4-DA21-40EB-9445-C715B03A80B5}">
      <dsp:nvSpPr>
        <dsp:cNvPr id="0" name=""/>
        <dsp:cNvSpPr/>
      </dsp:nvSpPr>
      <dsp:spPr>
        <a:xfrm>
          <a:off x="1044112" y="1043275"/>
          <a:ext cx="509692" cy="509692"/>
        </a:xfrm>
        <a:prstGeom prst="ellipse">
          <a:avLst/>
        </a:prstGeom>
        <a:solidFill>
          <a:schemeClr val="accent2">
            <a:hueOff val="-329365"/>
            <a:satOff val="1578"/>
            <a:lumOff val="146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3748BF-03F7-42A5-9798-1EC29264A042}">
      <dsp:nvSpPr>
        <dsp:cNvPr id="0" name=""/>
        <dsp:cNvSpPr/>
      </dsp:nvSpPr>
      <dsp:spPr>
        <a:xfrm>
          <a:off x="1498202" y="543776"/>
          <a:ext cx="324349" cy="324349"/>
        </a:xfrm>
        <a:prstGeom prst="ellipse">
          <a:avLst/>
        </a:prstGeom>
        <a:solidFill>
          <a:schemeClr val="accent2">
            <a:hueOff val="-494048"/>
            <a:satOff val="2367"/>
            <a:lumOff val="219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D99C38-C1B9-4476-AC35-35DFE8885D54}">
      <dsp:nvSpPr>
        <dsp:cNvPr id="0" name=""/>
        <dsp:cNvSpPr/>
      </dsp:nvSpPr>
      <dsp:spPr>
        <a:xfrm>
          <a:off x="2088519" y="362140"/>
          <a:ext cx="324349" cy="324349"/>
        </a:xfrm>
        <a:prstGeom prst="ellipse">
          <a:avLst/>
        </a:prstGeom>
        <a:solidFill>
          <a:schemeClr val="accent2">
            <a:hueOff val="-658730"/>
            <a:satOff val="3156"/>
            <a:lumOff val="291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8AD695-E09A-4603-9952-1EB4B07DE9FC}">
      <dsp:nvSpPr>
        <dsp:cNvPr id="0" name=""/>
        <dsp:cNvSpPr/>
      </dsp:nvSpPr>
      <dsp:spPr>
        <a:xfrm>
          <a:off x="2815063" y="680003"/>
          <a:ext cx="324349" cy="324349"/>
        </a:xfrm>
        <a:prstGeom prst="ellipse">
          <a:avLst/>
        </a:prstGeom>
        <a:solidFill>
          <a:schemeClr val="accent2">
            <a:hueOff val="-823413"/>
            <a:satOff val="3944"/>
            <a:lumOff val="36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E1F330-6403-48B9-BF84-A156EEE4E5E7}">
      <dsp:nvSpPr>
        <dsp:cNvPr id="0" name=""/>
        <dsp:cNvSpPr/>
      </dsp:nvSpPr>
      <dsp:spPr>
        <a:xfrm>
          <a:off x="3269152" y="907048"/>
          <a:ext cx="509692" cy="509692"/>
        </a:xfrm>
        <a:prstGeom prst="ellipse">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E85BED-0833-4826-800F-A4C75EAADB8B}">
      <dsp:nvSpPr>
        <dsp:cNvPr id="0" name=""/>
        <dsp:cNvSpPr/>
      </dsp:nvSpPr>
      <dsp:spPr>
        <a:xfrm>
          <a:off x="3904878" y="1406546"/>
          <a:ext cx="324349" cy="324349"/>
        </a:xfrm>
        <a:prstGeom prst="ellipse">
          <a:avLst/>
        </a:prstGeom>
        <a:solidFill>
          <a:schemeClr val="accent2">
            <a:hueOff val="-1152778"/>
            <a:satOff val="5522"/>
            <a:lumOff val="510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93DAB9-925C-4F6C-AB66-0F9FCD0E7263}">
      <dsp:nvSpPr>
        <dsp:cNvPr id="0" name=""/>
        <dsp:cNvSpPr/>
      </dsp:nvSpPr>
      <dsp:spPr>
        <a:xfrm>
          <a:off x="4177332" y="1906045"/>
          <a:ext cx="324349" cy="324349"/>
        </a:xfrm>
        <a:prstGeom prst="ellipse">
          <a:avLst/>
        </a:prstGeom>
        <a:solidFill>
          <a:schemeClr val="accent2">
            <a:hueOff val="-1317460"/>
            <a:satOff val="6311"/>
            <a:lumOff val="583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8EAC9-0B54-49CF-B4DA-FD6FFCF083C9}">
      <dsp:nvSpPr>
        <dsp:cNvPr id="0" name=""/>
        <dsp:cNvSpPr/>
      </dsp:nvSpPr>
      <dsp:spPr>
        <a:xfrm>
          <a:off x="1816065" y="952457"/>
          <a:ext cx="834042" cy="834042"/>
        </a:xfrm>
        <a:prstGeom prst="ellipse">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9F1EA9-A9BC-4163-B551-5842D70CCFFE}">
      <dsp:nvSpPr>
        <dsp:cNvPr id="0" name=""/>
        <dsp:cNvSpPr/>
      </dsp:nvSpPr>
      <dsp:spPr>
        <a:xfrm>
          <a:off x="45115" y="2677998"/>
          <a:ext cx="324349" cy="324349"/>
        </a:xfrm>
        <a:prstGeom prst="ellipse">
          <a:avLst/>
        </a:prstGeom>
        <a:solidFill>
          <a:schemeClr val="accent2">
            <a:hueOff val="-1646826"/>
            <a:satOff val="7889"/>
            <a:lumOff val="72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096ED2-DCA2-4845-A4F4-C33804716022}">
      <dsp:nvSpPr>
        <dsp:cNvPr id="0" name=""/>
        <dsp:cNvSpPr/>
      </dsp:nvSpPr>
      <dsp:spPr>
        <a:xfrm>
          <a:off x="317569" y="3086679"/>
          <a:ext cx="509692" cy="509692"/>
        </a:xfrm>
        <a:prstGeom prst="ellipse">
          <a:avLst/>
        </a:prstGeom>
        <a:solidFill>
          <a:schemeClr val="accent2">
            <a:hueOff val="-1811508"/>
            <a:satOff val="8678"/>
            <a:lumOff val="802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0C1699-8EDF-40CB-8D3C-3F7A357EA519}">
      <dsp:nvSpPr>
        <dsp:cNvPr id="0" name=""/>
        <dsp:cNvSpPr/>
      </dsp:nvSpPr>
      <dsp:spPr>
        <a:xfrm>
          <a:off x="998703" y="3449950"/>
          <a:ext cx="741371" cy="741371"/>
        </a:xfrm>
        <a:prstGeom prst="ellipse">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C904B8-6BE9-49FC-A5EC-48EA97CC3D3D}">
      <dsp:nvSpPr>
        <dsp:cNvPr id="0" name=""/>
        <dsp:cNvSpPr/>
      </dsp:nvSpPr>
      <dsp:spPr>
        <a:xfrm>
          <a:off x="1952292" y="4040267"/>
          <a:ext cx="324349" cy="324349"/>
        </a:xfrm>
        <a:prstGeom prst="ellipse">
          <a:avLst/>
        </a:prstGeom>
        <a:solidFill>
          <a:schemeClr val="accent2">
            <a:hueOff val="-2140873"/>
            <a:satOff val="10256"/>
            <a:lumOff val="948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83E3C4-72F5-4823-8B6B-E1CAF3921D3D}">
      <dsp:nvSpPr>
        <dsp:cNvPr id="0" name=""/>
        <dsp:cNvSpPr/>
      </dsp:nvSpPr>
      <dsp:spPr>
        <a:xfrm>
          <a:off x="2133928" y="3449950"/>
          <a:ext cx="509692" cy="509692"/>
        </a:xfrm>
        <a:prstGeom prst="ellipse">
          <a:avLst/>
        </a:prstGeom>
        <a:solidFill>
          <a:schemeClr val="accent2">
            <a:hueOff val="-2305556"/>
            <a:satOff val="11044"/>
            <a:lumOff val="1021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18D34-3AB0-4EC2-9E97-6F94636C2505}">
      <dsp:nvSpPr>
        <dsp:cNvPr id="0" name=""/>
        <dsp:cNvSpPr/>
      </dsp:nvSpPr>
      <dsp:spPr>
        <a:xfrm>
          <a:off x="2588018" y="4085676"/>
          <a:ext cx="324349" cy="324349"/>
        </a:xfrm>
        <a:prstGeom prst="ellipse">
          <a:avLst/>
        </a:prstGeom>
        <a:solidFill>
          <a:schemeClr val="accent2">
            <a:hueOff val="-2470238"/>
            <a:satOff val="11833"/>
            <a:lumOff val="1094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79CA87-CC9E-4876-8BF7-6000510D30DF}">
      <dsp:nvSpPr>
        <dsp:cNvPr id="0" name=""/>
        <dsp:cNvSpPr/>
      </dsp:nvSpPr>
      <dsp:spPr>
        <a:xfrm>
          <a:off x="2996698" y="3359133"/>
          <a:ext cx="741371" cy="741371"/>
        </a:xfrm>
        <a:prstGeom prst="ellipse">
          <a:avLst/>
        </a:prstGeom>
        <a:solidFill>
          <a:schemeClr val="accent2">
            <a:hueOff val="-2634921"/>
            <a:satOff val="12622"/>
            <a:lumOff val="116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778C4D-88FF-4704-805C-3C0357609BD8}">
      <dsp:nvSpPr>
        <dsp:cNvPr id="0" name=""/>
        <dsp:cNvSpPr/>
      </dsp:nvSpPr>
      <dsp:spPr>
        <a:xfrm>
          <a:off x="3995696" y="3177497"/>
          <a:ext cx="509692" cy="509692"/>
        </a:xfrm>
        <a:prstGeom prst="ellipse">
          <a:avLst/>
        </a:prstGeom>
        <a:solidFill>
          <a:schemeClr val="accent2">
            <a:hueOff val="-2799603"/>
            <a:satOff val="13411"/>
            <a:lumOff val="1240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786C86-6D13-4A30-9664-7693E5A4861F}">
      <dsp:nvSpPr>
        <dsp:cNvPr id="0" name=""/>
        <dsp:cNvSpPr/>
      </dsp:nvSpPr>
      <dsp:spPr>
        <a:xfrm>
          <a:off x="4505389" y="1042519"/>
          <a:ext cx="1496894" cy="2857735"/>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C0B8C3-7BEA-44DF-9F2C-7895E82EB126}">
      <dsp:nvSpPr>
        <dsp:cNvPr id="0" name=""/>
        <dsp:cNvSpPr/>
      </dsp:nvSpPr>
      <dsp:spPr>
        <a:xfrm>
          <a:off x="5730121" y="1042519"/>
          <a:ext cx="1496894" cy="2857735"/>
        </a:xfrm>
        <a:prstGeom prst="chevron">
          <a:avLst>
            <a:gd name="adj" fmla="val 62310"/>
          </a:avLst>
        </a:prstGeom>
        <a:solidFill>
          <a:schemeClr val="accent2">
            <a:hueOff val="-2964286"/>
            <a:satOff val="14200"/>
            <a:lumOff val="131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3748AC-3CE0-4F17-8585-574286F9981F}">
      <dsp:nvSpPr>
        <dsp:cNvPr id="0" name=""/>
        <dsp:cNvSpPr/>
      </dsp:nvSpPr>
      <dsp:spPr>
        <a:xfrm>
          <a:off x="7390313" y="806350"/>
          <a:ext cx="3470073" cy="3470073"/>
        </a:xfrm>
        <a:prstGeom prst="ellipse">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r>
            <a:rPr lang="es-ES" sz="3800" kern="1200"/>
            <a:t>DIHNET.EU Community</a:t>
          </a:r>
        </a:p>
      </dsp:txBody>
      <dsp:txXfrm>
        <a:off x="7898493" y="1314530"/>
        <a:ext cx="2453713" cy="24537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0565D-46E4-420E-B159-3F87C618ED66}">
      <dsp:nvSpPr>
        <dsp:cNvPr id="0" name=""/>
        <dsp:cNvSpPr/>
      </dsp:nvSpPr>
      <dsp:spPr>
        <a:xfrm>
          <a:off x="0" y="0"/>
          <a:ext cx="4834469" cy="25295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It has now 370 members (38/11/ 2019) and growing…</a:t>
          </a:r>
        </a:p>
        <a:p>
          <a:pPr marL="0" lvl="0" indent="0" algn="l" defTabSz="1022350">
            <a:lnSpc>
              <a:spcPct val="90000"/>
            </a:lnSpc>
            <a:spcBef>
              <a:spcPct val="0"/>
            </a:spcBef>
            <a:spcAft>
              <a:spcPct val="35000"/>
            </a:spcAft>
            <a:buNone/>
          </a:pPr>
          <a:endParaRPr lang="en-GB" sz="2300" kern="1200" dirty="0"/>
        </a:p>
        <a:p>
          <a:pPr marL="0" lvl="0" indent="0" algn="l" defTabSz="1022350">
            <a:lnSpc>
              <a:spcPct val="90000"/>
            </a:lnSpc>
            <a:spcBef>
              <a:spcPct val="0"/>
            </a:spcBef>
            <a:spcAft>
              <a:spcPct val="35000"/>
            </a:spcAft>
            <a:buNone/>
          </a:pPr>
          <a:r>
            <a:rPr lang="en-GB" sz="2300" kern="1200" dirty="0"/>
            <a:t>Joined by four key initiatives supporting DIHs: </a:t>
          </a:r>
          <a:r>
            <a:rPr lang="en-GB" sz="2300" kern="1200" dirty="0" err="1"/>
            <a:t>SmartAgrihubs</a:t>
          </a:r>
          <a:r>
            <a:rPr lang="en-GB" sz="2300" kern="1200" dirty="0"/>
            <a:t>, AIOTI DIH Network, DIH2, I4MS</a:t>
          </a:r>
          <a:endParaRPr lang="es-ES" sz="2300" kern="1200" dirty="0"/>
        </a:p>
      </dsp:txBody>
      <dsp:txXfrm>
        <a:off x="123482" y="123482"/>
        <a:ext cx="4587505" cy="22825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370BE-D861-457B-B3CF-9175D5887FB2}">
      <dsp:nvSpPr>
        <dsp:cNvPr id="0" name=""/>
        <dsp:cNvSpPr/>
      </dsp:nvSpPr>
      <dsp:spPr>
        <a:xfrm>
          <a:off x="0" y="137674"/>
          <a:ext cx="4926938" cy="134410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es-ES" sz="2800" kern="1200" dirty="0"/>
        </a:p>
        <a:p>
          <a:pPr marL="0" lvl="0" indent="0" algn="l" defTabSz="1244600">
            <a:lnSpc>
              <a:spcPct val="90000"/>
            </a:lnSpc>
            <a:spcBef>
              <a:spcPct val="0"/>
            </a:spcBef>
            <a:spcAft>
              <a:spcPct val="35000"/>
            </a:spcAft>
            <a:buNone/>
          </a:pPr>
          <a:r>
            <a:rPr lang="es-ES" sz="2800" kern="1200" dirty="0"/>
            <a:t>3 </a:t>
          </a:r>
          <a:r>
            <a:rPr lang="es-ES" sz="2800" kern="1200" dirty="0" err="1"/>
            <a:t>agrifood</a:t>
          </a:r>
          <a:r>
            <a:rPr lang="es-ES" sz="2800" kern="1200" dirty="0"/>
            <a:t> </a:t>
          </a:r>
          <a:r>
            <a:rPr lang="es-ES" sz="2800" kern="1200" dirty="0" err="1"/>
            <a:t>focused</a:t>
          </a:r>
          <a:r>
            <a:rPr lang="es-ES" sz="2800" kern="1200" dirty="0"/>
            <a:t> DIHs </a:t>
          </a:r>
          <a:r>
            <a:rPr lang="es-ES" sz="2800" kern="1200" dirty="0" err="1"/>
            <a:t>already</a:t>
          </a:r>
          <a:r>
            <a:rPr lang="es-ES" sz="2800" kern="1200" dirty="0"/>
            <a:t> in </a:t>
          </a:r>
          <a:r>
            <a:rPr lang="es-ES" sz="2800" kern="1200" dirty="0" err="1"/>
            <a:t>our</a:t>
          </a:r>
          <a:r>
            <a:rPr lang="es-ES" sz="2800" kern="1200" dirty="0"/>
            <a:t> </a:t>
          </a:r>
          <a:r>
            <a:rPr lang="es-ES" sz="2800" kern="1200" dirty="0" err="1"/>
            <a:t>community</a:t>
          </a:r>
          <a:r>
            <a:rPr lang="es-ES" sz="2800" kern="1200" dirty="0"/>
            <a:t> &amp; </a:t>
          </a:r>
          <a:r>
            <a:rPr lang="es-ES" sz="2800" kern="1200" dirty="0" err="1"/>
            <a:t>SmartAgrihubs</a:t>
          </a:r>
          <a:endParaRPr lang="es-ES" sz="2800" kern="1200" dirty="0"/>
        </a:p>
        <a:p>
          <a:pPr marL="0" lvl="0" indent="0" algn="l" defTabSz="1244600">
            <a:lnSpc>
              <a:spcPct val="90000"/>
            </a:lnSpc>
            <a:spcBef>
              <a:spcPct val="0"/>
            </a:spcBef>
            <a:spcAft>
              <a:spcPct val="35000"/>
            </a:spcAft>
            <a:buNone/>
          </a:pPr>
          <a:endParaRPr lang="es-ES" sz="2800" kern="1200" dirty="0"/>
        </a:p>
      </dsp:txBody>
      <dsp:txXfrm>
        <a:off x="65614" y="203288"/>
        <a:ext cx="4795710" cy="12128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D57C0-E6AE-4858-8D0F-8C3D916FB970}">
      <dsp:nvSpPr>
        <dsp:cNvPr id="0" name=""/>
        <dsp:cNvSpPr/>
      </dsp:nvSpPr>
      <dsp:spPr>
        <a:xfrm>
          <a:off x="0" y="452759"/>
          <a:ext cx="5854946" cy="1085760"/>
        </a:xfrm>
        <a:prstGeom prst="roundRect">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b="1" kern="1200" dirty="0"/>
            <a:t>The Agri-Food smart </a:t>
          </a:r>
          <a:r>
            <a:rPr lang="en-US" sz="1600" b="1" kern="1200" dirty="0" err="1"/>
            <a:t>specialisation</a:t>
          </a:r>
          <a:r>
            <a:rPr lang="en-US" sz="1600" b="1" kern="1200" dirty="0"/>
            <a:t> (S3) thematic platform provides </a:t>
          </a:r>
          <a:r>
            <a:rPr lang="en-US" sz="1600" b="0" kern="1200" dirty="0"/>
            <a:t>an</a:t>
          </a:r>
          <a:r>
            <a:rPr lang="en-US" sz="1600" kern="1200" dirty="0"/>
            <a:t> interactive and participatory environment to support </a:t>
          </a:r>
          <a:r>
            <a:rPr lang="en-US" sz="1600" b="1" kern="1200" dirty="0"/>
            <a:t>interregional cooperation </a:t>
          </a:r>
          <a:r>
            <a:rPr lang="en-US" sz="1600" kern="1200" dirty="0"/>
            <a:t>in this field in the context of S3.</a:t>
          </a:r>
          <a:endParaRPr lang="es-ES" sz="1600" kern="1200" dirty="0"/>
        </a:p>
      </dsp:txBody>
      <dsp:txXfrm>
        <a:off x="53002" y="505761"/>
        <a:ext cx="5748942" cy="979756"/>
      </dsp:txXfrm>
    </dsp:sp>
    <dsp:sp modelId="{C437BAFB-3C75-401D-918B-BC8C9F1FFAE4}">
      <dsp:nvSpPr>
        <dsp:cNvPr id="0" name=""/>
        <dsp:cNvSpPr/>
      </dsp:nvSpPr>
      <dsp:spPr>
        <a:xfrm>
          <a:off x="0" y="1584599"/>
          <a:ext cx="5854946" cy="1085760"/>
        </a:xfrm>
        <a:prstGeom prst="roundRect">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b="0" kern="1200" dirty="0"/>
            <a:t>The</a:t>
          </a:r>
          <a:r>
            <a:rPr lang="en-US" sz="1600" b="1" kern="1200" dirty="0"/>
            <a:t> investment opportunities </a:t>
          </a:r>
          <a:r>
            <a:rPr lang="en-US" sz="1600" b="0" kern="1200" dirty="0"/>
            <a:t>generated by the S3P Agri-Food contribute to a </a:t>
          </a:r>
          <a:r>
            <a:rPr lang="en-US" sz="1600" b="1" kern="1200" dirty="0"/>
            <a:t>more competitive and sustainable EU food supply chain</a:t>
          </a:r>
          <a:r>
            <a:rPr lang="en-US" sz="1600" b="0" kern="1200" dirty="0"/>
            <a:t>, more resilient food systems, and to a more </a:t>
          </a:r>
          <a:r>
            <a:rPr lang="en-US" sz="1600" b="1" kern="1200" dirty="0"/>
            <a:t>effective targeting of the EU regional funds.</a:t>
          </a:r>
          <a:endParaRPr lang="es-ES" sz="1600" b="1" kern="1200" dirty="0"/>
        </a:p>
      </dsp:txBody>
      <dsp:txXfrm>
        <a:off x="53002" y="1637601"/>
        <a:ext cx="5748942" cy="979756"/>
      </dsp:txXfrm>
    </dsp:sp>
    <dsp:sp modelId="{71837635-DD85-4D9D-A9A2-B1C63195FBD8}">
      <dsp:nvSpPr>
        <dsp:cNvPr id="0" name=""/>
        <dsp:cNvSpPr/>
      </dsp:nvSpPr>
      <dsp:spPr>
        <a:xfrm>
          <a:off x="0" y="2716440"/>
          <a:ext cx="5854946" cy="1085760"/>
        </a:xfrm>
        <a:prstGeom prst="roundRect">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These </a:t>
          </a:r>
          <a:r>
            <a:rPr lang="en-US" sz="1600" b="1" kern="1200" dirty="0"/>
            <a:t>platforms </a:t>
          </a:r>
          <a:r>
            <a:rPr lang="en-US" sz="1600" kern="1200" dirty="0"/>
            <a:t>intend to establish European ecosystems for transnational and </a:t>
          </a:r>
          <a:r>
            <a:rPr lang="en-US" sz="1600" b="1" kern="1200" dirty="0"/>
            <a:t>interregional collaboration </a:t>
          </a:r>
          <a:r>
            <a:rPr lang="en-US" sz="1600" kern="1200" dirty="0"/>
            <a:t>in regions and countries with similar or complementary S3 priorities. </a:t>
          </a:r>
          <a:endParaRPr lang="es-ES" sz="1600" kern="1200" dirty="0"/>
        </a:p>
      </dsp:txBody>
      <dsp:txXfrm>
        <a:off x="53002" y="2769442"/>
        <a:ext cx="5748942" cy="979756"/>
      </dsp:txXfrm>
    </dsp:sp>
    <dsp:sp modelId="{71A8AFB4-875C-49E6-9ABB-5B736FECA4E9}">
      <dsp:nvSpPr>
        <dsp:cNvPr id="0" name=""/>
        <dsp:cNvSpPr/>
      </dsp:nvSpPr>
      <dsp:spPr>
        <a:xfrm>
          <a:off x="0" y="3848280"/>
          <a:ext cx="5854946" cy="1085760"/>
        </a:xfrm>
        <a:prstGeom prst="roundRect">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thematic platforms offer a structure to exploit synergies across partnerships and across sectors. </a:t>
          </a:r>
        </a:p>
        <a:p>
          <a:pPr marL="0" lvl="0" indent="0" algn="l" defTabSz="711200">
            <a:lnSpc>
              <a:spcPct val="90000"/>
            </a:lnSpc>
            <a:spcBef>
              <a:spcPct val="0"/>
            </a:spcBef>
            <a:spcAft>
              <a:spcPct val="35000"/>
            </a:spcAft>
            <a:buNone/>
          </a:pPr>
          <a:endParaRPr lang="es-ES" sz="1600" kern="1200" dirty="0"/>
        </a:p>
      </dsp:txBody>
      <dsp:txXfrm>
        <a:off x="53002" y="3901282"/>
        <a:ext cx="5748942" cy="9797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9EB2D-F935-44A5-9739-BA50B330CC98}">
      <dsp:nvSpPr>
        <dsp:cNvPr id="0" name=""/>
        <dsp:cNvSpPr/>
      </dsp:nvSpPr>
      <dsp:spPr>
        <a:xfrm>
          <a:off x="0" y="115866"/>
          <a:ext cx="5854946" cy="100035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dirty="0"/>
            <a:t>Better alignment with DIHNET, which focuses on connecting DIHs and networks and the TP; e.g. through Working Group on Policies and strategies</a:t>
          </a:r>
          <a:endParaRPr lang="es-ES" sz="1900" b="0" kern="1200" dirty="0"/>
        </a:p>
      </dsp:txBody>
      <dsp:txXfrm>
        <a:off x="48833" y="164699"/>
        <a:ext cx="5757280" cy="902684"/>
      </dsp:txXfrm>
    </dsp:sp>
    <dsp:sp modelId="{17F0E1BB-BBDB-4ED2-9E58-320C35B6E487}">
      <dsp:nvSpPr>
        <dsp:cNvPr id="0" name=""/>
        <dsp:cNvSpPr/>
      </dsp:nvSpPr>
      <dsp:spPr>
        <a:xfrm>
          <a:off x="0" y="1166224"/>
          <a:ext cx="5854946" cy="100035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Creating a </a:t>
          </a:r>
          <a:r>
            <a:rPr lang="en-US" sz="1900" b="1" kern="1200" dirty="0"/>
            <a:t>Working Group </a:t>
          </a:r>
          <a:r>
            <a:rPr lang="en-US" sz="1900" kern="1200" dirty="0"/>
            <a:t>on Agri-food under DIHNET Community with interested DIHs to better connect and take advantages from DIHNET</a:t>
          </a:r>
          <a:endParaRPr lang="es-ES" sz="1900" kern="1200" dirty="0"/>
        </a:p>
      </dsp:txBody>
      <dsp:txXfrm>
        <a:off x="48833" y="1215057"/>
        <a:ext cx="5757280" cy="902684"/>
      </dsp:txXfrm>
    </dsp:sp>
    <dsp:sp modelId="{E1D8809E-5024-4DBF-B023-F7949BDDE681}">
      <dsp:nvSpPr>
        <dsp:cNvPr id="0" name=""/>
        <dsp:cNvSpPr/>
      </dsp:nvSpPr>
      <dsp:spPr>
        <a:xfrm>
          <a:off x="0" y="2272622"/>
          <a:ext cx="5854946" cy="100035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_tradnl" sz="1900" kern="1200" dirty="0" err="1"/>
            <a:t>Better</a:t>
          </a:r>
          <a:r>
            <a:rPr lang="es-ES_tradnl" sz="1900" kern="1200" dirty="0"/>
            <a:t> </a:t>
          </a:r>
          <a:r>
            <a:rPr lang="es-ES_tradnl" sz="1900" kern="1200" dirty="0" err="1"/>
            <a:t>coordination</a:t>
          </a:r>
          <a:r>
            <a:rPr lang="es-ES_tradnl" sz="1900" kern="1200" dirty="0"/>
            <a:t> and </a:t>
          </a:r>
          <a:r>
            <a:rPr lang="es-ES_tradnl" sz="1900" b="1" kern="1200" dirty="0" err="1"/>
            <a:t>focus</a:t>
          </a:r>
          <a:r>
            <a:rPr lang="es-ES_tradnl" sz="1900" b="1" kern="1200" dirty="0"/>
            <a:t> </a:t>
          </a:r>
          <a:r>
            <a:rPr lang="es-ES_tradnl" sz="1900" b="1" kern="1200" dirty="0" err="1"/>
            <a:t>of</a:t>
          </a:r>
          <a:r>
            <a:rPr lang="es-ES_tradnl" sz="1900" b="1" kern="1200" dirty="0"/>
            <a:t> </a:t>
          </a:r>
          <a:r>
            <a:rPr lang="es-ES_tradnl" sz="1900" b="1" kern="1200" dirty="0" err="1"/>
            <a:t>funding</a:t>
          </a:r>
          <a:r>
            <a:rPr lang="es-ES_tradnl" sz="1900" b="1" kern="1200" dirty="0"/>
            <a:t> </a:t>
          </a:r>
          <a:r>
            <a:rPr lang="es-ES_tradnl" sz="1900" kern="1200" dirty="0"/>
            <a:t>(regional/</a:t>
          </a:r>
          <a:r>
            <a:rPr lang="es-ES_tradnl" sz="1900" kern="1200" dirty="0" err="1"/>
            <a:t>national</a:t>
          </a:r>
          <a:r>
            <a:rPr lang="es-ES_tradnl" sz="1900" kern="1200" dirty="0"/>
            <a:t>/EU/DIH ). DIHNET </a:t>
          </a:r>
          <a:r>
            <a:rPr lang="es-ES_tradnl" sz="1900" kern="1200" dirty="0" err="1"/>
            <a:t>Working</a:t>
          </a:r>
          <a:r>
            <a:rPr lang="es-ES_tradnl" sz="1900" kern="1200" dirty="0"/>
            <a:t> </a:t>
          </a:r>
          <a:r>
            <a:rPr lang="es-ES_tradnl" sz="1900" kern="1200" dirty="0" err="1"/>
            <a:t>Group</a:t>
          </a:r>
          <a:r>
            <a:rPr lang="es-ES_tradnl" sz="1900" kern="1200" dirty="0"/>
            <a:t> </a:t>
          </a:r>
          <a:r>
            <a:rPr lang="es-ES_tradnl" sz="1900" kern="1200" dirty="0" err="1"/>
            <a:t>on</a:t>
          </a:r>
          <a:r>
            <a:rPr lang="es-ES_tradnl" sz="1900" kern="1200" dirty="0"/>
            <a:t> </a:t>
          </a:r>
          <a:r>
            <a:rPr lang="es-ES_tradnl" sz="1900" kern="1200" dirty="0" err="1"/>
            <a:t>Funding</a:t>
          </a:r>
          <a:r>
            <a:rPr lang="es-ES_tradnl" sz="1900" kern="1200" dirty="0"/>
            <a:t> </a:t>
          </a:r>
          <a:r>
            <a:rPr lang="es-ES_tradnl" sz="1900" kern="1200" dirty="0" err="1"/>
            <a:t>Opportunities</a:t>
          </a:r>
          <a:r>
            <a:rPr lang="es-ES_tradnl" sz="1900" kern="1200" dirty="0"/>
            <a:t>.</a:t>
          </a:r>
          <a:endParaRPr lang="es-ES" sz="1900" kern="1200" dirty="0"/>
        </a:p>
      </dsp:txBody>
      <dsp:txXfrm>
        <a:off x="48833" y="2321455"/>
        <a:ext cx="5757280" cy="902684"/>
      </dsp:txXfrm>
    </dsp:sp>
    <dsp:sp modelId="{2C031E51-B022-4628-B3B2-C339CF9F9757}">
      <dsp:nvSpPr>
        <dsp:cNvPr id="0" name=""/>
        <dsp:cNvSpPr/>
      </dsp:nvSpPr>
      <dsp:spPr>
        <a:xfrm>
          <a:off x="0" y="3472663"/>
          <a:ext cx="5854946" cy="100035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Support better cross-border cooperation for DIHs in the field (e.g. among regions that focus the same S3 priorities)</a:t>
          </a:r>
          <a:endParaRPr lang="es-ES" sz="1900" kern="1200" dirty="0"/>
        </a:p>
      </dsp:txBody>
      <dsp:txXfrm>
        <a:off x="48833" y="3521496"/>
        <a:ext cx="5757280" cy="902684"/>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E9C172-ADBD-47F0-B779-CC3B58AB1B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E66CCC4-5DC9-4A55-9600-C715750A3C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FCD660-7259-4595-AB57-00E0F988D94D}" type="datetimeFigureOut">
              <a:rPr lang="en-GB" smtClean="0"/>
              <a:t>29/11/2019</a:t>
            </a:fld>
            <a:endParaRPr lang="en-GB"/>
          </a:p>
        </p:txBody>
      </p:sp>
      <p:sp>
        <p:nvSpPr>
          <p:cNvPr id="4" name="Footer Placeholder 3">
            <a:extLst>
              <a:ext uri="{FF2B5EF4-FFF2-40B4-BE49-F238E27FC236}">
                <a16:creationId xmlns:a16="http://schemas.microsoft.com/office/drawing/2014/main" id="{8E31F0A2-FDA3-4255-B220-DCF0D476C1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2E9CF02-3A34-41C3-BF90-EF3B2AA2E0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530E9C-9939-40F8-AA09-7DB024B5683A}" type="slidenum">
              <a:rPr lang="en-GB" smtClean="0"/>
              <a:t>‹Nº›</a:t>
            </a:fld>
            <a:endParaRPr lang="en-GB"/>
          </a:p>
        </p:txBody>
      </p:sp>
      <p:pic>
        <p:nvPicPr>
          <p:cNvPr id="7" name="Picture 6">
            <a:extLst>
              <a:ext uri="{FF2B5EF4-FFF2-40B4-BE49-F238E27FC236}">
                <a16:creationId xmlns:a16="http://schemas.microsoft.com/office/drawing/2014/main" id="{846F5A32-E0F3-4519-913C-D971CD94B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7378" y="8482584"/>
            <a:ext cx="581656" cy="545464"/>
          </a:xfrm>
          <a:prstGeom prst="rect">
            <a:avLst/>
          </a:prstGeom>
        </p:spPr>
      </p:pic>
    </p:spTree>
    <p:extLst>
      <p:ext uri="{BB962C8B-B14F-4D97-AF65-F5344CB8AC3E}">
        <p14:creationId xmlns:p14="http://schemas.microsoft.com/office/powerpoint/2010/main" val="3890212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1B830-A204-4E3B-B91F-DAD1B23FD301}" type="datetimeFigureOut">
              <a:rPr lang="en-GB" smtClean="0"/>
              <a:t>29/11/2019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AAB2E-676E-4021-9804-097FCD7675EB}" type="slidenum">
              <a:rPr lang="en-GB" smtClean="0"/>
              <a:t>‹Nº›</a:t>
            </a:fld>
            <a:endParaRPr lang="en-GB"/>
          </a:p>
        </p:txBody>
      </p:sp>
    </p:spTree>
    <p:extLst>
      <p:ext uri="{BB962C8B-B14F-4D97-AF65-F5344CB8AC3E}">
        <p14:creationId xmlns:p14="http://schemas.microsoft.com/office/powerpoint/2010/main" val="158250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mj-lt"/>
              <a:buNone/>
            </a:pPr>
            <a:r>
              <a:rPr lang="en-GB" sz="1200" b="1" dirty="0"/>
              <a:t>Dynamic communit</a:t>
            </a:r>
            <a:r>
              <a:rPr lang="en-GB" sz="1200" dirty="0"/>
              <a:t>y of the JRC catalogue: static information vs. information shared by DIHs for the DIHs.</a:t>
            </a:r>
          </a:p>
          <a:p>
            <a:pPr marL="342900" indent="-342900">
              <a:buFont typeface="+mj-lt"/>
              <a:buAutoNum type="arabicPeriod"/>
            </a:pPr>
            <a:r>
              <a:rPr lang="en-GB" sz="1200" dirty="0"/>
              <a:t>Get information: about European Initiatives working in the field of Hubs, Networks of DIHs, events, trainings…Also about how to fill in the JRC catalogue application form correctly.</a:t>
            </a:r>
          </a:p>
          <a:p>
            <a:pPr marL="342900" indent="-342900">
              <a:buFont typeface="+mj-lt"/>
              <a:buAutoNum type="arabicPeriod"/>
            </a:pPr>
            <a:r>
              <a:rPr lang="en-GB" sz="1200" dirty="0"/>
              <a:t>Share your views: we will be launching questions to be further discussed. For instance about the criteria to become a Fully Operational DIHs, it is easy to achieve? Are you missing something? Do you think a KPIs assessment tool for DIHs would be of interest? Offer feedback to EC activities.</a:t>
            </a:r>
          </a:p>
          <a:p>
            <a:pPr marL="342900" indent="-342900">
              <a:buFont typeface="+mj-lt"/>
              <a:buAutoNum type="arabicPeriod"/>
            </a:pPr>
            <a:r>
              <a:rPr lang="en-GB" sz="1200" dirty="0"/>
              <a:t>Learn from others: by sharing your experiences. Asking for support, share your challenges.</a:t>
            </a:r>
          </a:p>
          <a:p>
            <a:pPr marL="342900" indent="-342900">
              <a:buFont typeface="+mj-lt"/>
              <a:buAutoNum type="arabicPeriod"/>
            </a:pPr>
            <a:r>
              <a:rPr lang="en-GB" sz="1200" dirty="0"/>
              <a:t>Facilitate alignment and synchronisation: offering tools to the different stakeholders involved in the smart specialisations strategies…..</a:t>
            </a:r>
          </a:p>
          <a:p>
            <a:pPr marL="342900" indent="-342900">
              <a:buFont typeface="+mj-lt"/>
              <a:buAutoNum type="arabicPeriod"/>
            </a:pPr>
            <a:r>
              <a:rPr lang="en-GB" sz="1200" dirty="0"/>
              <a:t>Offer common resources: templates for a coordinated communication approach that facilitates information sharing….</a:t>
            </a:r>
          </a:p>
          <a:p>
            <a:pPr marL="342900" indent="-342900">
              <a:buFont typeface="+mj-lt"/>
              <a:buAutoNum type="arabicPeriod"/>
            </a:pPr>
            <a:r>
              <a:rPr lang="en-GB" sz="1200" dirty="0"/>
              <a:t>Select best practices: offer inspirational practical examples.</a:t>
            </a:r>
          </a:p>
          <a:p>
            <a:pPr marL="342900" indent="-342900">
              <a:buFont typeface="+mj-lt"/>
              <a:buAutoNum type="arabicPeriod"/>
            </a:pPr>
            <a:r>
              <a:rPr lang="en-GB" sz="1200" dirty="0"/>
              <a:t>Training activities: community building</a:t>
            </a:r>
          </a:p>
          <a:p>
            <a:pPr marL="342900" indent="-342900">
              <a:buFont typeface="+mj-lt"/>
              <a:buAutoNum type="arabicPeriod"/>
            </a:pPr>
            <a:r>
              <a:rPr lang="en-GB" sz="1200" dirty="0"/>
              <a:t>Foster collaboration among Hubs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order to maximise the impact of the community and create a sustainable ecosystem that is active, and capable to share information, benefit from it and takes profit from all the available resources, FundingBox will organise different webinars in order to facilitate the use of the platform. </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endParaRPr lang="en-GB" dirty="0"/>
          </a:p>
        </p:txBody>
      </p:sp>
      <p:sp>
        <p:nvSpPr>
          <p:cNvPr id="4" name="Marcador de número de diapositiva 3"/>
          <p:cNvSpPr>
            <a:spLocks noGrp="1"/>
          </p:cNvSpPr>
          <p:nvPr>
            <p:ph type="sldNum" sz="quarter" idx="5"/>
          </p:nvPr>
        </p:nvSpPr>
        <p:spPr/>
        <p:txBody>
          <a:bodyPr/>
          <a:lstStyle/>
          <a:p>
            <a:fld id="{B8E4D591-63B3-884E-AA10-ECC4233D929E}" type="slidenum">
              <a:rPr lang="nl-NL" smtClean="0"/>
              <a:t>9</a:t>
            </a:fld>
            <a:endParaRPr lang="nl-NL"/>
          </a:p>
        </p:txBody>
      </p:sp>
    </p:spTree>
    <p:extLst>
      <p:ext uri="{BB962C8B-B14F-4D97-AF65-F5344CB8AC3E}">
        <p14:creationId xmlns:p14="http://schemas.microsoft.com/office/powerpoint/2010/main" val="2459179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B8E4D591-63B3-884E-AA10-ECC4233D929E}" type="slidenum">
              <a:rPr lang="nl-NL" smtClean="0"/>
              <a:t>10</a:t>
            </a:fld>
            <a:endParaRPr lang="nl-NL"/>
          </a:p>
        </p:txBody>
      </p:sp>
    </p:spTree>
    <p:extLst>
      <p:ext uri="{BB962C8B-B14F-4D97-AF65-F5344CB8AC3E}">
        <p14:creationId xmlns:p14="http://schemas.microsoft.com/office/powerpoint/2010/main" val="1375050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18" name="Group 17">
            <a:extLst>
              <a:ext uri="{FF2B5EF4-FFF2-40B4-BE49-F238E27FC236}">
                <a16:creationId xmlns:a16="http://schemas.microsoft.com/office/drawing/2014/main" id="{2B7B4C36-9C4B-4050-9D74-5FF9C7E7BA3B}"/>
              </a:ext>
            </a:extLst>
          </p:cNvPr>
          <p:cNvGrpSpPr/>
          <p:nvPr userDrawn="1"/>
        </p:nvGrpSpPr>
        <p:grpSpPr>
          <a:xfrm>
            <a:off x="0" y="-8467"/>
            <a:ext cx="12192000" cy="6866467"/>
            <a:chOff x="0" y="-8467"/>
            <a:chExt cx="12192000" cy="6866467"/>
          </a:xfrm>
        </p:grpSpPr>
        <p:cxnSp>
          <p:nvCxnSpPr>
            <p:cNvPr id="20" name="Straight Connector 19">
              <a:extLst>
                <a:ext uri="{FF2B5EF4-FFF2-40B4-BE49-F238E27FC236}">
                  <a16:creationId xmlns:a16="http://schemas.microsoft.com/office/drawing/2014/main" id="{EBDDF011-98A7-4914-A325-C73CAEA73655}"/>
                </a:ext>
              </a:extLst>
            </p:cNvPr>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37EA778-250C-412D-8C18-2C48B7CE8949}"/>
                </a:ext>
              </a:extLst>
            </p:cNvPr>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B636B467-AC64-4660-AD2B-355168B6149A}"/>
                </a:ext>
              </a:extLst>
            </p:cNvPr>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C1B73679-C8A1-4A11-B3CF-6CD3E6B99F14}"/>
                </a:ext>
              </a:extLst>
            </p:cNvPr>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695CC498-8DA6-4BBA-92B0-452426BC13C8}"/>
                </a:ext>
              </a:extLst>
            </p:cNvPr>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2DA126A2-CE21-4854-BE45-9B3D6B7329B2}"/>
                </a:ext>
              </a:extLst>
            </p:cNvPr>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FCE76476-0E99-40D8-A955-3EB940361D13}"/>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4A5D3AE5-F98D-41C4-97E2-752FC9DAA497}"/>
                </a:ext>
              </a:extLst>
            </p:cNvPr>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20B2BF29-5DFA-43F0-8B07-C6292B4C1C45}"/>
                </a:ext>
              </a:extLst>
            </p:cNvPr>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D44AC435-F89B-4D79-A5C7-9D793D32DCB6}"/>
                </a:ext>
              </a:extLst>
            </p:cNvPr>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9" name="Picture 38">
            <a:extLst>
              <a:ext uri="{FF2B5EF4-FFF2-40B4-BE49-F238E27FC236}">
                <a16:creationId xmlns:a16="http://schemas.microsoft.com/office/drawing/2014/main" id="{F767BE6D-14BA-44E3-9EC9-CCE05CF69E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71" b="33233"/>
          <a:stretch/>
        </p:blipFill>
        <p:spPr>
          <a:xfrm>
            <a:off x="2508531" y="694266"/>
            <a:ext cx="5764008" cy="1523954"/>
          </a:xfrm>
          <a:prstGeom prst="rect">
            <a:avLst/>
          </a:prstGeom>
        </p:spPr>
      </p:pic>
      <p:pic>
        <p:nvPicPr>
          <p:cNvPr id="40" name="Picture 39">
            <a:extLst>
              <a:ext uri="{FF2B5EF4-FFF2-40B4-BE49-F238E27FC236}">
                <a16:creationId xmlns:a16="http://schemas.microsoft.com/office/drawing/2014/main" id="{F2C200D5-E6F0-425E-B821-C3CABE5CE8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3892" y="6035574"/>
            <a:ext cx="5917323" cy="636112"/>
          </a:xfrm>
          <a:prstGeom prst="rect">
            <a:avLst/>
          </a:prstGeom>
        </p:spPr>
      </p:pic>
      <p:pic>
        <p:nvPicPr>
          <p:cNvPr id="41" name="Picture 2" descr="Afbeeldingsresultaat voor eu logo h2020">
            <a:extLst>
              <a:ext uri="{FF2B5EF4-FFF2-40B4-BE49-F238E27FC236}">
                <a16:creationId xmlns:a16="http://schemas.microsoft.com/office/drawing/2014/main" id="{E935E69B-3C53-447D-BE48-79C643C8B46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64239" y="6010768"/>
            <a:ext cx="950961" cy="660918"/>
          </a:xfrm>
          <a:prstGeom prst="rect">
            <a:avLst/>
          </a:prstGeom>
          <a:noFill/>
          <a:extLst>
            <a:ext uri="{909E8E84-426E-40DD-AFC4-6F175D3DCCD1}">
              <a14:hiddenFill xmlns:a14="http://schemas.microsoft.com/office/drawing/2010/main">
                <a:solidFill>
                  <a:srgbClr val="FFFFFF"/>
                </a:solidFill>
              </a14:hiddenFill>
            </a:ext>
          </a:extLst>
        </p:spPr>
      </p:pic>
      <p:sp>
        <p:nvSpPr>
          <p:cNvPr id="42" name="Date Placeholder 3">
            <a:extLst>
              <a:ext uri="{FF2B5EF4-FFF2-40B4-BE49-F238E27FC236}">
                <a16:creationId xmlns:a16="http://schemas.microsoft.com/office/drawing/2014/main" id="{B036DBA9-67AE-492B-8EDC-FC1798CCD436}"/>
              </a:ext>
            </a:extLst>
          </p:cNvPr>
          <p:cNvSpPr>
            <a:spLocks noGrp="1"/>
          </p:cNvSpPr>
          <p:nvPr>
            <p:ph type="dt" sz="half" idx="10"/>
          </p:nvPr>
        </p:nvSpPr>
        <p:spPr>
          <a:xfrm>
            <a:off x="9933818" y="6369128"/>
            <a:ext cx="911939" cy="365125"/>
          </a:xfrm>
          <a:prstGeom prst="rect">
            <a:avLst/>
          </a:prstGeom>
        </p:spPr>
        <p:txBody>
          <a:bodyPr/>
          <a:lstStyle>
            <a:lvl1pPr>
              <a:defRPr>
                <a:solidFill>
                  <a:schemeClr val="bg1"/>
                </a:solidFill>
              </a:defRPr>
            </a:lvl1pPr>
          </a:lstStyle>
          <a:p>
            <a:r>
              <a:rPr lang="en-GB"/>
              <a:t>07/12/2018</a:t>
            </a:r>
          </a:p>
        </p:txBody>
      </p:sp>
      <p:sp>
        <p:nvSpPr>
          <p:cNvPr id="44" name="Slide Number Placeholder 5">
            <a:extLst>
              <a:ext uri="{FF2B5EF4-FFF2-40B4-BE49-F238E27FC236}">
                <a16:creationId xmlns:a16="http://schemas.microsoft.com/office/drawing/2014/main" id="{821F640E-D3A3-4AB8-8EF9-849BFBBEA2E7}"/>
              </a:ext>
            </a:extLst>
          </p:cNvPr>
          <p:cNvSpPr>
            <a:spLocks noGrp="1"/>
          </p:cNvSpPr>
          <p:nvPr>
            <p:ph type="sldNum" sz="quarter" idx="12"/>
          </p:nvPr>
        </p:nvSpPr>
        <p:spPr>
          <a:xfrm>
            <a:off x="11319348" y="6369128"/>
            <a:ext cx="683339" cy="365125"/>
          </a:xfrm>
          <a:prstGeom prst="rect">
            <a:avLst/>
          </a:prstGeom>
        </p:spPr>
        <p:txBody>
          <a:bodyPr/>
          <a:lstStyle>
            <a:lvl1pPr>
              <a:defRPr>
                <a:solidFill>
                  <a:schemeClr val="bg1"/>
                </a:solidFill>
              </a:defRPr>
            </a:lvl1pPr>
          </a:lstStyle>
          <a:p>
            <a:fld id="{0B7FD31F-D1D0-4C46-96A6-28995EDA5A9B}" type="slidenum">
              <a:rPr lang="en-GB" smtClean="0"/>
              <a:pPr/>
              <a:t>‹Nº›</a:t>
            </a:fld>
            <a:endParaRPr lang="en-GB"/>
          </a:p>
        </p:txBody>
      </p:sp>
    </p:spTree>
    <p:extLst>
      <p:ext uri="{BB962C8B-B14F-4D97-AF65-F5344CB8AC3E}">
        <p14:creationId xmlns:p14="http://schemas.microsoft.com/office/powerpoint/2010/main" val="207966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46F5F5-019D-421A-8077-D892F07993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71" b="33233"/>
          <a:stretch/>
        </p:blipFill>
        <p:spPr>
          <a:xfrm>
            <a:off x="509231" y="6118553"/>
            <a:ext cx="2538356" cy="671120"/>
          </a:xfrm>
          <a:prstGeom prst="rect">
            <a:avLst/>
          </a:prstGeom>
        </p:spPr>
      </p:pic>
      <p:sp>
        <p:nvSpPr>
          <p:cNvPr id="7" name="Date Placeholder 3">
            <a:extLst>
              <a:ext uri="{FF2B5EF4-FFF2-40B4-BE49-F238E27FC236}">
                <a16:creationId xmlns:a16="http://schemas.microsoft.com/office/drawing/2014/main" id="{8336D71F-FAC9-46B0-8522-EFB59E3ED583}"/>
              </a:ext>
            </a:extLst>
          </p:cNvPr>
          <p:cNvSpPr>
            <a:spLocks noGrp="1"/>
          </p:cNvSpPr>
          <p:nvPr>
            <p:ph type="dt" sz="half" idx="10"/>
          </p:nvPr>
        </p:nvSpPr>
        <p:spPr>
          <a:xfrm>
            <a:off x="9933818" y="6369128"/>
            <a:ext cx="911939" cy="365125"/>
          </a:xfrm>
          <a:prstGeom prst="rect">
            <a:avLst/>
          </a:prstGeom>
        </p:spPr>
        <p:txBody>
          <a:bodyPr/>
          <a:lstStyle>
            <a:lvl1pPr>
              <a:defRPr>
                <a:solidFill>
                  <a:schemeClr val="bg1"/>
                </a:solidFill>
              </a:defRPr>
            </a:lvl1pPr>
          </a:lstStyle>
          <a:p>
            <a:r>
              <a:rPr lang="en-GB"/>
              <a:t>07/12/2018</a:t>
            </a:r>
          </a:p>
        </p:txBody>
      </p:sp>
      <p:sp>
        <p:nvSpPr>
          <p:cNvPr id="8" name="Footer Placeholder 4">
            <a:extLst>
              <a:ext uri="{FF2B5EF4-FFF2-40B4-BE49-F238E27FC236}">
                <a16:creationId xmlns:a16="http://schemas.microsoft.com/office/drawing/2014/main" id="{4162C43C-F868-4274-8030-0DA83354308E}"/>
              </a:ext>
            </a:extLst>
          </p:cNvPr>
          <p:cNvSpPr>
            <a:spLocks noGrp="1"/>
          </p:cNvSpPr>
          <p:nvPr>
            <p:ph type="ftr" sz="quarter" idx="11"/>
          </p:nvPr>
        </p:nvSpPr>
        <p:spPr>
          <a:xfrm>
            <a:off x="3188305" y="6369128"/>
            <a:ext cx="6297612" cy="365125"/>
          </a:xfrm>
          <a:prstGeom prst="rect">
            <a:avLst/>
          </a:prstGeom>
        </p:spPr>
        <p:txBody>
          <a:bodyPr/>
          <a:lstStyle/>
          <a:p>
            <a:endParaRPr lang="en-GB" dirty="0"/>
          </a:p>
        </p:txBody>
      </p:sp>
      <p:sp>
        <p:nvSpPr>
          <p:cNvPr id="9" name="Slide Number Placeholder 5">
            <a:extLst>
              <a:ext uri="{FF2B5EF4-FFF2-40B4-BE49-F238E27FC236}">
                <a16:creationId xmlns:a16="http://schemas.microsoft.com/office/drawing/2014/main" id="{9A7685C2-C02D-47D6-B28B-22A1223E72D5}"/>
              </a:ext>
            </a:extLst>
          </p:cNvPr>
          <p:cNvSpPr>
            <a:spLocks noGrp="1"/>
          </p:cNvSpPr>
          <p:nvPr>
            <p:ph type="sldNum" sz="quarter" idx="12"/>
          </p:nvPr>
        </p:nvSpPr>
        <p:spPr>
          <a:xfrm>
            <a:off x="11319348" y="6369128"/>
            <a:ext cx="683339" cy="365125"/>
          </a:xfrm>
          <a:prstGeom prst="rect">
            <a:avLst/>
          </a:prstGeom>
        </p:spPr>
        <p:txBody>
          <a:bodyPr/>
          <a:lstStyle>
            <a:lvl1pPr>
              <a:defRPr>
                <a:solidFill>
                  <a:schemeClr val="bg1"/>
                </a:solidFill>
              </a:defRPr>
            </a:lvl1pPr>
          </a:lstStyle>
          <a:p>
            <a:fld id="{0B7FD31F-D1D0-4C46-96A6-28995EDA5A9B}" type="slidenum">
              <a:rPr lang="en-GB" smtClean="0"/>
              <a:pPr/>
              <a:t>‹Nº›</a:t>
            </a:fld>
            <a:endParaRPr lang="en-GB"/>
          </a:p>
        </p:txBody>
      </p:sp>
    </p:spTree>
    <p:extLst>
      <p:ext uri="{BB962C8B-B14F-4D97-AF65-F5344CB8AC3E}">
        <p14:creationId xmlns:p14="http://schemas.microsoft.com/office/powerpoint/2010/main" val="358319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DC7D7371-6CCF-4A59-B914-5D67E052F6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71" b="33233"/>
          <a:stretch/>
        </p:blipFill>
        <p:spPr>
          <a:xfrm>
            <a:off x="509231" y="6118553"/>
            <a:ext cx="2538356" cy="671120"/>
          </a:xfrm>
          <a:prstGeom prst="rect">
            <a:avLst/>
          </a:prstGeom>
        </p:spPr>
      </p:pic>
      <p:sp>
        <p:nvSpPr>
          <p:cNvPr id="10" name="Date Placeholder 3">
            <a:extLst>
              <a:ext uri="{FF2B5EF4-FFF2-40B4-BE49-F238E27FC236}">
                <a16:creationId xmlns:a16="http://schemas.microsoft.com/office/drawing/2014/main" id="{7A416485-C3BE-490A-B4E6-1819D3C78D5D}"/>
              </a:ext>
            </a:extLst>
          </p:cNvPr>
          <p:cNvSpPr>
            <a:spLocks noGrp="1"/>
          </p:cNvSpPr>
          <p:nvPr>
            <p:ph type="dt" sz="half" idx="10"/>
          </p:nvPr>
        </p:nvSpPr>
        <p:spPr>
          <a:xfrm>
            <a:off x="9933818" y="6369128"/>
            <a:ext cx="911939" cy="365125"/>
          </a:xfrm>
          <a:prstGeom prst="rect">
            <a:avLst/>
          </a:prstGeom>
        </p:spPr>
        <p:txBody>
          <a:bodyPr/>
          <a:lstStyle>
            <a:lvl1pPr>
              <a:defRPr>
                <a:solidFill>
                  <a:schemeClr val="bg1"/>
                </a:solidFill>
              </a:defRPr>
            </a:lvl1pPr>
          </a:lstStyle>
          <a:p>
            <a:r>
              <a:rPr lang="en-GB"/>
              <a:t>07/12/2018</a:t>
            </a:r>
          </a:p>
        </p:txBody>
      </p:sp>
      <p:sp>
        <p:nvSpPr>
          <p:cNvPr id="11" name="Footer Placeholder 4">
            <a:extLst>
              <a:ext uri="{FF2B5EF4-FFF2-40B4-BE49-F238E27FC236}">
                <a16:creationId xmlns:a16="http://schemas.microsoft.com/office/drawing/2014/main" id="{129580BA-A702-4C5B-A664-1DD4BEC67146}"/>
              </a:ext>
            </a:extLst>
          </p:cNvPr>
          <p:cNvSpPr>
            <a:spLocks noGrp="1"/>
          </p:cNvSpPr>
          <p:nvPr>
            <p:ph type="ftr" sz="quarter" idx="11"/>
          </p:nvPr>
        </p:nvSpPr>
        <p:spPr>
          <a:xfrm>
            <a:off x="3188305" y="6369128"/>
            <a:ext cx="6297612" cy="365125"/>
          </a:xfrm>
          <a:prstGeom prst="rect">
            <a:avLst/>
          </a:prstGeom>
        </p:spPr>
        <p:txBody>
          <a:bodyPr/>
          <a:lstStyle/>
          <a:p>
            <a:endParaRPr lang="en-GB" dirty="0"/>
          </a:p>
        </p:txBody>
      </p:sp>
      <p:sp>
        <p:nvSpPr>
          <p:cNvPr id="12" name="Slide Number Placeholder 5">
            <a:extLst>
              <a:ext uri="{FF2B5EF4-FFF2-40B4-BE49-F238E27FC236}">
                <a16:creationId xmlns:a16="http://schemas.microsoft.com/office/drawing/2014/main" id="{8EAEA251-F6CA-4AE2-919E-3BEEEE92AD34}"/>
              </a:ext>
            </a:extLst>
          </p:cNvPr>
          <p:cNvSpPr>
            <a:spLocks noGrp="1"/>
          </p:cNvSpPr>
          <p:nvPr>
            <p:ph type="sldNum" sz="quarter" idx="12"/>
          </p:nvPr>
        </p:nvSpPr>
        <p:spPr>
          <a:xfrm>
            <a:off x="11319348" y="6369128"/>
            <a:ext cx="683339" cy="365125"/>
          </a:xfrm>
          <a:prstGeom prst="rect">
            <a:avLst/>
          </a:prstGeom>
        </p:spPr>
        <p:txBody>
          <a:bodyPr/>
          <a:lstStyle>
            <a:lvl1pPr>
              <a:defRPr>
                <a:solidFill>
                  <a:schemeClr val="bg1"/>
                </a:solidFill>
              </a:defRPr>
            </a:lvl1pPr>
          </a:lstStyle>
          <a:p>
            <a:fld id="{0B7FD31F-D1D0-4C46-96A6-28995EDA5A9B}" type="slidenum">
              <a:rPr lang="en-GB" smtClean="0"/>
              <a:pPr/>
              <a:t>‹Nº›</a:t>
            </a:fld>
            <a:endParaRPr lang="en-GB"/>
          </a:p>
        </p:txBody>
      </p:sp>
    </p:spTree>
    <p:extLst>
      <p:ext uri="{BB962C8B-B14F-4D97-AF65-F5344CB8AC3E}">
        <p14:creationId xmlns:p14="http://schemas.microsoft.com/office/powerpoint/2010/main" val="395758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9" name="Picture 8">
            <a:extLst>
              <a:ext uri="{FF2B5EF4-FFF2-40B4-BE49-F238E27FC236}">
                <a16:creationId xmlns:a16="http://schemas.microsoft.com/office/drawing/2014/main" id="{A6CA9118-DB09-4AF2-80A2-CA0393C594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71" b="33233"/>
          <a:stretch/>
        </p:blipFill>
        <p:spPr>
          <a:xfrm>
            <a:off x="509231" y="6118553"/>
            <a:ext cx="2538356" cy="671120"/>
          </a:xfrm>
          <a:prstGeom prst="rect">
            <a:avLst/>
          </a:prstGeom>
        </p:spPr>
      </p:pic>
      <p:sp>
        <p:nvSpPr>
          <p:cNvPr id="10" name="Date Placeholder 3">
            <a:extLst>
              <a:ext uri="{FF2B5EF4-FFF2-40B4-BE49-F238E27FC236}">
                <a16:creationId xmlns:a16="http://schemas.microsoft.com/office/drawing/2014/main" id="{60D44CE7-1D54-4E40-8C32-C9C979BB00CD}"/>
              </a:ext>
            </a:extLst>
          </p:cNvPr>
          <p:cNvSpPr>
            <a:spLocks noGrp="1"/>
          </p:cNvSpPr>
          <p:nvPr>
            <p:ph type="dt" sz="half" idx="10"/>
          </p:nvPr>
        </p:nvSpPr>
        <p:spPr>
          <a:xfrm>
            <a:off x="9933818" y="6369128"/>
            <a:ext cx="911939" cy="365125"/>
          </a:xfrm>
          <a:prstGeom prst="rect">
            <a:avLst/>
          </a:prstGeom>
        </p:spPr>
        <p:txBody>
          <a:bodyPr/>
          <a:lstStyle>
            <a:lvl1pPr>
              <a:defRPr>
                <a:solidFill>
                  <a:schemeClr val="bg1"/>
                </a:solidFill>
              </a:defRPr>
            </a:lvl1pPr>
          </a:lstStyle>
          <a:p>
            <a:r>
              <a:rPr lang="en-GB"/>
              <a:t>07/12/2018</a:t>
            </a:r>
          </a:p>
        </p:txBody>
      </p:sp>
      <p:sp>
        <p:nvSpPr>
          <p:cNvPr id="11" name="Footer Placeholder 4">
            <a:extLst>
              <a:ext uri="{FF2B5EF4-FFF2-40B4-BE49-F238E27FC236}">
                <a16:creationId xmlns:a16="http://schemas.microsoft.com/office/drawing/2014/main" id="{1829E58C-EA42-4764-9DF6-2E308647F4FC}"/>
              </a:ext>
            </a:extLst>
          </p:cNvPr>
          <p:cNvSpPr>
            <a:spLocks noGrp="1"/>
          </p:cNvSpPr>
          <p:nvPr>
            <p:ph type="ftr" sz="quarter" idx="11"/>
          </p:nvPr>
        </p:nvSpPr>
        <p:spPr>
          <a:xfrm>
            <a:off x="3188305" y="6369128"/>
            <a:ext cx="6297612" cy="365125"/>
          </a:xfrm>
          <a:prstGeom prst="rect">
            <a:avLst/>
          </a:prstGeom>
        </p:spPr>
        <p:txBody>
          <a:bodyPr/>
          <a:lstStyle/>
          <a:p>
            <a:endParaRPr lang="en-GB" dirty="0"/>
          </a:p>
        </p:txBody>
      </p:sp>
      <p:sp>
        <p:nvSpPr>
          <p:cNvPr id="12" name="Slide Number Placeholder 5">
            <a:extLst>
              <a:ext uri="{FF2B5EF4-FFF2-40B4-BE49-F238E27FC236}">
                <a16:creationId xmlns:a16="http://schemas.microsoft.com/office/drawing/2014/main" id="{06B57E95-4181-4316-967A-0389E21CCB55}"/>
              </a:ext>
            </a:extLst>
          </p:cNvPr>
          <p:cNvSpPr>
            <a:spLocks noGrp="1"/>
          </p:cNvSpPr>
          <p:nvPr>
            <p:ph type="sldNum" sz="quarter" idx="12"/>
          </p:nvPr>
        </p:nvSpPr>
        <p:spPr>
          <a:xfrm>
            <a:off x="11319348" y="6369128"/>
            <a:ext cx="683339" cy="365125"/>
          </a:xfrm>
          <a:prstGeom prst="rect">
            <a:avLst/>
          </a:prstGeom>
        </p:spPr>
        <p:txBody>
          <a:bodyPr/>
          <a:lstStyle>
            <a:lvl1pPr>
              <a:defRPr>
                <a:solidFill>
                  <a:schemeClr val="bg1"/>
                </a:solidFill>
              </a:defRPr>
            </a:lvl1pPr>
          </a:lstStyle>
          <a:p>
            <a:fld id="{0B7FD31F-D1D0-4C46-96A6-28995EDA5A9B}" type="slidenum">
              <a:rPr lang="en-GB" smtClean="0"/>
              <a:pPr/>
              <a:t>‹Nº›</a:t>
            </a:fld>
            <a:endParaRPr lang="en-GB"/>
          </a:p>
        </p:txBody>
      </p:sp>
    </p:spTree>
    <p:extLst>
      <p:ext uri="{BB962C8B-B14F-4D97-AF65-F5344CB8AC3E}">
        <p14:creationId xmlns:p14="http://schemas.microsoft.com/office/powerpoint/2010/main" val="2627894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8" name="Picture 7">
            <a:extLst>
              <a:ext uri="{FF2B5EF4-FFF2-40B4-BE49-F238E27FC236}">
                <a16:creationId xmlns:a16="http://schemas.microsoft.com/office/drawing/2014/main" id="{429E5C5A-A406-4203-85E1-A13B420054E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71" b="33233"/>
          <a:stretch/>
        </p:blipFill>
        <p:spPr>
          <a:xfrm>
            <a:off x="509231" y="6118553"/>
            <a:ext cx="2538356" cy="671120"/>
          </a:xfrm>
          <a:prstGeom prst="rect">
            <a:avLst/>
          </a:prstGeom>
        </p:spPr>
      </p:pic>
      <p:sp>
        <p:nvSpPr>
          <p:cNvPr id="9" name="Date Placeholder 3">
            <a:extLst>
              <a:ext uri="{FF2B5EF4-FFF2-40B4-BE49-F238E27FC236}">
                <a16:creationId xmlns:a16="http://schemas.microsoft.com/office/drawing/2014/main" id="{E058DF46-104F-4FDE-A35A-F4B58F75D56B}"/>
              </a:ext>
            </a:extLst>
          </p:cNvPr>
          <p:cNvSpPr>
            <a:spLocks noGrp="1"/>
          </p:cNvSpPr>
          <p:nvPr>
            <p:ph type="dt" sz="half" idx="10"/>
          </p:nvPr>
        </p:nvSpPr>
        <p:spPr>
          <a:xfrm>
            <a:off x="9933818" y="6369128"/>
            <a:ext cx="911939" cy="365125"/>
          </a:xfrm>
          <a:prstGeom prst="rect">
            <a:avLst/>
          </a:prstGeom>
        </p:spPr>
        <p:txBody>
          <a:bodyPr/>
          <a:lstStyle>
            <a:lvl1pPr>
              <a:defRPr>
                <a:solidFill>
                  <a:schemeClr val="bg1"/>
                </a:solidFill>
              </a:defRPr>
            </a:lvl1pPr>
          </a:lstStyle>
          <a:p>
            <a:r>
              <a:rPr lang="en-GB"/>
              <a:t>07/12/2018</a:t>
            </a:r>
          </a:p>
        </p:txBody>
      </p:sp>
      <p:sp>
        <p:nvSpPr>
          <p:cNvPr id="10" name="Footer Placeholder 4">
            <a:extLst>
              <a:ext uri="{FF2B5EF4-FFF2-40B4-BE49-F238E27FC236}">
                <a16:creationId xmlns:a16="http://schemas.microsoft.com/office/drawing/2014/main" id="{6B0AF034-A592-4592-A614-E54FF64252B4}"/>
              </a:ext>
            </a:extLst>
          </p:cNvPr>
          <p:cNvSpPr>
            <a:spLocks noGrp="1"/>
          </p:cNvSpPr>
          <p:nvPr>
            <p:ph type="ftr" sz="quarter" idx="11"/>
          </p:nvPr>
        </p:nvSpPr>
        <p:spPr>
          <a:xfrm>
            <a:off x="3188305" y="6369128"/>
            <a:ext cx="6297612" cy="365125"/>
          </a:xfrm>
          <a:prstGeom prst="rect">
            <a:avLst/>
          </a:prstGeom>
        </p:spPr>
        <p:txBody>
          <a:bodyPr/>
          <a:lstStyle/>
          <a:p>
            <a:endParaRPr lang="en-GB" dirty="0"/>
          </a:p>
        </p:txBody>
      </p:sp>
      <p:sp>
        <p:nvSpPr>
          <p:cNvPr id="11" name="Slide Number Placeholder 5">
            <a:extLst>
              <a:ext uri="{FF2B5EF4-FFF2-40B4-BE49-F238E27FC236}">
                <a16:creationId xmlns:a16="http://schemas.microsoft.com/office/drawing/2014/main" id="{FF3FCAE0-65CC-458F-A713-D76FBD032C65}"/>
              </a:ext>
            </a:extLst>
          </p:cNvPr>
          <p:cNvSpPr>
            <a:spLocks noGrp="1"/>
          </p:cNvSpPr>
          <p:nvPr>
            <p:ph type="sldNum" sz="quarter" idx="12"/>
          </p:nvPr>
        </p:nvSpPr>
        <p:spPr>
          <a:xfrm>
            <a:off x="11319348" y="6369128"/>
            <a:ext cx="683339" cy="365125"/>
          </a:xfrm>
          <a:prstGeom prst="rect">
            <a:avLst/>
          </a:prstGeom>
        </p:spPr>
        <p:txBody>
          <a:bodyPr/>
          <a:lstStyle>
            <a:lvl1pPr>
              <a:defRPr>
                <a:solidFill>
                  <a:schemeClr val="bg1"/>
                </a:solidFill>
              </a:defRPr>
            </a:lvl1pPr>
          </a:lstStyle>
          <a:p>
            <a:fld id="{0B7FD31F-D1D0-4C46-96A6-28995EDA5A9B}" type="slidenum">
              <a:rPr lang="en-GB" smtClean="0"/>
              <a:pPr/>
              <a:t>‹Nº›</a:t>
            </a:fld>
            <a:endParaRPr lang="en-GB"/>
          </a:p>
        </p:txBody>
      </p:sp>
    </p:spTree>
    <p:extLst>
      <p:ext uri="{BB962C8B-B14F-4D97-AF65-F5344CB8AC3E}">
        <p14:creationId xmlns:p14="http://schemas.microsoft.com/office/powerpoint/2010/main" val="2841312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pic>
        <p:nvPicPr>
          <p:cNvPr id="11" name="Picture 10">
            <a:extLst>
              <a:ext uri="{FF2B5EF4-FFF2-40B4-BE49-F238E27FC236}">
                <a16:creationId xmlns:a16="http://schemas.microsoft.com/office/drawing/2014/main" id="{3668BDA0-6CA6-4592-8443-5EDB9E7550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71" b="33233"/>
          <a:stretch/>
        </p:blipFill>
        <p:spPr>
          <a:xfrm>
            <a:off x="509231" y="6118553"/>
            <a:ext cx="2538356" cy="671120"/>
          </a:xfrm>
          <a:prstGeom prst="rect">
            <a:avLst/>
          </a:prstGeom>
        </p:spPr>
      </p:pic>
      <p:sp>
        <p:nvSpPr>
          <p:cNvPr id="12" name="Date Placeholder 3">
            <a:extLst>
              <a:ext uri="{FF2B5EF4-FFF2-40B4-BE49-F238E27FC236}">
                <a16:creationId xmlns:a16="http://schemas.microsoft.com/office/drawing/2014/main" id="{AE3FAD02-BA77-41A5-8C37-B842EA4D9C1C}"/>
              </a:ext>
            </a:extLst>
          </p:cNvPr>
          <p:cNvSpPr>
            <a:spLocks noGrp="1"/>
          </p:cNvSpPr>
          <p:nvPr>
            <p:ph type="dt" sz="half" idx="10"/>
          </p:nvPr>
        </p:nvSpPr>
        <p:spPr>
          <a:xfrm>
            <a:off x="9933818" y="6369128"/>
            <a:ext cx="911939" cy="365125"/>
          </a:xfrm>
          <a:prstGeom prst="rect">
            <a:avLst/>
          </a:prstGeom>
        </p:spPr>
        <p:txBody>
          <a:bodyPr/>
          <a:lstStyle>
            <a:lvl1pPr>
              <a:defRPr>
                <a:solidFill>
                  <a:schemeClr val="bg1"/>
                </a:solidFill>
              </a:defRPr>
            </a:lvl1pPr>
          </a:lstStyle>
          <a:p>
            <a:r>
              <a:rPr lang="en-GB"/>
              <a:t>07/12/2018</a:t>
            </a:r>
          </a:p>
        </p:txBody>
      </p:sp>
      <p:sp>
        <p:nvSpPr>
          <p:cNvPr id="13" name="Footer Placeholder 4">
            <a:extLst>
              <a:ext uri="{FF2B5EF4-FFF2-40B4-BE49-F238E27FC236}">
                <a16:creationId xmlns:a16="http://schemas.microsoft.com/office/drawing/2014/main" id="{44D71897-33A1-434C-BAF3-B4F879C712DF}"/>
              </a:ext>
            </a:extLst>
          </p:cNvPr>
          <p:cNvSpPr>
            <a:spLocks noGrp="1"/>
          </p:cNvSpPr>
          <p:nvPr>
            <p:ph type="ftr" sz="quarter" idx="11"/>
          </p:nvPr>
        </p:nvSpPr>
        <p:spPr>
          <a:xfrm>
            <a:off x="3188305" y="6369128"/>
            <a:ext cx="6297612" cy="365125"/>
          </a:xfrm>
          <a:prstGeom prst="rect">
            <a:avLst/>
          </a:prstGeom>
        </p:spPr>
        <p:txBody>
          <a:bodyPr/>
          <a:lstStyle/>
          <a:p>
            <a:endParaRPr lang="en-GB" dirty="0"/>
          </a:p>
        </p:txBody>
      </p:sp>
      <p:sp>
        <p:nvSpPr>
          <p:cNvPr id="14" name="Slide Number Placeholder 5">
            <a:extLst>
              <a:ext uri="{FF2B5EF4-FFF2-40B4-BE49-F238E27FC236}">
                <a16:creationId xmlns:a16="http://schemas.microsoft.com/office/drawing/2014/main" id="{2F9B6C33-D778-4370-A8E5-648DB0537D6B}"/>
              </a:ext>
            </a:extLst>
          </p:cNvPr>
          <p:cNvSpPr>
            <a:spLocks noGrp="1"/>
          </p:cNvSpPr>
          <p:nvPr>
            <p:ph type="sldNum" sz="quarter" idx="12"/>
          </p:nvPr>
        </p:nvSpPr>
        <p:spPr>
          <a:xfrm>
            <a:off x="11319348" y="6369128"/>
            <a:ext cx="683339" cy="365125"/>
          </a:xfrm>
          <a:prstGeom prst="rect">
            <a:avLst/>
          </a:prstGeom>
        </p:spPr>
        <p:txBody>
          <a:bodyPr/>
          <a:lstStyle>
            <a:lvl1pPr>
              <a:defRPr>
                <a:solidFill>
                  <a:schemeClr val="bg1"/>
                </a:solidFill>
              </a:defRPr>
            </a:lvl1pPr>
          </a:lstStyle>
          <a:p>
            <a:fld id="{0B7FD31F-D1D0-4C46-96A6-28995EDA5A9B}" type="slidenum">
              <a:rPr lang="en-GB" smtClean="0"/>
              <a:pPr/>
              <a:t>‹Nº›</a:t>
            </a:fld>
            <a:endParaRPr lang="en-GB"/>
          </a:p>
        </p:txBody>
      </p:sp>
    </p:spTree>
    <p:extLst>
      <p:ext uri="{BB962C8B-B14F-4D97-AF65-F5344CB8AC3E}">
        <p14:creationId xmlns:p14="http://schemas.microsoft.com/office/powerpoint/2010/main" val="354592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3">
            <a:extLst>
              <a:ext uri="{FF2B5EF4-FFF2-40B4-BE49-F238E27FC236}">
                <a16:creationId xmlns:a16="http://schemas.microsoft.com/office/drawing/2014/main" id="{ED932130-CD89-4907-A6F4-3F6090B50010}"/>
              </a:ext>
            </a:extLst>
          </p:cNvPr>
          <p:cNvSpPr>
            <a:spLocks noGrp="1"/>
          </p:cNvSpPr>
          <p:nvPr>
            <p:ph type="dt" sz="half" idx="10"/>
          </p:nvPr>
        </p:nvSpPr>
        <p:spPr>
          <a:xfrm>
            <a:off x="9933818" y="6369128"/>
            <a:ext cx="911939" cy="365125"/>
          </a:xfrm>
          <a:prstGeom prst="rect">
            <a:avLst/>
          </a:prstGeom>
        </p:spPr>
        <p:txBody>
          <a:bodyPr/>
          <a:lstStyle>
            <a:lvl1pPr>
              <a:defRPr>
                <a:solidFill>
                  <a:schemeClr val="bg1"/>
                </a:solidFill>
              </a:defRPr>
            </a:lvl1pPr>
          </a:lstStyle>
          <a:p>
            <a:r>
              <a:rPr lang="en-GB"/>
              <a:t>07/12/2018</a:t>
            </a:r>
          </a:p>
        </p:txBody>
      </p:sp>
      <p:sp>
        <p:nvSpPr>
          <p:cNvPr id="11" name="Slide Number Placeholder 5">
            <a:extLst>
              <a:ext uri="{FF2B5EF4-FFF2-40B4-BE49-F238E27FC236}">
                <a16:creationId xmlns:a16="http://schemas.microsoft.com/office/drawing/2014/main" id="{993DDC17-C113-45F7-864C-9C5159B88D97}"/>
              </a:ext>
            </a:extLst>
          </p:cNvPr>
          <p:cNvSpPr>
            <a:spLocks noGrp="1"/>
          </p:cNvSpPr>
          <p:nvPr>
            <p:ph type="sldNum" sz="quarter" idx="12"/>
          </p:nvPr>
        </p:nvSpPr>
        <p:spPr>
          <a:xfrm>
            <a:off x="11319348" y="6369128"/>
            <a:ext cx="683339" cy="365125"/>
          </a:xfrm>
          <a:prstGeom prst="rect">
            <a:avLst/>
          </a:prstGeom>
        </p:spPr>
        <p:txBody>
          <a:bodyPr/>
          <a:lstStyle>
            <a:lvl1pPr>
              <a:defRPr>
                <a:solidFill>
                  <a:schemeClr val="bg1"/>
                </a:solidFill>
              </a:defRPr>
            </a:lvl1pPr>
          </a:lstStyle>
          <a:p>
            <a:fld id="{0B7FD31F-D1D0-4C46-96A6-28995EDA5A9B}" type="slidenum">
              <a:rPr lang="en-GB" smtClean="0"/>
              <a:pPr/>
              <a:t>‹Nº›</a:t>
            </a:fld>
            <a:endParaRPr lang="en-GB"/>
          </a:p>
        </p:txBody>
      </p:sp>
      <p:pic>
        <p:nvPicPr>
          <p:cNvPr id="12" name="Picture 11">
            <a:extLst>
              <a:ext uri="{FF2B5EF4-FFF2-40B4-BE49-F238E27FC236}">
                <a16:creationId xmlns:a16="http://schemas.microsoft.com/office/drawing/2014/main" id="{B36C15F0-C18A-43DA-9152-3E54B41F48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71" b="33233"/>
          <a:stretch/>
        </p:blipFill>
        <p:spPr>
          <a:xfrm>
            <a:off x="2508531" y="694266"/>
            <a:ext cx="5764008" cy="1523954"/>
          </a:xfrm>
          <a:prstGeom prst="rect">
            <a:avLst/>
          </a:prstGeom>
        </p:spPr>
      </p:pic>
      <p:pic>
        <p:nvPicPr>
          <p:cNvPr id="13" name="Picture 12">
            <a:extLst>
              <a:ext uri="{FF2B5EF4-FFF2-40B4-BE49-F238E27FC236}">
                <a16:creationId xmlns:a16="http://schemas.microsoft.com/office/drawing/2014/main" id="{08CAF4D0-15E9-4A8E-B5C0-8D08D484B7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335" y="6233634"/>
            <a:ext cx="5917323" cy="636112"/>
          </a:xfrm>
          <a:prstGeom prst="rect">
            <a:avLst/>
          </a:prstGeom>
        </p:spPr>
      </p:pic>
    </p:spTree>
    <p:extLst>
      <p:ext uri="{BB962C8B-B14F-4D97-AF65-F5344CB8AC3E}">
        <p14:creationId xmlns:p14="http://schemas.microsoft.com/office/powerpoint/2010/main" val="853870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pic>
        <p:nvPicPr>
          <p:cNvPr id="11" name="Picture 10">
            <a:extLst>
              <a:ext uri="{FF2B5EF4-FFF2-40B4-BE49-F238E27FC236}">
                <a16:creationId xmlns:a16="http://schemas.microsoft.com/office/drawing/2014/main" id="{5154EE55-B794-4853-BF31-6E5CC8F76D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71" b="33233"/>
          <a:stretch/>
        </p:blipFill>
        <p:spPr>
          <a:xfrm>
            <a:off x="509231" y="6118553"/>
            <a:ext cx="2538356" cy="671120"/>
          </a:xfrm>
          <a:prstGeom prst="rect">
            <a:avLst/>
          </a:prstGeom>
        </p:spPr>
      </p:pic>
      <p:sp>
        <p:nvSpPr>
          <p:cNvPr id="12" name="Date Placeholder 3">
            <a:extLst>
              <a:ext uri="{FF2B5EF4-FFF2-40B4-BE49-F238E27FC236}">
                <a16:creationId xmlns:a16="http://schemas.microsoft.com/office/drawing/2014/main" id="{CBB90AAE-85AD-4097-BC42-4E4E74EBCAD5}"/>
              </a:ext>
            </a:extLst>
          </p:cNvPr>
          <p:cNvSpPr>
            <a:spLocks noGrp="1"/>
          </p:cNvSpPr>
          <p:nvPr>
            <p:ph type="dt" sz="half" idx="10"/>
          </p:nvPr>
        </p:nvSpPr>
        <p:spPr>
          <a:xfrm>
            <a:off x="9933818" y="6369128"/>
            <a:ext cx="911939" cy="365125"/>
          </a:xfrm>
          <a:prstGeom prst="rect">
            <a:avLst/>
          </a:prstGeom>
        </p:spPr>
        <p:txBody>
          <a:bodyPr/>
          <a:lstStyle>
            <a:lvl1pPr>
              <a:defRPr>
                <a:solidFill>
                  <a:schemeClr val="bg1"/>
                </a:solidFill>
              </a:defRPr>
            </a:lvl1pPr>
          </a:lstStyle>
          <a:p>
            <a:r>
              <a:rPr lang="en-GB"/>
              <a:t>07/12/2018</a:t>
            </a:r>
          </a:p>
        </p:txBody>
      </p:sp>
      <p:sp>
        <p:nvSpPr>
          <p:cNvPr id="13" name="Footer Placeholder 4">
            <a:extLst>
              <a:ext uri="{FF2B5EF4-FFF2-40B4-BE49-F238E27FC236}">
                <a16:creationId xmlns:a16="http://schemas.microsoft.com/office/drawing/2014/main" id="{4B562052-3C42-4470-979D-A5070CB6E87E}"/>
              </a:ext>
            </a:extLst>
          </p:cNvPr>
          <p:cNvSpPr>
            <a:spLocks noGrp="1"/>
          </p:cNvSpPr>
          <p:nvPr>
            <p:ph type="ftr" sz="quarter" idx="11"/>
          </p:nvPr>
        </p:nvSpPr>
        <p:spPr>
          <a:xfrm>
            <a:off x="3188305" y="6369128"/>
            <a:ext cx="6297612" cy="365125"/>
          </a:xfrm>
          <a:prstGeom prst="rect">
            <a:avLst/>
          </a:prstGeom>
        </p:spPr>
        <p:txBody>
          <a:bodyPr/>
          <a:lstStyle/>
          <a:p>
            <a:endParaRPr lang="en-GB" dirty="0"/>
          </a:p>
        </p:txBody>
      </p:sp>
      <p:sp>
        <p:nvSpPr>
          <p:cNvPr id="14" name="Slide Number Placeholder 5">
            <a:extLst>
              <a:ext uri="{FF2B5EF4-FFF2-40B4-BE49-F238E27FC236}">
                <a16:creationId xmlns:a16="http://schemas.microsoft.com/office/drawing/2014/main" id="{3F8B56EA-1199-4AAD-8EEA-D73AD6FD5DB2}"/>
              </a:ext>
            </a:extLst>
          </p:cNvPr>
          <p:cNvSpPr>
            <a:spLocks noGrp="1"/>
          </p:cNvSpPr>
          <p:nvPr>
            <p:ph type="sldNum" sz="quarter" idx="12"/>
          </p:nvPr>
        </p:nvSpPr>
        <p:spPr>
          <a:xfrm>
            <a:off x="11319348" y="6369128"/>
            <a:ext cx="683339" cy="365125"/>
          </a:xfrm>
          <a:prstGeom prst="rect">
            <a:avLst/>
          </a:prstGeom>
        </p:spPr>
        <p:txBody>
          <a:bodyPr/>
          <a:lstStyle>
            <a:lvl1pPr>
              <a:defRPr>
                <a:solidFill>
                  <a:schemeClr val="bg1"/>
                </a:solidFill>
              </a:defRPr>
            </a:lvl1pPr>
          </a:lstStyle>
          <a:p>
            <a:fld id="{0B7FD31F-D1D0-4C46-96A6-28995EDA5A9B}" type="slidenum">
              <a:rPr lang="en-GB" smtClean="0"/>
              <a:pPr/>
              <a:t>‹Nº›</a:t>
            </a:fld>
            <a:endParaRPr lang="en-GB"/>
          </a:p>
        </p:txBody>
      </p:sp>
    </p:spTree>
    <p:extLst>
      <p:ext uri="{BB962C8B-B14F-4D97-AF65-F5344CB8AC3E}">
        <p14:creationId xmlns:p14="http://schemas.microsoft.com/office/powerpoint/2010/main" val="2004445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9" name="Picture 8">
            <a:extLst>
              <a:ext uri="{FF2B5EF4-FFF2-40B4-BE49-F238E27FC236}">
                <a16:creationId xmlns:a16="http://schemas.microsoft.com/office/drawing/2014/main" id="{3C61AF38-B6EB-415D-A374-6CA524F4C3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71" b="33233"/>
          <a:stretch/>
        </p:blipFill>
        <p:spPr>
          <a:xfrm>
            <a:off x="509231" y="6118553"/>
            <a:ext cx="2538356" cy="671120"/>
          </a:xfrm>
          <a:prstGeom prst="rect">
            <a:avLst/>
          </a:prstGeom>
        </p:spPr>
      </p:pic>
      <p:sp>
        <p:nvSpPr>
          <p:cNvPr id="10" name="Date Placeholder 3">
            <a:extLst>
              <a:ext uri="{FF2B5EF4-FFF2-40B4-BE49-F238E27FC236}">
                <a16:creationId xmlns:a16="http://schemas.microsoft.com/office/drawing/2014/main" id="{FF9FC2CD-A54B-4ACD-9D2C-259E0624A92F}"/>
              </a:ext>
            </a:extLst>
          </p:cNvPr>
          <p:cNvSpPr>
            <a:spLocks noGrp="1"/>
          </p:cNvSpPr>
          <p:nvPr>
            <p:ph type="dt" sz="half" idx="10"/>
          </p:nvPr>
        </p:nvSpPr>
        <p:spPr>
          <a:xfrm>
            <a:off x="9933818" y="6369128"/>
            <a:ext cx="911939" cy="365125"/>
          </a:xfrm>
          <a:prstGeom prst="rect">
            <a:avLst/>
          </a:prstGeom>
        </p:spPr>
        <p:txBody>
          <a:bodyPr/>
          <a:lstStyle>
            <a:lvl1pPr>
              <a:defRPr>
                <a:solidFill>
                  <a:schemeClr val="bg1"/>
                </a:solidFill>
              </a:defRPr>
            </a:lvl1pPr>
          </a:lstStyle>
          <a:p>
            <a:r>
              <a:rPr lang="en-GB"/>
              <a:t>07/12/2018</a:t>
            </a:r>
          </a:p>
        </p:txBody>
      </p:sp>
      <p:sp>
        <p:nvSpPr>
          <p:cNvPr id="11" name="Footer Placeholder 4">
            <a:extLst>
              <a:ext uri="{FF2B5EF4-FFF2-40B4-BE49-F238E27FC236}">
                <a16:creationId xmlns:a16="http://schemas.microsoft.com/office/drawing/2014/main" id="{1EC201C6-8D61-4554-8E84-FB1B03AFA156}"/>
              </a:ext>
            </a:extLst>
          </p:cNvPr>
          <p:cNvSpPr>
            <a:spLocks noGrp="1"/>
          </p:cNvSpPr>
          <p:nvPr>
            <p:ph type="ftr" sz="quarter" idx="11"/>
          </p:nvPr>
        </p:nvSpPr>
        <p:spPr>
          <a:xfrm>
            <a:off x="3188305" y="6369128"/>
            <a:ext cx="6297612" cy="365125"/>
          </a:xfrm>
          <a:prstGeom prst="rect">
            <a:avLst/>
          </a:prstGeom>
        </p:spPr>
        <p:txBody>
          <a:bodyPr/>
          <a:lstStyle/>
          <a:p>
            <a:endParaRPr lang="en-GB" dirty="0"/>
          </a:p>
        </p:txBody>
      </p:sp>
      <p:sp>
        <p:nvSpPr>
          <p:cNvPr id="12" name="Slide Number Placeholder 5">
            <a:extLst>
              <a:ext uri="{FF2B5EF4-FFF2-40B4-BE49-F238E27FC236}">
                <a16:creationId xmlns:a16="http://schemas.microsoft.com/office/drawing/2014/main" id="{308656E7-5450-4C40-A6F3-EBC6BE1B5567}"/>
              </a:ext>
            </a:extLst>
          </p:cNvPr>
          <p:cNvSpPr>
            <a:spLocks noGrp="1"/>
          </p:cNvSpPr>
          <p:nvPr>
            <p:ph type="sldNum" sz="quarter" idx="12"/>
          </p:nvPr>
        </p:nvSpPr>
        <p:spPr>
          <a:xfrm>
            <a:off x="11319348" y="6369128"/>
            <a:ext cx="683339" cy="365125"/>
          </a:xfrm>
          <a:prstGeom prst="rect">
            <a:avLst/>
          </a:prstGeom>
        </p:spPr>
        <p:txBody>
          <a:bodyPr/>
          <a:lstStyle>
            <a:lvl1pPr>
              <a:defRPr>
                <a:solidFill>
                  <a:schemeClr val="bg1"/>
                </a:solidFill>
              </a:defRPr>
            </a:lvl1pPr>
          </a:lstStyle>
          <a:p>
            <a:fld id="{0B7FD31F-D1D0-4C46-96A6-28995EDA5A9B}" type="slidenum">
              <a:rPr lang="en-GB" smtClean="0"/>
              <a:pPr/>
              <a:t>‹Nº›</a:t>
            </a:fld>
            <a:endParaRPr lang="en-GB"/>
          </a:p>
        </p:txBody>
      </p:sp>
    </p:spTree>
    <p:extLst>
      <p:ext uri="{BB962C8B-B14F-4D97-AF65-F5344CB8AC3E}">
        <p14:creationId xmlns:p14="http://schemas.microsoft.com/office/powerpoint/2010/main" val="3976396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6686D744-30EF-4163-B00A-A8E7D3C4F7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71" b="33233"/>
          <a:stretch/>
        </p:blipFill>
        <p:spPr>
          <a:xfrm>
            <a:off x="509231" y="6118553"/>
            <a:ext cx="2538356" cy="671120"/>
          </a:xfrm>
          <a:prstGeom prst="rect">
            <a:avLst/>
          </a:prstGeom>
        </p:spPr>
      </p:pic>
      <p:sp>
        <p:nvSpPr>
          <p:cNvPr id="9" name="Date Placeholder 3">
            <a:extLst>
              <a:ext uri="{FF2B5EF4-FFF2-40B4-BE49-F238E27FC236}">
                <a16:creationId xmlns:a16="http://schemas.microsoft.com/office/drawing/2014/main" id="{ECF0F73C-7685-4A68-A443-A0D8E8C664B4}"/>
              </a:ext>
            </a:extLst>
          </p:cNvPr>
          <p:cNvSpPr>
            <a:spLocks noGrp="1"/>
          </p:cNvSpPr>
          <p:nvPr>
            <p:ph type="dt" sz="half" idx="10"/>
          </p:nvPr>
        </p:nvSpPr>
        <p:spPr>
          <a:xfrm>
            <a:off x="9933818" y="6369128"/>
            <a:ext cx="911939" cy="365125"/>
          </a:xfrm>
          <a:prstGeom prst="rect">
            <a:avLst/>
          </a:prstGeom>
        </p:spPr>
        <p:txBody>
          <a:bodyPr/>
          <a:lstStyle>
            <a:lvl1pPr>
              <a:defRPr>
                <a:solidFill>
                  <a:schemeClr val="bg1"/>
                </a:solidFill>
              </a:defRPr>
            </a:lvl1pPr>
          </a:lstStyle>
          <a:p>
            <a:r>
              <a:rPr lang="en-GB"/>
              <a:t>07/12/2018</a:t>
            </a:r>
          </a:p>
        </p:txBody>
      </p:sp>
      <p:sp>
        <p:nvSpPr>
          <p:cNvPr id="10" name="Footer Placeholder 4">
            <a:extLst>
              <a:ext uri="{FF2B5EF4-FFF2-40B4-BE49-F238E27FC236}">
                <a16:creationId xmlns:a16="http://schemas.microsoft.com/office/drawing/2014/main" id="{32B81E1D-A633-42E0-9998-1E478C44CFA1}"/>
              </a:ext>
            </a:extLst>
          </p:cNvPr>
          <p:cNvSpPr>
            <a:spLocks noGrp="1"/>
          </p:cNvSpPr>
          <p:nvPr>
            <p:ph type="ftr" sz="quarter" idx="11"/>
          </p:nvPr>
        </p:nvSpPr>
        <p:spPr>
          <a:xfrm>
            <a:off x="3188305" y="6369128"/>
            <a:ext cx="6297612" cy="365125"/>
          </a:xfrm>
          <a:prstGeom prst="rect">
            <a:avLst/>
          </a:prstGeom>
        </p:spPr>
        <p:txBody>
          <a:bodyPr/>
          <a:lstStyle/>
          <a:p>
            <a:endParaRPr lang="en-GB" dirty="0"/>
          </a:p>
        </p:txBody>
      </p:sp>
      <p:sp>
        <p:nvSpPr>
          <p:cNvPr id="11" name="Slide Number Placeholder 5">
            <a:extLst>
              <a:ext uri="{FF2B5EF4-FFF2-40B4-BE49-F238E27FC236}">
                <a16:creationId xmlns:a16="http://schemas.microsoft.com/office/drawing/2014/main" id="{65CABC86-0F56-4DFC-9180-50B95074E6EC}"/>
              </a:ext>
            </a:extLst>
          </p:cNvPr>
          <p:cNvSpPr>
            <a:spLocks noGrp="1"/>
          </p:cNvSpPr>
          <p:nvPr>
            <p:ph type="sldNum" sz="quarter" idx="12"/>
          </p:nvPr>
        </p:nvSpPr>
        <p:spPr>
          <a:xfrm>
            <a:off x="11319348" y="6369128"/>
            <a:ext cx="683339" cy="365125"/>
          </a:xfrm>
          <a:prstGeom prst="rect">
            <a:avLst/>
          </a:prstGeom>
        </p:spPr>
        <p:txBody>
          <a:bodyPr/>
          <a:lstStyle>
            <a:lvl1pPr>
              <a:defRPr>
                <a:solidFill>
                  <a:schemeClr val="bg1"/>
                </a:solidFill>
              </a:defRPr>
            </a:lvl1pPr>
          </a:lstStyle>
          <a:p>
            <a:fld id="{0B7FD31F-D1D0-4C46-96A6-28995EDA5A9B}" type="slidenum">
              <a:rPr lang="en-GB" smtClean="0"/>
              <a:pPr/>
              <a:t>‹Nº›</a:t>
            </a:fld>
            <a:endParaRPr lang="en-GB"/>
          </a:p>
        </p:txBody>
      </p:sp>
      <p:sp>
        <p:nvSpPr>
          <p:cNvPr id="12" name="Title Placeholder 1">
            <a:extLst>
              <a:ext uri="{FF2B5EF4-FFF2-40B4-BE49-F238E27FC236}">
                <a16:creationId xmlns:a16="http://schemas.microsoft.com/office/drawing/2014/main" id="{21A4E409-E35F-4FF1-8AC4-CB00C0CDE5AE}"/>
              </a:ext>
            </a:extLst>
          </p:cNvPr>
          <p:cNvSpPr>
            <a:spLocks noGrp="1"/>
          </p:cNvSpPr>
          <p:nvPr>
            <p:ph type="title"/>
          </p:nvPr>
        </p:nvSpPr>
        <p:spPr>
          <a:xfrm>
            <a:off x="689650" y="472615"/>
            <a:ext cx="8596668" cy="1168400"/>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303529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6686D744-30EF-4163-B00A-A8E7D3C4F7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71" b="33233"/>
          <a:stretch/>
        </p:blipFill>
        <p:spPr>
          <a:xfrm>
            <a:off x="509231" y="6118553"/>
            <a:ext cx="2538356" cy="671120"/>
          </a:xfrm>
          <a:prstGeom prst="rect">
            <a:avLst/>
          </a:prstGeom>
        </p:spPr>
      </p:pic>
      <p:sp>
        <p:nvSpPr>
          <p:cNvPr id="9" name="Date Placeholder 3">
            <a:extLst>
              <a:ext uri="{FF2B5EF4-FFF2-40B4-BE49-F238E27FC236}">
                <a16:creationId xmlns:a16="http://schemas.microsoft.com/office/drawing/2014/main" id="{ECF0F73C-7685-4A68-A443-A0D8E8C664B4}"/>
              </a:ext>
            </a:extLst>
          </p:cNvPr>
          <p:cNvSpPr>
            <a:spLocks noGrp="1"/>
          </p:cNvSpPr>
          <p:nvPr>
            <p:ph type="dt" sz="half" idx="10"/>
          </p:nvPr>
        </p:nvSpPr>
        <p:spPr>
          <a:xfrm>
            <a:off x="9933818" y="6369128"/>
            <a:ext cx="911939" cy="365125"/>
          </a:xfrm>
          <a:prstGeom prst="rect">
            <a:avLst/>
          </a:prstGeom>
        </p:spPr>
        <p:txBody>
          <a:bodyPr/>
          <a:lstStyle>
            <a:lvl1pPr>
              <a:defRPr>
                <a:solidFill>
                  <a:schemeClr val="bg1"/>
                </a:solidFill>
              </a:defRPr>
            </a:lvl1pPr>
          </a:lstStyle>
          <a:p>
            <a:r>
              <a:rPr lang="en-GB"/>
              <a:t>07/12/2018</a:t>
            </a:r>
          </a:p>
        </p:txBody>
      </p:sp>
      <p:sp>
        <p:nvSpPr>
          <p:cNvPr id="10" name="Footer Placeholder 4">
            <a:extLst>
              <a:ext uri="{FF2B5EF4-FFF2-40B4-BE49-F238E27FC236}">
                <a16:creationId xmlns:a16="http://schemas.microsoft.com/office/drawing/2014/main" id="{32B81E1D-A633-42E0-9998-1E478C44CFA1}"/>
              </a:ext>
            </a:extLst>
          </p:cNvPr>
          <p:cNvSpPr>
            <a:spLocks noGrp="1"/>
          </p:cNvSpPr>
          <p:nvPr>
            <p:ph type="ftr" sz="quarter" idx="11"/>
          </p:nvPr>
        </p:nvSpPr>
        <p:spPr>
          <a:xfrm>
            <a:off x="3188305" y="6369128"/>
            <a:ext cx="6297612" cy="365125"/>
          </a:xfrm>
          <a:prstGeom prst="rect">
            <a:avLst/>
          </a:prstGeom>
        </p:spPr>
        <p:txBody>
          <a:bodyPr/>
          <a:lstStyle/>
          <a:p>
            <a:endParaRPr lang="en-GB" dirty="0"/>
          </a:p>
        </p:txBody>
      </p:sp>
      <p:sp>
        <p:nvSpPr>
          <p:cNvPr id="11" name="Slide Number Placeholder 5">
            <a:extLst>
              <a:ext uri="{FF2B5EF4-FFF2-40B4-BE49-F238E27FC236}">
                <a16:creationId xmlns:a16="http://schemas.microsoft.com/office/drawing/2014/main" id="{65CABC86-0F56-4DFC-9180-50B95074E6EC}"/>
              </a:ext>
            </a:extLst>
          </p:cNvPr>
          <p:cNvSpPr>
            <a:spLocks noGrp="1"/>
          </p:cNvSpPr>
          <p:nvPr>
            <p:ph type="sldNum" sz="quarter" idx="12"/>
          </p:nvPr>
        </p:nvSpPr>
        <p:spPr>
          <a:xfrm>
            <a:off x="11319348" y="6369128"/>
            <a:ext cx="683339" cy="365125"/>
          </a:xfrm>
          <a:prstGeom prst="rect">
            <a:avLst/>
          </a:prstGeom>
        </p:spPr>
        <p:txBody>
          <a:bodyPr/>
          <a:lstStyle>
            <a:lvl1pPr>
              <a:defRPr>
                <a:solidFill>
                  <a:schemeClr val="bg1"/>
                </a:solidFill>
              </a:defRPr>
            </a:lvl1pPr>
          </a:lstStyle>
          <a:p>
            <a:fld id="{0B7FD31F-D1D0-4C46-96A6-28995EDA5A9B}" type="slidenum">
              <a:rPr lang="en-GB" smtClean="0"/>
              <a:pPr/>
              <a:t>‹Nº›</a:t>
            </a:fld>
            <a:endParaRPr lang="en-GB"/>
          </a:p>
        </p:txBody>
      </p:sp>
    </p:spTree>
    <p:extLst>
      <p:ext uri="{BB962C8B-B14F-4D97-AF65-F5344CB8AC3E}">
        <p14:creationId xmlns:p14="http://schemas.microsoft.com/office/powerpoint/2010/main" val="2303529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45034F-CC8E-41B4-A00E-D8EEC73C3C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71" b="33233"/>
          <a:stretch/>
        </p:blipFill>
        <p:spPr>
          <a:xfrm>
            <a:off x="509231" y="6118553"/>
            <a:ext cx="2538356" cy="671120"/>
          </a:xfrm>
          <a:prstGeom prst="rect">
            <a:avLst/>
          </a:prstGeom>
        </p:spPr>
      </p:pic>
      <p:sp>
        <p:nvSpPr>
          <p:cNvPr id="9" name="Date Placeholder 3">
            <a:extLst>
              <a:ext uri="{FF2B5EF4-FFF2-40B4-BE49-F238E27FC236}">
                <a16:creationId xmlns:a16="http://schemas.microsoft.com/office/drawing/2014/main" id="{2C1EFC93-E9DB-400F-95C0-42C0B3945ECD}"/>
              </a:ext>
            </a:extLst>
          </p:cNvPr>
          <p:cNvSpPr>
            <a:spLocks noGrp="1"/>
          </p:cNvSpPr>
          <p:nvPr>
            <p:ph type="dt" sz="half" idx="10"/>
          </p:nvPr>
        </p:nvSpPr>
        <p:spPr>
          <a:xfrm>
            <a:off x="9933818" y="6369128"/>
            <a:ext cx="911939" cy="365125"/>
          </a:xfrm>
          <a:prstGeom prst="rect">
            <a:avLst/>
          </a:prstGeom>
        </p:spPr>
        <p:txBody>
          <a:bodyPr/>
          <a:lstStyle>
            <a:lvl1pPr>
              <a:defRPr>
                <a:solidFill>
                  <a:schemeClr val="bg1"/>
                </a:solidFill>
              </a:defRPr>
            </a:lvl1pPr>
          </a:lstStyle>
          <a:p>
            <a:r>
              <a:rPr lang="en-GB"/>
              <a:t>07/12/2018</a:t>
            </a:r>
          </a:p>
        </p:txBody>
      </p:sp>
      <p:sp>
        <p:nvSpPr>
          <p:cNvPr id="10" name="Footer Placeholder 4">
            <a:extLst>
              <a:ext uri="{FF2B5EF4-FFF2-40B4-BE49-F238E27FC236}">
                <a16:creationId xmlns:a16="http://schemas.microsoft.com/office/drawing/2014/main" id="{F6A11D9A-A5D6-4617-A2B1-3F8BE50768F1}"/>
              </a:ext>
            </a:extLst>
          </p:cNvPr>
          <p:cNvSpPr>
            <a:spLocks noGrp="1"/>
          </p:cNvSpPr>
          <p:nvPr>
            <p:ph type="ftr" sz="quarter" idx="11"/>
          </p:nvPr>
        </p:nvSpPr>
        <p:spPr>
          <a:xfrm>
            <a:off x="3188305" y="6369128"/>
            <a:ext cx="6297612" cy="365125"/>
          </a:xfrm>
          <a:prstGeom prst="rect">
            <a:avLst/>
          </a:prstGeom>
        </p:spPr>
        <p:txBody>
          <a:bodyPr/>
          <a:lstStyle/>
          <a:p>
            <a:endParaRPr lang="en-GB" dirty="0"/>
          </a:p>
        </p:txBody>
      </p:sp>
      <p:sp>
        <p:nvSpPr>
          <p:cNvPr id="11" name="Slide Number Placeholder 5">
            <a:extLst>
              <a:ext uri="{FF2B5EF4-FFF2-40B4-BE49-F238E27FC236}">
                <a16:creationId xmlns:a16="http://schemas.microsoft.com/office/drawing/2014/main" id="{DC5761FA-0421-4EAC-B74D-70D1C56AA8C4}"/>
              </a:ext>
            </a:extLst>
          </p:cNvPr>
          <p:cNvSpPr>
            <a:spLocks noGrp="1"/>
          </p:cNvSpPr>
          <p:nvPr>
            <p:ph type="sldNum" sz="quarter" idx="12"/>
          </p:nvPr>
        </p:nvSpPr>
        <p:spPr>
          <a:xfrm>
            <a:off x="11319348" y="6369128"/>
            <a:ext cx="683339" cy="365125"/>
          </a:xfrm>
          <a:prstGeom prst="rect">
            <a:avLst/>
          </a:prstGeom>
        </p:spPr>
        <p:txBody>
          <a:bodyPr/>
          <a:lstStyle>
            <a:lvl1pPr>
              <a:defRPr>
                <a:solidFill>
                  <a:schemeClr val="bg1"/>
                </a:solidFill>
              </a:defRPr>
            </a:lvl1pPr>
          </a:lstStyle>
          <a:p>
            <a:fld id="{0B7FD31F-D1D0-4C46-96A6-28995EDA5A9B}" type="slidenum">
              <a:rPr lang="en-GB" smtClean="0"/>
              <a:pPr/>
              <a:t>‹Nº›</a:t>
            </a:fld>
            <a:endParaRPr lang="en-GB"/>
          </a:p>
        </p:txBody>
      </p:sp>
      <p:sp>
        <p:nvSpPr>
          <p:cNvPr id="12" name="Title Placeholder 1">
            <a:extLst>
              <a:ext uri="{FF2B5EF4-FFF2-40B4-BE49-F238E27FC236}">
                <a16:creationId xmlns:a16="http://schemas.microsoft.com/office/drawing/2014/main" id="{76F2ABF8-37A1-4471-9DA1-0A38585BBFA1}"/>
              </a:ext>
            </a:extLst>
          </p:cNvPr>
          <p:cNvSpPr>
            <a:spLocks noGrp="1"/>
          </p:cNvSpPr>
          <p:nvPr>
            <p:ph type="title"/>
          </p:nvPr>
        </p:nvSpPr>
        <p:spPr>
          <a:xfrm>
            <a:off x="677334" y="320215"/>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A99A67B-330C-4814-BAA4-D2B48B518079}"/>
              </a:ext>
            </a:extLst>
          </p:cNvPr>
          <p:cNvSpPr>
            <a:spLocks noGrp="1"/>
          </p:cNvSpPr>
          <p:nvPr>
            <p:ph sz="half" idx="1"/>
          </p:nvPr>
        </p:nvSpPr>
        <p:spPr>
          <a:xfrm>
            <a:off x="677334" y="1641015"/>
            <a:ext cx="8596668" cy="43718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2" descr="Afbeeldingsresultaat voor eu logo h2020">
            <a:extLst>
              <a:ext uri="{FF2B5EF4-FFF2-40B4-BE49-F238E27FC236}">
                <a16:creationId xmlns:a16="http://schemas.microsoft.com/office/drawing/2014/main" id="{938A691C-5606-4AB3-AB67-CCB5A776C2C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2865" y="263903"/>
            <a:ext cx="950961" cy="660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661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E53C619D-D1A4-4DCF-960B-BC41BF7C88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71" b="33233"/>
          <a:stretch/>
        </p:blipFill>
        <p:spPr>
          <a:xfrm>
            <a:off x="509231" y="6118553"/>
            <a:ext cx="2538356" cy="671120"/>
          </a:xfrm>
          <a:prstGeom prst="rect">
            <a:avLst/>
          </a:prstGeom>
        </p:spPr>
      </p:pic>
      <p:sp>
        <p:nvSpPr>
          <p:cNvPr id="9" name="Date Placeholder 3">
            <a:extLst>
              <a:ext uri="{FF2B5EF4-FFF2-40B4-BE49-F238E27FC236}">
                <a16:creationId xmlns:a16="http://schemas.microsoft.com/office/drawing/2014/main" id="{082E2006-D73B-4967-9A7F-A48F94076242}"/>
              </a:ext>
            </a:extLst>
          </p:cNvPr>
          <p:cNvSpPr>
            <a:spLocks noGrp="1"/>
          </p:cNvSpPr>
          <p:nvPr>
            <p:ph type="dt" sz="half" idx="10"/>
          </p:nvPr>
        </p:nvSpPr>
        <p:spPr>
          <a:xfrm>
            <a:off x="9933818" y="6369128"/>
            <a:ext cx="911939" cy="365125"/>
          </a:xfrm>
          <a:prstGeom prst="rect">
            <a:avLst/>
          </a:prstGeom>
        </p:spPr>
        <p:txBody>
          <a:bodyPr/>
          <a:lstStyle>
            <a:lvl1pPr>
              <a:defRPr>
                <a:solidFill>
                  <a:schemeClr val="bg1"/>
                </a:solidFill>
              </a:defRPr>
            </a:lvl1pPr>
          </a:lstStyle>
          <a:p>
            <a:r>
              <a:rPr lang="en-GB"/>
              <a:t>07/12/2018</a:t>
            </a:r>
          </a:p>
        </p:txBody>
      </p:sp>
      <p:sp>
        <p:nvSpPr>
          <p:cNvPr id="10" name="Footer Placeholder 4">
            <a:extLst>
              <a:ext uri="{FF2B5EF4-FFF2-40B4-BE49-F238E27FC236}">
                <a16:creationId xmlns:a16="http://schemas.microsoft.com/office/drawing/2014/main" id="{6A30BE5B-B1A7-4D92-AAC6-05478FDB9FBB}"/>
              </a:ext>
            </a:extLst>
          </p:cNvPr>
          <p:cNvSpPr>
            <a:spLocks noGrp="1"/>
          </p:cNvSpPr>
          <p:nvPr>
            <p:ph type="ftr" sz="quarter" idx="11"/>
          </p:nvPr>
        </p:nvSpPr>
        <p:spPr>
          <a:xfrm>
            <a:off x="3188305" y="6369128"/>
            <a:ext cx="6297612" cy="365125"/>
          </a:xfrm>
          <a:prstGeom prst="rect">
            <a:avLst/>
          </a:prstGeom>
        </p:spPr>
        <p:txBody>
          <a:bodyPr/>
          <a:lstStyle/>
          <a:p>
            <a:endParaRPr lang="en-GB" dirty="0"/>
          </a:p>
        </p:txBody>
      </p:sp>
      <p:sp>
        <p:nvSpPr>
          <p:cNvPr id="11" name="Slide Number Placeholder 5">
            <a:extLst>
              <a:ext uri="{FF2B5EF4-FFF2-40B4-BE49-F238E27FC236}">
                <a16:creationId xmlns:a16="http://schemas.microsoft.com/office/drawing/2014/main" id="{144AED04-CA09-4DF1-8319-1B2D919AB07A}"/>
              </a:ext>
            </a:extLst>
          </p:cNvPr>
          <p:cNvSpPr>
            <a:spLocks noGrp="1"/>
          </p:cNvSpPr>
          <p:nvPr>
            <p:ph type="sldNum" sz="quarter" idx="12"/>
          </p:nvPr>
        </p:nvSpPr>
        <p:spPr>
          <a:xfrm>
            <a:off x="11319348" y="6369128"/>
            <a:ext cx="683339" cy="365125"/>
          </a:xfrm>
          <a:prstGeom prst="rect">
            <a:avLst/>
          </a:prstGeom>
        </p:spPr>
        <p:txBody>
          <a:bodyPr/>
          <a:lstStyle>
            <a:lvl1pPr>
              <a:defRPr>
                <a:solidFill>
                  <a:schemeClr val="bg1"/>
                </a:solidFill>
              </a:defRPr>
            </a:lvl1pPr>
          </a:lstStyle>
          <a:p>
            <a:fld id="{0B7FD31F-D1D0-4C46-96A6-28995EDA5A9B}" type="slidenum">
              <a:rPr lang="en-GB" smtClean="0"/>
              <a:pPr/>
              <a:t>‹Nº›</a:t>
            </a:fld>
            <a:endParaRPr lang="en-GB"/>
          </a:p>
        </p:txBody>
      </p:sp>
    </p:spTree>
    <p:extLst>
      <p:ext uri="{BB962C8B-B14F-4D97-AF65-F5344CB8AC3E}">
        <p14:creationId xmlns:p14="http://schemas.microsoft.com/office/powerpoint/2010/main" val="1026484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
        <p:nvSpPr>
          <p:cNvPr id="14" name="Text Placeholder 2">
            <a:extLst>
              <a:ext uri="{FF2B5EF4-FFF2-40B4-BE49-F238E27FC236}">
                <a16:creationId xmlns:a16="http://schemas.microsoft.com/office/drawing/2014/main" id="{9D57C3AD-B412-4B3D-BF2F-1D25000A900E}"/>
              </a:ext>
            </a:extLst>
          </p:cNvPr>
          <p:cNvSpPr>
            <a:spLocks noGrp="1"/>
          </p:cNvSpPr>
          <p:nvPr>
            <p:ph type="body" idx="1"/>
          </p:nvPr>
        </p:nvSpPr>
        <p:spPr>
          <a:xfrm>
            <a:off x="677335" y="42418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8" name="Picture 17">
            <a:extLst>
              <a:ext uri="{FF2B5EF4-FFF2-40B4-BE49-F238E27FC236}">
                <a16:creationId xmlns:a16="http://schemas.microsoft.com/office/drawing/2014/main" id="{C97BF204-37EE-4D6C-AB3B-74931C4E87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71" b="33233"/>
          <a:stretch/>
        </p:blipFill>
        <p:spPr>
          <a:xfrm>
            <a:off x="509231" y="6118553"/>
            <a:ext cx="2538356" cy="671120"/>
          </a:xfrm>
          <a:prstGeom prst="rect">
            <a:avLst/>
          </a:prstGeom>
        </p:spPr>
      </p:pic>
      <p:sp>
        <p:nvSpPr>
          <p:cNvPr id="21" name="Date Placeholder 3">
            <a:extLst>
              <a:ext uri="{FF2B5EF4-FFF2-40B4-BE49-F238E27FC236}">
                <a16:creationId xmlns:a16="http://schemas.microsoft.com/office/drawing/2014/main" id="{B62EFBFF-BB61-4882-8DBD-785E9A7BA90C}"/>
              </a:ext>
            </a:extLst>
          </p:cNvPr>
          <p:cNvSpPr>
            <a:spLocks noGrp="1"/>
          </p:cNvSpPr>
          <p:nvPr>
            <p:ph type="dt" sz="half" idx="10"/>
          </p:nvPr>
        </p:nvSpPr>
        <p:spPr>
          <a:xfrm>
            <a:off x="9933818" y="6369128"/>
            <a:ext cx="911939" cy="365125"/>
          </a:xfrm>
          <a:prstGeom prst="rect">
            <a:avLst/>
          </a:prstGeom>
        </p:spPr>
        <p:txBody>
          <a:bodyPr/>
          <a:lstStyle>
            <a:lvl1pPr>
              <a:defRPr>
                <a:solidFill>
                  <a:schemeClr val="bg1"/>
                </a:solidFill>
              </a:defRPr>
            </a:lvl1pPr>
          </a:lstStyle>
          <a:p>
            <a:r>
              <a:rPr lang="en-GB"/>
              <a:t>07/12/2018</a:t>
            </a:r>
          </a:p>
        </p:txBody>
      </p:sp>
      <p:sp>
        <p:nvSpPr>
          <p:cNvPr id="24" name="Footer Placeholder 4">
            <a:extLst>
              <a:ext uri="{FF2B5EF4-FFF2-40B4-BE49-F238E27FC236}">
                <a16:creationId xmlns:a16="http://schemas.microsoft.com/office/drawing/2014/main" id="{2669423E-7A35-42CA-B51A-1F69B892FF6D}"/>
              </a:ext>
            </a:extLst>
          </p:cNvPr>
          <p:cNvSpPr>
            <a:spLocks noGrp="1"/>
          </p:cNvSpPr>
          <p:nvPr>
            <p:ph type="ftr" sz="quarter" idx="11"/>
          </p:nvPr>
        </p:nvSpPr>
        <p:spPr>
          <a:xfrm>
            <a:off x="3188305" y="6369128"/>
            <a:ext cx="6297612" cy="365125"/>
          </a:xfrm>
          <a:prstGeom prst="rect">
            <a:avLst/>
          </a:prstGeom>
        </p:spPr>
        <p:txBody>
          <a:bodyPr/>
          <a:lstStyle/>
          <a:p>
            <a:endParaRPr lang="en-GB" dirty="0"/>
          </a:p>
        </p:txBody>
      </p:sp>
      <p:sp>
        <p:nvSpPr>
          <p:cNvPr id="25" name="Slide Number Placeholder 5">
            <a:extLst>
              <a:ext uri="{FF2B5EF4-FFF2-40B4-BE49-F238E27FC236}">
                <a16:creationId xmlns:a16="http://schemas.microsoft.com/office/drawing/2014/main" id="{3548F4D5-B4E5-4E5C-B357-903BC5F998AD}"/>
              </a:ext>
            </a:extLst>
          </p:cNvPr>
          <p:cNvSpPr>
            <a:spLocks noGrp="1"/>
          </p:cNvSpPr>
          <p:nvPr>
            <p:ph type="sldNum" sz="quarter" idx="12"/>
          </p:nvPr>
        </p:nvSpPr>
        <p:spPr>
          <a:xfrm>
            <a:off x="11319348" y="6369128"/>
            <a:ext cx="683339" cy="365125"/>
          </a:xfrm>
          <a:prstGeom prst="rect">
            <a:avLst/>
          </a:prstGeom>
        </p:spPr>
        <p:txBody>
          <a:bodyPr/>
          <a:lstStyle>
            <a:lvl1pPr>
              <a:defRPr>
                <a:solidFill>
                  <a:schemeClr val="bg1"/>
                </a:solidFill>
              </a:defRPr>
            </a:lvl1pPr>
          </a:lstStyle>
          <a:p>
            <a:fld id="{0B7FD31F-D1D0-4C46-96A6-28995EDA5A9B}" type="slidenum">
              <a:rPr lang="en-GB" smtClean="0"/>
              <a:pPr/>
              <a:t>‹Nº›</a:t>
            </a:fld>
            <a:endParaRPr lang="en-GB"/>
          </a:p>
        </p:txBody>
      </p:sp>
    </p:spTree>
    <p:extLst>
      <p:ext uri="{BB962C8B-B14F-4D97-AF65-F5344CB8AC3E}">
        <p14:creationId xmlns:p14="http://schemas.microsoft.com/office/powerpoint/2010/main" val="1892416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2441032"/>
            <a:ext cx="8596668" cy="1800768"/>
          </a:xfrm>
        </p:spPr>
        <p:txBody>
          <a:bodyPr anchor="b">
            <a:normAutofit/>
          </a:bodyPr>
          <a:lstStyle>
            <a:lvl1pPr algn="l">
              <a:defRPr sz="4400" b="0" cap="none"/>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504CCA62-1356-475A-878F-4F4A93D4CFF7}"/>
              </a:ext>
            </a:extLst>
          </p:cNvPr>
          <p:cNvSpPr>
            <a:spLocks noGrp="1"/>
          </p:cNvSpPr>
          <p:nvPr>
            <p:ph type="body" idx="1"/>
          </p:nvPr>
        </p:nvSpPr>
        <p:spPr>
          <a:xfrm>
            <a:off x="677335" y="42418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7" name="Date Placeholder 3">
            <a:extLst>
              <a:ext uri="{FF2B5EF4-FFF2-40B4-BE49-F238E27FC236}">
                <a16:creationId xmlns:a16="http://schemas.microsoft.com/office/drawing/2014/main" id="{1B237686-AA9D-4DB5-9F6C-053B5C83BBE7}"/>
              </a:ext>
            </a:extLst>
          </p:cNvPr>
          <p:cNvSpPr>
            <a:spLocks noGrp="1"/>
          </p:cNvSpPr>
          <p:nvPr>
            <p:ph type="dt" sz="half" idx="10"/>
          </p:nvPr>
        </p:nvSpPr>
        <p:spPr>
          <a:xfrm>
            <a:off x="9933818" y="6369128"/>
            <a:ext cx="911939" cy="365125"/>
          </a:xfrm>
          <a:prstGeom prst="rect">
            <a:avLst/>
          </a:prstGeom>
        </p:spPr>
        <p:txBody>
          <a:bodyPr/>
          <a:lstStyle>
            <a:lvl1pPr>
              <a:defRPr>
                <a:solidFill>
                  <a:schemeClr val="bg1"/>
                </a:solidFill>
              </a:defRPr>
            </a:lvl1pPr>
          </a:lstStyle>
          <a:p>
            <a:r>
              <a:rPr lang="en-GB"/>
              <a:t>07/12/2018</a:t>
            </a:r>
          </a:p>
        </p:txBody>
      </p:sp>
      <p:sp>
        <p:nvSpPr>
          <p:cNvPr id="18" name="Footer Placeholder 4">
            <a:extLst>
              <a:ext uri="{FF2B5EF4-FFF2-40B4-BE49-F238E27FC236}">
                <a16:creationId xmlns:a16="http://schemas.microsoft.com/office/drawing/2014/main" id="{0ABF18E9-150A-42FA-BB4A-49746CFBFCC3}"/>
              </a:ext>
            </a:extLst>
          </p:cNvPr>
          <p:cNvSpPr>
            <a:spLocks noGrp="1"/>
          </p:cNvSpPr>
          <p:nvPr>
            <p:ph type="ftr" sz="quarter" idx="11"/>
          </p:nvPr>
        </p:nvSpPr>
        <p:spPr>
          <a:xfrm>
            <a:off x="3188305" y="6369128"/>
            <a:ext cx="6297612" cy="365125"/>
          </a:xfrm>
          <a:prstGeom prst="rect">
            <a:avLst/>
          </a:prstGeom>
        </p:spPr>
        <p:txBody>
          <a:bodyPr/>
          <a:lstStyle/>
          <a:p>
            <a:endParaRPr lang="en-GB" dirty="0"/>
          </a:p>
        </p:txBody>
      </p:sp>
      <p:sp>
        <p:nvSpPr>
          <p:cNvPr id="19" name="Slide Number Placeholder 5">
            <a:extLst>
              <a:ext uri="{FF2B5EF4-FFF2-40B4-BE49-F238E27FC236}">
                <a16:creationId xmlns:a16="http://schemas.microsoft.com/office/drawing/2014/main" id="{89C6C107-D228-4251-8789-AAADB29173D2}"/>
              </a:ext>
            </a:extLst>
          </p:cNvPr>
          <p:cNvSpPr>
            <a:spLocks noGrp="1"/>
          </p:cNvSpPr>
          <p:nvPr>
            <p:ph type="sldNum" sz="quarter" idx="12"/>
          </p:nvPr>
        </p:nvSpPr>
        <p:spPr>
          <a:xfrm>
            <a:off x="11319348" y="6369128"/>
            <a:ext cx="683339" cy="365125"/>
          </a:xfrm>
          <a:prstGeom prst="rect">
            <a:avLst/>
          </a:prstGeom>
        </p:spPr>
        <p:txBody>
          <a:bodyPr/>
          <a:lstStyle>
            <a:lvl1pPr>
              <a:defRPr>
                <a:solidFill>
                  <a:schemeClr val="bg1"/>
                </a:solidFill>
              </a:defRPr>
            </a:lvl1pPr>
          </a:lstStyle>
          <a:p>
            <a:fld id="{0B7FD31F-D1D0-4C46-96A6-28995EDA5A9B}" type="slidenum">
              <a:rPr lang="en-GB" smtClean="0"/>
              <a:pPr/>
              <a:t>‹Nº›</a:t>
            </a:fld>
            <a:endParaRPr lang="en-GB"/>
          </a:p>
        </p:txBody>
      </p:sp>
      <p:pic>
        <p:nvPicPr>
          <p:cNvPr id="20" name="Picture 19">
            <a:extLst>
              <a:ext uri="{FF2B5EF4-FFF2-40B4-BE49-F238E27FC236}">
                <a16:creationId xmlns:a16="http://schemas.microsoft.com/office/drawing/2014/main" id="{7D843A5B-1607-45BB-93B5-DAA7DF31053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71" b="33233"/>
          <a:stretch/>
        </p:blipFill>
        <p:spPr>
          <a:xfrm>
            <a:off x="2508531" y="694266"/>
            <a:ext cx="5764008" cy="1523954"/>
          </a:xfrm>
          <a:prstGeom prst="rect">
            <a:avLst/>
          </a:prstGeom>
        </p:spPr>
      </p:pic>
      <p:pic>
        <p:nvPicPr>
          <p:cNvPr id="21" name="Picture 20">
            <a:extLst>
              <a:ext uri="{FF2B5EF4-FFF2-40B4-BE49-F238E27FC236}">
                <a16:creationId xmlns:a16="http://schemas.microsoft.com/office/drawing/2014/main" id="{9B7177C1-3BDE-4DE2-98DB-40F252FF22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3892" y="6035574"/>
            <a:ext cx="5917323" cy="636112"/>
          </a:xfrm>
          <a:prstGeom prst="rect">
            <a:avLst/>
          </a:prstGeom>
        </p:spPr>
      </p:pic>
    </p:spTree>
    <p:extLst>
      <p:ext uri="{BB962C8B-B14F-4D97-AF65-F5344CB8AC3E}">
        <p14:creationId xmlns:p14="http://schemas.microsoft.com/office/powerpoint/2010/main" val="55255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5" y="3727552"/>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14" name="Text Placeholder 2">
            <a:extLst>
              <a:ext uri="{FF2B5EF4-FFF2-40B4-BE49-F238E27FC236}">
                <a16:creationId xmlns:a16="http://schemas.microsoft.com/office/drawing/2014/main" id="{38F18BAE-5F65-40CE-AF89-68BBC6896AFB}"/>
              </a:ext>
            </a:extLst>
          </p:cNvPr>
          <p:cNvSpPr>
            <a:spLocks noGrp="1"/>
          </p:cNvSpPr>
          <p:nvPr>
            <p:ph type="body" idx="1"/>
          </p:nvPr>
        </p:nvSpPr>
        <p:spPr>
          <a:xfrm>
            <a:off x="677335" y="42418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9" name="Picture 18">
            <a:extLst>
              <a:ext uri="{FF2B5EF4-FFF2-40B4-BE49-F238E27FC236}">
                <a16:creationId xmlns:a16="http://schemas.microsoft.com/office/drawing/2014/main" id="{E6977B37-B774-4AE3-86CC-3AE354BF60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71" b="33233"/>
          <a:stretch/>
        </p:blipFill>
        <p:spPr>
          <a:xfrm>
            <a:off x="509231" y="6118553"/>
            <a:ext cx="2538356" cy="671120"/>
          </a:xfrm>
          <a:prstGeom prst="rect">
            <a:avLst/>
          </a:prstGeom>
        </p:spPr>
      </p:pic>
      <p:sp>
        <p:nvSpPr>
          <p:cNvPr id="11" name="Date Placeholder 3">
            <a:extLst>
              <a:ext uri="{FF2B5EF4-FFF2-40B4-BE49-F238E27FC236}">
                <a16:creationId xmlns:a16="http://schemas.microsoft.com/office/drawing/2014/main" id="{F344BEF8-F608-442F-A517-1543867CF106}"/>
              </a:ext>
            </a:extLst>
          </p:cNvPr>
          <p:cNvSpPr>
            <a:spLocks noGrp="1"/>
          </p:cNvSpPr>
          <p:nvPr>
            <p:ph type="dt" sz="half" idx="10"/>
          </p:nvPr>
        </p:nvSpPr>
        <p:spPr>
          <a:xfrm>
            <a:off x="9933818" y="6369128"/>
            <a:ext cx="911939" cy="365125"/>
          </a:xfrm>
          <a:prstGeom prst="rect">
            <a:avLst/>
          </a:prstGeom>
        </p:spPr>
        <p:txBody>
          <a:bodyPr/>
          <a:lstStyle>
            <a:lvl1pPr>
              <a:defRPr>
                <a:solidFill>
                  <a:schemeClr val="bg1"/>
                </a:solidFill>
              </a:defRPr>
            </a:lvl1pPr>
          </a:lstStyle>
          <a:p>
            <a:r>
              <a:rPr lang="en-GB"/>
              <a:t>07/12/2018</a:t>
            </a:r>
          </a:p>
        </p:txBody>
      </p:sp>
      <p:sp>
        <p:nvSpPr>
          <p:cNvPr id="12" name="Footer Placeholder 4">
            <a:extLst>
              <a:ext uri="{FF2B5EF4-FFF2-40B4-BE49-F238E27FC236}">
                <a16:creationId xmlns:a16="http://schemas.microsoft.com/office/drawing/2014/main" id="{A8817C86-3954-47AB-AD0C-D03E59B36E24}"/>
              </a:ext>
            </a:extLst>
          </p:cNvPr>
          <p:cNvSpPr>
            <a:spLocks noGrp="1"/>
          </p:cNvSpPr>
          <p:nvPr>
            <p:ph type="ftr" sz="quarter" idx="11"/>
          </p:nvPr>
        </p:nvSpPr>
        <p:spPr>
          <a:xfrm>
            <a:off x="3188305" y="6369128"/>
            <a:ext cx="6297612" cy="365125"/>
          </a:xfrm>
          <a:prstGeom prst="rect">
            <a:avLst/>
          </a:prstGeom>
        </p:spPr>
        <p:txBody>
          <a:bodyPr/>
          <a:lstStyle/>
          <a:p>
            <a:endParaRPr lang="en-GB" dirty="0"/>
          </a:p>
        </p:txBody>
      </p:sp>
      <p:sp>
        <p:nvSpPr>
          <p:cNvPr id="13" name="Slide Number Placeholder 5">
            <a:extLst>
              <a:ext uri="{FF2B5EF4-FFF2-40B4-BE49-F238E27FC236}">
                <a16:creationId xmlns:a16="http://schemas.microsoft.com/office/drawing/2014/main" id="{C642FABE-4BA2-4912-9F3A-042BD2D161C7}"/>
              </a:ext>
            </a:extLst>
          </p:cNvPr>
          <p:cNvSpPr>
            <a:spLocks noGrp="1"/>
          </p:cNvSpPr>
          <p:nvPr>
            <p:ph type="sldNum" sz="quarter" idx="12"/>
          </p:nvPr>
        </p:nvSpPr>
        <p:spPr>
          <a:xfrm>
            <a:off x="11319348" y="6369128"/>
            <a:ext cx="683339" cy="365125"/>
          </a:xfrm>
          <a:prstGeom prst="rect">
            <a:avLst/>
          </a:prstGeom>
        </p:spPr>
        <p:txBody>
          <a:bodyPr/>
          <a:lstStyle>
            <a:lvl1pPr>
              <a:defRPr>
                <a:solidFill>
                  <a:schemeClr val="bg1"/>
                </a:solidFill>
              </a:defRPr>
            </a:lvl1pPr>
          </a:lstStyle>
          <a:p>
            <a:fld id="{0B7FD31F-D1D0-4C46-96A6-28995EDA5A9B}" type="slidenum">
              <a:rPr lang="en-GB" smtClean="0"/>
              <a:pPr/>
              <a:t>‹Nº›</a:t>
            </a:fld>
            <a:endParaRPr lang="en-GB"/>
          </a:p>
        </p:txBody>
      </p:sp>
    </p:spTree>
    <p:extLst>
      <p:ext uri="{BB962C8B-B14F-4D97-AF65-F5344CB8AC3E}">
        <p14:creationId xmlns:p14="http://schemas.microsoft.com/office/powerpoint/2010/main" val="1964593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Content Bullet">
    <p:spTree>
      <p:nvGrpSpPr>
        <p:cNvPr id="1" name=""/>
        <p:cNvGrpSpPr/>
        <p:nvPr/>
      </p:nvGrpSpPr>
      <p:grpSpPr>
        <a:xfrm>
          <a:off x="0" y="0"/>
          <a:ext cx="0" cy="0"/>
          <a:chOff x="0" y="0"/>
          <a:chExt cx="0" cy="0"/>
        </a:xfrm>
      </p:grpSpPr>
      <p:sp>
        <p:nvSpPr>
          <p:cNvPr id="2" name="Titel 1"/>
          <p:cNvSpPr>
            <a:spLocks noGrp="1"/>
          </p:cNvSpPr>
          <p:nvPr>
            <p:ph type="title"/>
          </p:nvPr>
        </p:nvSpPr>
        <p:spPr>
          <a:xfrm>
            <a:off x="1123200" y="337761"/>
            <a:ext cx="11068800" cy="960000"/>
          </a:xfrm>
          <a:prstGeom prst="rect">
            <a:avLst/>
          </a:prstGeom>
        </p:spPr>
        <p:txBody>
          <a:bodyPr/>
          <a:lstStyle/>
          <a:p>
            <a:r>
              <a:rPr lang="en-GB" dirty="0"/>
              <a:t>Click to edit Master title style</a:t>
            </a:r>
          </a:p>
        </p:txBody>
      </p:sp>
      <p:sp>
        <p:nvSpPr>
          <p:cNvPr id="3" name="Tijdelijke aanduiding voor inhoud 2"/>
          <p:cNvSpPr>
            <a:spLocks noGrp="1"/>
          </p:cNvSpPr>
          <p:nvPr>
            <p:ph idx="1"/>
          </p:nvPr>
        </p:nvSpPr>
        <p:spPr>
          <a:xfrm>
            <a:off x="566400" y="1584185"/>
            <a:ext cx="11068800" cy="4772167"/>
          </a:xfrm>
          <a:prstGeom prst="rect">
            <a:avLst/>
          </a:prstGeom>
        </p:spPr>
        <p:txBody>
          <a:bodyPr/>
          <a:lstStyle>
            <a:lvl1pPr>
              <a:defRPr sz="3200"/>
            </a:lvl1pPr>
            <a:lvl2pPr>
              <a:defRPr sz="2667" i="1"/>
            </a:lvl2pPr>
            <a:lvl3pPr>
              <a:defRPr sz="2400">
                <a:latin typeface="Arial Narrow" panose="020B0606020202030204" pitchFamily="34" charset="0"/>
              </a:defRPr>
            </a:lvl3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ijdelijke aanduiding voor dianummer 5">
            <a:extLst>
              <a:ext uri="{FF2B5EF4-FFF2-40B4-BE49-F238E27FC236}">
                <a16:creationId xmlns:a16="http://schemas.microsoft.com/office/drawing/2014/main" id="{AE82B4AC-79CB-467E-9B42-506351EA5346}"/>
              </a:ext>
            </a:extLst>
          </p:cNvPr>
          <p:cNvSpPr>
            <a:spLocks noGrp="1"/>
          </p:cNvSpPr>
          <p:nvPr>
            <p:ph type="sldNum" sz="quarter" idx="4"/>
          </p:nvPr>
        </p:nvSpPr>
        <p:spPr>
          <a:xfrm>
            <a:off x="43887" y="6602400"/>
            <a:ext cx="361464" cy="225320"/>
          </a:xfrm>
          <a:prstGeom prst="rect">
            <a:avLst/>
          </a:prstGeom>
        </p:spPr>
        <p:txBody>
          <a:bodyPr vert="horz" lIns="0" tIns="0" rIns="0" bIns="0" rtlCol="0" anchor="b" anchorCtr="0"/>
          <a:lstStyle>
            <a:lvl1pPr algn="l">
              <a:defRPr sz="733" b="1">
                <a:solidFill>
                  <a:schemeClr val="tx1"/>
                </a:solidFill>
                <a:latin typeface="Arial" pitchFamily="34" charset="0"/>
                <a:cs typeface="Arial" pitchFamily="34" charset="0"/>
              </a:defRPr>
            </a:lvl1pPr>
          </a:lstStyle>
          <a:p>
            <a:fld id="{6CD44126-CD28-6A41-8849-1FDC38168F7B}" type="slidenum">
              <a:rPr lang="en-GB" smtClean="0"/>
              <a:t>‹Nº›</a:t>
            </a:fld>
            <a:endParaRPr lang="en-GB" dirty="0"/>
          </a:p>
        </p:txBody>
      </p:sp>
      <p:sp>
        <p:nvSpPr>
          <p:cNvPr id="10" name="Tijdelijke aanduiding voor datum 6">
            <a:extLst>
              <a:ext uri="{FF2B5EF4-FFF2-40B4-BE49-F238E27FC236}">
                <a16:creationId xmlns:a16="http://schemas.microsoft.com/office/drawing/2014/main" id="{184554B9-C7E4-4377-8B0D-0CC82CB39055}"/>
              </a:ext>
            </a:extLst>
          </p:cNvPr>
          <p:cNvSpPr>
            <a:spLocks noGrp="1"/>
          </p:cNvSpPr>
          <p:nvPr>
            <p:ph type="dt" sz="half" idx="10"/>
          </p:nvPr>
        </p:nvSpPr>
        <p:spPr>
          <a:xfrm>
            <a:off x="6203787" y="6489600"/>
            <a:ext cx="2074672" cy="225600"/>
          </a:xfrm>
          <a:prstGeom prst="rect">
            <a:avLst/>
          </a:prstGeom>
        </p:spPr>
        <p:txBody>
          <a:bodyPr/>
          <a:lstStyle>
            <a:lvl1pPr>
              <a:defRPr sz="1067"/>
            </a:lvl1pPr>
          </a:lstStyle>
          <a:p>
            <a:r>
              <a:rPr lang="nl-NL"/>
              <a:t>4th of December 2018</a:t>
            </a:r>
            <a:endParaRPr lang="en-GB" dirty="0"/>
          </a:p>
        </p:txBody>
      </p:sp>
      <p:sp>
        <p:nvSpPr>
          <p:cNvPr id="11" name="Tijdelijke aanduiding voor voettekst 3">
            <a:extLst>
              <a:ext uri="{FF2B5EF4-FFF2-40B4-BE49-F238E27FC236}">
                <a16:creationId xmlns:a16="http://schemas.microsoft.com/office/drawing/2014/main" id="{00760424-FA34-4CF6-9DC1-0CCFFF1800B2}"/>
              </a:ext>
            </a:extLst>
          </p:cNvPr>
          <p:cNvSpPr>
            <a:spLocks noGrp="1"/>
          </p:cNvSpPr>
          <p:nvPr>
            <p:ph type="ftr" sz="quarter" idx="11"/>
          </p:nvPr>
        </p:nvSpPr>
        <p:spPr>
          <a:xfrm>
            <a:off x="564181" y="6490659"/>
            <a:ext cx="5531819" cy="224541"/>
          </a:xfrm>
          <a:prstGeom prst="rect">
            <a:avLst/>
          </a:prstGeom>
        </p:spPr>
        <p:txBody>
          <a:bodyPr/>
          <a:lstStyle>
            <a:lvl1pPr>
              <a:defRPr sz="1067"/>
            </a:lvl1pPr>
          </a:lstStyle>
          <a:p>
            <a:r>
              <a:rPr lang="en-GB"/>
              <a:t>ICT2018 DIHNet.eu presentation</a:t>
            </a:r>
            <a:endParaRPr lang="en-GB" dirty="0"/>
          </a:p>
        </p:txBody>
      </p:sp>
      <p:pic>
        <p:nvPicPr>
          <p:cNvPr id="12" name="Picture 11">
            <a:extLst>
              <a:ext uri="{FF2B5EF4-FFF2-40B4-BE49-F238E27FC236}">
                <a16:creationId xmlns:a16="http://schemas.microsoft.com/office/drawing/2014/main" id="{444F6151-EB3F-4543-B2FC-0D228EF9EE23}"/>
              </a:ext>
            </a:extLst>
          </p:cNvPr>
          <p:cNvPicPr>
            <a:picLocks noChangeAspect="1"/>
          </p:cNvPicPr>
          <p:nvPr userDrawn="1"/>
        </p:nvPicPr>
        <p:blipFill>
          <a:blip r:embed="rId2"/>
          <a:stretch>
            <a:fillRect/>
          </a:stretch>
        </p:blipFill>
        <p:spPr>
          <a:xfrm>
            <a:off x="10016529" y="6461231"/>
            <a:ext cx="382620" cy="382620"/>
          </a:xfrm>
          <a:prstGeom prst="rect">
            <a:avLst/>
          </a:prstGeom>
        </p:spPr>
      </p:pic>
      <p:pic>
        <p:nvPicPr>
          <p:cNvPr id="13" name="Picture 12">
            <a:extLst>
              <a:ext uri="{FF2B5EF4-FFF2-40B4-BE49-F238E27FC236}">
                <a16:creationId xmlns:a16="http://schemas.microsoft.com/office/drawing/2014/main" id="{EC406CC1-78DB-463E-BFDE-5ABA44B43422}"/>
              </a:ext>
            </a:extLst>
          </p:cNvPr>
          <p:cNvPicPr>
            <a:picLocks noChangeAspect="1"/>
          </p:cNvPicPr>
          <p:nvPr userDrawn="1"/>
        </p:nvPicPr>
        <p:blipFill rotWithShape="1">
          <a:blip r:embed="rId3"/>
          <a:srcRect l="17435" t="20289" r="18557" b="25975"/>
          <a:stretch/>
        </p:blipFill>
        <p:spPr>
          <a:xfrm>
            <a:off x="10458404" y="6420633"/>
            <a:ext cx="541571" cy="454652"/>
          </a:xfrm>
          <a:prstGeom prst="rect">
            <a:avLst/>
          </a:prstGeom>
        </p:spPr>
      </p:pic>
      <p:pic>
        <p:nvPicPr>
          <p:cNvPr id="14" name="Picture 13">
            <a:extLst>
              <a:ext uri="{FF2B5EF4-FFF2-40B4-BE49-F238E27FC236}">
                <a16:creationId xmlns:a16="http://schemas.microsoft.com/office/drawing/2014/main" id="{CA833075-9D09-4E7F-BDD5-E54679204458}"/>
              </a:ext>
            </a:extLst>
          </p:cNvPr>
          <p:cNvPicPr>
            <a:picLocks noChangeAspect="1"/>
          </p:cNvPicPr>
          <p:nvPr userDrawn="1"/>
        </p:nvPicPr>
        <p:blipFill rotWithShape="1">
          <a:blip r:embed="rId4"/>
          <a:srcRect l="10000" t="26169" r="29873" b="26661"/>
          <a:stretch/>
        </p:blipFill>
        <p:spPr>
          <a:xfrm>
            <a:off x="11028143" y="6531593"/>
            <a:ext cx="1119971" cy="341687"/>
          </a:xfrm>
          <a:prstGeom prst="rect">
            <a:avLst/>
          </a:prstGeom>
        </p:spPr>
      </p:pic>
      <p:pic>
        <p:nvPicPr>
          <p:cNvPr id="15" name="Picture 14">
            <a:extLst>
              <a:ext uri="{FF2B5EF4-FFF2-40B4-BE49-F238E27FC236}">
                <a16:creationId xmlns:a16="http://schemas.microsoft.com/office/drawing/2014/main" id="{DCC13D03-66F4-4495-9EE3-80E383A7F87C}"/>
              </a:ext>
            </a:extLst>
          </p:cNvPr>
          <p:cNvPicPr>
            <a:picLocks noChangeAspect="1"/>
          </p:cNvPicPr>
          <p:nvPr userDrawn="1"/>
        </p:nvPicPr>
        <p:blipFill rotWithShape="1">
          <a:blip r:embed="rId5"/>
          <a:srcRect l="15100" t="21325" r="12793" b="23681"/>
          <a:stretch/>
        </p:blipFill>
        <p:spPr>
          <a:xfrm>
            <a:off x="8634887" y="6483606"/>
            <a:ext cx="861981" cy="328703"/>
          </a:xfrm>
          <a:prstGeom prst="rect">
            <a:avLst/>
          </a:prstGeom>
        </p:spPr>
      </p:pic>
      <p:pic>
        <p:nvPicPr>
          <p:cNvPr id="16" name="Picture 15">
            <a:extLst>
              <a:ext uri="{FF2B5EF4-FFF2-40B4-BE49-F238E27FC236}">
                <a16:creationId xmlns:a16="http://schemas.microsoft.com/office/drawing/2014/main" id="{3174FBAE-F60B-4C9A-AFED-22D02244A91D}"/>
              </a:ext>
            </a:extLst>
          </p:cNvPr>
          <p:cNvPicPr>
            <a:picLocks noChangeAspect="1"/>
          </p:cNvPicPr>
          <p:nvPr userDrawn="1"/>
        </p:nvPicPr>
        <p:blipFill>
          <a:blip r:embed="rId6"/>
          <a:stretch>
            <a:fillRect/>
          </a:stretch>
        </p:blipFill>
        <p:spPr>
          <a:xfrm>
            <a:off x="9527582" y="6431442"/>
            <a:ext cx="410391" cy="410391"/>
          </a:xfrm>
          <a:prstGeom prst="rect">
            <a:avLst/>
          </a:prstGeom>
        </p:spPr>
      </p:pic>
    </p:spTree>
    <p:extLst>
      <p:ext uri="{BB962C8B-B14F-4D97-AF65-F5344CB8AC3E}">
        <p14:creationId xmlns:p14="http://schemas.microsoft.com/office/powerpoint/2010/main" val="265123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Bullet Image">
    <p:spTree>
      <p:nvGrpSpPr>
        <p:cNvPr id="1" name=""/>
        <p:cNvGrpSpPr/>
        <p:nvPr/>
      </p:nvGrpSpPr>
      <p:grpSpPr>
        <a:xfrm>
          <a:off x="0" y="0"/>
          <a:ext cx="0" cy="0"/>
          <a:chOff x="0" y="0"/>
          <a:chExt cx="0" cy="0"/>
        </a:xfrm>
      </p:grpSpPr>
      <p:sp>
        <p:nvSpPr>
          <p:cNvPr id="2" name="Titel 1"/>
          <p:cNvSpPr>
            <a:spLocks noGrp="1"/>
          </p:cNvSpPr>
          <p:nvPr>
            <p:ph type="title"/>
          </p:nvPr>
        </p:nvSpPr>
        <p:spPr>
          <a:xfrm>
            <a:off x="1123200" y="376112"/>
            <a:ext cx="11068800" cy="960000"/>
          </a:xfrm>
          <a:prstGeom prst="rect">
            <a:avLst/>
          </a:prstGeom>
        </p:spPr>
        <p:txBody>
          <a:bodyPr/>
          <a:lstStyle/>
          <a:p>
            <a:r>
              <a:rPr lang="en-GB" dirty="0"/>
              <a:t>Click to edit Master title style</a:t>
            </a:r>
          </a:p>
        </p:txBody>
      </p:sp>
      <p:sp>
        <p:nvSpPr>
          <p:cNvPr id="3" name="Tijdelijke aanduiding voor inhoud 2"/>
          <p:cNvSpPr>
            <a:spLocks noGrp="1"/>
          </p:cNvSpPr>
          <p:nvPr>
            <p:ph idx="1"/>
          </p:nvPr>
        </p:nvSpPr>
        <p:spPr>
          <a:xfrm>
            <a:off x="566400" y="1723459"/>
            <a:ext cx="5265600" cy="4632892"/>
          </a:xfrm>
          <a:prstGeom prst="rect">
            <a:avLst/>
          </a:prstGeo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ijdelijke aanduiding voor inhoud 8"/>
          <p:cNvSpPr>
            <a:spLocks noGrp="1"/>
          </p:cNvSpPr>
          <p:nvPr>
            <p:ph sz="quarter" idx="12" hasCustomPrompt="1"/>
          </p:nvPr>
        </p:nvSpPr>
        <p:spPr>
          <a:xfrm>
            <a:off x="6364800" y="1723964"/>
            <a:ext cx="5265600" cy="4631568"/>
          </a:xfrm>
        </p:spPr>
        <p:txBody>
          <a:bodyPr/>
          <a:lstStyle>
            <a:lvl1pPr marL="0" indent="0">
              <a:buNone/>
              <a:defRPr/>
            </a:lvl1pPr>
          </a:lstStyle>
          <a:p>
            <a:pPr lvl="0"/>
            <a:r>
              <a:rPr lang="en-GB" dirty="0"/>
              <a:t>Insert image here</a:t>
            </a:r>
          </a:p>
        </p:txBody>
      </p:sp>
      <p:pic>
        <p:nvPicPr>
          <p:cNvPr id="10" name="Picture 9">
            <a:extLst>
              <a:ext uri="{FF2B5EF4-FFF2-40B4-BE49-F238E27FC236}">
                <a16:creationId xmlns:a16="http://schemas.microsoft.com/office/drawing/2014/main" id="{577B4849-E534-40E4-9517-3EEFF1357142}"/>
              </a:ext>
            </a:extLst>
          </p:cNvPr>
          <p:cNvPicPr>
            <a:picLocks noChangeAspect="1"/>
          </p:cNvPicPr>
          <p:nvPr userDrawn="1"/>
        </p:nvPicPr>
        <p:blipFill>
          <a:blip r:embed="rId2"/>
          <a:stretch>
            <a:fillRect/>
          </a:stretch>
        </p:blipFill>
        <p:spPr>
          <a:xfrm>
            <a:off x="10016529" y="6461231"/>
            <a:ext cx="382620" cy="382620"/>
          </a:xfrm>
          <a:prstGeom prst="rect">
            <a:avLst/>
          </a:prstGeom>
        </p:spPr>
      </p:pic>
      <p:pic>
        <p:nvPicPr>
          <p:cNvPr id="11" name="Picture 10">
            <a:extLst>
              <a:ext uri="{FF2B5EF4-FFF2-40B4-BE49-F238E27FC236}">
                <a16:creationId xmlns:a16="http://schemas.microsoft.com/office/drawing/2014/main" id="{5687813B-90EF-4A64-B1D1-141917622D2E}"/>
              </a:ext>
            </a:extLst>
          </p:cNvPr>
          <p:cNvPicPr>
            <a:picLocks noChangeAspect="1"/>
          </p:cNvPicPr>
          <p:nvPr userDrawn="1"/>
        </p:nvPicPr>
        <p:blipFill rotWithShape="1">
          <a:blip r:embed="rId3"/>
          <a:srcRect l="17435" t="20289" r="18557" b="25975"/>
          <a:stretch/>
        </p:blipFill>
        <p:spPr>
          <a:xfrm>
            <a:off x="10458404" y="6420633"/>
            <a:ext cx="541571" cy="454652"/>
          </a:xfrm>
          <a:prstGeom prst="rect">
            <a:avLst/>
          </a:prstGeom>
        </p:spPr>
      </p:pic>
      <p:pic>
        <p:nvPicPr>
          <p:cNvPr id="12" name="Picture 11">
            <a:extLst>
              <a:ext uri="{FF2B5EF4-FFF2-40B4-BE49-F238E27FC236}">
                <a16:creationId xmlns:a16="http://schemas.microsoft.com/office/drawing/2014/main" id="{45418B82-6E09-4505-8397-05F4CD8BF409}"/>
              </a:ext>
            </a:extLst>
          </p:cNvPr>
          <p:cNvPicPr>
            <a:picLocks noChangeAspect="1"/>
          </p:cNvPicPr>
          <p:nvPr userDrawn="1"/>
        </p:nvPicPr>
        <p:blipFill rotWithShape="1">
          <a:blip r:embed="rId4"/>
          <a:srcRect l="10000" t="26169" r="29873" b="26661"/>
          <a:stretch/>
        </p:blipFill>
        <p:spPr>
          <a:xfrm>
            <a:off x="11028143" y="6531593"/>
            <a:ext cx="1119971" cy="341687"/>
          </a:xfrm>
          <a:prstGeom prst="rect">
            <a:avLst/>
          </a:prstGeom>
        </p:spPr>
      </p:pic>
      <p:pic>
        <p:nvPicPr>
          <p:cNvPr id="13" name="Picture 12">
            <a:extLst>
              <a:ext uri="{FF2B5EF4-FFF2-40B4-BE49-F238E27FC236}">
                <a16:creationId xmlns:a16="http://schemas.microsoft.com/office/drawing/2014/main" id="{9E794502-878D-4A9E-9B2A-574710E9490E}"/>
              </a:ext>
            </a:extLst>
          </p:cNvPr>
          <p:cNvPicPr>
            <a:picLocks noChangeAspect="1"/>
          </p:cNvPicPr>
          <p:nvPr userDrawn="1"/>
        </p:nvPicPr>
        <p:blipFill rotWithShape="1">
          <a:blip r:embed="rId5"/>
          <a:srcRect l="15100" t="21325" r="12793" b="23681"/>
          <a:stretch/>
        </p:blipFill>
        <p:spPr>
          <a:xfrm>
            <a:off x="8634887" y="6483606"/>
            <a:ext cx="861981" cy="328703"/>
          </a:xfrm>
          <a:prstGeom prst="rect">
            <a:avLst/>
          </a:prstGeom>
        </p:spPr>
      </p:pic>
      <p:pic>
        <p:nvPicPr>
          <p:cNvPr id="14" name="Picture 13">
            <a:extLst>
              <a:ext uri="{FF2B5EF4-FFF2-40B4-BE49-F238E27FC236}">
                <a16:creationId xmlns:a16="http://schemas.microsoft.com/office/drawing/2014/main" id="{69C978A1-C46B-432F-B0F2-63924EDF7A07}"/>
              </a:ext>
            </a:extLst>
          </p:cNvPr>
          <p:cNvPicPr>
            <a:picLocks noChangeAspect="1"/>
          </p:cNvPicPr>
          <p:nvPr userDrawn="1"/>
        </p:nvPicPr>
        <p:blipFill>
          <a:blip r:embed="rId6"/>
          <a:stretch>
            <a:fillRect/>
          </a:stretch>
        </p:blipFill>
        <p:spPr>
          <a:xfrm>
            <a:off x="9527582" y="6431442"/>
            <a:ext cx="410391" cy="410391"/>
          </a:xfrm>
          <a:prstGeom prst="rect">
            <a:avLst/>
          </a:prstGeom>
        </p:spPr>
      </p:pic>
      <p:sp>
        <p:nvSpPr>
          <p:cNvPr id="15" name="Tijdelijke aanduiding voor dianummer 5">
            <a:extLst>
              <a:ext uri="{FF2B5EF4-FFF2-40B4-BE49-F238E27FC236}">
                <a16:creationId xmlns:a16="http://schemas.microsoft.com/office/drawing/2014/main" id="{5613AA2A-30DE-4798-ADAF-E8F110382B15}"/>
              </a:ext>
            </a:extLst>
          </p:cNvPr>
          <p:cNvSpPr>
            <a:spLocks noGrp="1"/>
          </p:cNvSpPr>
          <p:nvPr>
            <p:ph type="sldNum" sz="quarter" idx="4"/>
          </p:nvPr>
        </p:nvSpPr>
        <p:spPr>
          <a:xfrm>
            <a:off x="43887" y="6602400"/>
            <a:ext cx="361464" cy="225320"/>
          </a:xfrm>
          <a:prstGeom prst="rect">
            <a:avLst/>
          </a:prstGeom>
        </p:spPr>
        <p:txBody>
          <a:bodyPr vert="horz" lIns="0" tIns="0" rIns="0" bIns="0" rtlCol="0" anchor="b" anchorCtr="0"/>
          <a:lstStyle>
            <a:lvl1pPr algn="l">
              <a:defRPr sz="733" b="1">
                <a:solidFill>
                  <a:schemeClr val="tx1"/>
                </a:solidFill>
                <a:latin typeface="Arial" pitchFamily="34" charset="0"/>
                <a:cs typeface="Arial" pitchFamily="34" charset="0"/>
              </a:defRPr>
            </a:lvl1pPr>
          </a:lstStyle>
          <a:p>
            <a:fld id="{6CD44126-CD28-6A41-8849-1FDC38168F7B}" type="slidenum">
              <a:rPr lang="en-GB" smtClean="0"/>
              <a:t>‹Nº›</a:t>
            </a:fld>
            <a:endParaRPr lang="en-GB" dirty="0"/>
          </a:p>
        </p:txBody>
      </p:sp>
      <p:sp>
        <p:nvSpPr>
          <p:cNvPr id="16" name="Tijdelijke aanduiding voor datum 6">
            <a:extLst>
              <a:ext uri="{FF2B5EF4-FFF2-40B4-BE49-F238E27FC236}">
                <a16:creationId xmlns:a16="http://schemas.microsoft.com/office/drawing/2014/main" id="{0548028A-0F60-4219-9FA2-B0549538D9D0}"/>
              </a:ext>
            </a:extLst>
          </p:cNvPr>
          <p:cNvSpPr>
            <a:spLocks noGrp="1"/>
          </p:cNvSpPr>
          <p:nvPr>
            <p:ph type="dt" sz="half" idx="10"/>
          </p:nvPr>
        </p:nvSpPr>
        <p:spPr>
          <a:xfrm>
            <a:off x="6203787" y="6489600"/>
            <a:ext cx="2074672" cy="225600"/>
          </a:xfrm>
          <a:prstGeom prst="rect">
            <a:avLst/>
          </a:prstGeom>
        </p:spPr>
        <p:txBody>
          <a:bodyPr/>
          <a:lstStyle>
            <a:lvl1pPr>
              <a:defRPr sz="1067"/>
            </a:lvl1pPr>
          </a:lstStyle>
          <a:p>
            <a:r>
              <a:rPr lang="nl-NL"/>
              <a:t>4th of December 2018</a:t>
            </a:r>
            <a:endParaRPr lang="en-GB" dirty="0"/>
          </a:p>
        </p:txBody>
      </p:sp>
      <p:sp>
        <p:nvSpPr>
          <p:cNvPr id="17" name="Tijdelijke aanduiding voor voettekst 3">
            <a:extLst>
              <a:ext uri="{FF2B5EF4-FFF2-40B4-BE49-F238E27FC236}">
                <a16:creationId xmlns:a16="http://schemas.microsoft.com/office/drawing/2014/main" id="{8853E6A4-5922-45FC-B658-3208C9D1288E}"/>
              </a:ext>
            </a:extLst>
          </p:cNvPr>
          <p:cNvSpPr>
            <a:spLocks noGrp="1"/>
          </p:cNvSpPr>
          <p:nvPr>
            <p:ph type="ftr" sz="quarter" idx="11"/>
          </p:nvPr>
        </p:nvSpPr>
        <p:spPr>
          <a:xfrm>
            <a:off x="564181" y="6490659"/>
            <a:ext cx="5531819" cy="224541"/>
          </a:xfrm>
          <a:prstGeom prst="rect">
            <a:avLst/>
          </a:prstGeom>
        </p:spPr>
        <p:txBody>
          <a:bodyPr/>
          <a:lstStyle>
            <a:lvl1pPr>
              <a:defRPr sz="1067"/>
            </a:lvl1pPr>
          </a:lstStyle>
          <a:p>
            <a:r>
              <a:rPr lang="en-GB"/>
              <a:t>ICT2018 DIHNet.eu presentation</a:t>
            </a:r>
            <a:endParaRPr lang="en-GB" dirty="0"/>
          </a:p>
        </p:txBody>
      </p:sp>
    </p:spTree>
    <p:extLst>
      <p:ext uri="{BB962C8B-B14F-4D97-AF65-F5344CB8AC3E}">
        <p14:creationId xmlns:p14="http://schemas.microsoft.com/office/powerpoint/2010/main" val="194963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45034F-CC8E-41B4-A00E-D8EEC73C3C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71" b="33233"/>
          <a:stretch/>
        </p:blipFill>
        <p:spPr>
          <a:xfrm>
            <a:off x="509231" y="6118553"/>
            <a:ext cx="2538356" cy="671120"/>
          </a:xfrm>
          <a:prstGeom prst="rect">
            <a:avLst/>
          </a:prstGeom>
        </p:spPr>
      </p:pic>
      <p:sp>
        <p:nvSpPr>
          <p:cNvPr id="9" name="Date Placeholder 3">
            <a:extLst>
              <a:ext uri="{FF2B5EF4-FFF2-40B4-BE49-F238E27FC236}">
                <a16:creationId xmlns:a16="http://schemas.microsoft.com/office/drawing/2014/main" id="{2C1EFC93-E9DB-400F-95C0-42C0B3945ECD}"/>
              </a:ext>
            </a:extLst>
          </p:cNvPr>
          <p:cNvSpPr>
            <a:spLocks noGrp="1"/>
          </p:cNvSpPr>
          <p:nvPr>
            <p:ph type="dt" sz="half" idx="10"/>
          </p:nvPr>
        </p:nvSpPr>
        <p:spPr>
          <a:xfrm>
            <a:off x="9933818" y="6369128"/>
            <a:ext cx="911939" cy="365125"/>
          </a:xfrm>
          <a:prstGeom prst="rect">
            <a:avLst/>
          </a:prstGeom>
        </p:spPr>
        <p:txBody>
          <a:bodyPr/>
          <a:lstStyle>
            <a:lvl1pPr>
              <a:defRPr>
                <a:solidFill>
                  <a:schemeClr val="bg1"/>
                </a:solidFill>
              </a:defRPr>
            </a:lvl1pPr>
          </a:lstStyle>
          <a:p>
            <a:r>
              <a:rPr lang="en-GB"/>
              <a:t>07/12/2018</a:t>
            </a:r>
          </a:p>
        </p:txBody>
      </p:sp>
      <p:sp>
        <p:nvSpPr>
          <p:cNvPr id="10" name="Footer Placeholder 4">
            <a:extLst>
              <a:ext uri="{FF2B5EF4-FFF2-40B4-BE49-F238E27FC236}">
                <a16:creationId xmlns:a16="http://schemas.microsoft.com/office/drawing/2014/main" id="{F6A11D9A-A5D6-4617-A2B1-3F8BE50768F1}"/>
              </a:ext>
            </a:extLst>
          </p:cNvPr>
          <p:cNvSpPr>
            <a:spLocks noGrp="1"/>
          </p:cNvSpPr>
          <p:nvPr>
            <p:ph type="ftr" sz="quarter" idx="11"/>
          </p:nvPr>
        </p:nvSpPr>
        <p:spPr>
          <a:xfrm>
            <a:off x="3188305" y="6369128"/>
            <a:ext cx="6297612" cy="365125"/>
          </a:xfrm>
          <a:prstGeom prst="rect">
            <a:avLst/>
          </a:prstGeom>
        </p:spPr>
        <p:txBody>
          <a:bodyPr/>
          <a:lstStyle/>
          <a:p>
            <a:endParaRPr lang="en-GB" dirty="0"/>
          </a:p>
        </p:txBody>
      </p:sp>
      <p:sp>
        <p:nvSpPr>
          <p:cNvPr id="11" name="Slide Number Placeholder 5">
            <a:extLst>
              <a:ext uri="{FF2B5EF4-FFF2-40B4-BE49-F238E27FC236}">
                <a16:creationId xmlns:a16="http://schemas.microsoft.com/office/drawing/2014/main" id="{DC5761FA-0421-4EAC-B74D-70D1C56AA8C4}"/>
              </a:ext>
            </a:extLst>
          </p:cNvPr>
          <p:cNvSpPr>
            <a:spLocks noGrp="1"/>
          </p:cNvSpPr>
          <p:nvPr>
            <p:ph type="sldNum" sz="quarter" idx="12"/>
          </p:nvPr>
        </p:nvSpPr>
        <p:spPr>
          <a:xfrm>
            <a:off x="11319348" y="6369128"/>
            <a:ext cx="683339" cy="365125"/>
          </a:xfrm>
          <a:prstGeom prst="rect">
            <a:avLst/>
          </a:prstGeom>
        </p:spPr>
        <p:txBody>
          <a:bodyPr/>
          <a:lstStyle>
            <a:lvl1pPr>
              <a:defRPr>
                <a:solidFill>
                  <a:schemeClr val="bg1"/>
                </a:solidFill>
              </a:defRPr>
            </a:lvl1pPr>
          </a:lstStyle>
          <a:p>
            <a:fld id="{0B7FD31F-D1D0-4C46-96A6-28995EDA5A9B}" type="slidenum">
              <a:rPr lang="en-GB" smtClean="0"/>
              <a:pPr/>
              <a:t>‹Nº›</a:t>
            </a:fld>
            <a:endParaRPr lang="en-GB"/>
          </a:p>
        </p:txBody>
      </p:sp>
      <p:sp>
        <p:nvSpPr>
          <p:cNvPr id="12" name="Title Placeholder 1">
            <a:extLst>
              <a:ext uri="{FF2B5EF4-FFF2-40B4-BE49-F238E27FC236}">
                <a16:creationId xmlns:a16="http://schemas.microsoft.com/office/drawing/2014/main" id="{76F2ABF8-37A1-4471-9DA1-0A38585BBFA1}"/>
              </a:ext>
            </a:extLst>
          </p:cNvPr>
          <p:cNvSpPr>
            <a:spLocks noGrp="1"/>
          </p:cNvSpPr>
          <p:nvPr>
            <p:ph type="title"/>
          </p:nvPr>
        </p:nvSpPr>
        <p:spPr>
          <a:xfrm>
            <a:off x="677334" y="320215"/>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13" name="Text Placeholder 2">
            <a:extLst>
              <a:ext uri="{FF2B5EF4-FFF2-40B4-BE49-F238E27FC236}">
                <a16:creationId xmlns:a16="http://schemas.microsoft.com/office/drawing/2014/main" id="{9A0EB9B1-CB01-4A2F-A7C1-89F49703E833}"/>
              </a:ext>
            </a:extLst>
          </p:cNvPr>
          <p:cNvSpPr>
            <a:spLocks noGrp="1"/>
          </p:cNvSpPr>
          <p:nvPr>
            <p:ph idx="1"/>
          </p:nvPr>
        </p:nvSpPr>
        <p:spPr>
          <a:xfrm>
            <a:off x="677334" y="1641015"/>
            <a:ext cx="8596668" cy="440034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666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8" name="Picture 7">
            <a:extLst>
              <a:ext uri="{FF2B5EF4-FFF2-40B4-BE49-F238E27FC236}">
                <a16:creationId xmlns:a16="http://schemas.microsoft.com/office/drawing/2014/main" id="{F92BC489-0BDE-44AB-920E-61059CD988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71" b="33233"/>
          <a:stretch/>
        </p:blipFill>
        <p:spPr>
          <a:xfrm>
            <a:off x="509231" y="6118553"/>
            <a:ext cx="2538356" cy="671120"/>
          </a:xfrm>
          <a:prstGeom prst="rect">
            <a:avLst/>
          </a:prstGeom>
        </p:spPr>
      </p:pic>
      <p:sp>
        <p:nvSpPr>
          <p:cNvPr id="9" name="Date Placeholder 3">
            <a:extLst>
              <a:ext uri="{FF2B5EF4-FFF2-40B4-BE49-F238E27FC236}">
                <a16:creationId xmlns:a16="http://schemas.microsoft.com/office/drawing/2014/main" id="{18991275-E485-4FAA-8F80-CB242B605C1E}"/>
              </a:ext>
            </a:extLst>
          </p:cNvPr>
          <p:cNvSpPr>
            <a:spLocks noGrp="1"/>
          </p:cNvSpPr>
          <p:nvPr>
            <p:ph type="dt" sz="half" idx="10"/>
          </p:nvPr>
        </p:nvSpPr>
        <p:spPr>
          <a:xfrm>
            <a:off x="9933818" y="6369128"/>
            <a:ext cx="911939" cy="365125"/>
          </a:xfrm>
          <a:prstGeom prst="rect">
            <a:avLst/>
          </a:prstGeom>
        </p:spPr>
        <p:txBody>
          <a:bodyPr/>
          <a:lstStyle>
            <a:lvl1pPr>
              <a:defRPr>
                <a:solidFill>
                  <a:schemeClr val="bg1"/>
                </a:solidFill>
              </a:defRPr>
            </a:lvl1pPr>
          </a:lstStyle>
          <a:p>
            <a:r>
              <a:rPr lang="en-GB"/>
              <a:t>07/12/2018</a:t>
            </a:r>
          </a:p>
        </p:txBody>
      </p:sp>
      <p:sp>
        <p:nvSpPr>
          <p:cNvPr id="10" name="Footer Placeholder 4">
            <a:extLst>
              <a:ext uri="{FF2B5EF4-FFF2-40B4-BE49-F238E27FC236}">
                <a16:creationId xmlns:a16="http://schemas.microsoft.com/office/drawing/2014/main" id="{FC665A6C-4DF5-469D-A229-FBCC9BDCBDD1}"/>
              </a:ext>
            </a:extLst>
          </p:cNvPr>
          <p:cNvSpPr>
            <a:spLocks noGrp="1"/>
          </p:cNvSpPr>
          <p:nvPr>
            <p:ph type="ftr" sz="quarter" idx="11"/>
          </p:nvPr>
        </p:nvSpPr>
        <p:spPr>
          <a:xfrm>
            <a:off x="3188305" y="6369128"/>
            <a:ext cx="6297612" cy="365125"/>
          </a:xfrm>
          <a:prstGeom prst="rect">
            <a:avLst/>
          </a:prstGeom>
        </p:spPr>
        <p:txBody>
          <a:bodyPr/>
          <a:lstStyle/>
          <a:p>
            <a:endParaRPr lang="en-GB" dirty="0"/>
          </a:p>
        </p:txBody>
      </p:sp>
      <p:sp>
        <p:nvSpPr>
          <p:cNvPr id="11" name="Slide Number Placeholder 5">
            <a:extLst>
              <a:ext uri="{FF2B5EF4-FFF2-40B4-BE49-F238E27FC236}">
                <a16:creationId xmlns:a16="http://schemas.microsoft.com/office/drawing/2014/main" id="{9A84751B-7547-47B0-BF78-EF63BB39AB94}"/>
              </a:ext>
            </a:extLst>
          </p:cNvPr>
          <p:cNvSpPr>
            <a:spLocks noGrp="1"/>
          </p:cNvSpPr>
          <p:nvPr>
            <p:ph type="sldNum" sz="quarter" idx="12"/>
          </p:nvPr>
        </p:nvSpPr>
        <p:spPr>
          <a:xfrm>
            <a:off x="11319348" y="6369128"/>
            <a:ext cx="683339" cy="365125"/>
          </a:xfrm>
          <a:prstGeom prst="rect">
            <a:avLst/>
          </a:prstGeom>
        </p:spPr>
        <p:txBody>
          <a:bodyPr/>
          <a:lstStyle>
            <a:lvl1pPr>
              <a:defRPr>
                <a:solidFill>
                  <a:schemeClr val="bg1"/>
                </a:solidFill>
              </a:defRPr>
            </a:lvl1pPr>
          </a:lstStyle>
          <a:p>
            <a:fld id="{0B7FD31F-D1D0-4C46-96A6-28995EDA5A9B}" type="slidenum">
              <a:rPr lang="en-GB" smtClean="0"/>
              <a:pPr/>
              <a:t>‹Nº›</a:t>
            </a:fld>
            <a:endParaRPr lang="en-GB"/>
          </a:p>
        </p:txBody>
      </p:sp>
    </p:spTree>
    <p:extLst>
      <p:ext uri="{BB962C8B-B14F-4D97-AF65-F5344CB8AC3E}">
        <p14:creationId xmlns:p14="http://schemas.microsoft.com/office/powerpoint/2010/main" val="1468861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7334" y="1641015"/>
            <a:ext cx="4184035" cy="440034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1641015"/>
            <a:ext cx="4184034" cy="44003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7AB9C325-C19F-4EC5-AD6F-60F72BC3FF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71" b="33233"/>
          <a:stretch/>
        </p:blipFill>
        <p:spPr>
          <a:xfrm>
            <a:off x="509231" y="6118553"/>
            <a:ext cx="2538356" cy="671120"/>
          </a:xfrm>
          <a:prstGeom prst="rect">
            <a:avLst/>
          </a:prstGeom>
        </p:spPr>
      </p:pic>
      <p:sp>
        <p:nvSpPr>
          <p:cNvPr id="10" name="Date Placeholder 3">
            <a:extLst>
              <a:ext uri="{FF2B5EF4-FFF2-40B4-BE49-F238E27FC236}">
                <a16:creationId xmlns:a16="http://schemas.microsoft.com/office/drawing/2014/main" id="{3426A514-B8D2-4768-89E4-093418491AF5}"/>
              </a:ext>
            </a:extLst>
          </p:cNvPr>
          <p:cNvSpPr>
            <a:spLocks noGrp="1"/>
          </p:cNvSpPr>
          <p:nvPr>
            <p:ph type="dt" sz="half" idx="10"/>
          </p:nvPr>
        </p:nvSpPr>
        <p:spPr>
          <a:xfrm>
            <a:off x="9933818" y="6369128"/>
            <a:ext cx="911939" cy="365125"/>
          </a:xfrm>
          <a:prstGeom prst="rect">
            <a:avLst/>
          </a:prstGeom>
        </p:spPr>
        <p:txBody>
          <a:bodyPr/>
          <a:lstStyle>
            <a:lvl1pPr>
              <a:defRPr>
                <a:solidFill>
                  <a:schemeClr val="bg1"/>
                </a:solidFill>
              </a:defRPr>
            </a:lvl1pPr>
          </a:lstStyle>
          <a:p>
            <a:r>
              <a:rPr lang="en-GB"/>
              <a:t>07/12/2018</a:t>
            </a:r>
          </a:p>
        </p:txBody>
      </p:sp>
      <p:sp>
        <p:nvSpPr>
          <p:cNvPr id="11" name="Footer Placeholder 4">
            <a:extLst>
              <a:ext uri="{FF2B5EF4-FFF2-40B4-BE49-F238E27FC236}">
                <a16:creationId xmlns:a16="http://schemas.microsoft.com/office/drawing/2014/main" id="{CF018461-E3B6-44BF-80DB-3C869715F961}"/>
              </a:ext>
            </a:extLst>
          </p:cNvPr>
          <p:cNvSpPr>
            <a:spLocks noGrp="1"/>
          </p:cNvSpPr>
          <p:nvPr>
            <p:ph type="ftr" sz="quarter" idx="11"/>
          </p:nvPr>
        </p:nvSpPr>
        <p:spPr>
          <a:xfrm>
            <a:off x="3188305" y="6369128"/>
            <a:ext cx="6297612" cy="365125"/>
          </a:xfrm>
          <a:prstGeom prst="rect">
            <a:avLst/>
          </a:prstGeom>
        </p:spPr>
        <p:txBody>
          <a:bodyPr/>
          <a:lstStyle/>
          <a:p>
            <a:endParaRPr lang="en-GB" dirty="0"/>
          </a:p>
        </p:txBody>
      </p:sp>
      <p:sp>
        <p:nvSpPr>
          <p:cNvPr id="12" name="Slide Number Placeholder 5">
            <a:extLst>
              <a:ext uri="{FF2B5EF4-FFF2-40B4-BE49-F238E27FC236}">
                <a16:creationId xmlns:a16="http://schemas.microsoft.com/office/drawing/2014/main" id="{8AA46F7A-AFC4-4BE2-87A1-DD041E98BEE4}"/>
              </a:ext>
            </a:extLst>
          </p:cNvPr>
          <p:cNvSpPr>
            <a:spLocks noGrp="1"/>
          </p:cNvSpPr>
          <p:nvPr>
            <p:ph type="sldNum" sz="quarter" idx="12"/>
          </p:nvPr>
        </p:nvSpPr>
        <p:spPr>
          <a:xfrm>
            <a:off x="11319348" y="6369128"/>
            <a:ext cx="683339" cy="365125"/>
          </a:xfrm>
          <a:prstGeom prst="rect">
            <a:avLst/>
          </a:prstGeom>
        </p:spPr>
        <p:txBody>
          <a:bodyPr/>
          <a:lstStyle>
            <a:lvl1pPr>
              <a:defRPr>
                <a:solidFill>
                  <a:schemeClr val="bg1"/>
                </a:solidFill>
              </a:defRPr>
            </a:lvl1pPr>
          </a:lstStyle>
          <a:p>
            <a:fld id="{0B7FD31F-D1D0-4C46-96A6-28995EDA5A9B}" type="slidenum">
              <a:rPr lang="en-GB" smtClean="0"/>
              <a:pPr/>
              <a:t>‹Nº›</a:t>
            </a:fld>
            <a:endParaRPr lang="en-GB"/>
          </a:p>
        </p:txBody>
      </p:sp>
      <p:sp>
        <p:nvSpPr>
          <p:cNvPr id="8" name="Title Placeholder 1">
            <a:extLst>
              <a:ext uri="{FF2B5EF4-FFF2-40B4-BE49-F238E27FC236}">
                <a16:creationId xmlns:a16="http://schemas.microsoft.com/office/drawing/2014/main" id="{D9ED13CA-57A1-45EA-836B-4392D660425F}"/>
              </a:ext>
            </a:extLst>
          </p:cNvPr>
          <p:cNvSpPr>
            <a:spLocks noGrp="1"/>
          </p:cNvSpPr>
          <p:nvPr>
            <p:ph type="title"/>
          </p:nvPr>
        </p:nvSpPr>
        <p:spPr>
          <a:xfrm>
            <a:off x="677334" y="320215"/>
            <a:ext cx="8596668" cy="1320800"/>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507055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7334" y="2160589"/>
            <a:ext cx="4184035" cy="38807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7AB9C325-C19F-4EC5-AD6F-60F72BC3FF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71" b="33233"/>
          <a:stretch/>
        </p:blipFill>
        <p:spPr>
          <a:xfrm>
            <a:off x="509231" y="6118553"/>
            <a:ext cx="2538356" cy="671120"/>
          </a:xfrm>
          <a:prstGeom prst="rect">
            <a:avLst/>
          </a:prstGeom>
        </p:spPr>
      </p:pic>
      <p:sp>
        <p:nvSpPr>
          <p:cNvPr id="10" name="Date Placeholder 3">
            <a:extLst>
              <a:ext uri="{FF2B5EF4-FFF2-40B4-BE49-F238E27FC236}">
                <a16:creationId xmlns:a16="http://schemas.microsoft.com/office/drawing/2014/main" id="{3426A514-B8D2-4768-89E4-093418491AF5}"/>
              </a:ext>
            </a:extLst>
          </p:cNvPr>
          <p:cNvSpPr>
            <a:spLocks noGrp="1"/>
          </p:cNvSpPr>
          <p:nvPr>
            <p:ph type="dt" sz="half" idx="10"/>
          </p:nvPr>
        </p:nvSpPr>
        <p:spPr>
          <a:xfrm>
            <a:off x="9933818" y="6369128"/>
            <a:ext cx="911939" cy="365125"/>
          </a:xfrm>
          <a:prstGeom prst="rect">
            <a:avLst/>
          </a:prstGeom>
        </p:spPr>
        <p:txBody>
          <a:bodyPr/>
          <a:lstStyle>
            <a:lvl1pPr>
              <a:defRPr>
                <a:solidFill>
                  <a:schemeClr val="bg1"/>
                </a:solidFill>
              </a:defRPr>
            </a:lvl1pPr>
          </a:lstStyle>
          <a:p>
            <a:r>
              <a:rPr lang="en-GB"/>
              <a:t>07/12/2018</a:t>
            </a:r>
          </a:p>
        </p:txBody>
      </p:sp>
      <p:sp>
        <p:nvSpPr>
          <p:cNvPr id="11" name="Footer Placeholder 4">
            <a:extLst>
              <a:ext uri="{FF2B5EF4-FFF2-40B4-BE49-F238E27FC236}">
                <a16:creationId xmlns:a16="http://schemas.microsoft.com/office/drawing/2014/main" id="{CF018461-E3B6-44BF-80DB-3C869715F961}"/>
              </a:ext>
            </a:extLst>
          </p:cNvPr>
          <p:cNvSpPr>
            <a:spLocks noGrp="1"/>
          </p:cNvSpPr>
          <p:nvPr>
            <p:ph type="ftr" sz="quarter" idx="11"/>
          </p:nvPr>
        </p:nvSpPr>
        <p:spPr>
          <a:xfrm>
            <a:off x="3188305" y="6369128"/>
            <a:ext cx="6297612" cy="365125"/>
          </a:xfrm>
          <a:prstGeom prst="rect">
            <a:avLst/>
          </a:prstGeom>
        </p:spPr>
        <p:txBody>
          <a:bodyPr/>
          <a:lstStyle/>
          <a:p>
            <a:endParaRPr lang="en-GB" dirty="0"/>
          </a:p>
        </p:txBody>
      </p:sp>
      <p:sp>
        <p:nvSpPr>
          <p:cNvPr id="12" name="Slide Number Placeholder 5">
            <a:extLst>
              <a:ext uri="{FF2B5EF4-FFF2-40B4-BE49-F238E27FC236}">
                <a16:creationId xmlns:a16="http://schemas.microsoft.com/office/drawing/2014/main" id="{8AA46F7A-AFC4-4BE2-87A1-DD041E98BEE4}"/>
              </a:ext>
            </a:extLst>
          </p:cNvPr>
          <p:cNvSpPr>
            <a:spLocks noGrp="1"/>
          </p:cNvSpPr>
          <p:nvPr>
            <p:ph type="sldNum" sz="quarter" idx="12"/>
          </p:nvPr>
        </p:nvSpPr>
        <p:spPr>
          <a:xfrm>
            <a:off x="11319348" y="6369128"/>
            <a:ext cx="683339" cy="365125"/>
          </a:xfrm>
          <a:prstGeom prst="rect">
            <a:avLst/>
          </a:prstGeom>
        </p:spPr>
        <p:txBody>
          <a:bodyPr/>
          <a:lstStyle>
            <a:lvl1pPr>
              <a:defRPr>
                <a:solidFill>
                  <a:schemeClr val="bg1"/>
                </a:solidFill>
              </a:defRPr>
            </a:lvl1pPr>
          </a:lstStyle>
          <a:p>
            <a:fld id="{0B7FD31F-D1D0-4C46-96A6-28995EDA5A9B}" type="slidenum">
              <a:rPr lang="en-GB" smtClean="0"/>
              <a:pPr/>
              <a:t>‹Nº›</a:t>
            </a:fld>
            <a:endParaRPr lang="en-GB"/>
          </a:p>
        </p:txBody>
      </p:sp>
    </p:spTree>
    <p:extLst>
      <p:ext uri="{BB962C8B-B14F-4D97-AF65-F5344CB8AC3E}">
        <p14:creationId xmlns:p14="http://schemas.microsoft.com/office/powerpoint/2010/main" val="1507055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44B0B291-4534-422D-A1CF-32DA30DE17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71" b="33233"/>
          <a:stretch/>
        </p:blipFill>
        <p:spPr>
          <a:xfrm>
            <a:off x="509231" y="6118553"/>
            <a:ext cx="2538356" cy="671120"/>
          </a:xfrm>
          <a:prstGeom prst="rect">
            <a:avLst/>
          </a:prstGeom>
        </p:spPr>
      </p:pic>
      <p:sp>
        <p:nvSpPr>
          <p:cNvPr id="12" name="Date Placeholder 3">
            <a:extLst>
              <a:ext uri="{FF2B5EF4-FFF2-40B4-BE49-F238E27FC236}">
                <a16:creationId xmlns:a16="http://schemas.microsoft.com/office/drawing/2014/main" id="{35FF995B-3C63-4AB4-B2C1-B8AEC347DE78}"/>
              </a:ext>
            </a:extLst>
          </p:cNvPr>
          <p:cNvSpPr>
            <a:spLocks noGrp="1"/>
          </p:cNvSpPr>
          <p:nvPr>
            <p:ph type="dt" sz="half" idx="10"/>
          </p:nvPr>
        </p:nvSpPr>
        <p:spPr>
          <a:xfrm>
            <a:off x="9933818" y="6369128"/>
            <a:ext cx="911939" cy="365125"/>
          </a:xfrm>
          <a:prstGeom prst="rect">
            <a:avLst/>
          </a:prstGeom>
        </p:spPr>
        <p:txBody>
          <a:bodyPr/>
          <a:lstStyle>
            <a:lvl1pPr>
              <a:defRPr>
                <a:solidFill>
                  <a:schemeClr val="bg1"/>
                </a:solidFill>
              </a:defRPr>
            </a:lvl1pPr>
          </a:lstStyle>
          <a:p>
            <a:r>
              <a:rPr lang="en-GB"/>
              <a:t>07/12/2018</a:t>
            </a:r>
          </a:p>
        </p:txBody>
      </p:sp>
      <p:sp>
        <p:nvSpPr>
          <p:cNvPr id="13" name="Footer Placeholder 4">
            <a:extLst>
              <a:ext uri="{FF2B5EF4-FFF2-40B4-BE49-F238E27FC236}">
                <a16:creationId xmlns:a16="http://schemas.microsoft.com/office/drawing/2014/main" id="{F577910E-0506-42DB-85B7-2A80D47141B4}"/>
              </a:ext>
            </a:extLst>
          </p:cNvPr>
          <p:cNvSpPr>
            <a:spLocks noGrp="1"/>
          </p:cNvSpPr>
          <p:nvPr>
            <p:ph type="ftr" sz="quarter" idx="11"/>
          </p:nvPr>
        </p:nvSpPr>
        <p:spPr>
          <a:xfrm>
            <a:off x="3188305" y="6369128"/>
            <a:ext cx="6297612" cy="365125"/>
          </a:xfrm>
          <a:prstGeom prst="rect">
            <a:avLst/>
          </a:prstGeom>
        </p:spPr>
        <p:txBody>
          <a:bodyPr/>
          <a:lstStyle/>
          <a:p>
            <a:endParaRPr lang="en-GB" dirty="0"/>
          </a:p>
        </p:txBody>
      </p:sp>
      <p:sp>
        <p:nvSpPr>
          <p:cNvPr id="14" name="Slide Number Placeholder 5">
            <a:extLst>
              <a:ext uri="{FF2B5EF4-FFF2-40B4-BE49-F238E27FC236}">
                <a16:creationId xmlns:a16="http://schemas.microsoft.com/office/drawing/2014/main" id="{5FAC8060-26DF-4392-BCA7-DF0ECAC1D14A}"/>
              </a:ext>
            </a:extLst>
          </p:cNvPr>
          <p:cNvSpPr>
            <a:spLocks noGrp="1"/>
          </p:cNvSpPr>
          <p:nvPr>
            <p:ph type="sldNum" sz="quarter" idx="12"/>
          </p:nvPr>
        </p:nvSpPr>
        <p:spPr>
          <a:xfrm>
            <a:off x="11319348" y="6369128"/>
            <a:ext cx="683339" cy="365125"/>
          </a:xfrm>
          <a:prstGeom prst="rect">
            <a:avLst/>
          </a:prstGeom>
        </p:spPr>
        <p:txBody>
          <a:bodyPr/>
          <a:lstStyle>
            <a:lvl1pPr>
              <a:defRPr>
                <a:solidFill>
                  <a:schemeClr val="bg1"/>
                </a:solidFill>
              </a:defRPr>
            </a:lvl1pPr>
          </a:lstStyle>
          <a:p>
            <a:fld id="{0B7FD31F-D1D0-4C46-96A6-28995EDA5A9B}" type="slidenum">
              <a:rPr lang="en-GB" smtClean="0"/>
              <a:pPr/>
              <a:t>‹Nº›</a:t>
            </a:fld>
            <a:endParaRPr lang="en-GB"/>
          </a:p>
        </p:txBody>
      </p:sp>
    </p:spTree>
    <p:extLst>
      <p:ext uri="{BB962C8B-B14F-4D97-AF65-F5344CB8AC3E}">
        <p14:creationId xmlns:p14="http://schemas.microsoft.com/office/powerpoint/2010/main" val="203858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92E763-2EB0-41EB-9E43-25BFE3E823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71" b="33233"/>
          <a:stretch/>
        </p:blipFill>
        <p:spPr>
          <a:xfrm>
            <a:off x="509231" y="6118553"/>
            <a:ext cx="2538356" cy="671120"/>
          </a:xfrm>
          <a:prstGeom prst="rect">
            <a:avLst/>
          </a:prstGeom>
        </p:spPr>
      </p:pic>
      <p:sp>
        <p:nvSpPr>
          <p:cNvPr id="8" name="Date Placeholder 3">
            <a:extLst>
              <a:ext uri="{FF2B5EF4-FFF2-40B4-BE49-F238E27FC236}">
                <a16:creationId xmlns:a16="http://schemas.microsoft.com/office/drawing/2014/main" id="{6DD49E9B-6123-44FC-8722-C4651DB80BF1}"/>
              </a:ext>
            </a:extLst>
          </p:cNvPr>
          <p:cNvSpPr>
            <a:spLocks noGrp="1"/>
          </p:cNvSpPr>
          <p:nvPr>
            <p:ph type="dt" sz="half" idx="10"/>
          </p:nvPr>
        </p:nvSpPr>
        <p:spPr>
          <a:xfrm>
            <a:off x="9933818" y="6369128"/>
            <a:ext cx="911939" cy="365125"/>
          </a:xfrm>
          <a:prstGeom prst="rect">
            <a:avLst/>
          </a:prstGeom>
        </p:spPr>
        <p:txBody>
          <a:bodyPr/>
          <a:lstStyle>
            <a:lvl1pPr>
              <a:defRPr>
                <a:solidFill>
                  <a:schemeClr val="bg1"/>
                </a:solidFill>
              </a:defRPr>
            </a:lvl1pPr>
          </a:lstStyle>
          <a:p>
            <a:r>
              <a:rPr lang="en-GB"/>
              <a:t>07/12/2018</a:t>
            </a:r>
          </a:p>
        </p:txBody>
      </p:sp>
      <p:sp>
        <p:nvSpPr>
          <p:cNvPr id="9" name="Footer Placeholder 4">
            <a:extLst>
              <a:ext uri="{FF2B5EF4-FFF2-40B4-BE49-F238E27FC236}">
                <a16:creationId xmlns:a16="http://schemas.microsoft.com/office/drawing/2014/main" id="{76CA5624-7773-4DF5-90D0-2588E2166589}"/>
              </a:ext>
            </a:extLst>
          </p:cNvPr>
          <p:cNvSpPr>
            <a:spLocks noGrp="1"/>
          </p:cNvSpPr>
          <p:nvPr>
            <p:ph type="ftr" sz="quarter" idx="11"/>
          </p:nvPr>
        </p:nvSpPr>
        <p:spPr>
          <a:xfrm>
            <a:off x="3188305" y="6369128"/>
            <a:ext cx="6297612" cy="365125"/>
          </a:xfrm>
          <a:prstGeom prst="rect">
            <a:avLst/>
          </a:prstGeom>
        </p:spPr>
        <p:txBody>
          <a:bodyPr/>
          <a:lstStyle/>
          <a:p>
            <a:endParaRPr lang="en-GB" dirty="0"/>
          </a:p>
        </p:txBody>
      </p:sp>
      <p:sp>
        <p:nvSpPr>
          <p:cNvPr id="10" name="Slide Number Placeholder 5">
            <a:extLst>
              <a:ext uri="{FF2B5EF4-FFF2-40B4-BE49-F238E27FC236}">
                <a16:creationId xmlns:a16="http://schemas.microsoft.com/office/drawing/2014/main" id="{5F1423FF-971F-4425-AE39-67009A94C20D}"/>
              </a:ext>
            </a:extLst>
          </p:cNvPr>
          <p:cNvSpPr>
            <a:spLocks noGrp="1"/>
          </p:cNvSpPr>
          <p:nvPr>
            <p:ph type="sldNum" sz="quarter" idx="12"/>
          </p:nvPr>
        </p:nvSpPr>
        <p:spPr>
          <a:xfrm>
            <a:off x="11319348" y="6369128"/>
            <a:ext cx="683339" cy="365125"/>
          </a:xfrm>
          <a:prstGeom prst="rect">
            <a:avLst/>
          </a:prstGeom>
        </p:spPr>
        <p:txBody>
          <a:bodyPr/>
          <a:lstStyle>
            <a:lvl1pPr>
              <a:defRPr>
                <a:solidFill>
                  <a:schemeClr val="bg1"/>
                </a:solidFill>
              </a:defRPr>
            </a:lvl1pPr>
          </a:lstStyle>
          <a:p>
            <a:fld id="{0B7FD31F-D1D0-4C46-96A6-28995EDA5A9B}" type="slidenum">
              <a:rPr lang="en-GB" smtClean="0"/>
              <a:pPr/>
              <a:t>‹Nº›</a:t>
            </a:fld>
            <a:endParaRPr lang="en-GB"/>
          </a:p>
        </p:txBody>
      </p:sp>
      <p:sp>
        <p:nvSpPr>
          <p:cNvPr id="13" name="Title Placeholder 1">
            <a:extLst>
              <a:ext uri="{FF2B5EF4-FFF2-40B4-BE49-F238E27FC236}">
                <a16:creationId xmlns:a16="http://schemas.microsoft.com/office/drawing/2014/main" id="{0B228033-70D8-4A07-A6F1-F91AD44A9007}"/>
              </a:ext>
            </a:extLst>
          </p:cNvPr>
          <p:cNvSpPr>
            <a:spLocks noGrp="1"/>
          </p:cNvSpPr>
          <p:nvPr>
            <p:ph type="title"/>
          </p:nvPr>
        </p:nvSpPr>
        <p:spPr>
          <a:xfrm>
            <a:off x="677334" y="320215"/>
            <a:ext cx="8596668" cy="1320800"/>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409377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pic>
        <p:nvPicPr>
          <p:cNvPr id="7" name="Picture 6">
            <a:extLst>
              <a:ext uri="{FF2B5EF4-FFF2-40B4-BE49-F238E27FC236}">
                <a16:creationId xmlns:a16="http://schemas.microsoft.com/office/drawing/2014/main" id="{5F92E763-2EB0-41EB-9E43-25BFE3E823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71" b="33233"/>
          <a:stretch/>
        </p:blipFill>
        <p:spPr>
          <a:xfrm>
            <a:off x="509231" y="6118553"/>
            <a:ext cx="2538356" cy="671120"/>
          </a:xfrm>
          <a:prstGeom prst="rect">
            <a:avLst/>
          </a:prstGeom>
        </p:spPr>
      </p:pic>
      <p:sp>
        <p:nvSpPr>
          <p:cNvPr id="8" name="Date Placeholder 3">
            <a:extLst>
              <a:ext uri="{FF2B5EF4-FFF2-40B4-BE49-F238E27FC236}">
                <a16:creationId xmlns:a16="http://schemas.microsoft.com/office/drawing/2014/main" id="{6DD49E9B-6123-44FC-8722-C4651DB80BF1}"/>
              </a:ext>
            </a:extLst>
          </p:cNvPr>
          <p:cNvSpPr>
            <a:spLocks noGrp="1"/>
          </p:cNvSpPr>
          <p:nvPr>
            <p:ph type="dt" sz="half" idx="10"/>
          </p:nvPr>
        </p:nvSpPr>
        <p:spPr>
          <a:xfrm>
            <a:off x="9933818" y="6369128"/>
            <a:ext cx="911939" cy="365125"/>
          </a:xfrm>
          <a:prstGeom prst="rect">
            <a:avLst/>
          </a:prstGeom>
        </p:spPr>
        <p:txBody>
          <a:bodyPr/>
          <a:lstStyle>
            <a:lvl1pPr>
              <a:defRPr>
                <a:solidFill>
                  <a:schemeClr val="bg1"/>
                </a:solidFill>
              </a:defRPr>
            </a:lvl1pPr>
          </a:lstStyle>
          <a:p>
            <a:r>
              <a:rPr lang="en-GB"/>
              <a:t>07/12/2018</a:t>
            </a:r>
          </a:p>
        </p:txBody>
      </p:sp>
      <p:sp>
        <p:nvSpPr>
          <p:cNvPr id="9" name="Footer Placeholder 4">
            <a:extLst>
              <a:ext uri="{FF2B5EF4-FFF2-40B4-BE49-F238E27FC236}">
                <a16:creationId xmlns:a16="http://schemas.microsoft.com/office/drawing/2014/main" id="{76CA5624-7773-4DF5-90D0-2588E2166589}"/>
              </a:ext>
            </a:extLst>
          </p:cNvPr>
          <p:cNvSpPr>
            <a:spLocks noGrp="1"/>
          </p:cNvSpPr>
          <p:nvPr>
            <p:ph type="ftr" sz="quarter" idx="11"/>
          </p:nvPr>
        </p:nvSpPr>
        <p:spPr>
          <a:xfrm>
            <a:off x="3188305" y="6369128"/>
            <a:ext cx="6297612" cy="365125"/>
          </a:xfrm>
          <a:prstGeom prst="rect">
            <a:avLst/>
          </a:prstGeom>
        </p:spPr>
        <p:txBody>
          <a:bodyPr/>
          <a:lstStyle/>
          <a:p>
            <a:endParaRPr lang="en-GB" dirty="0"/>
          </a:p>
        </p:txBody>
      </p:sp>
      <p:sp>
        <p:nvSpPr>
          <p:cNvPr id="10" name="Slide Number Placeholder 5">
            <a:extLst>
              <a:ext uri="{FF2B5EF4-FFF2-40B4-BE49-F238E27FC236}">
                <a16:creationId xmlns:a16="http://schemas.microsoft.com/office/drawing/2014/main" id="{5F1423FF-971F-4425-AE39-67009A94C20D}"/>
              </a:ext>
            </a:extLst>
          </p:cNvPr>
          <p:cNvSpPr>
            <a:spLocks noGrp="1"/>
          </p:cNvSpPr>
          <p:nvPr>
            <p:ph type="sldNum" sz="quarter" idx="12"/>
          </p:nvPr>
        </p:nvSpPr>
        <p:spPr>
          <a:xfrm>
            <a:off x="11319348" y="6369128"/>
            <a:ext cx="683339" cy="365125"/>
          </a:xfrm>
          <a:prstGeom prst="rect">
            <a:avLst/>
          </a:prstGeom>
        </p:spPr>
        <p:txBody>
          <a:bodyPr/>
          <a:lstStyle>
            <a:lvl1pPr>
              <a:defRPr>
                <a:solidFill>
                  <a:schemeClr val="bg1"/>
                </a:solidFill>
              </a:defRPr>
            </a:lvl1pPr>
          </a:lstStyle>
          <a:p>
            <a:fld id="{0B7FD31F-D1D0-4C46-96A6-28995EDA5A9B}" type="slidenum">
              <a:rPr lang="en-GB" smtClean="0"/>
              <a:pPr/>
              <a:t>‹Nº›</a:t>
            </a:fld>
            <a:endParaRPr lang="en-GB"/>
          </a:p>
        </p:txBody>
      </p:sp>
    </p:spTree>
    <p:extLst>
      <p:ext uri="{BB962C8B-B14F-4D97-AF65-F5344CB8AC3E}">
        <p14:creationId xmlns:p14="http://schemas.microsoft.com/office/powerpoint/2010/main" val="4093779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320215"/>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1641015"/>
            <a:ext cx="8596668" cy="440034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GB"/>
              <a:t>07/12/2018</a:t>
            </a: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B7FD31F-D1D0-4C46-96A6-28995EDA5A9B}" type="slidenum">
              <a:rPr lang="en-GB" smtClean="0"/>
              <a:t>‹Nº›</a:t>
            </a:fld>
            <a:endParaRPr lang="en-GB"/>
          </a:p>
        </p:txBody>
      </p:sp>
    </p:spTree>
    <p:extLst>
      <p:ext uri="{BB962C8B-B14F-4D97-AF65-F5344CB8AC3E}">
        <p14:creationId xmlns:p14="http://schemas.microsoft.com/office/powerpoint/2010/main" val="3363075233"/>
      </p:ext>
    </p:extLst>
  </p:cSld>
  <p:clrMap bg1="lt1" tx1="dk1" bg2="lt2" tx2="dk2" accent1="accent1" accent2="accent2" accent3="accent3" accent4="accent4" accent5="accent5" accent6="accent6" hlink="hlink" folHlink="folHlink"/>
  <p:sldLayoutIdLst>
    <p:sldLayoutId id="2147483831" r:id="rId1"/>
    <p:sldLayoutId id="2147483921" r:id="rId2"/>
    <p:sldLayoutId id="2147483832" r:id="rId3"/>
    <p:sldLayoutId id="2147483904" r:id="rId4"/>
    <p:sldLayoutId id="2147483834" r:id="rId5"/>
    <p:sldLayoutId id="2147483905" r:id="rId6"/>
    <p:sldLayoutId id="2147483906" r:id="rId7"/>
    <p:sldLayoutId id="214748383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845" r:id="rId18"/>
    <p:sldLayoutId id="2147483916" r:id="rId19"/>
    <p:sldLayoutId id="2147483917" r:id="rId20"/>
    <p:sldLayoutId id="2147483918" r:id="rId21"/>
    <p:sldLayoutId id="2147483919" r:id="rId22"/>
    <p:sldLayoutId id="2147483920" r:id="rId23"/>
    <p:sldLayoutId id="2147483939" r:id="rId24"/>
    <p:sldLayoutId id="2147483940" r:id="rId25"/>
  </p:sldLayoutIdLst>
  <p:hf hdr="0" ftr="0"/>
  <p:txStyles>
    <p:titleStyle>
      <a:lvl1pPr algn="l" defTabSz="457200" rtl="0" eaLnBrk="1" latinLnBrk="0" hangingPunct="1">
        <a:spcBef>
          <a:spcPct val="0"/>
        </a:spcBef>
        <a:buNone/>
        <a:defRPr sz="3600" kern="120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dihnet-community-1.fundingbox.com/" TargetMode="External"/><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hyperlink" Target="https://eur02.safelinks.protection.outlook.com/?url=https%3A%2F%2Ffundingbox.com%2Fc%2Fdihnet-community-1%2Fcollections%2Fdihnet-community-1&amp;data=02%7C01%7Cbegona.sanchez%40tecnalia.com%7C689d307149e74d5dfc7008d77427b406%7Cb235b67cbf484671b1a1da444c1bef66%7C0%7C0%7C637105586182819242&amp;sdata=I5Xi9%2Bvw5B%2BUUO6hjixdfF%2BSS5uWVaOSytD4Mmapg%2F8%3D&amp;reserved=0" TargetMode="Externa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hyperlink" Target="mailto:begona.sanchez@tecnalia.com" TargetMode="External"/><Relationship Id="rId2" Type="http://schemas.openxmlformats.org/officeDocument/2006/relationships/hyperlink" Target="https://dihnet.eu/" TargetMode="External"/><Relationship Id="rId1" Type="http://schemas.openxmlformats.org/officeDocument/2006/relationships/slideLayout" Target="../slideLayouts/slideLayout15.xml"/><Relationship Id="rId5" Type="http://schemas.openxmlformats.org/officeDocument/2006/relationships/hyperlink" Target="http://www.dihnet.eu/" TargetMode="External"/><Relationship Id="rId4" Type="http://schemas.openxmlformats.org/officeDocument/2006/relationships/hyperlink" Target="https://dihnet-community-1.fundingbox.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10.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hyperlink" Target="https://www.dihnet.eu/" TargetMode="External"/><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13.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4B0E2-08D9-48DE-887D-54B276F5A91A}"/>
              </a:ext>
            </a:extLst>
          </p:cNvPr>
          <p:cNvSpPr>
            <a:spLocks noGrp="1"/>
          </p:cNvSpPr>
          <p:nvPr>
            <p:ph type="ctrTitle"/>
          </p:nvPr>
        </p:nvSpPr>
        <p:spPr>
          <a:xfrm>
            <a:off x="268981" y="1230583"/>
            <a:ext cx="8974200" cy="1646302"/>
          </a:xfrm>
        </p:spPr>
        <p:txBody>
          <a:bodyPr/>
          <a:lstStyle/>
          <a:p>
            <a:r>
              <a:rPr lang="en-GB" sz="4800" dirty="0"/>
              <a:t>Pan-European collaboration</a:t>
            </a:r>
          </a:p>
        </p:txBody>
      </p:sp>
      <p:sp>
        <p:nvSpPr>
          <p:cNvPr id="3" name="Subtitle 2">
            <a:extLst>
              <a:ext uri="{FF2B5EF4-FFF2-40B4-BE49-F238E27FC236}">
                <a16:creationId xmlns:a16="http://schemas.microsoft.com/office/drawing/2014/main" id="{2E85D97E-8F88-4FCD-92D5-9E499044FDF3}"/>
              </a:ext>
            </a:extLst>
          </p:cNvPr>
          <p:cNvSpPr>
            <a:spLocks noGrp="1"/>
          </p:cNvSpPr>
          <p:nvPr>
            <p:ph type="subTitle" idx="1"/>
          </p:nvPr>
        </p:nvSpPr>
        <p:spPr>
          <a:xfrm>
            <a:off x="912577" y="3255953"/>
            <a:ext cx="8736268" cy="1096899"/>
          </a:xfrm>
        </p:spPr>
        <p:txBody>
          <a:bodyPr>
            <a:noAutofit/>
          </a:bodyPr>
          <a:lstStyle/>
          <a:p>
            <a:endParaRPr lang="en-GB" b="1" i="1" dirty="0"/>
          </a:p>
          <a:p>
            <a:r>
              <a:rPr lang="en-GB" b="1" i="1" dirty="0"/>
              <a:t>Digitalisation and New Technologies in AGRI-FOOD</a:t>
            </a:r>
          </a:p>
          <a:p>
            <a:r>
              <a:rPr lang="en-GB" b="1" dirty="0"/>
              <a:t>Exploring synergies between Digital Innovation Hubs and Agri-food Partnerships</a:t>
            </a:r>
            <a:r>
              <a:rPr lang="en-GB" dirty="0"/>
              <a:t> </a:t>
            </a:r>
          </a:p>
          <a:p>
            <a:r>
              <a:rPr lang="en-GB" sz="2800" b="1" i="1" dirty="0">
                <a:solidFill>
                  <a:srgbClr val="203481"/>
                </a:solidFill>
              </a:rPr>
              <a:t>Potential synergies between networked DIHs and AF partnerships</a:t>
            </a:r>
          </a:p>
          <a:p>
            <a:r>
              <a:rPr lang="en-GB" sz="2800" b="1" i="1" dirty="0">
                <a:solidFill>
                  <a:srgbClr val="203481"/>
                </a:solidFill>
              </a:rPr>
              <a:t>Málaga, 04 Dec 2019</a:t>
            </a:r>
          </a:p>
          <a:p>
            <a:endParaRPr lang="es-ES" dirty="0"/>
          </a:p>
        </p:txBody>
      </p:sp>
      <p:sp>
        <p:nvSpPr>
          <p:cNvPr id="4" name="TextBox 3">
            <a:extLst>
              <a:ext uri="{FF2B5EF4-FFF2-40B4-BE49-F238E27FC236}">
                <a16:creationId xmlns:a16="http://schemas.microsoft.com/office/drawing/2014/main" id="{9140DD7E-E68C-4BD8-B215-6FEF295939DE}"/>
              </a:ext>
            </a:extLst>
          </p:cNvPr>
          <p:cNvSpPr txBox="1"/>
          <p:nvPr/>
        </p:nvSpPr>
        <p:spPr>
          <a:xfrm>
            <a:off x="660696" y="2732733"/>
            <a:ext cx="9240030" cy="523220"/>
          </a:xfrm>
          <a:prstGeom prst="rect">
            <a:avLst/>
          </a:prstGeom>
          <a:noFill/>
        </p:spPr>
        <p:txBody>
          <a:bodyPr wrap="none" rtlCol="0">
            <a:spAutoFit/>
          </a:bodyPr>
          <a:lstStyle/>
          <a:p>
            <a:pPr algn="r"/>
            <a:r>
              <a:rPr lang="nl-NL" sz="2800" i="1" dirty="0">
                <a:solidFill>
                  <a:schemeClr val="accent2"/>
                </a:solidFill>
              </a:rPr>
              <a:t>Creating a European network of Digital Innovation Hubs</a:t>
            </a:r>
          </a:p>
        </p:txBody>
      </p:sp>
      <p:pic>
        <p:nvPicPr>
          <p:cNvPr id="5" name="Picture 2" descr="Afbeeldingsresultaat voor eu logo h2020">
            <a:extLst>
              <a:ext uri="{FF2B5EF4-FFF2-40B4-BE49-F238E27FC236}">
                <a16:creationId xmlns:a16="http://schemas.microsoft.com/office/drawing/2014/main" id="{2C63E923-81C5-43F5-81C6-549ABA915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2865" y="274987"/>
            <a:ext cx="950961" cy="660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2B8988-88F5-48C0-B9F8-606B660C505B}"/>
              </a:ext>
            </a:extLst>
          </p:cNvPr>
          <p:cNvSpPr>
            <a:spLocks noGrp="1"/>
          </p:cNvSpPr>
          <p:nvPr>
            <p:ph type="title"/>
          </p:nvPr>
        </p:nvSpPr>
        <p:spPr>
          <a:xfrm>
            <a:off x="242301" y="130653"/>
            <a:ext cx="8911973" cy="960000"/>
          </a:xfrm>
        </p:spPr>
        <p:txBody>
          <a:bodyPr>
            <a:normAutofit fontScale="90000"/>
          </a:bodyPr>
          <a:lstStyle/>
          <a:p>
            <a:r>
              <a:rPr lang="en-GB" dirty="0"/>
              <a:t>DIHNET.EU Community: how can we interact?</a:t>
            </a:r>
          </a:p>
        </p:txBody>
      </p:sp>
      <p:sp>
        <p:nvSpPr>
          <p:cNvPr id="14" name="CuadroTexto 13">
            <a:extLst>
              <a:ext uri="{FF2B5EF4-FFF2-40B4-BE49-F238E27FC236}">
                <a16:creationId xmlns:a16="http://schemas.microsoft.com/office/drawing/2014/main" id="{E570003A-5222-42E8-AC7B-86C0A4E1CF35}"/>
              </a:ext>
            </a:extLst>
          </p:cNvPr>
          <p:cNvSpPr txBox="1"/>
          <p:nvPr/>
        </p:nvSpPr>
        <p:spPr>
          <a:xfrm>
            <a:off x="334915" y="877296"/>
            <a:ext cx="5210765" cy="461665"/>
          </a:xfrm>
          <a:prstGeom prst="rect">
            <a:avLst/>
          </a:prstGeom>
          <a:noFill/>
        </p:spPr>
        <p:txBody>
          <a:bodyPr wrap="square" rtlCol="0">
            <a:spAutoFit/>
          </a:bodyPr>
          <a:lstStyle/>
          <a:p>
            <a:pPr marL="457189" indent="-457189">
              <a:buAutoNum type="arabicPeriod"/>
            </a:pPr>
            <a:r>
              <a:rPr lang="en-GB" sz="2400" b="1" dirty="0">
                <a:solidFill>
                  <a:srgbClr val="002060"/>
                </a:solidFill>
              </a:rPr>
              <a:t>Join</a:t>
            </a:r>
          </a:p>
        </p:txBody>
      </p:sp>
      <p:sp>
        <p:nvSpPr>
          <p:cNvPr id="15" name="CuadroTexto 14">
            <a:extLst>
              <a:ext uri="{FF2B5EF4-FFF2-40B4-BE49-F238E27FC236}">
                <a16:creationId xmlns:a16="http://schemas.microsoft.com/office/drawing/2014/main" id="{F2007EB2-63E8-4747-9244-170F52D6F504}"/>
              </a:ext>
            </a:extLst>
          </p:cNvPr>
          <p:cNvSpPr txBox="1"/>
          <p:nvPr/>
        </p:nvSpPr>
        <p:spPr>
          <a:xfrm>
            <a:off x="5966059" y="924708"/>
            <a:ext cx="4434999" cy="461665"/>
          </a:xfrm>
          <a:prstGeom prst="rect">
            <a:avLst/>
          </a:prstGeom>
          <a:noFill/>
        </p:spPr>
        <p:txBody>
          <a:bodyPr wrap="square" rtlCol="0">
            <a:spAutoFit/>
          </a:bodyPr>
          <a:lstStyle/>
          <a:p>
            <a:r>
              <a:rPr lang="en-GB" sz="2400" b="1" dirty="0">
                <a:solidFill>
                  <a:srgbClr val="002060"/>
                </a:solidFill>
              </a:rPr>
              <a:t>4. Connect</a:t>
            </a:r>
          </a:p>
        </p:txBody>
      </p:sp>
      <p:sp>
        <p:nvSpPr>
          <p:cNvPr id="17" name="CuadroTexto 16">
            <a:extLst>
              <a:ext uri="{FF2B5EF4-FFF2-40B4-BE49-F238E27FC236}">
                <a16:creationId xmlns:a16="http://schemas.microsoft.com/office/drawing/2014/main" id="{664816A5-BEF5-4B9A-B68F-C06F7A83523C}"/>
              </a:ext>
            </a:extLst>
          </p:cNvPr>
          <p:cNvSpPr txBox="1"/>
          <p:nvPr/>
        </p:nvSpPr>
        <p:spPr>
          <a:xfrm>
            <a:off x="397834" y="2497892"/>
            <a:ext cx="3203169" cy="461665"/>
          </a:xfrm>
          <a:prstGeom prst="rect">
            <a:avLst/>
          </a:prstGeom>
          <a:noFill/>
        </p:spPr>
        <p:txBody>
          <a:bodyPr wrap="square" rtlCol="0">
            <a:spAutoFit/>
          </a:bodyPr>
          <a:lstStyle/>
          <a:p>
            <a:r>
              <a:rPr lang="en-GB" sz="2400" b="1" dirty="0">
                <a:solidFill>
                  <a:srgbClr val="002060"/>
                </a:solidFill>
              </a:rPr>
              <a:t>2. Profile</a:t>
            </a:r>
          </a:p>
        </p:txBody>
      </p:sp>
      <p:sp>
        <p:nvSpPr>
          <p:cNvPr id="19" name="CuadroTexto 18">
            <a:extLst>
              <a:ext uri="{FF2B5EF4-FFF2-40B4-BE49-F238E27FC236}">
                <a16:creationId xmlns:a16="http://schemas.microsoft.com/office/drawing/2014/main" id="{293C7A88-5BE1-43A0-955E-322B33C52F76}"/>
              </a:ext>
            </a:extLst>
          </p:cNvPr>
          <p:cNvSpPr txBox="1"/>
          <p:nvPr/>
        </p:nvSpPr>
        <p:spPr>
          <a:xfrm>
            <a:off x="2478458" y="2559734"/>
            <a:ext cx="5210765" cy="461665"/>
          </a:xfrm>
          <a:prstGeom prst="rect">
            <a:avLst/>
          </a:prstGeom>
          <a:noFill/>
        </p:spPr>
        <p:txBody>
          <a:bodyPr wrap="square" rtlCol="0">
            <a:spAutoFit/>
          </a:bodyPr>
          <a:lstStyle/>
          <a:p>
            <a:r>
              <a:rPr lang="en-GB" sz="2400" b="1" dirty="0">
                <a:solidFill>
                  <a:srgbClr val="002060"/>
                </a:solidFill>
              </a:rPr>
              <a:t>3. Introduce yourself</a:t>
            </a:r>
          </a:p>
        </p:txBody>
      </p:sp>
      <p:pic>
        <p:nvPicPr>
          <p:cNvPr id="9" name="Imagen 8">
            <a:hlinkClick r:id="rId3"/>
            <a:extLst>
              <a:ext uri="{FF2B5EF4-FFF2-40B4-BE49-F238E27FC236}">
                <a16:creationId xmlns:a16="http://schemas.microsoft.com/office/drawing/2014/main" id="{CDEA9B79-BB7C-4B98-9941-99F8EA0EB9C4}"/>
              </a:ext>
            </a:extLst>
          </p:cNvPr>
          <p:cNvPicPr>
            <a:picLocks noChangeAspect="1"/>
          </p:cNvPicPr>
          <p:nvPr/>
        </p:nvPicPr>
        <p:blipFill rotWithShape="1">
          <a:blip r:embed="rId4"/>
          <a:srcRect l="40637" t="69369" r="41278" b="17879"/>
          <a:stretch/>
        </p:blipFill>
        <p:spPr>
          <a:xfrm>
            <a:off x="332735" y="1496733"/>
            <a:ext cx="2204927" cy="874164"/>
          </a:xfrm>
          <a:prstGeom prst="rect">
            <a:avLst/>
          </a:prstGeom>
        </p:spPr>
        <p:style>
          <a:lnRef idx="2">
            <a:schemeClr val="accent1"/>
          </a:lnRef>
          <a:fillRef idx="1">
            <a:schemeClr val="lt1"/>
          </a:fillRef>
          <a:effectRef idx="0">
            <a:schemeClr val="accent1"/>
          </a:effectRef>
          <a:fontRef idx="minor">
            <a:schemeClr val="dk1"/>
          </a:fontRef>
        </p:style>
      </p:pic>
      <p:pic>
        <p:nvPicPr>
          <p:cNvPr id="12" name="Imagen 11">
            <a:extLst>
              <a:ext uri="{FF2B5EF4-FFF2-40B4-BE49-F238E27FC236}">
                <a16:creationId xmlns:a16="http://schemas.microsoft.com/office/drawing/2014/main" id="{574A2E6A-E14C-453D-A37E-00C5A3765075}"/>
              </a:ext>
            </a:extLst>
          </p:cNvPr>
          <p:cNvPicPr>
            <a:picLocks noChangeAspect="1"/>
          </p:cNvPicPr>
          <p:nvPr/>
        </p:nvPicPr>
        <p:blipFill rotWithShape="1">
          <a:blip r:embed="rId5"/>
          <a:srcRect l="26902" t="12752" r="50275" b="7334"/>
          <a:stretch/>
        </p:blipFill>
        <p:spPr>
          <a:xfrm>
            <a:off x="397834" y="2990334"/>
            <a:ext cx="1920193" cy="3780047"/>
          </a:xfrm>
          <a:prstGeom prst="rect">
            <a:avLst/>
          </a:prstGeom>
        </p:spPr>
        <p:style>
          <a:lnRef idx="2">
            <a:schemeClr val="accent5"/>
          </a:lnRef>
          <a:fillRef idx="1">
            <a:schemeClr val="lt1"/>
          </a:fillRef>
          <a:effectRef idx="0">
            <a:schemeClr val="accent5"/>
          </a:effectRef>
          <a:fontRef idx="minor">
            <a:schemeClr val="dk1"/>
          </a:fontRef>
        </p:style>
      </p:pic>
      <p:sp>
        <p:nvSpPr>
          <p:cNvPr id="21" name="CuadroTexto 20">
            <a:extLst>
              <a:ext uri="{FF2B5EF4-FFF2-40B4-BE49-F238E27FC236}">
                <a16:creationId xmlns:a16="http://schemas.microsoft.com/office/drawing/2014/main" id="{5DF29729-CF7D-43B0-9E2A-7785419745FC}"/>
              </a:ext>
            </a:extLst>
          </p:cNvPr>
          <p:cNvSpPr txBox="1"/>
          <p:nvPr/>
        </p:nvSpPr>
        <p:spPr>
          <a:xfrm>
            <a:off x="8440639" y="961301"/>
            <a:ext cx="4434999" cy="461665"/>
          </a:xfrm>
          <a:prstGeom prst="rect">
            <a:avLst/>
          </a:prstGeom>
          <a:noFill/>
        </p:spPr>
        <p:txBody>
          <a:bodyPr wrap="square" rtlCol="0">
            <a:spAutoFit/>
          </a:bodyPr>
          <a:lstStyle/>
          <a:p>
            <a:r>
              <a:rPr lang="en-GB" sz="2400" b="1" dirty="0">
                <a:solidFill>
                  <a:srgbClr val="002060"/>
                </a:solidFill>
              </a:rPr>
              <a:t>5. Don’t miss anything!</a:t>
            </a:r>
          </a:p>
        </p:txBody>
      </p:sp>
      <p:pic>
        <p:nvPicPr>
          <p:cNvPr id="22" name="Imagen 21">
            <a:extLst>
              <a:ext uri="{FF2B5EF4-FFF2-40B4-BE49-F238E27FC236}">
                <a16:creationId xmlns:a16="http://schemas.microsoft.com/office/drawing/2014/main" id="{0D2443B1-27C5-4333-8F19-CEFAF2060A76}"/>
              </a:ext>
            </a:extLst>
          </p:cNvPr>
          <p:cNvPicPr>
            <a:picLocks noChangeAspect="1"/>
          </p:cNvPicPr>
          <p:nvPr/>
        </p:nvPicPr>
        <p:blipFill rotWithShape="1">
          <a:blip r:embed="rId6"/>
          <a:srcRect l="24225" t="19468" r="3897" b="9338"/>
          <a:stretch/>
        </p:blipFill>
        <p:spPr>
          <a:xfrm>
            <a:off x="8641866" y="1672692"/>
            <a:ext cx="3518383" cy="1959301"/>
          </a:xfrm>
          <a:prstGeom prst="rect">
            <a:avLst/>
          </a:prstGeom>
          <a:ln>
            <a:solidFill>
              <a:schemeClr val="accent1"/>
            </a:solidFill>
          </a:ln>
        </p:spPr>
      </p:pic>
      <p:pic>
        <p:nvPicPr>
          <p:cNvPr id="23" name="Imagen 22">
            <a:extLst>
              <a:ext uri="{FF2B5EF4-FFF2-40B4-BE49-F238E27FC236}">
                <a16:creationId xmlns:a16="http://schemas.microsoft.com/office/drawing/2014/main" id="{81FA6B48-74CC-420D-BC89-CD9266C117FF}"/>
              </a:ext>
            </a:extLst>
          </p:cNvPr>
          <p:cNvPicPr>
            <a:picLocks noChangeAspect="1"/>
          </p:cNvPicPr>
          <p:nvPr/>
        </p:nvPicPr>
        <p:blipFill rotWithShape="1">
          <a:blip r:embed="rId7"/>
          <a:srcRect l="84435" t="9069" b="48162"/>
          <a:stretch/>
        </p:blipFill>
        <p:spPr>
          <a:xfrm>
            <a:off x="9947353" y="3103751"/>
            <a:ext cx="1661976" cy="2567455"/>
          </a:xfrm>
          <a:prstGeom prst="rect">
            <a:avLst/>
          </a:prstGeom>
          <a:ln w="19050">
            <a:solidFill>
              <a:schemeClr val="accent2">
                <a:lumMod val="60000"/>
                <a:lumOff val="40000"/>
              </a:schemeClr>
            </a:solidFill>
          </a:ln>
        </p:spPr>
      </p:pic>
      <p:pic>
        <p:nvPicPr>
          <p:cNvPr id="24" name="Imagen 23">
            <a:extLst>
              <a:ext uri="{FF2B5EF4-FFF2-40B4-BE49-F238E27FC236}">
                <a16:creationId xmlns:a16="http://schemas.microsoft.com/office/drawing/2014/main" id="{D5D0B0FC-7988-4EB2-AFA1-0AB6712CE157}"/>
              </a:ext>
            </a:extLst>
          </p:cNvPr>
          <p:cNvPicPr>
            <a:picLocks noChangeAspect="1"/>
          </p:cNvPicPr>
          <p:nvPr/>
        </p:nvPicPr>
        <p:blipFill rotWithShape="1">
          <a:blip r:embed="rId8"/>
          <a:srcRect t="1" r="831" b="1"/>
          <a:stretch/>
        </p:blipFill>
        <p:spPr>
          <a:xfrm>
            <a:off x="2478458" y="3234095"/>
            <a:ext cx="4410317" cy="2560756"/>
          </a:xfrm>
          <a:prstGeom prst="rect">
            <a:avLst/>
          </a:prstGeom>
        </p:spPr>
      </p:pic>
      <p:pic>
        <p:nvPicPr>
          <p:cNvPr id="11" name="Marcador de contenido 10">
            <a:extLst>
              <a:ext uri="{FF2B5EF4-FFF2-40B4-BE49-F238E27FC236}">
                <a16:creationId xmlns:a16="http://schemas.microsoft.com/office/drawing/2014/main" id="{D26FC1C3-7B03-44FF-9EC5-9CE58CD9ED64}"/>
              </a:ext>
            </a:extLst>
          </p:cNvPr>
          <p:cNvPicPr>
            <a:picLocks noGrp="1" noChangeAspect="1"/>
          </p:cNvPicPr>
          <p:nvPr>
            <p:ph idx="1"/>
          </p:nvPr>
        </p:nvPicPr>
        <p:blipFill rotWithShape="1">
          <a:blip r:embed="rId9"/>
          <a:srcRect l="34491" t="9746" r="31361" b="11092"/>
          <a:stretch/>
        </p:blipFill>
        <p:spPr>
          <a:xfrm>
            <a:off x="6096000" y="1640866"/>
            <a:ext cx="2107344" cy="2746613"/>
          </a:xfrm>
          <a:prstGeom prst="rect">
            <a:avLst/>
          </a:prstGeom>
          <a:ln w="28575">
            <a:solidFill>
              <a:schemeClr val="accent2">
                <a:lumMod val="60000"/>
                <a:lumOff val="40000"/>
              </a:schemeClr>
            </a:solidFill>
          </a:ln>
        </p:spPr>
      </p:pic>
    </p:spTree>
    <p:extLst>
      <p:ext uri="{BB962C8B-B14F-4D97-AF65-F5344CB8AC3E}">
        <p14:creationId xmlns:p14="http://schemas.microsoft.com/office/powerpoint/2010/main" val="263505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92F2C2-250A-4FE2-B9DF-96D7CD5A10CA}"/>
              </a:ext>
            </a:extLst>
          </p:cNvPr>
          <p:cNvSpPr>
            <a:spLocks noGrp="1"/>
          </p:cNvSpPr>
          <p:nvPr>
            <p:ph type="title"/>
          </p:nvPr>
        </p:nvSpPr>
        <p:spPr>
          <a:xfrm>
            <a:off x="566400" y="142800"/>
            <a:ext cx="11068800" cy="960000"/>
          </a:xfrm>
        </p:spPr>
        <p:txBody>
          <a:bodyPr/>
          <a:lstStyle/>
          <a:p>
            <a:r>
              <a:rPr lang="en-US" dirty="0"/>
              <a:t>DIHNET Community also offers</a:t>
            </a:r>
          </a:p>
        </p:txBody>
      </p:sp>
      <p:sp>
        <p:nvSpPr>
          <p:cNvPr id="3" name="Marcador de contenido 2">
            <a:extLst>
              <a:ext uri="{FF2B5EF4-FFF2-40B4-BE49-F238E27FC236}">
                <a16:creationId xmlns:a16="http://schemas.microsoft.com/office/drawing/2014/main" id="{CE191F1C-1C95-4760-A61B-147A5A6B2BF4}"/>
              </a:ext>
            </a:extLst>
          </p:cNvPr>
          <p:cNvSpPr>
            <a:spLocks noGrp="1"/>
          </p:cNvSpPr>
          <p:nvPr>
            <p:ph idx="1"/>
          </p:nvPr>
        </p:nvSpPr>
        <p:spPr>
          <a:xfrm>
            <a:off x="566402" y="1102800"/>
            <a:ext cx="9230742" cy="5386800"/>
          </a:xfrm>
        </p:spPr>
        <p:txBody>
          <a:bodyPr>
            <a:normAutofit/>
          </a:bodyPr>
          <a:lstStyle/>
          <a:p>
            <a:r>
              <a:rPr lang="en-GB" b="1" u="sng" dirty="0">
                <a:solidFill>
                  <a:schemeClr val="accent1"/>
                </a:solidFill>
              </a:rPr>
              <a:t>Private &amp; public spaces</a:t>
            </a:r>
            <a:r>
              <a:rPr lang="en-GB" dirty="0">
                <a:solidFill>
                  <a:schemeClr val="accent2"/>
                </a:solidFill>
              </a:rPr>
              <a:t>. </a:t>
            </a:r>
            <a:r>
              <a:rPr lang="en-GB" dirty="0"/>
              <a:t>Each DIH can create a private space (subcommunity)</a:t>
            </a:r>
          </a:p>
          <a:p>
            <a:r>
              <a:rPr lang="en-GB" dirty="0"/>
              <a:t>Check the </a:t>
            </a:r>
            <a:r>
              <a:rPr lang="en-GB" b="1" dirty="0">
                <a:solidFill>
                  <a:schemeClr val="accent2"/>
                </a:solidFill>
              </a:rPr>
              <a:t>Collections</a:t>
            </a:r>
            <a:r>
              <a:rPr lang="en-GB" dirty="0"/>
              <a:t>:</a:t>
            </a:r>
          </a:p>
          <a:p>
            <a:pPr lvl="1">
              <a:buFont typeface="Arial" panose="020B0604020202020204" pitchFamily="34" charset="0"/>
              <a:buChar char="•"/>
            </a:pPr>
            <a:r>
              <a:rPr lang="en-GB" dirty="0"/>
              <a:t>Know your ecosystem</a:t>
            </a:r>
          </a:p>
          <a:p>
            <a:pPr lvl="1">
              <a:buFont typeface="Arial" panose="020B0604020202020204" pitchFamily="34" charset="0"/>
              <a:buChar char="•"/>
            </a:pPr>
            <a:r>
              <a:rPr lang="en-GB" dirty="0"/>
              <a:t>DIHs related initiatives and projects</a:t>
            </a:r>
          </a:p>
          <a:p>
            <a:r>
              <a:rPr lang="en-GB" dirty="0"/>
              <a:t>"</a:t>
            </a:r>
            <a:r>
              <a:rPr lang="en-GB" b="1" dirty="0">
                <a:solidFill>
                  <a:schemeClr val="accent2"/>
                </a:solidFill>
                <a:hlinkClick r:id="rId2">
                  <a:extLst>
                    <a:ext uri="{A12FA001-AC4F-418D-AE19-62706E023703}">
                      <ahyp:hlinkClr xmlns:ahyp="http://schemas.microsoft.com/office/drawing/2018/hyperlinkcolor" val="tx"/>
                    </a:ext>
                  </a:extLst>
                </a:hlinkClick>
              </a:rPr>
              <a:t>DIHs Academy</a:t>
            </a:r>
            <a:r>
              <a:rPr lang="en-GB" dirty="0"/>
              <a:t>" focused on training and learning materials.</a:t>
            </a:r>
          </a:p>
          <a:p>
            <a:r>
              <a:rPr lang="en-GB" b="1" dirty="0">
                <a:solidFill>
                  <a:schemeClr val="accent2"/>
                </a:solidFill>
              </a:rPr>
              <a:t>Targeted Working Groups: </a:t>
            </a:r>
            <a:r>
              <a:rPr lang="en-GB" dirty="0"/>
              <a:t>for interested DIHs in in-depth collaboration.</a:t>
            </a:r>
          </a:p>
        </p:txBody>
      </p:sp>
      <p:sp>
        <p:nvSpPr>
          <p:cNvPr id="4" name="Marcador de número de diapositiva 3">
            <a:extLst>
              <a:ext uri="{FF2B5EF4-FFF2-40B4-BE49-F238E27FC236}">
                <a16:creationId xmlns:a16="http://schemas.microsoft.com/office/drawing/2014/main" id="{CEC062C0-1DDA-499E-A601-8758B652C9A6}"/>
              </a:ext>
            </a:extLst>
          </p:cNvPr>
          <p:cNvSpPr>
            <a:spLocks noGrp="1"/>
          </p:cNvSpPr>
          <p:nvPr>
            <p:ph type="sldNum" sz="quarter" idx="4"/>
          </p:nvPr>
        </p:nvSpPr>
        <p:spPr/>
        <p:txBody>
          <a:bodyPr/>
          <a:lstStyle/>
          <a:p>
            <a:fld id="{6CD44126-CD28-6A41-8849-1FDC38168F7B}" type="slidenum">
              <a:rPr lang="en-GB" smtClean="0"/>
              <a:t>11</a:t>
            </a:fld>
            <a:endParaRPr lang="en-GB" dirty="0"/>
          </a:p>
        </p:txBody>
      </p:sp>
    </p:spTree>
    <p:extLst>
      <p:ext uri="{BB962C8B-B14F-4D97-AF65-F5344CB8AC3E}">
        <p14:creationId xmlns:p14="http://schemas.microsoft.com/office/powerpoint/2010/main" val="251583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92F2C2-250A-4FE2-B9DF-96D7CD5A10CA}"/>
              </a:ext>
            </a:extLst>
          </p:cNvPr>
          <p:cNvSpPr>
            <a:spLocks noGrp="1"/>
          </p:cNvSpPr>
          <p:nvPr>
            <p:ph type="title"/>
          </p:nvPr>
        </p:nvSpPr>
        <p:spPr>
          <a:xfrm>
            <a:off x="335664" y="219766"/>
            <a:ext cx="9054916" cy="1320800"/>
          </a:xfrm>
        </p:spPr>
        <p:txBody>
          <a:bodyPr anchor="t">
            <a:normAutofit/>
          </a:bodyPr>
          <a:lstStyle/>
          <a:p>
            <a:r>
              <a:rPr lang="en-US" b="1" dirty="0"/>
              <a:t>3. Taking part in the DIHNET Working Groups</a:t>
            </a:r>
          </a:p>
        </p:txBody>
      </p:sp>
      <p:sp>
        <p:nvSpPr>
          <p:cNvPr id="3" name="Marcador de contenido 2">
            <a:extLst>
              <a:ext uri="{FF2B5EF4-FFF2-40B4-BE49-F238E27FC236}">
                <a16:creationId xmlns:a16="http://schemas.microsoft.com/office/drawing/2014/main" id="{CE191F1C-1C95-4760-A61B-147A5A6B2BF4}"/>
              </a:ext>
            </a:extLst>
          </p:cNvPr>
          <p:cNvSpPr>
            <a:spLocks noGrp="1"/>
          </p:cNvSpPr>
          <p:nvPr>
            <p:ph idx="1"/>
          </p:nvPr>
        </p:nvSpPr>
        <p:spPr>
          <a:xfrm>
            <a:off x="734452" y="1817726"/>
            <a:ext cx="5224559" cy="4160108"/>
          </a:xfrm>
        </p:spPr>
        <p:txBody>
          <a:bodyPr>
            <a:normAutofit lnSpcReduction="10000"/>
          </a:bodyPr>
          <a:lstStyle/>
          <a:p>
            <a:pPr>
              <a:lnSpc>
                <a:spcPct val="90000"/>
              </a:lnSpc>
            </a:pPr>
            <a:r>
              <a:rPr lang="en-GB" sz="2400" dirty="0"/>
              <a:t>To make the </a:t>
            </a:r>
            <a:r>
              <a:rPr lang="en-GB" sz="2400" b="1" dirty="0">
                <a:solidFill>
                  <a:schemeClr val="accent2"/>
                </a:solidFill>
              </a:rPr>
              <a:t>EU DIH Community active and dynamic</a:t>
            </a:r>
            <a:r>
              <a:rPr lang="en-GB" sz="2400" dirty="0"/>
              <a:t>; to foster continuous exchange of experiences and networking amongst DIHs and support cooperation with a unique focus, approach and common understanding. </a:t>
            </a:r>
          </a:p>
          <a:p>
            <a:pPr>
              <a:lnSpc>
                <a:spcPct val="90000"/>
              </a:lnSpc>
            </a:pPr>
            <a:r>
              <a:rPr lang="en-GB" sz="2400" dirty="0"/>
              <a:t>Working Groups </a:t>
            </a:r>
            <a:r>
              <a:rPr lang="en-GB" sz="2400" b="1" dirty="0">
                <a:solidFill>
                  <a:schemeClr val="accent2"/>
                </a:solidFill>
              </a:rPr>
              <a:t>are providers of strategic information and evidence</a:t>
            </a:r>
            <a:r>
              <a:rPr lang="en-GB" sz="2400" dirty="0"/>
              <a:t> on needs, expectations, obstacles, gaps as well as </a:t>
            </a:r>
            <a:r>
              <a:rPr lang="en-GB" sz="2400" b="1" dirty="0">
                <a:solidFill>
                  <a:schemeClr val="accent2"/>
                </a:solidFill>
              </a:rPr>
              <a:t>inputs </a:t>
            </a:r>
            <a:r>
              <a:rPr lang="en-GB" sz="2400" dirty="0"/>
              <a:t>for </a:t>
            </a:r>
            <a:r>
              <a:rPr lang="en-GB" sz="2400" b="1" dirty="0">
                <a:solidFill>
                  <a:schemeClr val="accent2"/>
                </a:solidFill>
              </a:rPr>
              <a:t>policy making</a:t>
            </a:r>
            <a:r>
              <a:rPr lang="en-GB" sz="2400" dirty="0"/>
              <a:t>. </a:t>
            </a:r>
            <a:endParaRPr lang="es-ES" sz="2400" dirty="0"/>
          </a:p>
          <a:p>
            <a:pPr>
              <a:lnSpc>
                <a:spcPct val="90000"/>
              </a:lnSpc>
            </a:pPr>
            <a:endParaRPr lang="en-US" sz="2400" b="1" dirty="0"/>
          </a:p>
          <a:p>
            <a:pPr>
              <a:lnSpc>
                <a:spcPct val="90000"/>
              </a:lnSpc>
            </a:pPr>
            <a:endParaRPr lang="en-GB" sz="2000" dirty="0"/>
          </a:p>
        </p:txBody>
      </p:sp>
      <p:pic>
        <p:nvPicPr>
          <p:cNvPr id="5" name="Imagen 4">
            <a:extLst>
              <a:ext uri="{FF2B5EF4-FFF2-40B4-BE49-F238E27FC236}">
                <a16:creationId xmlns:a16="http://schemas.microsoft.com/office/drawing/2014/main" id="{76139970-A460-4D5E-8351-A5D32576950B}"/>
              </a:ext>
            </a:extLst>
          </p:cNvPr>
          <p:cNvPicPr>
            <a:picLocks noChangeAspect="1"/>
          </p:cNvPicPr>
          <p:nvPr/>
        </p:nvPicPr>
        <p:blipFill>
          <a:blip r:embed="rId2"/>
          <a:stretch>
            <a:fillRect/>
          </a:stretch>
        </p:blipFill>
        <p:spPr>
          <a:xfrm>
            <a:off x="6098186" y="1270000"/>
            <a:ext cx="6770971" cy="4707834"/>
          </a:xfrm>
          <a:prstGeom prst="rect">
            <a:avLst/>
          </a:prstGeom>
        </p:spPr>
      </p:pic>
      <p:sp>
        <p:nvSpPr>
          <p:cNvPr id="4" name="Marcador de número de diapositiva 3">
            <a:extLst>
              <a:ext uri="{FF2B5EF4-FFF2-40B4-BE49-F238E27FC236}">
                <a16:creationId xmlns:a16="http://schemas.microsoft.com/office/drawing/2014/main" id="{CEC062C0-1DDA-499E-A601-8758B652C9A6}"/>
              </a:ext>
            </a:extLst>
          </p:cNvPr>
          <p:cNvSpPr>
            <a:spLocks noGrp="1"/>
          </p:cNvSpPr>
          <p:nvPr>
            <p:ph type="sldNum" sz="quarter" idx="4"/>
          </p:nvPr>
        </p:nvSpPr>
        <p:spPr>
          <a:xfrm>
            <a:off x="8590663" y="6041362"/>
            <a:ext cx="683339" cy="365125"/>
          </a:xfrm>
        </p:spPr>
        <p:txBody>
          <a:bodyPr>
            <a:normAutofit/>
          </a:bodyPr>
          <a:lstStyle/>
          <a:p>
            <a:pPr>
              <a:spcAft>
                <a:spcPts val="600"/>
              </a:spcAft>
            </a:pPr>
            <a:fld id="{6CD44126-CD28-6A41-8849-1FDC38168F7B}" type="slidenum">
              <a:rPr lang="en-GB" smtClean="0"/>
              <a:pPr>
                <a:spcAft>
                  <a:spcPts val="600"/>
                </a:spcAft>
              </a:pPr>
              <a:t>12</a:t>
            </a:fld>
            <a:endParaRPr lang="en-GB"/>
          </a:p>
        </p:txBody>
      </p:sp>
    </p:spTree>
    <p:extLst>
      <p:ext uri="{BB962C8B-B14F-4D97-AF65-F5344CB8AC3E}">
        <p14:creationId xmlns:p14="http://schemas.microsoft.com/office/powerpoint/2010/main" val="208580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3B3BDDF-AC59-4F49-8004-95230A10E399}"/>
              </a:ext>
            </a:extLst>
          </p:cNvPr>
          <p:cNvSpPr>
            <a:spLocks noGrp="1"/>
          </p:cNvSpPr>
          <p:nvPr>
            <p:ph idx="1"/>
          </p:nvPr>
        </p:nvSpPr>
        <p:spPr>
          <a:xfrm>
            <a:off x="967090" y="1563636"/>
            <a:ext cx="7991973" cy="4772167"/>
          </a:xfrm>
        </p:spPr>
        <p:txBody>
          <a:bodyPr>
            <a:normAutofit/>
          </a:bodyPr>
          <a:lstStyle/>
          <a:p>
            <a:pPr marL="0" indent="0">
              <a:buNone/>
            </a:pPr>
            <a:r>
              <a:rPr lang="en-US" sz="5400" b="1" dirty="0">
                <a:solidFill>
                  <a:schemeClr val="accent2"/>
                </a:solidFill>
              </a:rPr>
              <a:t>How can we create better impact and synergies between the </a:t>
            </a:r>
            <a:r>
              <a:rPr lang="en-GB" sz="5400" b="1" dirty="0">
                <a:solidFill>
                  <a:schemeClr val="accent2"/>
                </a:solidFill>
              </a:rPr>
              <a:t>AF partnerships and DIHNET?</a:t>
            </a:r>
            <a:endParaRPr lang="en-US" sz="5400" b="1" dirty="0">
              <a:solidFill>
                <a:schemeClr val="accent2"/>
              </a:solidFill>
            </a:endParaRPr>
          </a:p>
          <a:p>
            <a:pPr marL="0" indent="0">
              <a:buNone/>
            </a:pPr>
            <a:endParaRPr lang="es-ES" sz="5400" b="1" dirty="0">
              <a:solidFill>
                <a:schemeClr val="accent2"/>
              </a:solidFill>
            </a:endParaRPr>
          </a:p>
        </p:txBody>
      </p:sp>
      <p:sp>
        <p:nvSpPr>
          <p:cNvPr id="4" name="Marcador de número de diapositiva 3">
            <a:extLst>
              <a:ext uri="{FF2B5EF4-FFF2-40B4-BE49-F238E27FC236}">
                <a16:creationId xmlns:a16="http://schemas.microsoft.com/office/drawing/2014/main" id="{8A074F3C-83FB-44C0-9758-F45D1D30767A}"/>
              </a:ext>
            </a:extLst>
          </p:cNvPr>
          <p:cNvSpPr>
            <a:spLocks noGrp="1"/>
          </p:cNvSpPr>
          <p:nvPr>
            <p:ph type="sldNum" sz="quarter" idx="4"/>
          </p:nvPr>
        </p:nvSpPr>
        <p:spPr/>
        <p:txBody>
          <a:bodyPr/>
          <a:lstStyle/>
          <a:p>
            <a:fld id="{6CD44126-CD28-6A41-8849-1FDC38168F7B}" type="slidenum">
              <a:rPr lang="en-GB" smtClean="0"/>
              <a:t>13</a:t>
            </a:fld>
            <a:endParaRPr lang="en-GB" dirty="0"/>
          </a:p>
        </p:txBody>
      </p:sp>
    </p:spTree>
    <p:extLst>
      <p:ext uri="{BB962C8B-B14F-4D97-AF65-F5344CB8AC3E}">
        <p14:creationId xmlns:p14="http://schemas.microsoft.com/office/powerpoint/2010/main" val="390927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92F2C2-250A-4FE2-B9DF-96D7CD5A10CA}"/>
              </a:ext>
            </a:extLst>
          </p:cNvPr>
          <p:cNvSpPr>
            <a:spLocks noGrp="1"/>
          </p:cNvSpPr>
          <p:nvPr>
            <p:ph type="title"/>
          </p:nvPr>
        </p:nvSpPr>
        <p:spPr>
          <a:xfrm>
            <a:off x="566400" y="142800"/>
            <a:ext cx="11068800" cy="960000"/>
          </a:xfrm>
        </p:spPr>
        <p:txBody>
          <a:bodyPr/>
          <a:lstStyle/>
          <a:p>
            <a:r>
              <a:rPr lang="en-US" dirty="0"/>
              <a:t>Potential benefits </a:t>
            </a:r>
          </a:p>
        </p:txBody>
      </p:sp>
      <p:graphicFrame>
        <p:nvGraphicFramePr>
          <p:cNvPr id="9" name="Marcador de contenido 8">
            <a:extLst>
              <a:ext uri="{FF2B5EF4-FFF2-40B4-BE49-F238E27FC236}">
                <a16:creationId xmlns:a16="http://schemas.microsoft.com/office/drawing/2014/main" id="{DF20D107-F32F-4DAA-B222-AFFCD6EA8FB8}"/>
              </a:ext>
            </a:extLst>
          </p:cNvPr>
          <p:cNvGraphicFramePr>
            <a:graphicFrameLocks noGrp="1"/>
          </p:cNvGraphicFramePr>
          <p:nvPr>
            <p:ph idx="1"/>
            <p:extLst>
              <p:ext uri="{D42A27DB-BD31-4B8C-83A1-F6EECF244321}">
                <p14:modId xmlns:p14="http://schemas.microsoft.com/office/powerpoint/2010/main" val="3970665052"/>
              </p:ext>
            </p:extLst>
          </p:nvPr>
        </p:nvGraphicFramePr>
        <p:xfrm>
          <a:off x="414953" y="1440920"/>
          <a:ext cx="5854946" cy="538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CEC062C0-1DDA-499E-A601-8758B652C9A6}"/>
              </a:ext>
            </a:extLst>
          </p:cNvPr>
          <p:cNvSpPr>
            <a:spLocks noGrp="1"/>
          </p:cNvSpPr>
          <p:nvPr>
            <p:ph type="sldNum" sz="quarter" idx="4"/>
          </p:nvPr>
        </p:nvSpPr>
        <p:spPr/>
        <p:txBody>
          <a:bodyPr/>
          <a:lstStyle/>
          <a:p>
            <a:fld id="{6CD44126-CD28-6A41-8849-1FDC38168F7B}" type="slidenum">
              <a:rPr lang="en-GB" smtClean="0"/>
              <a:t>14</a:t>
            </a:fld>
            <a:endParaRPr lang="en-GB" dirty="0"/>
          </a:p>
        </p:txBody>
      </p:sp>
      <p:graphicFrame>
        <p:nvGraphicFramePr>
          <p:cNvPr id="10" name="Diagrama 9">
            <a:extLst>
              <a:ext uri="{FF2B5EF4-FFF2-40B4-BE49-F238E27FC236}">
                <a16:creationId xmlns:a16="http://schemas.microsoft.com/office/drawing/2014/main" id="{612D5E56-4875-4EA1-BBFD-798B2DE79922}"/>
              </a:ext>
            </a:extLst>
          </p:cNvPr>
          <p:cNvGraphicFramePr/>
          <p:nvPr>
            <p:extLst>
              <p:ext uri="{D42A27DB-BD31-4B8C-83A1-F6EECF244321}">
                <p14:modId xmlns:p14="http://schemas.microsoft.com/office/powerpoint/2010/main" val="2291688873"/>
              </p:ext>
            </p:extLst>
          </p:nvPr>
        </p:nvGraphicFramePr>
        <p:xfrm>
          <a:off x="6574112" y="1595388"/>
          <a:ext cx="5854946" cy="5386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Marcador de contenido 2">
            <a:extLst>
              <a:ext uri="{FF2B5EF4-FFF2-40B4-BE49-F238E27FC236}">
                <a16:creationId xmlns:a16="http://schemas.microsoft.com/office/drawing/2014/main" id="{3F93E981-F6D6-4B6F-B28A-91E1FC033EC0}"/>
              </a:ext>
            </a:extLst>
          </p:cNvPr>
          <p:cNvSpPr txBox="1">
            <a:spLocks/>
          </p:cNvSpPr>
          <p:nvPr/>
        </p:nvSpPr>
        <p:spPr>
          <a:xfrm>
            <a:off x="556800" y="774995"/>
            <a:ext cx="5854946" cy="73627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667" i="1"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Arial Narrow" panose="020B060602020203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GB" b="1" dirty="0" err="1"/>
              <a:t>Agrifood</a:t>
            </a:r>
            <a:r>
              <a:rPr lang="en-GB" b="1" dirty="0"/>
              <a:t> Thematic Platform</a:t>
            </a:r>
          </a:p>
        </p:txBody>
      </p:sp>
      <p:sp>
        <p:nvSpPr>
          <p:cNvPr id="8" name="Marcador de contenido 2">
            <a:extLst>
              <a:ext uri="{FF2B5EF4-FFF2-40B4-BE49-F238E27FC236}">
                <a16:creationId xmlns:a16="http://schemas.microsoft.com/office/drawing/2014/main" id="{7F4E926F-538A-4918-8C03-0F92AE505538}"/>
              </a:ext>
            </a:extLst>
          </p:cNvPr>
          <p:cNvSpPr txBox="1">
            <a:spLocks/>
          </p:cNvSpPr>
          <p:nvPr/>
        </p:nvSpPr>
        <p:spPr>
          <a:xfrm>
            <a:off x="6574112" y="774995"/>
            <a:ext cx="5854946" cy="736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667" i="1"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Arial Narrow" panose="020B060602020203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GB" b="1" dirty="0"/>
              <a:t>DIHNET</a:t>
            </a:r>
          </a:p>
        </p:txBody>
      </p:sp>
    </p:spTree>
    <p:extLst>
      <p:ext uri="{BB962C8B-B14F-4D97-AF65-F5344CB8AC3E}">
        <p14:creationId xmlns:p14="http://schemas.microsoft.com/office/powerpoint/2010/main" val="100606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7E62438-9C57-4B2C-8CFB-3F8556888537}"/>
              </a:ext>
            </a:extLst>
          </p:cNvPr>
          <p:cNvSpPr>
            <a:spLocks noGrp="1"/>
          </p:cNvSpPr>
          <p:nvPr>
            <p:ph type="body" idx="1"/>
          </p:nvPr>
        </p:nvSpPr>
        <p:spPr>
          <a:xfrm>
            <a:off x="677334" y="5284405"/>
            <a:ext cx="8596668" cy="1513914"/>
          </a:xfrm>
        </p:spPr>
        <p:txBody>
          <a:bodyPr/>
          <a:lstStyle/>
          <a:p>
            <a:r>
              <a:rPr lang="en-GB" dirty="0"/>
              <a:t>Website: </a:t>
            </a:r>
            <a:r>
              <a:rPr lang="en-GB" dirty="0">
                <a:hlinkClick r:id="rId2"/>
              </a:rPr>
              <a:t>https://dihnet.eu/</a:t>
            </a:r>
            <a:r>
              <a:rPr lang="en-GB" dirty="0"/>
              <a:t> </a:t>
            </a:r>
          </a:p>
          <a:p>
            <a:r>
              <a:rPr lang="en-GB" dirty="0"/>
              <a:t>E-mail: </a:t>
            </a:r>
            <a:r>
              <a:rPr lang="en-GB" dirty="0">
                <a:hlinkClick r:id="rId3"/>
              </a:rPr>
              <a:t>begona.sanchez@tecnalia.com</a:t>
            </a:r>
            <a:endParaRPr lang="en-GB" dirty="0"/>
          </a:p>
          <a:p>
            <a:endParaRPr lang="en-GB" dirty="0"/>
          </a:p>
        </p:txBody>
      </p:sp>
      <p:sp>
        <p:nvSpPr>
          <p:cNvPr id="10" name="Date Placeholder 9">
            <a:extLst>
              <a:ext uri="{FF2B5EF4-FFF2-40B4-BE49-F238E27FC236}">
                <a16:creationId xmlns:a16="http://schemas.microsoft.com/office/drawing/2014/main" id="{B8BD0DF9-6528-4BCC-B1F8-BB02996C9AB2}"/>
              </a:ext>
            </a:extLst>
          </p:cNvPr>
          <p:cNvSpPr>
            <a:spLocks noGrp="1"/>
          </p:cNvSpPr>
          <p:nvPr>
            <p:ph type="dt" sz="half" idx="10"/>
          </p:nvPr>
        </p:nvSpPr>
        <p:spPr>
          <a:xfrm>
            <a:off x="7205133" y="6041362"/>
            <a:ext cx="911939" cy="365125"/>
          </a:xfrm>
        </p:spPr>
        <p:txBody>
          <a:bodyPr/>
          <a:lstStyle/>
          <a:p>
            <a:r>
              <a:rPr lang="en-GB"/>
              <a:t>07/12/2018</a:t>
            </a:r>
          </a:p>
        </p:txBody>
      </p:sp>
      <p:sp>
        <p:nvSpPr>
          <p:cNvPr id="11" name="Slide Number Placeholder 10">
            <a:extLst>
              <a:ext uri="{FF2B5EF4-FFF2-40B4-BE49-F238E27FC236}">
                <a16:creationId xmlns:a16="http://schemas.microsoft.com/office/drawing/2014/main" id="{E125D7E6-4811-446E-9ED4-21A03682D343}"/>
              </a:ext>
            </a:extLst>
          </p:cNvPr>
          <p:cNvSpPr>
            <a:spLocks noGrp="1"/>
          </p:cNvSpPr>
          <p:nvPr>
            <p:ph type="sldNum" sz="quarter" idx="12"/>
          </p:nvPr>
        </p:nvSpPr>
        <p:spPr>
          <a:xfrm>
            <a:off x="8590663" y="6041362"/>
            <a:ext cx="683339" cy="365125"/>
          </a:xfrm>
        </p:spPr>
        <p:txBody>
          <a:bodyPr/>
          <a:lstStyle/>
          <a:p>
            <a:fld id="{0B7FD31F-D1D0-4C46-96A6-28995EDA5A9B}" type="slidenum">
              <a:rPr lang="en-GB" smtClean="0"/>
              <a:t>15</a:t>
            </a:fld>
            <a:endParaRPr lang="en-GB"/>
          </a:p>
        </p:txBody>
      </p:sp>
      <p:sp>
        <p:nvSpPr>
          <p:cNvPr id="2" name="Rectángulo 1">
            <a:extLst>
              <a:ext uri="{FF2B5EF4-FFF2-40B4-BE49-F238E27FC236}">
                <a16:creationId xmlns:a16="http://schemas.microsoft.com/office/drawing/2014/main" id="{05B66D48-B5D9-4122-BA23-D844DDCA0C82}"/>
              </a:ext>
            </a:extLst>
          </p:cNvPr>
          <p:cNvSpPr/>
          <p:nvPr/>
        </p:nvSpPr>
        <p:spPr>
          <a:xfrm>
            <a:off x="677335" y="2161775"/>
            <a:ext cx="9932607" cy="3077766"/>
          </a:xfrm>
          <a:prstGeom prst="rect">
            <a:avLst/>
          </a:prstGeom>
        </p:spPr>
        <p:txBody>
          <a:bodyPr wrap="square">
            <a:spAutoFit/>
          </a:bodyPr>
          <a:lstStyle/>
          <a:p>
            <a:pPr algn="ctr"/>
            <a:r>
              <a:rPr lang="en-GB" sz="4400" dirty="0">
                <a:solidFill>
                  <a:schemeClr val="accent2"/>
                </a:solidFill>
                <a:latin typeface="+mj-lt"/>
                <a:ea typeface="+mj-ea"/>
                <a:cs typeface="+mj-cs"/>
              </a:rPr>
              <a:t>Thank you!</a:t>
            </a:r>
          </a:p>
          <a:p>
            <a:pPr algn="ctr"/>
            <a:r>
              <a:rPr lang="nl-NL" sz="4400" dirty="0">
                <a:solidFill>
                  <a:schemeClr val="accent2"/>
                </a:solidFill>
                <a:latin typeface="+mj-lt"/>
                <a:ea typeface="+mj-ea"/>
                <a:cs typeface="+mj-cs"/>
              </a:rPr>
              <a:t>We look forward to meet you under DIHNET.EU Community</a:t>
            </a:r>
            <a:br>
              <a:rPr lang="nl-NL" dirty="0"/>
            </a:br>
            <a:r>
              <a:rPr lang="nl-NL" sz="4400" dirty="0">
                <a:solidFill>
                  <a:schemeClr val="accent2"/>
                </a:solidFill>
                <a:latin typeface="+mj-lt"/>
                <a:ea typeface="+mj-ea"/>
                <a:cs typeface="+mj-cs"/>
                <a:hlinkClick r:id="rId4">
                  <a:extLst>
                    <a:ext uri="{A12FA001-AC4F-418D-AE19-62706E023703}">
                      <ahyp:hlinkClr xmlns:ahyp="http://schemas.microsoft.com/office/drawing/2018/hyperlinkcolor" val="tx"/>
                    </a:ext>
                  </a:extLst>
                </a:hlinkClick>
              </a:rPr>
              <a:t>JOIN!</a:t>
            </a:r>
            <a:r>
              <a:rPr lang="nl-NL" sz="4400" dirty="0">
                <a:solidFill>
                  <a:schemeClr val="accent2"/>
                </a:solidFill>
                <a:latin typeface="+mj-lt"/>
                <a:ea typeface="+mj-ea"/>
                <a:cs typeface="+mj-cs"/>
                <a:hlinkClick r:id="rId5">
                  <a:extLst>
                    <a:ext uri="{A12FA001-AC4F-418D-AE19-62706E023703}">
                      <ahyp:hlinkClr xmlns:ahyp="http://schemas.microsoft.com/office/drawing/2018/hyperlinkcolor" val="tx"/>
                    </a:ext>
                  </a:extLst>
                </a:hlinkClick>
              </a:rPr>
              <a:t> </a:t>
            </a:r>
            <a:r>
              <a:rPr lang="nl-NL" sz="4000" dirty="0">
                <a:hlinkClick r:id="rId5"/>
              </a:rPr>
              <a:t>www.dihnet.eu</a:t>
            </a:r>
            <a:br>
              <a:rPr lang="nl-NL" dirty="0"/>
            </a:br>
            <a:endParaRPr lang="en-GB" dirty="0"/>
          </a:p>
        </p:txBody>
      </p:sp>
    </p:spTree>
    <p:extLst>
      <p:ext uri="{BB962C8B-B14F-4D97-AF65-F5344CB8AC3E}">
        <p14:creationId xmlns:p14="http://schemas.microsoft.com/office/powerpoint/2010/main" val="91214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BBF1EC-CFD4-4D6A-8ADA-65E41BEFC02A}"/>
              </a:ext>
            </a:extLst>
          </p:cNvPr>
          <p:cNvSpPr>
            <a:spLocks noGrp="1"/>
          </p:cNvSpPr>
          <p:nvPr>
            <p:ph type="title"/>
          </p:nvPr>
        </p:nvSpPr>
        <p:spPr/>
        <p:txBody>
          <a:bodyPr/>
          <a:lstStyle/>
          <a:p>
            <a:r>
              <a:rPr lang="nl-NL" dirty="0"/>
              <a:t>DIHNET.EU is about collaboration</a:t>
            </a:r>
          </a:p>
        </p:txBody>
      </p:sp>
      <p:sp>
        <p:nvSpPr>
          <p:cNvPr id="8" name="TextBox 7">
            <a:extLst>
              <a:ext uri="{FF2B5EF4-FFF2-40B4-BE49-F238E27FC236}">
                <a16:creationId xmlns:a16="http://schemas.microsoft.com/office/drawing/2014/main" id="{44167A03-73E5-43DC-9073-D44A2912E481}"/>
              </a:ext>
            </a:extLst>
          </p:cNvPr>
          <p:cNvSpPr txBox="1"/>
          <p:nvPr/>
        </p:nvSpPr>
        <p:spPr>
          <a:xfrm>
            <a:off x="564183" y="1800273"/>
            <a:ext cx="8594332" cy="2862322"/>
          </a:xfrm>
          <a:prstGeom prst="rect">
            <a:avLst/>
          </a:prstGeom>
          <a:noFill/>
        </p:spPr>
        <p:txBody>
          <a:bodyPr wrap="square" rtlCol="0">
            <a:spAutoFit/>
          </a:bodyPr>
          <a:lstStyle/>
          <a:p>
            <a:pPr algn="ctr">
              <a:spcBef>
                <a:spcPts val="1000"/>
              </a:spcBef>
              <a:buClr>
                <a:schemeClr val="accent1"/>
              </a:buClr>
              <a:buSzPct val="80000"/>
            </a:pPr>
            <a:r>
              <a:rPr lang="en-US" sz="3600" dirty="0">
                <a:solidFill>
                  <a:schemeClr val="tx1">
                    <a:lumMod val="75000"/>
                    <a:lumOff val="25000"/>
                  </a:schemeClr>
                </a:solidFill>
              </a:rPr>
              <a:t>“Creating a </a:t>
            </a:r>
            <a:r>
              <a:rPr lang="en-US" sz="3600" b="1" dirty="0">
                <a:solidFill>
                  <a:schemeClr val="accent2"/>
                </a:solidFill>
              </a:rPr>
              <a:t>sustainable European network of DIHs</a:t>
            </a:r>
            <a:r>
              <a:rPr lang="en-US" sz="3600" i="1" dirty="0">
                <a:solidFill>
                  <a:schemeClr val="tx1">
                    <a:lumMod val="75000"/>
                    <a:lumOff val="25000"/>
                  </a:schemeClr>
                </a:solidFill>
              </a:rPr>
              <a:t>, by developing a set of tools and </a:t>
            </a:r>
            <a:r>
              <a:rPr lang="en-US" sz="3600" b="1" dirty="0">
                <a:solidFill>
                  <a:schemeClr val="accent2"/>
                </a:solidFill>
              </a:rPr>
              <a:t>boosting the collaboration </a:t>
            </a:r>
            <a:r>
              <a:rPr lang="en-US" sz="3600" i="1" dirty="0">
                <a:solidFill>
                  <a:schemeClr val="tx1">
                    <a:lumMod val="75000"/>
                    <a:lumOff val="25000"/>
                  </a:schemeClr>
                </a:solidFill>
              </a:rPr>
              <a:t>of the different DIH networks, DIHs and other key DIH stakeholders in Europe”</a:t>
            </a:r>
            <a:endParaRPr lang="nl-NL" sz="3600" i="1" dirty="0">
              <a:solidFill>
                <a:schemeClr val="tx1">
                  <a:lumMod val="75000"/>
                  <a:lumOff val="25000"/>
                </a:schemeClr>
              </a:solidFill>
            </a:endParaRPr>
          </a:p>
        </p:txBody>
      </p:sp>
    </p:spTree>
    <p:extLst>
      <p:ext uri="{BB962C8B-B14F-4D97-AF65-F5344CB8AC3E}">
        <p14:creationId xmlns:p14="http://schemas.microsoft.com/office/powerpoint/2010/main" val="143289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3B3BDDF-AC59-4F49-8004-95230A10E399}"/>
              </a:ext>
            </a:extLst>
          </p:cNvPr>
          <p:cNvSpPr>
            <a:spLocks noGrp="1"/>
          </p:cNvSpPr>
          <p:nvPr>
            <p:ph idx="1"/>
          </p:nvPr>
        </p:nvSpPr>
        <p:spPr>
          <a:xfrm>
            <a:off x="915720" y="1121847"/>
            <a:ext cx="7991973" cy="4772167"/>
          </a:xfrm>
        </p:spPr>
        <p:txBody>
          <a:bodyPr>
            <a:normAutofit/>
          </a:bodyPr>
          <a:lstStyle/>
          <a:p>
            <a:pPr marL="0" indent="0">
              <a:buNone/>
            </a:pPr>
            <a:r>
              <a:rPr lang="en-US" sz="5400" b="1" dirty="0">
                <a:solidFill>
                  <a:schemeClr val="accent2"/>
                </a:solidFill>
              </a:rPr>
              <a:t>How do we boost collaboration among DIHs in DIHNET?</a:t>
            </a:r>
          </a:p>
        </p:txBody>
      </p:sp>
      <p:sp>
        <p:nvSpPr>
          <p:cNvPr id="4" name="Marcador de número de diapositiva 3">
            <a:extLst>
              <a:ext uri="{FF2B5EF4-FFF2-40B4-BE49-F238E27FC236}">
                <a16:creationId xmlns:a16="http://schemas.microsoft.com/office/drawing/2014/main" id="{8A074F3C-83FB-44C0-9758-F45D1D30767A}"/>
              </a:ext>
            </a:extLst>
          </p:cNvPr>
          <p:cNvSpPr>
            <a:spLocks noGrp="1"/>
          </p:cNvSpPr>
          <p:nvPr>
            <p:ph type="sldNum" sz="quarter" idx="4"/>
          </p:nvPr>
        </p:nvSpPr>
        <p:spPr/>
        <p:txBody>
          <a:bodyPr/>
          <a:lstStyle/>
          <a:p>
            <a:fld id="{6CD44126-CD28-6A41-8849-1FDC38168F7B}" type="slidenum">
              <a:rPr lang="en-GB" smtClean="0"/>
              <a:t>3</a:t>
            </a:fld>
            <a:endParaRPr lang="en-GB" dirty="0"/>
          </a:p>
        </p:txBody>
      </p:sp>
    </p:spTree>
    <p:extLst>
      <p:ext uri="{BB962C8B-B14F-4D97-AF65-F5344CB8AC3E}">
        <p14:creationId xmlns:p14="http://schemas.microsoft.com/office/powerpoint/2010/main" val="270914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14BD8-DF5B-429E-B120-603C78AA595D}"/>
              </a:ext>
            </a:extLst>
          </p:cNvPr>
          <p:cNvSpPr>
            <a:spLocks noGrp="1"/>
          </p:cNvSpPr>
          <p:nvPr>
            <p:ph type="title"/>
          </p:nvPr>
        </p:nvSpPr>
        <p:spPr>
          <a:xfrm>
            <a:off x="307762" y="190630"/>
            <a:ext cx="9185559" cy="960000"/>
          </a:xfrm>
        </p:spPr>
        <p:txBody>
          <a:bodyPr>
            <a:normAutofit/>
          </a:bodyPr>
          <a:lstStyle/>
          <a:p>
            <a:r>
              <a:rPr lang="en-US" b="1" dirty="0"/>
              <a:t>1. Starting from the DIHs JRC Catalogue</a:t>
            </a:r>
          </a:p>
        </p:txBody>
      </p:sp>
      <p:graphicFrame>
        <p:nvGraphicFramePr>
          <p:cNvPr id="8" name="Marcador de contenido 7">
            <a:extLst>
              <a:ext uri="{FF2B5EF4-FFF2-40B4-BE49-F238E27FC236}">
                <a16:creationId xmlns:a16="http://schemas.microsoft.com/office/drawing/2014/main" id="{0CEA8FA4-0878-4BC0-B91F-53C344F2C5E1}"/>
              </a:ext>
            </a:extLst>
          </p:cNvPr>
          <p:cNvGraphicFramePr>
            <a:graphicFrameLocks noGrp="1"/>
          </p:cNvGraphicFramePr>
          <p:nvPr>
            <p:ph idx="1"/>
            <p:extLst>
              <p:ext uri="{D42A27DB-BD31-4B8C-83A1-F6EECF244321}">
                <p14:modId xmlns:p14="http://schemas.microsoft.com/office/powerpoint/2010/main" val="3540014238"/>
              </p:ext>
            </p:extLst>
          </p:nvPr>
        </p:nvGraphicFramePr>
        <p:xfrm>
          <a:off x="3797299" y="994378"/>
          <a:ext cx="9350197" cy="523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a:extLst>
              <a:ext uri="{FF2B5EF4-FFF2-40B4-BE49-F238E27FC236}">
                <a16:creationId xmlns:a16="http://schemas.microsoft.com/office/drawing/2014/main" id="{28558656-AC2F-4CD4-A465-BE2900F829E7}"/>
              </a:ext>
            </a:extLst>
          </p:cNvPr>
          <p:cNvPicPr>
            <a:picLocks noChangeAspect="1"/>
          </p:cNvPicPr>
          <p:nvPr/>
        </p:nvPicPr>
        <p:blipFill>
          <a:blip r:embed="rId7"/>
          <a:stretch>
            <a:fillRect/>
          </a:stretch>
        </p:blipFill>
        <p:spPr>
          <a:xfrm>
            <a:off x="10156276" y="1202139"/>
            <a:ext cx="1597201" cy="1597201"/>
          </a:xfrm>
          <a:prstGeom prst="rect">
            <a:avLst/>
          </a:prstGeom>
        </p:spPr>
      </p:pic>
      <p:sp>
        <p:nvSpPr>
          <p:cNvPr id="11" name="Flecha: curvada hacia arriba 10">
            <a:extLst>
              <a:ext uri="{FF2B5EF4-FFF2-40B4-BE49-F238E27FC236}">
                <a16:creationId xmlns:a16="http://schemas.microsoft.com/office/drawing/2014/main" id="{762BB3B3-4AD6-4A3D-9602-E309C6C4DFA7}"/>
              </a:ext>
            </a:extLst>
          </p:cNvPr>
          <p:cNvSpPr/>
          <p:nvPr/>
        </p:nvSpPr>
        <p:spPr>
          <a:xfrm flipV="1">
            <a:off x="8762257" y="591515"/>
            <a:ext cx="1597201" cy="754324"/>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solidFill>
                <a:schemeClr val="tx1"/>
              </a:solidFill>
            </a:endParaRPr>
          </a:p>
        </p:txBody>
      </p:sp>
      <p:sp>
        <p:nvSpPr>
          <p:cNvPr id="12" name="Flecha: curvada hacia la derecha 11">
            <a:extLst>
              <a:ext uri="{FF2B5EF4-FFF2-40B4-BE49-F238E27FC236}">
                <a16:creationId xmlns:a16="http://schemas.microsoft.com/office/drawing/2014/main" id="{9620C163-D696-4571-9A5A-97CEC9FD27D5}"/>
              </a:ext>
            </a:extLst>
          </p:cNvPr>
          <p:cNvSpPr/>
          <p:nvPr/>
        </p:nvSpPr>
        <p:spPr>
          <a:xfrm rot="19498941" flipV="1">
            <a:off x="7226156" y="4702220"/>
            <a:ext cx="654121" cy="1476911"/>
          </a:xfrm>
          <a:prstGeom prst="curvedRightArrow">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dirty="0">
              <a:solidFill>
                <a:schemeClr val="tx1"/>
              </a:solidFill>
            </a:endParaRPr>
          </a:p>
        </p:txBody>
      </p:sp>
      <p:graphicFrame>
        <p:nvGraphicFramePr>
          <p:cNvPr id="15" name="Diagrama 14">
            <a:extLst>
              <a:ext uri="{FF2B5EF4-FFF2-40B4-BE49-F238E27FC236}">
                <a16:creationId xmlns:a16="http://schemas.microsoft.com/office/drawing/2014/main" id="{A80B5AF3-58C7-418A-BBDA-592F664AA37E}"/>
              </a:ext>
            </a:extLst>
          </p:cNvPr>
          <p:cNvGraphicFramePr/>
          <p:nvPr>
            <p:extLst>
              <p:ext uri="{D42A27DB-BD31-4B8C-83A1-F6EECF244321}">
                <p14:modId xmlns:p14="http://schemas.microsoft.com/office/powerpoint/2010/main" val="451631396"/>
              </p:ext>
            </p:extLst>
          </p:nvPr>
        </p:nvGraphicFramePr>
        <p:xfrm>
          <a:off x="360078" y="1616747"/>
          <a:ext cx="5788238" cy="52387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9626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AED18-DB90-4604-96E7-FDAC529EB1C2}"/>
              </a:ext>
            </a:extLst>
          </p:cNvPr>
          <p:cNvSpPr>
            <a:spLocks noGrp="1"/>
          </p:cNvSpPr>
          <p:nvPr>
            <p:ph type="title"/>
          </p:nvPr>
        </p:nvSpPr>
        <p:spPr>
          <a:xfrm>
            <a:off x="167703" y="179932"/>
            <a:ext cx="11068800" cy="960000"/>
          </a:xfrm>
        </p:spPr>
        <p:txBody>
          <a:bodyPr/>
          <a:lstStyle/>
          <a:p>
            <a:r>
              <a:rPr lang="en-GB" dirty="0"/>
              <a:t>How can you be part of the Catalogue?</a:t>
            </a:r>
          </a:p>
        </p:txBody>
      </p:sp>
      <p:sp>
        <p:nvSpPr>
          <p:cNvPr id="3" name="Marcador de contenido 2">
            <a:extLst>
              <a:ext uri="{FF2B5EF4-FFF2-40B4-BE49-F238E27FC236}">
                <a16:creationId xmlns:a16="http://schemas.microsoft.com/office/drawing/2014/main" id="{E22C4F50-CA33-4BCD-8730-66DA948862A7}"/>
              </a:ext>
            </a:extLst>
          </p:cNvPr>
          <p:cNvSpPr>
            <a:spLocks noGrp="1"/>
          </p:cNvSpPr>
          <p:nvPr>
            <p:ph idx="1"/>
          </p:nvPr>
        </p:nvSpPr>
        <p:spPr>
          <a:xfrm>
            <a:off x="167703" y="1027158"/>
            <a:ext cx="5802779" cy="4171566"/>
          </a:xfrm>
          <a:solidFill>
            <a:schemeClr val="accent3">
              <a:lumMod val="60000"/>
              <a:lumOff val="40000"/>
            </a:schemeClr>
          </a:solidFill>
          <a:ln>
            <a:solidFill>
              <a:schemeClr val="accent3">
                <a:lumMod val="40000"/>
                <a:lumOff val="60000"/>
              </a:schemeClr>
            </a:solidFill>
          </a:ln>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171446" indent="-171446"/>
            <a:endParaRPr lang="en-GB" sz="1067" dirty="0">
              <a:sym typeface="ZapfDingbats"/>
            </a:endParaRPr>
          </a:p>
          <a:p>
            <a:pPr marL="171446" indent="-171446">
              <a:buClr>
                <a:schemeClr val="bg1"/>
              </a:buClr>
            </a:pPr>
            <a:r>
              <a:rPr lang="en-GB" dirty="0">
                <a:sym typeface="ZapfDingbats"/>
              </a:rPr>
              <a:t>A repository of DIHs- the Yellow pages</a:t>
            </a:r>
          </a:p>
          <a:p>
            <a:pPr marL="171446" indent="-171446">
              <a:buClr>
                <a:schemeClr val="bg1"/>
              </a:buClr>
            </a:pPr>
            <a:r>
              <a:rPr lang="en-GB" dirty="0">
                <a:sym typeface="ZapfDingbats"/>
              </a:rPr>
              <a:t>Fact-sheets with profile, contact data, service examples for regional, national, and EU-supported DIHs</a:t>
            </a:r>
          </a:p>
          <a:p>
            <a:pPr marL="171446" indent="-171446">
              <a:buClr>
                <a:schemeClr val="bg1"/>
              </a:buClr>
            </a:pPr>
            <a:r>
              <a:rPr lang="en-GB" dirty="0">
                <a:sym typeface="ZapfDingbats"/>
              </a:rPr>
              <a:t>Map-based search tool by country, evolutionary stage, technical competences, services provided, TRL, market sector</a:t>
            </a:r>
          </a:p>
          <a:p>
            <a:endParaRPr lang="en-GB" dirty="0"/>
          </a:p>
        </p:txBody>
      </p:sp>
      <p:sp>
        <p:nvSpPr>
          <p:cNvPr id="10" name="Rectángulo 9">
            <a:extLst>
              <a:ext uri="{FF2B5EF4-FFF2-40B4-BE49-F238E27FC236}">
                <a16:creationId xmlns:a16="http://schemas.microsoft.com/office/drawing/2014/main" id="{48866279-8E8D-4245-8500-5E61B26CF175}"/>
              </a:ext>
            </a:extLst>
          </p:cNvPr>
          <p:cNvSpPr/>
          <p:nvPr/>
        </p:nvSpPr>
        <p:spPr>
          <a:xfrm>
            <a:off x="454183" y="5020041"/>
            <a:ext cx="4174798"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r>
              <a:rPr lang="en-GB" sz="2400" dirty="0"/>
              <a:t>http://s3platform.jrc.ec.europa.eu/digital-innovation-hubs-tool</a:t>
            </a:r>
          </a:p>
        </p:txBody>
      </p:sp>
      <p:graphicFrame>
        <p:nvGraphicFramePr>
          <p:cNvPr id="5" name="Marcador de contenido 5">
            <a:extLst>
              <a:ext uri="{FF2B5EF4-FFF2-40B4-BE49-F238E27FC236}">
                <a16:creationId xmlns:a16="http://schemas.microsoft.com/office/drawing/2014/main" id="{92C09479-D420-41B0-A6C6-1C5135457463}"/>
              </a:ext>
            </a:extLst>
          </p:cNvPr>
          <p:cNvGraphicFramePr>
            <a:graphicFrameLocks/>
          </p:cNvGraphicFramePr>
          <p:nvPr>
            <p:extLst>
              <p:ext uri="{D42A27DB-BD31-4B8C-83A1-F6EECF244321}">
                <p14:modId xmlns:p14="http://schemas.microsoft.com/office/powerpoint/2010/main" val="3974782392"/>
              </p:ext>
            </p:extLst>
          </p:nvPr>
        </p:nvGraphicFramePr>
        <p:xfrm>
          <a:off x="4818580" y="598811"/>
          <a:ext cx="8804953" cy="5660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823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AED18-DB90-4604-96E7-FDAC529EB1C2}"/>
              </a:ext>
            </a:extLst>
          </p:cNvPr>
          <p:cNvSpPr>
            <a:spLocks noGrp="1"/>
          </p:cNvSpPr>
          <p:nvPr>
            <p:ph type="title"/>
          </p:nvPr>
        </p:nvSpPr>
        <p:spPr>
          <a:xfrm>
            <a:off x="310400" y="163590"/>
            <a:ext cx="9408953" cy="960000"/>
          </a:xfrm>
        </p:spPr>
        <p:txBody>
          <a:bodyPr>
            <a:normAutofit fontScale="90000"/>
          </a:bodyPr>
          <a:lstStyle/>
          <a:p>
            <a:r>
              <a:rPr lang="es-ES" dirty="0"/>
              <a:t>DIHs in </a:t>
            </a:r>
            <a:r>
              <a:rPr lang="es-ES" dirty="0" err="1"/>
              <a:t>the</a:t>
            </a:r>
            <a:r>
              <a:rPr lang="es-ES" dirty="0"/>
              <a:t> Catalogue &amp; </a:t>
            </a:r>
            <a:r>
              <a:rPr lang="es-ES" dirty="0" err="1"/>
              <a:t>agrifood</a:t>
            </a:r>
            <a:r>
              <a:rPr lang="es-ES" dirty="0"/>
              <a:t> </a:t>
            </a:r>
            <a:r>
              <a:rPr lang="es-ES" dirty="0" err="1"/>
              <a:t>focused</a:t>
            </a:r>
            <a:r>
              <a:rPr lang="es-ES" dirty="0"/>
              <a:t> DIHs </a:t>
            </a:r>
            <a:endParaRPr lang="en-GB" dirty="0"/>
          </a:p>
        </p:txBody>
      </p:sp>
      <p:pic>
        <p:nvPicPr>
          <p:cNvPr id="8" name="Imagen 7">
            <a:extLst>
              <a:ext uri="{FF2B5EF4-FFF2-40B4-BE49-F238E27FC236}">
                <a16:creationId xmlns:a16="http://schemas.microsoft.com/office/drawing/2014/main" id="{F2023048-F023-4807-8F0A-250DBA9D90D5}"/>
              </a:ext>
            </a:extLst>
          </p:cNvPr>
          <p:cNvPicPr>
            <a:picLocks noChangeAspect="1"/>
          </p:cNvPicPr>
          <p:nvPr/>
        </p:nvPicPr>
        <p:blipFill>
          <a:blip r:embed="rId2"/>
          <a:stretch>
            <a:fillRect/>
          </a:stretch>
        </p:blipFill>
        <p:spPr>
          <a:xfrm>
            <a:off x="696686" y="1021236"/>
            <a:ext cx="8935713" cy="4557603"/>
          </a:xfrm>
          <a:prstGeom prst="rect">
            <a:avLst/>
          </a:prstGeom>
        </p:spPr>
      </p:pic>
      <p:sp>
        <p:nvSpPr>
          <p:cNvPr id="9" name="CuadroTexto 8">
            <a:extLst>
              <a:ext uri="{FF2B5EF4-FFF2-40B4-BE49-F238E27FC236}">
                <a16:creationId xmlns:a16="http://schemas.microsoft.com/office/drawing/2014/main" id="{3CA81676-2215-46E7-9D25-8FC65E5BD199}"/>
              </a:ext>
            </a:extLst>
          </p:cNvPr>
          <p:cNvSpPr txBox="1"/>
          <p:nvPr/>
        </p:nvSpPr>
        <p:spPr>
          <a:xfrm>
            <a:off x="2962983" y="4123128"/>
            <a:ext cx="6510067" cy="14465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ES" sz="3200" b="1" dirty="0" err="1">
                <a:latin typeface="Arial"/>
                <a:cs typeface="Arial"/>
              </a:rPr>
              <a:t>Today</a:t>
            </a:r>
            <a:r>
              <a:rPr lang="es-ES" sz="3200" b="1" dirty="0">
                <a:latin typeface="Arial"/>
                <a:cs typeface="Arial"/>
              </a:rPr>
              <a:t>: 523</a:t>
            </a:r>
            <a:r>
              <a:rPr lang="es-ES" sz="3200" b="1" dirty="0">
                <a:cs typeface="Arial"/>
              </a:rPr>
              <a:t> </a:t>
            </a:r>
            <a:r>
              <a:rPr lang="es-ES" sz="3200" b="1" dirty="0" err="1">
                <a:cs typeface="Arial"/>
              </a:rPr>
              <a:t>published</a:t>
            </a:r>
            <a:endParaRPr lang="es-ES" sz="3200" b="1" dirty="0">
              <a:latin typeface="Arial"/>
              <a:cs typeface="Arial"/>
            </a:endParaRPr>
          </a:p>
          <a:p>
            <a:r>
              <a:rPr lang="es-ES" sz="3200" b="1" dirty="0">
                <a:latin typeface="Arial"/>
                <a:cs typeface="Arial"/>
              </a:rPr>
              <a:t>(310 FO; 213 IP)</a:t>
            </a:r>
          </a:p>
          <a:p>
            <a:endParaRPr lang="es-ES" sz="2400" dirty="0"/>
          </a:p>
        </p:txBody>
      </p:sp>
      <p:sp>
        <p:nvSpPr>
          <p:cNvPr id="12" name="CuadroTexto 11">
            <a:extLst>
              <a:ext uri="{FF2B5EF4-FFF2-40B4-BE49-F238E27FC236}">
                <a16:creationId xmlns:a16="http://schemas.microsoft.com/office/drawing/2014/main" id="{9DFDAC70-A948-4A5E-A478-FB4C13C19992}"/>
              </a:ext>
            </a:extLst>
          </p:cNvPr>
          <p:cNvSpPr txBox="1"/>
          <p:nvPr/>
        </p:nvSpPr>
        <p:spPr>
          <a:xfrm>
            <a:off x="4281814" y="5718015"/>
            <a:ext cx="4324349" cy="261610"/>
          </a:xfrm>
          <a:prstGeom prst="rect">
            <a:avLst/>
          </a:prstGeom>
          <a:noFill/>
        </p:spPr>
        <p:txBody>
          <a:bodyPr wrap="square" rtlCol="0">
            <a:spAutoFit/>
          </a:bodyPr>
          <a:lstStyle/>
          <a:p>
            <a:r>
              <a:rPr lang="es-ES" sz="1100" dirty="0" err="1"/>
              <a:t>Last</a:t>
            </a:r>
            <a:r>
              <a:rPr lang="es-ES" sz="1100" dirty="0"/>
              <a:t> </a:t>
            </a:r>
            <a:r>
              <a:rPr lang="es-ES" sz="1100" dirty="0" err="1"/>
              <a:t>update</a:t>
            </a:r>
            <a:r>
              <a:rPr lang="es-ES" sz="1100" dirty="0"/>
              <a:t> 28th </a:t>
            </a:r>
            <a:r>
              <a:rPr lang="es-ES" sz="1100" dirty="0" err="1"/>
              <a:t>November</a:t>
            </a:r>
            <a:r>
              <a:rPr lang="es-ES" sz="1100" dirty="0"/>
              <a:t> 2019</a:t>
            </a:r>
          </a:p>
        </p:txBody>
      </p:sp>
      <p:sp>
        <p:nvSpPr>
          <p:cNvPr id="7" name="Rectángulo 6">
            <a:extLst>
              <a:ext uri="{FF2B5EF4-FFF2-40B4-BE49-F238E27FC236}">
                <a16:creationId xmlns:a16="http://schemas.microsoft.com/office/drawing/2014/main" id="{DB864956-CBB1-453D-B1F8-A252B1FF428A}"/>
              </a:ext>
            </a:extLst>
          </p:cNvPr>
          <p:cNvSpPr/>
          <p:nvPr/>
        </p:nvSpPr>
        <p:spPr>
          <a:xfrm>
            <a:off x="116115" y="5569678"/>
            <a:ext cx="3469724" cy="749179"/>
          </a:xfrm>
          <a:prstGeom prst="rect">
            <a:avLst/>
          </a:prstGeom>
        </p:spPr>
        <p:txBody>
          <a:bodyPr wrap="square">
            <a:spAutoFit/>
          </a:bodyPr>
          <a:lstStyle/>
          <a:p>
            <a:r>
              <a:rPr lang="en-GB" sz="1067" dirty="0"/>
              <a:t>Register to the </a:t>
            </a:r>
            <a:r>
              <a:rPr lang="en-GB" sz="1067" dirty="0">
                <a:hlinkClick r:id="rId3"/>
              </a:rPr>
              <a:t>DIHNET.EU Community</a:t>
            </a:r>
            <a:r>
              <a:rPr lang="en-GB" sz="1067" dirty="0"/>
              <a:t>, the interactive community of the JRC DIH catalogue to find more information and to connect with other DIHs. </a:t>
            </a:r>
          </a:p>
        </p:txBody>
      </p:sp>
    </p:spTree>
    <p:extLst>
      <p:ext uri="{BB962C8B-B14F-4D97-AF65-F5344CB8AC3E}">
        <p14:creationId xmlns:p14="http://schemas.microsoft.com/office/powerpoint/2010/main" val="271717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89B83B-502D-45A5-B807-43FBB30204DA}"/>
              </a:ext>
            </a:extLst>
          </p:cNvPr>
          <p:cNvSpPr>
            <a:spLocks noGrp="1"/>
          </p:cNvSpPr>
          <p:nvPr>
            <p:ph type="title"/>
          </p:nvPr>
        </p:nvSpPr>
        <p:spPr>
          <a:xfrm>
            <a:off x="296657" y="82916"/>
            <a:ext cx="9093923" cy="960000"/>
          </a:xfrm>
        </p:spPr>
        <p:txBody>
          <a:bodyPr>
            <a:normAutofit fontScale="90000"/>
          </a:bodyPr>
          <a:lstStyle/>
          <a:p>
            <a:r>
              <a:rPr lang="es-ES" dirty="0"/>
              <a:t>2</a:t>
            </a:r>
            <a:r>
              <a:rPr lang="es-ES" b="1" dirty="0"/>
              <a:t>. </a:t>
            </a:r>
            <a:r>
              <a:rPr lang="es-ES" sz="4000" b="1" dirty="0" err="1"/>
              <a:t>Connecting</a:t>
            </a:r>
            <a:r>
              <a:rPr lang="es-ES" sz="4000" b="1" dirty="0"/>
              <a:t> </a:t>
            </a:r>
            <a:r>
              <a:rPr lang="es-ES" sz="4000" b="1" dirty="0" err="1"/>
              <a:t>on</a:t>
            </a:r>
            <a:r>
              <a:rPr lang="es-ES" sz="4000" b="1" dirty="0"/>
              <a:t> </a:t>
            </a:r>
            <a:r>
              <a:rPr lang="es-ES" sz="4000" b="1" dirty="0" err="1"/>
              <a:t>the</a:t>
            </a:r>
            <a:r>
              <a:rPr lang="es-ES" sz="4000" b="1" dirty="0"/>
              <a:t> DIHNET.EU </a:t>
            </a:r>
            <a:r>
              <a:rPr lang="es-ES" sz="4000" b="1" dirty="0" err="1"/>
              <a:t>Community</a:t>
            </a:r>
            <a:endParaRPr lang="es-ES" sz="4000" b="1" dirty="0"/>
          </a:p>
        </p:txBody>
      </p:sp>
      <p:graphicFrame>
        <p:nvGraphicFramePr>
          <p:cNvPr id="11" name="Marcador de contenido 10">
            <a:extLst>
              <a:ext uri="{FF2B5EF4-FFF2-40B4-BE49-F238E27FC236}">
                <a16:creationId xmlns:a16="http://schemas.microsoft.com/office/drawing/2014/main" id="{08A497C5-7836-49F7-82AC-E06DBB4D700A}"/>
              </a:ext>
            </a:extLst>
          </p:cNvPr>
          <p:cNvGraphicFramePr>
            <a:graphicFrameLocks noGrp="1"/>
          </p:cNvGraphicFramePr>
          <p:nvPr>
            <p:ph idx="1"/>
            <p:extLst>
              <p:ext uri="{D42A27DB-BD31-4B8C-83A1-F6EECF244321}">
                <p14:modId xmlns:p14="http://schemas.microsoft.com/office/powerpoint/2010/main" val="3216675892"/>
              </p:ext>
            </p:extLst>
          </p:nvPr>
        </p:nvGraphicFramePr>
        <p:xfrm>
          <a:off x="561600" y="1042916"/>
          <a:ext cx="11068800" cy="4772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id="{30EC1558-1790-4C83-94FF-168BE55CDB6D}"/>
              </a:ext>
            </a:extLst>
          </p:cNvPr>
          <p:cNvSpPr/>
          <p:nvPr/>
        </p:nvSpPr>
        <p:spPr>
          <a:xfrm>
            <a:off x="310400" y="5630489"/>
            <a:ext cx="9554967" cy="954107"/>
          </a:xfrm>
          <a:prstGeom prst="rect">
            <a:avLst/>
          </a:prstGeom>
        </p:spPr>
        <p:txBody>
          <a:bodyPr wrap="square">
            <a:spAutoFit/>
          </a:bodyPr>
          <a:lstStyle/>
          <a:p>
            <a:pPr algn="ctr"/>
            <a:r>
              <a:rPr lang="es-ES" sz="2800" b="1" dirty="0">
                <a:solidFill>
                  <a:schemeClr val="accent2"/>
                </a:solidFill>
              </a:rPr>
              <a:t>DIHNET </a:t>
            </a:r>
            <a:r>
              <a:rPr lang="es-ES" sz="2800" b="1" dirty="0" err="1">
                <a:solidFill>
                  <a:schemeClr val="accent2"/>
                </a:solidFill>
              </a:rPr>
              <a:t>Community</a:t>
            </a:r>
            <a:r>
              <a:rPr lang="es-ES" sz="2800" b="1" dirty="0">
                <a:solidFill>
                  <a:schemeClr val="accent2"/>
                </a:solidFill>
              </a:rPr>
              <a:t> </a:t>
            </a:r>
            <a:r>
              <a:rPr lang="es-ES" sz="2800" b="1" dirty="0" err="1">
                <a:solidFill>
                  <a:schemeClr val="bg1">
                    <a:lumMod val="50000"/>
                  </a:schemeClr>
                </a:solidFill>
              </a:rPr>
              <a:t>is</a:t>
            </a:r>
            <a:r>
              <a:rPr lang="es-ES" sz="2800" b="1" dirty="0">
                <a:solidFill>
                  <a:schemeClr val="bg1">
                    <a:lumMod val="50000"/>
                  </a:schemeClr>
                </a:solidFill>
              </a:rPr>
              <a:t> </a:t>
            </a:r>
            <a:r>
              <a:rPr lang="es-ES" sz="2800" b="1" dirty="0" err="1">
                <a:solidFill>
                  <a:schemeClr val="bg1">
                    <a:lumMod val="50000"/>
                  </a:schemeClr>
                </a:solidFill>
              </a:rPr>
              <a:t>the</a:t>
            </a:r>
            <a:r>
              <a:rPr lang="es-ES" sz="2800" b="1" dirty="0">
                <a:solidFill>
                  <a:schemeClr val="bg1">
                    <a:lumMod val="50000"/>
                  </a:schemeClr>
                </a:solidFill>
              </a:rPr>
              <a:t> </a:t>
            </a:r>
            <a:r>
              <a:rPr lang="es-ES" sz="2800" b="1" dirty="0" err="1">
                <a:solidFill>
                  <a:schemeClr val="bg1">
                    <a:lumMod val="50000"/>
                  </a:schemeClr>
                </a:solidFill>
              </a:rPr>
              <a:t>facilitator</a:t>
            </a:r>
            <a:r>
              <a:rPr lang="es-ES" sz="2800" b="1" dirty="0">
                <a:solidFill>
                  <a:schemeClr val="bg1">
                    <a:lumMod val="50000"/>
                  </a:schemeClr>
                </a:solidFill>
              </a:rPr>
              <a:t> (https://dihnet.eu/)   </a:t>
            </a:r>
          </a:p>
        </p:txBody>
      </p:sp>
    </p:spTree>
    <p:extLst>
      <p:ext uri="{BB962C8B-B14F-4D97-AF65-F5344CB8AC3E}">
        <p14:creationId xmlns:p14="http://schemas.microsoft.com/office/powerpoint/2010/main" val="33716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20EDB-B4E1-4822-B4EB-3C032697FD37}"/>
              </a:ext>
            </a:extLst>
          </p:cNvPr>
          <p:cNvSpPr>
            <a:spLocks noGrp="1"/>
          </p:cNvSpPr>
          <p:nvPr>
            <p:ph type="title"/>
          </p:nvPr>
        </p:nvSpPr>
        <p:spPr>
          <a:xfrm>
            <a:off x="43887" y="142800"/>
            <a:ext cx="11625600" cy="960000"/>
          </a:xfrm>
        </p:spPr>
        <p:txBody>
          <a:bodyPr>
            <a:normAutofit fontScale="90000"/>
          </a:bodyPr>
          <a:lstStyle/>
          <a:p>
            <a:r>
              <a:rPr lang="en-GB" dirty="0"/>
              <a:t>DIHNET.EU Community</a:t>
            </a:r>
            <a:br>
              <a:rPr lang="en-GB" dirty="0"/>
            </a:br>
            <a:endParaRPr lang="en-GB" dirty="0"/>
          </a:p>
        </p:txBody>
      </p:sp>
      <p:pic>
        <p:nvPicPr>
          <p:cNvPr id="6" name="Marcador de contenido 5">
            <a:extLst>
              <a:ext uri="{FF2B5EF4-FFF2-40B4-BE49-F238E27FC236}">
                <a16:creationId xmlns:a16="http://schemas.microsoft.com/office/drawing/2014/main" id="{F3694009-0840-4303-B536-C10343B82B20}"/>
              </a:ext>
            </a:extLst>
          </p:cNvPr>
          <p:cNvPicPr>
            <a:picLocks noGrp="1" noChangeAspect="1"/>
          </p:cNvPicPr>
          <p:nvPr>
            <p:ph idx="1"/>
          </p:nvPr>
        </p:nvPicPr>
        <p:blipFill>
          <a:blip r:embed="rId2"/>
          <a:stretch>
            <a:fillRect/>
          </a:stretch>
        </p:blipFill>
        <p:spPr>
          <a:xfrm>
            <a:off x="5493086" y="2091927"/>
            <a:ext cx="6500117" cy="4334782"/>
          </a:xfrm>
          <a:prstGeom prst="rect">
            <a:avLst/>
          </a:prstGeom>
        </p:spPr>
      </p:pic>
      <p:sp>
        <p:nvSpPr>
          <p:cNvPr id="4" name="Marcador de número de diapositiva 3">
            <a:extLst>
              <a:ext uri="{FF2B5EF4-FFF2-40B4-BE49-F238E27FC236}">
                <a16:creationId xmlns:a16="http://schemas.microsoft.com/office/drawing/2014/main" id="{E360949D-CD9A-47C0-A28F-7198E412D680}"/>
              </a:ext>
            </a:extLst>
          </p:cNvPr>
          <p:cNvSpPr>
            <a:spLocks noGrp="1"/>
          </p:cNvSpPr>
          <p:nvPr>
            <p:ph type="sldNum" sz="quarter" idx="4"/>
          </p:nvPr>
        </p:nvSpPr>
        <p:spPr/>
        <p:txBody>
          <a:bodyPr/>
          <a:lstStyle/>
          <a:p>
            <a:fld id="{6CD44126-CD28-6A41-8849-1FDC38168F7B}" type="slidenum">
              <a:rPr lang="en-GB" smtClean="0"/>
              <a:t>8</a:t>
            </a:fld>
            <a:endParaRPr lang="en-GB" dirty="0"/>
          </a:p>
        </p:txBody>
      </p:sp>
      <p:sp>
        <p:nvSpPr>
          <p:cNvPr id="8" name="Marcador de contenido 2">
            <a:extLst>
              <a:ext uri="{FF2B5EF4-FFF2-40B4-BE49-F238E27FC236}">
                <a16:creationId xmlns:a16="http://schemas.microsoft.com/office/drawing/2014/main" id="{94CD93FC-BFB7-4B5E-B29E-4024B9E83672}"/>
              </a:ext>
            </a:extLst>
          </p:cNvPr>
          <p:cNvSpPr txBox="1">
            <a:spLocks/>
          </p:cNvSpPr>
          <p:nvPr/>
        </p:nvSpPr>
        <p:spPr>
          <a:xfrm>
            <a:off x="405351" y="934989"/>
            <a:ext cx="11153076" cy="170546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667" i="1"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Arial Narrow" panose="020B060602020203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800" dirty="0"/>
              <a:t>DIHs can meet, exchange, cooperate, discuss, learn, get trained, informed, identify which of their missing expertise can be found in other DIHs across the EU, etc. </a:t>
            </a:r>
            <a:endParaRPr lang="es-ES" sz="2800" dirty="0"/>
          </a:p>
        </p:txBody>
      </p:sp>
      <p:graphicFrame>
        <p:nvGraphicFramePr>
          <p:cNvPr id="10" name="Diagrama 9">
            <a:extLst>
              <a:ext uri="{FF2B5EF4-FFF2-40B4-BE49-F238E27FC236}">
                <a16:creationId xmlns:a16="http://schemas.microsoft.com/office/drawing/2014/main" id="{1C5A6756-A94A-4062-A06F-1C02F1E1FF1F}"/>
              </a:ext>
            </a:extLst>
          </p:cNvPr>
          <p:cNvGraphicFramePr/>
          <p:nvPr>
            <p:extLst>
              <p:ext uri="{D42A27DB-BD31-4B8C-83A1-F6EECF244321}">
                <p14:modId xmlns:p14="http://schemas.microsoft.com/office/powerpoint/2010/main" val="1324552255"/>
              </p:ext>
            </p:extLst>
          </p:nvPr>
        </p:nvGraphicFramePr>
        <p:xfrm>
          <a:off x="405350" y="2454515"/>
          <a:ext cx="4834469" cy="2778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a 11">
            <a:extLst>
              <a:ext uri="{FF2B5EF4-FFF2-40B4-BE49-F238E27FC236}">
                <a16:creationId xmlns:a16="http://schemas.microsoft.com/office/drawing/2014/main" id="{AB29FFD2-82A2-41C5-8699-A084A9AF47FA}"/>
              </a:ext>
            </a:extLst>
          </p:cNvPr>
          <p:cNvGraphicFramePr/>
          <p:nvPr>
            <p:extLst>
              <p:ext uri="{D42A27DB-BD31-4B8C-83A1-F6EECF244321}">
                <p14:modId xmlns:p14="http://schemas.microsoft.com/office/powerpoint/2010/main" val="154538354"/>
              </p:ext>
            </p:extLst>
          </p:nvPr>
        </p:nvGraphicFramePr>
        <p:xfrm>
          <a:off x="485749" y="4887785"/>
          <a:ext cx="4926938" cy="14817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Imagen 2">
            <a:extLst>
              <a:ext uri="{FF2B5EF4-FFF2-40B4-BE49-F238E27FC236}">
                <a16:creationId xmlns:a16="http://schemas.microsoft.com/office/drawing/2014/main" id="{C27A9D89-30AA-4BBE-BF81-DAA46A57C63C}"/>
              </a:ext>
            </a:extLst>
          </p:cNvPr>
          <p:cNvPicPr>
            <a:picLocks noChangeAspect="1"/>
          </p:cNvPicPr>
          <p:nvPr/>
        </p:nvPicPr>
        <p:blipFill>
          <a:blip r:embed="rId13"/>
          <a:stretch>
            <a:fillRect/>
          </a:stretch>
        </p:blipFill>
        <p:spPr>
          <a:xfrm>
            <a:off x="1851034" y="6214237"/>
            <a:ext cx="971550" cy="609600"/>
          </a:xfrm>
          <a:prstGeom prst="rect">
            <a:avLst/>
          </a:prstGeom>
        </p:spPr>
      </p:pic>
      <p:sp>
        <p:nvSpPr>
          <p:cNvPr id="5" name="Rectángulo 4">
            <a:extLst>
              <a:ext uri="{FF2B5EF4-FFF2-40B4-BE49-F238E27FC236}">
                <a16:creationId xmlns:a16="http://schemas.microsoft.com/office/drawing/2014/main" id="{62AC6BC5-8932-4E9B-A0A3-1C18798E2A60}"/>
              </a:ext>
            </a:extLst>
          </p:cNvPr>
          <p:cNvSpPr/>
          <p:nvPr/>
        </p:nvSpPr>
        <p:spPr>
          <a:xfrm>
            <a:off x="2892423" y="6220628"/>
            <a:ext cx="4694792" cy="6096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140 DIHs, 9 </a:t>
            </a:r>
            <a:r>
              <a:rPr lang="es-ES" sz="1400" dirty="0" err="1"/>
              <a:t>regionla</a:t>
            </a:r>
            <a:r>
              <a:rPr lang="es-ES" sz="1400" dirty="0"/>
              <a:t> </a:t>
            </a:r>
            <a:r>
              <a:rPr lang="es-ES" sz="1400" dirty="0" err="1"/>
              <a:t>clusters</a:t>
            </a:r>
            <a:r>
              <a:rPr lang="es-ES" sz="1400" dirty="0"/>
              <a:t>, 5 </a:t>
            </a:r>
            <a:r>
              <a:rPr lang="es-ES" sz="1400" dirty="0" err="1"/>
              <a:t>sectors</a:t>
            </a:r>
            <a:r>
              <a:rPr lang="es-ES" sz="1400" dirty="0"/>
              <a:t>, 28 </a:t>
            </a:r>
            <a:r>
              <a:rPr lang="es-ES" sz="1400" dirty="0" err="1"/>
              <a:t>flagship</a:t>
            </a:r>
            <a:r>
              <a:rPr lang="es-ES" sz="1400" dirty="0"/>
              <a:t> </a:t>
            </a:r>
            <a:r>
              <a:rPr lang="es-ES" sz="1400" dirty="0" err="1"/>
              <a:t>projects</a:t>
            </a:r>
            <a:endParaRPr lang="es-ES" sz="1400" dirty="0"/>
          </a:p>
          <a:p>
            <a:pPr algn="ctr"/>
            <a:r>
              <a:rPr lang="es-ES" sz="1400" dirty="0"/>
              <a:t>https://smartagrihubs.eu</a:t>
            </a:r>
          </a:p>
        </p:txBody>
      </p:sp>
    </p:spTree>
    <p:extLst>
      <p:ext uri="{BB962C8B-B14F-4D97-AF65-F5344CB8AC3E}">
        <p14:creationId xmlns:p14="http://schemas.microsoft.com/office/powerpoint/2010/main" val="74415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173F2DC4-AB22-4868-8FF5-3D448FB623E2}"/>
              </a:ext>
            </a:extLst>
          </p:cNvPr>
          <p:cNvSpPr>
            <a:spLocks noGrp="1"/>
          </p:cNvSpPr>
          <p:nvPr>
            <p:ph type="title"/>
          </p:nvPr>
        </p:nvSpPr>
        <p:spPr>
          <a:xfrm>
            <a:off x="141528" y="208671"/>
            <a:ext cx="9249215" cy="960000"/>
          </a:xfrm>
        </p:spPr>
        <p:txBody>
          <a:bodyPr>
            <a:normAutofit fontScale="90000"/>
          </a:bodyPr>
          <a:lstStyle/>
          <a:p>
            <a:r>
              <a:rPr lang="en-GB" dirty="0"/>
              <a:t>DIHNET.EU Community: a central information point for DIHs</a:t>
            </a:r>
          </a:p>
        </p:txBody>
      </p:sp>
      <p:sp>
        <p:nvSpPr>
          <p:cNvPr id="10" name="Marcador de contenido 9">
            <a:extLst>
              <a:ext uri="{FF2B5EF4-FFF2-40B4-BE49-F238E27FC236}">
                <a16:creationId xmlns:a16="http://schemas.microsoft.com/office/drawing/2014/main" id="{A615CBD6-271D-4DF3-BFA9-E68564039CE4}"/>
              </a:ext>
            </a:extLst>
          </p:cNvPr>
          <p:cNvSpPr>
            <a:spLocks noGrp="1"/>
          </p:cNvSpPr>
          <p:nvPr>
            <p:ph sz="quarter" idx="12"/>
          </p:nvPr>
        </p:nvSpPr>
        <p:spPr>
          <a:xfrm>
            <a:off x="5230458" y="1609908"/>
            <a:ext cx="7195007" cy="4962952"/>
          </a:xfrm>
        </p:spPr>
        <p:txBody>
          <a:bodyPr/>
          <a:lstStyle/>
          <a:p>
            <a:r>
              <a:rPr lang="en-GB" sz="2667" b="1" dirty="0"/>
              <a:t>Dynamic communit</a:t>
            </a:r>
            <a:r>
              <a:rPr lang="en-GB" sz="2667" dirty="0"/>
              <a:t>y of the JRC Catalogue</a:t>
            </a:r>
          </a:p>
          <a:p>
            <a:pPr marL="457189" indent="-457189">
              <a:buFont typeface="+mj-lt"/>
              <a:buAutoNum type="arabicPeriod"/>
            </a:pPr>
            <a:r>
              <a:rPr lang="en-GB" sz="2667" dirty="0"/>
              <a:t>Get information;</a:t>
            </a:r>
          </a:p>
          <a:p>
            <a:pPr marL="457189" indent="-457189">
              <a:buFont typeface="+mj-lt"/>
              <a:buAutoNum type="arabicPeriod"/>
            </a:pPr>
            <a:r>
              <a:rPr lang="en-GB" sz="2667" dirty="0"/>
              <a:t>Share your views;</a:t>
            </a:r>
          </a:p>
          <a:p>
            <a:pPr marL="457189" indent="-457189">
              <a:buFont typeface="+mj-lt"/>
              <a:buAutoNum type="arabicPeriod"/>
            </a:pPr>
            <a:r>
              <a:rPr lang="en-GB" sz="2667" dirty="0"/>
              <a:t>Learn from others;</a:t>
            </a:r>
          </a:p>
          <a:p>
            <a:pPr marL="457189" indent="-457189">
              <a:buFont typeface="+mj-lt"/>
              <a:buAutoNum type="arabicPeriod"/>
            </a:pPr>
            <a:r>
              <a:rPr lang="en-GB" sz="2667" dirty="0"/>
              <a:t>Facilitate alignment and synchronisation;</a:t>
            </a:r>
          </a:p>
          <a:p>
            <a:pPr marL="457189" indent="-457189">
              <a:buFont typeface="+mj-lt"/>
              <a:buAutoNum type="arabicPeriod"/>
            </a:pPr>
            <a:r>
              <a:rPr lang="en-GB" sz="2667" dirty="0"/>
              <a:t>Offer common resources;</a:t>
            </a:r>
          </a:p>
          <a:p>
            <a:pPr marL="457189" indent="-457189">
              <a:buFont typeface="+mj-lt"/>
              <a:buAutoNum type="arabicPeriod"/>
            </a:pPr>
            <a:r>
              <a:rPr lang="en-GB" sz="2667" dirty="0"/>
              <a:t>Select best practices;</a:t>
            </a:r>
          </a:p>
          <a:p>
            <a:pPr marL="457189" indent="-457189">
              <a:buFont typeface="+mj-lt"/>
              <a:buAutoNum type="arabicPeriod"/>
            </a:pPr>
            <a:r>
              <a:rPr lang="en-GB" sz="2667" dirty="0"/>
              <a:t>Training activities;</a:t>
            </a:r>
          </a:p>
          <a:p>
            <a:pPr marL="457189" indent="-457189">
              <a:buFont typeface="+mj-lt"/>
              <a:buAutoNum type="arabicPeriod"/>
            </a:pPr>
            <a:r>
              <a:rPr lang="en-GB" sz="2667" dirty="0"/>
              <a:t>Foster collaboration among Hubs.</a:t>
            </a:r>
          </a:p>
          <a:p>
            <a:endParaRPr lang="en-GB" sz="2667" dirty="0"/>
          </a:p>
          <a:p>
            <a:endParaRPr lang="en-GB" sz="2667" dirty="0"/>
          </a:p>
        </p:txBody>
      </p:sp>
      <p:pic>
        <p:nvPicPr>
          <p:cNvPr id="6" name="Marcador de contenido 5">
            <a:extLst>
              <a:ext uri="{FF2B5EF4-FFF2-40B4-BE49-F238E27FC236}">
                <a16:creationId xmlns:a16="http://schemas.microsoft.com/office/drawing/2014/main" id="{35775C50-6A3E-4C13-AE66-5FF794B1BA53}"/>
              </a:ext>
            </a:extLst>
          </p:cNvPr>
          <p:cNvPicPr>
            <a:picLocks noGrp="1" noChangeAspect="1"/>
          </p:cNvPicPr>
          <p:nvPr>
            <p:ph idx="1"/>
          </p:nvPr>
        </p:nvPicPr>
        <p:blipFill rotWithShape="1">
          <a:blip r:embed="rId3"/>
          <a:srcRect l="51529" t="22586" r="30390" b="44978"/>
          <a:stretch/>
        </p:blipFill>
        <p:spPr>
          <a:xfrm>
            <a:off x="402244" y="1297510"/>
            <a:ext cx="2634649" cy="2657321"/>
          </a:xfrm>
          <a:prstGeom prst="rect">
            <a:avLst/>
          </a:prstGeom>
        </p:spPr>
      </p:pic>
      <p:pic>
        <p:nvPicPr>
          <p:cNvPr id="12" name="Marcador de contenido 5">
            <a:extLst>
              <a:ext uri="{FF2B5EF4-FFF2-40B4-BE49-F238E27FC236}">
                <a16:creationId xmlns:a16="http://schemas.microsoft.com/office/drawing/2014/main" id="{394FAEDC-FF4C-4815-BA0A-681F15FCF61D}"/>
              </a:ext>
            </a:extLst>
          </p:cNvPr>
          <p:cNvPicPr>
            <a:picLocks noChangeAspect="1"/>
          </p:cNvPicPr>
          <p:nvPr/>
        </p:nvPicPr>
        <p:blipFill rotWithShape="1">
          <a:blip r:embed="rId3"/>
          <a:srcRect l="70503" t="22587" r="11416" b="47811"/>
          <a:stretch/>
        </p:blipFill>
        <p:spPr>
          <a:xfrm>
            <a:off x="2574735" y="4012158"/>
            <a:ext cx="2455573" cy="2260293"/>
          </a:xfrm>
          <a:prstGeom prst="rect">
            <a:avLst/>
          </a:prstGeom>
        </p:spPr>
      </p:pic>
      <p:pic>
        <p:nvPicPr>
          <p:cNvPr id="13" name="Marcador de contenido 5">
            <a:extLst>
              <a:ext uri="{FF2B5EF4-FFF2-40B4-BE49-F238E27FC236}">
                <a16:creationId xmlns:a16="http://schemas.microsoft.com/office/drawing/2014/main" id="{23216010-305B-40C3-B690-565C1AF5185A}"/>
              </a:ext>
            </a:extLst>
          </p:cNvPr>
          <p:cNvPicPr>
            <a:picLocks noChangeAspect="1"/>
          </p:cNvPicPr>
          <p:nvPr/>
        </p:nvPicPr>
        <p:blipFill rotWithShape="1">
          <a:blip r:embed="rId3"/>
          <a:srcRect l="33696" t="22587" r="52930" b="43709"/>
          <a:stretch/>
        </p:blipFill>
        <p:spPr>
          <a:xfrm>
            <a:off x="3067938" y="1526521"/>
            <a:ext cx="1862295" cy="2638643"/>
          </a:xfrm>
          <a:prstGeom prst="rect">
            <a:avLst/>
          </a:prstGeom>
        </p:spPr>
      </p:pic>
      <p:pic>
        <p:nvPicPr>
          <p:cNvPr id="14" name="Marcador de contenido 5">
            <a:extLst>
              <a:ext uri="{FF2B5EF4-FFF2-40B4-BE49-F238E27FC236}">
                <a16:creationId xmlns:a16="http://schemas.microsoft.com/office/drawing/2014/main" id="{E056507C-CD7C-42C3-A97B-7E7E8A794B6C}"/>
              </a:ext>
            </a:extLst>
          </p:cNvPr>
          <p:cNvPicPr>
            <a:picLocks noChangeAspect="1"/>
          </p:cNvPicPr>
          <p:nvPr/>
        </p:nvPicPr>
        <p:blipFill rotWithShape="1">
          <a:blip r:embed="rId3"/>
          <a:srcRect l="9000" t="22587" r="69797" b="43709"/>
          <a:stretch/>
        </p:blipFill>
        <p:spPr>
          <a:xfrm>
            <a:off x="512290" y="4161916"/>
            <a:ext cx="2455573" cy="2194595"/>
          </a:xfrm>
          <a:prstGeom prst="rect">
            <a:avLst/>
          </a:prstGeom>
        </p:spPr>
      </p:pic>
    </p:spTree>
    <p:extLst>
      <p:ext uri="{BB962C8B-B14F-4D97-AF65-F5344CB8AC3E}">
        <p14:creationId xmlns:p14="http://schemas.microsoft.com/office/powerpoint/2010/main" val="403844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NOC_ClusterId xmlns="2f6a910d-138e-42c1-8e8a-320c1b7cf3f7">060.29760</TNOC_ClusterId>
    <h15fbb78f4cb41d290e72f301ea2865f xmlns="636099e3-6523-45ac-8c03-2d3f2f5f1003">
      <Terms xmlns="http://schemas.microsoft.com/office/infopath/2007/PartnerControls">
        <TermInfo xmlns="http://schemas.microsoft.com/office/infopath/2007/PartnerControls">
          <TermName xmlns="http://schemas.microsoft.com/office/infopath/2007/PartnerControls">Project</TermName>
          <TermId xmlns="http://schemas.microsoft.com/office/infopath/2007/PartnerControls">fa11c4c9-105f-402c-bb40-9a56b4989397</TermId>
        </TermInfo>
      </Terms>
    </h15fbb78f4cb41d290e72f301ea2865f>
    <lca20d149a844688b6abf34073d5c21d xmlns="636099e3-6523-45ac-8c03-2d3f2f5f1003">
      <Terms xmlns="http://schemas.microsoft.com/office/infopath/2007/PartnerControls"/>
    </lca20d149a844688b6abf34073d5c21d>
    <bac4ab11065f4f6c809c820c57e320e5 xmlns="636099e3-6523-45ac-8c03-2d3f2f5f1003">
      <Terms xmlns="http://schemas.microsoft.com/office/infopath/2007/PartnerControls"/>
    </bac4ab11065f4f6c809c820c57e320e5>
    <cf581d8792c646118aad2c2c4ecdfa8c xmlns="636099e3-6523-45ac-8c03-2d3f2f5f1003">
      <Terms xmlns="http://schemas.microsoft.com/office/infopath/2007/PartnerControls"/>
    </cf581d8792c646118aad2c2c4ecdfa8c>
    <_dlc_DocId xmlns="636099e3-6523-45ac-8c03-2d3f2f5f1003">N3SSYJNV2AJZ-1417613700-38395</_dlc_DocId>
    <TaxCatchAll xmlns="636099e3-6523-45ac-8c03-2d3f2f5f1003">
      <Value>5</Value>
      <Value>1</Value>
    </TaxCatchAll>
    <_dlc_DocIdUrl xmlns="636099e3-6523-45ac-8c03-2d3f2f5f1003">
      <Url>https://365tno.sharepoint.com/teams/P060.29760/_layouts/15/DocIdRedir.aspx?ID=N3SSYJNV2AJZ-1417613700-38395</Url>
      <Description>N3SSYJNV2AJZ-1417613700-38395</Description>
    </_dlc_DocIdUrl>
    <n2a7a23bcc2241cb9261f9a914c7c1bb xmlns="636099e3-6523-45ac-8c03-2d3f2f5f1003">
      <Terms xmlns="http://schemas.microsoft.com/office/infopath/2007/PartnerControls">
        <TermInfo xmlns="http://schemas.microsoft.com/office/infopath/2007/PartnerControls">
          <TermName xmlns="http://schemas.microsoft.com/office/infopath/2007/PartnerControls">TNO Internal</TermName>
          <TermId xmlns="http://schemas.microsoft.com/office/infopath/2007/PartnerControls">1a23c89f-ef54-4907-86fd-8242403ff722</TermId>
        </TermInfo>
      </Terms>
    </n2a7a23bcc2241cb9261f9a914c7c1bb>
    <TNOC_ClusterName xmlns="2f6a910d-138e-42c1-8e8a-320c1b7cf3f7">H2020 DIHNET.EU</TNOC_ClusterNam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Team Document" ma:contentTypeID="0x010100A35317DCC28344A7B82488658A034A5C010033A33BBC4032AD4F94A29001B0A466B8" ma:contentTypeVersion="10" ma:contentTypeDescription=" " ma:contentTypeScope="" ma:versionID="db9cd0098d60e5581ecb033cb5ef5c90">
  <xsd:schema xmlns:xsd="http://www.w3.org/2001/XMLSchema" xmlns:xs="http://www.w3.org/2001/XMLSchema" xmlns:p="http://schemas.microsoft.com/office/2006/metadata/properties" xmlns:ns2="636099e3-6523-45ac-8c03-2d3f2f5f1003" xmlns:ns3="2f6a910d-138e-42c1-8e8a-320c1b7cf3f7" xmlns:ns5="acd0b901-2859-4385-a57a-2f7f1b1d8977" targetNamespace="http://schemas.microsoft.com/office/2006/metadata/properties" ma:root="true" ma:fieldsID="3d0e460b689eee74f48e8bace8e7d5e4" ns2:_="" ns3:_="" ns5:_="">
    <xsd:import namespace="636099e3-6523-45ac-8c03-2d3f2f5f1003"/>
    <xsd:import namespace="2f6a910d-138e-42c1-8e8a-320c1b7cf3f7"/>
    <xsd:import namespace="acd0b901-2859-4385-a57a-2f7f1b1d8977"/>
    <xsd:element name="properties">
      <xsd:complexType>
        <xsd:sequence>
          <xsd:element name="documentManagement">
            <xsd:complexType>
              <xsd:all>
                <xsd:element ref="ns2:_dlc_DocId" minOccurs="0"/>
                <xsd:element ref="ns2:_dlc_DocIdUrl" minOccurs="0"/>
                <xsd:element ref="ns2:_dlc_DocIdPersistId" minOccurs="0"/>
                <xsd:element ref="ns3:TNOC_ClusterName" minOccurs="0"/>
                <xsd:element ref="ns3:TNOC_ClusterId" minOccurs="0"/>
                <xsd:element ref="ns2:h15fbb78f4cb41d290e72f301ea2865f" minOccurs="0"/>
                <xsd:element ref="ns2:TaxCatchAll" minOccurs="0"/>
                <xsd:element ref="ns2:TaxCatchAllLabel" minOccurs="0"/>
                <xsd:element ref="ns2:n2a7a23bcc2241cb9261f9a914c7c1bb" minOccurs="0"/>
                <xsd:element ref="ns2:lca20d149a844688b6abf34073d5c21d" minOccurs="0"/>
                <xsd:element ref="ns2:cf581d8792c646118aad2c2c4ecdfa8c" minOccurs="0"/>
                <xsd:element ref="ns2:bac4ab11065f4f6c809c820c57e320e5" minOccurs="0"/>
                <xsd:element ref="ns5:MediaServiceMetadata" minOccurs="0"/>
                <xsd:element ref="ns5:MediaServiceFastMetadata" minOccurs="0"/>
                <xsd:element ref="ns2:SharedWithUsers" minOccurs="0"/>
                <xsd:element ref="ns2:SharedWithDetails" minOccurs="0"/>
                <xsd:element ref="ns5:MediaServiceAutoTags" minOccurs="0"/>
                <xsd:element ref="ns5:MediaServiceDateTaken" minOccurs="0"/>
                <xsd:element ref="ns5:MediaServiceOCR" minOccurs="0"/>
                <xsd:element ref="ns5:MediaServiceGenerationTime" minOccurs="0"/>
                <xsd:element ref="ns5: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6099e3-6523-45ac-8c03-2d3f2f5f100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15fbb78f4cb41d290e72f301ea2865f" ma:index="13" nillable="true" ma:taxonomy="true" ma:internalName="h15fbb78f4cb41d290e72f301ea2865f" ma:taxonomyFieldName="TNOC_ClusterType" ma:displayName="Cluster type" ma:default="1;#Project|fa11c4c9-105f-402c-bb40-9a56b4989397" ma:fieldId="{115fbb78-f4cb-41d2-90e7-2f301ea2865f}" ma:sspId="7378aa68-586f-4892-bb77-0985b40f41a6" ma:termSetId="e7feef8e-5ede-44cd-b7d5-7ed7dacef0b4"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42333151-9f3e-418f-9bb3-0589cf0bfb64}" ma:internalName="TaxCatchAll" ma:showField="CatchAllData" ma:web="636099e3-6523-45ac-8c03-2d3f2f5f1003">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42333151-9f3e-418f-9bb3-0589cf0bfb64}" ma:internalName="TaxCatchAllLabel" ma:readOnly="true" ma:showField="CatchAllDataLabel" ma:web="636099e3-6523-45ac-8c03-2d3f2f5f1003">
      <xsd:complexType>
        <xsd:complexContent>
          <xsd:extension base="dms:MultiChoiceLookup">
            <xsd:sequence>
              <xsd:element name="Value" type="dms:Lookup" maxOccurs="unbounded" minOccurs="0" nillable="true"/>
            </xsd:sequence>
          </xsd:extension>
        </xsd:complexContent>
      </xsd:complexType>
    </xsd:element>
    <xsd:element name="n2a7a23bcc2241cb9261f9a914c7c1bb" ma:index="17" nillable="true" ma:taxonomy="true" ma:internalName="n2a7a23bcc2241cb9261f9a914c7c1bb" ma:taxonomyFieldName="TNOC_DocumentClassification" ma:displayName="Document classification" ma:default="5;#TNO Internal|1a23c89f-ef54-4907-86fd-8242403ff722" ma:fieldId="{72a7a23b-cc22-41cb-9261-f9a914c7c1bb}" ma:sspId="7378aa68-586f-4892-bb77-0985b40f41a6" ma:termSetId="ff8f31fd-7572-41dc-9fe4-bd4c6d280f39" ma:anchorId="00000000-0000-0000-0000-000000000000" ma:open="false" ma:isKeyword="false">
      <xsd:complexType>
        <xsd:sequence>
          <xsd:element ref="pc:Terms" minOccurs="0" maxOccurs="1"/>
        </xsd:sequence>
      </xsd:complexType>
    </xsd:element>
    <xsd:element name="lca20d149a844688b6abf34073d5c21d" ma:index="19" nillable="true" ma:taxonomy="true" ma:internalName="lca20d149a844688b6abf34073d5c21d" ma:taxonomyFieldName="TNOC_DocumentType" ma:displayName="Document type" ma:fieldId="{5ca20d14-9a84-4688-b6ab-f34073d5c21d}" ma:sspId="7378aa68-586f-4892-bb77-0985b40f41a6" ma:termSetId="e8a13a9e-c4f3-4184-b8d9-8210abad4948" ma:anchorId="00000000-0000-0000-0000-000000000000" ma:open="false" ma:isKeyword="false">
      <xsd:complexType>
        <xsd:sequence>
          <xsd:element ref="pc:Terms" minOccurs="0" maxOccurs="1"/>
        </xsd:sequence>
      </xsd:complexType>
    </xsd:element>
    <xsd:element name="cf581d8792c646118aad2c2c4ecdfa8c" ma:index="22" nillable="true" ma:taxonomy="true" ma:internalName="cf581d8792c646118aad2c2c4ecdfa8c" ma:taxonomyFieldName="TNOC_DocumentSetType" ma:displayName="Document set type" ma:readOnly="false" ma:fieldId="{cf581d87-92c6-4611-8aad-2c2c4ecdfa8c}" ma:sspId="7378aa68-586f-4892-bb77-0985b40f41a6" ma:termSetId="a8d4306b-62bf-468f-9587-ff078c864327" ma:anchorId="00000000-0000-0000-0000-000000000000" ma:open="false" ma:isKeyword="false">
      <xsd:complexType>
        <xsd:sequence>
          <xsd:element ref="pc:Terms" minOccurs="0" maxOccurs="1"/>
        </xsd:sequence>
      </xsd:complexType>
    </xsd:element>
    <xsd:element name="bac4ab11065f4f6c809c820c57e320e5" ma:index="24" nillable="true" ma:taxonomy="true" ma:internalName="bac4ab11065f4f6c809c820c57e320e5" ma:taxonomyFieldName="TNOC_DocumentCategory" ma:displayName="Document category" ma:fieldId="{bac4ab11-065f-4f6c-809c-820c57e320e5}" ma:sspId="7378aa68-586f-4892-bb77-0985b40f41a6" ma:termSetId="94d42b6a-4155-4fa6-95e9-087bc306ceb3" ma:anchorId="00000000-0000-0000-0000-000000000000" ma:open="false" ma:isKeyword="false">
      <xsd:complexType>
        <xsd:sequence>
          <xsd:element ref="pc:Terms" minOccurs="0" maxOccurs="1"/>
        </xsd:sequence>
      </xsd:complex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6a910d-138e-42c1-8e8a-320c1b7cf3f7" elementFormDefault="qualified">
    <xsd:import namespace="http://schemas.microsoft.com/office/2006/documentManagement/types"/>
    <xsd:import namespace="http://schemas.microsoft.com/office/infopath/2007/PartnerControls"/>
    <xsd:element name="TNOC_ClusterName" ma:index="11" nillable="true" ma:displayName="Cluster name" ma:default="H2020 DT-ICT-06-2018- CSA DIH" ma:internalName="TNOC_ClusterName">
      <xsd:simpleType>
        <xsd:restriction base="dms:Text">
          <xsd:maxLength value="255"/>
        </xsd:restriction>
      </xsd:simpleType>
    </xsd:element>
    <xsd:element name="TNOC_ClusterId" ma:index="12" nillable="true" ma:displayName="Cluster ID" ma:default="060.29760" ma:internalName="TNOC_Cluster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d0b901-2859-4385-a57a-2f7f1b1d8977" elementFormDefault="qualified">
    <xsd:import namespace="http://schemas.microsoft.com/office/2006/documentManagement/types"/>
    <xsd:import namespace="http://schemas.microsoft.com/office/infopath/2007/PartnerControls"/>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AutoTags" ma:index="30" nillable="true" ma:displayName="Tags" ma:internalName="MediaServiceAutoTags" ma:readOnly="true">
      <xsd:simpleType>
        <xsd:restriction base="dms:Text"/>
      </xsd:simpleType>
    </xsd:element>
    <xsd:element name="MediaServiceDateTaken" ma:index="31" nillable="true" ma:displayName="MediaServiceDateTaken" ma:hidden="true" ma:internalName="MediaServiceDateTaken"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1E77BD-A710-4276-96B0-B30ECFD98116}">
  <ds:schemaRefs>
    <ds:schemaRef ds:uri="http://schemas.microsoft.com/office/2006/documentManagement/types"/>
    <ds:schemaRef ds:uri="2f6a910d-138e-42c1-8e8a-320c1b7cf3f7"/>
    <ds:schemaRef ds:uri="636099e3-6523-45ac-8c03-2d3f2f5f1003"/>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acd0b901-2859-4385-a57a-2f7f1b1d8977"/>
    <ds:schemaRef ds:uri="http://www.w3.org/XML/1998/namespace"/>
    <ds:schemaRef ds:uri="http://purl.org/dc/dcmitype/"/>
  </ds:schemaRefs>
</ds:datastoreItem>
</file>

<file path=customXml/itemProps2.xml><?xml version="1.0" encoding="utf-8"?>
<ds:datastoreItem xmlns:ds="http://schemas.openxmlformats.org/officeDocument/2006/customXml" ds:itemID="{D187AADA-4CE2-486B-8185-3153D2B78E8A}">
  <ds:schemaRefs>
    <ds:schemaRef ds:uri="http://schemas.microsoft.com/sharepoint/v3/contenttype/forms"/>
  </ds:schemaRefs>
</ds:datastoreItem>
</file>

<file path=customXml/itemProps3.xml><?xml version="1.0" encoding="utf-8"?>
<ds:datastoreItem xmlns:ds="http://schemas.openxmlformats.org/officeDocument/2006/customXml" ds:itemID="{A475B431-1A6C-4D87-8A93-37E2054B6B3C}">
  <ds:schemaRefs>
    <ds:schemaRef ds:uri="http://schemas.microsoft.com/sharepoint/events"/>
  </ds:schemaRefs>
</ds:datastoreItem>
</file>

<file path=customXml/itemProps4.xml><?xml version="1.0" encoding="utf-8"?>
<ds:datastoreItem xmlns:ds="http://schemas.openxmlformats.org/officeDocument/2006/customXml" ds:itemID="{333EC76E-E9C1-432C-B547-512DD4DDE9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6099e3-6523-45ac-8c03-2d3f2f5f1003"/>
    <ds:schemaRef ds:uri="2f6a910d-138e-42c1-8e8a-320c1b7cf3f7"/>
    <ds:schemaRef ds:uri="acd0b901-2859-4385-a57a-2f7f1b1d89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6543</TotalTime>
  <Words>1100</Words>
  <Application>Microsoft Office PowerPoint</Application>
  <PresentationFormat>Panorámica</PresentationFormat>
  <Paragraphs>111</Paragraphs>
  <Slides>15</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Arial Narrow</vt:lpstr>
      <vt:lpstr>Calibri</vt:lpstr>
      <vt:lpstr>Trebuchet MS</vt:lpstr>
      <vt:lpstr>Wingdings 3</vt:lpstr>
      <vt:lpstr>Facet</vt:lpstr>
      <vt:lpstr>Pan-European collaboration</vt:lpstr>
      <vt:lpstr>DIHNET.EU is about collaboration</vt:lpstr>
      <vt:lpstr>Presentación de PowerPoint</vt:lpstr>
      <vt:lpstr>1. Starting from the DIHs JRC Catalogue</vt:lpstr>
      <vt:lpstr>How can you be part of the Catalogue?</vt:lpstr>
      <vt:lpstr>DIHs in the Catalogue &amp; agrifood focused DIHs </vt:lpstr>
      <vt:lpstr>2. Connecting on the DIHNET.EU Community</vt:lpstr>
      <vt:lpstr>DIHNET.EU Community </vt:lpstr>
      <vt:lpstr>DIHNET.EU Community: a central information point for DIHs</vt:lpstr>
      <vt:lpstr>DIHNET.EU Community: how can we interact?</vt:lpstr>
      <vt:lpstr>DIHNET Community also offers</vt:lpstr>
      <vt:lpstr>3. Taking part in the DIHNET Working Groups</vt:lpstr>
      <vt:lpstr>Presentación de PowerPoint</vt:lpstr>
      <vt:lpstr>Potential benefits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Pan-European collaboration</dc:title>
  <dc:creator>Sanchez Gonzalez, Begoña</dc:creator>
  <cp:lastModifiedBy>Sanchez Gonzalez, Begoña</cp:lastModifiedBy>
  <cp:revision>18</cp:revision>
  <dcterms:created xsi:type="dcterms:W3CDTF">2019-11-28T15:09:32Z</dcterms:created>
  <dcterms:modified xsi:type="dcterms:W3CDTF">2019-12-03T22:28:55Z</dcterms:modified>
</cp:coreProperties>
</file>