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0445896" y="7353859"/>
            <a:ext cx="3492207" cy="31330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 txBox="1">
            <a:spLocks noGrp="1"/>
          </p:cNvSpPr>
          <p:nvPr>
            <p:ph type="body" sz="quarter" idx="14"/>
          </p:nvPr>
        </p:nvSpPr>
        <p:spPr>
          <a:xfrm>
            <a:off x="10445896" y="6167846"/>
            <a:ext cx="3492207" cy="120230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sz="quarter" idx="13"/>
          </p:nvPr>
        </p:nvSpPr>
        <p:spPr>
          <a:xfrm>
            <a:off x="10022085" y="5230564"/>
            <a:ext cx="4339830" cy="3254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fbeelding"/>
          <p:cNvSpPr>
            <a:spLocks noGrp="1"/>
          </p:cNvSpPr>
          <p:nvPr>
            <p:ph type="pic" sz="quarter" idx="13"/>
          </p:nvPr>
        </p:nvSpPr>
        <p:spPr>
          <a:xfrm>
            <a:off x="10390801" y="5483829"/>
            <a:ext cx="3602398" cy="1983438"/>
          </a:xfrm>
          <a:prstGeom prst="rect">
            <a:avLst/>
          </a:prstGeom>
          <a:effectLst>
            <a:outerShdw blurRad="254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Titeltekst"/>
          <p:cNvSpPr txBox="1">
            <a:spLocks noGrp="1"/>
          </p:cNvSpPr>
          <p:nvPr>
            <p:ph type="title"/>
          </p:nvPr>
        </p:nvSpPr>
        <p:spPr>
          <a:xfrm>
            <a:off x="10276371" y="7527621"/>
            <a:ext cx="3831257" cy="360241"/>
          </a:xfrm>
          <a:prstGeom prst="rect">
            <a:avLst/>
          </a:prstGeom>
        </p:spPr>
        <p:txBody>
          <a:bodyPr/>
          <a:lstStyle>
            <a:lvl1pPr>
              <a:defRPr sz="90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276371" y="7942957"/>
            <a:ext cx="3831257" cy="30514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>
              <a:defRPr sz="18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>
              <a:defRPr sz="18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>
              <a:defRPr sz="18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>
              <a:defRPr sz="18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81843" y="8315911"/>
            <a:ext cx="216075" cy="2074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dia">
    <p:bg>
      <p:bgPr>
        <a:solidFill>
          <a:srgbClr val="E50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779410" y="5679052"/>
            <a:ext cx="4825179" cy="246002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219200">
              <a:lnSpc>
                <a:spcPts val="7200"/>
              </a:lnSpc>
              <a:defRPr sz="3600" cap="all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1pPr>
            <a:lvl2pPr indent="457200" algn="l" defTabSz="1219200">
              <a:lnSpc>
                <a:spcPts val="7200"/>
              </a:lnSpc>
              <a:defRPr sz="3600" cap="all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2pPr>
            <a:lvl3pPr indent="914400" algn="l" defTabSz="1219200">
              <a:lnSpc>
                <a:spcPts val="7200"/>
              </a:lnSpc>
              <a:defRPr sz="3600" cap="all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3pPr>
            <a:lvl4pPr indent="1371600" algn="l" defTabSz="1219200">
              <a:lnSpc>
                <a:spcPts val="7200"/>
              </a:lnSpc>
              <a:defRPr sz="3600" cap="all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4pPr>
            <a:lvl5pPr indent="1828800" algn="l" defTabSz="1219200">
              <a:lnSpc>
                <a:spcPts val="7200"/>
              </a:lnSpc>
              <a:defRPr sz="3600" cap="all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95558" y="8078715"/>
            <a:ext cx="1350171" cy="337265"/>
          </a:xfrm>
          <a:prstGeom prst="rect">
            <a:avLst/>
          </a:prstGeom>
        </p:spPr>
        <p:txBody>
          <a:bodyPr lIns="28932" tIns="28932" rIns="28932" bIns="28932" anchor="ctr"/>
          <a:lstStyle>
            <a:lvl1pPr algn="r" defTabSz="12192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xfrm>
            <a:off x="9732763" y="6241684"/>
            <a:ext cx="4918474" cy="697689"/>
          </a:xfrm>
          <a:prstGeom prst="rect">
            <a:avLst/>
          </a:prstGeom>
        </p:spPr>
        <p:txBody>
          <a:bodyPr lIns="28932" tIns="28932" rIns="28932" bIns="28932" anchor="t"/>
          <a:lstStyle>
            <a:lvl1pPr defTabSz="1219200">
              <a:defRPr sz="10400" b="1">
                <a:latin typeface="Nunito SemiBold"/>
                <a:ea typeface="Nunito SemiBold"/>
                <a:cs typeface="Nunito SemiBold"/>
                <a:sym typeface="Nunito SemiBold"/>
              </a:defRPr>
            </a:lvl1pPr>
          </a:lstStyle>
          <a:p>
            <a:r>
              <a:t>Titeltekst</a:t>
            </a:r>
          </a:p>
        </p:txBody>
      </p:sp>
      <p:sp>
        <p:nvSpPr>
          <p:cNvPr id="13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166746" y="7074991"/>
            <a:ext cx="4050508" cy="831801"/>
          </a:xfrm>
          <a:prstGeom prst="rect">
            <a:avLst/>
          </a:prstGeom>
        </p:spPr>
        <p:txBody>
          <a:bodyPr lIns="28932" tIns="28932" rIns="28932" bIns="28932"/>
          <a:lstStyle>
            <a:lvl1pPr defTabSz="1219200">
              <a:spcBef>
                <a:spcPts val="2000"/>
              </a:spcBef>
              <a:defRPr sz="7000" b="1">
                <a:solidFill>
                  <a:srgbClr val="888888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457200" defTabSz="1219200">
              <a:spcBef>
                <a:spcPts val="2000"/>
              </a:spcBef>
              <a:defRPr sz="7000" b="1">
                <a:solidFill>
                  <a:srgbClr val="888888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914400" defTabSz="1219200">
              <a:spcBef>
                <a:spcPts val="2000"/>
              </a:spcBef>
              <a:defRPr sz="7000" b="1">
                <a:solidFill>
                  <a:srgbClr val="888888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1371600" defTabSz="1219200">
              <a:spcBef>
                <a:spcPts val="2000"/>
              </a:spcBef>
              <a:defRPr sz="7000" b="1">
                <a:solidFill>
                  <a:srgbClr val="888888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1828800" defTabSz="1219200">
              <a:spcBef>
                <a:spcPts val="2000"/>
              </a:spcBef>
              <a:defRPr sz="7000" b="1">
                <a:solidFill>
                  <a:srgbClr val="888888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95558" y="8078715"/>
            <a:ext cx="1350171" cy="337265"/>
          </a:xfrm>
          <a:prstGeom prst="rect">
            <a:avLst/>
          </a:prstGeom>
        </p:spPr>
        <p:txBody>
          <a:bodyPr lIns="28932" tIns="28932" rIns="28932" bIns="28932" anchor="ctr"/>
          <a:lstStyle>
            <a:lvl1pPr algn="r" defTabSz="12192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0022085" y="5763248"/>
            <a:ext cx="4339830" cy="1133178"/>
          </a:xfrm>
          <a:prstGeom prst="rect">
            <a:avLst/>
          </a:prstGeom>
        </p:spPr>
        <p:txBody>
          <a:bodyPr lIns="21699" tIns="21699" rIns="21699" bIns="21699"/>
          <a:lstStyle>
            <a:lvl1pPr defTabSz="1828800">
              <a:lnSpc>
                <a:spcPct val="90000"/>
              </a:lnSpc>
              <a:defRPr sz="10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022085" y="6940125"/>
            <a:ext cx="4339830" cy="785841"/>
          </a:xfrm>
          <a:prstGeom prst="rect">
            <a:avLst/>
          </a:prstGeom>
        </p:spPr>
        <p:txBody>
          <a:bodyPr lIns="21699" tIns="21699" rIns="21699" bIns="21699"/>
          <a:lstStyle>
            <a:lvl1pPr defTabSz="1828800">
              <a:lnSpc>
                <a:spcPct val="90000"/>
              </a:lnSpc>
              <a:spcBef>
                <a:spcPts val="20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457200" defTabSz="1828800">
              <a:lnSpc>
                <a:spcPct val="90000"/>
              </a:lnSpc>
              <a:spcBef>
                <a:spcPts val="20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indent="914400" defTabSz="1828800">
              <a:lnSpc>
                <a:spcPct val="90000"/>
              </a:lnSpc>
              <a:spcBef>
                <a:spcPts val="20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4476819" y="8223394"/>
            <a:ext cx="210583" cy="221199"/>
          </a:xfrm>
          <a:prstGeom prst="rect">
            <a:avLst/>
          </a:prstGeom>
        </p:spPr>
        <p:txBody>
          <a:bodyPr lIns="21699" tIns="21699" rIns="21699" bIns="2169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tekst"/>
          <p:cNvSpPr txBox="1">
            <a:spLocks noGrp="1"/>
          </p:cNvSpPr>
          <p:nvPr>
            <p:ph type="title"/>
          </p:nvPr>
        </p:nvSpPr>
        <p:spPr>
          <a:xfrm>
            <a:off x="9696598" y="5403855"/>
            <a:ext cx="4990804" cy="629126"/>
          </a:xfrm>
          <a:prstGeom prst="rect">
            <a:avLst/>
          </a:prstGeom>
        </p:spPr>
        <p:txBody>
          <a:bodyPr lIns="21699" tIns="21699" rIns="21699" bIns="21699" anchor="ctr"/>
          <a:lstStyle>
            <a:lvl1pPr algn="l" defTabSz="1828800">
              <a:lnSpc>
                <a:spcPct val="90000"/>
              </a:lnSpc>
              <a:defRPr sz="7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5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96598" y="6097023"/>
            <a:ext cx="4990804" cy="2065187"/>
          </a:xfrm>
          <a:prstGeom prst="rect">
            <a:avLst/>
          </a:prstGeom>
        </p:spPr>
        <p:txBody>
          <a:bodyPr lIns="21699" tIns="21699" rIns="21699" bIns="21699"/>
          <a:lstStyle>
            <a:lvl1pPr marL="342900" indent="-34290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marL="857250" indent="-40005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200">
                <a:latin typeface="Calibri"/>
                <a:ea typeface="Calibri"/>
                <a:cs typeface="Calibri"/>
                <a:sym typeface="Calibri"/>
              </a:defRPr>
            </a:lvl2pPr>
            <a:lvl3pPr marL="1394460" indent="-48006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200">
                <a:latin typeface="Calibri"/>
                <a:ea typeface="Calibri"/>
                <a:cs typeface="Calibri"/>
                <a:sym typeface="Calibri"/>
              </a:defRPr>
            </a:lvl3pPr>
            <a:lvl4pPr marL="1905000" indent="-53340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200">
                <a:latin typeface="Calibri"/>
                <a:ea typeface="Calibri"/>
                <a:cs typeface="Calibri"/>
                <a:sym typeface="Calibri"/>
              </a:defRPr>
            </a:lvl4pPr>
            <a:lvl5pPr marL="2362200" indent="-533400" algn="l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4476819" y="8223394"/>
            <a:ext cx="210583" cy="221199"/>
          </a:xfrm>
          <a:prstGeom prst="rect">
            <a:avLst/>
          </a:prstGeom>
        </p:spPr>
        <p:txBody>
          <a:bodyPr lIns="21699" tIns="21699" rIns="21699" bIns="2169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sz="quarter" idx="13"/>
          </p:nvPr>
        </p:nvSpPr>
        <p:spPr>
          <a:xfrm>
            <a:off x="10558206" y="5442469"/>
            <a:ext cx="3263349" cy="19749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0445896" y="7472526"/>
            <a:ext cx="3492207" cy="47467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445896" y="7964147"/>
            <a:ext cx="3492207" cy="377194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81843" y="8315911"/>
            <a:ext cx="216075" cy="2117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0445896" y="6307045"/>
            <a:ext cx="3492207" cy="1101911"/>
          </a:xfrm>
          <a:prstGeom prst="rect">
            <a:avLst/>
          </a:prstGeom>
        </p:spPr>
        <p:txBody>
          <a:bodyPr anchor="ctr"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sz="quarter" idx="13"/>
          </p:nvPr>
        </p:nvSpPr>
        <p:spPr>
          <a:xfrm>
            <a:off x="12264048" y="5442469"/>
            <a:ext cx="1780009" cy="27462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0339944" y="5442469"/>
            <a:ext cx="1780009" cy="133076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339944" y="6819856"/>
            <a:ext cx="1780009" cy="1368912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10339944" y="5378898"/>
            <a:ext cx="3704112" cy="720480"/>
          </a:xfrm>
          <a:prstGeom prst="rect">
            <a:avLst/>
          </a:prstGeom>
        </p:spPr>
        <p:txBody>
          <a:bodyPr anchor="ctr"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xfrm>
            <a:off x="10339944" y="5378898"/>
            <a:ext cx="3704112" cy="720480"/>
          </a:xfrm>
          <a:prstGeom prst="rect">
            <a:avLst/>
          </a:prstGeom>
        </p:spPr>
        <p:txBody>
          <a:bodyPr anchor="ctr"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339944" y="6099377"/>
            <a:ext cx="3704112" cy="2097868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59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59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59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59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5900"/>
              </a:spcBef>
              <a:buSzPct val="75000"/>
              <a:buChar char="•"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sz="quarter" idx="13"/>
          </p:nvPr>
        </p:nvSpPr>
        <p:spPr>
          <a:xfrm>
            <a:off x="12264047" y="6099377"/>
            <a:ext cx="1780009" cy="2097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xfrm>
            <a:off x="10339944" y="5378898"/>
            <a:ext cx="3704112" cy="720480"/>
          </a:xfrm>
          <a:prstGeom prst="rect">
            <a:avLst/>
          </a:prstGeom>
        </p:spPr>
        <p:txBody>
          <a:bodyPr anchor="ctr"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339944" y="6099377"/>
            <a:ext cx="1780009" cy="2097868"/>
          </a:xfrm>
          <a:prstGeom prst="rect">
            <a:avLst/>
          </a:prstGeom>
        </p:spPr>
        <p:txBody>
          <a:bodyPr anchor="ctr"/>
          <a:lstStyle>
            <a:lvl1pPr marL="293914" indent="-293914" algn="l">
              <a:spcBef>
                <a:spcPts val="4500"/>
              </a:spcBef>
              <a:buSzPct val="75000"/>
              <a:buChar char="•"/>
              <a:defRPr sz="2400"/>
            </a:lvl1pPr>
            <a:lvl2pPr marL="636814" indent="-293914" algn="l">
              <a:spcBef>
                <a:spcPts val="4500"/>
              </a:spcBef>
              <a:buSzPct val="75000"/>
              <a:buChar char="•"/>
              <a:defRPr sz="2400"/>
            </a:lvl2pPr>
            <a:lvl3pPr marL="979714" indent="-293914" algn="l">
              <a:spcBef>
                <a:spcPts val="4500"/>
              </a:spcBef>
              <a:buSzPct val="75000"/>
              <a:buChar char="•"/>
              <a:defRPr sz="2400"/>
            </a:lvl3pPr>
            <a:lvl4pPr marL="1322614" indent="-293914" algn="l">
              <a:spcBef>
                <a:spcPts val="4500"/>
              </a:spcBef>
              <a:buSzPct val="75000"/>
              <a:buChar char="•"/>
              <a:defRPr sz="2400"/>
            </a:lvl4pPr>
            <a:lvl5pPr marL="1665514" indent="-293914" algn="l">
              <a:spcBef>
                <a:spcPts val="4500"/>
              </a:spcBef>
              <a:buSzPct val="75000"/>
              <a:buChar char="•"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0339944" y="5654375"/>
            <a:ext cx="3704112" cy="2407250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59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59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59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59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5900"/>
              </a:spcBef>
              <a:buSzPct val="75000"/>
              <a:buChar char="•"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sz="quarter" idx="13"/>
          </p:nvPr>
        </p:nvSpPr>
        <p:spPr>
          <a:xfrm>
            <a:off x="12264047" y="6930047"/>
            <a:ext cx="1780009" cy="125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14"/>
          </p:nvPr>
        </p:nvSpPr>
        <p:spPr>
          <a:xfrm>
            <a:off x="12266123" y="5527232"/>
            <a:ext cx="1780009" cy="125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quarter" idx="15"/>
          </p:nvPr>
        </p:nvSpPr>
        <p:spPr>
          <a:xfrm>
            <a:off x="10339943" y="5527232"/>
            <a:ext cx="1780009" cy="26615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0445896" y="5777280"/>
            <a:ext cx="3492207" cy="1101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952" tIns="16952" rIns="16952" bIns="16952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0445896" y="6908857"/>
            <a:ext cx="3492207" cy="3771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952" tIns="16952" rIns="16952" bIns="16952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81843" y="8318030"/>
            <a:ext cx="216075" cy="211706"/>
          </a:xfrm>
          <a:prstGeom prst="rect">
            <a:avLst/>
          </a:prstGeom>
          <a:ln w="3175">
            <a:miter lim="400000"/>
          </a:ln>
        </p:spPr>
        <p:txBody>
          <a:bodyPr wrap="none" lIns="16952" tIns="16952" rIns="16952" bIns="16952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8612">
              <a:defRPr sz="3920"/>
            </a:pPr>
            <a:endParaRPr/>
          </a:p>
        </p:txBody>
      </p:sp>
      <p:sp>
        <p:nvSpPr>
          <p:cNvPr id="165" name="Hoofdteks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6" name="Achtergrond.jpg" descr="Achtergr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67" name="Logo_katapult_diap.png" descr="Logo_katapult_diap.png"/>
          <p:cNvPicPr>
            <a:picLocks noChangeAspect="1"/>
          </p:cNvPicPr>
          <p:nvPr/>
        </p:nvPicPr>
        <p:blipFill>
          <a:blip r:embed="rId3"/>
          <a:srcRect b="31058"/>
          <a:stretch>
            <a:fillRect/>
          </a:stretch>
        </p:blipFill>
        <p:spPr>
          <a:xfrm>
            <a:off x="8484989" y="3466504"/>
            <a:ext cx="7413987" cy="678280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180+"/>
          <p:cNvSpPr txBox="1"/>
          <p:nvPr/>
        </p:nvSpPr>
        <p:spPr>
          <a:xfrm>
            <a:off x="19033915" y="1191032"/>
            <a:ext cx="3817672" cy="1265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6952" tIns="16952" rIns="16952" bIns="16952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1pPr>
          </a:lstStyle>
          <a:p>
            <a:r>
              <a:rPr lang="en-US" dirty="0"/>
              <a:t>200</a:t>
            </a:r>
            <a:r>
              <a:rPr dirty="0"/>
              <a:t>+</a:t>
            </a:r>
          </a:p>
        </p:txBody>
      </p:sp>
      <p:pic>
        <p:nvPicPr>
          <p:cNvPr id="170" name="Verbinding-cijfers-zonderlabel.png" descr="Verbinding-cijfers-zonderlab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93" y="1406421"/>
            <a:ext cx="15021961" cy="10903158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Staaf-66.jpg" descr="Staaf-66.jpg"/>
          <p:cNvPicPr>
            <a:picLocks noChangeAspect="1"/>
          </p:cNvPicPr>
          <p:nvPr/>
        </p:nvPicPr>
        <p:blipFill>
          <a:blip r:embed="rId3"/>
          <a:srcRect l="440" t="89452" r="87527"/>
          <a:stretch>
            <a:fillRect/>
          </a:stretch>
        </p:blipFill>
        <p:spPr>
          <a:xfrm>
            <a:off x="11771858" y="6254146"/>
            <a:ext cx="1328203" cy="1507393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Logo_katapult_diap.png" descr="Logo_katapult_diap.png"/>
          <p:cNvPicPr>
            <a:picLocks noChangeAspect="1"/>
          </p:cNvPicPr>
          <p:nvPr/>
        </p:nvPicPr>
        <p:blipFill>
          <a:blip r:embed="rId4"/>
          <a:srcRect b="31058"/>
          <a:stretch>
            <a:fillRect/>
          </a:stretch>
        </p:blipFill>
        <p:spPr>
          <a:xfrm>
            <a:off x="11724034" y="6206529"/>
            <a:ext cx="1423991" cy="130276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llage.jpg" descr="Co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35 COMPANIES"/>
          <p:cNvSpPr txBox="1"/>
          <p:nvPr/>
        </p:nvSpPr>
        <p:spPr>
          <a:xfrm>
            <a:off x="15253946" y="2876494"/>
            <a:ext cx="6786163" cy="13801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6952" tIns="16952" rIns="16952" bIns="16952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1pPr>
          </a:lstStyle>
          <a:p>
            <a:r>
              <a:rPr lang="nl-NL" dirty="0"/>
              <a:t>35 </a:t>
            </a:r>
            <a:r>
              <a:rPr lang="nl-NL" dirty="0" err="1"/>
              <a:t>COMPANIES</a:t>
            </a:r>
            <a:endParaRPr dirty="0"/>
          </a:p>
        </p:txBody>
      </p:sp>
      <p:sp>
        <p:nvSpPr>
          <p:cNvPr id="177" name="400 STUDENTS"/>
          <p:cNvSpPr txBox="1"/>
          <p:nvPr/>
        </p:nvSpPr>
        <p:spPr>
          <a:xfrm>
            <a:off x="15103304" y="6302273"/>
            <a:ext cx="7087448" cy="1111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6952" tIns="16952" rIns="16952" bIns="16952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1pPr>
          </a:lstStyle>
          <a:p>
            <a:r>
              <a:rPr lang="nl-NL" dirty="0"/>
              <a:t>400</a:t>
            </a:r>
            <a:r>
              <a:rPr lang="en-US" dirty="0"/>
              <a:t>-600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dirty="0"/>
          </a:p>
        </p:txBody>
      </p:sp>
      <p:sp>
        <p:nvSpPr>
          <p:cNvPr id="178" name="30 TEACHERS"/>
          <p:cNvSpPr txBox="1"/>
          <p:nvPr/>
        </p:nvSpPr>
        <p:spPr>
          <a:xfrm>
            <a:off x="16187734" y="9593726"/>
            <a:ext cx="4918586" cy="11114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6952" tIns="16952" rIns="16952" bIns="16952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defRPr>
            </a:lvl1pPr>
          </a:lstStyle>
          <a:p>
            <a:r>
              <a:rPr lang="en-US" dirty="0"/>
              <a:t>5</a:t>
            </a:r>
            <a:r>
              <a:rPr lang="nl-NL" dirty="0"/>
              <a:t>0 TEACHERS</a:t>
            </a:r>
            <a:endParaRPr dirty="0"/>
          </a:p>
        </p:txBody>
      </p:sp>
      <p:pic>
        <p:nvPicPr>
          <p:cNvPr id="179" name="Verbinding-centrum-zonderlabel.png" descr="Verbinding-centrum-zonderlab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15" y="1466850"/>
            <a:ext cx="10795001" cy="107823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AE27203-B4AB-734D-97B1-FCD0EB39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0" y="1152571"/>
            <a:ext cx="24404460" cy="11420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hthoek"/>
          <p:cNvSpPr/>
          <p:nvPr/>
        </p:nvSpPr>
        <p:spPr>
          <a:xfrm>
            <a:off x="-28183" y="-32157"/>
            <a:ext cx="12111700" cy="13780313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6952" tIns="16952" rIns="16952" bIns="16952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3D0B329D-28D3-AC4C-9802-7EE9FF4E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0" y="-38143"/>
            <a:ext cx="23922288" cy="13780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32CE67-91D1-9A4D-90D3-BC0C2D6723F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40A0DD21-F04E-1D45-9151-5144493E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37" y="5738"/>
            <a:ext cx="18327843" cy="137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ubtitel 9"/>
          <p:cNvSpPr txBox="1">
            <a:spLocks noGrp="1"/>
          </p:cNvSpPr>
          <p:nvPr>
            <p:ph type="body" sz="half" idx="1"/>
          </p:nvPr>
        </p:nvSpPr>
        <p:spPr>
          <a:xfrm>
            <a:off x="-257605" y="1240401"/>
            <a:ext cx="13395591" cy="574984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8500"/>
              </a:lnSpc>
              <a:defRPr sz="6500"/>
            </a:pPr>
            <a:r>
              <a:rPr lang="en-US" dirty="0"/>
              <a:t>WE ARE ON THE MOVE</a:t>
            </a:r>
          </a:p>
          <a:p>
            <a:pPr algn="ctr">
              <a:lnSpc>
                <a:spcPts val="8500"/>
              </a:lnSpc>
              <a:defRPr sz="6500"/>
            </a:pPr>
            <a:r>
              <a:rPr lang="en-US" dirty="0"/>
              <a:t>DO YOU move with us?</a:t>
            </a:r>
            <a:endParaRPr dirty="0"/>
          </a:p>
          <a:p>
            <a:pPr algn="ctr">
              <a:lnSpc>
                <a:spcPts val="8500"/>
              </a:lnSpc>
              <a:defRPr sz="5400"/>
            </a:pPr>
            <a:endParaRPr dirty="0"/>
          </a:p>
        </p:txBody>
      </p:sp>
      <p:pic>
        <p:nvPicPr>
          <p:cNvPr id="227" name="StockSnap_95PXPVXO9B.jpg" descr="StockSnap_95PXPVXO9B.jpg"/>
          <p:cNvPicPr>
            <a:picLocks noChangeAspect="1"/>
          </p:cNvPicPr>
          <p:nvPr/>
        </p:nvPicPr>
        <p:blipFill>
          <a:blip r:embed="rId2"/>
          <a:srcRect l="6413" r="33984"/>
          <a:stretch>
            <a:fillRect/>
          </a:stretch>
        </p:blipFill>
        <p:spPr>
          <a:xfrm>
            <a:off x="12182534" y="0"/>
            <a:ext cx="12262485" cy="13715959"/>
          </a:xfrm>
          <a:prstGeom prst="rect">
            <a:avLst/>
          </a:prstGeom>
          <a:ln w="3175">
            <a:miter lim="400000"/>
          </a:ln>
        </p:spPr>
      </p:pic>
      <p:pic>
        <p:nvPicPr>
          <p:cNvPr id="228" name="Logo_katapult_diap.png" descr="Logo_katapult_diap.png"/>
          <p:cNvPicPr>
            <a:picLocks noChangeAspect="1"/>
          </p:cNvPicPr>
          <p:nvPr/>
        </p:nvPicPr>
        <p:blipFill>
          <a:blip r:embed="rId3"/>
          <a:srcRect b="31058"/>
          <a:stretch>
            <a:fillRect/>
          </a:stretch>
        </p:blipFill>
        <p:spPr>
          <a:xfrm>
            <a:off x="3239839" y="5478885"/>
            <a:ext cx="5845507" cy="534785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Subtitel 9">
            <a:extLst>
              <a:ext uri="{FF2B5EF4-FFF2-40B4-BE49-F238E27FC236}">
                <a16:creationId xmlns:a16="http://schemas.microsoft.com/office/drawing/2014/main" id="{7A9CFA7C-6ACF-554A-823C-F8CBB2CCD0D4}"/>
              </a:ext>
            </a:extLst>
          </p:cNvPr>
          <p:cNvSpPr txBox="1">
            <a:spLocks/>
          </p:cNvSpPr>
          <p:nvPr/>
        </p:nvSpPr>
        <p:spPr>
          <a:xfrm>
            <a:off x="1469217" y="11303436"/>
            <a:ext cx="9462744" cy="20440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 fontScale="77500" lnSpcReduction="20000"/>
          </a:bodyPr>
          <a:lstStyle>
            <a:lvl1pPr marL="0" marR="0" indent="0" algn="l" defTabSz="1219200" rtl="0" latinLnBrk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Nunito Bold"/>
                <a:ea typeface="Nunito Bold"/>
                <a:cs typeface="Nunito Bold"/>
                <a:sym typeface="Nunito Bold"/>
              </a:defRPr>
            </a:lvl1pPr>
            <a:lvl2pPr marL="0" marR="0" indent="457200" algn="l" defTabSz="1219200" rtl="0" latinLnBrk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Nunito Bold"/>
                <a:ea typeface="Nunito Bold"/>
                <a:cs typeface="Nunito Bold"/>
                <a:sym typeface="Nunito Bold"/>
              </a:defRPr>
            </a:lvl2pPr>
            <a:lvl3pPr marL="0" marR="0" indent="914400" algn="l" defTabSz="1219200" rtl="0" latinLnBrk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Nunito Bold"/>
                <a:ea typeface="Nunito Bold"/>
                <a:cs typeface="Nunito Bold"/>
                <a:sym typeface="Nunito Bold"/>
              </a:defRPr>
            </a:lvl3pPr>
            <a:lvl4pPr marL="0" marR="0" indent="1371600" algn="l" defTabSz="1219200" rtl="0" latinLnBrk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Nunito Bold"/>
                <a:ea typeface="Nunito Bold"/>
                <a:cs typeface="Nunito Bold"/>
                <a:sym typeface="Nunito Bold"/>
              </a:defRPr>
            </a:lvl4pPr>
            <a:lvl5pPr marL="0" marR="0" indent="1828800" algn="l" defTabSz="1219200" rtl="0" latinLnBrk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Nunito Bold"/>
                <a:ea typeface="Nunito Bold"/>
                <a:cs typeface="Nunito Bold"/>
                <a:sym typeface="Nunito Bold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>
              <a:lnSpc>
                <a:spcPts val="8500"/>
              </a:lnSpc>
              <a:defRPr sz="6500"/>
            </a:pPr>
            <a:r>
              <a:rPr lang="en-US" sz="6500" dirty="0" err="1"/>
              <a:t>WeareKatapult.eu</a:t>
            </a:r>
            <a:endParaRPr lang="en-US" sz="6500" dirty="0"/>
          </a:p>
          <a:p>
            <a:pPr algn="ctr" hangingPunct="1">
              <a:lnSpc>
                <a:spcPts val="8500"/>
              </a:lnSpc>
              <a:defRPr sz="6500"/>
            </a:pPr>
            <a:r>
              <a:rPr lang="en-US" sz="6500" dirty="0" err="1"/>
              <a:t>hallo@WIJZIJNKATAPULT.NL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16952" tIns="16952" rIns="16952" bIns="1695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952" tIns="16952" rIns="16952" bIns="1695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16952" tIns="16952" rIns="16952" bIns="1695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952" tIns="16952" rIns="16952" bIns="16952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Aangepast</PresentationFormat>
  <Slides>8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Pieter Moerman</cp:lastModifiedBy>
  <cp:revision>4</cp:revision>
  <dcterms:modified xsi:type="dcterms:W3CDTF">2020-01-30T09:49:36Z</dcterms:modified>
</cp:coreProperties>
</file>