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92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06" r:id="rId20"/>
  </p:sldIdLst>
  <p:sldSz cx="9144000" cy="5143500" type="screen16x9"/>
  <p:notesSz cx="7099300" cy="10234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orient="horz" pos="305" userDrawn="1">
          <p15:clr>
            <a:srgbClr val="A4A3A4"/>
          </p15:clr>
        </p15:guide>
        <p15:guide id="8" orient="horz" pos="1260" userDrawn="1">
          <p15:clr>
            <a:srgbClr val="5ACBF0"/>
          </p15:clr>
        </p15:guide>
        <p15:guide id="9" orient="horz" pos="2796" userDrawn="1">
          <p15:clr>
            <a:srgbClr val="A4A3A4"/>
          </p15:clr>
        </p15:guide>
        <p15:guide id="10" orient="horz" pos="582" userDrawn="1">
          <p15:clr>
            <a:srgbClr val="5ACBF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ckinson" initials="MD" lastIdx="8" clrIdx="0">
    <p:extLst>
      <p:ext uri="{19B8F6BF-5375-455C-9EA6-DF929625EA0E}">
        <p15:presenceInfo xmlns:p15="http://schemas.microsoft.com/office/powerpoint/2012/main" userId="S-1-5-21-3618423254-1716829737-423604257-1158" providerId="AD"/>
      </p:ext>
    </p:extLst>
  </p:cmAuthor>
  <p:cmAuthor id="2" name="Joanna Anstey" initials="JA" lastIdx="6" clrIdx="1">
    <p:extLst>
      <p:ext uri="{19B8F6BF-5375-455C-9EA6-DF929625EA0E}">
        <p15:presenceInfo xmlns:p15="http://schemas.microsoft.com/office/powerpoint/2012/main" userId="S-1-5-21-1719972083-1073659269-3228366198-1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A"/>
    <a:srgbClr val="005596"/>
    <a:srgbClr val="004E6D"/>
    <a:srgbClr val="F9B962"/>
    <a:srgbClr val="DCDF6F"/>
    <a:srgbClr val="4C575D"/>
    <a:srgbClr val="DBE1E5"/>
    <a:srgbClr val="DCE2E6"/>
    <a:srgbClr val="701471"/>
    <a:srgbClr val="F2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8" autoAdjust="0"/>
    <p:restoredTop sz="96215" autoAdjust="0"/>
  </p:normalViewPr>
  <p:slideViewPr>
    <p:cSldViewPr>
      <p:cViewPr varScale="1">
        <p:scale>
          <a:sx n="152" d="100"/>
          <a:sy n="152" d="100"/>
        </p:scale>
        <p:origin x="846" y="132"/>
      </p:cViewPr>
      <p:guideLst>
        <p:guide orient="horz" pos="140"/>
        <p:guide pos="5556"/>
        <p:guide orient="horz" pos="305"/>
        <p:guide orient="horz" pos="1260"/>
        <p:guide orient="horz" pos="2796"/>
        <p:guide orient="horz" pos="5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30" y="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AEB92-98A1-42AE-9088-E524589AC8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72F73-E78F-4BAA-AFCA-7E01321879A5}">
      <dgm:prSet phldrT="[Text]"/>
      <dgm:spPr/>
      <dgm:t>
        <a:bodyPr/>
        <a:lstStyle/>
        <a:p>
          <a:r>
            <a:rPr lang="en-US" dirty="0" smtClean="0"/>
            <a:t>Israel</a:t>
          </a:r>
          <a:endParaRPr lang="en-US" dirty="0"/>
        </a:p>
      </dgm:t>
    </dgm:pt>
    <dgm:pt modelId="{3F2D0045-800F-4B44-99F7-5A31AC5C7D72}" type="parTrans" cxnId="{436B6E13-75C0-484A-AD15-E3E11F69FCA1}">
      <dgm:prSet/>
      <dgm:spPr/>
      <dgm:t>
        <a:bodyPr/>
        <a:lstStyle/>
        <a:p>
          <a:endParaRPr lang="en-US"/>
        </a:p>
      </dgm:t>
    </dgm:pt>
    <dgm:pt modelId="{CEA47F3C-9C7B-4D1D-ACC8-10F7B8241EBF}" type="sibTrans" cxnId="{436B6E13-75C0-484A-AD15-E3E11F69FCA1}">
      <dgm:prSet/>
      <dgm:spPr/>
      <dgm:t>
        <a:bodyPr/>
        <a:lstStyle/>
        <a:p>
          <a:endParaRPr lang="en-US"/>
        </a:p>
      </dgm:t>
    </dgm:pt>
    <dgm:pt modelId="{5E4AE7C1-B7D3-455C-93DB-C4E0F21AF29A}">
      <dgm:prSet phldrT="[Text]"/>
      <dgm:spPr/>
      <dgm:t>
        <a:bodyPr/>
        <a:lstStyle/>
        <a:p>
          <a:r>
            <a:rPr lang="en-US" dirty="0" smtClean="0"/>
            <a:t>Turkey</a:t>
          </a:r>
          <a:endParaRPr lang="en-US" dirty="0"/>
        </a:p>
      </dgm:t>
    </dgm:pt>
    <dgm:pt modelId="{03A0FDAC-FD2C-4D60-AC43-D5DD40A0B447}" type="parTrans" cxnId="{6E730555-E2CF-45CC-8F52-B9A50C5F18DF}">
      <dgm:prSet/>
      <dgm:spPr/>
      <dgm:t>
        <a:bodyPr/>
        <a:lstStyle/>
        <a:p>
          <a:endParaRPr lang="en-US"/>
        </a:p>
      </dgm:t>
    </dgm:pt>
    <dgm:pt modelId="{C507AA98-E872-44A9-9C62-6946C21BDC8C}" type="sibTrans" cxnId="{6E730555-E2CF-45CC-8F52-B9A50C5F18DF}">
      <dgm:prSet/>
      <dgm:spPr/>
      <dgm:t>
        <a:bodyPr/>
        <a:lstStyle/>
        <a:p>
          <a:endParaRPr lang="en-US"/>
        </a:p>
      </dgm:t>
    </dgm:pt>
    <dgm:pt modelId="{8A4B6B74-F16C-4ACD-9B99-5B5497FB4EF0}">
      <dgm:prSet phldrT="[Text]"/>
      <dgm:spPr/>
      <dgm:t>
        <a:bodyPr/>
        <a:lstStyle/>
        <a:p>
          <a:r>
            <a:rPr lang="en-US" dirty="0" smtClean="0"/>
            <a:t>Russia</a:t>
          </a:r>
          <a:endParaRPr lang="en-US" dirty="0"/>
        </a:p>
      </dgm:t>
    </dgm:pt>
    <dgm:pt modelId="{8E57A0EC-DB8E-4416-BBD3-CE6C95A93814}" type="parTrans" cxnId="{73C035FF-6762-4076-8309-A04AD95C6DAC}">
      <dgm:prSet/>
      <dgm:spPr/>
      <dgm:t>
        <a:bodyPr/>
        <a:lstStyle/>
        <a:p>
          <a:endParaRPr lang="en-US"/>
        </a:p>
      </dgm:t>
    </dgm:pt>
    <dgm:pt modelId="{92A53B67-0D4C-4F0E-9D22-4A87533DAB2F}" type="sibTrans" cxnId="{73C035FF-6762-4076-8309-A04AD95C6DAC}">
      <dgm:prSet/>
      <dgm:spPr/>
      <dgm:t>
        <a:bodyPr/>
        <a:lstStyle/>
        <a:p>
          <a:endParaRPr lang="en-US"/>
        </a:p>
      </dgm:t>
    </dgm:pt>
    <dgm:pt modelId="{D0B3ADF9-37ED-40B2-8124-84D0538CA87F}">
      <dgm:prSet phldrT="[Text]"/>
      <dgm:spPr/>
      <dgm:t>
        <a:bodyPr/>
        <a:lstStyle/>
        <a:p>
          <a:r>
            <a:rPr lang="en-US" dirty="0" smtClean="0"/>
            <a:t>Kazakhstan</a:t>
          </a:r>
          <a:endParaRPr lang="en-US" dirty="0"/>
        </a:p>
      </dgm:t>
    </dgm:pt>
    <dgm:pt modelId="{A1A78445-F47F-4073-A16A-8CA69FF17FA3}" type="parTrans" cxnId="{792899F5-ADBA-4D4F-8979-55FC6539AF9A}">
      <dgm:prSet/>
      <dgm:spPr/>
      <dgm:t>
        <a:bodyPr/>
        <a:lstStyle/>
        <a:p>
          <a:endParaRPr lang="en-US"/>
        </a:p>
      </dgm:t>
    </dgm:pt>
    <dgm:pt modelId="{7D9856AD-3B71-424B-92B7-9AD902EB36DD}" type="sibTrans" cxnId="{792899F5-ADBA-4D4F-8979-55FC6539AF9A}">
      <dgm:prSet/>
      <dgm:spPr/>
      <dgm:t>
        <a:bodyPr/>
        <a:lstStyle/>
        <a:p>
          <a:endParaRPr lang="en-US"/>
        </a:p>
      </dgm:t>
    </dgm:pt>
    <dgm:pt modelId="{758843AB-3192-4871-8D85-5A71641C1397}">
      <dgm:prSet phldrT="[Text]"/>
      <dgm:spPr/>
      <dgm:t>
        <a:bodyPr/>
        <a:lstStyle/>
        <a:p>
          <a:r>
            <a:rPr lang="en-US" dirty="0" smtClean="0"/>
            <a:t>Algeria</a:t>
          </a:r>
          <a:endParaRPr lang="en-US" dirty="0"/>
        </a:p>
      </dgm:t>
    </dgm:pt>
    <dgm:pt modelId="{1C9AB8B5-5A53-4E78-A1EC-A27BE267BD5C}" type="parTrans" cxnId="{D711DD73-88E3-4F1C-9B46-B2952210F483}">
      <dgm:prSet/>
      <dgm:spPr/>
      <dgm:t>
        <a:bodyPr/>
        <a:lstStyle/>
        <a:p>
          <a:endParaRPr lang="en-US"/>
        </a:p>
      </dgm:t>
    </dgm:pt>
    <dgm:pt modelId="{F9B4E2AF-1CC9-43A5-8CDF-29B9F1EE6041}" type="sibTrans" cxnId="{D711DD73-88E3-4F1C-9B46-B2952210F483}">
      <dgm:prSet/>
      <dgm:spPr/>
      <dgm:t>
        <a:bodyPr/>
        <a:lstStyle/>
        <a:p>
          <a:endParaRPr lang="en-US"/>
        </a:p>
      </dgm:t>
    </dgm:pt>
    <dgm:pt modelId="{0E059965-5815-4743-B6B0-55564E116BD7}">
      <dgm:prSet phldrT="[Text]"/>
      <dgm:spPr/>
      <dgm:t>
        <a:bodyPr/>
        <a:lstStyle/>
        <a:p>
          <a:r>
            <a:rPr lang="en-US" dirty="0" smtClean="0"/>
            <a:t>Morocco</a:t>
          </a:r>
          <a:endParaRPr lang="en-US" dirty="0"/>
        </a:p>
      </dgm:t>
    </dgm:pt>
    <dgm:pt modelId="{99F0A1DB-E975-4D6D-88DC-32AC8226A679}" type="parTrans" cxnId="{483814C0-9F7F-4903-8708-AA0D96DF5741}">
      <dgm:prSet/>
      <dgm:spPr/>
      <dgm:t>
        <a:bodyPr/>
        <a:lstStyle/>
        <a:p>
          <a:endParaRPr lang="en-US"/>
        </a:p>
      </dgm:t>
    </dgm:pt>
    <dgm:pt modelId="{60F30C7D-964D-4C8A-A27A-41AD91EC40B3}" type="sibTrans" cxnId="{483814C0-9F7F-4903-8708-AA0D96DF5741}">
      <dgm:prSet/>
      <dgm:spPr/>
      <dgm:t>
        <a:bodyPr/>
        <a:lstStyle/>
        <a:p>
          <a:endParaRPr lang="en-US"/>
        </a:p>
      </dgm:t>
    </dgm:pt>
    <dgm:pt modelId="{93199A30-EB06-4FA7-BC17-E24EE1D01B83}">
      <dgm:prSet phldrT="[Text]"/>
      <dgm:spPr/>
      <dgm:t>
        <a:bodyPr/>
        <a:lstStyle/>
        <a:p>
          <a:r>
            <a:rPr lang="en-US" dirty="0" smtClean="0"/>
            <a:t>Jordan</a:t>
          </a:r>
          <a:endParaRPr lang="en-US" dirty="0"/>
        </a:p>
      </dgm:t>
    </dgm:pt>
    <dgm:pt modelId="{D1D499ED-3187-4E25-BDDA-E2F0A0212BDB}" type="parTrans" cxnId="{3E177C33-F463-4906-9982-C1D0BB6B8EB5}">
      <dgm:prSet/>
      <dgm:spPr/>
      <dgm:t>
        <a:bodyPr/>
        <a:lstStyle/>
        <a:p>
          <a:endParaRPr lang="en-US"/>
        </a:p>
      </dgm:t>
    </dgm:pt>
    <dgm:pt modelId="{C40BB226-D279-45BE-B777-B311AA3C0D0A}" type="sibTrans" cxnId="{3E177C33-F463-4906-9982-C1D0BB6B8EB5}">
      <dgm:prSet/>
      <dgm:spPr/>
      <dgm:t>
        <a:bodyPr/>
        <a:lstStyle/>
        <a:p>
          <a:endParaRPr lang="en-US"/>
        </a:p>
      </dgm:t>
    </dgm:pt>
    <dgm:pt modelId="{3B7C0B46-B72F-4291-A4CE-EE5822A1ECCC}">
      <dgm:prSet phldrT="[Text]"/>
      <dgm:spPr/>
      <dgm:t>
        <a:bodyPr/>
        <a:lstStyle/>
        <a:p>
          <a:r>
            <a:rPr lang="en-US" dirty="0" smtClean="0"/>
            <a:t>Ukraine</a:t>
          </a:r>
          <a:endParaRPr lang="en-US" dirty="0"/>
        </a:p>
      </dgm:t>
    </dgm:pt>
    <dgm:pt modelId="{67C80F73-02DD-4D37-A6DA-F88E9DCB62EB}" type="parTrans" cxnId="{C7512370-0B45-4F4E-A92B-067FFF781BBF}">
      <dgm:prSet/>
      <dgm:spPr/>
      <dgm:t>
        <a:bodyPr/>
        <a:lstStyle/>
        <a:p>
          <a:endParaRPr lang="en-US"/>
        </a:p>
      </dgm:t>
    </dgm:pt>
    <dgm:pt modelId="{E4BE2877-2132-4360-B8F6-825C8A56E3FE}" type="sibTrans" cxnId="{C7512370-0B45-4F4E-A92B-067FFF781BBF}">
      <dgm:prSet/>
      <dgm:spPr/>
      <dgm:t>
        <a:bodyPr/>
        <a:lstStyle/>
        <a:p>
          <a:endParaRPr lang="en-US"/>
        </a:p>
      </dgm:t>
    </dgm:pt>
    <dgm:pt modelId="{1B92B1C6-3CD0-4294-A858-BC56A004078B}">
      <dgm:prSet phldrT="[Text]"/>
      <dgm:spPr/>
      <dgm:t>
        <a:bodyPr/>
        <a:lstStyle/>
        <a:p>
          <a:r>
            <a:rPr lang="en-US" dirty="0" smtClean="0"/>
            <a:t>Belarus</a:t>
          </a:r>
          <a:endParaRPr lang="en-US" dirty="0"/>
        </a:p>
      </dgm:t>
    </dgm:pt>
    <dgm:pt modelId="{67D87793-BF50-4BD0-AE54-B7F71F9FFF0C}" type="parTrans" cxnId="{143E1679-3235-49F4-8289-5E7CA2CE38BD}">
      <dgm:prSet/>
      <dgm:spPr/>
      <dgm:t>
        <a:bodyPr/>
        <a:lstStyle/>
        <a:p>
          <a:endParaRPr lang="en-US"/>
        </a:p>
      </dgm:t>
    </dgm:pt>
    <dgm:pt modelId="{CD4187E4-3E1F-4DF0-955B-7F649ADEA2DF}" type="sibTrans" cxnId="{143E1679-3235-49F4-8289-5E7CA2CE38BD}">
      <dgm:prSet/>
      <dgm:spPr/>
      <dgm:t>
        <a:bodyPr/>
        <a:lstStyle/>
        <a:p>
          <a:endParaRPr lang="en-US"/>
        </a:p>
      </dgm:t>
    </dgm:pt>
    <dgm:pt modelId="{D09C69BC-43DB-453B-BBD7-83D5851B181C}">
      <dgm:prSet phldrT="[Text]"/>
      <dgm:spPr/>
      <dgm:t>
        <a:bodyPr/>
        <a:lstStyle/>
        <a:p>
          <a:r>
            <a:rPr lang="en-US" dirty="0" smtClean="0"/>
            <a:t>Moldova</a:t>
          </a:r>
          <a:endParaRPr lang="en-US" dirty="0"/>
        </a:p>
      </dgm:t>
    </dgm:pt>
    <dgm:pt modelId="{9E83BCA6-0F0D-4434-A1E3-DECFA9EB0A8F}" type="parTrans" cxnId="{10734BE0-6590-4DDD-80A8-1FAFA05BBEBA}">
      <dgm:prSet/>
      <dgm:spPr/>
      <dgm:t>
        <a:bodyPr/>
        <a:lstStyle/>
        <a:p>
          <a:endParaRPr lang="en-US"/>
        </a:p>
      </dgm:t>
    </dgm:pt>
    <dgm:pt modelId="{54831402-3ABB-4FF4-90B0-4EFAE93D15B4}" type="sibTrans" cxnId="{10734BE0-6590-4DDD-80A8-1FAFA05BBEBA}">
      <dgm:prSet/>
      <dgm:spPr/>
      <dgm:t>
        <a:bodyPr/>
        <a:lstStyle/>
        <a:p>
          <a:endParaRPr lang="en-US"/>
        </a:p>
      </dgm:t>
    </dgm:pt>
    <dgm:pt modelId="{053BFC38-CC95-418C-870A-6D2491F1D8CC}">
      <dgm:prSet phldrT="[Text]"/>
      <dgm:spPr/>
      <dgm:t>
        <a:bodyPr/>
        <a:lstStyle/>
        <a:p>
          <a:r>
            <a:rPr lang="en-US" dirty="0" smtClean="0"/>
            <a:t>Armenia</a:t>
          </a:r>
          <a:endParaRPr lang="en-US" dirty="0"/>
        </a:p>
      </dgm:t>
    </dgm:pt>
    <dgm:pt modelId="{1DB95B68-F003-40A9-A669-112AE9B9C91A}" type="parTrans" cxnId="{3480207E-C411-4C50-952C-361721C2B87C}">
      <dgm:prSet/>
      <dgm:spPr/>
      <dgm:t>
        <a:bodyPr/>
        <a:lstStyle/>
        <a:p>
          <a:endParaRPr lang="en-US"/>
        </a:p>
      </dgm:t>
    </dgm:pt>
    <dgm:pt modelId="{9A3F889D-80CB-4DA5-878B-E00B314C968E}" type="sibTrans" cxnId="{3480207E-C411-4C50-952C-361721C2B87C}">
      <dgm:prSet/>
      <dgm:spPr/>
      <dgm:t>
        <a:bodyPr/>
        <a:lstStyle/>
        <a:p>
          <a:endParaRPr lang="en-US"/>
        </a:p>
      </dgm:t>
    </dgm:pt>
    <dgm:pt modelId="{5B624F22-A392-4FC8-A13A-6BD2D6D0D724}">
      <dgm:prSet phldrT="[Text]"/>
      <dgm:spPr/>
      <dgm:t>
        <a:bodyPr/>
        <a:lstStyle/>
        <a:p>
          <a:r>
            <a:rPr lang="en-US" dirty="0" smtClean="0"/>
            <a:t>Azerbaijan</a:t>
          </a:r>
          <a:endParaRPr lang="en-US" dirty="0"/>
        </a:p>
      </dgm:t>
    </dgm:pt>
    <dgm:pt modelId="{A5081218-D626-4315-816C-7CB73E4E7D49}" type="parTrans" cxnId="{E8F85089-E5DB-4B9C-AFF1-391D7D08EBE8}">
      <dgm:prSet/>
      <dgm:spPr/>
      <dgm:t>
        <a:bodyPr/>
        <a:lstStyle/>
        <a:p>
          <a:endParaRPr lang="en-US"/>
        </a:p>
      </dgm:t>
    </dgm:pt>
    <dgm:pt modelId="{A3A6272E-C22F-449B-865F-0044654945E6}" type="sibTrans" cxnId="{E8F85089-E5DB-4B9C-AFF1-391D7D08EBE8}">
      <dgm:prSet/>
      <dgm:spPr/>
      <dgm:t>
        <a:bodyPr/>
        <a:lstStyle/>
        <a:p>
          <a:endParaRPr lang="en-US"/>
        </a:p>
      </dgm:t>
    </dgm:pt>
    <dgm:pt modelId="{852E45AA-B48F-4333-A3F4-CCA9A14A1F29}">
      <dgm:prSet phldrT="[Text]"/>
      <dgm:spPr/>
      <dgm:t>
        <a:bodyPr/>
        <a:lstStyle/>
        <a:p>
          <a:r>
            <a:rPr lang="en-US" dirty="0" smtClean="0"/>
            <a:t>Georgia</a:t>
          </a:r>
          <a:endParaRPr lang="en-US" dirty="0"/>
        </a:p>
      </dgm:t>
    </dgm:pt>
    <dgm:pt modelId="{2D53C396-B9C1-45E3-9CC2-D29EC6AFA29B}" type="parTrans" cxnId="{54F22379-FAF7-44E2-85F3-626EB2A28C23}">
      <dgm:prSet/>
      <dgm:spPr/>
      <dgm:t>
        <a:bodyPr/>
        <a:lstStyle/>
        <a:p>
          <a:endParaRPr lang="en-US"/>
        </a:p>
      </dgm:t>
    </dgm:pt>
    <dgm:pt modelId="{3B907287-2987-4767-97C2-170ACB92EA35}" type="sibTrans" cxnId="{54F22379-FAF7-44E2-85F3-626EB2A28C23}">
      <dgm:prSet/>
      <dgm:spPr/>
      <dgm:t>
        <a:bodyPr/>
        <a:lstStyle/>
        <a:p>
          <a:endParaRPr lang="en-US"/>
        </a:p>
      </dgm:t>
    </dgm:pt>
    <dgm:pt modelId="{BA1D85BB-8BEF-4089-9950-93481A84CEC1}">
      <dgm:prSet phldrT="[Text]"/>
      <dgm:spPr/>
      <dgm:t>
        <a:bodyPr/>
        <a:lstStyle/>
        <a:p>
          <a:r>
            <a:rPr lang="en-US" dirty="0" smtClean="0"/>
            <a:t>Serbia</a:t>
          </a:r>
          <a:endParaRPr lang="en-US" dirty="0"/>
        </a:p>
      </dgm:t>
    </dgm:pt>
    <dgm:pt modelId="{0326B47D-EEFE-4CA2-9B6D-4B0556731470}" type="parTrans" cxnId="{064CD207-2F2E-4DBB-A783-0774C434D0D8}">
      <dgm:prSet/>
      <dgm:spPr/>
      <dgm:t>
        <a:bodyPr/>
        <a:lstStyle/>
        <a:p>
          <a:endParaRPr lang="en-US"/>
        </a:p>
      </dgm:t>
    </dgm:pt>
    <dgm:pt modelId="{C9C2B8D3-9E40-41B0-8DBA-2058DBA94696}" type="sibTrans" cxnId="{064CD207-2F2E-4DBB-A783-0774C434D0D8}">
      <dgm:prSet/>
      <dgm:spPr/>
      <dgm:t>
        <a:bodyPr/>
        <a:lstStyle/>
        <a:p>
          <a:endParaRPr lang="en-US"/>
        </a:p>
      </dgm:t>
    </dgm:pt>
    <dgm:pt modelId="{D8AB5A12-59E4-4623-8639-62766BBFFD1C}">
      <dgm:prSet phldrT="[Text]"/>
      <dgm:spPr/>
      <dgm:t>
        <a:bodyPr/>
        <a:lstStyle/>
        <a:p>
          <a:r>
            <a:rPr lang="en-US" dirty="0" smtClean="0"/>
            <a:t>Montenegro</a:t>
          </a:r>
          <a:endParaRPr lang="en-US" dirty="0"/>
        </a:p>
      </dgm:t>
    </dgm:pt>
    <dgm:pt modelId="{40FD5941-CE6D-433E-8A3C-DB2548BFCA72}" type="parTrans" cxnId="{71FD8592-F4D4-4243-933A-9A92AE20AB68}">
      <dgm:prSet/>
      <dgm:spPr/>
      <dgm:t>
        <a:bodyPr/>
        <a:lstStyle/>
        <a:p>
          <a:endParaRPr lang="en-US"/>
        </a:p>
      </dgm:t>
    </dgm:pt>
    <dgm:pt modelId="{E3432373-09F3-430E-ACFA-0EA5EDC8296B}" type="sibTrans" cxnId="{71FD8592-F4D4-4243-933A-9A92AE20AB68}">
      <dgm:prSet/>
      <dgm:spPr/>
      <dgm:t>
        <a:bodyPr/>
        <a:lstStyle/>
        <a:p>
          <a:endParaRPr lang="en-US"/>
        </a:p>
      </dgm:t>
    </dgm:pt>
    <dgm:pt modelId="{163A095F-0E7B-4117-8555-74D4CBA68957}">
      <dgm:prSet phldrT="[Text]"/>
      <dgm:spPr/>
      <dgm:t>
        <a:bodyPr/>
        <a:lstStyle/>
        <a:p>
          <a:r>
            <a:rPr lang="en-US" dirty="0" smtClean="0"/>
            <a:t>Albania</a:t>
          </a:r>
          <a:endParaRPr lang="en-US" dirty="0"/>
        </a:p>
      </dgm:t>
    </dgm:pt>
    <dgm:pt modelId="{5606B5C7-E772-4C7F-B466-2A2DA25C1A38}" type="parTrans" cxnId="{9CBD3153-05E1-41AA-8A63-E629BE04800E}">
      <dgm:prSet/>
      <dgm:spPr/>
      <dgm:t>
        <a:bodyPr/>
        <a:lstStyle/>
        <a:p>
          <a:endParaRPr lang="en-US"/>
        </a:p>
      </dgm:t>
    </dgm:pt>
    <dgm:pt modelId="{314A092C-B79B-4A32-A7F2-3870BBFDDD39}" type="sibTrans" cxnId="{9CBD3153-05E1-41AA-8A63-E629BE04800E}">
      <dgm:prSet/>
      <dgm:spPr/>
      <dgm:t>
        <a:bodyPr/>
        <a:lstStyle/>
        <a:p>
          <a:endParaRPr lang="en-US"/>
        </a:p>
      </dgm:t>
    </dgm:pt>
    <dgm:pt modelId="{B2FDE8BE-A921-41D8-860A-6A60C8542358}">
      <dgm:prSet phldrT="[Text]"/>
      <dgm:spPr/>
      <dgm:t>
        <a:bodyPr/>
        <a:lstStyle/>
        <a:p>
          <a:r>
            <a:rPr lang="en-US" dirty="0" smtClean="0"/>
            <a:t>N. Macedonia </a:t>
          </a:r>
          <a:endParaRPr lang="en-US" dirty="0"/>
        </a:p>
      </dgm:t>
    </dgm:pt>
    <dgm:pt modelId="{04252C30-E95A-45BD-BFB0-7A9BB3FEBB9D}" type="parTrans" cxnId="{471D59DA-58DC-4024-8E54-FFA1C8536D39}">
      <dgm:prSet/>
      <dgm:spPr/>
      <dgm:t>
        <a:bodyPr/>
        <a:lstStyle/>
        <a:p>
          <a:endParaRPr lang="en-US"/>
        </a:p>
      </dgm:t>
    </dgm:pt>
    <dgm:pt modelId="{B55A8BDE-9A0B-4B6E-94F2-CFF1A39F1ACC}" type="sibTrans" cxnId="{471D59DA-58DC-4024-8E54-FFA1C8536D39}">
      <dgm:prSet/>
      <dgm:spPr/>
      <dgm:t>
        <a:bodyPr/>
        <a:lstStyle/>
        <a:p>
          <a:endParaRPr lang="en-US"/>
        </a:p>
      </dgm:t>
    </dgm:pt>
    <dgm:pt modelId="{620BF4D0-D53B-41DD-85DC-C55091179B2D}" type="pres">
      <dgm:prSet presAssocID="{5B6AEB92-98A1-42AE-9088-E524589A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C5DC6-3916-4114-B272-790A78AF21B1}" type="pres">
      <dgm:prSet presAssocID="{D5072F73-E78F-4BAA-AFCA-7E01321879A5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2423E-BAAA-46E9-8751-018A1F51CE89}" type="pres">
      <dgm:prSet presAssocID="{CEA47F3C-9C7B-4D1D-ACC8-10F7B8241EBF}" presName="sibTrans" presStyleCnt="0"/>
      <dgm:spPr/>
    </dgm:pt>
    <dgm:pt modelId="{E3F686B8-F437-42AA-85AF-E787093EEC91}" type="pres">
      <dgm:prSet presAssocID="{5E4AE7C1-B7D3-455C-93DB-C4E0F21AF29A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325E1-8C8F-465B-8C85-B4449BC44B8F}" type="pres">
      <dgm:prSet presAssocID="{C507AA98-E872-44A9-9C62-6946C21BDC8C}" presName="sibTrans" presStyleCnt="0"/>
      <dgm:spPr/>
    </dgm:pt>
    <dgm:pt modelId="{7827ED8C-8324-4CDA-B90C-BDE8A024E329}" type="pres">
      <dgm:prSet presAssocID="{8A4B6B74-F16C-4ACD-9B99-5B5497FB4EF0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86D4-95CB-4853-9AF0-C3FD9C2FD29E}" type="pres">
      <dgm:prSet presAssocID="{92A53B67-0D4C-4F0E-9D22-4A87533DAB2F}" presName="sibTrans" presStyleCnt="0"/>
      <dgm:spPr/>
    </dgm:pt>
    <dgm:pt modelId="{8CA7BF89-55D9-42BC-AD7D-4BB9B85F9A31}" type="pres">
      <dgm:prSet presAssocID="{D0B3ADF9-37ED-40B2-8124-84D0538CA87F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4F7A5-FA8A-4C2D-9059-6002C5F9BD6C}" type="pres">
      <dgm:prSet presAssocID="{7D9856AD-3B71-424B-92B7-9AD902EB36DD}" presName="sibTrans" presStyleCnt="0"/>
      <dgm:spPr/>
    </dgm:pt>
    <dgm:pt modelId="{B73D899D-ABD0-42C4-A5F2-4221B1A25E10}" type="pres">
      <dgm:prSet presAssocID="{758843AB-3192-4871-8D85-5A71641C1397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31DED-218D-4E0A-8524-34A9ACC7B815}" type="pres">
      <dgm:prSet presAssocID="{F9B4E2AF-1CC9-43A5-8CDF-29B9F1EE6041}" presName="sibTrans" presStyleCnt="0"/>
      <dgm:spPr/>
    </dgm:pt>
    <dgm:pt modelId="{4403991F-D7CF-4BC0-B35C-C9B32357E056}" type="pres">
      <dgm:prSet presAssocID="{0E059965-5815-4743-B6B0-55564E116BD7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9EE74-3ACB-4F99-A538-5029C80EA767}" type="pres">
      <dgm:prSet presAssocID="{60F30C7D-964D-4C8A-A27A-41AD91EC40B3}" presName="sibTrans" presStyleCnt="0"/>
      <dgm:spPr/>
    </dgm:pt>
    <dgm:pt modelId="{AE712373-9F54-4262-A2E3-F57775BCF4A0}" type="pres">
      <dgm:prSet presAssocID="{93199A30-EB06-4FA7-BC17-E24EE1D01B83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E162C-4C8F-4794-8A35-BB7F0C0D220F}" type="pres">
      <dgm:prSet presAssocID="{C40BB226-D279-45BE-B777-B311AA3C0D0A}" presName="sibTrans" presStyleCnt="0"/>
      <dgm:spPr/>
    </dgm:pt>
    <dgm:pt modelId="{D86D9DBA-9965-4EA7-B338-138649668336}" type="pres">
      <dgm:prSet presAssocID="{3B7C0B46-B72F-4291-A4CE-EE5822A1ECCC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FD98-D65A-44B9-9154-1ECA5E03BD22}" type="pres">
      <dgm:prSet presAssocID="{E4BE2877-2132-4360-B8F6-825C8A56E3FE}" presName="sibTrans" presStyleCnt="0"/>
      <dgm:spPr/>
    </dgm:pt>
    <dgm:pt modelId="{C9ACDC77-2B78-426E-A82C-B8609AA0C380}" type="pres">
      <dgm:prSet presAssocID="{1B92B1C6-3CD0-4294-A858-BC56A004078B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71E0-0668-4367-AA57-3017A88234D1}" type="pres">
      <dgm:prSet presAssocID="{CD4187E4-3E1F-4DF0-955B-7F649ADEA2DF}" presName="sibTrans" presStyleCnt="0"/>
      <dgm:spPr/>
    </dgm:pt>
    <dgm:pt modelId="{CF6A5BDC-62F9-429C-9522-6268E2807616}" type="pres">
      <dgm:prSet presAssocID="{D09C69BC-43DB-453B-BBD7-83D5851B181C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2BA4-B48F-4D48-B296-00765F097159}" type="pres">
      <dgm:prSet presAssocID="{54831402-3ABB-4FF4-90B0-4EFAE93D15B4}" presName="sibTrans" presStyleCnt="0"/>
      <dgm:spPr/>
    </dgm:pt>
    <dgm:pt modelId="{1EDED9A1-8804-42C3-9248-45A458A7E6D6}" type="pres">
      <dgm:prSet presAssocID="{053BFC38-CC95-418C-870A-6D2491F1D8CC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0AA1A-D5E3-4711-A5A7-FB63225AB3F7}" type="pres">
      <dgm:prSet presAssocID="{9A3F889D-80CB-4DA5-878B-E00B314C968E}" presName="sibTrans" presStyleCnt="0"/>
      <dgm:spPr/>
    </dgm:pt>
    <dgm:pt modelId="{79576D24-238D-4919-BEE2-2469940E11FA}" type="pres">
      <dgm:prSet presAssocID="{5B624F22-A392-4FC8-A13A-6BD2D6D0D724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98B18-4C89-4428-B181-169F2487225C}" type="pres">
      <dgm:prSet presAssocID="{A3A6272E-C22F-449B-865F-0044654945E6}" presName="sibTrans" presStyleCnt="0"/>
      <dgm:spPr/>
    </dgm:pt>
    <dgm:pt modelId="{22DF5C88-139E-4B06-9E8C-AA12052FA05D}" type="pres">
      <dgm:prSet presAssocID="{852E45AA-B48F-4333-A3F4-CCA9A14A1F29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FECEC-4430-484F-A953-5925792D072B}" type="pres">
      <dgm:prSet presAssocID="{3B907287-2987-4767-97C2-170ACB92EA35}" presName="sibTrans" presStyleCnt="0"/>
      <dgm:spPr/>
    </dgm:pt>
    <dgm:pt modelId="{84E6188E-15BE-4DF7-A0E9-839050C97338}" type="pres">
      <dgm:prSet presAssocID="{BA1D85BB-8BEF-4089-9950-93481A84CEC1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528FD-AD69-40F9-A797-4B5B6E604BC1}" type="pres">
      <dgm:prSet presAssocID="{C9C2B8D3-9E40-41B0-8DBA-2058DBA94696}" presName="sibTrans" presStyleCnt="0"/>
      <dgm:spPr/>
    </dgm:pt>
    <dgm:pt modelId="{6406A951-BE6E-4042-9314-E64D10F95665}" type="pres">
      <dgm:prSet presAssocID="{D8AB5A12-59E4-4623-8639-62766BBFFD1C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23D31-0454-4E50-BB7B-3A629F468C89}" type="pres">
      <dgm:prSet presAssocID="{E3432373-09F3-430E-ACFA-0EA5EDC8296B}" presName="sibTrans" presStyleCnt="0"/>
      <dgm:spPr/>
    </dgm:pt>
    <dgm:pt modelId="{85841C97-54FE-4D7A-ABC9-F70344042412}" type="pres">
      <dgm:prSet presAssocID="{163A095F-0E7B-4117-8555-74D4CBA68957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5C36F-1592-4D87-B08C-D323A61D83EA}" type="pres">
      <dgm:prSet presAssocID="{314A092C-B79B-4A32-A7F2-3870BBFDDD39}" presName="sibTrans" presStyleCnt="0"/>
      <dgm:spPr/>
    </dgm:pt>
    <dgm:pt modelId="{A65067B0-DA08-4D1B-A324-CEEE1D70928D}" type="pres">
      <dgm:prSet presAssocID="{B2FDE8BE-A921-41D8-860A-6A60C8542358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814C0-9F7F-4903-8708-AA0D96DF5741}" srcId="{5B6AEB92-98A1-42AE-9088-E524589AC888}" destId="{0E059965-5815-4743-B6B0-55564E116BD7}" srcOrd="5" destOrd="0" parTransId="{99F0A1DB-E975-4D6D-88DC-32AC8226A679}" sibTransId="{60F30C7D-964D-4C8A-A27A-41AD91EC40B3}"/>
    <dgm:cxn modelId="{3480207E-C411-4C50-952C-361721C2B87C}" srcId="{5B6AEB92-98A1-42AE-9088-E524589AC888}" destId="{053BFC38-CC95-418C-870A-6D2491F1D8CC}" srcOrd="10" destOrd="0" parTransId="{1DB95B68-F003-40A9-A669-112AE9B9C91A}" sibTransId="{9A3F889D-80CB-4DA5-878B-E00B314C968E}"/>
    <dgm:cxn modelId="{D6071748-2508-4CDF-AAD3-5C7D85F80D5F}" type="presOf" srcId="{852E45AA-B48F-4333-A3F4-CCA9A14A1F29}" destId="{22DF5C88-139E-4B06-9E8C-AA12052FA05D}" srcOrd="0" destOrd="0" presId="urn:microsoft.com/office/officeart/2005/8/layout/default"/>
    <dgm:cxn modelId="{26AF562B-D39E-4D7B-86AC-764CCF53D411}" type="presOf" srcId="{D09C69BC-43DB-453B-BBD7-83D5851B181C}" destId="{CF6A5BDC-62F9-429C-9522-6268E2807616}" srcOrd="0" destOrd="0" presId="urn:microsoft.com/office/officeart/2005/8/layout/default"/>
    <dgm:cxn modelId="{B41441CD-3BC6-45E2-8C2A-988D30775AB7}" type="presOf" srcId="{B2FDE8BE-A921-41D8-860A-6A60C8542358}" destId="{A65067B0-DA08-4D1B-A324-CEEE1D70928D}" srcOrd="0" destOrd="0" presId="urn:microsoft.com/office/officeart/2005/8/layout/default"/>
    <dgm:cxn modelId="{436B6E13-75C0-484A-AD15-E3E11F69FCA1}" srcId="{5B6AEB92-98A1-42AE-9088-E524589AC888}" destId="{D5072F73-E78F-4BAA-AFCA-7E01321879A5}" srcOrd="0" destOrd="0" parTransId="{3F2D0045-800F-4B44-99F7-5A31AC5C7D72}" sibTransId="{CEA47F3C-9C7B-4D1D-ACC8-10F7B8241EBF}"/>
    <dgm:cxn modelId="{4719CFC2-F0FC-4E45-96C1-E3A9EC417C6F}" type="presOf" srcId="{3B7C0B46-B72F-4291-A4CE-EE5822A1ECCC}" destId="{D86D9DBA-9965-4EA7-B338-138649668336}" srcOrd="0" destOrd="0" presId="urn:microsoft.com/office/officeart/2005/8/layout/default"/>
    <dgm:cxn modelId="{F8A281B9-B6DB-4D64-BFA0-D32A39384174}" type="presOf" srcId="{758843AB-3192-4871-8D85-5A71641C1397}" destId="{B73D899D-ABD0-42C4-A5F2-4221B1A25E10}" srcOrd="0" destOrd="0" presId="urn:microsoft.com/office/officeart/2005/8/layout/default"/>
    <dgm:cxn modelId="{AEF86064-D28C-45C1-B8C6-5F0E978BE279}" type="presOf" srcId="{BA1D85BB-8BEF-4089-9950-93481A84CEC1}" destId="{84E6188E-15BE-4DF7-A0E9-839050C97338}" srcOrd="0" destOrd="0" presId="urn:microsoft.com/office/officeart/2005/8/layout/default"/>
    <dgm:cxn modelId="{471D59DA-58DC-4024-8E54-FFA1C8536D39}" srcId="{5B6AEB92-98A1-42AE-9088-E524589AC888}" destId="{B2FDE8BE-A921-41D8-860A-6A60C8542358}" srcOrd="16" destOrd="0" parTransId="{04252C30-E95A-45BD-BFB0-7A9BB3FEBB9D}" sibTransId="{B55A8BDE-9A0B-4B6E-94F2-CFF1A39F1ACC}"/>
    <dgm:cxn modelId="{E91C734A-57E6-4D6C-B3EA-D069C154B74B}" type="presOf" srcId="{5B624F22-A392-4FC8-A13A-6BD2D6D0D724}" destId="{79576D24-238D-4919-BEE2-2469940E11FA}" srcOrd="0" destOrd="0" presId="urn:microsoft.com/office/officeart/2005/8/layout/default"/>
    <dgm:cxn modelId="{9CBD3153-05E1-41AA-8A63-E629BE04800E}" srcId="{5B6AEB92-98A1-42AE-9088-E524589AC888}" destId="{163A095F-0E7B-4117-8555-74D4CBA68957}" srcOrd="15" destOrd="0" parTransId="{5606B5C7-E772-4C7F-B466-2A2DA25C1A38}" sibTransId="{314A092C-B79B-4A32-A7F2-3870BBFDDD39}"/>
    <dgm:cxn modelId="{684FD35B-C95F-448A-BCFA-D7C4BC17E0BF}" type="presOf" srcId="{D8AB5A12-59E4-4623-8639-62766BBFFD1C}" destId="{6406A951-BE6E-4042-9314-E64D10F95665}" srcOrd="0" destOrd="0" presId="urn:microsoft.com/office/officeart/2005/8/layout/default"/>
    <dgm:cxn modelId="{E8F85089-E5DB-4B9C-AFF1-391D7D08EBE8}" srcId="{5B6AEB92-98A1-42AE-9088-E524589AC888}" destId="{5B624F22-A392-4FC8-A13A-6BD2D6D0D724}" srcOrd="11" destOrd="0" parTransId="{A5081218-D626-4315-816C-7CB73E4E7D49}" sibTransId="{A3A6272E-C22F-449B-865F-0044654945E6}"/>
    <dgm:cxn modelId="{064CD207-2F2E-4DBB-A783-0774C434D0D8}" srcId="{5B6AEB92-98A1-42AE-9088-E524589AC888}" destId="{BA1D85BB-8BEF-4089-9950-93481A84CEC1}" srcOrd="13" destOrd="0" parTransId="{0326B47D-EEFE-4CA2-9B6D-4B0556731470}" sibTransId="{C9C2B8D3-9E40-41B0-8DBA-2058DBA94696}"/>
    <dgm:cxn modelId="{3E177C33-F463-4906-9982-C1D0BB6B8EB5}" srcId="{5B6AEB92-98A1-42AE-9088-E524589AC888}" destId="{93199A30-EB06-4FA7-BC17-E24EE1D01B83}" srcOrd="6" destOrd="0" parTransId="{D1D499ED-3187-4E25-BDDA-E2F0A0212BDB}" sibTransId="{C40BB226-D279-45BE-B777-B311AA3C0D0A}"/>
    <dgm:cxn modelId="{89EF55D5-D024-4218-AAFF-8824C11540B4}" type="presOf" srcId="{0E059965-5815-4743-B6B0-55564E116BD7}" destId="{4403991F-D7CF-4BC0-B35C-C9B32357E056}" srcOrd="0" destOrd="0" presId="urn:microsoft.com/office/officeart/2005/8/layout/default"/>
    <dgm:cxn modelId="{10734BE0-6590-4DDD-80A8-1FAFA05BBEBA}" srcId="{5B6AEB92-98A1-42AE-9088-E524589AC888}" destId="{D09C69BC-43DB-453B-BBD7-83D5851B181C}" srcOrd="9" destOrd="0" parTransId="{9E83BCA6-0F0D-4434-A1E3-DECFA9EB0A8F}" sibTransId="{54831402-3ABB-4FF4-90B0-4EFAE93D15B4}"/>
    <dgm:cxn modelId="{6D618A3B-B43B-4FA1-B2AB-DE2DE8F8D988}" type="presOf" srcId="{93199A30-EB06-4FA7-BC17-E24EE1D01B83}" destId="{AE712373-9F54-4262-A2E3-F57775BCF4A0}" srcOrd="0" destOrd="0" presId="urn:microsoft.com/office/officeart/2005/8/layout/default"/>
    <dgm:cxn modelId="{DAA3AB91-078A-42FC-9E75-BD0502D5A7F9}" type="presOf" srcId="{5E4AE7C1-B7D3-455C-93DB-C4E0F21AF29A}" destId="{E3F686B8-F437-42AA-85AF-E787093EEC91}" srcOrd="0" destOrd="0" presId="urn:microsoft.com/office/officeart/2005/8/layout/default"/>
    <dgm:cxn modelId="{71FD8592-F4D4-4243-933A-9A92AE20AB68}" srcId="{5B6AEB92-98A1-42AE-9088-E524589AC888}" destId="{D8AB5A12-59E4-4623-8639-62766BBFFD1C}" srcOrd="14" destOrd="0" parTransId="{40FD5941-CE6D-433E-8A3C-DB2548BFCA72}" sibTransId="{E3432373-09F3-430E-ACFA-0EA5EDC8296B}"/>
    <dgm:cxn modelId="{6D0C179A-7B8C-47AF-B57A-C320FAE10507}" type="presOf" srcId="{053BFC38-CC95-418C-870A-6D2491F1D8CC}" destId="{1EDED9A1-8804-42C3-9248-45A458A7E6D6}" srcOrd="0" destOrd="0" presId="urn:microsoft.com/office/officeart/2005/8/layout/default"/>
    <dgm:cxn modelId="{792899F5-ADBA-4D4F-8979-55FC6539AF9A}" srcId="{5B6AEB92-98A1-42AE-9088-E524589AC888}" destId="{D0B3ADF9-37ED-40B2-8124-84D0538CA87F}" srcOrd="3" destOrd="0" parTransId="{A1A78445-F47F-4073-A16A-8CA69FF17FA3}" sibTransId="{7D9856AD-3B71-424B-92B7-9AD902EB36DD}"/>
    <dgm:cxn modelId="{DDFE9DA7-104D-4132-ACF3-D6FA30F9E226}" type="presOf" srcId="{D5072F73-E78F-4BAA-AFCA-7E01321879A5}" destId="{173C5DC6-3916-4114-B272-790A78AF21B1}" srcOrd="0" destOrd="0" presId="urn:microsoft.com/office/officeart/2005/8/layout/default"/>
    <dgm:cxn modelId="{54F22379-FAF7-44E2-85F3-626EB2A28C23}" srcId="{5B6AEB92-98A1-42AE-9088-E524589AC888}" destId="{852E45AA-B48F-4333-A3F4-CCA9A14A1F29}" srcOrd="12" destOrd="0" parTransId="{2D53C396-B9C1-45E3-9CC2-D29EC6AFA29B}" sibTransId="{3B907287-2987-4767-97C2-170ACB92EA35}"/>
    <dgm:cxn modelId="{73C035FF-6762-4076-8309-A04AD95C6DAC}" srcId="{5B6AEB92-98A1-42AE-9088-E524589AC888}" destId="{8A4B6B74-F16C-4ACD-9B99-5B5497FB4EF0}" srcOrd="2" destOrd="0" parTransId="{8E57A0EC-DB8E-4416-BBD3-CE6C95A93814}" sibTransId="{92A53B67-0D4C-4F0E-9D22-4A87533DAB2F}"/>
    <dgm:cxn modelId="{C7512370-0B45-4F4E-A92B-067FFF781BBF}" srcId="{5B6AEB92-98A1-42AE-9088-E524589AC888}" destId="{3B7C0B46-B72F-4291-A4CE-EE5822A1ECCC}" srcOrd="7" destOrd="0" parTransId="{67C80F73-02DD-4D37-A6DA-F88E9DCB62EB}" sibTransId="{E4BE2877-2132-4360-B8F6-825C8A56E3FE}"/>
    <dgm:cxn modelId="{D718BA6B-6D5D-41F7-9C32-46ECED993017}" type="presOf" srcId="{D0B3ADF9-37ED-40B2-8124-84D0538CA87F}" destId="{8CA7BF89-55D9-42BC-AD7D-4BB9B85F9A31}" srcOrd="0" destOrd="0" presId="urn:microsoft.com/office/officeart/2005/8/layout/default"/>
    <dgm:cxn modelId="{D711DD73-88E3-4F1C-9B46-B2952210F483}" srcId="{5B6AEB92-98A1-42AE-9088-E524589AC888}" destId="{758843AB-3192-4871-8D85-5A71641C1397}" srcOrd="4" destOrd="0" parTransId="{1C9AB8B5-5A53-4E78-A1EC-A27BE267BD5C}" sibTransId="{F9B4E2AF-1CC9-43A5-8CDF-29B9F1EE6041}"/>
    <dgm:cxn modelId="{FAA6920F-A032-4678-80E1-23396305C3F1}" type="presOf" srcId="{1B92B1C6-3CD0-4294-A858-BC56A004078B}" destId="{C9ACDC77-2B78-426E-A82C-B8609AA0C380}" srcOrd="0" destOrd="0" presId="urn:microsoft.com/office/officeart/2005/8/layout/default"/>
    <dgm:cxn modelId="{3343EBD9-287D-44B2-95E0-1773C98EDED2}" type="presOf" srcId="{163A095F-0E7B-4117-8555-74D4CBA68957}" destId="{85841C97-54FE-4D7A-ABC9-F70344042412}" srcOrd="0" destOrd="0" presId="urn:microsoft.com/office/officeart/2005/8/layout/default"/>
    <dgm:cxn modelId="{1D48FEEE-1D0C-4076-B8B3-D7D66722938C}" type="presOf" srcId="{8A4B6B74-F16C-4ACD-9B99-5B5497FB4EF0}" destId="{7827ED8C-8324-4CDA-B90C-BDE8A024E329}" srcOrd="0" destOrd="0" presId="urn:microsoft.com/office/officeart/2005/8/layout/default"/>
    <dgm:cxn modelId="{EEDDA293-AA31-41AB-9B19-C926C37BD5DD}" type="presOf" srcId="{5B6AEB92-98A1-42AE-9088-E524589AC888}" destId="{620BF4D0-D53B-41DD-85DC-C55091179B2D}" srcOrd="0" destOrd="0" presId="urn:microsoft.com/office/officeart/2005/8/layout/default"/>
    <dgm:cxn modelId="{6E730555-E2CF-45CC-8F52-B9A50C5F18DF}" srcId="{5B6AEB92-98A1-42AE-9088-E524589AC888}" destId="{5E4AE7C1-B7D3-455C-93DB-C4E0F21AF29A}" srcOrd="1" destOrd="0" parTransId="{03A0FDAC-FD2C-4D60-AC43-D5DD40A0B447}" sibTransId="{C507AA98-E872-44A9-9C62-6946C21BDC8C}"/>
    <dgm:cxn modelId="{143E1679-3235-49F4-8289-5E7CA2CE38BD}" srcId="{5B6AEB92-98A1-42AE-9088-E524589AC888}" destId="{1B92B1C6-3CD0-4294-A858-BC56A004078B}" srcOrd="8" destOrd="0" parTransId="{67D87793-BF50-4BD0-AE54-B7F71F9FFF0C}" sibTransId="{CD4187E4-3E1F-4DF0-955B-7F649ADEA2DF}"/>
    <dgm:cxn modelId="{8F3566D3-8076-4B06-98A0-497FF27907C3}" type="presParOf" srcId="{620BF4D0-D53B-41DD-85DC-C55091179B2D}" destId="{173C5DC6-3916-4114-B272-790A78AF21B1}" srcOrd="0" destOrd="0" presId="urn:microsoft.com/office/officeart/2005/8/layout/default"/>
    <dgm:cxn modelId="{B5A09E79-3F14-4D0D-819A-837E4A0DFA4B}" type="presParOf" srcId="{620BF4D0-D53B-41DD-85DC-C55091179B2D}" destId="{2442423E-BAAA-46E9-8751-018A1F51CE89}" srcOrd="1" destOrd="0" presId="urn:microsoft.com/office/officeart/2005/8/layout/default"/>
    <dgm:cxn modelId="{5D6D789D-C08F-4D97-B452-AE849630CD87}" type="presParOf" srcId="{620BF4D0-D53B-41DD-85DC-C55091179B2D}" destId="{E3F686B8-F437-42AA-85AF-E787093EEC91}" srcOrd="2" destOrd="0" presId="urn:microsoft.com/office/officeart/2005/8/layout/default"/>
    <dgm:cxn modelId="{C9B1E970-ABDF-47E6-B2A1-4E489C84EA21}" type="presParOf" srcId="{620BF4D0-D53B-41DD-85DC-C55091179B2D}" destId="{535325E1-8C8F-465B-8C85-B4449BC44B8F}" srcOrd="3" destOrd="0" presId="urn:microsoft.com/office/officeart/2005/8/layout/default"/>
    <dgm:cxn modelId="{16689996-4545-4EBC-B23F-CF204E63DAEB}" type="presParOf" srcId="{620BF4D0-D53B-41DD-85DC-C55091179B2D}" destId="{7827ED8C-8324-4CDA-B90C-BDE8A024E329}" srcOrd="4" destOrd="0" presId="urn:microsoft.com/office/officeart/2005/8/layout/default"/>
    <dgm:cxn modelId="{03D88E78-955E-4529-852F-461EA7D72055}" type="presParOf" srcId="{620BF4D0-D53B-41DD-85DC-C55091179B2D}" destId="{37E786D4-95CB-4853-9AF0-C3FD9C2FD29E}" srcOrd="5" destOrd="0" presId="urn:microsoft.com/office/officeart/2005/8/layout/default"/>
    <dgm:cxn modelId="{0C841856-CCCB-4A6F-9B7E-D800FE041CC8}" type="presParOf" srcId="{620BF4D0-D53B-41DD-85DC-C55091179B2D}" destId="{8CA7BF89-55D9-42BC-AD7D-4BB9B85F9A31}" srcOrd="6" destOrd="0" presId="urn:microsoft.com/office/officeart/2005/8/layout/default"/>
    <dgm:cxn modelId="{941E53EE-2E28-4F03-A4EF-FE8480D1963B}" type="presParOf" srcId="{620BF4D0-D53B-41DD-85DC-C55091179B2D}" destId="{58E4F7A5-FA8A-4C2D-9059-6002C5F9BD6C}" srcOrd="7" destOrd="0" presId="urn:microsoft.com/office/officeart/2005/8/layout/default"/>
    <dgm:cxn modelId="{FD05E5A2-AC58-4654-B6A0-BBBF781CF5A4}" type="presParOf" srcId="{620BF4D0-D53B-41DD-85DC-C55091179B2D}" destId="{B73D899D-ABD0-42C4-A5F2-4221B1A25E10}" srcOrd="8" destOrd="0" presId="urn:microsoft.com/office/officeart/2005/8/layout/default"/>
    <dgm:cxn modelId="{C55E36E9-D711-4ED3-A2E6-E578D636A8D9}" type="presParOf" srcId="{620BF4D0-D53B-41DD-85DC-C55091179B2D}" destId="{C0931DED-218D-4E0A-8524-34A9ACC7B815}" srcOrd="9" destOrd="0" presId="urn:microsoft.com/office/officeart/2005/8/layout/default"/>
    <dgm:cxn modelId="{5BD91283-DF03-4289-81CB-3386FC017C70}" type="presParOf" srcId="{620BF4D0-D53B-41DD-85DC-C55091179B2D}" destId="{4403991F-D7CF-4BC0-B35C-C9B32357E056}" srcOrd="10" destOrd="0" presId="urn:microsoft.com/office/officeart/2005/8/layout/default"/>
    <dgm:cxn modelId="{63C5C360-FB9E-45CE-BAD8-A93D5E10A7C8}" type="presParOf" srcId="{620BF4D0-D53B-41DD-85DC-C55091179B2D}" destId="{D479EE74-3ACB-4F99-A538-5029C80EA767}" srcOrd="11" destOrd="0" presId="urn:microsoft.com/office/officeart/2005/8/layout/default"/>
    <dgm:cxn modelId="{B7A477BF-B940-416C-9C5B-B0F9871E767E}" type="presParOf" srcId="{620BF4D0-D53B-41DD-85DC-C55091179B2D}" destId="{AE712373-9F54-4262-A2E3-F57775BCF4A0}" srcOrd="12" destOrd="0" presId="urn:microsoft.com/office/officeart/2005/8/layout/default"/>
    <dgm:cxn modelId="{68E1E495-7007-4BCF-AFFA-8F2147ADF11D}" type="presParOf" srcId="{620BF4D0-D53B-41DD-85DC-C55091179B2D}" destId="{E0CE162C-4C8F-4794-8A35-BB7F0C0D220F}" srcOrd="13" destOrd="0" presId="urn:microsoft.com/office/officeart/2005/8/layout/default"/>
    <dgm:cxn modelId="{06F34BE3-F0C8-4547-A9AB-3642B077038E}" type="presParOf" srcId="{620BF4D0-D53B-41DD-85DC-C55091179B2D}" destId="{D86D9DBA-9965-4EA7-B338-138649668336}" srcOrd="14" destOrd="0" presId="urn:microsoft.com/office/officeart/2005/8/layout/default"/>
    <dgm:cxn modelId="{C5C3A4E5-FE78-4CD1-B388-7DB55F34468F}" type="presParOf" srcId="{620BF4D0-D53B-41DD-85DC-C55091179B2D}" destId="{356DFD98-D65A-44B9-9154-1ECA5E03BD22}" srcOrd="15" destOrd="0" presId="urn:microsoft.com/office/officeart/2005/8/layout/default"/>
    <dgm:cxn modelId="{320D8798-453B-4D28-A42B-03700BF3A784}" type="presParOf" srcId="{620BF4D0-D53B-41DD-85DC-C55091179B2D}" destId="{C9ACDC77-2B78-426E-A82C-B8609AA0C380}" srcOrd="16" destOrd="0" presId="urn:microsoft.com/office/officeart/2005/8/layout/default"/>
    <dgm:cxn modelId="{B0A99045-99D8-48D3-943A-AC74CC7FBD50}" type="presParOf" srcId="{620BF4D0-D53B-41DD-85DC-C55091179B2D}" destId="{CEB171E0-0668-4367-AA57-3017A88234D1}" srcOrd="17" destOrd="0" presId="urn:microsoft.com/office/officeart/2005/8/layout/default"/>
    <dgm:cxn modelId="{17C33055-954C-4425-B5CE-02D04D361C42}" type="presParOf" srcId="{620BF4D0-D53B-41DD-85DC-C55091179B2D}" destId="{CF6A5BDC-62F9-429C-9522-6268E2807616}" srcOrd="18" destOrd="0" presId="urn:microsoft.com/office/officeart/2005/8/layout/default"/>
    <dgm:cxn modelId="{7788236B-5AD9-47F8-9EDD-CD3530B3417F}" type="presParOf" srcId="{620BF4D0-D53B-41DD-85DC-C55091179B2D}" destId="{05602BA4-B48F-4D48-B296-00765F097159}" srcOrd="19" destOrd="0" presId="urn:microsoft.com/office/officeart/2005/8/layout/default"/>
    <dgm:cxn modelId="{7EA462EC-8420-4FE9-8CE4-5E7CE50FCD29}" type="presParOf" srcId="{620BF4D0-D53B-41DD-85DC-C55091179B2D}" destId="{1EDED9A1-8804-42C3-9248-45A458A7E6D6}" srcOrd="20" destOrd="0" presId="urn:microsoft.com/office/officeart/2005/8/layout/default"/>
    <dgm:cxn modelId="{15F477D5-C33A-47B6-B8E4-CF41D593930C}" type="presParOf" srcId="{620BF4D0-D53B-41DD-85DC-C55091179B2D}" destId="{8C10AA1A-D5E3-4711-A5A7-FB63225AB3F7}" srcOrd="21" destOrd="0" presId="urn:microsoft.com/office/officeart/2005/8/layout/default"/>
    <dgm:cxn modelId="{00281FFE-6065-46D6-8225-742A3173A52C}" type="presParOf" srcId="{620BF4D0-D53B-41DD-85DC-C55091179B2D}" destId="{79576D24-238D-4919-BEE2-2469940E11FA}" srcOrd="22" destOrd="0" presId="urn:microsoft.com/office/officeart/2005/8/layout/default"/>
    <dgm:cxn modelId="{FE7BA547-9A90-4CE6-ABC2-C02D156551CF}" type="presParOf" srcId="{620BF4D0-D53B-41DD-85DC-C55091179B2D}" destId="{6B098B18-4C89-4428-B181-169F2487225C}" srcOrd="23" destOrd="0" presId="urn:microsoft.com/office/officeart/2005/8/layout/default"/>
    <dgm:cxn modelId="{9764F492-2F50-47EE-A833-F886F64D926D}" type="presParOf" srcId="{620BF4D0-D53B-41DD-85DC-C55091179B2D}" destId="{22DF5C88-139E-4B06-9E8C-AA12052FA05D}" srcOrd="24" destOrd="0" presId="urn:microsoft.com/office/officeart/2005/8/layout/default"/>
    <dgm:cxn modelId="{AB407D37-306B-44F8-8522-6D45420A752E}" type="presParOf" srcId="{620BF4D0-D53B-41DD-85DC-C55091179B2D}" destId="{C2DFECEC-4430-484F-A953-5925792D072B}" srcOrd="25" destOrd="0" presId="urn:microsoft.com/office/officeart/2005/8/layout/default"/>
    <dgm:cxn modelId="{F2B5CE19-E536-4DB4-B582-767D419A630D}" type="presParOf" srcId="{620BF4D0-D53B-41DD-85DC-C55091179B2D}" destId="{84E6188E-15BE-4DF7-A0E9-839050C97338}" srcOrd="26" destOrd="0" presId="urn:microsoft.com/office/officeart/2005/8/layout/default"/>
    <dgm:cxn modelId="{98E8C0C7-88FB-4CC0-BF7C-03FCDD2F3B50}" type="presParOf" srcId="{620BF4D0-D53B-41DD-85DC-C55091179B2D}" destId="{341528FD-AD69-40F9-A797-4B5B6E604BC1}" srcOrd="27" destOrd="0" presId="urn:microsoft.com/office/officeart/2005/8/layout/default"/>
    <dgm:cxn modelId="{13F2F6A8-5C62-42C2-97BD-45310840F373}" type="presParOf" srcId="{620BF4D0-D53B-41DD-85DC-C55091179B2D}" destId="{6406A951-BE6E-4042-9314-E64D10F95665}" srcOrd="28" destOrd="0" presId="urn:microsoft.com/office/officeart/2005/8/layout/default"/>
    <dgm:cxn modelId="{56B2DE7C-5519-4B1C-8B6E-EA8634CE3190}" type="presParOf" srcId="{620BF4D0-D53B-41DD-85DC-C55091179B2D}" destId="{E3A23D31-0454-4E50-BB7B-3A629F468C89}" srcOrd="29" destOrd="0" presId="urn:microsoft.com/office/officeart/2005/8/layout/default"/>
    <dgm:cxn modelId="{C53B828B-6827-45E7-8933-419BAAD6EC34}" type="presParOf" srcId="{620BF4D0-D53B-41DD-85DC-C55091179B2D}" destId="{85841C97-54FE-4D7A-ABC9-F70344042412}" srcOrd="30" destOrd="0" presId="urn:microsoft.com/office/officeart/2005/8/layout/default"/>
    <dgm:cxn modelId="{378F0109-E3AE-4BB8-B96B-720B0BC22DDD}" type="presParOf" srcId="{620BF4D0-D53B-41DD-85DC-C55091179B2D}" destId="{0425C36F-1592-4D87-B08C-D323A61D83EA}" srcOrd="31" destOrd="0" presId="urn:microsoft.com/office/officeart/2005/8/layout/default"/>
    <dgm:cxn modelId="{724AEC5A-0A33-45D3-B0A6-EBE38CE4A8D4}" type="presParOf" srcId="{620BF4D0-D53B-41DD-85DC-C55091179B2D}" destId="{A65067B0-DA08-4D1B-A324-CEEE1D70928D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5DC6-3916-4114-B272-790A78AF21B1}">
      <dsp:nvSpPr>
        <dsp:cNvPr id="0" name=""/>
        <dsp:cNvSpPr/>
      </dsp:nvSpPr>
      <dsp:spPr>
        <a:xfrm>
          <a:off x="2272" y="37103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Israel</a:t>
          </a:r>
          <a:endParaRPr lang="en-US" sz="1600" kern="1200" dirty="0"/>
        </a:p>
      </dsp:txBody>
      <dsp:txXfrm>
        <a:off x="2272" y="371036"/>
        <a:ext cx="1230343" cy="738206"/>
      </dsp:txXfrm>
    </dsp:sp>
    <dsp:sp modelId="{E3F686B8-F437-42AA-85AF-E787093EEC91}">
      <dsp:nvSpPr>
        <dsp:cNvPr id="0" name=""/>
        <dsp:cNvSpPr/>
      </dsp:nvSpPr>
      <dsp:spPr>
        <a:xfrm>
          <a:off x="1355650" y="37103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Turkey</a:t>
          </a:r>
          <a:endParaRPr lang="en-US" sz="1600" kern="1200" dirty="0"/>
        </a:p>
      </dsp:txBody>
      <dsp:txXfrm>
        <a:off x="1355650" y="371036"/>
        <a:ext cx="1230343" cy="738206"/>
      </dsp:txXfrm>
    </dsp:sp>
    <dsp:sp modelId="{7827ED8C-8324-4CDA-B90C-BDE8A024E329}">
      <dsp:nvSpPr>
        <dsp:cNvPr id="0" name=""/>
        <dsp:cNvSpPr/>
      </dsp:nvSpPr>
      <dsp:spPr>
        <a:xfrm>
          <a:off x="2709028" y="37103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Russia</a:t>
          </a:r>
          <a:endParaRPr lang="en-US" sz="1600" kern="1200" dirty="0"/>
        </a:p>
      </dsp:txBody>
      <dsp:txXfrm>
        <a:off x="2709028" y="371036"/>
        <a:ext cx="1230343" cy="738206"/>
      </dsp:txXfrm>
    </dsp:sp>
    <dsp:sp modelId="{8CA7BF89-55D9-42BC-AD7D-4BB9B85F9A31}">
      <dsp:nvSpPr>
        <dsp:cNvPr id="0" name=""/>
        <dsp:cNvSpPr/>
      </dsp:nvSpPr>
      <dsp:spPr>
        <a:xfrm>
          <a:off x="4062406" y="37103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Kazakhstan</a:t>
          </a:r>
          <a:endParaRPr lang="en-US" sz="1600" kern="1200" dirty="0"/>
        </a:p>
      </dsp:txBody>
      <dsp:txXfrm>
        <a:off x="4062406" y="371036"/>
        <a:ext cx="1230343" cy="738206"/>
      </dsp:txXfrm>
    </dsp:sp>
    <dsp:sp modelId="{B73D899D-ABD0-42C4-A5F2-4221B1A25E10}">
      <dsp:nvSpPr>
        <dsp:cNvPr id="0" name=""/>
        <dsp:cNvSpPr/>
      </dsp:nvSpPr>
      <dsp:spPr>
        <a:xfrm>
          <a:off x="5415784" y="37103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Algeria</a:t>
          </a:r>
          <a:endParaRPr lang="en-US" sz="1600" kern="1200" dirty="0"/>
        </a:p>
      </dsp:txBody>
      <dsp:txXfrm>
        <a:off x="5415784" y="371036"/>
        <a:ext cx="1230343" cy="738206"/>
      </dsp:txXfrm>
    </dsp:sp>
    <dsp:sp modelId="{4403991F-D7CF-4BC0-B35C-C9B32357E056}">
      <dsp:nvSpPr>
        <dsp:cNvPr id="0" name=""/>
        <dsp:cNvSpPr/>
      </dsp:nvSpPr>
      <dsp:spPr>
        <a:xfrm>
          <a:off x="2272" y="123227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Morocco</a:t>
          </a:r>
          <a:endParaRPr lang="en-US" sz="1600" kern="1200" dirty="0"/>
        </a:p>
      </dsp:txBody>
      <dsp:txXfrm>
        <a:off x="2272" y="1232276"/>
        <a:ext cx="1230343" cy="738206"/>
      </dsp:txXfrm>
    </dsp:sp>
    <dsp:sp modelId="{AE712373-9F54-4262-A2E3-F57775BCF4A0}">
      <dsp:nvSpPr>
        <dsp:cNvPr id="0" name=""/>
        <dsp:cNvSpPr/>
      </dsp:nvSpPr>
      <dsp:spPr>
        <a:xfrm>
          <a:off x="1355650" y="123227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Jordan</a:t>
          </a:r>
          <a:endParaRPr lang="en-US" sz="1600" kern="1200" dirty="0"/>
        </a:p>
      </dsp:txBody>
      <dsp:txXfrm>
        <a:off x="1355650" y="1232276"/>
        <a:ext cx="1230343" cy="738206"/>
      </dsp:txXfrm>
    </dsp:sp>
    <dsp:sp modelId="{D86D9DBA-9965-4EA7-B338-138649668336}">
      <dsp:nvSpPr>
        <dsp:cNvPr id="0" name=""/>
        <dsp:cNvSpPr/>
      </dsp:nvSpPr>
      <dsp:spPr>
        <a:xfrm>
          <a:off x="2709028" y="123227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Ukraine</a:t>
          </a:r>
          <a:endParaRPr lang="en-US" sz="1600" kern="1200" dirty="0"/>
        </a:p>
      </dsp:txBody>
      <dsp:txXfrm>
        <a:off x="2709028" y="1232276"/>
        <a:ext cx="1230343" cy="738206"/>
      </dsp:txXfrm>
    </dsp:sp>
    <dsp:sp modelId="{C9ACDC77-2B78-426E-A82C-B8609AA0C380}">
      <dsp:nvSpPr>
        <dsp:cNvPr id="0" name=""/>
        <dsp:cNvSpPr/>
      </dsp:nvSpPr>
      <dsp:spPr>
        <a:xfrm>
          <a:off x="4062406" y="123227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Belarus</a:t>
          </a:r>
          <a:endParaRPr lang="en-US" sz="1600" kern="1200" dirty="0"/>
        </a:p>
      </dsp:txBody>
      <dsp:txXfrm>
        <a:off x="4062406" y="1232276"/>
        <a:ext cx="1230343" cy="738206"/>
      </dsp:txXfrm>
    </dsp:sp>
    <dsp:sp modelId="{CF6A5BDC-62F9-429C-9522-6268E2807616}">
      <dsp:nvSpPr>
        <dsp:cNvPr id="0" name=""/>
        <dsp:cNvSpPr/>
      </dsp:nvSpPr>
      <dsp:spPr>
        <a:xfrm>
          <a:off x="5415784" y="1232276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Moldova</a:t>
          </a:r>
          <a:endParaRPr lang="en-US" sz="1600" kern="1200" dirty="0"/>
        </a:p>
      </dsp:txBody>
      <dsp:txXfrm>
        <a:off x="5415784" y="1232276"/>
        <a:ext cx="1230343" cy="738206"/>
      </dsp:txXfrm>
    </dsp:sp>
    <dsp:sp modelId="{1EDED9A1-8804-42C3-9248-45A458A7E6D6}">
      <dsp:nvSpPr>
        <dsp:cNvPr id="0" name=""/>
        <dsp:cNvSpPr/>
      </dsp:nvSpPr>
      <dsp:spPr>
        <a:xfrm>
          <a:off x="2272" y="209351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Armenia</a:t>
          </a:r>
          <a:endParaRPr lang="en-US" sz="1600" kern="1200" dirty="0"/>
        </a:p>
      </dsp:txBody>
      <dsp:txXfrm>
        <a:off x="2272" y="2093517"/>
        <a:ext cx="1230343" cy="738206"/>
      </dsp:txXfrm>
    </dsp:sp>
    <dsp:sp modelId="{79576D24-238D-4919-BEE2-2469940E11FA}">
      <dsp:nvSpPr>
        <dsp:cNvPr id="0" name=""/>
        <dsp:cNvSpPr/>
      </dsp:nvSpPr>
      <dsp:spPr>
        <a:xfrm>
          <a:off x="1355650" y="209351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Azerbaijan</a:t>
          </a:r>
          <a:endParaRPr lang="en-US" sz="1600" kern="1200" dirty="0"/>
        </a:p>
      </dsp:txBody>
      <dsp:txXfrm>
        <a:off x="1355650" y="2093517"/>
        <a:ext cx="1230343" cy="738206"/>
      </dsp:txXfrm>
    </dsp:sp>
    <dsp:sp modelId="{22DF5C88-139E-4B06-9E8C-AA12052FA05D}">
      <dsp:nvSpPr>
        <dsp:cNvPr id="0" name=""/>
        <dsp:cNvSpPr/>
      </dsp:nvSpPr>
      <dsp:spPr>
        <a:xfrm>
          <a:off x="2709028" y="209351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Georgia</a:t>
          </a:r>
          <a:endParaRPr lang="en-US" sz="1600" kern="1200" dirty="0"/>
        </a:p>
      </dsp:txBody>
      <dsp:txXfrm>
        <a:off x="2709028" y="2093517"/>
        <a:ext cx="1230343" cy="738206"/>
      </dsp:txXfrm>
    </dsp:sp>
    <dsp:sp modelId="{84E6188E-15BE-4DF7-A0E9-839050C97338}">
      <dsp:nvSpPr>
        <dsp:cNvPr id="0" name=""/>
        <dsp:cNvSpPr/>
      </dsp:nvSpPr>
      <dsp:spPr>
        <a:xfrm>
          <a:off x="4062406" y="209351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Serbia</a:t>
          </a:r>
          <a:endParaRPr lang="en-US" sz="1600" kern="1200" dirty="0"/>
        </a:p>
      </dsp:txBody>
      <dsp:txXfrm>
        <a:off x="4062406" y="2093517"/>
        <a:ext cx="1230343" cy="738206"/>
      </dsp:txXfrm>
    </dsp:sp>
    <dsp:sp modelId="{6406A951-BE6E-4042-9314-E64D10F95665}">
      <dsp:nvSpPr>
        <dsp:cNvPr id="0" name=""/>
        <dsp:cNvSpPr/>
      </dsp:nvSpPr>
      <dsp:spPr>
        <a:xfrm>
          <a:off x="5415784" y="209351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Montenegro</a:t>
          </a:r>
          <a:endParaRPr lang="en-US" sz="1600" kern="1200" dirty="0"/>
        </a:p>
      </dsp:txBody>
      <dsp:txXfrm>
        <a:off x="5415784" y="2093517"/>
        <a:ext cx="1230343" cy="738206"/>
      </dsp:txXfrm>
    </dsp:sp>
    <dsp:sp modelId="{85841C97-54FE-4D7A-ABC9-F70344042412}">
      <dsp:nvSpPr>
        <dsp:cNvPr id="0" name=""/>
        <dsp:cNvSpPr/>
      </dsp:nvSpPr>
      <dsp:spPr>
        <a:xfrm>
          <a:off x="2032339" y="295475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Albania</a:t>
          </a:r>
          <a:endParaRPr lang="en-US" sz="1600" kern="1200" dirty="0"/>
        </a:p>
      </dsp:txBody>
      <dsp:txXfrm>
        <a:off x="2032339" y="2954757"/>
        <a:ext cx="1230343" cy="738206"/>
      </dsp:txXfrm>
    </dsp:sp>
    <dsp:sp modelId="{A65067B0-DA08-4D1B-A324-CEEE1D70928D}">
      <dsp:nvSpPr>
        <dsp:cNvPr id="0" name=""/>
        <dsp:cNvSpPr/>
      </dsp:nvSpPr>
      <dsp:spPr>
        <a:xfrm>
          <a:off x="3385717" y="2954757"/>
          <a:ext cx="1230343" cy="738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N. Macedonia </a:t>
          </a:r>
          <a:endParaRPr lang="en-US" sz="1600" kern="1200" dirty="0"/>
        </a:p>
      </dsp:txBody>
      <dsp:txXfrm>
        <a:off x="3385717" y="2954757"/>
        <a:ext cx="1230343" cy="73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8" tIns="47169" rIns="94338" bIns="471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2" y="435117"/>
            <a:ext cx="8494504" cy="750663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COMM-CIU meeting - 15/2/2019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COMM-CIU meeting - 15/2/2019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8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COMM-CIU meeting - 15/2/2019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COMM-CIU meeting - 15/2/2019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COMM-CIU meeting - 15/2/2019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6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3315A-2F61-4F71-BB8C-1DC91002C3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11" y="120890"/>
            <a:ext cx="927497" cy="7506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272" y="1215045"/>
            <a:ext cx="8488652" cy="3384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1265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989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9272" y="435117"/>
            <a:ext cx="8494504" cy="750663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none" baseline="0" dirty="0">
          <a:solidFill>
            <a:schemeClr val="tx2"/>
          </a:solidFill>
          <a:effectLst/>
          <a:latin typeface="MontrealTS-Medium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897" userDrawn="1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7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space.etf.europa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C5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F999AD-01F0-46C4-B8DF-74997186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6056" r="3108" b="52401"/>
          <a:stretch/>
        </p:blipFill>
        <p:spPr>
          <a:xfrm>
            <a:off x="4067944" y="3075806"/>
            <a:ext cx="4864501" cy="63323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563722-85B2-4659-BEE2-938148DDAC4F}"/>
              </a:ext>
            </a:extLst>
          </p:cNvPr>
          <p:cNvSpPr txBox="1">
            <a:spLocks/>
          </p:cNvSpPr>
          <p:nvPr/>
        </p:nvSpPr>
        <p:spPr>
          <a:xfrm>
            <a:off x="1403648" y="3834745"/>
            <a:ext cx="7704856" cy="11389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</a:t>
            </a:r>
            <a:r>
              <a:rPr lang="it-IT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Smart </a:t>
            </a:r>
            <a:r>
              <a:rPr lang="it-IT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Specialisation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it-IT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eorgios Zisimos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197573-ECC4-4510-A02E-6B15907C6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" y="17010"/>
            <a:ext cx="1656390" cy="1340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EC00F9-3965-4646-980B-4B05A257A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5526"/>
            <a:ext cx="5953171" cy="27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5" y="191881"/>
            <a:ext cx="8494504" cy="750663"/>
          </a:xfrm>
        </p:spPr>
        <p:txBody>
          <a:bodyPr/>
          <a:lstStyle/>
          <a:p>
            <a:r>
              <a:rPr lang="en-GB" dirty="0" smtClean="0"/>
              <a:t>What are the expected outputs from ENE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5125" y="915566"/>
            <a:ext cx="8413750" cy="331194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b="0" dirty="0" smtClean="0"/>
              <a:t>Partnerships			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0" dirty="0" smtClean="0"/>
              <a:t>Peer learning		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0" dirty="0" smtClean="0"/>
              <a:t>Tools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10455"/>
            <a:ext cx="936104" cy="700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590822"/>
            <a:ext cx="1142293" cy="647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53" y="1914647"/>
            <a:ext cx="1255787" cy="1255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5183560" y="0"/>
            <a:ext cx="3960440" cy="30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for 2020 – Looking for areas of interaction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0" dirty="0" smtClean="0"/>
              <a:t>Set up and launch the Network (ENE)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0" dirty="0" smtClean="0"/>
              <a:t>Make partnerships happen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0" dirty="0" smtClean="0"/>
              <a:t>Produce research and publications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0" dirty="0" smtClean="0"/>
              <a:t>Create a Registry of </a:t>
            </a:r>
            <a:r>
              <a:rPr lang="en-GB" sz="2000" b="0" dirty="0" err="1" smtClean="0"/>
              <a:t>CoVEs</a:t>
            </a:r>
            <a:endParaRPr lang="en-GB" sz="2000" b="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0" dirty="0" smtClean="0"/>
              <a:t>Develop Research Instruments</a:t>
            </a:r>
            <a:endParaRPr lang="en-GB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6343478" y="28372"/>
            <a:ext cx="2790986" cy="2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partnerships – what actions do we foresee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27984" y="1059582"/>
            <a:ext cx="4350891" cy="3312368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/>
          </a:p>
          <a:p>
            <a:pPr lvl="0"/>
            <a:r>
              <a:rPr lang="en-GB" sz="5600" dirty="0"/>
              <a:t>Design an action plan, with objectives, activities, responsibilities and time schedule to be carried out by the partnership members throughout 2020.</a:t>
            </a:r>
          </a:p>
          <a:p>
            <a:pPr lvl="0"/>
            <a:r>
              <a:rPr lang="en-GB" sz="5600" dirty="0"/>
              <a:t>Investigate opportunities for peer learning activities (PLA) among </a:t>
            </a:r>
            <a:r>
              <a:rPr lang="en-GB" sz="5600" dirty="0" smtClean="0"/>
              <a:t>members.</a:t>
            </a:r>
            <a:endParaRPr lang="en-GB" sz="5600" dirty="0"/>
          </a:p>
          <a:p>
            <a:r>
              <a:rPr lang="en-GB" sz="5600" dirty="0"/>
              <a:t>investigate the production of some kind of tool i.e. a training module, a planning tool or some instructional </a:t>
            </a:r>
            <a:r>
              <a:rPr lang="en-GB" sz="5600" dirty="0" smtClean="0"/>
              <a:t>materials.</a:t>
            </a:r>
            <a:endParaRPr lang="en-GB" sz="5600" dirty="0"/>
          </a:p>
          <a:p>
            <a:pPr lvl="0"/>
            <a:r>
              <a:rPr lang="en-GB" sz="5600" dirty="0" smtClean="0"/>
              <a:t>Identify </a:t>
            </a:r>
            <a:r>
              <a:rPr lang="en-GB" sz="5600" dirty="0"/>
              <a:t>and propose relevant opportunities to make applications for EU and other national and international Programmes and schemes, such as Erasmus+, E-Twinning, TAIEX calls. </a:t>
            </a:r>
            <a:endParaRPr lang="en-GB" sz="5600" dirty="0" smtClean="0"/>
          </a:p>
          <a:p>
            <a:r>
              <a:rPr lang="en-GB" sz="5600" dirty="0" smtClean="0"/>
              <a:t>Explore </a:t>
            </a:r>
            <a:r>
              <a:rPr lang="en-GB" sz="5600" dirty="0"/>
              <a:t>opportunities linked to Mobility/Learning agreements offered by the EU (and beyond). </a:t>
            </a:r>
          </a:p>
          <a:p>
            <a:pPr lvl="0"/>
            <a:endParaRPr lang="en-GB" sz="5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3528" y="1203672"/>
            <a:ext cx="3774826" cy="3024188"/>
          </a:xfrm>
        </p:spPr>
        <p:txBody>
          <a:bodyPr/>
          <a:lstStyle/>
          <a:p>
            <a:r>
              <a:rPr lang="en-GB" dirty="0"/>
              <a:t>Partnerships, “groups of </a:t>
            </a:r>
            <a:r>
              <a:rPr lang="en-GB" dirty="0" err="1"/>
              <a:t>CoVEs</a:t>
            </a:r>
            <a:r>
              <a:rPr lang="en-GB" dirty="0"/>
              <a:t> sharing common interests” are central to efforts of </a:t>
            </a:r>
            <a:r>
              <a:rPr lang="en-GB" dirty="0" err="1" smtClean="0"/>
              <a:t>CoVEs</a:t>
            </a:r>
            <a:r>
              <a:rPr lang="en-GB" dirty="0" smtClean="0"/>
              <a:t> </a:t>
            </a:r>
            <a:r>
              <a:rPr lang="en-GB" dirty="0"/>
              <a:t>to achieve </a:t>
            </a:r>
            <a:r>
              <a:rPr lang="en-GB" dirty="0" smtClean="0"/>
              <a:t>excellence. </a:t>
            </a:r>
          </a:p>
          <a:p>
            <a:r>
              <a:rPr lang="en-GB" dirty="0" smtClean="0"/>
              <a:t>Typically</a:t>
            </a:r>
            <a:r>
              <a:rPr lang="en-GB" dirty="0"/>
              <a:t>, </a:t>
            </a:r>
            <a:r>
              <a:rPr lang="en-GB" dirty="0" err="1" smtClean="0"/>
              <a:t>CoVEs</a:t>
            </a:r>
            <a:r>
              <a:rPr lang="en-GB" dirty="0" smtClean="0"/>
              <a:t> </a:t>
            </a:r>
            <a:r>
              <a:rPr lang="en-GB" dirty="0"/>
              <a:t>build and engage in partnerships in order to use resources efficiently, to attract high quality teachers and trainers and to produce </a:t>
            </a:r>
            <a:r>
              <a:rPr lang="en-GB" dirty="0" smtClean="0"/>
              <a:t>tools and innovative </a:t>
            </a:r>
            <a:r>
              <a:rPr lang="en-GB" dirty="0"/>
              <a:t>curricula in niche economic areas.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7125" y="4718050"/>
            <a:ext cx="396875" cy="274638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337925"/>
            <a:ext cx="8413750" cy="552457"/>
          </a:xfrm>
        </p:spPr>
        <p:txBody>
          <a:bodyPr/>
          <a:lstStyle/>
          <a:p>
            <a:r>
              <a:rPr lang="en-GB" dirty="0" smtClean="0"/>
              <a:t>What and How? How partnerships happen 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5126" y="987574"/>
            <a:ext cx="3992400" cy="3672408"/>
          </a:xfrm>
        </p:spPr>
        <p:txBody>
          <a:bodyPr>
            <a:noAutofit/>
          </a:bodyPr>
          <a:lstStyle/>
          <a:p>
            <a:r>
              <a:rPr lang="en-US" sz="1400" b="0" dirty="0"/>
              <a:t>The </a:t>
            </a:r>
            <a:r>
              <a:rPr lang="en-US" sz="1400" dirty="0"/>
              <a:t>EU</a:t>
            </a:r>
            <a:r>
              <a:rPr lang="en-US" sz="1400" b="0" dirty="0"/>
              <a:t> provides funds for the establishment and </a:t>
            </a:r>
            <a:r>
              <a:rPr lang="en-US" sz="1400" b="0" dirty="0" smtClean="0"/>
              <a:t>development of </a:t>
            </a:r>
            <a:r>
              <a:rPr lang="en-US" sz="1400" b="0" dirty="0"/>
              <a:t>transnational platforms </a:t>
            </a:r>
            <a:r>
              <a:rPr lang="en-US" sz="1400" b="0" dirty="0" smtClean="0"/>
              <a:t>of </a:t>
            </a:r>
            <a:r>
              <a:rPr lang="en-US" sz="1400" b="0" dirty="0" err="1" smtClean="0"/>
              <a:t>CoVEs</a:t>
            </a:r>
            <a:r>
              <a:rPr lang="en-US" sz="1400" b="0" dirty="0" smtClean="0"/>
              <a:t>.</a:t>
            </a:r>
            <a:endParaRPr lang="en-US" sz="1400" b="0" dirty="0"/>
          </a:p>
          <a:p>
            <a:r>
              <a:rPr lang="en-US" sz="1400" b="0" dirty="0"/>
              <a:t>Platforms are formed </a:t>
            </a:r>
            <a:r>
              <a:rPr lang="en-US" sz="1400" b="0" dirty="0" smtClean="0"/>
              <a:t>by </a:t>
            </a:r>
            <a:r>
              <a:rPr lang="en-US" sz="1400" b="0" dirty="0" err="1" smtClean="0"/>
              <a:t>CoVEs</a:t>
            </a:r>
            <a:r>
              <a:rPr lang="en-US" sz="1400" b="0" dirty="0" smtClean="0"/>
              <a:t>, </a:t>
            </a:r>
            <a:r>
              <a:rPr lang="en-US" sz="1400" b="0" dirty="0"/>
              <a:t>which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0" dirty="0" smtClean="0"/>
              <a:t>share </a:t>
            </a:r>
            <a:r>
              <a:rPr lang="en-US" sz="1400" b="0" dirty="0"/>
              <a:t>a common interest in specific sectors or </a:t>
            </a:r>
            <a:r>
              <a:rPr lang="en-US" sz="1400" b="0" dirty="0" smtClean="0"/>
              <a:t>trades </a:t>
            </a:r>
            <a:r>
              <a:rPr lang="en-GB" sz="1400" b="0" dirty="0" smtClean="0"/>
              <a:t>(aeronautics</a:t>
            </a:r>
            <a:r>
              <a:rPr lang="en-GB" sz="1400" b="0" dirty="0"/>
              <a:t>, e-mobility, healthcare, tourism, etc.) 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0" dirty="0" smtClean="0"/>
              <a:t>develop </a:t>
            </a:r>
            <a:r>
              <a:rPr lang="en-US" sz="1400" b="0" dirty="0"/>
              <a:t>together innovative approaches to tackle </a:t>
            </a:r>
            <a:r>
              <a:rPr lang="en-US" sz="1400" b="0" dirty="0" smtClean="0"/>
              <a:t>societal, technological </a:t>
            </a:r>
            <a:r>
              <a:rPr lang="en-US" sz="1400" b="0" dirty="0"/>
              <a:t>and economic challenges (</a:t>
            </a:r>
            <a:r>
              <a:rPr lang="en-US" sz="1400" b="0" dirty="0">
                <a:solidFill>
                  <a:schemeClr val="accent2"/>
                </a:solidFill>
              </a:rPr>
              <a:t>climate </a:t>
            </a:r>
            <a:r>
              <a:rPr lang="en-US" sz="1400" b="0" dirty="0" smtClean="0">
                <a:solidFill>
                  <a:schemeClr val="accent2"/>
                </a:solidFill>
              </a:rPr>
              <a:t>change</a:t>
            </a:r>
            <a:r>
              <a:rPr lang="en-US" sz="1400" b="0" dirty="0" smtClean="0"/>
              <a:t>, </a:t>
            </a:r>
            <a:r>
              <a:rPr lang="fr-FR" sz="1400" b="0" dirty="0" smtClean="0">
                <a:solidFill>
                  <a:schemeClr val="bg2"/>
                </a:solidFill>
              </a:rPr>
              <a:t>digitalisation</a:t>
            </a:r>
            <a:r>
              <a:rPr lang="fr-FR" sz="1400" b="0" dirty="0"/>
              <a:t>, </a:t>
            </a:r>
            <a:r>
              <a:rPr lang="fr-FR" sz="1400" b="0" dirty="0" err="1">
                <a:solidFill>
                  <a:schemeClr val="accent6"/>
                </a:solidFill>
              </a:rPr>
              <a:t>artificial</a:t>
            </a:r>
            <a:r>
              <a:rPr lang="fr-FR" sz="1400" b="0" dirty="0">
                <a:solidFill>
                  <a:schemeClr val="accent6"/>
                </a:solidFill>
              </a:rPr>
              <a:t> intelligence</a:t>
            </a:r>
            <a:r>
              <a:rPr lang="fr-FR" sz="1400" b="0" dirty="0"/>
              <a:t>, </a:t>
            </a:r>
            <a:r>
              <a:rPr lang="fr-FR" sz="1400" b="0" dirty="0" err="1">
                <a:solidFill>
                  <a:schemeClr val="accent2"/>
                </a:solidFill>
              </a:rPr>
              <a:t>sustainable</a:t>
            </a:r>
            <a:r>
              <a:rPr lang="fr-FR" sz="1400" b="0" dirty="0">
                <a:solidFill>
                  <a:schemeClr val="accent2"/>
                </a:solidFill>
              </a:rPr>
              <a:t> </a:t>
            </a:r>
            <a:r>
              <a:rPr lang="fr-FR" sz="1400" b="0" dirty="0" err="1" smtClean="0">
                <a:solidFill>
                  <a:schemeClr val="accent2"/>
                </a:solidFill>
              </a:rPr>
              <a:t>development</a:t>
            </a:r>
            <a:r>
              <a:rPr lang="fr-FR" sz="1400" b="0" dirty="0">
                <a:solidFill>
                  <a:schemeClr val="accent2"/>
                </a:solidFill>
              </a:rPr>
              <a:t> </a:t>
            </a:r>
            <a:r>
              <a:rPr lang="en-US" sz="1400" b="0" dirty="0" smtClean="0">
                <a:solidFill>
                  <a:schemeClr val="accent2"/>
                </a:solidFill>
              </a:rPr>
              <a:t>goals</a:t>
            </a:r>
            <a:r>
              <a:rPr lang="en-US" sz="1400" b="0" dirty="0"/>
              <a:t>, integration of migrants, </a:t>
            </a:r>
            <a:r>
              <a:rPr lang="en-US" sz="1400" b="0" dirty="0">
                <a:solidFill>
                  <a:srgbClr val="FF0000"/>
                </a:solidFill>
              </a:rPr>
              <a:t>upskilling people with </a:t>
            </a:r>
            <a:r>
              <a:rPr lang="en-US" sz="1400" b="0" dirty="0" smtClean="0">
                <a:solidFill>
                  <a:srgbClr val="FF0000"/>
                </a:solidFill>
              </a:rPr>
              <a:t>low </a:t>
            </a:r>
            <a:r>
              <a:rPr lang="en-GB" sz="1400" b="0" dirty="0" smtClean="0">
                <a:solidFill>
                  <a:srgbClr val="FF0000"/>
                </a:solidFill>
              </a:rPr>
              <a:t>qualification </a:t>
            </a:r>
            <a:r>
              <a:rPr lang="en-GB" sz="1400" b="0" dirty="0">
                <a:solidFill>
                  <a:srgbClr val="FF0000"/>
                </a:solidFill>
              </a:rPr>
              <a:t>levels</a:t>
            </a:r>
            <a:r>
              <a:rPr lang="en-GB" sz="1400" b="0" dirty="0"/>
              <a:t>, etc.)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612562" y="1419622"/>
            <a:ext cx="4250021" cy="224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tabLst>
                <a:tab pos="457200" algn="l"/>
              </a:tabLst>
            </a:pPr>
            <a:r>
              <a:rPr lang="en-GB" altLang="en-US" sz="1400" b="0" dirty="0">
                <a:solidFill>
                  <a:schemeClr val="tx2"/>
                </a:solidFill>
                <a:latin typeface="+mn-lt"/>
              </a:rPr>
              <a:t>The </a:t>
            </a:r>
            <a:r>
              <a:rPr lang="en-GB" altLang="en-US" sz="1400" dirty="0">
                <a:solidFill>
                  <a:schemeClr val="tx2"/>
                </a:solidFill>
                <a:latin typeface="+mn-lt"/>
              </a:rPr>
              <a:t>ETF</a:t>
            </a:r>
            <a:r>
              <a:rPr lang="en-GB" altLang="en-US" sz="1400" b="0" dirty="0">
                <a:solidFill>
                  <a:schemeClr val="tx2"/>
                </a:solidFill>
                <a:latin typeface="+mn-lt"/>
              </a:rPr>
              <a:t> Network will support partnerships in the following areas:</a:t>
            </a: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>
                <a:solidFill>
                  <a:srgbClr val="FF0000"/>
                </a:solidFill>
                <a:latin typeface="+mn-lt"/>
              </a:rPr>
              <a:t>Adult education and training</a:t>
            </a: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 smtClean="0">
                <a:solidFill>
                  <a:schemeClr val="bg2"/>
                </a:solidFill>
                <a:latin typeface="+mn-lt"/>
              </a:rPr>
              <a:t>Digitalisation</a:t>
            </a:r>
            <a:endParaRPr lang="en-GB" altLang="en-US" sz="1400" b="0" dirty="0">
              <a:solidFill>
                <a:schemeClr val="bg2"/>
              </a:solidFill>
              <a:latin typeface="+mn-lt"/>
            </a:endParaRP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>
                <a:solidFill>
                  <a:schemeClr val="accent6"/>
                </a:solidFill>
                <a:latin typeface="+mn-lt"/>
              </a:rPr>
              <a:t>Smart specialisation</a:t>
            </a: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>
                <a:solidFill>
                  <a:schemeClr val="accent2"/>
                </a:solidFill>
                <a:latin typeface="+mn-lt"/>
              </a:rPr>
              <a:t>Green skills to achieve the 2030 SDGs</a:t>
            </a: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>
                <a:solidFill>
                  <a:schemeClr val="tx2"/>
                </a:solidFill>
                <a:latin typeface="+mn-lt"/>
              </a:rPr>
              <a:t>Employers engagement</a:t>
            </a:r>
          </a:p>
          <a:p>
            <a:pPr marL="171450" marR="0" lvl="0" indent="-17145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altLang="en-US" sz="1400" b="0" dirty="0">
                <a:solidFill>
                  <a:schemeClr val="tx2"/>
                </a:solidFill>
                <a:latin typeface="+mn-lt"/>
              </a:rPr>
              <a:t>Autonomy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95487"/>
            <a:ext cx="8494504" cy="432048"/>
          </a:xfrm>
        </p:spPr>
        <p:txBody>
          <a:bodyPr>
            <a:normAutofit/>
          </a:bodyPr>
          <a:lstStyle/>
          <a:p>
            <a:r>
              <a:rPr lang="en-GB" cap="none" dirty="0" smtClean="0">
                <a:latin typeface="MontrealTS-Medium"/>
                <a:cs typeface="+mj-cs"/>
              </a:rPr>
              <a:t>Example: Looking </a:t>
            </a:r>
            <a:r>
              <a:rPr lang="en-GB" cap="none" dirty="0">
                <a:latin typeface="MontrealTS-Medium"/>
                <a:cs typeface="+mj-cs"/>
              </a:rPr>
              <a:t>into </a:t>
            </a:r>
            <a:r>
              <a:rPr lang="en-GB" cap="none" dirty="0" smtClean="0">
                <a:latin typeface="MontrealTS-Medium"/>
                <a:cs typeface="+mj-cs"/>
              </a:rPr>
              <a:t>Autonomy – research module (work in progress)</a:t>
            </a:r>
            <a:endParaRPr lang="en-GB" cap="none" dirty="0">
              <a:latin typeface="MontrealTS-Medium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4718050"/>
            <a:ext cx="396875" cy="274638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75549"/>
              </p:ext>
            </p:extLst>
          </p:nvPr>
        </p:nvGraphicFramePr>
        <p:xfrm>
          <a:off x="718352" y="685599"/>
          <a:ext cx="7704856" cy="4032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9675">
                  <a:extLst>
                    <a:ext uri="{9D8B030D-6E8A-4147-A177-3AD203B41FA5}">
                      <a16:colId xmlns:a16="http://schemas.microsoft.com/office/drawing/2014/main" val="2972733130"/>
                    </a:ext>
                  </a:extLst>
                </a:gridCol>
                <a:gridCol w="730567">
                  <a:extLst>
                    <a:ext uri="{9D8B030D-6E8A-4147-A177-3AD203B41FA5}">
                      <a16:colId xmlns:a16="http://schemas.microsoft.com/office/drawing/2014/main" val="1582707863"/>
                    </a:ext>
                  </a:extLst>
                </a:gridCol>
                <a:gridCol w="841538">
                  <a:extLst>
                    <a:ext uri="{9D8B030D-6E8A-4147-A177-3AD203B41FA5}">
                      <a16:colId xmlns:a16="http://schemas.microsoft.com/office/drawing/2014/main" val="3163155111"/>
                    </a:ext>
                  </a:extLst>
                </a:gridCol>
                <a:gridCol w="841538">
                  <a:extLst>
                    <a:ext uri="{9D8B030D-6E8A-4147-A177-3AD203B41FA5}">
                      <a16:colId xmlns:a16="http://schemas.microsoft.com/office/drawing/2014/main" val="543739090"/>
                    </a:ext>
                  </a:extLst>
                </a:gridCol>
                <a:gridCol w="841538">
                  <a:extLst>
                    <a:ext uri="{9D8B030D-6E8A-4147-A177-3AD203B41FA5}">
                      <a16:colId xmlns:a16="http://schemas.microsoft.com/office/drawing/2014/main" val="2712446002"/>
                    </a:ext>
                  </a:extLst>
                </a:gridCol>
              </a:tblGrid>
              <a:tr h="798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Entirely a matter for the CoVE to decide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 dirty="0" err="1">
                          <a:effectLst/>
                        </a:rPr>
                        <a:t>CoVE</a:t>
                      </a:r>
                      <a:r>
                        <a:rPr lang="en-GB" sz="600" dirty="0">
                          <a:effectLst/>
                        </a:rPr>
                        <a:t> has great influence but formally may require approval from external bodies</a:t>
                      </a:r>
                      <a:endParaRPr lang="en-GB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Decision is largely made by external body but CoVE may have some influence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600">
                          <a:effectLst/>
                        </a:rPr>
                        <a:t>CoVE has no influence upon the decision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98663721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Autonomy in terms of staffing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239816322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Recruitment of permanent teachers and instructors for initial VET programmes. 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623607359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Recruitment of fixed term contract teachers and instructors and administrators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278921979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Recruitment of part-time teachers/staff for continuing/adult VET programmes. 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096404153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Promotion of staff.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4251970593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Moving and dismissal of staff.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27984082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495745157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Academic autonomy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582906341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 dirty="0">
                          <a:effectLst/>
                        </a:rPr>
                        <a:t>Recruitment of students for initial VET programmes.</a:t>
                      </a:r>
                      <a:endParaRPr lang="en-GB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437828488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Recruitment of students for continuing/adult VET programmes.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927225679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Development and introduction of own VET programmes.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148954033"/>
                  </a:ext>
                </a:extLst>
              </a:tr>
              <a:tr h="230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Adjustment of centrally developed VET programmes (e.g. pedagogy/content/structure/timing to local needs/special industry needs).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89810498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Delivery approach (mix of work-based and school-based learning for VET programmes).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732699529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Financial autonomy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848066667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Use of budget for infrastructure (e.g. buildings).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24654612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Use of budget for equipment and materials (e.g. computers, textbooks).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06550104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Procurement procedures for most of the materials and equipment.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4091262264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Salaries of staff.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4010292008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Setting fees for VET programmes. 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06648930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Generation of own funds (e.g. through production units).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2216520974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Use of internally generated funds.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38709855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Planning and organisation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2588791325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207746970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Annual or multi-annual objectives.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119799749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Annual or multi-annual work programme.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9610734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Internal quality management system (e.g. self-evaluation).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826209323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Organisational structure of the CoVE.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9" marR="40669" marT="0" marB="0"/>
                </a:tc>
                <a:extLst>
                  <a:ext uri="{0D108BD9-81ED-4DB2-BD59-A6C34878D82A}">
                    <a16:rowId xmlns:a16="http://schemas.microsoft.com/office/drawing/2014/main" val="326939717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7" y="4313358"/>
            <a:ext cx="1143521" cy="925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0]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</a:t>
            </a:r>
            <a:r>
              <a:rPr lang="en-US" dirty="0"/>
              <a:t>for your attention</a:t>
            </a:r>
          </a:p>
          <a:p>
            <a:endParaRPr lang="en-US" dirty="0"/>
          </a:p>
          <a:p>
            <a:r>
              <a:rPr lang="en-US" dirty="0" smtClean="0"/>
              <a:t>Visit our page in:</a:t>
            </a:r>
            <a:endParaRPr lang="en-US" dirty="0"/>
          </a:p>
          <a:p>
            <a:r>
              <a:rPr lang="en-US" sz="2000" dirty="0">
                <a:hlinkClick r:id="rId2"/>
              </a:rPr>
              <a:t>https://openspace.etf.europa.eu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D2AE55-2161-ED4D-8900-2EA6AF6A7E0C}"/>
              </a:ext>
            </a:extLst>
          </p:cNvPr>
          <p:cNvSpPr/>
          <p:nvPr/>
        </p:nvSpPr>
        <p:spPr>
          <a:xfrm>
            <a:off x="8409816" y="4390860"/>
            <a:ext cx="647480" cy="6474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5" r="18205"/>
          <a:stretch>
            <a:fillRect/>
          </a:stretch>
        </p:blipFill>
        <p:spPr>
          <a:xfrm>
            <a:off x="4211960" y="0"/>
            <a:ext cx="4932040" cy="5143500"/>
          </a:xfrm>
        </p:spPr>
      </p:pic>
    </p:spTree>
    <p:extLst>
      <p:ext uri="{BB962C8B-B14F-4D97-AF65-F5344CB8AC3E}">
        <p14:creationId xmlns:p14="http://schemas.microsoft.com/office/powerpoint/2010/main" val="16047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5183560" y="0"/>
            <a:ext cx="3960440" cy="302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>
                <a:latin typeface="MontrealTS-Medium"/>
                <a:cs typeface="+mj-cs"/>
              </a:rPr>
              <a:t>Centres of vocational excellence as engines for VET development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6" name="Picture 2" descr="Image result for centre of vocational excell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9" y="1711820"/>
            <a:ext cx="3842805" cy="18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2199CAD6-D711-294D-A907-DD7A4E14B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20" y="1395971"/>
            <a:ext cx="4236694" cy="2346316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3957931" y="2690875"/>
            <a:ext cx="630889" cy="2189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 of excellence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1768648"/>
            <a:ext cx="4572001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CoVEs</a:t>
            </a:r>
            <a:r>
              <a:rPr lang="en-GB" sz="2000" dirty="0">
                <a:solidFill>
                  <a:schemeClr val="tx2"/>
                </a:solidFill>
              </a:rPr>
              <a:t> (or regional vocational centres, or whatever term is used) can play a part in wider systemic VET reform, whether regional, national or transnational. </a:t>
            </a:r>
          </a:p>
        </p:txBody>
      </p:sp>
      <p:pic>
        <p:nvPicPr>
          <p:cNvPr id="3076" name="Picture 4" descr="Image result for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3638"/>
            <a:ext cx="3658908" cy="19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Overcoming isolation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270770" cy="3024188"/>
          </a:xfrm>
        </p:spPr>
        <p:txBody>
          <a:bodyPr>
            <a:normAutofit/>
          </a:bodyPr>
          <a:lstStyle/>
          <a:p>
            <a:r>
              <a:rPr lang="en-GB" sz="2000" b="0" dirty="0"/>
              <a:t>Our analysis shows that most </a:t>
            </a:r>
            <a:r>
              <a:rPr lang="en-GB" sz="2000" b="0" dirty="0" err="1"/>
              <a:t>CoVEs</a:t>
            </a:r>
            <a:r>
              <a:rPr lang="en-GB" sz="2000" b="0" dirty="0"/>
              <a:t> are not connected with other </a:t>
            </a:r>
            <a:r>
              <a:rPr lang="en-GB" sz="2000" b="0" dirty="0" err="1"/>
              <a:t>CoVEs</a:t>
            </a:r>
            <a:r>
              <a:rPr lang="en-GB" sz="2000" b="0" dirty="0"/>
              <a:t> outside their region or country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4098" name="Picture 2" descr="Image result for overcoming i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22415"/>
            <a:ext cx="4882769" cy="32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5183560" y="0"/>
            <a:ext cx="3960440" cy="3027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Different rationales behind </a:t>
            </a:r>
            <a:r>
              <a:rPr lang="en-GB" dirty="0" err="1">
                <a:solidFill>
                  <a:schemeClr val="tx2"/>
                </a:solidFill>
              </a:rPr>
              <a:t>CoVEs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4165276" cy="3023553"/>
          </a:xfrm>
        </p:spPr>
        <p:txBody>
          <a:bodyPr/>
          <a:lstStyle/>
          <a:p>
            <a:r>
              <a:rPr lang="en-GB" sz="2000" b="0" dirty="0"/>
              <a:t>Our analysis confirms that different countries are using </a:t>
            </a:r>
            <a:r>
              <a:rPr lang="en-GB" sz="2000" b="0" dirty="0" err="1"/>
              <a:t>CoVEs</a:t>
            </a:r>
            <a:r>
              <a:rPr lang="en-GB" sz="2000" b="0" dirty="0"/>
              <a:t> to pursue different strategies and it can help policy-makers to consider some of the choices and trade-offs they must confront.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74138" y="4598988"/>
            <a:ext cx="169862" cy="131762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57900" y="4732338"/>
            <a:ext cx="3086100" cy="130175"/>
          </a:xfrm>
        </p:spPr>
        <p:txBody>
          <a:bodyPr>
            <a:normAutofit fontScale="40000" lnSpcReduction="20000"/>
          </a:bodyPr>
          <a:lstStyle/>
          <a:p>
            <a:r>
              <a:rPr lang="en-GB" smtClean="0"/>
              <a:t>COMM-CIU meeting - 15/2/2019</a:t>
            </a:r>
            <a:endParaRPr lang="en-GB" dirty="0"/>
          </a:p>
        </p:txBody>
      </p:sp>
      <p:pic>
        <p:nvPicPr>
          <p:cNvPr id="5124" name="Picture 4" descr="Image result for trade off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57900" y="4732338"/>
            <a:ext cx="3086100" cy="130175"/>
          </a:xfrm>
        </p:spPr>
        <p:txBody>
          <a:bodyPr>
            <a:normAutofit fontScale="40000" lnSpcReduction="20000"/>
          </a:bodyPr>
          <a:lstStyle/>
          <a:p>
            <a:r>
              <a:rPr lang="en-GB" smtClean="0"/>
              <a:t>COMM-CIU meeting - 15/2/2019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74138" y="4598988"/>
            <a:ext cx="169862" cy="131762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5183560" y="0"/>
            <a:ext cx="3960440" cy="302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931"/>
            <a:ext cx="1143521" cy="9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057"/>
            <a:ext cx="8413749" cy="540469"/>
          </a:xfrm>
        </p:spPr>
        <p:txBody>
          <a:bodyPr/>
          <a:lstStyle/>
          <a:p>
            <a:r>
              <a:rPr lang="en-GB" dirty="0"/>
              <a:t>ETF </a:t>
            </a:r>
            <a:r>
              <a:rPr lang="en-GB" dirty="0" smtClean="0"/>
              <a:t>has selected 17 partner countries to invite them to join its international Network (ENE)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59632" y="521477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C679F-C5E2-4ABD-A267-16ADACCC5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1" r="22186"/>
          <a:stretch/>
        </p:blipFill>
        <p:spPr>
          <a:xfrm>
            <a:off x="5183560" y="0"/>
            <a:ext cx="3960440" cy="30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Building Up a </a:t>
            </a:r>
            <a:r>
              <a:rPr lang="en-GB" dirty="0" smtClean="0">
                <a:solidFill>
                  <a:schemeClr val="tx2"/>
                </a:solidFill>
              </a:rPr>
              <a:t>Registry </a:t>
            </a:r>
            <a:r>
              <a:rPr lang="en-GB" dirty="0">
                <a:solidFill>
                  <a:schemeClr val="tx2"/>
                </a:solidFill>
              </a:rPr>
              <a:t>of </a:t>
            </a:r>
            <a:r>
              <a:rPr lang="en-GB" dirty="0" err="1">
                <a:solidFill>
                  <a:schemeClr val="tx2"/>
                </a:solidFill>
              </a:rPr>
              <a:t>CoVEs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000" b="0" dirty="0"/>
              <a:t>The 17 countries will be invited to provide information about </a:t>
            </a:r>
            <a:r>
              <a:rPr lang="en-GB" sz="2000" b="0" dirty="0" err="1"/>
              <a:t>CoVEs</a:t>
            </a:r>
            <a:r>
              <a:rPr lang="en-GB" sz="2000" b="0" dirty="0"/>
              <a:t> that function in their countries and they fulfil certain criteria.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74138" y="4598988"/>
            <a:ext cx="169862" cy="131762"/>
          </a:xfrm>
        </p:spPr>
        <p:txBody>
          <a:bodyPr/>
          <a:lstStyle/>
          <a:p>
            <a:fld id="{BA7DDD0C-F7B3-44FD-8FF2-ED85422D685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57900" y="4732338"/>
            <a:ext cx="3086100" cy="130175"/>
          </a:xfrm>
        </p:spPr>
        <p:txBody>
          <a:bodyPr>
            <a:normAutofit fontScale="40000" lnSpcReduction="20000"/>
          </a:bodyPr>
          <a:lstStyle/>
          <a:p>
            <a:r>
              <a:rPr lang="en-GB" smtClean="0"/>
              <a:t>COMM-CIU meeting - 15/2/2019</a:t>
            </a:r>
            <a:endParaRPr lang="en-GB" dirty="0"/>
          </a:p>
        </p:txBody>
      </p:sp>
      <p:pic>
        <p:nvPicPr>
          <p:cNvPr id="7170" name="Picture 2" descr="Image result for registry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67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Selecting </a:t>
            </a:r>
            <a:r>
              <a:rPr lang="en-GB" dirty="0" err="1">
                <a:solidFill>
                  <a:schemeClr val="tx2"/>
                </a:solidFill>
              </a:rPr>
              <a:t>CoVes</a:t>
            </a:r>
            <a:r>
              <a:rPr lang="en-GB" dirty="0">
                <a:solidFill>
                  <a:schemeClr val="tx2"/>
                </a:solidFill>
              </a:rPr>
              <a:t> for 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COMM-CIU meeting - 15/2/2019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000" b="0" dirty="0" smtClean="0"/>
              <a:t>We shall apply 3 criteria for selection: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0" dirty="0" smtClean="0"/>
              <a:t>Endorsement by the country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0" dirty="0" smtClean="0"/>
              <a:t>What and How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0" dirty="0" smtClean="0"/>
              <a:t>Commitment</a:t>
            </a:r>
            <a:endParaRPr lang="en-GB" sz="2000" b="0" dirty="0"/>
          </a:p>
        </p:txBody>
      </p:sp>
      <p:pic>
        <p:nvPicPr>
          <p:cNvPr id="8196" name="Picture 4" descr="Image result for selection criteria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r="316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3958"/>
            <a:ext cx="1265535" cy="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"/>
    </mc:Choice>
    <mc:Fallback xmlns="">
      <p:transition spd="med" advClick="0" advTm="2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1">
      <a:majorFont>
        <a:latin typeface="Montreal"/>
        <a:ea typeface=""/>
        <a:cs typeface=""/>
      </a:majorFont>
      <a:minorFont>
        <a:latin typeface="Montre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SubArea xmlns="1404a0f7-7811-4ba3-8101-734d0e502789">Internal news, content, staff meetings, social media</CommunicationSubArea>
    <Intranet xmlns="df6b2545-d15d-4d63-86ca-644416e434f8">false</Intranet>
    <IPubSourceDocPublicationStatus xmlns="df6b2545-d15d-4d63-86ca-644416e434f8" xsi:nil="true"/>
    <ReferenceYear xmlns="1404a0f7-7811-4ba3-8101-734d0e502789">2018</ReferenceYear>
    <ReferenceNumber xmlns="1404a0f7-7811-4ba3-8101-734d0e502789" xsi:nil="true"/>
    <Communication_x0020_Keywords xmlns="df6b2545-d15d-4d63-86ca-644416e434f8">
      <Value>Internal Communication</Value>
    </Communication_x0020_Keywords>
    <Authors xmlns="1404a0f7-7811-4ba3-8101-734d0e502789" xsi:nil="true"/>
    <ETFLanguage xmlns="1404a0f7-7811-4ba3-8101-734d0e502789">English</ETFLanguage>
    <Origin xmlns="1404a0f7-7811-4ba3-8101-734d0e502789" xsi:nil="true"/>
    <Status xmlns="1404a0f7-7811-4ba3-8101-734d0e502789" xsi:nil="true"/>
    <General_x0020_Keywords xmlns="df6b2545-d15d-4d63-86ca-644416e434f8"/>
    <_dlc_DocId xmlns="df6b2545-d15d-4d63-86ca-644416e434f8">ETFDMS-158699885-813</_dlc_DocId>
    <_dlc_DocIdUrl xmlns="df6b2545-d15d-4d63-86ca-644416e434f8">
      <Url>https://sharing.etf.europa.eu/sites/dms/comm/_layouts/15/DocIdRedir.aspx?ID=ETFDMS-158699885-813</Url>
      <Description>ETFDMS-158699885-813</Description>
    </_dlc_DocIdUrl>
    <Other_x0020_Document_x0020_Type xmlns="df6b2545-d15d-4d63-86ca-644416e434f8">Template</Other_x0020_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18C77CAB493C4CC28C851D171ACDEB5D00FCF6565F3E957449B85F2E7ADC7E351800BDF9E5A06486364498B283B6AA9120B6" ma:contentTypeVersion="17" ma:contentTypeDescription="" ma:contentTypeScope="" ma:versionID="7f88be9488f66458e9233ead61cf34a4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75db18351706586b6011825a67efabba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Other_x0020_Document_x0020_Type"/>
                <xsd:element ref="ns2:CommunicationSubArea"/>
                <xsd:element ref="ns2:ReferenceYear"/>
                <xsd:element ref="ns2:ReferenceNumber" minOccurs="0"/>
                <xsd:element ref="ns2:Origin" minOccurs="0"/>
                <xsd:element ref="ns2:Status" minOccurs="0"/>
                <xsd:element ref="ns2:Authors" minOccurs="0"/>
                <xsd:element ref="ns2:ETFLanguage" minOccurs="0"/>
                <xsd:element ref="ns1:General_x0020_Keywords" minOccurs="0"/>
                <xsd:element ref="ns1:Communication_x0020_Keywords" minOccurs="0"/>
                <xsd:element ref="ns1:_dlc_DocId" minOccurs="0"/>
                <xsd:element ref="ns1:_dlc_DocIdUrl" minOccurs="0"/>
                <xsd:element ref="ns1:_dlc_DocIdPersistId" minOccurs="0"/>
                <xsd:element ref="ns1:IPubSourceDocPublicationStatus" minOccurs="0"/>
                <xsd:element ref="ns1:Intran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ther_x0020_Document_x0020_Type" ma:index="0" ma:displayName="Other Document Type" ma:format="Dropdown" ma:internalName="Other_x0020_Document_x0020_Type" ma:readOnly="false">
      <xsd:simpleType>
        <xsd:restriction base="dms:Choice">
          <xsd:enumeration value="Action plan"/>
          <xsd:enumeration value="Agenda"/>
          <xsd:enumeration value="Assessment-evaluation-audit"/>
          <xsd:enumeration value="Cooperation agreement"/>
          <xsd:enumeration value="Correspondence"/>
          <xsd:enumeration value="Decision"/>
          <xsd:enumeration value="Form"/>
          <xsd:enumeration value="Guide-manual"/>
          <xsd:enumeration value="Leaflet"/>
          <xsd:enumeration value="Memo"/>
          <xsd:enumeration value="Minutes"/>
          <xsd:enumeration value="Mission report"/>
          <xsd:enumeration value="Note to the file"/>
          <xsd:enumeration value="Plan"/>
          <xsd:enumeration value="Policy"/>
          <xsd:enumeration value="Presentation"/>
          <xsd:enumeration value="Process-procedure"/>
          <xsd:enumeration value="Progress report"/>
          <xsd:enumeration value="Questionnaire-Survey"/>
          <xsd:enumeration value="Report"/>
          <xsd:enumeration value="Rule-regulation-provision"/>
          <xsd:enumeration value="Template"/>
        </xsd:restriction>
      </xsd:simpleType>
    </xsd:element>
    <xsd:element name="General_x0020_Keywords" ma:index="10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Communication_x0020_Keywords" ma:index="11" nillable="true" ma:displayName="Communication Keywords" ma:internalName="Communication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PubSourceDocPublicationStatus" ma:index="21" nillable="true" ma:displayName="Publication Status" ma:format="Dropdown" ma:hidden="true" ma:internalName="IPubSourceDocPublicationStatus" ma:readOnly="false">
      <xsd:simpleType>
        <xsd:restriction base="dms:Choice">
          <xsd:enumeration value="Published"/>
          <xsd:enumeration value="Unpublished"/>
        </xsd:restriction>
      </xsd:simpleType>
    </xsd:element>
    <xsd:element name="Intranet" ma:index="22" nillable="true" ma:displayName="Intranet" ma:default="0" ma:internalName="Intrane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 ma:readOnly="false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9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EA3865-AB0B-4AE0-9B01-243498219D6D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404a0f7-7811-4ba3-8101-734d0e502789"/>
    <ds:schemaRef ds:uri="df6b2545-d15d-4d63-86ca-644416e434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B2ED7F-0693-4960-8817-612EB3797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493970-3017-414A-8A22-9289A8C82C8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7915</TotalTime>
  <Words>802</Words>
  <Application>Microsoft Office PowerPoint</Application>
  <PresentationFormat>On-screen Show (16:9)</PresentationFormat>
  <Paragraphs>226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Montreal</vt:lpstr>
      <vt:lpstr>MontrealTS-Medium</vt:lpstr>
      <vt:lpstr>Times New Roman</vt:lpstr>
      <vt:lpstr>Wingdings</vt:lpstr>
      <vt:lpstr>ETF Template - Blue</vt:lpstr>
      <vt:lpstr>PowerPoint Presentation</vt:lpstr>
      <vt:lpstr>Centres of vocational excellence as engines for VET development</vt:lpstr>
      <vt:lpstr>Diffusion of excellence</vt:lpstr>
      <vt:lpstr>Overcoming isolation</vt:lpstr>
      <vt:lpstr>Different rationales behind CoVEs</vt:lpstr>
      <vt:lpstr>PowerPoint Presentation</vt:lpstr>
      <vt:lpstr>ETF has selected 17 partner countries to invite them to join its international Network (ENE)        </vt:lpstr>
      <vt:lpstr>Building Up a Registry of CoVEs</vt:lpstr>
      <vt:lpstr>Selecting CoVes for ENE</vt:lpstr>
      <vt:lpstr>What are the expected outputs from ENE</vt:lpstr>
      <vt:lpstr>Deliverables for 2020 – Looking for areas of interaction</vt:lpstr>
      <vt:lpstr>Focus on partnerships – what actions do we foresee</vt:lpstr>
      <vt:lpstr>What and How? How partnerships happen …</vt:lpstr>
      <vt:lpstr>Example: Looking into Autonomy – research module (work in progress)</vt:lpstr>
      <vt:lpstr>PowerPoint Presentation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ETF_Corporate Powerpoint presentation template</dc:title>
  <dc:creator>Carla Leclezio</dc:creator>
  <cp:lastModifiedBy>Georgios Zisimos</cp:lastModifiedBy>
  <cp:revision>532</cp:revision>
  <cp:lastPrinted>2013-07-16T09:22:56Z</cp:lastPrinted>
  <dcterms:created xsi:type="dcterms:W3CDTF">2012-09-13T11:45:23Z</dcterms:created>
  <dcterms:modified xsi:type="dcterms:W3CDTF">2020-01-27T14:32:07Z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0x01010018C77CAB493C4CC28C851D171ACDEB5D00FCF6565F3E957449B85F2E7ADC7E351800BDF9E5A06486364498B283B6AA9120B6</vt:lpwstr>
  </property>
  <property fmtid="{D5CDD505-2E9C-101B-9397-08002B2CF9AE}" pid="3" name="ArticulateGUID">
    <vt:lpwstr>25AEFCD6-48E8-4559-8E5B-3BD21746F7AD</vt:lpwstr>
  </property>
  <property fmtid="{D5CDD505-2E9C-101B-9397-08002B2CF9AE}" pid="4" name="ArticulatePath">
    <vt:lpwstr>ETF_Corporate Presentation 2018_v01</vt:lpwstr>
  </property>
  <property fmtid="{D5CDD505-2E9C-101B-9397-08002B2CF9AE}" pid="5" name="Other Document Type">
    <vt:lpwstr>Template</vt:lpwstr>
  </property>
  <property fmtid="{D5CDD505-2E9C-101B-9397-08002B2CF9AE}" pid="6" name="Area">
    <vt:lpwstr>Communication</vt:lpwstr>
  </property>
  <property fmtid="{D5CDD505-2E9C-101B-9397-08002B2CF9AE}" pid="7" name="_dlc_DocIdItemGuid">
    <vt:lpwstr>8ed9b58d-e2bf-4f5c-973d-d6799874fa4a</vt:lpwstr>
  </property>
</Properties>
</file>