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4"/>
  </p:notesMasterIdLst>
  <p:handoutMasterIdLst>
    <p:handoutMasterId r:id="rId15"/>
  </p:handoutMasterIdLst>
  <p:sldIdLst>
    <p:sldId id="355" r:id="rId7"/>
    <p:sldId id="366" r:id="rId8"/>
    <p:sldId id="354" r:id="rId9"/>
    <p:sldId id="360" r:id="rId10"/>
    <p:sldId id="375" r:id="rId11"/>
    <p:sldId id="371" r:id="rId12"/>
    <p:sldId id="3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8387A4-41DE-47F8-BFA7-7B4F29D31C83}">
          <p14:sldIdLst>
            <p14:sldId id="355"/>
            <p14:sldId id="366"/>
            <p14:sldId id="354"/>
            <p14:sldId id="360"/>
            <p14:sldId id="375"/>
            <p14:sldId id="371"/>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1" autoAdjust="0"/>
    <p:restoredTop sz="70985" autoAdjust="0"/>
  </p:normalViewPr>
  <p:slideViewPr>
    <p:cSldViewPr>
      <p:cViewPr varScale="1">
        <p:scale>
          <a:sx n="87" d="100"/>
          <a:sy n="87" d="100"/>
        </p:scale>
        <p:origin x="2046" y="8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28DE7-C6D4-4FE3-BDD8-DBF67703F8A4}"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GB"/>
        </a:p>
      </dgm:t>
    </dgm:pt>
    <dgm:pt modelId="{42878D02-F40A-4A62-A3CB-A22CC87FDB64}">
      <dgm:prSet phldrT="[Text]"/>
      <dgm:spPr/>
      <dgm:t>
        <a:bodyPr/>
        <a:lstStyle/>
        <a:p>
          <a:r>
            <a:rPr lang="en-GB" b="1" dirty="0" smtClean="0">
              <a:latin typeface="Arial Narrow" panose="020B0606020202030204" pitchFamily="34" charset="0"/>
            </a:rPr>
            <a:t>Regional Development Policy Committee + 3 WPs</a:t>
          </a:r>
          <a:endParaRPr lang="en-GB" dirty="0"/>
        </a:p>
      </dgm:t>
    </dgm:pt>
    <dgm:pt modelId="{28D224A2-1A02-4063-B0F6-7FFE0643CD5F}" type="parTrans" cxnId="{C325CD00-32B1-459F-8C72-2ADEBCBB5589}">
      <dgm:prSet/>
      <dgm:spPr/>
      <dgm:t>
        <a:bodyPr/>
        <a:lstStyle/>
        <a:p>
          <a:endParaRPr lang="en-GB"/>
        </a:p>
      </dgm:t>
    </dgm:pt>
    <dgm:pt modelId="{D652ED0D-A1ED-4845-B956-8DD3AD5DE170}" type="sibTrans" cxnId="{C325CD00-32B1-459F-8C72-2ADEBCBB5589}">
      <dgm:prSet/>
      <dgm:spPr/>
      <dgm:t>
        <a:bodyPr/>
        <a:lstStyle/>
        <a:p>
          <a:endParaRPr lang="en-GB"/>
        </a:p>
      </dgm:t>
    </dgm:pt>
    <dgm:pt modelId="{25201C75-9B56-4441-9E03-2BC62DEEB49A}">
      <dgm:prSet phldrT="[Text]"/>
      <dgm:spPr/>
      <dgm:t>
        <a:bodyPr/>
        <a:lstStyle/>
        <a:p>
          <a:r>
            <a:rPr lang="en-GB" b="1" dirty="0" smtClean="0">
              <a:solidFill>
                <a:schemeClr val="tx1"/>
              </a:solidFill>
              <a:latin typeface="Arial Narrow" panose="020B0606020202030204" pitchFamily="34" charset="0"/>
            </a:rPr>
            <a:t>Statistics</a:t>
          </a:r>
        </a:p>
        <a:p>
          <a:r>
            <a:rPr lang="en-GB" b="0" dirty="0" smtClean="0">
              <a:solidFill>
                <a:schemeClr val="tx1"/>
              </a:solidFill>
              <a:latin typeface="Arial Narrow" panose="020B0606020202030204" pitchFamily="34" charset="0"/>
            </a:rPr>
            <a:t>(regional, metropolitan, well-being)</a:t>
          </a:r>
          <a:endParaRPr lang="en-GB" b="1" dirty="0">
            <a:solidFill>
              <a:schemeClr val="tx1"/>
            </a:solidFill>
          </a:endParaRPr>
        </a:p>
      </dgm:t>
    </dgm:pt>
    <dgm:pt modelId="{84D5C166-531A-4A3D-84BE-3D13D0355B1B}" type="parTrans" cxnId="{C2DCD1F8-8A6F-4034-927D-44522A94E64B}">
      <dgm:prSet/>
      <dgm:spPr/>
      <dgm:t>
        <a:bodyPr/>
        <a:lstStyle/>
        <a:p>
          <a:endParaRPr lang="en-GB"/>
        </a:p>
      </dgm:t>
    </dgm:pt>
    <dgm:pt modelId="{34BD4547-C3E8-4682-B1AE-DE0A9E715197}" type="sibTrans" cxnId="{C2DCD1F8-8A6F-4034-927D-44522A94E64B}">
      <dgm:prSet/>
      <dgm:spPr/>
      <dgm:t>
        <a:bodyPr/>
        <a:lstStyle/>
        <a:p>
          <a:endParaRPr lang="en-GB"/>
        </a:p>
      </dgm:t>
    </dgm:pt>
    <dgm:pt modelId="{ECB78EAC-2875-4CB5-B7F4-0B9E16DC6C2F}">
      <dgm:prSet phldrT="[Text]"/>
      <dgm:spPr/>
      <dgm:t>
        <a:bodyPr/>
        <a:lstStyle/>
        <a:p>
          <a:r>
            <a:rPr lang="en-GB" b="1" dirty="0" smtClean="0">
              <a:solidFill>
                <a:schemeClr val="bg1"/>
              </a:solidFill>
              <a:latin typeface="Arial Narrow" panose="020B0606020202030204" pitchFamily="34" charset="0"/>
            </a:rPr>
            <a:t>Working Party on SMEs and Entrepreneurship</a:t>
          </a:r>
          <a:endParaRPr lang="en-GB" dirty="0">
            <a:solidFill>
              <a:schemeClr val="bg1"/>
            </a:solidFill>
          </a:endParaRPr>
        </a:p>
      </dgm:t>
    </dgm:pt>
    <dgm:pt modelId="{D512863D-000E-4CC4-AF65-BC9FF872468B}" type="parTrans" cxnId="{20763108-755B-44D6-A1D5-B090E6CCF85B}">
      <dgm:prSet/>
      <dgm:spPr/>
      <dgm:t>
        <a:bodyPr/>
        <a:lstStyle/>
        <a:p>
          <a:endParaRPr lang="en-GB"/>
        </a:p>
      </dgm:t>
    </dgm:pt>
    <dgm:pt modelId="{34AB94AB-E9F0-414F-B544-F683C0D4D9D0}" type="sibTrans" cxnId="{20763108-755B-44D6-A1D5-B090E6CCF85B}">
      <dgm:prSet/>
      <dgm:spPr/>
      <dgm:t>
        <a:bodyPr/>
        <a:lstStyle/>
        <a:p>
          <a:endParaRPr lang="en-GB"/>
        </a:p>
      </dgm:t>
    </dgm:pt>
    <dgm:pt modelId="{8BC7874D-CD5B-4431-AE42-7795AF9EB773}">
      <dgm:prSet phldrT="[Text]"/>
      <dgm:spPr/>
      <dgm:t>
        <a:bodyPr/>
        <a:lstStyle/>
        <a:p>
          <a:r>
            <a:rPr lang="en-GB" b="1" dirty="0" smtClean="0">
              <a:latin typeface="Arial Narrow" panose="020B0606020202030204" pitchFamily="34" charset="0"/>
            </a:rPr>
            <a:t>Multi-Stakeholder Engagement </a:t>
          </a:r>
          <a:br>
            <a:rPr lang="en-GB" b="1" dirty="0" smtClean="0">
              <a:latin typeface="Arial Narrow" panose="020B0606020202030204" pitchFamily="34" charset="0"/>
            </a:rPr>
          </a:br>
          <a:r>
            <a:rPr lang="en-GB" b="0" dirty="0" smtClean="0">
              <a:latin typeface="Arial Narrow" panose="020B0606020202030204" pitchFamily="34" charset="0"/>
            </a:rPr>
            <a:t>(political and technical)</a:t>
          </a:r>
          <a:endParaRPr lang="en-GB" b="1" dirty="0">
            <a:solidFill>
              <a:schemeClr val="tx1"/>
            </a:solidFill>
          </a:endParaRPr>
        </a:p>
      </dgm:t>
    </dgm:pt>
    <dgm:pt modelId="{7A424D5C-07FA-4720-BEFD-555DE5AA59FA}" type="parTrans" cxnId="{6DC970A4-741B-4C43-BA80-677A3076B10C}">
      <dgm:prSet/>
      <dgm:spPr/>
      <dgm:t>
        <a:bodyPr/>
        <a:lstStyle/>
        <a:p>
          <a:endParaRPr lang="en-GB"/>
        </a:p>
      </dgm:t>
    </dgm:pt>
    <dgm:pt modelId="{D8880DAE-7DA8-440D-8233-C9E3443D4823}" type="sibTrans" cxnId="{6DC970A4-741B-4C43-BA80-677A3076B10C}">
      <dgm:prSet/>
      <dgm:spPr/>
      <dgm:t>
        <a:bodyPr/>
        <a:lstStyle/>
        <a:p>
          <a:endParaRPr lang="en-GB"/>
        </a:p>
      </dgm:t>
    </dgm:pt>
    <dgm:pt modelId="{C6A10ABF-CF2F-424C-8518-F20EC657A639}">
      <dgm:prSet phldrT="[Text]"/>
      <dgm:spPr/>
      <dgm:t>
        <a:bodyPr/>
        <a:lstStyle/>
        <a:p>
          <a:r>
            <a:rPr lang="en-GB" b="1" dirty="0" smtClean="0">
              <a:latin typeface="Arial Narrow" panose="020B0606020202030204" pitchFamily="34" charset="0"/>
            </a:rPr>
            <a:t>Tourism Committee + 1 Working Party</a:t>
          </a:r>
          <a:endParaRPr lang="en-GB" b="1" dirty="0">
            <a:solidFill>
              <a:schemeClr val="tx1"/>
            </a:solidFill>
          </a:endParaRPr>
        </a:p>
      </dgm:t>
    </dgm:pt>
    <dgm:pt modelId="{2375FC02-F29D-46A6-827A-6EB6D02E1810}" type="parTrans" cxnId="{CBDB7283-67BF-4C2B-9D9E-5768A9146497}">
      <dgm:prSet/>
      <dgm:spPr/>
      <dgm:t>
        <a:bodyPr/>
        <a:lstStyle/>
        <a:p>
          <a:endParaRPr lang="en-GB"/>
        </a:p>
      </dgm:t>
    </dgm:pt>
    <dgm:pt modelId="{51AE128D-C0BD-4BCF-B3A1-070D58FE734B}" type="sibTrans" cxnId="{CBDB7283-67BF-4C2B-9D9E-5768A9146497}">
      <dgm:prSet/>
      <dgm:spPr/>
      <dgm:t>
        <a:bodyPr/>
        <a:lstStyle/>
        <a:p>
          <a:endParaRPr lang="en-GB"/>
        </a:p>
      </dgm:t>
    </dgm:pt>
    <dgm:pt modelId="{96638906-B5ED-4D91-BC1E-0478378CABB3}">
      <dgm:prSet phldrT="[Text]"/>
      <dgm:spPr/>
      <dgm:t>
        <a:bodyPr/>
        <a:lstStyle/>
        <a:p>
          <a:r>
            <a:rPr lang="en-GB" b="1" dirty="0" smtClean="0">
              <a:latin typeface="Arial Narrow" panose="020B0606020202030204" pitchFamily="34" charset="0"/>
            </a:rPr>
            <a:t>Local Economic and Employment Development (LEED) Programme</a:t>
          </a:r>
          <a:endParaRPr lang="en-GB" b="1" dirty="0">
            <a:solidFill>
              <a:schemeClr val="tx1"/>
            </a:solidFill>
          </a:endParaRPr>
        </a:p>
      </dgm:t>
    </dgm:pt>
    <dgm:pt modelId="{DE5C41CE-4C10-4799-803B-AAF89704740E}" type="parTrans" cxnId="{5FDA5CA3-17B4-435D-A774-5114FBA8C05E}">
      <dgm:prSet/>
      <dgm:spPr/>
      <dgm:t>
        <a:bodyPr/>
        <a:lstStyle/>
        <a:p>
          <a:endParaRPr lang="en-GB"/>
        </a:p>
      </dgm:t>
    </dgm:pt>
    <dgm:pt modelId="{4AA45AF0-64D5-4409-BD2F-9178F3CEF080}" type="sibTrans" cxnId="{5FDA5CA3-17B4-435D-A774-5114FBA8C05E}">
      <dgm:prSet/>
      <dgm:spPr/>
      <dgm:t>
        <a:bodyPr/>
        <a:lstStyle/>
        <a:p>
          <a:endParaRPr lang="en-GB"/>
        </a:p>
      </dgm:t>
    </dgm:pt>
    <dgm:pt modelId="{D59D1E7A-FBC7-4262-88FE-7B964EEBEC19}">
      <dgm:prSet phldrT="[Text]"/>
      <dgm:spPr/>
      <dgm:t>
        <a:bodyPr/>
        <a:lstStyle/>
        <a:p>
          <a:r>
            <a:rPr lang="en-GB" b="1" dirty="0" smtClean="0">
              <a:solidFill>
                <a:schemeClr val="tx1"/>
              </a:solidFill>
              <a:latin typeface="Arial Narrow" panose="020B0606020202030204" pitchFamily="34" charset="0"/>
            </a:rPr>
            <a:t>LEED Forum for Local Development Practitioners, Entrepreneurs &amp; Social Innovators</a:t>
          </a:r>
        </a:p>
      </dgm:t>
    </dgm:pt>
    <dgm:pt modelId="{04B52386-63AF-4443-A48E-C026EAE09D43}" type="parTrans" cxnId="{FD5F5192-E161-430C-B132-C9F097082BF2}">
      <dgm:prSet/>
      <dgm:spPr/>
      <dgm:t>
        <a:bodyPr/>
        <a:lstStyle/>
        <a:p>
          <a:endParaRPr lang="en-GB"/>
        </a:p>
      </dgm:t>
    </dgm:pt>
    <dgm:pt modelId="{063A5121-3DA2-4401-89DD-7EF3ED20939C}" type="sibTrans" cxnId="{FD5F5192-E161-430C-B132-C9F097082BF2}">
      <dgm:prSet/>
      <dgm:spPr/>
      <dgm:t>
        <a:bodyPr/>
        <a:lstStyle/>
        <a:p>
          <a:endParaRPr lang="en-GB"/>
        </a:p>
      </dgm:t>
    </dgm:pt>
    <dgm:pt modelId="{85FC17A9-B1A2-4C4C-A98E-71E4E390CDF0}">
      <dgm:prSet/>
      <dgm:spPr/>
      <dgm:t>
        <a:bodyPr/>
        <a:lstStyle/>
        <a:p>
          <a:r>
            <a:rPr lang="en-GB" b="1" dirty="0" smtClean="0">
              <a:solidFill>
                <a:schemeClr val="tx1"/>
              </a:solidFill>
              <a:latin typeface="Arial Narrow" panose="020B0606020202030204" pitchFamily="34" charset="0"/>
            </a:rPr>
            <a:t>Champion Mayors for Inclusive Growth</a:t>
          </a:r>
          <a:endParaRPr lang="en-GB" b="1" dirty="0">
            <a:solidFill>
              <a:schemeClr val="tx1"/>
            </a:solidFill>
          </a:endParaRPr>
        </a:p>
      </dgm:t>
    </dgm:pt>
    <dgm:pt modelId="{1AB9DAA4-ADCD-456D-83EA-9B738769F7DD}" type="parTrans" cxnId="{129ABA75-7961-4EE0-91A3-ABDA8ED24164}">
      <dgm:prSet/>
      <dgm:spPr/>
      <dgm:t>
        <a:bodyPr/>
        <a:lstStyle/>
        <a:p>
          <a:endParaRPr lang="en-GB"/>
        </a:p>
      </dgm:t>
    </dgm:pt>
    <dgm:pt modelId="{98D19DF0-8CD5-4BF5-B1A3-AD1E88354B8A}" type="sibTrans" cxnId="{129ABA75-7961-4EE0-91A3-ABDA8ED24164}">
      <dgm:prSet/>
      <dgm:spPr/>
      <dgm:t>
        <a:bodyPr/>
        <a:lstStyle/>
        <a:p>
          <a:endParaRPr lang="en-GB"/>
        </a:p>
      </dgm:t>
    </dgm:pt>
    <dgm:pt modelId="{92F889A1-369D-4B32-8F7D-D9AE30E9DACA}">
      <dgm:prSet/>
      <dgm:spPr/>
      <dgm:t>
        <a:bodyPr/>
        <a:lstStyle/>
        <a:p>
          <a:r>
            <a:rPr lang="en-GB" b="1" dirty="0" smtClean="0">
              <a:solidFill>
                <a:schemeClr val="tx1"/>
              </a:solidFill>
              <a:latin typeface="Arial Narrow" panose="020B0606020202030204" pitchFamily="34" charset="0"/>
            </a:rPr>
            <a:t>Roundtable of Mayors and Ministers</a:t>
          </a:r>
          <a:endParaRPr lang="en-GB" b="1" dirty="0">
            <a:solidFill>
              <a:schemeClr val="tx1"/>
            </a:solidFill>
          </a:endParaRPr>
        </a:p>
      </dgm:t>
    </dgm:pt>
    <dgm:pt modelId="{A4D21D28-BF57-4604-9C21-BD2C78CBF5E2}" type="parTrans" cxnId="{6363AFE5-F767-4AB0-8D5A-9FE6BBF5225D}">
      <dgm:prSet/>
      <dgm:spPr/>
      <dgm:t>
        <a:bodyPr/>
        <a:lstStyle/>
        <a:p>
          <a:endParaRPr lang="en-GB"/>
        </a:p>
      </dgm:t>
    </dgm:pt>
    <dgm:pt modelId="{9D2462EC-E848-49ED-8E88-647BE8DFCD70}" type="sibTrans" cxnId="{6363AFE5-F767-4AB0-8D5A-9FE6BBF5225D}">
      <dgm:prSet/>
      <dgm:spPr/>
      <dgm:t>
        <a:bodyPr/>
        <a:lstStyle/>
        <a:p>
          <a:endParaRPr lang="en-GB"/>
        </a:p>
      </dgm:t>
    </dgm:pt>
    <dgm:pt modelId="{CA8AEDEF-82B8-40B8-B2B0-2E34A00E8E4E}">
      <dgm:prSet phldrT="[Text]"/>
      <dgm:spPr/>
      <dgm:t>
        <a:bodyPr/>
        <a:lstStyle/>
        <a:p>
          <a:r>
            <a:rPr lang="en-GB" b="1" dirty="0" smtClean="0">
              <a:solidFill>
                <a:schemeClr val="tx1"/>
              </a:solidFill>
              <a:latin typeface="Arial Narrow" panose="020B0606020202030204" pitchFamily="34" charset="0"/>
            </a:rPr>
            <a:t>Thematic work</a:t>
          </a:r>
        </a:p>
        <a:p>
          <a:r>
            <a:rPr lang="fr-FR" b="0" dirty="0" smtClean="0">
              <a:solidFill>
                <a:schemeClr val="tx1"/>
              </a:solidFill>
              <a:latin typeface="Arial Narrow" panose="020B0606020202030204" pitchFamily="34" charset="0"/>
            </a:rPr>
            <a:t>(culture, global </a:t>
          </a:r>
          <a:r>
            <a:rPr lang="fr-FR" b="0" dirty="0" err="1" smtClean="0">
              <a:solidFill>
                <a:schemeClr val="tx1"/>
              </a:solidFill>
              <a:latin typeface="Arial Narrow" panose="020B0606020202030204" pitchFamily="34" charset="0"/>
            </a:rPr>
            <a:t>events</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entrepreneurship</a:t>
          </a:r>
          <a:r>
            <a:rPr lang="fr-FR" b="0" dirty="0" smtClean="0">
              <a:solidFill>
                <a:schemeClr val="tx1"/>
              </a:solidFill>
              <a:latin typeface="Arial Narrow" panose="020B0606020202030204" pitchFamily="34" charset="0"/>
            </a:rPr>
            <a:t>, social innovation)</a:t>
          </a:r>
          <a:endParaRPr lang="en-GB" b="0" dirty="0">
            <a:solidFill>
              <a:schemeClr val="tx1"/>
            </a:solidFill>
          </a:endParaRPr>
        </a:p>
      </dgm:t>
    </dgm:pt>
    <dgm:pt modelId="{402AF8CD-CC91-4B66-8487-B8F3F455071D}" type="parTrans" cxnId="{1CA68E14-CF0A-4F09-B4D9-A39EE22F8278}">
      <dgm:prSet/>
      <dgm:spPr/>
      <dgm:t>
        <a:bodyPr/>
        <a:lstStyle/>
        <a:p>
          <a:endParaRPr lang="en-GB"/>
        </a:p>
      </dgm:t>
    </dgm:pt>
    <dgm:pt modelId="{DDD5F8E0-6D22-4819-AF14-19000E077511}" type="sibTrans" cxnId="{1CA68E14-CF0A-4F09-B4D9-A39EE22F8278}">
      <dgm:prSet/>
      <dgm:spPr/>
      <dgm:t>
        <a:bodyPr/>
        <a:lstStyle/>
        <a:p>
          <a:endParaRPr lang="en-GB"/>
        </a:p>
      </dgm:t>
    </dgm:pt>
    <dgm:pt modelId="{5603B31F-0CF3-4276-ACCA-C4A71E34D176}">
      <dgm:prSet phldrT="[Text]"/>
      <dgm:spPr/>
      <dgm:t>
        <a:bodyPr/>
        <a:lstStyle/>
        <a:p>
          <a:r>
            <a:rPr lang="en-GB" b="1" dirty="0" smtClean="0">
              <a:solidFill>
                <a:schemeClr val="tx1"/>
              </a:solidFill>
              <a:latin typeface="Arial Narrow" panose="020B0606020202030204" pitchFamily="34" charset="0"/>
            </a:rPr>
            <a:t>Trento Centre</a:t>
          </a:r>
        </a:p>
        <a:p>
          <a:r>
            <a:rPr lang="fr-FR" b="0" dirty="0" smtClean="0">
              <a:solidFill>
                <a:schemeClr val="tx1"/>
              </a:solidFill>
              <a:latin typeface="Arial Narrow" panose="020B0606020202030204" pitchFamily="34" charset="0"/>
            </a:rPr>
            <a:t>(spatial </a:t>
          </a:r>
          <a:r>
            <a:rPr lang="fr-FR" b="0" dirty="0" err="1" smtClean="0">
              <a:solidFill>
                <a:schemeClr val="tx1"/>
              </a:solidFill>
              <a:latin typeface="Arial Narrow" panose="020B0606020202030204" pitchFamily="34" charset="0"/>
            </a:rPr>
            <a:t>productivity</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capacity</a:t>
          </a:r>
          <a:r>
            <a:rPr lang="fr-FR" b="0" dirty="0" smtClean="0">
              <a:solidFill>
                <a:schemeClr val="tx1"/>
              </a:solidFill>
              <a:latin typeface="Arial Narrow" panose="020B0606020202030204" pitchFamily="34" charset="0"/>
            </a:rPr>
            <a:t> building)</a:t>
          </a:r>
          <a:endParaRPr lang="en-GB" b="0" dirty="0">
            <a:solidFill>
              <a:schemeClr val="tx1"/>
            </a:solidFill>
          </a:endParaRPr>
        </a:p>
      </dgm:t>
    </dgm:pt>
    <dgm:pt modelId="{FF884DD2-9D7B-4CC6-AEF9-3BA8C4D8D22D}" type="parTrans" cxnId="{FD48DCB8-4B91-4744-8EAF-505916C9AA0D}">
      <dgm:prSet/>
      <dgm:spPr/>
      <dgm:t>
        <a:bodyPr/>
        <a:lstStyle/>
        <a:p>
          <a:endParaRPr lang="en-GB"/>
        </a:p>
      </dgm:t>
    </dgm:pt>
    <dgm:pt modelId="{99CCC469-6688-4489-9365-8AB613E4DC84}" type="sibTrans" cxnId="{FD48DCB8-4B91-4744-8EAF-505916C9AA0D}">
      <dgm:prSet/>
      <dgm:spPr/>
      <dgm:t>
        <a:bodyPr/>
        <a:lstStyle/>
        <a:p>
          <a:endParaRPr lang="en-GB"/>
        </a:p>
      </dgm:t>
    </dgm:pt>
    <dgm:pt modelId="{7FB19949-3863-4017-82AF-B5B57420CB70}">
      <dgm:prSet phldrT="[Text]"/>
      <dgm:spPr/>
      <dgm:t>
        <a:bodyPr/>
        <a:lstStyle/>
        <a:p>
          <a:r>
            <a:rPr lang="en-GB" b="1" dirty="0" smtClean="0">
              <a:solidFill>
                <a:schemeClr val="tx1"/>
              </a:solidFill>
              <a:latin typeface="Arial Narrow" panose="020B0606020202030204" pitchFamily="34" charset="0"/>
            </a:rPr>
            <a:t>Thematic work</a:t>
          </a:r>
        </a:p>
        <a:p>
          <a:r>
            <a:rPr lang="fr-FR" b="0" dirty="0" smtClean="0">
              <a:solidFill>
                <a:schemeClr val="tx1"/>
              </a:solidFill>
              <a:latin typeface="Arial Narrow" panose="020B0606020202030204" pitchFamily="34" charset="0"/>
            </a:rPr>
            <a:t>(</a:t>
          </a:r>
          <a:r>
            <a:rPr lang="fr-FR" b="0" dirty="0" err="1" smtClean="0">
              <a:solidFill>
                <a:schemeClr val="tx1"/>
              </a:solidFill>
              <a:latin typeface="Arial Narrow" panose="020B0606020202030204" pitchFamily="34" charset="0"/>
            </a:rPr>
            <a:t>megatrends</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investment</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sustainability</a:t>
          </a:r>
          <a:r>
            <a:rPr lang="fr-FR" b="0" dirty="0" smtClean="0">
              <a:solidFill>
                <a:schemeClr val="tx1"/>
              </a:solidFill>
              <a:latin typeface="Arial Narrow" panose="020B0606020202030204" pitchFamily="34" charset="0"/>
            </a:rPr>
            <a:t>, value </a:t>
          </a:r>
          <a:r>
            <a:rPr lang="fr-FR" b="0" dirty="0" err="1" smtClean="0">
              <a:solidFill>
                <a:schemeClr val="tx1"/>
              </a:solidFill>
              <a:latin typeface="Arial Narrow" panose="020B0606020202030204" pitchFamily="34" charset="0"/>
            </a:rPr>
            <a:t>chains</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trade</a:t>
          </a:r>
          <a:r>
            <a:rPr lang="fr-FR" b="0" dirty="0" smtClean="0">
              <a:solidFill>
                <a:schemeClr val="tx1"/>
              </a:solidFill>
              <a:latin typeface="Arial Narrow" panose="020B0606020202030204" pitchFamily="34" charset="0"/>
            </a:rPr>
            <a:t>, transport, </a:t>
          </a:r>
          <a:r>
            <a:rPr lang="fr-FR" b="0" dirty="0" err="1" smtClean="0">
              <a:solidFill>
                <a:schemeClr val="tx1"/>
              </a:solidFill>
              <a:latin typeface="Arial Narrow" panose="020B0606020202030204" pitchFamily="34" charset="0"/>
            </a:rPr>
            <a:t>skills</a:t>
          </a:r>
          <a:r>
            <a:rPr lang="fr-FR" b="0" smtClean="0">
              <a:solidFill>
                <a:schemeClr val="tx1"/>
              </a:solidFill>
              <a:latin typeface="Arial Narrow" panose="020B0606020202030204" pitchFamily="34" charset="0"/>
            </a:rPr>
            <a:t>, digitalisation)</a:t>
          </a:r>
          <a:endParaRPr lang="en-GB" b="1" dirty="0" smtClean="0">
            <a:solidFill>
              <a:schemeClr val="tx1"/>
            </a:solidFill>
            <a:latin typeface="Arial Narrow" panose="020B0606020202030204" pitchFamily="34" charset="0"/>
          </a:endParaRPr>
        </a:p>
      </dgm:t>
    </dgm:pt>
    <dgm:pt modelId="{3D5CDE22-591A-4A06-9DFF-64EEAB0B4087}" type="parTrans" cxnId="{A7AED127-1E62-4950-96FD-A6CAA4D6C031}">
      <dgm:prSet/>
      <dgm:spPr/>
      <dgm:t>
        <a:bodyPr/>
        <a:lstStyle/>
        <a:p>
          <a:endParaRPr lang="en-GB"/>
        </a:p>
      </dgm:t>
    </dgm:pt>
    <dgm:pt modelId="{EB23BB8A-5A2C-4F20-8E7A-9EA4952B0500}" type="sibTrans" cxnId="{A7AED127-1E62-4950-96FD-A6CAA4D6C031}">
      <dgm:prSet/>
      <dgm:spPr/>
      <dgm:t>
        <a:bodyPr/>
        <a:lstStyle/>
        <a:p>
          <a:endParaRPr lang="en-GB"/>
        </a:p>
      </dgm:t>
    </dgm:pt>
    <dgm:pt modelId="{7379E30D-80F3-41AB-A118-26C58C529CC6}">
      <dgm:prSet phldrT="[Text]"/>
      <dgm:spPr/>
      <dgm:t>
        <a:bodyPr/>
        <a:lstStyle/>
        <a:p>
          <a:r>
            <a:rPr lang="en-US" b="1" dirty="0" smtClean="0">
              <a:solidFill>
                <a:schemeClr val="tx1"/>
              </a:solidFill>
              <a:latin typeface="Arial Narrow" panose="020B0606020202030204" pitchFamily="34" charset="0"/>
            </a:rPr>
            <a:t>SME financing </a:t>
          </a:r>
          <a:br>
            <a:rPr lang="en-US" b="1" dirty="0" smtClean="0">
              <a:solidFill>
                <a:schemeClr val="tx1"/>
              </a:solidFill>
              <a:latin typeface="Arial Narrow" panose="020B0606020202030204" pitchFamily="34" charset="0"/>
            </a:rPr>
          </a:br>
          <a:r>
            <a:rPr lang="en-US" b="1" dirty="0" smtClean="0">
              <a:solidFill>
                <a:schemeClr val="tx1"/>
              </a:solidFill>
              <a:latin typeface="Arial Narrow" panose="020B0606020202030204" pitchFamily="34" charset="0"/>
            </a:rPr>
            <a:t/>
          </a:r>
          <a:br>
            <a:rPr lang="en-US" b="1" dirty="0" smtClean="0">
              <a:solidFill>
                <a:schemeClr val="tx1"/>
              </a:solidFill>
              <a:latin typeface="Arial Narrow" panose="020B0606020202030204" pitchFamily="34" charset="0"/>
            </a:rPr>
          </a:br>
          <a:r>
            <a:rPr lang="en-US" b="0" dirty="0" smtClean="0">
              <a:solidFill>
                <a:schemeClr val="tx1"/>
              </a:solidFill>
              <a:latin typeface="Arial Narrow" panose="020B0606020202030204" pitchFamily="34" charset="0"/>
            </a:rPr>
            <a:t>(Scoreboard, OECD/G20 High Level Principles) </a:t>
          </a:r>
          <a:endParaRPr lang="en-GB" b="0" dirty="0">
            <a:solidFill>
              <a:schemeClr val="tx1"/>
            </a:solidFill>
          </a:endParaRPr>
        </a:p>
      </dgm:t>
    </dgm:pt>
    <dgm:pt modelId="{265C3B79-2FE5-4EA0-AEE6-655F243B0443}" type="parTrans" cxnId="{2525C727-836E-4319-B85F-3E114BE83D36}">
      <dgm:prSet/>
      <dgm:spPr/>
      <dgm:t>
        <a:bodyPr/>
        <a:lstStyle/>
        <a:p>
          <a:endParaRPr lang="en-GB"/>
        </a:p>
      </dgm:t>
    </dgm:pt>
    <dgm:pt modelId="{DE3FB277-0D17-4C17-862D-8AE150DF4B71}" type="sibTrans" cxnId="{2525C727-836E-4319-B85F-3E114BE83D36}">
      <dgm:prSet/>
      <dgm:spPr/>
      <dgm:t>
        <a:bodyPr/>
        <a:lstStyle/>
        <a:p>
          <a:endParaRPr lang="en-GB"/>
        </a:p>
      </dgm:t>
    </dgm:pt>
    <dgm:pt modelId="{BB430F01-202F-4142-924E-D998A90B676C}">
      <dgm:prSet phldrT="[Text]"/>
      <dgm:spPr/>
      <dgm:t>
        <a:bodyPr/>
        <a:lstStyle/>
        <a:p>
          <a:r>
            <a:rPr lang="en-US" b="1" dirty="0" smtClean="0">
              <a:solidFill>
                <a:schemeClr val="tx1"/>
              </a:solidFill>
              <a:latin typeface="Arial Narrow" panose="020B0606020202030204" pitchFamily="34" charset="0"/>
            </a:rPr>
            <a:t>Thematic work</a:t>
          </a:r>
        </a:p>
        <a:p>
          <a:r>
            <a:rPr lang="en-US" b="0" dirty="0" smtClean="0">
              <a:solidFill>
                <a:schemeClr val="tx1"/>
              </a:solidFill>
              <a:latin typeface="Arial Narrow" panose="020B0606020202030204" pitchFamily="34" charset="0"/>
            </a:rPr>
            <a:t>(digitalization, women entrepreneurship, productivity, GVCs, business transfers)</a:t>
          </a:r>
          <a:r>
            <a:rPr lang="en-US" b="1" dirty="0" smtClean="0">
              <a:solidFill>
                <a:schemeClr val="tx1"/>
              </a:solidFill>
              <a:latin typeface="Arial Narrow" panose="020B0606020202030204" pitchFamily="34" charset="0"/>
            </a:rPr>
            <a:t> </a:t>
          </a:r>
          <a:endParaRPr lang="en-GB" b="1" dirty="0">
            <a:solidFill>
              <a:schemeClr val="tx1"/>
            </a:solidFill>
          </a:endParaRPr>
        </a:p>
      </dgm:t>
    </dgm:pt>
    <dgm:pt modelId="{A73C863B-F275-4015-8B54-81AA325533A6}" type="parTrans" cxnId="{F74FA0A7-24F0-4708-A510-4D5F6A2682E4}">
      <dgm:prSet/>
      <dgm:spPr/>
      <dgm:t>
        <a:bodyPr/>
        <a:lstStyle/>
        <a:p>
          <a:endParaRPr lang="en-GB"/>
        </a:p>
      </dgm:t>
    </dgm:pt>
    <dgm:pt modelId="{08F2F8FB-626F-43DC-AE68-1F7073BB5D2D}" type="sibTrans" cxnId="{F74FA0A7-24F0-4708-A510-4D5F6A2682E4}">
      <dgm:prSet/>
      <dgm:spPr/>
      <dgm:t>
        <a:bodyPr/>
        <a:lstStyle/>
        <a:p>
          <a:endParaRPr lang="en-GB"/>
        </a:p>
      </dgm:t>
    </dgm:pt>
    <dgm:pt modelId="{1D41F2EF-62D6-454B-9AF9-EE5E34198843}">
      <dgm:prSet phldrT="[Text]"/>
      <dgm:spPr/>
      <dgm:t>
        <a:bodyPr/>
        <a:lstStyle/>
        <a:p>
          <a:r>
            <a:rPr lang="en-GB" b="1" dirty="0" smtClean="0">
              <a:solidFill>
                <a:schemeClr val="tx1"/>
              </a:solidFill>
              <a:latin typeface="Arial Narrow" panose="020B0606020202030204" pitchFamily="34" charset="0"/>
            </a:rPr>
            <a:t>Thematic work</a:t>
          </a:r>
        </a:p>
        <a:p>
          <a:r>
            <a:rPr lang="en-GB" b="0" dirty="0" smtClean="0">
              <a:solidFill>
                <a:schemeClr val="tx1"/>
              </a:solidFill>
              <a:latin typeface="Arial Narrow" panose="020B0606020202030204" pitchFamily="34" charset="0"/>
            </a:rPr>
            <a:t>(subnational finance, multi-level governance, land use, green growth, migration) </a:t>
          </a:r>
          <a:endParaRPr lang="en-GB" b="1" dirty="0">
            <a:solidFill>
              <a:schemeClr val="tx1"/>
            </a:solidFill>
          </a:endParaRPr>
        </a:p>
      </dgm:t>
    </dgm:pt>
    <dgm:pt modelId="{A6090CBB-887B-48EC-AD83-D047E470DEF3}" type="parTrans" cxnId="{272C1E51-B2F8-492C-8EB8-16C9F08E4655}">
      <dgm:prSet/>
      <dgm:spPr/>
      <dgm:t>
        <a:bodyPr/>
        <a:lstStyle/>
        <a:p>
          <a:endParaRPr lang="en-GB"/>
        </a:p>
      </dgm:t>
    </dgm:pt>
    <dgm:pt modelId="{8FFBD391-51E2-4B6E-BAF1-B621DAA03C2E}" type="sibTrans" cxnId="{272C1E51-B2F8-492C-8EB8-16C9F08E4655}">
      <dgm:prSet/>
      <dgm:spPr/>
      <dgm:t>
        <a:bodyPr/>
        <a:lstStyle/>
        <a:p>
          <a:endParaRPr lang="en-GB"/>
        </a:p>
      </dgm:t>
    </dgm:pt>
    <dgm:pt modelId="{D8E61A93-1E58-4789-B880-C81038947EBF}">
      <dgm:prSet phldrT="[Text]"/>
      <dgm:spPr/>
      <dgm:t>
        <a:bodyPr/>
        <a:lstStyle/>
        <a:p>
          <a:r>
            <a:rPr lang="en-GB" b="1" dirty="0" smtClean="0">
              <a:solidFill>
                <a:schemeClr val="tx1"/>
              </a:solidFill>
              <a:latin typeface="Arial Narrow" panose="020B0606020202030204" pitchFamily="34" charset="0"/>
            </a:rPr>
            <a:t>Country and  local reviews</a:t>
          </a:r>
        </a:p>
        <a:p>
          <a:r>
            <a:rPr lang="fr-FR" b="0" dirty="0" smtClean="0">
              <a:solidFill>
                <a:schemeClr val="tx1"/>
              </a:solidFill>
              <a:latin typeface="Arial Narrow" panose="020B0606020202030204" pitchFamily="34" charset="0"/>
            </a:rPr>
            <a:t>(national, </a:t>
          </a:r>
          <a:r>
            <a:rPr lang="fr-FR" b="0" dirty="0" err="1" smtClean="0">
              <a:solidFill>
                <a:schemeClr val="tx1"/>
              </a:solidFill>
              <a:latin typeface="Arial Narrow" panose="020B0606020202030204" pitchFamily="34" charset="0"/>
            </a:rPr>
            <a:t>urban</a:t>
          </a:r>
          <a:r>
            <a:rPr lang="fr-FR" b="0" dirty="0" smtClean="0">
              <a:solidFill>
                <a:schemeClr val="tx1"/>
              </a:solidFill>
              <a:latin typeface="Arial Narrow" panose="020B0606020202030204" pitchFamily="34" charset="0"/>
            </a:rPr>
            <a:t>, rural, </a:t>
          </a:r>
          <a:r>
            <a:rPr lang="fr-FR" b="0" dirty="0" err="1" smtClean="0">
              <a:solidFill>
                <a:schemeClr val="tx1"/>
              </a:solidFill>
              <a:latin typeface="Arial Narrow" panose="020B0606020202030204" pitchFamily="34" charset="0"/>
            </a:rPr>
            <a:t>metro</a:t>
          </a:r>
          <a:r>
            <a:rPr lang="fr-FR" b="0" dirty="0" smtClean="0">
              <a:solidFill>
                <a:schemeClr val="tx1"/>
              </a:solidFill>
              <a:latin typeface="Arial Narrow" panose="020B0606020202030204" pitchFamily="34" charset="0"/>
            </a:rPr>
            <a:t>, MLG, etc. )</a:t>
          </a:r>
          <a:endParaRPr lang="en-GB" b="1" dirty="0">
            <a:solidFill>
              <a:schemeClr val="tx1"/>
            </a:solidFill>
          </a:endParaRPr>
        </a:p>
      </dgm:t>
    </dgm:pt>
    <dgm:pt modelId="{4CFD61B9-CD67-45D9-93F7-C14CFCF44EA6}" type="parTrans" cxnId="{4F3A8FDF-B3EE-4DE4-8249-49160A7474E7}">
      <dgm:prSet/>
      <dgm:spPr/>
      <dgm:t>
        <a:bodyPr/>
        <a:lstStyle/>
        <a:p>
          <a:endParaRPr lang="en-GB"/>
        </a:p>
      </dgm:t>
    </dgm:pt>
    <dgm:pt modelId="{C98CC9F0-172B-43CF-B842-B1436E6C2CC9}" type="sibTrans" cxnId="{4F3A8FDF-B3EE-4DE4-8249-49160A7474E7}">
      <dgm:prSet/>
      <dgm:spPr/>
      <dgm:t>
        <a:bodyPr/>
        <a:lstStyle/>
        <a:p>
          <a:endParaRPr lang="en-GB"/>
        </a:p>
      </dgm:t>
    </dgm:pt>
    <dgm:pt modelId="{F383F00D-B2D8-4E4F-A953-222863264FDA}">
      <dgm:prSet phldrT="[Text]"/>
      <dgm:spPr/>
      <dgm:t>
        <a:bodyPr/>
        <a:lstStyle/>
        <a:p>
          <a:r>
            <a:rPr lang="en-GB" b="1" dirty="0" smtClean="0">
              <a:solidFill>
                <a:schemeClr val="tx1"/>
              </a:solidFill>
              <a:latin typeface="Arial Narrow" panose="020B0606020202030204" pitchFamily="34" charset="0"/>
            </a:rPr>
            <a:t>Country</a:t>
          </a:r>
          <a:r>
            <a:rPr lang="en-GB" b="1" dirty="0" smtClean="0">
              <a:solidFill>
                <a:schemeClr val="accent6">
                  <a:lumMod val="60000"/>
                  <a:lumOff val="40000"/>
                </a:schemeClr>
              </a:solidFill>
              <a:latin typeface="Arial Narrow" panose="020B0606020202030204" pitchFamily="34" charset="0"/>
            </a:rPr>
            <a:t> </a:t>
          </a:r>
          <a:r>
            <a:rPr lang="en-GB" b="1" dirty="0" smtClean="0">
              <a:solidFill>
                <a:schemeClr val="tx1"/>
              </a:solidFill>
              <a:latin typeface="Arial Narrow" panose="020B0606020202030204" pitchFamily="34" charset="0"/>
            </a:rPr>
            <a:t>reviews</a:t>
          </a:r>
        </a:p>
        <a:p>
          <a:r>
            <a:rPr lang="en-GB" dirty="0" smtClean="0">
              <a:solidFill>
                <a:schemeClr val="tx1"/>
              </a:solidFill>
              <a:latin typeface="Arial Narrow" panose="020B0606020202030204" pitchFamily="34" charset="0"/>
            </a:rPr>
            <a:t>(Local Job Creation, </a:t>
          </a:r>
          <a:r>
            <a:rPr lang="en-GB" dirty="0" err="1" smtClean="0">
              <a:solidFill>
                <a:schemeClr val="tx1"/>
              </a:solidFill>
              <a:latin typeface="Arial Narrow" panose="020B0606020202030204" pitchFamily="34" charset="0"/>
            </a:rPr>
            <a:t>HEInnovate</a:t>
          </a:r>
          <a:r>
            <a:rPr lang="en-GB" dirty="0" smtClean="0">
              <a:solidFill>
                <a:schemeClr val="tx1"/>
              </a:solidFill>
              <a:latin typeface="Arial Narrow" panose="020B0606020202030204" pitchFamily="34" charset="0"/>
            </a:rPr>
            <a:t>, social </a:t>
          </a:r>
          <a:r>
            <a:rPr lang="en-GB" dirty="0" err="1" smtClean="0">
              <a:solidFill>
                <a:schemeClr val="tx1"/>
              </a:solidFill>
              <a:latin typeface="Arial Narrow" panose="020B0606020202030204" pitchFamily="34" charset="0"/>
            </a:rPr>
            <a:t>ent</a:t>
          </a:r>
          <a:r>
            <a:rPr lang="en-GB" dirty="0" smtClean="0">
              <a:solidFill>
                <a:schemeClr val="tx1"/>
              </a:solidFill>
              <a:latin typeface="Arial Narrow" panose="020B0606020202030204" pitchFamily="34" charset="0"/>
            </a:rPr>
            <a:t>., social inclusion)</a:t>
          </a:r>
          <a:endParaRPr lang="en-GB" b="0" dirty="0">
            <a:solidFill>
              <a:schemeClr val="tx1"/>
            </a:solidFill>
          </a:endParaRPr>
        </a:p>
      </dgm:t>
    </dgm:pt>
    <dgm:pt modelId="{C05CD88F-BDF5-44A5-B2DC-EC14F66F1F73}" type="parTrans" cxnId="{022E06D8-8245-49F6-B681-A4EB85918537}">
      <dgm:prSet/>
      <dgm:spPr/>
      <dgm:t>
        <a:bodyPr/>
        <a:lstStyle/>
        <a:p>
          <a:endParaRPr lang="en-GB"/>
        </a:p>
      </dgm:t>
    </dgm:pt>
    <dgm:pt modelId="{E42838D7-4F92-48B2-A671-4F22CE04E83C}" type="sibTrans" cxnId="{022E06D8-8245-49F6-B681-A4EB85918537}">
      <dgm:prSet/>
      <dgm:spPr/>
      <dgm:t>
        <a:bodyPr/>
        <a:lstStyle/>
        <a:p>
          <a:endParaRPr lang="en-GB"/>
        </a:p>
      </dgm:t>
    </dgm:pt>
    <dgm:pt modelId="{9938F8BC-75DC-40B1-AD13-69952C366019}">
      <dgm:prSet phldrT="[Text]"/>
      <dgm:spPr/>
      <dgm:t>
        <a:bodyPr/>
        <a:lstStyle/>
        <a:p>
          <a:r>
            <a:rPr lang="en-GB" b="1" dirty="0" smtClean="0">
              <a:solidFill>
                <a:schemeClr val="tx1"/>
              </a:solidFill>
              <a:latin typeface="Arial Narrow" panose="020B0606020202030204" pitchFamily="34" charset="0"/>
            </a:rPr>
            <a:t>Statistics</a:t>
          </a:r>
        </a:p>
        <a:p>
          <a:r>
            <a:rPr lang="en-GB" b="0" dirty="0" smtClean="0">
              <a:solidFill>
                <a:schemeClr val="tx1"/>
              </a:solidFill>
              <a:latin typeface="Arial Narrow" panose="020B0606020202030204" pitchFamily="34" charset="0"/>
            </a:rPr>
            <a:t>(Global Forum on Tourism Statistics, Tourism Satellite Account, trade)</a:t>
          </a:r>
          <a:endParaRPr lang="en-GB" b="0" dirty="0">
            <a:solidFill>
              <a:schemeClr val="tx1"/>
            </a:solidFill>
            <a:latin typeface="Arial Narrow" panose="020B0606020202030204" pitchFamily="34" charset="0"/>
          </a:endParaRPr>
        </a:p>
      </dgm:t>
    </dgm:pt>
    <dgm:pt modelId="{CEB65E7A-7C27-4135-AB45-349BB43AB12E}" type="sibTrans" cxnId="{28242172-80D4-408F-9F90-E6267DF6EF30}">
      <dgm:prSet/>
      <dgm:spPr/>
      <dgm:t>
        <a:bodyPr/>
        <a:lstStyle/>
        <a:p>
          <a:endParaRPr lang="en-GB"/>
        </a:p>
      </dgm:t>
    </dgm:pt>
    <dgm:pt modelId="{370F8262-22E3-4D0C-BA87-1DE452E1F47F}" type="parTrans" cxnId="{28242172-80D4-408F-9F90-E6267DF6EF30}">
      <dgm:prSet/>
      <dgm:spPr/>
      <dgm:t>
        <a:bodyPr/>
        <a:lstStyle/>
        <a:p>
          <a:endParaRPr lang="en-GB"/>
        </a:p>
      </dgm:t>
    </dgm:pt>
    <dgm:pt modelId="{2B45E586-4991-4072-9FC9-B345652CD133}">
      <dgm:prSet phldrT="[Text]"/>
      <dgm:spPr/>
      <dgm:t>
        <a:bodyPr/>
        <a:lstStyle/>
        <a:p>
          <a:r>
            <a:rPr lang="en-GB" b="1" dirty="0" smtClean="0">
              <a:solidFill>
                <a:schemeClr val="tx1"/>
              </a:solidFill>
              <a:latin typeface="Arial Narrow" panose="020B0606020202030204" pitchFamily="34" charset="0"/>
            </a:rPr>
            <a:t>National &amp; local tourism reviews</a:t>
          </a:r>
        </a:p>
      </dgm:t>
    </dgm:pt>
    <dgm:pt modelId="{D6F1DD0F-6A29-460A-885E-25E81BA850BB}" type="parTrans" cxnId="{502DA722-A239-4E83-BF69-A94EE937F43B}">
      <dgm:prSet/>
      <dgm:spPr/>
      <dgm:t>
        <a:bodyPr/>
        <a:lstStyle/>
        <a:p>
          <a:endParaRPr lang="en-GB"/>
        </a:p>
      </dgm:t>
    </dgm:pt>
    <dgm:pt modelId="{173F2ECD-25B8-4E65-ABE5-C2871F0E5340}" type="sibTrans" cxnId="{502DA722-A239-4E83-BF69-A94EE937F43B}">
      <dgm:prSet/>
      <dgm:spPr/>
      <dgm:t>
        <a:bodyPr/>
        <a:lstStyle/>
        <a:p>
          <a:endParaRPr lang="en-GB"/>
        </a:p>
      </dgm:t>
    </dgm:pt>
    <dgm:pt modelId="{D92E30E8-9016-4188-A41A-F7836086E46D}">
      <dgm:prSet phldrT="[Text]"/>
      <dgm:spPr/>
      <dgm:t>
        <a:bodyPr/>
        <a:lstStyle/>
        <a:p>
          <a:r>
            <a:rPr lang="en-US" b="1" dirty="0" smtClean="0">
              <a:solidFill>
                <a:schemeClr val="tx1"/>
              </a:solidFill>
              <a:latin typeface="Arial Narrow" panose="020B0606020202030204" pitchFamily="34" charset="0"/>
            </a:rPr>
            <a:t>SME and </a:t>
          </a:r>
          <a:r>
            <a:rPr lang="en-US" b="1" dirty="0" err="1" smtClean="0">
              <a:solidFill>
                <a:schemeClr val="tx1"/>
              </a:solidFill>
              <a:latin typeface="Arial Narrow" panose="020B0606020202030204" pitchFamily="34" charset="0"/>
            </a:rPr>
            <a:t>entrepren</a:t>
          </a:r>
          <a:r>
            <a:rPr lang="en-US" b="1" dirty="0" smtClean="0">
              <a:solidFill>
                <a:schemeClr val="tx1"/>
              </a:solidFill>
              <a:latin typeface="Arial Narrow" panose="020B0606020202030204" pitchFamily="34" charset="0"/>
            </a:rPr>
            <a:t>. country reviews</a:t>
          </a:r>
          <a:endParaRPr lang="en-GB" b="1" dirty="0">
            <a:solidFill>
              <a:schemeClr val="tx1"/>
            </a:solidFill>
          </a:endParaRPr>
        </a:p>
      </dgm:t>
    </dgm:pt>
    <dgm:pt modelId="{C3259151-6D67-4154-B0B2-F54048996BA3}" type="parTrans" cxnId="{0BF740A0-061F-458E-96E0-A2EE543D0FF1}">
      <dgm:prSet/>
      <dgm:spPr/>
      <dgm:t>
        <a:bodyPr/>
        <a:lstStyle/>
        <a:p>
          <a:endParaRPr lang="en-GB"/>
        </a:p>
      </dgm:t>
    </dgm:pt>
    <dgm:pt modelId="{F61803B5-FA35-4935-868C-5FCDEFFD74D8}" type="sibTrans" cxnId="{0BF740A0-061F-458E-96E0-A2EE543D0FF1}">
      <dgm:prSet/>
      <dgm:spPr/>
      <dgm:t>
        <a:bodyPr/>
        <a:lstStyle/>
        <a:p>
          <a:endParaRPr lang="en-GB"/>
        </a:p>
      </dgm:t>
    </dgm:pt>
    <dgm:pt modelId="{5A6E7A03-21A1-46F8-B493-0AA145BB9F83}">
      <dgm:prSet phldrT="[Text]"/>
      <dgm:spPr/>
      <dgm:t>
        <a:bodyPr/>
        <a:lstStyle/>
        <a:p>
          <a:r>
            <a:rPr lang="en-GB" b="1" dirty="0" smtClean="0">
              <a:solidFill>
                <a:schemeClr val="tx1"/>
              </a:solidFill>
              <a:latin typeface="Arial Narrow" panose="020B0606020202030204" pitchFamily="34" charset="0"/>
            </a:rPr>
            <a:t>Water Governance Initiative</a:t>
          </a:r>
        </a:p>
      </dgm:t>
    </dgm:pt>
    <dgm:pt modelId="{2BDE3591-70B9-4BE1-9A17-4D8251A63D4C}" type="parTrans" cxnId="{BF0E0D55-AB92-4856-BC29-50D5C907BDAF}">
      <dgm:prSet/>
      <dgm:spPr/>
      <dgm:t>
        <a:bodyPr/>
        <a:lstStyle/>
        <a:p>
          <a:endParaRPr lang="en-GB"/>
        </a:p>
      </dgm:t>
    </dgm:pt>
    <dgm:pt modelId="{8778FDDE-5B0F-46FE-AECC-7A20BDF0C0C0}" type="sibTrans" cxnId="{BF0E0D55-AB92-4856-BC29-50D5C907BDAF}">
      <dgm:prSet/>
      <dgm:spPr/>
      <dgm:t>
        <a:bodyPr/>
        <a:lstStyle/>
        <a:p>
          <a:endParaRPr lang="en-GB"/>
        </a:p>
      </dgm:t>
    </dgm:pt>
    <dgm:pt modelId="{1D96E6E6-1352-4FC0-902A-77CF24D2FAB7}">
      <dgm:prSet phldrT="[Text]"/>
      <dgm:spPr/>
      <dgm:t>
        <a:bodyPr/>
        <a:lstStyle/>
        <a:p>
          <a:r>
            <a:rPr lang="en-GB" b="1" dirty="0" smtClean="0">
              <a:solidFill>
                <a:schemeClr val="tx1"/>
              </a:solidFill>
              <a:latin typeface="Arial Narrow" panose="020B0606020202030204" pitchFamily="34" charset="0"/>
            </a:rPr>
            <a:t>Venice Office</a:t>
          </a:r>
        </a:p>
        <a:p>
          <a:r>
            <a:rPr lang="fr-FR" b="0" dirty="0" smtClean="0">
              <a:solidFill>
                <a:schemeClr val="tx1"/>
              </a:solidFill>
              <a:latin typeface="Arial Narrow" panose="020B0606020202030204" pitchFamily="34" charset="0"/>
            </a:rPr>
            <a:t>(culture, </a:t>
          </a:r>
          <a:r>
            <a:rPr lang="fr-FR" b="0" dirty="0" err="1" smtClean="0">
              <a:solidFill>
                <a:schemeClr val="tx1"/>
              </a:solidFill>
              <a:latin typeface="Arial Narrow" panose="020B0606020202030204" pitchFamily="34" charset="0"/>
            </a:rPr>
            <a:t>creative</a:t>
          </a:r>
          <a:r>
            <a:rPr lang="fr-FR" b="0" dirty="0" smtClean="0">
              <a:solidFill>
                <a:schemeClr val="tx1"/>
              </a:solidFill>
              <a:latin typeface="Arial Narrow" panose="020B0606020202030204" pitchFamily="34" charset="0"/>
            </a:rPr>
            <a:t> </a:t>
          </a:r>
          <a:r>
            <a:rPr lang="fr-FR" b="0" dirty="0" err="1" smtClean="0">
              <a:solidFill>
                <a:schemeClr val="tx1"/>
              </a:solidFill>
              <a:latin typeface="Arial Narrow" panose="020B0606020202030204" pitchFamily="34" charset="0"/>
            </a:rPr>
            <a:t>sectors</a:t>
          </a:r>
          <a:r>
            <a:rPr lang="fr-FR" b="0" dirty="0" smtClean="0">
              <a:solidFill>
                <a:schemeClr val="tx1"/>
              </a:solidFill>
              <a:latin typeface="Arial Narrow" panose="020B0606020202030204" pitchFamily="34" charset="0"/>
            </a:rPr>
            <a:t>)</a:t>
          </a:r>
          <a:endParaRPr lang="en-GB" b="0" dirty="0">
            <a:solidFill>
              <a:schemeClr val="tx1"/>
            </a:solidFill>
          </a:endParaRPr>
        </a:p>
      </dgm:t>
    </dgm:pt>
    <dgm:pt modelId="{B3EF5E08-DEAC-4A92-B2A9-A37140440296}" type="parTrans" cxnId="{A7CB2CB1-E097-47F3-883D-583C373D1697}">
      <dgm:prSet/>
      <dgm:spPr/>
      <dgm:t>
        <a:bodyPr/>
        <a:lstStyle/>
        <a:p>
          <a:endParaRPr lang="en-US"/>
        </a:p>
      </dgm:t>
    </dgm:pt>
    <dgm:pt modelId="{DF1B702D-3CDC-4DA9-AE0D-2A8D683EFF17}" type="sibTrans" cxnId="{A7CB2CB1-E097-47F3-883D-583C373D1697}">
      <dgm:prSet/>
      <dgm:spPr/>
      <dgm:t>
        <a:bodyPr/>
        <a:lstStyle/>
        <a:p>
          <a:endParaRPr lang="en-US"/>
        </a:p>
      </dgm:t>
    </dgm:pt>
    <dgm:pt modelId="{ED318DCF-BE4D-474A-9F54-C782487CDB13}">
      <dgm:prSet phldrT="[Text]"/>
      <dgm:spPr/>
      <dgm:t>
        <a:bodyPr/>
        <a:lstStyle/>
        <a:p>
          <a:r>
            <a:rPr lang="en-US" b="1" dirty="0" smtClean="0">
              <a:solidFill>
                <a:schemeClr val="tx1"/>
              </a:solidFill>
              <a:latin typeface="Arial Narrow" panose="020B0606020202030204" pitchFamily="34" charset="0"/>
            </a:rPr>
            <a:t>SME Strategy</a:t>
          </a:r>
          <a:endParaRPr lang="en-GB" b="1" dirty="0">
            <a:solidFill>
              <a:schemeClr val="tx1"/>
            </a:solidFill>
          </a:endParaRPr>
        </a:p>
      </dgm:t>
    </dgm:pt>
    <dgm:pt modelId="{FCADBE9B-581E-4D7A-B493-24F63C8A1BEF}" type="parTrans" cxnId="{65170CC5-9908-4111-B868-ACD5391D6163}">
      <dgm:prSet/>
      <dgm:spPr/>
      <dgm:t>
        <a:bodyPr/>
        <a:lstStyle/>
        <a:p>
          <a:endParaRPr lang="en-US"/>
        </a:p>
      </dgm:t>
    </dgm:pt>
    <dgm:pt modelId="{024B7349-02A7-40E0-A6CF-9ABF74484147}" type="sibTrans" cxnId="{65170CC5-9908-4111-B868-ACD5391D6163}">
      <dgm:prSet/>
      <dgm:spPr/>
      <dgm:t>
        <a:bodyPr/>
        <a:lstStyle/>
        <a:p>
          <a:endParaRPr lang="en-US"/>
        </a:p>
      </dgm:t>
    </dgm:pt>
    <dgm:pt modelId="{572A6807-F186-49BC-A82F-34B453C61625}">
      <dgm:prSet phldrT="[Text]"/>
      <dgm:spPr/>
      <dgm:t>
        <a:bodyPr/>
        <a:lstStyle/>
        <a:p>
          <a:r>
            <a:rPr lang="en-GB" b="1" dirty="0" smtClean="0">
              <a:solidFill>
                <a:schemeClr val="tx1"/>
              </a:solidFill>
              <a:latin typeface="Arial Narrow" panose="020B0606020202030204" pitchFamily="34" charset="0"/>
            </a:rPr>
            <a:t>Monitoring tourism trends and policies</a:t>
          </a:r>
        </a:p>
      </dgm:t>
    </dgm:pt>
    <dgm:pt modelId="{46360FD8-8981-4742-865D-66FEF2A33383}" type="parTrans" cxnId="{28E7C373-8519-47D1-96C5-998F51E98F89}">
      <dgm:prSet/>
      <dgm:spPr/>
      <dgm:t>
        <a:bodyPr/>
        <a:lstStyle/>
        <a:p>
          <a:endParaRPr lang="en-US"/>
        </a:p>
      </dgm:t>
    </dgm:pt>
    <dgm:pt modelId="{AE6C12D5-CC8D-4FA8-9E93-5206E0B210A8}" type="sibTrans" cxnId="{28E7C373-8519-47D1-96C5-998F51E98F89}">
      <dgm:prSet/>
      <dgm:spPr/>
      <dgm:t>
        <a:bodyPr/>
        <a:lstStyle/>
        <a:p>
          <a:endParaRPr lang="en-US"/>
        </a:p>
      </dgm:t>
    </dgm:pt>
    <dgm:pt modelId="{F2D1AFD3-75D5-40F8-AB86-6EE35EF08B42}" type="pres">
      <dgm:prSet presAssocID="{E8928DE7-C6D4-4FE3-BDD8-DBF67703F8A4}" presName="diagram" presStyleCnt="0">
        <dgm:presLayoutVars>
          <dgm:chPref val="1"/>
          <dgm:dir/>
          <dgm:animOne val="branch"/>
          <dgm:animLvl val="lvl"/>
          <dgm:resizeHandles/>
        </dgm:presLayoutVars>
      </dgm:prSet>
      <dgm:spPr/>
      <dgm:t>
        <a:bodyPr/>
        <a:lstStyle/>
        <a:p>
          <a:endParaRPr lang="en-GB"/>
        </a:p>
      </dgm:t>
    </dgm:pt>
    <dgm:pt modelId="{59333641-152D-47F6-BA45-303D9F4105CD}" type="pres">
      <dgm:prSet presAssocID="{42878D02-F40A-4A62-A3CB-A22CC87FDB64}" presName="root" presStyleCnt="0"/>
      <dgm:spPr/>
    </dgm:pt>
    <dgm:pt modelId="{5842D64F-298B-423E-9FC2-B50A1B754224}" type="pres">
      <dgm:prSet presAssocID="{42878D02-F40A-4A62-A3CB-A22CC87FDB64}" presName="rootComposite" presStyleCnt="0"/>
      <dgm:spPr/>
    </dgm:pt>
    <dgm:pt modelId="{4B05CF2A-45AF-4FB4-9086-255432E322BD}" type="pres">
      <dgm:prSet presAssocID="{42878D02-F40A-4A62-A3CB-A22CC87FDB64}" presName="rootText" presStyleLbl="node1" presStyleIdx="0" presStyleCnt="5"/>
      <dgm:spPr/>
      <dgm:t>
        <a:bodyPr/>
        <a:lstStyle/>
        <a:p>
          <a:endParaRPr lang="en-GB"/>
        </a:p>
      </dgm:t>
    </dgm:pt>
    <dgm:pt modelId="{B28D4AF3-EFB8-4224-96EF-F0E54B201F07}" type="pres">
      <dgm:prSet presAssocID="{42878D02-F40A-4A62-A3CB-A22CC87FDB64}" presName="rootConnector" presStyleLbl="node1" presStyleIdx="0" presStyleCnt="5"/>
      <dgm:spPr/>
      <dgm:t>
        <a:bodyPr/>
        <a:lstStyle/>
        <a:p>
          <a:endParaRPr lang="en-GB"/>
        </a:p>
      </dgm:t>
    </dgm:pt>
    <dgm:pt modelId="{82EF708C-2479-47E0-B207-CD0FC5817608}" type="pres">
      <dgm:prSet presAssocID="{42878D02-F40A-4A62-A3CB-A22CC87FDB64}" presName="childShape" presStyleCnt="0"/>
      <dgm:spPr/>
    </dgm:pt>
    <dgm:pt modelId="{72C80DCE-9D7B-4D7C-9C67-1B0E727F17E1}" type="pres">
      <dgm:prSet presAssocID="{4CFD61B9-CD67-45D9-93F7-C14CFCF44EA6}" presName="Name13" presStyleLbl="parChTrans1D2" presStyleIdx="0" presStyleCnt="19"/>
      <dgm:spPr/>
      <dgm:t>
        <a:bodyPr/>
        <a:lstStyle/>
        <a:p>
          <a:endParaRPr lang="en-GB"/>
        </a:p>
      </dgm:t>
    </dgm:pt>
    <dgm:pt modelId="{3BBA801D-E213-491E-88C8-689D922BCB66}" type="pres">
      <dgm:prSet presAssocID="{D8E61A93-1E58-4789-B880-C81038947EBF}" presName="childText" presStyleLbl="bgAcc1" presStyleIdx="0" presStyleCnt="19">
        <dgm:presLayoutVars>
          <dgm:bulletEnabled val="1"/>
        </dgm:presLayoutVars>
      </dgm:prSet>
      <dgm:spPr/>
      <dgm:t>
        <a:bodyPr/>
        <a:lstStyle/>
        <a:p>
          <a:endParaRPr lang="en-GB"/>
        </a:p>
      </dgm:t>
    </dgm:pt>
    <dgm:pt modelId="{752F4A35-CF45-48D2-98BD-25AF9CA98104}" type="pres">
      <dgm:prSet presAssocID="{A6090CBB-887B-48EC-AD83-D047E470DEF3}" presName="Name13" presStyleLbl="parChTrans1D2" presStyleIdx="1" presStyleCnt="19"/>
      <dgm:spPr/>
      <dgm:t>
        <a:bodyPr/>
        <a:lstStyle/>
        <a:p>
          <a:endParaRPr lang="en-GB"/>
        </a:p>
      </dgm:t>
    </dgm:pt>
    <dgm:pt modelId="{4883A870-433C-4751-BA17-B850D9D7D743}" type="pres">
      <dgm:prSet presAssocID="{1D41F2EF-62D6-454B-9AF9-EE5E34198843}" presName="childText" presStyleLbl="bgAcc1" presStyleIdx="1" presStyleCnt="19">
        <dgm:presLayoutVars>
          <dgm:bulletEnabled val="1"/>
        </dgm:presLayoutVars>
      </dgm:prSet>
      <dgm:spPr/>
      <dgm:t>
        <a:bodyPr/>
        <a:lstStyle/>
        <a:p>
          <a:endParaRPr lang="en-GB"/>
        </a:p>
      </dgm:t>
    </dgm:pt>
    <dgm:pt modelId="{D5E6CBB1-3A6B-4EB8-BBDA-8F6629A85D50}" type="pres">
      <dgm:prSet presAssocID="{84D5C166-531A-4A3D-84BE-3D13D0355B1B}" presName="Name13" presStyleLbl="parChTrans1D2" presStyleIdx="2" presStyleCnt="19"/>
      <dgm:spPr/>
      <dgm:t>
        <a:bodyPr/>
        <a:lstStyle/>
        <a:p>
          <a:endParaRPr lang="en-GB"/>
        </a:p>
      </dgm:t>
    </dgm:pt>
    <dgm:pt modelId="{07C6A11C-9409-41C2-96F4-B46B8EEFC8EA}" type="pres">
      <dgm:prSet presAssocID="{25201C75-9B56-4441-9E03-2BC62DEEB49A}" presName="childText" presStyleLbl="bgAcc1" presStyleIdx="2" presStyleCnt="19">
        <dgm:presLayoutVars>
          <dgm:bulletEnabled val="1"/>
        </dgm:presLayoutVars>
      </dgm:prSet>
      <dgm:spPr/>
      <dgm:t>
        <a:bodyPr/>
        <a:lstStyle/>
        <a:p>
          <a:endParaRPr lang="en-GB"/>
        </a:p>
      </dgm:t>
    </dgm:pt>
    <dgm:pt modelId="{EF757707-38F3-4333-A1EA-5CCF0D506F7E}" type="pres">
      <dgm:prSet presAssocID="{96638906-B5ED-4D91-BC1E-0478378CABB3}" presName="root" presStyleCnt="0"/>
      <dgm:spPr/>
    </dgm:pt>
    <dgm:pt modelId="{9B1515CD-EC65-494C-B818-E6196BF29A52}" type="pres">
      <dgm:prSet presAssocID="{96638906-B5ED-4D91-BC1E-0478378CABB3}" presName="rootComposite" presStyleCnt="0"/>
      <dgm:spPr/>
    </dgm:pt>
    <dgm:pt modelId="{608E2796-1675-48D0-91DC-D822A52E0089}" type="pres">
      <dgm:prSet presAssocID="{96638906-B5ED-4D91-BC1E-0478378CABB3}" presName="rootText" presStyleLbl="node1" presStyleIdx="1" presStyleCnt="5"/>
      <dgm:spPr/>
      <dgm:t>
        <a:bodyPr/>
        <a:lstStyle/>
        <a:p>
          <a:endParaRPr lang="en-GB"/>
        </a:p>
      </dgm:t>
    </dgm:pt>
    <dgm:pt modelId="{296BF8D8-B07F-4F02-AE16-76AA2A9E6251}" type="pres">
      <dgm:prSet presAssocID="{96638906-B5ED-4D91-BC1E-0478378CABB3}" presName="rootConnector" presStyleLbl="node1" presStyleIdx="1" presStyleCnt="5"/>
      <dgm:spPr/>
      <dgm:t>
        <a:bodyPr/>
        <a:lstStyle/>
        <a:p>
          <a:endParaRPr lang="en-GB"/>
        </a:p>
      </dgm:t>
    </dgm:pt>
    <dgm:pt modelId="{00E9C15A-8719-4FED-BE86-C8386A867683}" type="pres">
      <dgm:prSet presAssocID="{96638906-B5ED-4D91-BC1E-0478378CABB3}" presName="childShape" presStyleCnt="0"/>
      <dgm:spPr/>
    </dgm:pt>
    <dgm:pt modelId="{667E761D-3384-48C4-B398-C1ECA9F22628}" type="pres">
      <dgm:prSet presAssocID="{C05CD88F-BDF5-44A5-B2DC-EC14F66F1F73}" presName="Name13" presStyleLbl="parChTrans1D2" presStyleIdx="3" presStyleCnt="19"/>
      <dgm:spPr/>
      <dgm:t>
        <a:bodyPr/>
        <a:lstStyle/>
        <a:p>
          <a:endParaRPr lang="en-GB"/>
        </a:p>
      </dgm:t>
    </dgm:pt>
    <dgm:pt modelId="{CFEEE536-02D7-4F7F-BB3F-FDBCB95B9CBD}" type="pres">
      <dgm:prSet presAssocID="{F383F00D-B2D8-4E4F-A953-222863264FDA}" presName="childText" presStyleLbl="bgAcc1" presStyleIdx="3" presStyleCnt="19">
        <dgm:presLayoutVars>
          <dgm:bulletEnabled val="1"/>
        </dgm:presLayoutVars>
      </dgm:prSet>
      <dgm:spPr/>
      <dgm:t>
        <a:bodyPr/>
        <a:lstStyle/>
        <a:p>
          <a:endParaRPr lang="en-GB"/>
        </a:p>
      </dgm:t>
    </dgm:pt>
    <dgm:pt modelId="{8714761F-8E8F-41DD-A962-799A704A4CF9}" type="pres">
      <dgm:prSet presAssocID="{402AF8CD-CC91-4B66-8487-B8F3F455071D}" presName="Name13" presStyleLbl="parChTrans1D2" presStyleIdx="4" presStyleCnt="19"/>
      <dgm:spPr/>
      <dgm:t>
        <a:bodyPr/>
        <a:lstStyle/>
        <a:p>
          <a:endParaRPr lang="en-GB"/>
        </a:p>
      </dgm:t>
    </dgm:pt>
    <dgm:pt modelId="{C2DE9F0C-07E9-4BF0-91C0-AFF23BEA9B52}" type="pres">
      <dgm:prSet presAssocID="{CA8AEDEF-82B8-40B8-B2B0-2E34A00E8E4E}" presName="childText" presStyleLbl="bgAcc1" presStyleIdx="4" presStyleCnt="19" custLinFactNeighborY="-13208">
        <dgm:presLayoutVars>
          <dgm:bulletEnabled val="1"/>
        </dgm:presLayoutVars>
      </dgm:prSet>
      <dgm:spPr/>
      <dgm:t>
        <a:bodyPr/>
        <a:lstStyle/>
        <a:p>
          <a:endParaRPr lang="en-GB"/>
        </a:p>
      </dgm:t>
    </dgm:pt>
    <dgm:pt modelId="{B9C28640-53C9-4BA3-8DA2-4F9F92B6704C}" type="pres">
      <dgm:prSet presAssocID="{FF884DD2-9D7B-4CC6-AEF9-3BA8C4D8D22D}" presName="Name13" presStyleLbl="parChTrans1D2" presStyleIdx="5" presStyleCnt="19"/>
      <dgm:spPr/>
      <dgm:t>
        <a:bodyPr/>
        <a:lstStyle/>
        <a:p>
          <a:endParaRPr lang="en-GB"/>
        </a:p>
      </dgm:t>
    </dgm:pt>
    <dgm:pt modelId="{FB3C94DE-73FE-490B-9C7D-3CE5B59019EA}" type="pres">
      <dgm:prSet presAssocID="{5603B31F-0CF3-4276-ACCA-C4A71E34D176}" presName="childText" presStyleLbl="bgAcc1" presStyleIdx="5" presStyleCnt="19" custScaleY="77932" custLinFactNeighborY="-28115">
        <dgm:presLayoutVars>
          <dgm:bulletEnabled val="1"/>
        </dgm:presLayoutVars>
      </dgm:prSet>
      <dgm:spPr/>
      <dgm:t>
        <a:bodyPr/>
        <a:lstStyle/>
        <a:p>
          <a:endParaRPr lang="en-GB"/>
        </a:p>
      </dgm:t>
    </dgm:pt>
    <dgm:pt modelId="{C05BB756-91C3-4C04-BB1E-D5FBB60EF875}" type="pres">
      <dgm:prSet presAssocID="{B3EF5E08-DEAC-4A92-B2A9-A37140440296}" presName="Name13" presStyleLbl="parChTrans1D2" presStyleIdx="6" presStyleCnt="19"/>
      <dgm:spPr/>
      <dgm:t>
        <a:bodyPr/>
        <a:lstStyle/>
        <a:p>
          <a:endParaRPr lang="en-US"/>
        </a:p>
      </dgm:t>
    </dgm:pt>
    <dgm:pt modelId="{508C04AA-9000-4B93-9DDA-7417D5736DEA}" type="pres">
      <dgm:prSet presAssocID="{1D96E6E6-1352-4FC0-902A-77CF24D2FAB7}" presName="childText" presStyleLbl="bgAcc1" presStyleIdx="6" presStyleCnt="19" custScaleY="57630" custLinFactNeighborY="-45715">
        <dgm:presLayoutVars>
          <dgm:bulletEnabled val="1"/>
        </dgm:presLayoutVars>
      </dgm:prSet>
      <dgm:spPr/>
      <dgm:t>
        <a:bodyPr/>
        <a:lstStyle/>
        <a:p>
          <a:endParaRPr lang="en-US"/>
        </a:p>
      </dgm:t>
    </dgm:pt>
    <dgm:pt modelId="{27B423EE-7AF3-4B4F-804A-7746A3D2D6A2}" type="pres">
      <dgm:prSet presAssocID="{C6A10ABF-CF2F-424C-8518-F20EC657A639}" presName="root" presStyleCnt="0"/>
      <dgm:spPr/>
    </dgm:pt>
    <dgm:pt modelId="{BEABB0F0-DD41-4AF8-AB12-842658709C2D}" type="pres">
      <dgm:prSet presAssocID="{C6A10ABF-CF2F-424C-8518-F20EC657A639}" presName="rootComposite" presStyleCnt="0"/>
      <dgm:spPr/>
    </dgm:pt>
    <dgm:pt modelId="{35E2DC0B-16D8-47BB-8B2A-EC9B4904F16B}" type="pres">
      <dgm:prSet presAssocID="{C6A10ABF-CF2F-424C-8518-F20EC657A639}" presName="rootText" presStyleLbl="node1" presStyleIdx="2" presStyleCnt="5"/>
      <dgm:spPr/>
      <dgm:t>
        <a:bodyPr/>
        <a:lstStyle/>
        <a:p>
          <a:endParaRPr lang="en-GB"/>
        </a:p>
      </dgm:t>
    </dgm:pt>
    <dgm:pt modelId="{5884FC4C-E2BE-4737-A34A-182E1C865A70}" type="pres">
      <dgm:prSet presAssocID="{C6A10ABF-CF2F-424C-8518-F20EC657A639}" presName="rootConnector" presStyleLbl="node1" presStyleIdx="2" presStyleCnt="5"/>
      <dgm:spPr/>
      <dgm:t>
        <a:bodyPr/>
        <a:lstStyle/>
        <a:p>
          <a:endParaRPr lang="en-GB"/>
        </a:p>
      </dgm:t>
    </dgm:pt>
    <dgm:pt modelId="{334BF1A5-1663-4833-98A5-7A14107ECC45}" type="pres">
      <dgm:prSet presAssocID="{C6A10ABF-CF2F-424C-8518-F20EC657A639}" presName="childShape" presStyleCnt="0"/>
      <dgm:spPr/>
    </dgm:pt>
    <dgm:pt modelId="{84EDA22D-4DCC-4ADD-9082-DACE6AD0156F}" type="pres">
      <dgm:prSet presAssocID="{46360FD8-8981-4742-865D-66FEF2A33383}" presName="Name13" presStyleLbl="parChTrans1D2" presStyleIdx="7" presStyleCnt="19"/>
      <dgm:spPr/>
      <dgm:t>
        <a:bodyPr/>
        <a:lstStyle/>
        <a:p>
          <a:endParaRPr lang="en-US"/>
        </a:p>
      </dgm:t>
    </dgm:pt>
    <dgm:pt modelId="{1B8AA55D-064F-416A-ADCA-60C1B40D5DEA}" type="pres">
      <dgm:prSet presAssocID="{572A6807-F186-49BC-A82F-34B453C61625}" presName="childText" presStyleLbl="bgAcc1" presStyleIdx="7" presStyleCnt="19" custScaleY="48123">
        <dgm:presLayoutVars>
          <dgm:bulletEnabled val="1"/>
        </dgm:presLayoutVars>
      </dgm:prSet>
      <dgm:spPr/>
      <dgm:t>
        <a:bodyPr/>
        <a:lstStyle/>
        <a:p>
          <a:endParaRPr lang="en-US"/>
        </a:p>
      </dgm:t>
    </dgm:pt>
    <dgm:pt modelId="{85C7EC51-5F89-46CD-917E-17A20EAE0F62}" type="pres">
      <dgm:prSet presAssocID="{D6F1DD0F-6A29-460A-885E-25E81BA850BB}" presName="Name13" presStyleLbl="parChTrans1D2" presStyleIdx="8" presStyleCnt="19"/>
      <dgm:spPr/>
      <dgm:t>
        <a:bodyPr/>
        <a:lstStyle/>
        <a:p>
          <a:endParaRPr lang="en-GB"/>
        </a:p>
      </dgm:t>
    </dgm:pt>
    <dgm:pt modelId="{A4DC9A5D-D627-4839-A63F-49CBE73B666E}" type="pres">
      <dgm:prSet presAssocID="{2B45E586-4991-4072-9FC9-B345652CD133}" presName="childText" presStyleLbl="bgAcc1" presStyleIdx="8" presStyleCnt="19" custScaleY="39386">
        <dgm:presLayoutVars>
          <dgm:bulletEnabled val="1"/>
        </dgm:presLayoutVars>
      </dgm:prSet>
      <dgm:spPr/>
      <dgm:t>
        <a:bodyPr/>
        <a:lstStyle/>
        <a:p>
          <a:endParaRPr lang="en-GB"/>
        </a:p>
      </dgm:t>
    </dgm:pt>
    <dgm:pt modelId="{B4A23BAD-4733-4B76-A780-51FDCD12042A}" type="pres">
      <dgm:prSet presAssocID="{3D5CDE22-591A-4A06-9DFF-64EEAB0B4087}" presName="Name13" presStyleLbl="parChTrans1D2" presStyleIdx="9" presStyleCnt="19"/>
      <dgm:spPr/>
      <dgm:t>
        <a:bodyPr/>
        <a:lstStyle/>
        <a:p>
          <a:endParaRPr lang="en-GB"/>
        </a:p>
      </dgm:t>
    </dgm:pt>
    <dgm:pt modelId="{5B12FDD9-23C0-400A-99AD-E25BF8305CAA}" type="pres">
      <dgm:prSet presAssocID="{7FB19949-3863-4017-82AF-B5B57420CB70}" presName="childText" presStyleLbl="bgAcc1" presStyleIdx="9" presStyleCnt="19">
        <dgm:presLayoutVars>
          <dgm:bulletEnabled val="1"/>
        </dgm:presLayoutVars>
      </dgm:prSet>
      <dgm:spPr/>
      <dgm:t>
        <a:bodyPr/>
        <a:lstStyle/>
        <a:p>
          <a:endParaRPr lang="en-GB"/>
        </a:p>
      </dgm:t>
    </dgm:pt>
    <dgm:pt modelId="{48647FA8-CA17-4612-B71B-F7F5685144BE}" type="pres">
      <dgm:prSet presAssocID="{370F8262-22E3-4D0C-BA87-1DE452E1F47F}" presName="Name13" presStyleLbl="parChTrans1D2" presStyleIdx="10" presStyleCnt="19"/>
      <dgm:spPr/>
      <dgm:t>
        <a:bodyPr/>
        <a:lstStyle/>
        <a:p>
          <a:endParaRPr lang="en-GB"/>
        </a:p>
      </dgm:t>
    </dgm:pt>
    <dgm:pt modelId="{77DA1A96-D8B0-4DD4-96E5-FE6187A6D369}" type="pres">
      <dgm:prSet presAssocID="{9938F8BC-75DC-40B1-AD13-69952C366019}" presName="childText" presStyleLbl="bgAcc1" presStyleIdx="10" presStyleCnt="19" custScaleY="100000">
        <dgm:presLayoutVars>
          <dgm:bulletEnabled val="1"/>
        </dgm:presLayoutVars>
      </dgm:prSet>
      <dgm:spPr/>
      <dgm:t>
        <a:bodyPr/>
        <a:lstStyle/>
        <a:p>
          <a:endParaRPr lang="en-GB"/>
        </a:p>
      </dgm:t>
    </dgm:pt>
    <dgm:pt modelId="{96B8FD3C-2EBD-4D91-A40D-CB21EE0695B0}" type="pres">
      <dgm:prSet presAssocID="{ECB78EAC-2875-4CB5-B7F4-0B9E16DC6C2F}" presName="root" presStyleCnt="0"/>
      <dgm:spPr/>
    </dgm:pt>
    <dgm:pt modelId="{92CF74DB-9CFE-4D2B-94C9-9910248EDE03}" type="pres">
      <dgm:prSet presAssocID="{ECB78EAC-2875-4CB5-B7F4-0B9E16DC6C2F}" presName="rootComposite" presStyleCnt="0"/>
      <dgm:spPr/>
    </dgm:pt>
    <dgm:pt modelId="{EE042E3F-B9C1-4BA1-ACDA-72C952A67E29}" type="pres">
      <dgm:prSet presAssocID="{ECB78EAC-2875-4CB5-B7F4-0B9E16DC6C2F}" presName="rootText" presStyleLbl="node1" presStyleIdx="3" presStyleCnt="5"/>
      <dgm:spPr/>
      <dgm:t>
        <a:bodyPr/>
        <a:lstStyle/>
        <a:p>
          <a:endParaRPr lang="en-GB"/>
        </a:p>
      </dgm:t>
    </dgm:pt>
    <dgm:pt modelId="{7F78C6B3-AD5D-4A1D-B2AB-32B8AD37B296}" type="pres">
      <dgm:prSet presAssocID="{ECB78EAC-2875-4CB5-B7F4-0B9E16DC6C2F}" presName="rootConnector" presStyleLbl="node1" presStyleIdx="3" presStyleCnt="5"/>
      <dgm:spPr/>
      <dgm:t>
        <a:bodyPr/>
        <a:lstStyle/>
        <a:p>
          <a:endParaRPr lang="en-GB"/>
        </a:p>
      </dgm:t>
    </dgm:pt>
    <dgm:pt modelId="{9B432817-99C1-4219-8E07-8B7464453BD4}" type="pres">
      <dgm:prSet presAssocID="{ECB78EAC-2875-4CB5-B7F4-0B9E16DC6C2F}" presName="childShape" presStyleCnt="0"/>
      <dgm:spPr/>
    </dgm:pt>
    <dgm:pt modelId="{A7A0BBDC-D442-4159-847F-E68C900A1E8C}" type="pres">
      <dgm:prSet presAssocID="{C3259151-6D67-4154-B0B2-F54048996BA3}" presName="Name13" presStyleLbl="parChTrans1D2" presStyleIdx="11" presStyleCnt="19"/>
      <dgm:spPr/>
      <dgm:t>
        <a:bodyPr/>
        <a:lstStyle/>
        <a:p>
          <a:endParaRPr lang="en-GB"/>
        </a:p>
      </dgm:t>
    </dgm:pt>
    <dgm:pt modelId="{C6EF40C8-CA1C-4CD1-AB71-BFCA75A3A546}" type="pres">
      <dgm:prSet presAssocID="{D92E30E8-9016-4188-A41A-F7836086E46D}" presName="childText" presStyleLbl="bgAcc1" presStyleIdx="11" presStyleCnt="19" custScaleY="61141">
        <dgm:presLayoutVars>
          <dgm:bulletEnabled val="1"/>
        </dgm:presLayoutVars>
      </dgm:prSet>
      <dgm:spPr/>
      <dgm:t>
        <a:bodyPr/>
        <a:lstStyle/>
        <a:p>
          <a:endParaRPr lang="en-GB"/>
        </a:p>
      </dgm:t>
    </dgm:pt>
    <dgm:pt modelId="{3BFCF8FF-928A-422C-8FA6-48892A3FF3D3}" type="pres">
      <dgm:prSet presAssocID="{FCADBE9B-581E-4D7A-B493-24F63C8A1BEF}" presName="Name13" presStyleLbl="parChTrans1D2" presStyleIdx="12" presStyleCnt="19"/>
      <dgm:spPr/>
      <dgm:t>
        <a:bodyPr/>
        <a:lstStyle/>
        <a:p>
          <a:endParaRPr lang="en-US"/>
        </a:p>
      </dgm:t>
    </dgm:pt>
    <dgm:pt modelId="{6D0EFF1E-7B68-4B48-AEAD-936947EC0714}" type="pres">
      <dgm:prSet presAssocID="{ED318DCF-BE4D-474A-9F54-C782487CDB13}" presName="childText" presStyleLbl="bgAcc1" presStyleIdx="12" presStyleCnt="19" custScaleY="61141">
        <dgm:presLayoutVars>
          <dgm:bulletEnabled val="1"/>
        </dgm:presLayoutVars>
      </dgm:prSet>
      <dgm:spPr/>
      <dgm:t>
        <a:bodyPr/>
        <a:lstStyle/>
        <a:p>
          <a:endParaRPr lang="en-US"/>
        </a:p>
      </dgm:t>
    </dgm:pt>
    <dgm:pt modelId="{0821E675-FBB6-4E54-ACC3-611CB4B15271}" type="pres">
      <dgm:prSet presAssocID="{A73C863B-F275-4015-8B54-81AA325533A6}" presName="Name13" presStyleLbl="parChTrans1D2" presStyleIdx="13" presStyleCnt="19"/>
      <dgm:spPr/>
      <dgm:t>
        <a:bodyPr/>
        <a:lstStyle/>
        <a:p>
          <a:endParaRPr lang="en-GB"/>
        </a:p>
      </dgm:t>
    </dgm:pt>
    <dgm:pt modelId="{7289E250-2CA7-4BF5-A100-B2A1BFAD2FBE}" type="pres">
      <dgm:prSet presAssocID="{BB430F01-202F-4142-924E-D998A90B676C}" presName="childText" presStyleLbl="bgAcc1" presStyleIdx="13" presStyleCnt="19" custScaleY="113958" custLinFactNeighborY="-14148">
        <dgm:presLayoutVars>
          <dgm:bulletEnabled val="1"/>
        </dgm:presLayoutVars>
      </dgm:prSet>
      <dgm:spPr/>
      <dgm:t>
        <a:bodyPr/>
        <a:lstStyle/>
        <a:p>
          <a:endParaRPr lang="en-GB"/>
        </a:p>
      </dgm:t>
    </dgm:pt>
    <dgm:pt modelId="{2F47FDC9-1777-46DE-8870-D57251624CB7}" type="pres">
      <dgm:prSet presAssocID="{265C3B79-2FE5-4EA0-AEE6-655F243B0443}" presName="Name13" presStyleLbl="parChTrans1D2" presStyleIdx="14" presStyleCnt="19"/>
      <dgm:spPr/>
      <dgm:t>
        <a:bodyPr/>
        <a:lstStyle/>
        <a:p>
          <a:endParaRPr lang="en-GB"/>
        </a:p>
      </dgm:t>
    </dgm:pt>
    <dgm:pt modelId="{FC5A3B46-5519-48E8-9B60-5ED9EED05584}" type="pres">
      <dgm:prSet presAssocID="{7379E30D-80F3-41AB-A118-26C58C529CC6}" presName="childText" presStyleLbl="bgAcc1" presStyleIdx="14" presStyleCnt="19" custScaleY="81689" custLinFactNeighborY="-31979">
        <dgm:presLayoutVars>
          <dgm:bulletEnabled val="1"/>
        </dgm:presLayoutVars>
      </dgm:prSet>
      <dgm:spPr/>
      <dgm:t>
        <a:bodyPr/>
        <a:lstStyle/>
        <a:p>
          <a:endParaRPr lang="en-GB"/>
        </a:p>
      </dgm:t>
    </dgm:pt>
    <dgm:pt modelId="{403DE387-6369-4E4D-BFED-78C881CFD4A3}" type="pres">
      <dgm:prSet presAssocID="{8BC7874D-CD5B-4431-AE42-7795AF9EB773}" presName="root" presStyleCnt="0"/>
      <dgm:spPr/>
    </dgm:pt>
    <dgm:pt modelId="{FC21E796-74DF-4BDC-87AC-CABB454B2702}" type="pres">
      <dgm:prSet presAssocID="{8BC7874D-CD5B-4431-AE42-7795AF9EB773}" presName="rootComposite" presStyleCnt="0"/>
      <dgm:spPr/>
    </dgm:pt>
    <dgm:pt modelId="{1C7B984F-7A27-4125-9369-22F6EFFE25C2}" type="pres">
      <dgm:prSet presAssocID="{8BC7874D-CD5B-4431-AE42-7795AF9EB773}" presName="rootText" presStyleLbl="node1" presStyleIdx="4" presStyleCnt="5"/>
      <dgm:spPr/>
      <dgm:t>
        <a:bodyPr/>
        <a:lstStyle/>
        <a:p>
          <a:endParaRPr lang="en-GB"/>
        </a:p>
      </dgm:t>
    </dgm:pt>
    <dgm:pt modelId="{47329CFF-D46A-44FE-8EAA-E5D1BBEEB9BC}" type="pres">
      <dgm:prSet presAssocID="{8BC7874D-CD5B-4431-AE42-7795AF9EB773}" presName="rootConnector" presStyleLbl="node1" presStyleIdx="4" presStyleCnt="5"/>
      <dgm:spPr/>
      <dgm:t>
        <a:bodyPr/>
        <a:lstStyle/>
        <a:p>
          <a:endParaRPr lang="en-GB"/>
        </a:p>
      </dgm:t>
    </dgm:pt>
    <dgm:pt modelId="{6EC108D3-4C3B-4E4B-A965-80DF7B3012B1}" type="pres">
      <dgm:prSet presAssocID="{8BC7874D-CD5B-4431-AE42-7795AF9EB773}" presName="childShape" presStyleCnt="0"/>
      <dgm:spPr/>
    </dgm:pt>
    <dgm:pt modelId="{5740AD47-5BF4-40C1-9D6B-41453A11D081}" type="pres">
      <dgm:prSet presAssocID="{1AB9DAA4-ADCD-456D-83EA-9B738769F7DD}" presName="Name13" presStyleLbl="parChTrans1D2" presStyleIdx="15" presStyleCnt="19"/>
      <dgm:spPr/>
      <dgm:t>
        <a:bodyPr/>
        <a:lstStyle/>
        <a:p>
          <a:endParaRPr lang="en-GB"/>
        </a:p>
      </dgm:t>
    </dgm:pt>
    <dgm:pt modelId="{8EC9CFA2-A76B-4A7B-80FA-666B7F05A283}" type="pres">
      <dgm:prSet presAssocID="{85FC17A9-B1A2-4C4C-A98E-71E4E390CDF0}" presName="childText" presStyleLbl="bgAcc1" presStyleIdx="15" presStyleCnt="19" custScaleY="65015">
        <dgm:presLayoutVars>
          <dgm:bulletEnabled val="1"/>
        </dgm:presLayoutVars>
      </dgm:prSet>
      <dgm:spPr/>
      <dgm:t>
        <a:bodyPr/>
        <a:lstStyle/>
        <a:p>
          <a:endParaRPr lang="en-GB"/>
        </a:p>
      </dgm:t>
    </dgm:pt>
    <dgm:pt modelId="{1FAC3266-C7B4-4BA1-A326-9D3AC4C09580}" type="pres">
      <dgm:prSet presAssocID="{A4D21D28-BF57-4604-9C21-BD2C78CBF5E2}" presName="Name13" presStyleLbl="parChTrans1D2" presStyleIdx="16" presStyleCnt="19"/>
      <dgm:spPr/>
      <dgm:t>
        <a:bodyPr/>
        <a:lstStyle/>
        <a:p>
          <a:endParaRPr lang="en-GB"/>
        </a:p>
      </dgm:t>
    </dgm:pt>
    <dgm:pt modelId="{C4002CB9-73BA-41C7-8277-57C62D357CE7}" type="pres">
      <dgm:prSet presAssocID="{92F889A1-369D-4B32-8F7D-D9AE30E9DACA}" presName="childText" presStyleLbl="bgAcc1" presStyleIdx="16" presStyleCnt="19" custScaleY="72066">
        <dgm:presLayoutVars>
          <dgm:bulletEnabled val="1"/>
        </dgm:presLayoutVars>
      </dgm:prSet>
      <dgm:spPr/>
      <dgm:t>
        <a:bodyPr/>
        <a:lstStyle/>
        <a:p>
          <a:endParaRPr lang="en-GB"/>
        </a:p>
      </dgm:t>
    </dgm:pt>
    <dgm:pt modelId="{D2E9ECE0-3CD3-4EEF-9A9F-C67ECB13C6AE}" type="pres">
      <dgm:prSet presAssocID="{04B52386-63AF-4443-A48E-C026EAE09D43}" presName="Name13" presStyleLbl="parChTrans1D2" presStyleIdx="17" presStyleCnt="19"/>
      <dgm:spPr/>
      <dgm:t>
        <a:bodyPr/>
        <a:lstStyle/>
        <a:p>
          <a:endParaRPr lang="en-GB"/>
        </a:p>
      </dgm:t>
    </dgm:pt>
    <dgm:pt modelId="{F346B219-613F-414A-9D20-FF5F8C279061}" type="pres">
      <dgm:prSet presAssocID="{D59D1E7A-FBC7-4262-88FE-7B964EEBEC19}" presName="childText" presStyleLbl="bgAcc1" presStyleIdx="17" presStyleCnt="19" custScaleY="98481" custLinFactNeighborY="-3924">
        <dgm:presLayoutVars>
          <dgm:bulletEnabled val="1"/>
        </dgm:presLayoutVars>
      </dgm:prSet>
      <dgm:spPr/>
      <dgm:t>
        <a:bodyPr/>
        <a:lstStyle/>
        <a:p>
          <a:endParaRPr lang="en-GB"/>
        </a:p>
      </dgm:t>
    </dgm:pt>
    <dgm:pt modelId="{2F58A85B-CFE8-4870-8672-B6E07C21A191}" type="pres">
      <dgm:prSet presAssocID="{2BDE3591-70B9-4BE1-9A17-4D8251A63D4C}" presName="Name13" presStyleLbl="parChTrans1D2" presStyleIdx="18" presStyleCnt="19"/>
      <dgm:spPr/>
      <dgm:t>
        <a:bodyPr/>
        <a:lstStyle/>
        <a:p>
          <a:endParaRPr lang="en-GB"/>
        </a:p>
      </dgm:t>
    </dgm:pt>
    <dgm:pt modelId="{1D2DDB70-CE8F-495B-9220-0512453CC0E5}" type="pres">
      <dgm:prSet presAssocID="{5A6E7A03-21A1-46F8-B493-0AA145BB9F83}" presName="childText" presStyleLbl="bgAcc1" presStyleIdx="18" presStyleCnt="19" custScaleY="51879" custLinFactNeighborY="-6279">
        <dgm:presLayoutVars>
          <dgm:bulletEnabled val="1"/>
        </dgm:presLayoutVars>
      </dgm:prSet>
      <dgm:spPr/>
      <dgm:t>
        <a:bodyPr/>
        <a:lstStyle/>
        <a:p>
          <a:endParaRPr lang="en-GB"/>
        </a:p>
      </dgm:t>
    </dgm:pt>
  </dgm:ptLst>
  <dgm:cxnLst>
    <dgm:cxn modelId="{9BB932B8-F22F-46E2-B516-1B4038808073}" type="presOf" srcId="{1AB9DAA4-ADCD-456D-83EA-9B738769F7DD}" destId="{5740AD47-5BF4-40C1-9D6B-41453A11D081}" srcOrd="0" destOrd="0" presId="urn:microsoft.com/office/officeart/2005/8/layout/hierarchy3"/>
    <dgm:cxn modelId="{FD48DCB8-4B91-4744-8EAF-505916C9AA0D}" srcId="{96638906-B5ED-4D91-BC1E-0478378CABB3}" destId="{5603B31F-0CF3-4276-ACCA-C4A71E34D176}" srcOrd="2" destOrd="0" parTransId="{FF884DD2-9D7B-4CC6-AEF9-3BA8C4D8D22D}" sibTransId="{99CCC469-6688-4489-9365-8AB613E4DC84}"/>
    <dgm:cxn modelId="{7B1EA905-CB7E-4340-8424-578F4705660C}" type="presOf" srcId="{2B45E586-4991-4072-9FC9-B345652CD133}" destId="{A4DC9A5D-D627-4839-A63F-49CBE73B666E}" srcOrd="0" destOrd="0" presId="urn:microsoft.com/office/officeart/2005/8/layout/hierarchy3"/>
    <dgm:cxn modelId="{775981F6-D9DD-4068-855E-04B9EFFC5B31}" type="presOf" srcId="{BB430F01-202F-4142-924E-D998A90B676C}" destId="{7289E250-2CA7-4BF5-A100-B2A1BFAD2FBE}" srcOrd="0" destOrd="0" presId="urn:microsoft.com/office/officeart/2005/8/layout/hierarchy3"/>
    <dgm:cxn modelId="{1CA68E14-CF0A-4F09-B4D9-A39EE22F8278}" srcId="{96638906-B5ED-4D91-BC1E-0478378CABB3}" destId="{CA8AEDEF-82B8-40B8-B2B0-2E34A00E8E4E}" srcOrd="1" destOrd="0" parTransId="{402AF8CD-CC91-4B66-8487-B8F3F455071D}" sibTransId="{DDD5F8E0-6D22-4819-AF14-19000E077511}"/>
    <dgm:cxn modelId="{F8AEDD14-350D-4A82-BF58-E032678EBC5E}" type="presOf" srcId="{96638906-B5ED-4D91-BC1E-0478378CABB3}" destId="{608E2796-1675-48D0-91DC-D822A52E0089}" srcOrd="0" destOrd="0" presId="urn:microsoft.com/office/officeart/2005/8/layout/hierarchy3"/>
    <dgm:cxn modelId="{A7438FD9-75D0-474B-92BB-837381AB9938}" type="presOf" srcId="{A6090CBB-887B-48EC-AD83-D047E470DEF3}" destId="{752F4A35-CF45-48D2-98BD-25AF9CA98104}" srcOrd="0" destOrd="0" presId="urn:microsoft.com/office/officeart/2005/8/layout/hierarchy3"/>
    <dgm:cxn modelId="{E96980EE-9AEA-499B-AEF6-AB393E61E954}" type="presOf" srcId="{9938F8BC-75DC-40B1-AD13-69952C366019}" destId="{77DA1A96-D8B0-4DD4-96E5-FE6187A6D369}" srcOrd="0" destOrd="0" presId="urn:microsoft.com/office/officeart/2005/8/layout/hierarchy3"/>
    <dgm:cxn modelId="{28E7C373-8519-47D1-96C5-998F51E98F89}" srcId="{C6A10ABF-CF2F-424C-8518-F20EC657A639}" destId="{572A6807-F186-49BC-A82F-34B453C61625}" srcOrd="0" destOrd="0" parTransId="{46360FD8-8981-4742-865D-66FEF2A33383}" sibTransId="{AE6C12D5-CC8D-4FA8-9E93-5206E0B210A8}"/>
    <dgm:cxn modelId="{5FDA5CA3-17B4-435D-A774-5114FBA8C05E}" srcId="{E8928DE7-C6D4-4FE3-BDD8-DBF67703F8A4}" destId="{96638906-B5ED-4D91-BC1E-0478378CABB3}" srcOrd="1" destOrd="0" parTransId="{DE5C41CE-4C10-4799-803B-AAF89704740E}" sibTransId="{4AA45AF0-64D5-4409-BD2F-9178F3CEF080}"/>
    <dgm:cxn modelId="{90C72122-AA79-45C4-BBEF-F4E4F283C733}" type="presOf" srcId="{A73C863B-F275-4015-8B54-81AA325533A6}" destId="{0821E675-FBB6-4E54-ACC3-611CB4B15271}" srcOrd="0" destOrd="0" presId="urn:microsoft.com/office/officeart/2005/8/layout/hierarchy3"/>
    <dgm:cxn modelId="{F86E4ABF-F28A-4421-8C48-63854CAC02BD}" type="presOf" srcId="{ECB78EAC-2875-4CB5-B7F4-0B9E16DC6C2F}" destId="{7F78C6B3-AD5D-4A1D-B2AB-32B8AD37B296}" srcOrd="1" destOrd="0" presId="urn:microsoft.com/office/officeart/2005/8/layout/hierarchy3"/>
    <dgm:cxn modelId="{537CD9AF-00B7-4BCA-83D3-5EFC39540F20}" type="presOf" srcId="{C3259151-6D67-4154-B0B2-F54048996BA3}" destId="{A7A0BBDC-D442-4159-847F-E68C900A1E8C}" srcOrd="0" destOrd="0" presId="urn:microsoft.com/office/officeart/2005/8/layout/hierarchy3"/>
    <dgm:cxn modelId="{0BF740A0-061F-458E-96E0-A2EE543D0FF1}" srcId="{ECB78EAC-2875-4CB5-B7F4-0B9E16DC6C2F}" destId="{D92E30E8-9016-4188-A41A-F7836086E46D}" srcOrd="0" destOrd="0" parTransId="{C3259151-6D67-4154-B0B2-F54048996BA3}" sibTransId="{F61803B5-FA35-4935-868C-5FCDEFFD74D8}"/>
    <dgm:cxn modelId="{5C3E8EF6-4A23-4ABA-A687-236B20F16AC2}" type="presOf" srcId="{D59D1E7A-FBC7-4262-88FE-7B964EEBEC19}" destId="{F346B219-613F-414A-9D20-FF5F8C279061}" srcOrd="0" destOrd="0" presId="urn:microsoft.com/office/officeart/2005/8/layout/hierarchy3"/>
    <dgm:cxn modelId="{8DFC7EA5-7ED4-4F6C-8AA4-9D4D34A87A86}" type="presOf" srcId="{7379E30D-80F3-41AB-A118-26C58C529CC6}" destId="{FC5A3B46-5519-48E8-9B60-5ED9EED05584}" srcOrd="0" destOrd="0" presId="urn:microsoft.com/office/officeart/2005/8/layout/hierarchy3"/>
    <dgm:cxn modelId="{A7AED127-1E62-4950-96FD-A6CAA4D6C031}" srcId="{C6A10ABF-CF2F-424C-8518-F20EC657A639}" destId="{7FB19949-3863-4017-82AF-B5B57420CB70}" srcOrd="2" destOrd="0" parTransId="{3D5CDE22-591A-4A06-9DFF-64EEAB0B4087}" sibTransId="{EB23BB8A-5A2C-4F20-8E7A-9EA4952B0500}"/>
    <dgm:cxn modelId="{129ABA75-7961-4EE0-91A3-ABDA8ED24164}" srcId="{8BC7874D-CD5B-4431-AE42-7795AF9EB773}" destId="{85FC17A9-B1A2-4C4C-A98E-71E4E390CDF0}" srcOrd="0" destOrd="0" parTransId="{1AB9DAA4-ADCD-456D-83EA-9B738769F7DD}" sibTransId="{98D19DF0-8CD5-4BF5-B1A3-AD1E88354B8A}"/>
    <dgm:cxn modelId="{032BE22D-9B85-4137-8272-AD196B70B729}" type="presOf" srcId="{F383F00D-B2D8-4E4F-A953-222863264FDA}" destId="{CFEEE536-02D7-4F7F-BB3F-FDBCB95B9CBD}" srcOrd="0" destOrd="0" presId="urn:microsoft.com/office/officeart/2005/8/layout/hierarchy3"/>
    <dgm:cxn modelId="{20763108-755B-44D6-A1D5-B090E6CCF85B}" srcId="{E8928DE7-C6D4-4FE3-BDD8-DBF67703F8A4}" destId="{ECB78EAC-2875-4CB5-B7F4-0B9E16DC6C2F}" srcOrd="3" destOrd="0" parTransId="{D512863D-000E-4CC4-AF65-BC9FF872468B}" sibTransId="{34AB94AB-E9F0-414F-B544-F683C0D4D9D0}"/>
    <dgm:cxn modelId="{48CBD81B-E611-4D40-A347-CC0133B7AAF3}" type="presOf" srcId="{42878D02-F40A-4A62-A3CB-A22CC87FDB64}" destId="{B28D4AF3-EFB8-4224-96EF-F0E54B201F07}" srcOrd="1" destOrd="0" presId="urn:microsoft.com/office/officeart/2005/8/layout/hierarchy3"/>
    <dgm:cxn modelId="{C199FCE7-D410-4A75-B2B7-168FE9828396}" type="presOf" srcId="{C6A10ABF-CF2F-424C-8518-F20EC657A639}" destId="{35E2DC0B-16D8-47BB-8B2A-EC9B4904F16B}" srcOrd="0" destOrd="0" presId="urn:microsoft.com/office/officeart/2005/8/layout/hierarchy3"/>
    <dgm:cxn modelId="{6363AFE5-F767-4AB0-8D5A-9FE6BBF5225D}" srcId="{8BC7874D-CD5B-4431-AE42-7795AF9EB773}" destId="{92F889A1-369D-4B32-8F7D-D9AE30E9DACA}" srcOrd="1" destOrd="0" parTransId="{A4D21D28-BF57-4604-9C21-BD2C78CBF5E2}" sibTransId="{9D2462EC-E848-49ED-8E88-647BE8DFCD70}"/>
    <dgm:cxn modelId="{502DA722-A239-4E83-BF69-A94EE937F43B}" srcId="{C6A10ABF-CF2F-424C-8518-F20EC657A639}" destId="{2B45E586-4991-4072-9FC9-B345652CD133}" srcOrd="1" destOrd="0" parTransId="{D6F1DD0F-6A29-460A-885E-25E81BA850BB}" sibTransId="{173F2ECD-25B8-4E65-ABE5-C2871F0E5340}"/>
    <dgm:cxn modelId="{6DC970A4-741B-4C43-BA80-677A3076B10C}" srcId="{E8928DE7-C6D4-4FE3-BDD8-DBF67703F8A4}" destId="{8BC7874D-CD5B-4431-AE42-7795AF9EB773}" srcOrd="4" destOrd="0" parTransId="{7A424D5C-07FA-4720-BEFD-555DE5AA59FA}" sibTransId="{D8880DAE-7DA8-440D-8233-C9E3443D4823}"/>
    <dgm:cxn modelId="{272C1E51-B2F8-492C-8EB8-16C9F08E4655}" srcId="{42878D02-F40A-4A62-A3CB-A22CC87FDB64}" destId="{1D41F2EF-62D6-454B-9AF9-EE5E34198843}" srcOrd="1" destOrd="0" parTransId="{A6090CBB-887B-48EC-AD83-D047E470DEF3}" sibTransId="{8FFBD391-51E2-4B6E-BAF1-B621DAA03C2E}"/>
    <dgm:cxn modelId="{C325CD00-32B1-459F-8C72-2ADEBCBB5589}" srcId="{E8928DE7-C6D4-4FE3-BDD8-DBF67703F8A4}" destId="{42878D02-F40A-4A62-A3CB-A22CC87FDB64}" srcOrd="0" destOrd="0" parTransId="{28D224A2-1A02-4063-B0F6-7FFE0643CD5F}" sibTransId="{D652ED0D-A1ED-4845-B956-8DD3AD5DE170}"/>
    <dgm:cxn modelId="{86AAB3AF-5C24-4E5F-9DD2-707337E6DC19}" type="presOf" srcId="{85FC17A9-B1A2-4C4C-A98E-71E4E390CDF0}" destId="{8EC9CFA2-A76B-4A7B-80FA-666B7F05A283}" srcOrd="0" destOrd="0" presId="urn:microsoft.com/office/officeart/2005/8/layout/hierarchy3"/>
    <dgm:cxn modelId="{24B1D446-524C-4CEE-BE10-C752F214EA30}" type="presOf" srcId="{265C3B79-2FE5-4EA0-AEE6-655F243B0443}" destId="{2F47FDC9-1777-46DE-8870-D57251624CB7}" srcOrd="0" destOrd="0" presId="urn:microsoft.com/office/officeart/2005/8/layout/hierarchy3"/>
    <dgm:cxn modelId="{5EFB10A8-2171-45F3-B71E-38695267A2A2}" type="presOf" srcId="{8BC7874D-CD5B-4431-AE42-7795AF9EB773}" destId="{47329CFF-D46A-44FE-8EAA-E5D1BBEEB9BC}" srcOrd="1" destOrd="0" presId="urn:microsoft.com/office/officeart/2005/8/layout/hierarchy3"/>
    <dgm:cxn modelId="{B767AC85-5689-4343-ADE0-B5C6233D8AD8}" type="presOf" srcId="{7FB19949-3863-4017-82AF-B5B57420CB70}" destId="{5B12FDD9-23C0-400A-99AD-E25BF8305CAA}" srcOrd="0" destOrd="0" presId="urn:microsoft.com/office/officeart/2005/8/layout/hierarchy3"/>
    <dgm:cxn modelId="{B93DA970-F7B3-4DB2-8704-567CDADCFA97}" type="presOf" srcId="{A4D21D28-BF57-4604-9C21-BD2C78CBF5E2}" destId="{1FAC3266-C7B4-4BA1-A326-9D3AC4C09580}" srcOrd="0" destOrd="0" presId="urn:microsoft.com/office/officeart/2005/8/layout/hierarchy3"/>
    <dgm:cxn modelId="{EEFD0844-D6CB-42E4-9F73-67B66D5052B9}" type="presOf" srcId="{D6F1DD0F-6A29-460A-885E-25E81BA850BB}" destId="{85C7EC51-5F89-46CD-917E-17A20EAE0F62}" srcOrd="0" destOrd="0" presId="urn:microsoft.com/office/officeart/2005/8/layout/hierarchy3"/>
    <dgm:cxn modelId="{CBDB7283-67BF-4C2B-9D9E-5768A9146497}" srcId="{E8928DE7-C6D4-4FE3-BDD8-DBF67703F8A4}" destId="{C6A10ABF-CF2F-424C-8518-F20EC657A639}" srcOrd="2" destOrd="0" parTransId="{2375FC02-F29D-46A6-827A-6EB6D02E1810}" sibTransId="{51AE128D-C0BD-4BCF-B3A1-070D58FE734B}"/>
    <dgm:cxn modelId="{7FAD2441-F3F5-4291-BC66-E5F9CFB62629}" type="presOf" srcId="{25201C75-9B56-4441-9E03-2BC62DEEB49A}" destId="{07C6A11C-9409-41C2-96F4-B46B8EEFC8EA}" srcOrd="0" destOrd="0" presId="urn:microsoft.com/office/officeart/2005/8/layout/hierarchy3"/>
    <dgm:cxn modelId="{02496FDB-35A0-40A6-A6E3-9F1ADDE81658}" type="presOf" srcId="{FCADBE9B-581E-4D7A-B493-24F63C8A1BEF}" destId="{3BFCF8FF-928A-422C-8FA6-48892A3FF3D3}" srcOrd="0" destOrd="0" presId="urn:microsoft.com/office/officeart/2005/8/layout/hierarchy3"/>
    <dgm:cxn modelId="{FD5F5192-E161-430C-B132-C9F097082BF2}" srcId="{8BC7874D-CD5B-4431-AE42-7795AF9EB773}" destId="{D59D1E7A-FBC7-4262-88FE-7B964EEBEC19}" srcOrd="2" destOrd="0" parTransId="{04B52386-63AF-4443-A48E-C026EAE09D43}" sibTransId="{063A5121-3DA2-4401-89DD-7EF3ED20939C}"/>
    <dgm:cxn modelId="{BF0E0D55-AB92-4856-BC29-50D5C907BDAF}" srcId="{8BC7874D-CD5B-4431-AE42-7795AF9EB773}" destId="{5A6E7A03-21A1-46F8-B493-0AA145BB9F83}" srcOrd="3" destOrd="0" parTransId="{2BDE3591-70B9-4BE1-9A17-4D8251A63D4C}" sibTransId="{8778FDDE-5B0F-46FE-AECC-7A20BDF0C0C0}"/>
    <dgm:cxn modelId="{65170CC5-9908-4111-B868-ACD5391D6163}" srcId="{ECB78EAC-2875-4CB5-B7F4-0B9E16DC6C2F}" destId="{ED318DCF-BE4D-474A-9F54-C782487CDB13}" srcOrd="1" destOrd="0" parTransId="{FCADBE9B-581E-4D7A-B493-24F63C8A1BEF}" sibTransId="{024B7349-02A7-40E0-A6CF-9ABF74484147}"/>
    <dgm:cxn modelId="{212436E5-E54A-4DC1-8553-5FCE0D53AE83}" type="presOf" srcId="{ED318DCF-BE4D-474A-9F54-C782487CDB13}" destId="{6D0EFF1E-7B68-4B48-AEAD-936947EC0714}" srcOrd="0" destOrd="0" presId="urn:microsoft.com/office/officeart/2005/8/layout/hierarchy3"/>
    <dgm:cxn modelId="{7DD9E96F-9877-4899-81B7-B4B0CA3835B4}" type="presOf" srcId="{8BC7874D-CD5B-4431-AE42-7795AF9EB773}" destId="{1C7B984F-7A27-4125-9369-22F6EFFE25C2}" srcOrd="0" destOrd="0" presId="urn:microsoft.com/office/officeart/2005/8/layout/hierarchy3"/>
    <dgm:cxn modelId="{737AA813-2064-4572-9146-B6770894B9A9}" type="presOf" srcId="{CA8AEDEF-82B8-40B8-B2B0-2E34A00E8E4E}" destId="{C2DE9F0C-07E9-4BF0-91C0-AFF23BEA9B52}" srcOrd="0" destOrd="0" presId="urn:microsoft.com/office/officeart/2005/8/layout/hierarchy3"/>
    <dgm:cxn modelId="{D8D11576-39DC-4902-AA68-E3EEA9B782F9}" type="presOf" srcId="{ECB78EAC-2875-4CB5-B7F4-0B9E16DC6C2F}" destId="{EE042E3F-B9C1-4BA1-ACDA-72C952A67E29}" srcOrd="0" destOrd="0" presId="urn:microsoft.com/office/officeart/2005/8/layout/hierarchy3"/>
    <dgm:cxn modelId="{4F3A8FDF-B3EE-4DE4-8249-49160A7474E7}" srcId="{42878D02-F40A-4A62-A3CB-A22CC87FDB64}" destId="{D8E61A93-1E58-4789-B880-C81038947EBF}" srcOrd="0" destOrd="0" parTransId="{4CFD61B9-CD67-45D9-93F7-C14CFCF44EA6}" sibTransId="{C98CC9F0-172B-43CF-B842-B1436E6C2CC9}"/>
    <dgm:cxn modelId="{06E2662B-07DD-44D4-A0CF-D91C1C3CB5A0}" type="presOf" srcId="{C6A10ABF-CF2F-424C-8518-F20EC657A639}" destId="{5884FC4C-E2BE-4737-A34A-182E1C865A70}" srcOrd="1" destOrd="0" presId="urn:microsoft.com/office/officeart/2005/8/layout/hierarchy3"/>
    <dgm:cxn modelId="{E2C229B2-E1AE-400A-A1D8-D0B9218DE982}" type="presOf" srcId="{572A6807-F186-49BC-A82F-34B453C61625}" destId="{1B8AA55D-064F-416A-ADCA-60C1B40D5DEA}" srcOrd="0" destOrd="0" presId="urn:microsoft.com/office/officeart/2005/8/layout/hierarchy3"/>
    <dgm:cxn modelId="{C848D9EE-8025-41DB-A86F-8BFCCDE94A38}" type="presOf" srcId="{FF884DD2-9D7B-4CC6-AEF9-3BA8C4D8D22D}" destId="{B9C28640-53C9-4BA3-8DA2-4F9F92B6704C}" srcOrd="0" destOrd="0" presId="urn:microsoft.com/office/officeart/2005/8/layout/hierarchy3"/>
    <dgm:cxn modelId="{2525C727-836E-4319-B85F-3E114BE83D36}" srcId="{ECB78EAC-2875-4CB5-B7F4-0B9E16DC6C2F}" destId="{7379E30D-80F3-41AB-A118-26C58C529CC6}" srcOrd="3" destOrd="0" parTransId="{265C3B79-2FE5-4EA0-AEE6-655F243B0443}" sibTransId="{DE3FB277-0D17-4C17-862D-8AE150DF4B71}"/>
    <dgm:cxn modelId="{52D10CE1-302C-4C90-BAE6-6E7A61D72326}" type="presOf" srcId="{46360FD8-8981-4742-865D-66FEF2A33383}" destId="{84EDA22D-4DCC-4ADD-9082-DACE6AD0156F}" srcOrd="0" destOrd="0" presId="urn:microsoft.com/office/officeart/2005/8/layout/hierarchy3"/>
    <dgm:cxn modelId="{F9F5FE4B-F705-4AA0-A463-8616EEB0F431}" type="presOf" srcId="{D92E30E8-9016-4188-A41A-F7836086E46D}" destId="{C6EF40C8-CA1C-4CD1-AB71-BFCA75A3A546}" srcOrd="0" destOrd="0" presId="urn:microsoft.com/office/officeart/2005/8/layout/hierarchy3"/>
    <dgm:cxn modelId="{CA7CD4FD-D346-4259-90CA-FE11D990ECF5}" type="presOf" srcId="{D8E61A93-1E58-4789-B880-C81038947EBF}" destId="{3BBA801D-E213-491E-88C8-689D922BCB66}" srcOrd="0" destOrd="0" presId="urn:microsoft.com/office/officeart/2005/8/layout/hierarchy3"/>
    <dgm:cxn modelId="{C2DCD1F8-8A6F-4034-927D-44522A94E64B}" srcId="{42878D02-F40A-4A62-A3CB-A22CC87FDB64}" destId="{25201C75-9B56-4441-9E03-2BC62DEEB49A}" srcOrd="2" destOrd="0" parTransId="{84D5C166-531A-4A3D-84BE-3D13D0355B1B}" sibTransId="{34BD4547-C3E8-4682-B1AE-DE0A9E715197}"/>
    <dgm:cxn modelId="{0213C30B-4201-429A-ACBE-3C9EDAE8400E}" type="presOf" srcId="{42878D02-F40A-4A62-A3CB-A22CC87FDB64}" destId="{4B05CF2A-45AF-4FB4-9086-255432E322BD}" srcOrd="0" destOrd="0" presId="urn:microsoft.com/office/officeart/2005/8/layout/hierarchy3"/>
    <dgm:cxn modelId="{A7CB2CB1-E097-47F3-883D-583C373D1697}" srcId="{96638906-B5ED-4D91-BC1E-0478378CABB3}" destId="{1D96E6E6-1352-4FC0-902A-77CF24D2FAB7}" srcOrd="3" destOrd="0" parTransId="{B3EF5E08-DEAC-4A92-B2A9-A37140440296}" sibTransId="{DF1B702D-3CDC-4DA9-AE0D-2A8D683EFF17}"/>
    <dgm:cxn modelId="{F34FAD47-17AA-437D-98BC-0706A34F9D0B}" type="presOf" srcId="{92F889A1-369D-4B32-8F7D-D9AE30E9DACA}" destId="{C4002CB9-73BA-41C7-8277-57C62D357CE7}" srcOrd="0" destOrd="0" presId="urn:microsoft.com/office/officeart/2005/8/layout/hierarchy3"/>
    <dgm:cxn modelId="{1C8BE3AF-204B-4D81-B742-39E9A5767E52}" type="presOf" srcId="{04B52386-63AF-4443-A48E-C026EAE09D43}" destId="{D2E9ECE0-3CD3-4EEF-9A9F-C67ECB13C6AE}" srcOrd="0" destOrd="0" presId="urn:microsoft.com/office/officeart/2005/8/layout/hierarchy3"/>
    <dgm:cxn modelId="{19207E00-432A-4CA1-9203-826AACC2BEAF}" type="presOf" srcId="{96638906-B5ED-4D91-BC1E-0478378CABB3}" destId="{296BF8D8-B07F-4F02-AE16-76AA2A9E6251}" srcOrd="1" destOrd="0" presId="urn:microsoft.com/office/officeart/2005/8/layout/hierarchy3"/>
    <dgm:cxn modelId="{28242172-80D4-408F-9F90-E6267DF6EF30}" srcId="{C6A10ABF-CF2F-424C-8518-F20EC657A639}" destId="{9938F8BC-75DC-40B1-AD13-69952C366019}" srcOrd="3" destOrd="0" parTransId="{370F8262-22E3-4D0C-BA87-1DE452E1F47F}" sibTransId="{CEB65E7A-7C27-4135-AB45-349BB43AB12E}"/>
    <dgm:cxn modelId="{7B6C5E90-970C-4C79-9A0D-D9F714C2FFB6}" type="presOf" srcId="{2BDE3591-70B9-4BE1-9A17-4D8251A63D4C}" destId="{2F58A85B-CFE8-4870-8672-B6E07C21A191}" srcOrd="0" destOrd="0" presId="urn:microsoft.com/office/officeart/2005/8/layout/hierarchy3"/>
    <dgm:cxn modelId="{83485008-4BD8-4E91-8358-6419FB622006}" type="presOf" srcId="{1D41F2EF-62D6-454B-9AF9-EE5E34198843}" destId="{4883A870-433C-4751-BA17-B850D9D7D743}" srcOrd="0" destOrd="0" presId="urn:microsoft.com/office/officeart/2005/8/layout/hierarchy3"/>
    <dgm:cxn modelId="{D8697DAA-8569-4B70-9665-A498C3DFC0E6}" type="presOf" srcId="{3D5CDE22-591A-4A06-9DFF-64EEAB0B4087}" destId="{B4A23BAD-4733-4B76-A780-51FDCD12042A}" srcOrd="0" destOrd="0" presId="urn:microsoft.com/office/officeart/2005/8/layout/hierarchy3"/>
    <dgm:cxn modelId="{20F0F86C-3527-4757-A0B6-C430DD634F19}" type="presOf" srcId="{C05CD88F-BDF5-44A5-B2DC-EC14F66F1F73}" destId="{667E761D-3384-48C4-B398-C1ECA9F22628}" srcOrd="0" destOrd="0" presId="urn:microsoft.com/office/officeart/2005/8/layout/hierarchy3"/>
    <dgm:cxn modelId="{8A6699B6-2188-466A-8867-BA08A6115FF3}" type="presOf" srcId="{5A6E7A03-21A1-46F8-B493-0AA145BB9F83}" destId="{1D2DDB70-CE8F-495B-9220-0512453CC0E5}" srcOrd="0" destOrd="0" presId="urn:microsoft.com/office/officeart/2005/8/layout/hierarchy3"/>
    <dgm:cxn modelId="{D7B43AAE-DA46-48CD-83E7-C33EFEB15A16}" type="presOf" srcId="{B3EF5E08-DEAC-4A92-B2A9-A37140440296}" destId="{C05BB756-91C3-4C04-BB1E-D5FBB60EF875}" srcOrd="0" destOrd="0" presId="urn:microsoft.com/office/officeart/2005/8/layout/hierarchy3"/>
    <dgm:cxn modelId="{5A7538B8-184E-4953-8322-499C64B1F1B9}" type="presOf" srcId="{84D5C166-531A-4A3D-84BE-3D13D0355B1B}" destId="{D5E6CBB1-3A6B-4EB8-BBDA-8F6629A85D50}" srcOrd="0" destOrd="0" presId="urn:microsoft.com/office/officeart/2005/8/layout/hierarchy3"/>
    <dgm:cxn modelId="{4D2E8B54-BF1C-4D45-AE75-79DFBF73635D}" type="presOf" srcId="{E8928DE7-C6D4-4FE3-BDD8-DBF67703F8A4}" destId="{F2D1AFD3-75D5-40F8-AB86-6EE35EF08B42}" srcOrd="0" destOrd="0" presId="urn:microsoft.com/office/officeart/2005/8/layout/hierarchy3"/>
    <dgm:cxn modelId="{8756B519-4C91-4BBA-8D82-CF9541CEF118}" type="presOf" srcId="{402AF8CD-CC91-4B66-8487-B8F3F455071D}" destId="{8714761F-8E8F-41DD-A962-799A704A4CF9}" srcOrd="0" destOrd="0" presId="urn:microsoft.com/office/officeart/2005/8/layout/hierarchy3"/>
    <dgm:cxn modelId="{51B768E7-BE1F-45F0-A39B-225BB70C1701}" type="presOf" srcId="{370F8262-22E3-4D0C-BA87-1DE452E1F47F}" destId="{48647FA8-CA17-4612-B71B-F7F5685144BE}" srcOrd="0" destOrd="0" presId="urn:microsoft.com/office/officeart/2005/8/layout/hierarchy3"/>
    <dgm:cxn modelId="{F74FA0A7-24F0-4708-A510-4D5F6A2682E4}" srcId="{ECB78EAC-2875-4CB5-B7F4-0B9E16DC6C2F}" destId="{BB430F01-202F-4142-924E-D998A90B676C}" srcOrd="2" destOrd="0" parTransId="{A73C863B-F275-4015-8B54-81AA325533A6}" sibTransId="{08F2F8FB-626F-43DC-AE68-1F7073BB5D2D}"/>
    <dgm:cxn modelId="{7C7528A8-AE49-4B88-9EB2-3CDF94B3067B}" type="presOf" srcId="{5603B31F-0CF3-4276-ACCA-C4A71E34D176}" destId="{FB3C94DE-73FE-490B-9C7D-3CE5B59019EA}" srcOrd="0" destOrd="0" presId="urn:microsoft.com/office/officeart/2005/8/layout/hierarchy3"/>
    <dgm:cxn modelId="{54A156B4-DA74-4E44-AE53-C1D73CE8EFCA}" type="presOf" srcId="{1D96E6E6-1352-4FC0-902A-77CF24D2FAB7}" destId="{508C04AA-9000-4B93-9DDA-7417D5736DEA}" srcOrd="0" destOrd="0" presId="urn:microsoft.com/office/officeart/2005/8/layout/hierarchy3"/>
    <dgm:cxn modelId="{022E06D8-8245-49F6-B681-A4EB85918537}" srcId="{96638906-B5ED-4D91-BC1E-0478378CABB3}" destId="{F383F00D-B2D8-4E4F-A953-222863264FDA}" srcOrd="0" destOrd="0" parTransId="{C05CD88F-BDF5-44A5-B2DC-EC14F66F1F73}" sibTransId="{E42838D7-4F92-48B2-A671-4F22CE04E83C}"/>
    <dgm:cxn modelId="{1C18E41D-CED9-4212-9322-83D7E2FBE0B4}" type="presOf" srcId="{4CFD61B9-CD67-45D9-93F7-C14CFCF44EA6}" destId="{72C80DCE-9D7B-4D7C-9C67-1B0E727F17E1}" srcOrd="0" destOrd="0" presId="urn:microsoft.com/office/officeart/2005/8/layout/hierarchy3"/>
    <dgm:cxn modelId="{7292D7C7-A4BF-4C08-BA0E-A40C84ABF12F}" type="presParOf" srcId="{F2D1AFD3-75D5-40F8-AB86-6EE35EF08B42}" destId="{59333641-152D-47F6-BA45-303D9F4105CD}" srcOrd="0" destOrd="0" presId="urn:microsoft.com/office/officeart/2005/8/layout/hierarchy3"/>
    <dgm:cxn modelId="{43542A79-3B2C-45C6-8781-DAF3F6DA3CC3}" type="presParOf" srcId="{59333641-152D-47F6-BA45-303D9F4105CD}" destId="{5842D64F-298B-423E-9FC2-B50A1B754224}" srcOrd="0" destOrd="0" presId="urn:microsoft.com/office/officeart/2005/8/layout/hierarchy3"/>
    <dgm:cxn modelId="{64A27DD4-E84F-42B5-B859-5548FF6F76D1}" type="presParOf" srcId="{5842D64F-298B-423E-9FC2-B50A1B754224}" destId="{4B05CF2A-45AF-4FB4-9086-255432E322BD}" srcOrd="0" destOrd="0" presId="urn:microsoft.com/office/officeart/2005/8/layout/hierarchy3"/>
    <dgm:cxn modelId="{1157B4A5-2C5C-47B0-8AFF-212641F47A4E}" type="presParOf" srcId="{5842D64F-298B-423E-9FC2-B50A1B754224}" destId="{B28D4AF3-EFB8-4224-96EF-F0E54B201F07}" srcOrd="1" destOrd="0" presId="urn:microsoft.com/office/officeart/2005/8/layout/hierarchy3"/>
    <dgm:cxn modelId="{CCA21589-2586-47E6-9436-F82D97FC2AAE}" type="presParOf" srcId="{59333641-152D-47F6-BA45-303D9F4105CD}" destId="{82EF708C-2479-47E0-B207-CD0FC5817608}" srcOrd="1" destOrd="0" presId="urn:microsoft.com/office/officeart/2005/8/layout/hierarchy3"/>
    <dgm:cxn modelId="{6DADF542-27C3-4B44-A5B6-A1EEE714B776}" type="presParOf" srcId="{82EF708C-2479-47E0-B207-CD0FC5817608}" destId="{72C80DCE-9D7B-4D7C-9C67-1B0E727F17E1}" srcOrd="0" destOrd="0" presId="urn:microsoft.com/office/officeart/2005/8/layout/hierarchy3"/>
    <dgm:cxn modelId="{B11353B0-5A35-4A9F-BF4E-BA3BB45E2352}" type="presParOf" srcId="{82EF708C-2479-47E0-B207-CD0FC5817608}" destId="{3BBA801D-E213-491E-88C8-689D922BCB66}" srcOrd="1" destOrd="0" presId="urn:microsoft.com/office/officeart/2005/8/layout/hierarchy3"/>
    <dgm:cxn modelId="{CD4A7972-C614-49BC-BD52-995361DF2995}" type="presParOf" srcId="{82EF708C-2479-47E0-B207-CD0FC5817608}" destId="{752F4A35-CF45-48D2-98BD-25AF9CA98104}" srcOrd="2" destOrd="0" presId="urn:microsoft.com/office/officeart/2005/8/layout/hierarchy3"/>
    <dgm:cxn modelId="{C173F82B-0FD6-4ED2-8FA7-F49E8C1E1D55}" type="presParOf" srcId="{82EF708C-2479-47E0-B207-CD0FC5817608}" destId="{4883A870-433C-4751-BA17-B850D9D7D743}" srcOrd="3" destOrd="0" presId="urn:microsoft.com/office/officeart/2005/8/layout/hierarchy3"/>
    <dgm:cxn modelId="{4DE498F7-41E9-4DB9-A2F1-F318E5FAED0D}" type="presParOf" srcId="{82EF708C-2479-47E0-B207-CD0FC5817608}" destId="{D5E6CBB1-3A6B-4EB8-BBDA-8F6629A85D50}" srcOrd="4" destOrd="0" presId="urn:microsoft.com/office/officeart/2005/8/layout/hierarchy3"/>
    <dgm:cxn modelId="{F40902F6-3F0D-41C9-8DF9-65DE036E7B86}" type="presParOf" srcId="{82EF708C-2479-47E0-B207-CD0FC5817608}" destId="{07C6A11C-9409-41C2-96F4-B46B8EEFC8EA}" srcOrd="5" destOrd="0" presId="urn:microsoft.com/office/officeart/2005/8/layout/hierarchy3"/>
    <dgm:cxn modelId="{9A369BFF-27CA-4045-A501-4CEED25A2EEC}" type="presParOf" srcId="{F2D1AFD3-75D5-40F8-AB86-6EE35EF08B42}" destId="{EF757707-38F3-4333-A1EA-5CCF0D506F7E}" srcOrd="1" destOrd="0" presId="urn:microsoft.com/office/officeart/2005/8/layout/hierarchy3"/>
    <dgm:cxn modelId="{D7E7911A-4B31-4255-961E-A91D2D1AFD1B}" type="presParOf" srcId="{EF757707-38F3-4333-A1EA-5CCF0D506F7E}" destId="{9B1515CD-EC65-494C-B818-E6196BF29A52}" srcOrd="0" destOrd="0" presId="urn:microsoft.com/office/officeart/2005/8/layout/hierarchy3"/>
    <dgm:cxn modelId="{04ACFCD5-9E78-44A1-B69F-4A26C80D9C28}" type="presParOf" srcId="{9B1515CD-EC65-494C-B818-E6196BF29A52}" destId="{608E2796-1675-48D0-91DC-D822A52E0089}" srcOrd="0" destOrd="0" presId="urn:microsoft.com/office/officeart/2005/8/layout/hierarchy3"/>
    <dgm:cxn modelId="{8B5D4C29-163C-478A-A4E6-A7C659D5A713}" type="presParOf" srcId="{9B1515CD-EC65-494C-B818-E6196BF29A52}" destId="{296BF8D8-B07F-4F02-AE16-76AA2A9E6251}" srcOrd="1" destOrd="0" presId="urn:microsoft.com/office/officeart/2005/8/layout/hierarchy3"/>
    <dgm:cxn modelId="{4445C908-21E0-4141-98F4-06CF27BE93E6}" type="presParOf" srcId="{EF757707-38F3-4333-A1EA-5CCF0D506F7E}" destId="{00E9C15A-8719-4FED-BE86-C8386A867683}" srcOrd="1" destOrd="0" presId="urn:microsoft.com/office/officeart/2005/8/layout/hierarchy3"/>
    <dgm:cxn modelId="{990BE5E5-46AB-4F2A-8BDD-D6685A1E3DA1}" type="presParOf" srcId="{00E9C15A-8719-4FED-BE86-C8386A867683}" destId="{667E761D-3384-48C4-B398-C1ECA9F22628}" srcOrd="0" destOrd="0" presId="urn:microsoft.com/office/officeart/2005/8/layout/hierarchy3"/>
    <dgm:cxn modelId="{81034098-DFAB-4E04-8B84-B4E9728D6F68}" type="presParOf" srcId="{00E9C15A-8719-4FED-BE86-C8386A867683}" destId="{CFEEE536-02D7-4F7F-BB3F-FDBCB95B9CBD}" srcOrd="1" destOrd="0" presId="urn:microsoft.com/office/officeart/2005/8/layout/hierarchy3"/>
    <dgm:cxn modelId="{E1D9914D-9FA1-4FB0-85F7-7FF48D4E866F}" type="presParOf" srcId="{00E9C15A-8719-4FED-BE86-C8386A867683}" destId="{8714761F-8E8F-41DD-A962-799A704A4CF9}" srcOrd="2" destOrd="0" presId="urn:microsoft.com/office/officeart/2005/8/layout/hierarchy3"/>
    <dgm:cxn modelId="{ED3DD858-8424-4973-867E-3A1CABD0C7B8}" type="presParOf" srcId="{00E9C15A-8719-4FED-BE86-C8386A867683}" destId="{C2DE9F0C-07E9-4BF0-91C0-AFF23BEA9B52}" srcOrd="3" destOrd="0" presId="urn:microsoft.com/office/officeart/2005/8/layout/hierarchy3"/>
    <dgm:cxn modelId="{7D8940D6-CCD3-4F0F-BF16-5AFE70AB47DA}" type="presParOf" srcId="{00E9C15A-8719-4FED-BE86-C8386A867683}" destId="{B9C28640-53C9-4BA3-8DA2-4F9F92B6704C}" srcOrd="4" destOrd="0" presId="urn:microsoft.com/office/officeart/2005/8/layout/hierarchy3"/>
    <dgm:cxn modelId="{2F557144-4CD7-46E1-8A24-1E2C7AFAB1D9}" type="presParOf" srcId="{00E9C15A-8719-4FED-BE86-C8386A867683}" destId="{FB3C94DE-73FE-490B-9C7D-3CE5B59019EA}" srcOrd="5" destOrd="0" presId="urn:microsoft.com/office/officeart/2005/8/layout/hierarchy3"/>
    <dgm:cxn modelId="{AABE078D-A367-4A17-B9A3-FF1D481EF588}" type="presParOf" srcId="{00E9C15A-8719-4FED-BE86-C8386A867683}" destId="{C05BB756-91C3-4C04-BB1E-D5FBB60EF875}" srcOrd="6" destOrd="0" presId="urn:microsoft.com/office/officeart/2005/8/layout/hierarchy3"/>
    <dgm:cxn modelId="{EA7F381F-5967-4CAF-895E-6CE84B77460C}" type="presParOf" srcId="{00E9C15A-8719-4FED-BE86-C8386A867683}" destId="{508C04AA-9000-4B93-9DDA-7417D5736DEA}" srcOrd="7" destOrd="0" presId="urn:microsoft.com/office/officeart/2005/8/layout/hierarchy3"/>
    <dgm:cxn modelId="{2F590C93-E167-4B4E-B856-A5EC96CD38DD}" type="presParOf" srcId="{F2D1AFD3-75D5-40F8-AB86-6EE35EF08B42}" destId="{27B423EE-7AF3-4B4F-804A-7746A3D2D6A2}" srcOrd="2" destOrd="0" presId="urn:microsoft.com/office/officeart/2005/8/layout/hierarchy3"/>
    <dgm:cxn modelId="{5F03730C-9FF8-4427-B667-0643EC24A66B}" type="presParOf" srcId="{27B423EE-7AF3-4B4F-804A-7746A3D2D6A2}" destId="{BEABB0F0-DD41-4AF8-AB12-842658709C2D}" srcOrd="0" destOrd="0" presId="urn:microsoft.com/office/officeart/2005/8/layout/hierarchy3"/>
    <dgm:cxn modelId="{506BD87C-C46C-48D4-911A-C2D92ED4D176}" type="presParOf" srcId="{BEABB0F0-DD41-4AF8-AB12-842658709C2D}" destId="{35E2DC0B-16D8-47BB-8B2A-EC9B4904F16B}" srcOrd="0" destOrd="0" presId="urn:microsoft.com/office/officeart/2005/8/layout/hierarchy3"/>
    <dgm:cxn modelId="{159AAD9D-822D-4838-A51A-26670F9E4868}" type="presParOf" srcId="{BEABB0F0-DD41-4AF8-AB12-842658709C2D}" destId="{5884FC4C-E2BE-4737-A34A-182E1C865A70}" srcOrd="1" destOrd="0" presId="urn:microsoft.com/office/officeart/2005/8/layout/hierarchy3"/>
    <dgm:cxn modelId="{70B10AD4-F502-4EA7-908A-FC3DD1CB37E9}" type="presParOf" srcId="{27B423EE-7AF3-4B4F-804A-7746A3D2D6A2}" destId="{334BF1A5-1663-4833-98A5-7A14107ECC45}" srcOrd="1" destOrd="0" presId="urn:microsoft.com/office/officeart/2005/8/layout/hierarchy3"/>
    <dgm:cxn modelId="{0EE83CD5-4299-4B9A-8802-0F60F5E8883F}" type="presParOf" srcId="{334BF1A5-1663-4833-98A5-7A14107ECC45}" destId="{84EDA22D-4DCC-4ADD-9082-DACE6AD0156F}" srcOrd="0" destOrd="0" presId="urn:microsoft.com/office/officeart/2005/8/layout/hierarchy3"/>
    <dgm:cxn modelId="{417219E8-FE95-443D-8340-FFF58168DAF9}" type="presParOf" srcId="{334BF1A5-1663-4833-98A5-7A14107ECC45}" destId="{1B8AA55D-064F-416A-ADCA-60C1B40D5DEA}" srcOrd="1" destOrd="0" presId="urn:microsoft.com/office/officeart/2005/8/layout/hierarchy3"/>
    <dgm:cxn modelId="{4B4CCDA0-12AD-4613-943D-A4E7BABC3695}" type="presParOf" srcId="{334BF1A5-1663-4833-98A5-7A14107ECC45}" destId="{85C7EC51-5F89-46CD-917E-17A20EAE0F62}" srcOrd="2" destOrd="0" presId="urn:microsoft.com/office/officeart/2005/8/layout/hierarchy3"/>
    <dgm:cxn modelId="{DA843301-08D2-442A-95D8-76A84993264A}" type="presParOf" srcId="{334BF1A5-1663-4833-98A5-7A14107ECC45}" destId="{A4DC9A5D-D627-4839-A63F-49CBE73B666E}" srcOrd="3" destOrd="0" presId="urn:microsoft.com/office/officeart/2005/8/layout/hierarchy3"/>
    <dgm:cxn modelId="{8C072F7E-E001-43C4-9356-59CD40B7F4C6}" type="presParOf" srcId="{334BF1A5-1663-4833-98A5-7A14107ECC45}" destId="{B4A23BAD-4733-4B76-A780-51FDCD12042A}" srcOrd="4" destOrd="0" presId="urn:microsoft.com/office/officeart/2005/8/layout/hierarchy3"/>
    <dgm:cxn modelId="{3D751BD1-3DED-466E-B2AB-26B288B5DCF3}" type="presParOf" srcId="{334BF1A5-1663-4833-98A5-7A14107ECC45}" destId="{5B12FDD9-23C0-400A-99AD-E25BF8305CAA}" srcOrd="5" destOrd="0" presId="urn:microsoft.com/office/officeart/2005/8/layout/hierarchy3"/>
    <dgm:cxn modelId="{F698DDB7-EF75-46C0-8AC6-F0BC0CAB5542}" type="presParOf" srcId="{334BF1A5-1663-4833-98A5-7A14107ECC45}" destId="{48647FA8-CA17-4612-B71B-F7F5685144BE}" srcOrd="6" destOrd="0" presId="urn:microsoft.com/office/officeart/2005/8/layout/hierarchy3"/>
    <dgm:cxn modelId="{53CA9868-F07D-4412-ACBD-39A88D8DD124}" type="presParOf" srcId="{334BF1A5-1663-4833-98A5-7A14107ECC45}" destId="{77DA1A96-D8B0-4DD4-96E5-FE6187A6D369}" srcOrd="7" destOrd="0" presId="urn:microsoft.com/office/officeart/2005/8/layout/hierarchy3"/>
    <dgm:cxn modelId="{3ADAC96F-3FA8-4AFC-BC75-8724A8CEF424}" type="presParOf" srcId="{F2D1AFD3-75D5-40F8-AB86-6EE35EF08B42}" destId="{96B8FD3C-2EBD-4D91-A40D-CB21EE0695B0}" srcOrd="3" destOrd="0" presId="urn:microsoft.com/office/officeart/2005/8/layout/hierarchy3"/>
    <dgm:cxn modelId="{5C7C6318-9715-4470-B53C-4ED7AED07AFA}" type="presParOf" srcId="{96B8FD3C-2EBD-4D91-A40D-CB21EE0695B0}" destId="{92CF74DB-9CFE-4D2B-94C9-9910248EDE03}" srcOrd="0" destOrd="0" presId="urn:microsoft.com/office/officeart/2005/8/layout/hierarchy3"/>
    <dgm:cxn modelId="{7D86F7EE-7E2D-4629-B5E2-8E62E4832EB2}" type="presParOf" srcId="{92CF74DB-9CFE-4D2B-94C9-9910248EDE03}" destId="{EE042E3F-B9C1-4BA1-ACDA-72C952A67E29}" srcOrd="0" destOrd="0" presId="urn:microsoft.com/office/officeart/2005/8/layout/hierarchy3"/>
    <dgm:cxn modelId="{FD349193-02E3-4800-BD3B-CC27FAABA511}" type="presParOf" srcId="{92CF74DB-9CFE-4D2B-94C9-9910248EDE03}" destId="{7F78C6B3-AD5D-4A1D-B2AB-32B8AD37B296}" srcOrd="1" destOrd="0" presId="urn:microsoft.com/office/officeart/2005/8/layout/hierarchy3"/>
    <dgm:cxn modelId="{919A7E94-F983-4F89-93B7-80C803712DEF}" type="presParOf" srcId="{96B8FD3C-2EBD-4D91-A40D-CB21EE0695B0}" destId="{9B432817-99C1-4219-8E07-8B7464453BD4}" srcOrd="1" destOrd="0" presId="urn:microsoft.com/office/officeart/2005/8/layout/hierarchy3"/>
    <dgm:cxn modelId="{D6F62F35-FEFE-49D1-B4DD-2F677433D4C1}" type="presParOf" srcId="{9B432817-99C1-4219-8E07-8B7464453BD4}" destId="{A7A0BBDC-D442-4159-847F-E68C900A1E8C}" srcOrd="0" destOrd="0" presId="urn:microsoft.com/office/officeart/2005/8/layout/hierarchy3"/>
    <dgm:cxn modelId="{D82610DC-6726-421E-A3C9-691F6A781EC2}" type="presParOf" srcId="{9B432817-99C1-4219-8E07-8B7464453BD4}" destId="{C6EF40C8-CA1C-4CD1-AB71-BFCA75A3A546}" srcOrd="1" destOrd="0" presId="urn:microsoft.com/office/officeart/2005/8/layout/hierarchy3"/>
    <dgm:cxn modelId="{76F3659D-87D5-4B0D-BD96-870DA095AF40}" type="presParOf" srcId="{9B432817-99C1-4219-8E07-8B7464453BD4}" destId="{3BFCF8FF-928A-422C-8FA6-48892A3FF3D3}" srcOrd="2" destOrd="0" presId="urn:microsoft.com/office/officeart/2005/8/layout/hierarchy3"/>
    <dgm:cxn modelId="{E4E52240-9D8D-4AFE-81C4-1D9E7610AA00}" type="presParOf" srcId="{9B432817-99C1-4219-8E07-8B7464453BD4}" destId="{6D0EFF1E-7B68-4B48-AEAD-936947EC0714}" srcOrd="3" destOrd="0" presId="urn:microsoft.com/office/officeart/2005/8/layout/hierarchy3"/>
    <dgm:cxn modelId="{C17FD535-D9C9-4241-87B1-3F0DF9F0D3F3}" type="presParOf" srcId="{9B432817-99C1-4219-8E07-8B7464453BD4}" destId="{0821E675-FBB6-4E54-ACC3-611CB4B15271}" srcOrd="4" destOrd="0" presId="urn:microsoft.com/office/officeart/2005/8/layout/hierarchy3"/>
    <dgm:cxn modelId="{A1C3848D-A4C8-4F0C-8796-6823A42F1C0E}" type="presParOf" srcId="{9B432817-99C1-4219-8E07-8B7464453BD4}" destId="{7289E250-2CA7-4BF5-A100-B2A1BFAD2FBE}" srcOrd="5" destOrd="0" presId="urn:microsoft.com/office/officeart/2005/8/layout/hierarchy3"/>
    <dgm:cxn modelId="{6F6C7511-D785-456A-91D8-4F724E287174}" type="presParOf" srcId="{9B432817-99C1-4219-8E07-8B7464453BD4}" destId="{2F47FDC9-1777-46DE-8870-D57251624CB7}" srcOrd="6" destOrd="0" presId="urn:microsoft.com/office/officeart/2005/8/layout/hierarchy3"/>
    <dgm:cxn modelId="{FEAB07E5-EED9-4D19-95B8-C202EAEF3187}" type="presParOf" srcId="{9B432817-99C1-4219-8E07-8B7464453BD4}" destId="{FC5A3B46-5519-48E8-9B60-5ED9EED05584}" srcOrd="7" destOrd="0" presId="urn:microsoft.com/office/officeart/2005/8/layout/hierarchy3"/>
    <dgm:cxn modelId="{C99AE2AB-155C-4D81-956E-EA4BDDC97AF4}" type="presParOf" srcId="{F2D1AFD3-75D5-40F8-AB86-6EE35EF08B42}" destId="{403DE387-6369-4E4D-BFED-78C881CFD4A3}" srcOrd="4" destOrd="0" presId="urn:microsoft.com/office/officeart/2005/8/layout/hierarchy3"/>
    <dgm:cxn modelId="{10F764B9-8729-49F6-99B7-5588B7F051F9}" type="presParOf" srcId="{403DE387-6369-4E4D-BFED-78C881CFD4A3}" destId="{FC21E796-74DF-4BDC-87AC-CABB454B2702}" srcOrd="0" destOrd="0" presId="urn:microsoft.com/office/officeart/2005/8/layout/hierarchy3"/>
    <dgm:cxn modelId="{A9C8E9FE-9F13-4E7E-9E1B-772DB53742D1}" type="presParOf" srcId="{FC21E796-74DF-4BDC-87AC-CABB454B2702}" destId="{1C7B984F-7A27-4125-9369-22F6EFFE25C2}" srcOrd="0" destOrd="0" presId="urn:microsoft.com/office/officeart/2005/8/layout/hierarchy3"/>
    <dgm:cxn modelId="{8E76A1E3-311E-42A5-A2F9-0E905A995FD7}" type="presParOf" srcId="{FC21E796-74DF-4BDC-87AC-CABB454B2702}" destId="{47329CFF-D46A-44FE-8EAA-E5D1BBEEB9BC}" srcOrd="1" destOrd="0" presId="urn:microsoft.com/office/officeart/2005/8/layout/hierarchy3"/>
    <dgm:cxn modelId="{D65BF49E-CD3A-424F-97A0-B57A603A1E19}" type="presParOf" srcId="{403DE387-6369-4E4D-BFED-78C881CFD4A3}" destId="{6EC108D3-4C3B-4E4B-A965-80DF7B3012B1}" srcOrd="1" destOrd="0" presId="urn:microsoft.com/office/officeart/2005/8/layout/hierarchy3"/>
    <dgm:cxn modelId="{77435382-AE27-48AD-A598-0C1F4617F5C5}" type="presParOf" srcId="{6EC108D3-4C3B-4E4B-A965-80DF7B3012B1}" destId="{5740AD47-5BF4-40C1-9D6B-41453A11D081}" srcOrd="0" destOrd="0" presId="urn:microsoft.com/office/officeart/2005/8/layout/hierarchy3"/>
    <dgm:cxn modelId="{8DEB4717-0B7C-4798-B6E6-8D2CA994EBC5}" type="presParOf" srcId="{6EC108D3-4C3B-4E4B-A965-80DF7B3012B1}" destId="{8EC9CFA2-A76B-4A7B-80FA-666B7F05A283}" srcOrd="1" destOrd="0" presId="urn:microsoft.com/office/officeart/2005/8/layout/hierarchy3"/>
    <dgm:cxn modelId="{629D5950-4933-4E38-BE0F-CB9A010D6F09}" type="presParOf" srcId="{6EC108D3-4C3B-4E4B-A965-80DF7B3012B1}" destId="{1FAC3266-C7B4-4BA1-A326-9D3AC4C09580}" srcOrd="2" destOrd="0" presId="urn:microsoft.com/office/officeart/2005/8/layout/hierarchy3"/>
    <dgm:cxn modelId="{08968FA7-BFA6-423B-B337-3A11DD0A3482}" type="presParOf" srcId="{6EC108D3-4C3B-4E4B-A965-80DF7B3012B1}" destId="{C4002CB9-73BA-41C7-8277-57C62D357CE7}" srcOrd="3" destOrd="0" presId="urn:microsoft.com/office/officeart/2005/8/layout/hierarchy3"/>
    <dgm:cxn modelId="{6C7E174D-1E9B-4AC7-9EFF-60FBBD628B43}" type="presParOf" srcId="{6EC108D3-4C3B-4E4B-A965-80DF7B3012B1}" destId="{D2E9ECE0-3CD3-4EEF-9A9F-C67ECB13C6AE}" srcOrd="4" destOrd="0" presId="urn:microsoft.com/office/officeart/2005/8/layout/hierarchy3"/>
    <dgm:cxn modelId="{39D73757-EB4A-4FA9-BC1B-FAA24D6AD929}" type="presParOf" srcId="{6EC108D3-4C3B-4E4B-A965-80DF7B3012B1}" destId="{F346B219-613F-414A-9D20-FF5F8C279061}" srcOrd="5" destOrd="0" presId="urn:microsoft.com/office/officeart/2005/8/layout/hierarchy3"/>
    <dgm:cxn modelId="{FF8183CA-E1CB-4829-81A0-696D27FA63F1}" type="presParOf" srcId="{6EC108D3-4C3B-4E4B-A965-80DF7B3012B1}" destId="{2F58A85B-CFE8-4870-8672-B6E07C21A191}" srcOrd="6" destOrd="0" presId="urn:microsoft.com/office/officeart/2005/8/layout/hierarchy3"/>
    <dgm:cxn modelId="{9B3DD19D-FFAB-4711-9ED0-975B3A30683E}" type="presParOf" srcId="{6EC108D3-4C3B-4E4B-A965-80DF7B3012B1}" destId="{1D2DDB70-CE8F-495B-9220-0512453CC0E5}"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5CF2A-45AF-4FB4-9086-255432E322BD}">
      <dsp:nvSpPr>
        <dsp:cNvPr id="0" name=""/>
        <dsp:cNvSpPr/>
      </dsp:nvSpPr>
      <dsp:spPr>
        <a:xfrm>
          <a:off x="4184" y="249938"/>
          <a:ext cx="1426763" cy="71338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Regional Development Policy Committee + 3 WPs</a:t>
          </a:r>
          <a:endParaRPr lang="en-GB" sz="1200" kern="1200" dirty="0"/>
        </a:p>
      </dsp:txBody>
      <dsp:txXfrm>
        <a:off x="25078" y="270832"/>
        <a:ext cx="1384975" cy="671593"/>
      </dsp:txXfrm>
    </dsp:sp>
    <dsp:sp modelId="{72C80DCE-9D7B-4D7C-9C67-1B0E727F17E1}">
      <dsp:nvSpPr>
        <dsp:cNvPr id="0" name=""/>
        <dsp:cNvSpPr/>
      </dsp:nvSpPr>
      <dsp:spPr>
        <a:xfrm>
          <a:off x="146860" y="963320"/>
          <a:ext cx="142676" cy="535036"/>
        </a:xfrm>
        <a:custGeom>
          <a:avLst/>
          <a:gdLst/>
          <a:ahLst/>
          <a:cxnLst/>
          <a:rect l="0" t="0" r="0" b="0"/>
          <a:pathLst>
            <a:path>
              <a:moveTo>
                <a:pt x="0" y="0"/>
              </a:moveTo>
              <a:lnTo>
                <a:pt x="0" y="535036"/>
              </a:lnTo>
              <a:lnTo>
                <a:pt x="142676" y="53503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A801D-E213-491E-88C8-689D922BCB66}">
      <dsp:nvSpPr>
        <dsp:cNvPr id="0" name=""/>
        <dsp:cNvSpPr/>
      </dsp:nvSpPr>
      <dsp:spPr>
        <a:xfrm>
          <a:off x="289536" y="1141666"/>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Country and  local reviews</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(national, </a:t>
          </a:r>
          <a:r>
            <a:rPr lang="fr-FR" sz="900" b="0" kern="1200" dirty="0" err="1" smtClean="0">
              <a:solidFill>
                <a:schemeClr val="tx1"/>
              </a:solidFill>
              <a:latin typeface="Arial Narrow" panose="020B0606020202030204" pitchFamily="34" charset="0"/>
            </a:rPr>
            <a:t>urban</a:t>
          </a:r>
          <a:r>
            <a:rPr lang="fr-FR" sz="900" b="0" kern="1200" dirty="0" smtClean="0">
              <a:solidFill>
                <a:schemeClr val="tx1"/>
              </a:solidFill>
              <a:latin typeface="Arial Narrow" panose="020B0606020202030204" pitchFamily="34" charset="0"/>
            </a:rPr>
            <a:t>, rural, </a:t>
          </a:r>
          <a:r>
            <a:rPr lang="fr-FR" sz="900" b="0" kern="1200" dirty="0" err="1" smtClean="0">
              <a:solidFill>
                <a:schemeClr val="tx1"/>
              </a:solidFill>
              <a:latin typeface="Arial Narrow" panose="020B0606020202030204" pitchFamily="34" charset="0"/>
            </a:rPr>
            <a:t>metro</a:t>
          </a:r>
          <a:r>
            <a:rPr lang="fr-FR" sz="900" b="0" kern="1200" dirty="0" smtClean="0">
              <a:solidFill>
                <a:schemeClr val="tx1"/>
              </a:solidFill>
              <a:latin typeface="Arial Narrow" panose="020B0606020202030204" pitchFamily="34" charset="0"/>
            </a:rPr>
            <a:t>, MLG, etc. )</a:t>
          </a:r>
          <a:endParaRPr lang="en-GB" sz="900" b="1" kern="1200" dirty="0">
            <a:solidFill>
              <a:schemeClr val="tx1"/>
            </a:solidFill>
          </a:endParaRPr>
        </a:p>
      </dsp:txBody>
      <dsp:txXfrm>
        <a:off x="310430" y="1162560"/>
        <a:ext cx="1099623" cy="671593"/>
      </dsp:txXfrm>
    </dsp:sp>
    <dsp:sp modelId="{752F4A35-CF45-48D2-98BD-25AF9CA98104}">
      <dsp:nvSpPr>
        <dsp:cNvPr id="0" name=""/>
        <dsp:cNvSpPr/>
      </dsp:nvSpPr>
      <dsp:spPr>
        <a:xfrm>
          <a:off x="146860" y="963320"/>
          <a:ext cx="142676" cy="1426763"/>
        </a:xfrm>
        <a:custGeom>
          <a:avLst/>
          <a:gdLst/>
          <a:ahLst/>
          <a:cxnLst/>
          <a:rect l="0" t="0" r="0" b="0"/>
          <a:pathLst>
            <a:path>
              <a:moveTo>
                <a:pt x="0" y="0"/>
              </a:moveTo>
              <a:lnTo>
                <a:pt x="0" y="1426763"/>
              </a:lnTo>
              <a:lnTo>
                <a:pt x="142676" y="142676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3A870-433C-4751-BA17-B850D9D7D743}">
      <dsp:nvSpPr>
        <dsp:cNvPr id="0" name=""/>
        <dsp:cNvSpPr/>
      </dsp:nvSpPr>
      <dsp:spPr>
        <a:xfrm>
          <a:off x="289536" y="2033393"/>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625015"/>
              <a:satOff val="-938"/>
              <a:lumOff val="-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en-GB" sz="900" b="0" kern="1200" dirty="0" smtClean="0">
              <a:solidFill>
                <a:schemeClr val="tx1"/>
              </a:solidFill>
              <a:latin typeface="Arial Narrow" panose="020B0606020202030204" pitchFamily="34" charset="0"/>
            </a:rPr>
            <a:t>(subnational finance, multi-level governance, land use, green growth, migration) </a:t>
          </a:r>
          <a:endParaRPr lang="en-GB" sz="900" b="1" kern="1200" dirty="0">
            <a:solidFill>
              <a:schemeClr val="tx1"/>
            </a:solidFill>
          </a:endParaRPr>
        </a:p>
      </dsp:txBody>
      <dsp:txXfrm>
        <a:off x="310430" y="2054287"/>
        <a:ext cx="1099623" cy="671593"/>
      </dsp:txXfrm>
    </dsp:sp>
    <dsp:sp modelId="{D5E6CBB1-3A6B-4EB8-BBDA-8F6629A85D50}">
      <dsp:nvSpPr>
        <dsp:cNvPr id="0" name=""/>
        <dsp:cNvSpPr/>
      </dsp:nvSpPr>
      <dsp:spPr>
        <a:xfrm>
          <a:off x="146860" y="963320"/>
          <a:ext cx="142676" cy="2318491"/>
        </a:xfrm>
        <a:custGeom>
          <a:avLst/>
          <a:gdLst/>
          <a:ahLst/>
          <a:cxnLst/>
          <a:rect l="0" t="0" r="0" b="0"/>
          <a:pathLst>
            <a:path>
              <a:moveTo>
                <a:pt x="0" y="0"/>
              </a:moveTo>
              <a:lnTo>
                <a:pt x="0" y="2318491"/>
              </a:lnTo>
              <a:lnTo>
                <a:pt x="142676" y="231849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6A11C-9409-41C2-96F4-B46B8EEFC8EA}">
      <dsp:nvSpPr>
        <dsp:cNvPr id="0" name=""/>
        <dsp:cNvSpPr/>
      </dsp:nvSpPr>
      <dsp:spPr>
        <a:xfrm>
          <a:off x="289536" y="2925121"/>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250029"/>
              <a:satOff val="-1876"/>
              <a:lumOff val="-3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Statistics</a:t>
          </a:r>
        </a:p>
        <a:p>
          <a:pPr lvl="0" algn="ctr" defTabSz="400050">
            <a:lnSpc>
              <a:spcPct val="90000"/>
            </a:lnSpc>
            <a:spcBef>
              <a:spcPct val="0"/>
            </a:spcBef>
            <a:spcAft>
              <a:spcPct val="35000"/>
            </a:spcAft>
          </a:pPr>
          <a:r>
            <a:rPr lang="en-GB" sz="900" b="0" kern="1200" dirty="0" smtClean="0">
              <a:solidFill>
                <a:schemeClr val="tx1"/>
              </a:solidFill>
              <a:latin typeface="Arial Narrow" panose="020B0606020202030204" pitchFamily="34" charset="0"/>
            </a:rPr>
            <a:t>(regional, metropolitan, well-being)</a:t>
          </a:r>
          <a:endParaRPr lang="en-GB" sz="900" b="1" kern="1200" dirty="0">
            <a:solidFill>
              <a:schemeClr val="tx1"/>
            </a:solidFill>
          </a:endParaRPr>
        </a:p>
      </dsp:txBody>
      <dsp:txXfrm>
        <a:off x="310430" y="2946015"/>
        <a:ext cx="1099623" cy="671593"/>
      </dsp:txXfrm>
    </dsp:sp>
    <dsp:sp modelId="{608E2796-1675-48D0-91DC-D822A52E0089}">
      <dsp:nvSpPr>
        <dsp:cNvPr id="0" name=""/>
        <dsp:cNvSpPr/>
      </dsp:nvSpPr>
      <dsp:spPr>
        <a:xfrm>
          <a:off x="1787639" y="249938"/>
          <a:ext cx="1426763" cy="713381"/>
        </a:xfrm>
        <a:prstGeom prst="roundRect">
          <a:avLst>
            <a:gd name="adj" fmla="val 10000"/>
          </a:avLst>
        </a:prstGeom>
        <a:solidFill>
          <a:schemeClr val="accent3">
            <a:hueOff val="2812566"/>
            <a:satOff val="-4220"/>
            <a:lumOff val="-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Local Economic and Employment Development (LEED) Programme</a:t>
          </a:r>
          <a:endParaRPr lang="en-GB" sz="1200" b="1" kern="1200" dirty="0">
            <a:solidFill>
              <a:schemeClr val="tx1"/>
            </a:solidFill>
          </a:endParaRPr>
        </a:p>
      </dsp:txBody>
      <dsp:txXfrm>
        <a:off x="1808533" y="270832"/>
        <a:ext cx="1384975" cy="671593"/>
      </dsp:txXfrm>
    </dsp:sp>
    <dsp:sp modelId="{667E761D-3384-48C4-B398-C1ECA9F22628}">
      <dsp:nvSpPr>
        <dsp:cNvPr id="0" name=""/>
        <dsp:cNvSpPr/>
      </dsp:nvSpPr>
      <dsp:spPr>
        <a:xfrm>
          <a:off x="1930315" y="963320"/>
          <a:ext cx="142676" cy="535036"/>
        </a:xfrm>
        <a:custGeom>
          <a:avLst/>
          <a:gdLst/>
          <a:ahLst/>
          <a:cxnLst/>
          <a:rect l="0" t="0" r="0" b="0"/>
          <a:pathLst>
            <a:path>
              <a:moveTo>
                <a:pt x="0" y="0"/>
              </a:moveTo>
              <a:lnTo>
                <a:pt x="0" y="535036"/>
              </a:lnTo>
              <a:lnTo>
                <a:pt x="142676" y="53503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EE536-02D7-4F7F-BB3F-FDBCB95B9CBD}">
      <dsp:nvSpPr>
        <dsp:cNvPr id="0" name=""/>
        <dsp:cNvSpPr/>
      </dsp:nvSpPr>
      <dsp:spPr>
        <a:xfrm>
          <a:off x="2072991" y="1141666"/>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Country</a:t>
          </a:r>
          <a:r>
            <a:rPr lang="en-GB" sz="900" b="1" kern="1200" dirty="0" smtClean="0">
              <a:solidFill>
                <a:schemeClr val="accent6">
                  <a:lumMod val="60000"/>
                  <a:lumOff val="40000"/>
                </a:schemeClr>
              </a:solidFill>
              <a:latin typeface="Arial Narrow" panose="020B0606020202030204" pitchFamily="34" charset="0"/>
            </a:rPr>
            <a:t> </a:t>
          </a:r>
          <a:r>
            <a:rPr lang="en-GB" sz="900" b="1" kern="1200" dirty="0" smtClean="0">
              <a:solidFill>
                <a:schemeClr val="tx1"/>
              </a:solidFill>
              <a:latin typeface="Arial Narrow" panose="020B0606020202030204" pitchFamily="34" charset="0"/>
            </a:rPr>
            <a:t>reviews</a:t>
          </a:r>
        </a:p>
        <a:p>
          <a:pPr lvl="0" algn="ctr" defTabSz="400050">
            <a:lnSpc>
              <a:spcPct val="90000"/>
            </a:lnSpc>
            <a:spcBef>
              <a:spcPct val="0"/>
            </a:spcBef>
            <a:spcAft>
              <a:spcPct val="35000"/>
            </a:spcAft>
          </a:pPr>
          <a:r>
            <a:rPr lang="en-GB" sz="900" kern="1200" dirty="0" smtClean="0">
              <a:solidFill>
                <a:schemeClr val="tx1"/>
              </a:solidFill>
              <a:latin typeface="Arial Narrow" panose="020B0606020202030204" pitchFamily="34" charset="0"/>
            </a:rPr>
            <a:t>(Local Job Creation, </a:t>
          </a:r>
          <a:r>
            <a:rPr lang="en-GB" sz="900" kern="1200" dirty="0" err="1" smtClean="0">
              <a:solidFill>
                <a:schemeClr val="tx1"/>
              </a:solidFill>
              <a:latin typeface="Arial Narrow" panose="020B0606020202030204" pitchFamily="34" charset="0"/>
            </a:rPr>
            <a:t>HEInnovate</a:t>
          </a:r>
          <a:r>
            <a:rPr lang="en-GB" sz="900" kern="1200" dirty="0" smtClean="0">
              <a:solidFill>
                <a:schemeClr val="tx1"/>
              </a:solidFill>
              <a:latin typeface="Arial Narrow" panose="020B0606020202030204" pitchFamily="34" charset="0"/>
            </a:rPr>
            <a:t>, social </a:t>
          </a:r>
          <a:r>
            <a:rPr lang="en-GB" sz="900" kern="1200" dirty="0" err="1" smtClean="0">
              <a:solidFill>
                <a:schemeClr val="tx1"/>
              </a:solidFill>
              <a:latin typeface="Arial Narrow" panose="020B0606020202030204" pitchFamily="34" charset="0"/>
            </a:rPr>
            <a:t>ent</a:t>
          </a:r>
          <a:r>
            <a:rPr lang="en-GB" sz="900" kern="1200" dirty="0" smtClean="0">
              <a:solidFill>
                <a:schemeClr val="tx1"/>
              </a:solidFill>
              <a:latin typeface="Arial Narrow" panose="020B0606020202030204" pitchFamily="34" charset="0"/>
            </a:rPr>
            <a:t>., social inclusion)</a:t>
          </a:r>
          <a:endParaRPr lang="en-GB" sz="900" b="0" kern="1200" dirty="0">
            <a:solidFill>
              <a:schemeClr val="tx1"/>
            </a:solidFill>
          </a:endParaRPr>
        </a:p>
      </dsp:txBody>
      <dsp:txXfrm>
        <a:off x="2093885" y="1162560"/>
        <a:ext cx="1099623" cy="671593"/>
      </dsp:txXfrm>
    </dsp:sp>
    <dsp:sp modelId="{8714761F-8E8F-41DD-A962-799A704A4CF9}">
      <dsp:nvSpPr>
        <dsp:cNvPr id="0" name=""/>
        <dsp:cNvSpPr/>
      </dsp:nvSpPr>
      <dsp:spPr>
        <a:xfrm>
          <a:off x="1930315" y="963320"/>
          <a:ext cx="142676" cy="1332540"/>
        </a:xfrm>
        <a:custGeom>
          <a:avLst/>
          <a:gdLst/>
          <a:ahLst/>
          <a:cxnLst/>
          <a:rect l="0" t="0" r="0" b="0"/>
          <a:pathLst>
            <a:path>
              <a:moveTo>
                <a:pt x="0" y="0"/>
              </a:moveTo>
              <a:lnTo>
                <a:pt x="0" y="1332540"/>
              </a:lnTo>
              <a:lnTo>
                <a:pt x="142676" y="133254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E9F0C-07E9-4BF0-91C0-AFF23BEA9B52}">
      <dsp:nvSpPr>
        <dsp:cNvPr id="0" name=""/>
        <dsp:cNvSpPr/>
      </dsp:nvSpPr>
      <dsp:spPr>
        <a:xfrm>
          <a:off x="2072991" y="1939170"/>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2500059"/>
              <a:satOff val="-3751"/>
              <a:lumOff val="-6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(culture, global </a:t>
          </a:r>
          <a:r>
            <a:rPr lang="fr-FR" sz="900" b="0" kern="1200" dirty="0" err="1" smtClean="0">
              <a:solidFill>
                <a:schemeClr val="tx1"/>
              </a:solidFill>
              <a:latin typeface="Arial Narrow" panose="020B0606020202030204" pitchFamily="34" charset="0"/>
            </a:rPr>
            <a:t>events</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entrepreneurship</a:t>
          </a:r>
          <a:r>
            <a:rPr lang="fr-FR" sz="900" b="0" kern="1200" dirty="0" smtClean="0">
              <a:solidFill>
                <a:schemeClr val="tx1"/>
              </a:solidFill>
              <a:latin typeface="Arial Narrow" panose="020B0606020202030204" pitchFamily="34" charset="0"/>
            </a:rPr>
            <a:t>, social innovation)</a:t>
          </a:r>
          <a:endParaRPr lang="en-GB" sz="900" b="0" kern="1200" dirty="0">
            <a:solidFill>
              <a:schemeClr val="tx1"/>
            </a:solidFill>
          </a:endParaRPr>
        </a:p>
      </dsp:txBody>
      <dsp:txXfrm>
        <a:off x="2093885" y="1960064"/>
        <a:ext cx="1099623" cy="671593"/>
      </dsp:txXfrm>
    </dsp:sp>
    <dsp:sp modelId="{B9C28640-53C9-4BA3-8DA2-4F9F92B6704C}">
      <dsp:nvSpPr>
        <dsp:cNvPr id="0" name=""/>
        <dsp:cNvSpPr/>
      </dsp:nvSpPr>
      <dsp:spPr>
        <a:xfrm>
          <a:off x="1930315" y="963320"/>
          <a:ext cx="142676" cy="2039209"/>
        </a:xfrm>
        <a:custGeom>
          <a:avLst/>
          <a:gdLst/>
          <a:ahLst/>
          <a:cxnLst/>
          <a:rect l="0" t="0" r="0" b="0"/>
          <a:pathLst>
            <a:path>
              <a:moveTo>
                <a:pt x="0" y="0"/>
              </a:moveTo>
              <a:lnTo>
                <a:pt x="0" y="2039209"/>
              </a:lnTo>
              <a:lnTo>
                <a:pt x="142676" y="203920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C94DE-73FE-490B-9C7D-3CE5B59019EA}">
      <dsp:nvSpPr>
        <dsp:cNvPr id="0" name=""/>
        <dsp:cNvSpPr/>
      </dsp:nvSpPr>
      <dsp:spPr>
        <a:xfrm>
          <a:off x="2072991" y="2724553"/>
          <a:ext cx="1141411" cy="55595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3125073"/>
              <a:satOff val="-4689"/>
              <a:lumOff val="-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Trento Centre</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(spatial </a:t>
          </a:r>
          <a:r>
            <a:rPr lang="fr-FR" sz="900" b="0" kern="1200" dirty="0" err="1" smtClean="0">
              <a:solidFill>
                <a:schemeClr val="tx1"/>
              </a:solidFill>
              <a:latin typeface="Arial Narrow" panose="020B0606020202030204" pitchFamily="34" charset="0"/>
            </a:rPr>
            <a:t>productivity</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capacity</a:t>
          </a:r>
          <a:r>
            <a:rPr lang="fr-FR" sz="900" b="0" kern="1200" dirty="0" smtClean="0">
              <a:solidFill>
                <a:schemeClr val="tx1"/>
              </a:solidFill>
              <a:latin typeface="Arial Narrow" panose="020B0606020202030204" pitchFamily="34" charset="0"/>
            </a:rPr>
            <a:t> building)</a:t>
          </a:r>
          <a:endParaRPr lang="en-GB" sz="900" b="0" kern="1200" dirty="0">
            <a:solidFill>
              <a:schemeClr val="tx1"/>
            </a:solidFill>
          </a:endParaRPr>
        </a:p>
      </dsp:txBody>
      <dsp:txXfrm>
        <a:off x="2089274" y="2740836"/>
        <a:ext cx="1108845" cy="523386"/>
      </dsp:txXfrm>
    </dsp:sp>
    <dsp:sp modelId="{C05BB756-91C3-4C04-BB1E-D5FBB60EF875}">
      <dsp:nvSpPr>
        <dsp:cNvPr id="0" name=""/>
        <dsp:cNvSpPr/>
      </dsp:nvSpPr>
      <dsp:spPr>
        <a:xfrm>
          <a:off x="1930315" y="963320"/>
          <a:ext cx="142676" cy="2575537"/>
        </a:xfrm>
        <a:custGeom>
          <a:avLst/>
          <a:gdLst/>
          <a:ahLst/>
          <a:cxnLst/>
          <a:rect l="0" t="0" r="0" b="0"/>
          <a:pathLst>
            <a:path>
              <a:moveTo>
                <a:pt x="0" y="0"/>
              </a:moveTo>
              <a:lnTo>
                <a:pt x="0" y="2575537"/>
              </a:lnTo>
              <a:lnTo>
                <a:pt x="142676" y="257553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C04AA-9000-4B93-9DDA-7417D5736DEA}">
      <dsp:nvSpPr>
        <dsp:cNvPr id="0" name=""/>
        <dsp:cNvSpPr/>
      </dsp:nvSpPr>
      <dsp:spPr>
        <a:xfrm>
          <a:off x="2072991" y="3333296"/>
          <a:ext cx="1141411" cy="41112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Venice Office</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(culture, </a:t>
          </a:r>
          <a:r>
            <a:rPr lang="fr-FR" sz="900" b="0" kern="1200" dirty="0" err="1" smtClean="0">
              <a:solidFill>
                <a:schemeClr val="tx1"/>
              </a:solidFill>
              <a:latin typeface="Arial Narrow" panose="020B0606020202030204" pitchFamily="34" charset="0"/>
            </a:rPr>
            <a:t>creative</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sectors</a:t>
          </a:r>
          <a:r>
            <a:rPr lang="fr-FR" sz="900" b="0" kern="1200" dirty="0" smtClean="0">
              <a:solidFill>
                <a:schemeClr val="tx1"/>
              </a:solidFill>
              <a:latin typeface="Arial Narrow" panose="020B0606020202030204" pitchFamily="34" charset="0"/>
            </a:rPr>
            <a:t>)</a:t>
          </a:r>
          <a:endParaRPr lang="en-GB" sz="900" b="0" kern="1200" dirty="0">
            <a:solidFill>
              <a:schemeClr val="tx1"/>
            </a:solidFill>
          </a:endParaRPr>
        </a:p>
      </dsp:txBody>
      <dsp:txXfrm>
        <a:off x="2085032" y="3345337"/>
        <a:ext cx="1117329" cy="387040"/>
      </dsp:txXfrm>
    </dsp:sp>
    <dsp:sp modelId="{35E2DC0B-16D8-47BB-8B2A-EC9B4904F16B}">
      <dsp:nvSpPr>
        <dsp:cNvPr id="0" name=""/>
        <dsp:cNvSpPr/>
      </dsp:nvSpPr>
      <dsp:spPr>
        <a:xfrm>
          <a:off x="3571094" y="249938"/>
          <a:ext cx="1426763" cy="713381"/>
        </a:xfrm>
        <a:prstGeom prst="roundRect">
          <a:avLst>
            <a:gd name="adj" fmla="val 10000"/>
          </a:avLst>
        </a:prstGeom>
        <a:solidFill>
          <a:schemeClr val="accent3">
            <a:hueOff val="5625132"/>
            <a:satOff val="-8440"/>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Tourism Committee + 1 Working Party</a:t>
          </a:r>
          <a:endParaRPr lang="en-GB" sz="1200" b="1" kern="1200" dirty="0">
            <a:solidFill>
              <a:schemeClr val="tx1"/>
            </a:solidFill>
          </a:endParaRPr>
        </a:p>
      </dsp:txBody>
      <dsp:txXfrm>
        <a:off x="3591988" y="270832"/>
        <a:ext cx="1384975" cy="671593"/>
      </dsp:txXfrm>
    </dsp:sp>
    <dsp:sp modelId="{84EDA22D-4DCC-4ADD-9082-DACE6AD0156F}">
      <dsp:nvSpPr>
        <dsp:cNvPr id="0" name=""/>
        <dsp:cNvSpPr/>
      </dsp:nvSpPr>
      <dsp:spPr>
        <a:xfrm>
          <a:off x="3713770" y="963320"/>
          <a:ext cx="142676" cy="349995"/>
        </a:xfrm>
        <a:custGeom>
          <a:avLst/>
          <a:gdLst/>
          <a:ahLst/>
          <a:cxnLst/>
          <a:rect l="0" t="0" r="0" b="0"/>
          <a:pathLst>
            <a:path>
              <a:moveTo>
                <a:pt x="0" y="0"/>
              </a:moveTo>
              <a:lnTo>
                <a:pt x="0" y="349995"/>
              </a:lnTo>
              <a:lnTo>
                <a:pt x="142676" y="34999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AA55D-064F-416A-ADCA-60C1B40D5DEA}">
      <dsp:nvSpPr>
        <dsp:cNvPr id="0" name=""/>
        <dsp:cNvSpPr/>
      </dsp:nvSpPr>
      <dsp:spPr>
        <a:xfrm>
          <a:off x="3856446" y="1141666"/>
          <a:ext cx="1141411" cy="3433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4375102"/>
              <a:satOff val="-6564"/>
              <a:lumOff val="-10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Monitoring tourism trends and policies</a:t>
          </a:r>
        </a:p>
      </dsp:txBody>
      <dsp:txXfrm>
        <a:off x="3866501" y="1151721"/>
        <a:ext cx="1121301" cy="323190"/>
      </dsp:txXfrm>
    </dsp:sp>
    <dsp:sp modelId="{85C7EC51-5F89-46CD-917E-17A20EAE0F62}">
      <dsp:nvSpPr>
        <dsp:cNvPr id="0" name=""/>
        <dsp:cNvSpPr/>
      </dsp:nvSpPr>
      <dsp:spPr>
        <a:xfrm>
          <a:off x="3713770" y="963320"/>
          <a:ext cx="142676" cy="840478"/>
        </a:xfrm>
        <a:custGeom>
          <a:avLst/>
          <a:gdLst/>
          <a:ahLst/>
          <a:cxnLst/>
          <a:rect l="0" t="0" r="0" b="0"/>
          <a:pathLst>
            <a:path>
              <a:moveTo>
                <a:pt x="0" y="0"/>
              </a:moveTo>
              <a:lnTo>
                <a:pt x="0" y="840478"/>
              </a:lnTo>
              <a:lnTo>
                <a:pt x="142676" y="84047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C9A5D-D627-4839-A63F-49CBE73B666E}">
      <dsp:nvSpPr>
        <dsp:cNvPr id="0" name=""/>
        <dsp:cNvSpPr/>
      </dsp:nvSpPr>
      <dsp:spPr>
        <a:xfrm>
          <a:off x="3856446" y="1663312"/>
          <a:ext cx="1141411" cy="28097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5000117"/>
              <a:satOff val="-7502"/>
              <a:lumOff val="-1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National &amp; local tourism reviews</a:t>
          </a:r>
        </a:p>
      </dsp:txBody>
      <dsp:txXfrm>
        <a:off x="3864675" y="1671541"/>
        <a:ext cx="1124953" cy="264514"/>
      </dsp:txXfrm>
    </dsp:sp>
    <dsp:sp modelId="{B4A23BAD-4733-4B76-A780-51FDCD12042A}">
      <dsp:nvSpPr>
        <dsp:cNvPr id="0" name=""/>
        <dsp:cNvSpPr/>
      </dsp:nvSpPr>
      <dsp:spPr>
        <a:xfrm>
          <a:off x="3713770" y="963320"/>
          <a:ext cx="142676" cy="1516000"/>
        </a:xfrm>
        <a:custGeom>
          <a:avLst/>
          <a:gdLst/>
          <a:ahLst/>
          <a:cxnLst/>
          <a:rect l="0" t="0" r="0" b="0"/>
          <a:pathLst>
            <a:path>
              <a:moveTo>
                <a:pt x="0" y="0"/>
              </a:moveTo>
              <a:lnTo>
                <a:pt x="0" y="1516000"/>
              </a:lnTo>
              <a:lnTo>
                <a:pt x="142676" y="15160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2FDD9-23C0-400A-99AD-E25BF8305CAA}">
      <dsp:nvSpPr>
        <dsp:cNvPr id="0" name=""/>
        <dsp:cNvSpPr/>
      </dsp:nvSpPr>
      <dsp:spPr>
        <a:xfrm>
          <a:off x="3856446" y="2122630"/>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fr-FR" sz="900" b="0" kern="1200" dirty="0" smtClean="0">
              <a:solidFill>
                <a:schemeClr val="tx1"/>
              </a:solidFill>
              <a:latin typeface="Arial Narrow" panose="020B0606020202030204" pitchFamily="34" charset="0"/>
            </a:rPr>
            <a:t>(</a:t>
          </a:r>
          <a:r>
            <a:rPr lang="fr-FR" sz="900" b="0" kern="1200" dirty="0" err="1" smtClean="0">
              <a:solidFill>
                <a:schemeClr val="tx1"/>
              </a:solidFill>
              <a:latin typeface="Arial Narrow" panose="020B0606020202030204" pitchFamily="34" charset="0"/>
            </a:rPr>
            <a:t>megatrends</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investment</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sustainability</a:t>
          </a:r>
          <a:r>
            <a:rPr lang="fr-FR" sz="900" b="0" kern="1200" dirty="0" smtClean="0">
              <a:solidFill>
                <a:schemeClr val="tx1"/>
              </a:solidFill>
              <a:latin typeface="Arial Narrow" panose="020B0606020202030204" pitchFamily="34" charset="0"/>
            </a:rPr>
            <a:t>, value </a:t>
          </a:r>
          <a:r>
            <a:rPr lang="fr-FR" sz="900" b="0" kern="1200" dirty="0" err="1" smtClean="0">
              <a:solidFill>
                <a:schemeClr val="tx1"/>
              </a:solidFill>
              <a:latin typeface="Arial Narrow" panose="020B0606020202030204" pitchFamily="34" charset="0"/>
            </a:rPr>
            <a:t>chains</a:t>
          </a:r>
          <a:r>
            <a:rPr lang="fr-FR" sz="900" b="0" kern="1200" dirty="0" smtClean="0">
              <a:solidFill>
                <a:schemeClr val="tx1"/>
              </a:solidFill>
              <a:latin typeface="Arial Narrow" panose="020B0606020202030204" pitchFamily="34" charset="0"/>
            </a:rPr>
            <a:t>, </a:t>
          </a:r>
          <a:r>
            <a:rPr lang="fr-FR" sz="900" b="0" kern="1200" dirty="0" err="1" smtClean="0">
              <a:solidFill>
                <a:schemeClr val="tx1"/>
              </a:solidFill>
              <a:latin typeface="Arial Narrow" panose="020B0606020202030204" pitchFamily="34" charset="0"/>
            </a:rPr>
            <a:t>trade</a:t>
          </a:r>
          <a:r>
            <a:rPr lang="fr-FR" sz="900" b="0" kern="1200" dirty="0" smtClean="0">
              <a:solidFill>
                <a:schemeClr val="tx1"/>
              </a:solidFill>
              <a:latin typeface="Arial Narrow" panose="020B0606020202030204" pitchFamily="34" charset="0"/>
            </a:rPr>
            <a:t>, transport, </a:t>
          </a:r>
          <a:r>
            <a:rPr lang="fr-FR" sz="900" b="0" kern="1200" dirty="0" err="1" smtClean="0">
              <a:solidFill>
                <a:schemeClr val="tx1"/>
              </a:solidFill>
              <a:latin typeface="Arial Narrow" panose="020B0606020202030204" pitchFamily="34" charset="0"/>
            </a:rPr>
            <a:t>skills</a:t>
          </a:r>
          <a:r>
            <a:rPr lang="fr-FR" sz="900" b="0" kern="1200" smtClean="0">
              <a:solidFill>
                <a:schemeClr val="tx1"/>
              </a:solidFill>
              <a:latin typeface="Arial Narrow" panose="020B0606020202030204" pitchFamily="34" charset="0"/>
            </a:rPr>
            <a:t>, digitalisation)</a:t>
          </a:r>
          <a:endParaRPr lang="en-GB" sz="900" b="1" kern="1200" dirty="0" smtClean="0">
            <a:solidFill>
              <a:schemeClr val="tx1"/>
            </a:solidFill>
            <a:latin typeface="Arial Narrow" panose="020B0606020202030204" pitchFamily="34" charset="0"/>
          </a:endParaRPr>
        </a:p>
      </dsp:txBody>
      <dsp:txXfrm>
        <a:off x="3877340" y="2143524"/>
        <a:ext cx="1099623" cy="671593"/>
      </dsp:txXfrm>
    </dsp:sp>
    <dsp:sp modelId="{48647FA8-CA17-4612-B71B-F7F5685144BE}">
      <dsp:nvSpPr>
        <dsp:cNvPr id="0" name=""/>
        <dsp:cNvSpPr/>
      </dsp:nvSpPr>
      <dsp:spPr>
        <a:xfrm>
          <a:off x="3713770" y="963320"/>
          <a:ext cx="142676" cy="2407728"/>
        </a:xfrm>
        <a:custGeom>
          <a:avLst/>
          <a:gdLst/>
          <a:ahLst/>
          <a:cxnLst/>
          <a:rect l="0" t="0" r="0" b="0"/>
          <a:pathLst>
            <a:path>
              <a:moveTo>
                <a:pt x="0" y="0"/>
              </a:moveTo>
              <a:lnTo>
                <a:pt x="0" y="2407728"/>
              </a:lnTo>
              <a:lnTo>
                <a:pt x="142676" y="240772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A1A96-D8B0-4DD4-96E5-FE6187A6D369}">
      <dsp:nvSpPr>
        <dsp:cNvPr id="0" name=""/>
        <dsp:cNvSpPr/>
      </dsp:nvSpPr>
      <dsp:spPr>
        <a:xfrm>
          <a:off x="3856446" y="3014357"/>
          <a:ext cx="1141411" cy="71338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6250147"/>
              <a:satOff val="-9378"/>
              <a:lumOff val="-15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Statistics</a:t>
          </a:r>
        </a:p>
        <a:p>
          <a:pPr lvl="0" algn="ctr" defTabSz="400050">
            <a:lnSpc>
              <a:spcPct val="90000"/>
            </a:lnSpc>
            <a:spcBef>
              <a:spcPct val="0"/>
            </a:spcBef>
            <a:spcAft>
              <a:spcPct val="35000"/>
            </a:spcAft>
          </a:pPr>
          <a:r>
            <a:rPr lang="en-GB" sz="900" b="0" kern="1200" dirty="0" smtClean="0">
              <a:solidFill>
                <a:schemeClr val="tx1"/>
              </a:solidFill>
              <a:latin typeface="Arial Narrow" panose="020B0606020202030204" pitchFamily="34" charset="0"/>
            </a:rPr>
            <a:t>(Global Forum on Tourism Statistics, Tourism Satellite Account, trade)</a:t>
          </a:r>
          <a:endParaRPr lang="en-GB" sz="900" b="0" kern="1200" dirty="0">
            <a:solidFill>
              <a:schemeClr val="tx1"/>
            </a:solidFill>
            <a:latin typeface="Arial Narrow" panose="020B0606020202030204" pitchFamily="34" charset="0"/>
          </a:endParaRPr>
        </a:p>
      </dsp:txBody>
      <dsp:txXfrm>
        <a:off x="3877340" y="3035251"/>
        <a:ext cx="1099623" cy="671593"/>
      </dsp:txXfrm>
    </dsp:sp>
    <dsp:sp modelId="{EE042E3F-B9C1-4BA1-ACDA-72C952A67E29}">
      <dsp:nvSpPr>
        <dsp:cNvPr id="0" name=""/>
        <dsp:cNvSpPr/>
      </dsp:nvSpPr>
      <dsp:spPr>
        <a:xfrm>
          <a:off x="5354548" y="249938"/>
          <a:ext cx="1426763" cy="713381"/>
        </a:xfrm>
        <a:prstGeom prst="roundRect">
          <a:avLst>
            <a:gd name="adj" fmla="val 10000"/>
          </a:avLst>
        </a:prstGeom>
        <a:solidFill>
          <a:schemeClr val="accent3">
            <a:hueOff val="8437698"/>
            <a:satOff val="-12660"/>
            <a:lumOff val="-2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Arial Narrow" panose="020B0606020202030204" pitchFamily="34" charset="0"/>
            </a:rPr>
            <a:t>Working Party on SMEs and Entrepreneurship</a:t>
          </a:r>
          <a:endParaRPr lang="en-GB" sz="1200" kern="1200" dirty="0">
            <a:solidFill>
              <a:schemeClr val="bg1"/>
            </a:solidFill>
          </a:endParaRPr>
        </a:p>
      </dsp:txBody>
      <dsp:txXfrm>
        <a:off x="5375442" y="270832"/>
        <a:ext cx="1384975" cy="671593"/>
      </dsp:txXfrm>
    </dsp:sp>
    <dsp:sp modelId="{A7A0BBDC-D442-4159-847F-E68C900A1E8C}">
      <dsp:nvSpPr>
        <dsp:cNvPr id="0" name=""/>
        <dsp:cNvSpPr/>
      </dsp:nvSpPr>
      <dsp:spPr>
        <a:xfrm>
          <a:off x="5497225" y="963320"/>
          <a:ext cx="142676" cy="396429"/>
        </a:xfrm>
        <a:custGeom>
          <a:avLst/>
          <a:gdLst/>
          <a:ahLst/>
          <a:cxnLst/>
          <a:rect l="0" t="0" r="0" b="0"/>
          <a:pathLst>
            <a:path>
              <a:moveTo>
                <a:pt x="0" y="0"/>
              </a:moveTo>
              <a:lnTo>
                <a:pt x="0" y="396429"/>
              </a:lnTo>
              <a:lnTo>
                <a:pt x="142676" y="39642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F40C8-CA1C-4CD1-AB71-BFCA75A3A546}">
      <dsp:nvSpPr>
        <dsp:cNvPr id="0" name=""/>
        <dsp:cNvSpPr/>
      </dsp:nvSpPr>
      <dsp:spPr>
        <a:xfrm>
          <a:off x="5639901" y="1141666"/>
          <a:ext cx="1141411" cy="43616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6875161"/>
              <a:satOff val="-10316"/>
              <a:lumOff val="-16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SME and </a:t>
          </a:r>
          <a:r>
            <a:rPr lang="en-US" sz="900" b="1" kern="1200" dirty="0" err="1" smtClean="0">
              <a:solidFill>
                <a:schemeClr val="tx1"/>
              </a:solidFill>
              <a:latin typeface="Arial Narrow" panose="020B0606020202030204" pitchFamily="34" charset="0"/>
            </a:rPr>
            <a:t>entrepren</a:t>
          </a:r>
          <a:r>
            <a:rPr lang="en-US" sz="900" b="1" kern="1200" dirty="0" smtClean="0">
              <a:solidFill>
                <a:schemeClr val="tx1"/>
              </a:solidFill>
              <a:latin typeface="Arial Narrow" panose="020B0606020202030204" pitchFamily="34" charset="0"/>
            </a:rPr>
            <a:t>. country reviews</a:t>
          </a:r>
          <a:endParaRPr lang="en-GB" sz="900" b="1" kern="1200" dirty="0">
            <a:solidFill>
              <a:schemeClr val="tx1"/>
            </a:solidFill>
          </a:endParaRPr>
        </a:p>
      </dsp:txBody>
      <dsp:txXfrm>
        <a:off x="5652676" y="1154441"/>
        <a:ext cx="1115861" cy="410618"/>
      </dsp:txXfrm>
    </dsp:sp>
    <dsp:sp modelId="{3BFCF8FF-928A-422C-8FA6-48892A3FF3D3}">
      <dsp:nvSpPr>
        <dsp:cNvPr id="0" name=""/>
        <dsp:cNvSpPr/>
      </dsp:nvSpPr>
      <dsp:spPr>
        <a:xfrm>
          <a:off x="5497225" y="963320"/>
          <a:ext cx="142676" cy="1010944"/>
        </a:xfrm>
        <a:custGeom>
          <a:avLst/>
          <a:gdLst/>
          <a:ahLst/>
          <a:cxnLst/>
          <a:rect l="0" t="0" r="0" b="0"/>
          <a:pathLst>
            <a:path>
              <a:moveTo>
                <a:pt x="0" y="0"/>
              </a:moveTo>
              <a:lnTo>
                <a:pt x="0" y="1010944"/>
              </a:lnTo>
              <a:lnTo>
                <a:pt x="142676" y="101094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EFF1E-7B68-4B48-AEAD-936947EC0714}">
      <dsp:nvSpPr>
        <dsp:cNvPr id="0" name=""/>
        <dsp:cNvSpPr/>
      </dsp:nvSpPr>
      <dsp:spPr>
        <a:xfrm>
          <a:off x="5639901" y="1756180"/>
          <a:ext cx="1141411" cy="43616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SME Strategy</a:t>
          </a:r>
          <a:endParaRPr lang="en-GB" sz="900" b="1" kern="1200" dirty="0">
            <a:solidFill>
              <a:schemeClr val="tx1"/>
            </a:solidFill>
          </a:endParaRPr>
        </a:p>
      </dsp:txBody>
      <dsp:txXfrm>
        <a:off x="5652676" y="1768955"/>
        <a:ext cx="1115861" cy="410618"/>
      </dsp:txXfrm>
    </dsp:sp>
    <dsp:sp modelId="{0821E675-FBB6-4E54-ACC3-611CB4B15271}">
      <dsp:nvSpPr>
        <dsp:cNvPr id="0" name=""/>
        <dsp:cNvSpPr/>
      </dsp:nvSpPr>
      <dsp:spPr>
        <a:xfrm>
          <a:off x="5497225" y="963320"/>
          <a:ext cx="142676" cy="1712922"/>
        </a:xfrm>
        <a:custGeom>
          <a:avLst/>
          <a:gdLst/>
          <a:ahLst/>
          <a:cxnLst/>
          <a:rect l="0" t="0" r="0" b="0"/>
          <a:pathLst>
            <a:path>
              <a:moveTo>
                <a:pt x="0" y="0"/>
              </a:moveTo>
              <a:lnTo>
                <a:pt x="0" y="1712922"/>
              </a:lnTo>
              <a:lnTo>
                <a:pt x="142676" y="171292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9E250-2CA7-4BF5-A100-B2A1BFAD2FBE}">
      <dsp:nvSpPr>
        <dsp:cNvPr id="0" name=""/>
        <dsp:cNvSpPr/>
      </dsp:nvSpPr>
      <dsp:spPr>
        <a:xfrm>
          <a:off x="5639901" y="2269765"/>
          <a:ext cx="1141411" cy="81295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8125191"/>
              <a:satOff val="-12191"/>
              <a:lumOff val="-1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Thematic work</a:t>
          </a:r>
        </a:p>
        <a:p>
          <a:pPr lvl="0" algn="ctr" defTabSz="400050">
            <a:lnSpc>
              <a:spcPct val="90000"/>
            </a:lnSpc>
            <a:spcBef>
              <a:spcPct val="0"/>
            </a:spcBef>
            <a:spcAft>
              <a:spcPct val="35000"/>
            </a:spcAft>
          </a:pPr>
          <a:r>
            <a:rPr lang="en-US" sz="900" b="0" kern="1200" dirty="0" smtClean="0">
              <a:solidFill>
                <a:schemeClr val="tx1"/>
              </a:solidFill>
              <a:latin typeface="Arial Narrow" panose="020B0606020202030204" pitchFamily="34" charset="0"/>
            </a:rPr>
            <a:t>(digitalization, women entrepreneurship, productivity, GVCs, business transfers)</a:t>
          </a:r>
          <a:r>
            <a:rPr lang="en-US" sz="900" b="1" kern="1200" dirty="0" smtClean="0">
              <a:solidFill>
                <a:schemeClr val="tx1"/>
              </a:solidFill>
              <a:latin typeface="Arial Narrow" panose="020B0606020202030204" pitchFamily="34" charset="0"/>
            </a:rPr>
            <a:t> </a:t>
          </a:r>
          <a:endParaRPr lang="en-GB" sz="900" b="1" kern="1200" dirty="0">
            <a:solidFill>
              <a:schemeClr val="tx1"/>
            </a:solidFill>
          </a:endParaRPr>
        </a:p>
      </dsp:txBody>
      <dsp:txXfrm>
        <a:off x="5663712" y="2293576"/>
        <a:ext cx="1093789" cy="765333"/>
      </dsp:txXfrm>
    </dsp:sp>
    <dsp:sp modelId="{2F47FDC9-1777-46DE-8870-D57251624CB7}">
      <dsp:nvSpPr>
        <dsp:cNvPr id="0" name=""/>
        <dsp:cNvSpPr/>
      </dsp:nvSpPr>
      <dsp:spPr>
        <a:xfrm>
          <a:off x="5497225" y="963320"/>
          <a:ext cx="142676" cy="2461920"/>
        </a:xfrm>
        <a:custGeom>
          <a:avLst/>
          <a:gdLst/>
          <a:ahLst/>
          <a:cxnLst/>
          <a:rect l="0" t="0" r="0" b="0"/>
          <a:pathLst>
            <a:path>
              <a:moveTo>
                <a:pt x="0" y="0"/>
              </a:moveTo>
              <a:lnTo>
                <a:pt x="0" y="2461920"/>
              </a:lnTo>
              <a:lnTo>
                <a:pt x="142676" y="24619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A3B46-5519-48E8-9B60-5ED9EED05584}">
      <dsp:nvSpPr>
        <dsp:cNvPr id="0" name=""/>
        <dsp:cNvSpPr/>
      </dsp:nvSpPr>
      <dsp:spPr>
        <a:xfrm>
          <a:off x="5639901" y="3133863"/>
          <a:ext cx="1141411" cy="582754"/>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8750205"/>
              <a:satOff val="-13129"/>
              <a:lumOff val="-2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Arial Narrow" panose="020B0606020202030204" pitchFamily="34" charset="0"/>
            </a:rPr>
            <a:t>SME financing </a:t>
          </a:r>
          <a:br>
            <a:rPr lang="en-US" sz="900" b="1" kern="1200" dirty="0" smtClean="0">
              <a:solidFill>
                <a:schemeClr val="tx1"/>
              </a:solidFill>
              <a:latin typeface="Arial Narrow" panose="020B0606020202030204" pitchFamily="34" charset="0"/>
            </a:rPr>
          </a:br>
          <a:r>
            <a:rPr lang="en-US" sz="900" b="1" kern="1200" dirty="0" smtClean="0">
              <a:solidFill>
                <a:schemeClr val="tx1"/>
              </a:solidFill>
              <a:latin typeface="Arial Narrow" panose="020B0606020202030204" pitchFamily="34" charset="0"/>
            </a:rPr>
            <a:t/>
          </a:r>
          <a:br>
            <a:rPr lang="en-US" sz="900" b="1" kern="1200" dirty="0" smtClean="0">
              <a:solidFill>
                <a:schemeClr val="tx1"/>
              </a:solidFill>
              <a:latin typeface="Arial Narrow" panose="020B0606020202030204" pitchFamily="34" charset="0"/>
            </a:rPr>
          </a:br>
          <a:r>
            <a:rPr lang="en-US" sz="900" b="0" kern="1200" dirty="0" smtClean="0">
              <a:solidFill>
                <a:schemeClr val="tx1"/>
              </a:solidFill>
              <a:latin typeface="Arial Narrow" panose="020B0606020202030204" pitchFamily="34" charset="0"/>
            </a:rPr>
            <a:t>(Scoreboard, OECD/G20 High Level Principles) </a:t>
          </a:r>
          <a:endParaRPr lang="en-GB" sz="900" b="0" kern="1200" dirty="0">
            <a:solidFill>
              <a:schemeClr val="tx1"/>
            </a:solidFill>
          </a:endParaRPr>
        </a:p>
      </dsp:txBody>
      <dsp:txXfrm>
        <a:off x="5656969" y="3150931"/>
        <a:ext cx="1107275" cy="548618"/>
      </dsp:txXfrm>
    </dsp:sp>
    <dsp:sp modelId="{1C7B984F-7A27-4125-9369-22F6EFFE25C2}">
      <dsp:nvSpPr>
        <dsp:cNvPr id="0" name=""/>
        <dsp:cNvSpPr/>
      </dsp:nvSpPr>
      <dsp:spPr>
        <a:xfrm>
          <a:off x="7138003" y="249938"/>
          <a:ext cx="1426763" cy="713381"/>
        </a:xfrm>
        <a:prstGeom prst="roundRect">
          <a:avLst>
            <a:gd name="adj" fmla="val 10000"/>
          </a:avLst>
        </a:prstGeom>
        <a:solidFill>
          <a:schemeClr val="accent3">
            <a:hueOff val="11250264"/>
            <a:satOff val="-16880"/>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1" kern="1200" dirty="0" smtClean="0">
              <a:latin typeface="Arial Narrow" panose="020B0606020202030204" pitchFamily="34" charset="0"/>
            </a:rPr>
            <a:t>Multi-Stakeholder Engagement </a:t>
          </a:r>
          <a:br>
            <a:rPr lang="en-GB" sz="1200" b="1" kern="1200" dirty="0" smtClean="0">
              <a:latin typeface="Arial Narrow" panose="020B0606020202030204" pitchFamily="34" charset="0"/>
            </a:rPr>
          </a:br>
          <a:r>
            <a:rPr lang="en-GB" sz="1200" b="0" kern="1200" dirty="0" smtClean="0">
              <a:latin typeface="Arial Narrow" panose="020B0606020202030204" pitchFamily="34" charset="0"/>
            </a:rPr>
            <a:t>(political and technical)</a:t>
          </a:r>
          <a:endParaRPr lang="en-GB" sz="1200" b="1" kern="1200" dirty="0">
            <a:solidFill>
              <a:schemeClr val="tx1"/>
            </a:solidFill>
          </a:endParaRPr>
        </a:p>
      </dsp:txBody>
      <dsp:txXfrm>
        <a:off x="7158897" y="270832"/>
        <a:ext cx="1384975" cy="671593"/>
      </dsp:txXfrm>
    </dsp:sp>
    <dsp:sp modelId="{5740AD47-5BF4-40C1-9D6B-41453A11D081}">
      <dsp:nvSpPr>
        <dsp:cNvPr id="0" name=""/>
        <dsp:cNvSpPr/>
      </dsp:nvSpPr>
      <dsp:spPr>
        <a:xfrm>
          <a:off x="7280680" y="963320"/>
          <a:ext cx="142676" cy="410248"/>
        </a:xfrm>
        <a:custGeom>
          <a:avLst/>
          <a:gdLst/>
          <a:ahLst/>
          <a:cxnLst/>
          <a:rect l="0" t="0" r="0" b="0"/>
          <a:pathLst>
            <a:path>
              <a:moveTo>
                <a:pt x="0" y="0"/>
              </a:moveTo>
              <a:lnTo>
                <a:pt x="0" y="410248"/>
              </a:lnTo>
              <a:lnTo>
                <a:pt x="142676" y="41024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9CFA2-A76B-4A7B-80FA-666B7F05A283}">
      <dsp:nvSpPr>
        <dsp:cNvPr id="0" name=""/>
        <dsp:cNvSpPr/>
      </dsp:nvSpPr>
      <dsp:spPr>
        <a:xfrm>
          <a:off x="7423356" y="1141666"/>
          <a:ext cx="1141411" cy="46380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Champion Mayors for Inclusive Growth</a:t>
          </a:r>
          <a:endParaRPr lang="en-GB" sz="900" b="1" kern="1200" dirty="0">
            <a:solidFill>
              <a:schemeClr val="tx1"/>
            </a:solidFill>
          </a:endParaRPr>
        </a:p>
      </dsp:txBody>
      <dsp:txXfrm>
        <a:off x="7436940" y="1155250"/>
        <a:ext cx="1114243" cy="436637"/>
      </dsp:txXfrm>
    </dsp:sp>
    <dsp:sp modelId="{1FAC3266-C7B4-4BA1-A326-9D3AC4C09580}">
      <dsp:nvSpPr>
        <dsp:cNvPr id="0" name=""/>
        <dsp:cNvSpPr/>
      </dsp:nvSpPr>
      <dsp:spPr>
        <a:xfrm>
          <a:off x="7280680" y="963320"/>
          <a:ext cx="142676" cy="1077549"/>
        </a:xfrm>
        <a:custGeom>
          <a:avLst/>
          <a:gdLst/>
          <a:ahLst/>
          <a:cxnLst/>
          <a:rect l="0" t="0" r="0" b="0"/>
          <a:pathLst>
            <a:path>
              <a:moveTo>
                <a:pt x="0" y="0"/>
              </a:moveTo>
              <a:lnTo>
                <a:pt x="0" y="1077549"/>
              </a:lnTo>
              <a:lnTo>
                <a:pt x="142676" y="107754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02CB9-73BA-41C7-8277-57C62D357CE7}">
      <dsp:nvSpPr>
        <dsp:cNvPr id="0" name=""/>
        <dsp:cNvSpPr/>
      </dsp:nvSpPr>
      <dsp:spPr>
        <a:xfrm>
          <a:off x="7423356" y="1783816"/>
          <a:ext cx="1141411" cy="51410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0000235"/>
              <a:satOff val="-15004"/>
              <a:lumOff val="-24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Roundtable of Mayors and Ministers</a:t>
          </a:r>
          <a:endParaRPr lang="en-GB" sz="900" b="1" kern="1200" dirty="0">
            <a:solidFill>
              <a:schemeClr val="tx1"/>
            </a:solidFill>
          </a:endParaRPr>
        </a:p>
      </dsp:txBody>
      <dsp:txXfrm>
        <a:off x="7438414" y="1798874"/>
        <a:ext cx="1111295" cy="483989"/>
      </dsp:txXfrm>
    </dsp:sp>
    <dsp:sp modelId="{D2E9ECE0-3CD3-4EEF-9A9F-C67ECB13C6AE}">
      <dsp:nvSpPr>
        <dsp:cNvPr id="0" name=""/>
        <dsp:cNvSpPr/>
      </dsp:nvSpPr>
      <dsp:spPr>
        <a:xfrm>
          <a:off x="7280680" y="963320"/>
          <a:ext cx="142676" cy="1836227"/>
        </a:xfrm>
        <a:custGeom>
          <a:avLst/>
          <a:gdLst/>
          <a:ahLst/>
          <a:cxnLst/>
          <a:rect l="0" t="0" r="0" b="0"/>
          <a:pathLst>
            <a:path>
              <a:moveTo>
                <a:pt x="0" y="0"/>
              </a:moveTo>
              <a:lnTo>
                <a:pt x="0" y="1836227"/>
              </a:lnTo>
              <a:lnTo>
                <a:pt x="142676" y="183622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6B219-613F-414A-9D20-FF5F8C279061}">
      <dsp:nvSpPr>
        <dsp:cNvPr id="0" name=""/>
        <dsp:cNvSpPr/>
      </dsp:nvSpPr>
      <dsp:spPr>
        <a:xfrm>
          <a:off x="7423356" y="2448275"/>
          <a:ext cx="1141411" cy="70254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0625249"/>
              <a:satOff val="-15942"/>
              <a:lumOff val="-25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LEED Forum for Local Development Practitioners, Entrepreneurs &amp; Social Innovators</a:t>
          </a:r>
        </a:p>
      </dsp:txBody>
      <dsp:txXfrm>
        <a:off x="7443933" y="2468852"/>
        <a:ext cx="1100257" cy="661391"/>
      </dsp:txXfrm>
    </dsp:sp>
    <dsp:sp modelId="{2F58A85B-CFE8-4870-8672-B6E07C21A191}">
      <dsp:nvSpPr>
        <dsp:cNvPr id="0" name=""/>
        <dsp:cNvSpPr/>
      </dsp:nvSpPr>
      <dsp:spPr>
        <a:xfrm>
          <a:off x="7280680" y="963320"/>
          <a:ext cx="142676" cy="2534093"/>
        </a:xfrm>
        <a:custGeom>
          <a:avLst/>
          <a:gdLst/>
          <a:ahLst/>
          <a:cxnLst/>
          <a:rect l="0" t="0" r="0" b="0"/>
          <a:pathLst>
            <a:path>
              <a:moveTo>
                <a:pt x="0" y="0"/>
              </a:moveTo>
              <a:lnTo>
                <a:pt x="0" y="2534093"/>
              </a:lnTo>
              <a:lnTo>
                <a:pt x="142676" y="253409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DDB70-CE8F-495B-9220-0512453CC0E5}">
      <dsp:nvSpPr>
        <dsp:cNvPr id="0" name=""/>
        <dsp:cNvSpPr/>
      </dsp:nvSpPr>
      <dsp:spPr>
        <a:xfrm>
          <a:off x="7423356" y="3312366"/>
          <a:ext cx="1141411" cy="37009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latin typeface="Arial Narrow" panose="020B0606020202030204" pitchFamily="34" charset="0"/>
            </a:rPr>
            <a:t>Water Governance Initiative</a:t>
          </a:r>
        </a:p>
      </dsp:txBody>
      <dsp:txXfrm>
        <a:off x="7434196" y="3323206"/>
        <a:ext cx="1119731" cy="3484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09A1A-C8E9-4A69-A5ED-0C075C9EE8A4}" type="datetimeFigureOut">
              <a:rPr lang="en-GB" smtClean="0"/>
              <a:t>29/01/2020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CB9E6-4B2F-4CC7-84FA-7CBED3CF0E70}" type="slidenum">
              <a:rPr lang="en-GB" smtClean="0"/>
              <a:t>‹#›</a:t>
            </a:fld>
            <a:endParaRPr lang="en-GB"/>
          </a:p>
        </p:txBody>
      </p:sp>
    </p:spTree>
    <p:extLst>
      <p:ext uri="{BB962C8B-B14F-4D97-AF65-F5344CB8AC3E}">
        <p14:creationId xmlns:p14="http://schemas.microsoft.com/office/powerpoint/2010/main" val="194685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C73C8-0A33-4FBD-85BC-23A23F77B5DB}" type="datetimeFigureOut">
              <a:rPr lang="en-GB" smtClean="0"/>
              <a:t>29/01/2020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74470-C94D-4517-A271-7A9209682370}" type="slidenum">
              <a:rPr lang="en-GB" smtClean="0"/>
              <a:t>‹#›</a:t>
            </a:fld>
            <a:endParaRPr lang="en-GB" dirty="0"/>
          </a:p>
        </p:txBody>
      </p:sp>
    </p:spTree>
    <p:extLst>
      <p:ext uri="{BB962C8B-B14F-4D97-AF65-F5344CB8AC3E}">
        <p14:creationId xmlns:p14="http://schemas.microsoft.com/office/powerpoint/2010/main" val="3594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BDCEE924-D11F-45B9-BD8D-9E76D510D526}" type="slidenum">
              <a:rPr lang="en-GB" smtClean="0"/>
              <a:t>1</a:t>
            </a:fld>
            <a:endParaRPr lang="en-GB"/>
          </a:p>
        </p:txBody>
      </p:sp>
    </p:spTree>
    <p:extLst>
      <p:ext uri="{BB962C8B-B14F-4D97-AF65-F5344CB8AC3E}">
        <p14:creationId xmlns:p14="http://schemas.microsoft.com/office/powerpoint/2010/main" val="316290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endParaRPr lang="en-GB" sz="1400" u="none" noProof="0" dirty="0"/>
          </a:p>
        </p:txBody>
      </p:sp>
      <p:sp>
        <p:nvSpPr>
          <p:cNvPr id="4" name="Slide Number Placeholder 3"/>
          <p:cNvSpPr>
            <a:spLocks noGrp="1"/>
          </p:cNvSpPr>
          <p:nvPr>
            <p:ph type="sldNum" sz="quarter" idx="10"/>
          </p:nvPr>
        </p:nvSpPr>
        <p:spPr/>
        <p:txBody>
          <a:bodyPr/>
          <a:lstStyle/>
          <a:p>
            <a:fld id="{BDCEE924-D11F-45B9-BD8D-9E76D510D526}" type="slidenum">
              <a:rPr lang="en-GB" smtClean="0"/>
              <a:t>3</a:t>
            </a:fld>
            <a:endParaRPr lang="en-GB"/>
          </a:p>
        </p:txBody>
      </p:sp>
    </p:spTree>
    <p:extLst>
      <p:ext uri="{BB962C8B-B14F-4D97-AF65-F5344CB8AC3E}">
        <p14:creationId xmlns:p14="http://schemas.microsoft.com/office/powerpoint/2010/main" val="35954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High Middle Low</a:t>
            </a:r>
          </a:p>
          <a:p>
            <a:r>
              <a:rPr lang="en-GB" sz="1200" b="0" i="0" u="none" strike="noStrike" kern="1200" dirty="0" err="1" smtClean="0">
                <a:solidFill>
                  <a:schemeClr val="tx1"/>
                </a:solidFill>
                <a:effectLst/>
                <a:latin typeface="+mn-lt"/>
                <a:ea typeface="+mn-ea"/>
                <a:cs typeface="+mn-cs"/>
              </a:rPr>
              <a:t>Småland</a:t>
            </a:r>
            <a:r>
              <a:rPr lang="en-GB" sz="1200" b="0" i="0" u="none" strike="noStrike" kern="1200" dirty="0" smtClean="0">
                <a:solidFill>
                  <a:schemeClr val="tx1"/>
                </a:solidFill>
                <a:effectLst/>
                <a:latin typeface="+mn-lt"/>
                <a:ea typeface="+mn-ea"/>
                <a:cs typeface="+mn-cs"/>
              </a:rPr>
              <a:t> with Islands</a:t>
            </a:r>
            <a:r>
              <a:rPr lang="en-GB" dirty="0" smtClean="0"/>
              <a:t> </a:t>
            </a:r>
            <a:r>
              <a:rPr lang="en-GB" sz="1200" b="0" i="0" u="none" strike="noStrike" kern="1200" dirty="0" smtClean="0">
                <a:solidFill>
                  <a:schemeClr val="tx1"/>
                </a:solidFill>
                <a:effectLst/>
                <a:latin typeface="+mn-lt"/>
                <a:ea typeface="+mn-ea"/>
                <a:cs typeface="+mn-cs"/>
              </a:rPr>
              <a:t>21</a:t>
            </a:r>
            <a:r>
              <a:rPr lang="en-GB" dirty="0" smtClean="0"/>
              <a:t> </a:t>
            </a:r>
            <a:r>
              <a:rPr lang="en-GB" sz="1200" b="0" i="0" u="none" strike="noStrike" kern="1200" dirty="0" smtClean="0">
                <a:solidFill>
                  <a:schemeClr val="tx1"/>
                </a:solidFill>
                <a:effectLst/>
                <a:latin typeface="+mn-lt"/>
                <a:ea typeface="+mn-ea"/>
                <a:cs typeface="+mn-cs"/>
              </a:rPr>
              <a:t>64.9664</a:t>
            </a:r>
            <a:r>
              <a:rPr lang="en-GB" dirty="0" smtClean="0"/>
              <a:t> </a:t>
            </a:r>
            <a:r>
              <a:rPr lang="en-GB" sz="1200" b="0" i="0" u="none" strike="noStrike" kern="1200" dirty="0" smtClean="0">
                <a:solidFill>
                  <a:schemeClr val="tx1"/>
                </a:solidFill>
                <a:effectLst/>
                <a:latin typeface="+mn-lt"/>
                <a:ea typeface="+mn-ea"/>
                <a:cs typeface="+mn-cs"/>
              </a:rPr>
              <a:t>-29.215</a:t>
            </a:r>
            <a:r>
              <a:rPr lang="en-GB" dirty="0" smtClean="0"/>
              <a:t> </a:t>
            </a:r>
            <a:r>
              <a:rPr lang="en-GB" sz="1200" b="0" i="0" u="none" strike="noStrike" kern="1200" dirty="0" smtClean="0">
                <a:solidFill>
                  <a:schemeClr val="tx1"/>
                </a:solidFill>
                <a:effectLst/>
                <a:latin typeface="+mn-lt"/>
                <a:ea typeface="+mn-ea"/>
                <a:cs typeface="+mn-cs"/>
              </a:rPr>
              <a:t>18.39899</a:t>
            </a:r>
            <a:r>
              <a:rPr lang="en-GB" dirty="0" smtClean="0"/>
              <a:t> </a:t>
            </a:r>
          </a:p>
          <a:p>
            <a:r>
              <a:rPr lang="en-GB" sz="1200" b="0" i="0" u="none" strike="noStrike" kern="1200" dirty="0" smtClean="0">
                <a:solidFill>
                  <a:schemeClr val="tx1"/>
                </a:solidFill>
                <a:effectLst/>
                <a:latin typeface="+mn-lt"/>
                <a:ea typeface="+mn-ea"/>
                <a:cs typeface="+mn-cs"/>
              </a:rPr>
              <a:t>South Sweden</a:t>
            </a:r>
            <a:r>
              <a:rPr lang="en-GB" dirty="0" smtClean="0"/>
              <a:t> </a:t>
            </a:r>
            <a:r>
              <a:rPr lang="en-GB" sz="1200" b="0" i="0" u="none" strike="noStrike" kern="1200" dirty="0" smtClean="0">
                <a:solidFill>
                  <a:schemeClr val="tx1"/>
                </a:solidFill>
                <a:effectLst/>
                <a:latin typeface="+mn-lt"/>
                <a:ea typeface="+mn-ea"/>
                <a:cs typeface="+mn-cs"/>
              </a:rPr>
              <a:t>22</a:t>
            </a:r>
            <a:r>
              <a:rPr lang="en-GB" dirty="0" smtClean="0"/>
              <a:t> </a:t>
            </a:r>
            <a:r>
              <a:rPr lang="en-GB" sz="1200" b="0" i="0" u="none" strike="noStrike" kern="1200" dirty="0" smtClean="0">
                <a:solidFill>
                  <a:schemeClr val="tx1"/>
                </a:solidFill>
                <a:effectLst/>
                <a:latin typeface="+mn-lt"/>
                <a:ea typeface="+mn-ea"/>
                <a:cs typeface="+mn-cs"/>
              </a:rPr>
              <a:t>147.2915</a:t>
            </a:r>
            <a:r>
              <a:rPr lang="en-GB" dirty="0" smtClean="0"/>
              <a:t> </a:t>
            </a:r>
            <a:r>
              <a:rPr lang="en-GB" sz="1200" b="0" i="0" u="none" strike="noStrike" kern="1200" dirty="0" smtClean="0">
                <a:solidFill>
                  <a:schemeClr val="tx1"/>
                </a:solidFill>
                <a:effectLst/>
                <a:latin typeface="+mn-lt"/>
                <a:ea typeface="+mn-ea"/>
                <a:cs typeface="+mn-cs"/>
              </a:rPr>
              <a:t>-22.8547</a:t>
            </a:r>
            <a:r>
              <a:rPr lang="en-GB" dirty="0" smtClean="0"/>
              <a:t> </a:t>
            </a:r>
            <a:r>
              <a:rPr lang="en-GB" sz="1200" b="0" i="0" u="none" strike="noStrike" kern="1200" dirty="0" smtClean="0">
                <a:solidFill>
                  <a:schemeClr val="tx1"/>
                </a:solidFill>
                <a:effectLst/>
                <a:latin typeface="+mn-lt"/>
                <a:ea typeface="+mn-ea"/>
                <a:cs typeface="+mn-cs"/>
              </a:rPr>
              <a:t>37.3463</a:t>
            </a:r>
            <a:r>
              <a:rPr lang="en-GB" dirty="0" smtClean="0"/>
              <a:t> </a:t>
            </a:r>
          </a:p>
          <a:p>
            <a:r>
              <a:rPr lang="en-GB" sz="1200" b="0" i="0" u="none" strike="noStrike" kern="1200" dirty="0" smtClean="0">
                <a:solidFill>
                  <a:schemeClr val="tx1"/>
                </a:solidFill>
                <a:effectLst/>
                <a:latin typeface="+mn-lt"/>
                <a:ea typeface="+mn-ea"/>
                <a:cs typeface="+mn-cs"/>
              </a:rPr>
              <a:t>East Middle Sweden</a:t>
            </a:r>
            <a:r>
              <a:rPr lang="en-GB" dirty="0" smtClean="0"/>
              <a:t> </a:t>
            </a:r>
            <a:r>
              <a:rPr lang="en-GB" sz="1200" b="0" i="0" u="none" strike="noStrike" kern="1200" dirty="0" smtClean="0">
                <a:solidFill>
                  <a:schemeClr val="tx1"/>
                </a:solidFill>
                <a:effectLst/>
                <a:latin typeface="+mn-lt"/>
                <a:ea typeface="+mn-ea"/>
                <a:cs typeface="+mn-cs"/>
              </a:rPr>
              <a:t>12</a:t>
            </a:r>
            <a:r>
              <a:rPr lang="en-GB" dirty="0" smtClean="0"/>
              <a:t> </a:t>
            </a:r>
            <a:r>
              <a:rPr lang="en-GB" sz="1200" b="0" i="0" u="none" strike="noStrike" kern="1200" dirty="0" smtClean="0">
                <a:solidFill>
                  <a:schemeClr val="tx1"/>
                </a:solidFill>
                <a:effectLst/>
                <a:latin typeface="+mn-lt"/>
                <a:ea typeface="+mn-ea"/>
                <a:cs typeface="+mn-cs"/>
              </a:rPr>
              <a:t>109.9468</a:t>
            </a:r>
            <a:r>
              <a:rPr lang="en-GB" dirty="0" smtClean="0"/>
              <a:t> </a:t>
            </a:r>
            <a:r>
              <a:rPr lang="en-GB" sz="1200" b="0" i="0" u="none" strike="noStrike" kern="1200" dirty="0" smtClean="0">
                <a:solidFill>
                  <a:schemeClr val="tx1"/>
                </a:solidFill>
                <a:effectLst/>
                <a:latin typeface="+mn-lt"/>
                <a:ea typeface="+mn-ea"/>
                <a:cs typeface="+mn-cs"/>
              </a:rPr>
              <a:t>-33.8949</a:t>
            </a:r>
            <a:r>
              <a:rPr lang="en-GB" dirty="0" smtClean="0"/>
              <a:t> </a:t>
            </a:r>
            <a:r>
              <a:rPr lang="en-GB" sz="1200" b="0" i="0" u="none" strike="noStrike" kern="1200" dirty="0" smtClean="0">
                <a:solidFill>
                  <a:schemeClr val="tx1"/>
                </a:solidFill>
                <a:effectLst/>
                <a:latin typeface="+mn-lt"/>
                <a:ea typeface="+mn-ea"/>
                <a:cs typeface="+mn-cs"/>
              </a:rPr>
              <a:t>32.2491</a:t>
            </a:r>
            <a:r>
              <a:rPr lang="en-GB" dirty="0" smtClean="0"/>
              <a:t> </a:t>
            </a:r>
          </a:p>
          <a:p>
            <a:r>
              <a:rPr lang="en-GB" sz="1200" b="0" i="0" u="none" strike="noStrike" kern="1200" dirty="0" smtClean="0">
                <a:solidFill>
                  <a:schemeClr val="tx1"/>
                </a:solidFill>
                <a:effectLst/>
                <a:latin typeface="+mn-lt"/>
                <a:ea typeface="+mn-ea"/>
                <a:cs typeface="+mn-cs"/>
              </a:rPr>
              <a:t>North Middle Sweden</a:t>
            </a:r>
            <a:r>
              <a:rPr lang="en-GB" dirty="0" smtClean="0"/>
              <a:t> </a:t>
            </a:r>
            <a:r>
              <a:rPr lang="en-GB" sz="1200" b="0" i="0" u="none" strike="noStrike" kern="1200" dirty="0" smtClean="0">
                <a:solidFill>
                  <a:schemeClr val="tx1"/>
                </a:solidFill>
                <a:effectLst/>
                <a:latin typeface="+mn-lt"/>
                <a:ea typeface="+mn-ea"/>
                <a:cs typeface="+mn-cs"/>
              </a:rPr>
              <a:t>31</a:t>
            </a:r>
            <a:r>
              <a:rPr lang="en-GB" dirty="0" smtClean="0"/>
              <a:t> </a:t>
            </a:r>
            <a:r>
              <a:rPr lang="en-GB" sz="1200" b="0" i="0" u="none" strike="noStrike" kern="1200" dirty="0" smtClean="0">
                <a:solidFill>
                  <a:schemeClr val="tx1"/>
                </a:solidFill>
                <a:effectLst/>
                <a:latin typeface="+mn-lt"/>
                <a:ea typeface="+mn-ea"/>
                <a:cs typeface="+mn-cs"/>
              </a:rPr>
              <a:t>39.1125</a:t>
            </a:r>
            <a:r>
              <a:rPr lang="en-GB" dirty="0" smtClean="0"/>
              <a:t> </a:t>
            </a:r>
            <a:r>
              <a:rPr lang="en-GB" sz="1200" b="0" i="0" u="none" strike="noStrike" kern="1200" dirty="0" smtClean="0">
                <a:solidFill>
                  <a:schemeClr val="tx1"/>
                </a:solidFill>
                <a:effectLst/>
                <a:latin typeface="+mn-lt"/>
                <a:ea typeface="+mn-ea"/>
                <a:cs typeface="+mn-cs"/>
              </a:rPr>
              <a:t>-23.9196</a:t>
            </a:r>
            <a:r>
              <a:rPr lang="en-GB" dirty="0" smtClean="0"/>
              <a:t> </a:t>
            </a:r>
            <a:r>
              <a:rPr lang="en-GB" sz="1200" b="0" i="0" u="none" strike="noStrike" kern="1200" dirty="0" smtClean="0">
                <a:solidFill>
                  <a:schemeClr val="tx1"/>
                </a:solidFill>
                <a:effectLst/>
                <a:latin typeface="+mn-lt"/>
                <a:ea typeface="+mn-ea"/>
                <a:cs typeface="+mn-cs"/>
              </a:rPr>
              <a:t>12.91454</a:t>
            </a:r>
            <a:r>
              <a:rPr lang="en-GB" dirty="0" smtClean="0"/>
              <a:t> </a:t>
            </a:r>
          </a:p>
          <a:p>
            <a:r>
              <a:rPr lang="en-GB" sz="1200" b="0" i="0" u="none" strike="noStrike" kern="1200" dirty="0" smtClean="0">
                <a:solidFill>
                  <a:schemeClr val="tx1"/>
                </a:solidFill>
                <a:effectLst/>
                <a:latin typeface="+mn-lt"/>
                <a:ea typeface="+mn-ea"/>
                <a:cs typeface="+mn-cs"/>
              </a:rPr>
              <a:t>West Sweden</a:t>
            </a:r>
            <a:r>
              <a:rPr lang="en-GB" dirty="0" smtClean="0"/>
              <a:t> </a:t>
            </a:r>
            <a:r>
              <a:rPr lang="en-GB" sz="1200" b="0" i="0" u="none" strike="noStrike" kern="1200" dirty="0" smtClean="0">
                <a:solidFill>
                  <a:schemeClr val="tx1"/>
                </a:solidFill>
                <a:effectLst/>
                <a:latin typeface="+mn-lt"/>
                <a:ea typeface="+mn-ea"/>
                <a:cs typeface="+mn-cs"/>
              </a:rPr>
              <a:t>23</a:t>
            </a:r>
            <a:r>
              <a:rPr lang="en-GB" dirty="0" smtClean="0"/>
              <a:t> </a:t>
            </a:r>
            <a:r>
              <a:rPr lang="en-GB" sz="1200" b="0" i="0" u="none" strike="noStrike" kern="1200" dirty="0" smtClean="0">
                <a:solidFill>
                  <a:schemeClr val="tx1"/>
                </a:solidFill>
                <a:effectLst/>
                <a:latin typeface="+mn-lt"/>
                <a:ea typeface="+mn-ea"/>
                <a:cs typeface="+mn-cs"/>
              </a:rPr>
              <a:t>142.2118</a:t>
            </a:r>
            <a:r>
              <a:rPr lang="en-GB" dirty="0" smtClean="0"/>
              <a:t> </a:t>
            </a:r>
            <a:r>
              <a:rPr lang="en-GB" sz="1200" b="0" i="0" u="none" strike="noStrike" kern="1200" dirty="0" smtClean="0">
                <a:solidFill>
                  <a:schemeClr val="tx1"/>
                </a:solidFill>
                <a:effectLst/>
                <a:latin typeface="+mn-lt"/>
                <a:ea typeface="+mn-ea"/>
                <a:cs typeface="+mn-cs"/>
              </a:rPr>
              <a:t>-15.0718</a:t>
            </a:r>
            <a:r>
              <a:rPr lang="en-GB" dirty="0" smtClean="0"/>
              <a:t> </a:t>
            </a:r>
            <a:r>
              <a:rPr lang="en-GB" sz="1200" b="0" i="0" u="none" strike="noStrike" kern="1200" dirty="0" smtClean="0">
                <a:solidFill>
                  <a:schemeClr val="tx1"/>
                </a:solidFill>
                <a:effectLst/>
                <a:latin typeface="+mn-lt"/>
                <a:ea typeface="+mn-ea"/>
                <a:cs typeface="+mn-cs"/>
              </a:rPr>
              <a:t>68.1851</a:t>
            </a:r>
            <a:r>
              <a:rPr lang="en-GB" dirty="0" smtClean="0"/>
              <a:t> </a:t>
            </a:r>
          </a:p>
          <a:p>
            <a:r>
              <a:rPr lang="en-GB" sz="1200" b="0" i="0" u="none" strike="noStrike" kern="1200" dirty="0" smtClean="0">
                <a:solidFill>
                  <a:schemeClr val="tx1"/>
                </a:solidFill>
                <a:effectLst/>
                <a:latin typeface="+mn-lt"/>
                <a:ea typeface="+mn-ea"/>
                <a:cs typeface="+mn-cs"/>
              </a:rPr>
              <a:t>Sweden</a:t>
            </a:r>
            <a:r>
              <a:rPr lang="en-GB" dirty="0" smtClean="0"/>
              <a:t> </a:t>
            </a:r>
            <a:r>
              <a:rPr lang="en-GB" sz="1200" b="0" i="0" u="none" strike="noStrike" kern="1200" dirty="0" smtClean="0">
                <a:solidFill>
                  <a:schemeClr val="tx1"/>
                </a:solidFill>
                <a:effectLst/>
                <a:latin typeface="+mn-lt"/>
                <a:ea typeface="+mn-ea"/>
                <a:cs typeface="+mn-cs"/>
              </a:rPr>
              <a:t>1</a:t>
            </a:r>
            <a:r>
              <a:rPr lang="en-GB" dirty="0" smtClean="0"/>
              <a:t> </a:t>
            </a:r>
            <a:r>
              <a:rPr lang="en-GB" sz="1200" b="0" i="0" u="none" strike="noStrike" kern="1200" dirty="0" smtClean="0">
                <a:solidFill>
                  <a:schemeClr val="tx1"/>
                </a:solidFill>
                <a:effectLst/>
                <a:latin typeface="+mn-lt"/>
                <a:ea typeface="+mn-ea"/>
                <a:cs typeface="+mn-cs"/>
              </a:rPr>
              <a:t>772.2221</a:t>
            </a:r>
            <a:r>
              <a:rPr lang="en-GB" dirty="0" smtClean="0"/>
              <a:t> </a:t>
            </a:r>
            <a:r>
              <a:rPr lang="en-GB" sz="1200" b="0" i="0" u="none" strike="noStrike" kern="1200" dirty="0" smtClean="0">
                <a:solidFill>
                  <a:schemeClr val="tx1"/>
                </a:solidFill>
                <a:effectLst/>
                <a:latin typeface="+mn-lt"/>
                <a:ea typeface="+mn-ea"/>
                <a:cs typeface="+mn-cs"/>
              </a:rPr>
              <a:t>-147.243</a:t>
            </a:r>
            <a:r>
              <a:rPr lang="en-GB" dirty="0" smtClean="0"/>
              <a:t> </a:t>
            </a:r>
            <a:r>
              <a:rPr lang="en-GB" sz="1200" b="0" i="0" u="none" strike="noStrike" kern="1200" dirty="0" smtClean="0">
                <a:solidFill>
                  <a:schemeClr val="tx1"/>
                </a:solidFill>
                <a:effectLst/>
                <a:latin typeface="+mn-lt"/>
                <a:ea typeface="+mn-ea"/>
                <a:cs typeface="+mn-cs"/>
              </a:rPr>
              <a:t>262.5008</a:t>
            </a:r>
            <a:r>
              <a:rPr lang="en-GB" dirty="0" smtClean="0"/>
              <a:t> </a:t>
            </a:r>
          </a:p>
          <a:p>
            <a:r>
              <a:rPr lang="en-GB" sz="1200" b="0" i="0" u="none" strike="noStrike" kern="1200" dirty="0" smtClean="0">
                <a:solidFill>
                  <a:schemeClr val="tx1"/>
                </a:solidFill>
                <a:effectLst/>
                <a:latin typeface="+mn-lt"/>
                <a:ea typeface="+mn-ea"/>
                <a:cs typeface="+mn-cs"/>
              </a:rPr>
              <a:t>Central Norrland</a:t>
            </a:r>
            <a:r>
              <a:rPr lang="en-GB" dirty="0" smtClean="0"/>
              <a:t> </a:t>
            </a:r>
            <a:r>
              <a:rPr lang="en-GB" sz="1200" b="0" i="0" u="none" strike="noStrike" kern="1200" dirty="0" smtClean="0">
                <a:solidFill>
                  <a:schemeClr val="tx1"/>
                </a:solidFill>
                <a:effectLst/>
                <a:latin typeface="+mn-lt"/>
                <a:ea typeface="+mn-ea"/>
                <a:cs typeface="+mn-cs"/>
              </a:rPr>
              <a:t>32</a:t>
            </a:r>
            <a:r>
              <a:rPr lang="en-GB" dirty="0" smtClean="0"/>
              <a:t> </a:t>
            </a:r>
            <a:r>
              <a:rPr lang="en-GB" sz="1200" b="0" i="0" u="none" strike="noStrike" kern="1200" dirty="0" smtClean="0">
                <a:solidFill>
                  <a:schemeClr val="tx1"/>
                </a:solidFill>
                <a:effectLst/>
                <a:latin typeface="+mn-lt"/>
                <a:ea typeface="+mn-ea"/>
                <a:cs typeface="+mn-cs"/>
              </a:rPr>
              <a:t>23.28107</a:t>
            </a:r>
            <a:r>
              <a:rPr lang="en-GB" dirty="0" smtClean="0"/>
              <a:t> </a:t>
            </a:r>
            <a:r>
              <a:rPr lang="en-GB" sz="1200" b="0" i="0" u="none" strike="noStrike" kern="1200" dirty="0" smtClean="0">
                <a:solidFill>
                  <a:schemeClr val="tx1"/>
                </a:solidFill>
                <a:effectLst/>
                <a:latin typeface="+mn-lt"/>
                <a:ea typeface="+mn-ea"/>
                <a:cs typeface="+mn-cs"/>
              </a:rPr>
              <a:t>-7.14689</a:t>
            </a:r>
            <a:r>
              <a:rPr lang="en-GB" dirty="0" smtClean="0"/>
              <a:t> </a:t>
            </a:r>
            <a:r>
              <a:rPr lang="en-GB" sz="1200" b="0" i="0" u="none" strike="noStrike" kern="1200" dirty="0" smtClean="0">
                <a:solidFill>
                  <a:schemeClr val="tx1"/>
                </a:solidFill>
                <a:effectLst/>
                <a:latin typeface="+mn-lt"/>
                <a:ea typeface="+mn-ea"/>
                <a:cs typeface="+mn-cs"/>
              </a:rPr>
              <a:t>0.90649</a:t>
            </a:r>
            <a:r>
              <a:rPr lang="en-GB" dirty="0" smtClean="0"/>
              <a:t> </a:t>
            </a:r>
          </a:p>
          <a:p>
            <a:r>
              <a:rPr lang="en-GB" sz="1200" b="0" i="0" u="none" strike="noStrike" kern="1200" dirty="0" smtClean="0">
                <a:solidFill>
                  <a:schemeClr val="tx1"/>
                </a:solidFill>
                <a:effectLst/>
                <a:latin typeface="+mn-lt"/>
                <a:ea typeface="+mn-ea"/>
                <a:cs typeface="+mn-cs"/>
              </a:rPr>
              <a:t>Stockholm</a:t>
            </a:r>
            <a:r>
              <a:rPr lang="en-GB" dirty="0" smtClean="0"/>
              <a:t> </a:t>
            </a:r>
            <a:r>
              <a:rPr lang="en-GB" sz="1200" b="0" i="0" u="none" strike="noStrike" kern="1200" dirty="0" smtClean="0">
                <a:solidFill>
                  <a:schemeClr val="tx1"/>
                </a:solidFill>
                <a:effectLst/>
                <a:latin typeface="+mn-lt"/>
                <a:ea typeface="+mn-ea"/>
                <a:cs typeface="+mn-cs"/>
              </a:rPr>
              <a:t>11</a:t>
            </a:r>
            <a:r>
              <a:rPr lang="en-GB" dirty="0" smtClean="0"/>
              <a:t> </a:t>
            </a:r>
            <a:r>
              <a:rPr lang="en-GB" sz="1200" b="0" i="0" u="none" strike="noStrike" kern="1200" dirty="0" smtClean="0">
                <a:solidFill>
                  <a:schemeClr val="tx1"/>
                </a:solidFill>
                <a:effectLst/>
                <a:latin typeface="+mn-lt"/>
                <a:ea typeface="+mn-ea"/>
                <a:cs typeface="+mn-cs"/>
              </a:rPr>
              <a:t>214.1299</a:t>
            </a:r>
            <a:r>
              <a:rPr lang="en-GB" dirty="0" smtClean="0"/>
              <a:t> </a:t>
            </a:r>
            <a:r>
              <a:rPr lang="en-GB" sz="1200" b="0" i="0" u="none" strike="noStrike" kern="1200" dirty="0" smtClean="0">
                <a:solidFill>
                  <a:schemeClr val="tx1"/>
                </a:solidFill>
                <a:effectLst/>
                <a:latin typeface="+mn-lt"/>
                <a:ea typeface="+mn-ea"/>
                <a:cs typeface="+mn-cs"/>
              </a:rPr>
              <a:t>-10.3442</a:t>
            </a:r>
            <a:r>
              <a:rPr lang="en-GB" dirty="0" smtClean="0"/>
              <a:t> </a:t>
            </a:r>
            <a:r>
              <a:rPr lang="en-GB" sz="1200" b="0" i="0" u="none" strike="noStrike" kern="1200" dirty="0" smtClean="0">
                <a:solidFill>
                  <a:schemeClr val="tx1"/>
                </a:solidFill>
                <a:effectLst/>
                <a:latin typeface="+mn-lt"/>
                <a:ea typeface="+mn-ea"/>
                <a:cs typeface="+mn-cs"/>
              </a:rPr>
              <a:t>84.8853</a:t>
            </a:r>
            <a:r>
              <a:rPr lang="en-GB" dirty="0" smtClean="0"/>
              <a:t> </a:t>
            </a:r>
          </a:p>
          <a:p>
            <a:r>
              <a:rPr lang="en-GB" sz="1200" b="0" i="0" u="none" strike="noStrike" kern="1200" dirty="0" smtClean="0">
                <a:solidFill>
                  <a:schemeClr val="tx1"/>
                </a:solidFill>
                <a:effectLst/>
                <a:latin typeface="+mn-lt"/>
                <a:ea typeface="+mn-ea"/>
                <a:cs typeface="+mn-cs"/>
              </a:rPr>
              <a:t>Upper Norrland</a:t>
            </a:r>
            <a:r>
              <a:rPr lang="en-GB" dirty="0" smtClean="0"/>
              <a:t> </a:t>
            </a:r>
            <a:r>
              <a:rPr lang="en-GB" sz="1200" b="0" i="0" u="none" strike="noStrike" kern="1200" dirty="0" smtClean="0">
                <a:solidFill>
                  <a:schemeClr val="tx1"/>
                </a:solidFill>
                <a:effectLst/>
                <a:latin typeface="+mn-lt"/>
                <a:ea typeface="+mn-ea"/>
                <a:cs typeface="+mn-cs"/>
              </a:rPr>
              <a:t>33</a:t>
            </a:r>
            <a:r>
              <a:rPr lang="en-GB" dirty="0" smtClean="0"/>
              <a:t> </a:t>
            </a:r>
            <a:r>
              <a:rPr lang="en-GB" sz="1200" b="0" i="0" u="none" strike="noStrike" kern="1200" dirty="0" smtClean="0">
                <a:solidFill>
                  <a:schemeClr val="tx1"/>
                </a:solidFill>
                <a:effectLst/>
                <a:latin typeface="+mn-lt"/>
                <a:ea typeface="+mn-ea"/>
                <a:cs typeface="+mn-cs"/>
              </a:rPr>
              <a:t>31.28212</a:t>
            </a:r>
            <a:r>
              <a:rPr lang="en-GB" dirty="0" smtClean="0"/>
              <a:t> </a:t>
            </a:r>
            <a:r>
              <a:rPr lang="en-GB" sz="1200" b="0" i="0" u="none" strike="noStrike" kern="1200" dirty="0" smtClean="0">
                <a:solidFill>
                  <a:schemeClr val="tx1"/>
                </a:solidFill>
                <a:effectLst/>
                <a:latin typeface="+mn-lt"/>
                <a:ea typeface="+mn-ea"/>
                <a:cs typeface="+mn-cs"/>
              </a:rPr>
              <a:t>-4.79575</a:t>
            </a:r>
            <a:r>
              <a:rPr lang="en-GB" dirty="0" smtClean="0"/>
              <a:t> </a:t>
            </a:r>
            <a:r>
              <a:rPr lang="en-GB" sz="1200" b="0" i="0" u="none" strike="noStrike" kern="1200" dirty="0" smtClean="0">
                <a:solidFill>
                  <a:schemeClr val="tx1"/>
                </a:solidFill>
                <a:effectLst/>
                <a:latin typeface="+mn-lt"/>
                <a:ea typeface="+mn-ea"/>
                <a:cs typeface="+mn-cs"/>
              </a:rPr>
              <a:t>7.61496</a:t>
            </a:r>
            <a:r>
              <a:rPr lang="en-GB" dirty="0" smtClean="0"/>
              <a:t> </a:t>
            </a:r>
            <a:endParaRPr lang="en-GB" dirty="0"/>
          </a:p>
        </p:txBody>
      </p:sp>
      <p:sp>
        <p:nvSpPr>
          <p:cNvPr id="4" name="Slide Number Placeholder 3"/>
          <p:cNvSpPr>
            <a:spLocks noGrp="1"/>
          </p:cNvSpPr>
          <p:nvPr>
            <p:ph type="sldNum" sz="quarter" idx="10"/>
          </p:nvPr>
        </p:nvSpPr>
        <p:spPr/>
        <p:txBody>
          <a:bodyPr/>
          <a:lstStyle/>
          <a:p>
            <a:fld id="{FB274470-C94D-4517-A271-7A9209682370}" type="slidenum">
              <a:rPr lang="en-GB" smtClean="0"/>
              <a:t>4</a:t>
            </a:fld>
            <a:endParaRPr lang="en-GB" dirty="0"/>
          </a:p>
        </p:txBody>
      </p:sp>
    </p:spTree>
    <p:extLst>
      <p:ext uri="{BB962C8B-B14F-4D97-AF65-F5344CB8AC3E}">
        <p14:creationId xmlns:p14="http://schemas.microsoft.com/office/powerpoint/2010/main" val="290823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challenge with much of the data and information that is available to policy makers on whether skills are being put to good use is that it is focused on the individual worker.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Much of the data available focuses on whether an individual is well-placed within their job or company.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It does not tell policy makers much on overall local and regional performance, nor does it provide sufficient information on the perspective of employers.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While more will need to be done to develop information on the employer perspective, the OECD has developed a typology to understand whether skills are being put to good use at the level of local economies.  This analysis assesses the supply of and demand for skills at the local level </a:t>
            </a: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5</a:t>
            </a:fld>
            <a:endParaRPr lang="en-US"/>
          </a:p>
        </p:txBody>
      </p:sp>
    </p:spTree>
    <p:extLst>
      <p:ext uri="{BB962C8B-B14F-4D97-AF65-F5344CB8AC3E}">
        <p14:creationId xmlns:p14="http://schemas.microsoft.com/office/powerpoint/2010/main" val="218635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6</a:t>
            </a:fld>
            <a:endParaRPr lang="en-US"/>
          </a:p>
        </p:txBody>
      </p:sp>
    </p:spTree>
    <p:extLst>
      <p:ext uri="{BB962C8B-B14F-4D97-AF65-F5344CB8AC3E}">
        <p14:creationId xmlns:p14="http://schemas.microsoft.com/office/powerpoint/2010/main" val="95081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811213"/>
            <a:ext cx="5408613" cy="4056062"/>
          </a:xfrm>
        </p:spPr>
      </p:sp>
      <p:sp>
        <p:nvSpPr>
          <p:cNvPr id="3" name="Notes Placeholder 2"/>
          <p:cNvSpPr>
            <a:spLocks noGrp="1"/>
          </p:cNvSpPr>
          <p:nvPr>
            <p:ph type="body" idx="1"/>
          </p:nvPr>
        </p:nvSpPr>
        <p:spPr>
          <a:xfrm>
            <a:off x="447038" y="5136758"/>
            <a:ext cx="5859551" cy="4866394"/>
          </a:xfrm>
        </p:spPr>
        <p:txBody>
          <a:bodyPr>
            <a:normAutofit/>
          </a:bodyPr>
          <a:lstStyle/>
          <a:p>
            <a:endParaRPr lang="en-GB" sz="1400" dirty="0"/>
          </a:p>
          <a:p>
            <a:endParaRPr lang="en-GB" sz="1400" dirty="0"/>
          </a:p>
        </p:txBody>
      </p:sp>
      <p:sp>
        <p:nvSpPr>
          <p:cNvPr id="4" name="Slide Number Placeholder 3"/>
          <p:cNvSpPr>
            <a:spLocks noGrp="1"/>
          </p:cNvSpPr>
          <p:nvPr>
            <p:ph type="sldNum" sz="quarter" idx="10"/>
          </p:nvPr>
        </p:nvSpPr>
        <p:spPr/>
        <p:txBody>
          <a:bodyPr/>
          <a:lstStyle/>
          <a:p>
            <a:pPr>
              <a:defRPr/>
            </a:pPr>
            <a:fld id="{A26FEA9D-4D40-4F42-B402-C06FCE78F9EF}" type="slidenum">
              <a:rPr lang="en-US" smtClean="0"/>
              <a:pPr>
                <a:defRPr/>
              </a:pPr>
              <a:t>7</a:t>
            </a:fld>
            <a:endParaRPr lang="en-US" dirty="0"/>
          </a:p>
        </p:txBody>
      </p:sp>
    </p:spTree>
    <p:extLst>
      <p:ext uri="{BB962C8B-B14F-4D97-AF65-F5344CB8AC3E}">
        <p14:creationId xmlns:p14="http://schemas.microsoft.com/office/powerpoint/2010/main" val="2662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C86768E-3299-4782-B4CC-62F04AE3D069}" type="datetimeFigureOut">
              <a:rPr lang="en-GB" smtClean="0"/>
              <a:t>29/01/2020</a:t>
            </a:fld>
            <a:endParaRPr lang="en-GB" dirty="0"/>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0" y="39610"/>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C86768E-3299-4782-B4CC-62F04AE3D069}" type="datetimeFigureOut">
              <a:rPr lang="en-GB" smtClean="0"/>
              <a:t>29/01/2020</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3F710FE-9D9B-4C3C-8EAC-1C9888F28A5F}" type="slidenum">
              <a:rPr lang="en-GB" smtClean="0"/>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C86768E-3299-4782-B4CC-62F04AE3D069}" type="datetimeFigureOut">
              <a:rPr lang="en-GB" smtClean="0"/>
              <a:t>29/01/2020</a:t>
            </a:fld>
            <a:endParaRPr lang="en-GB" dirty="0"/>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63F710FE-9D9B-4C3C-8EAC-1C9888F28A5F}"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605353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C86768E-3299-4782-B4CC-62F04AE3D069}" type="datetimeFigureOut">
              <a:rPr lang="en-GB" smtClean="0"/>
              <a:t>29/01/2020</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3F710FE-9D9B-4C3C-8EAC-1C9888F28A5F}"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image" Target="../media/image13.jpeg"/><Relationship Id="rId2" Type="http://schemas.openxmlformats.org/officeDocument/2006/relationships/image" Target="../media/image8.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0.jpeg"/><Relationship Id="rId9" Type="http://schemas.microsoft.com/office/2007/relationships/diagramDrawing" Target="../diagrams/drawing1.xml"/><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Jonathan.barr@oecd.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oecd.org/c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081" y="2831594"/>
            <a:ext cx="7560840" cy="669414"/>
          </a:xfrm>
        </p:spPr>
        <p:txBody>
          <a:bodyPr/>
          <a:lstStyle/>
          <a:p>
            <a:r>
              <a:rPr lang="es-ES_tradnl" sz="4400" dirty="0" smtClean="0"/>
              <a:t>Industrial </a:t>
            </a:r>
            <a:r>
              <a:rPr lang="es-ES_tradnl" sz="4400" dirty="0" err="1" smtClean="0"/>
              <a:t>Transitions</a:t>
            </a:r>
            <a:endParaRPr lang="en-GB" sz="4400" dirty="0"/>
          </a:p>
        </p:txBody>
      </p:sp>
      <p:sp>
        <p:nvSpPr>
          <p:cNvPr id="3" name="Subtitle 2"/>
          <p:cNvSpPr>
            <a:spLocks noGrp="1"/>
          </p:cNvSpPr>
          <p:nvPr>
            <p:ph type="subTitle" idx="1"/>
          </p:nvPr>
        </p:nvSpPr>
        <p:spPr>
          <a:xfrm>
            <a:off x="1043608" y="3501008"/>
            <a:ext cx="6300000" cy="605294"/>
          </a:xfrm>
        </p:spPr>
        <p:txBody>
          <a:bodyPr/>
          <a:lstStyle/>
          <a:p>
            <a:r>
              <a:rPr lang="en-GB" dirty="0" smtClean="0"/>
              <a:t>Workshop on Vocational Excellence and Smart Specialisation</a:t>
            </a:r>
            <a:endParaRPr lang="en-GB" dirty="0"/>
          </a:p>
        </p:txBody>
      </p:sp>
      <p:sp>
        <p:nvSpPr>
          <p:cNvPr id="4" name="Subtitle 2"/>
          <p:cNvSpPr txBox="1">
            <a:spLocks/>
          </p:cNvSpPr>
          <p:nvPr/>
        </p:nvSpPr>
        <p:spPr>
          <a:xfrm>
            <a:off x="323528" y="4869160"/>
            <a:ext cx="6300000" cy="1631216"/>
          </a:xfrm>
          <a:prstGeom prst="rect">
            <a:avLst/>
          </a:prstGeom>
        </p:spPr>
        <p:txBody>
          <a:bodyPr vert="horz" lIns="90000" rIns="90000">
            <a:spAutoFit/>
          </a:bodyPr>
          <a:lstStyle>
            <a:lvl1pPr marL="0" indent="0" algn="l" rtl="0" eaLnBrk="1" latinLnBrk="0" hangingPunct="1">
              <a:lnSpc>
                <a:spcPts val="2000"/>
              </a:lnSpc>
              <a:spcBef>
                <a:spcPts val="0"/>
              </a:spcBef>
              <a:buClr>
                <a:schemeClr val="tx1"/>
              </a:buClr>
              <a:buFont typeface="Arial" pitchFamily="34" charset="0"/>
              <a:buNone/>
              <a:defRPr kumimoji="0" sz="1800" kern="1200" baseline="0">
                <a:solidFill>
                  <a:schemeClr val="bg1"/>
                </a:solidFill>
                <a:latin typeface="+mj-lt"/>
                <a:ea typeface="+mn-ea"/>
                <a:cs typeface="+mn-cs"/>
              </a:defRPr>
            </a:lvl1pPr>
            <a:lvl2pPr marL="457200" indent="0" algn="ctr" rtl="0" eaLnBrk="1" latinLnBrk="0" hangingPunct="1">
              <a:spcBef>
                <a:spcPts val="672"/>
              </a:spcBef>
              <a:buClr>
                <a:schemeClr val="tx1"/>
              </a:buClr>
              <a:buFont typeface="Arial" pitchFamily="34" charset="0"/>
              <a:buNone/>
              <a:defRPr kumimoji="0" sz="2800" kern="1200">
                <a:solidFill>
                  <a:schemeClr val="tx1"/>
                </a:solidFill>
                <a:latin typeface="+mn-lt"/>
                <a:ea typeface="+mn-ea"/>
                <a:cs typeface="+mn-cs"/>
              </a:defRPr>
            </a:lvl2pPr>
            <a:lvl3pPr marL="914400" indent="0" algn="ctr" rtl="0" eaLnBrk="1" latinLnBrk="0" hangingPunct="1">
              <a:spcBef>
                <a:spcPts val="576"/>
              </a:spcBef>
              <a:buClr>
                <a:schemeClr val="tx1"/>
              </a:buClr>
              <a:buFont typeface="Arial" pitchFamily="34" charset="0"/>
              <a:buNone/>
              <a:defRPr kumimoji="0" sz="2400" kern="1200">
                <a:solidFill>
                  <a:schemeClr val="tx1"/>
                </a:solidFill>
                <a:latin typeface="+mn-lt"/>
                <a:ea typeface="+mn-ea"/>
                <a:cs typeface="+mn-cs"/>
              </a:defRPr>
            </a:lvl3pPr>
            <a:lvl4pPr marL="13716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4pPr>
            <a:lvl5pPr marL="18288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s-ES_tradnl" sz="1600" b="1" dirty="0" smtClean="0">
                <a:effectLst>
                  <a:outerShdw blurRad="50800" dist="38100" dir="2700000" algn="tl" rotWithShape="0">
                    <a:prstClr val="black">
                      <a:alpha val="40000"/>
                    </a:prstClr>
                  </a:outerShdw>
                </a:effectLst>
              </a:rPr>
              <a:t>Jonathan </a:t>
            </a:r>
            <a:r>
              <a:rPr lang="es-ES_tradnl" sz="1600" b="1" dirty="0" err="1" smtClean="0">
                <a:effectLst>
                  <a:outerShdw blurRad="50800" dist="38100" dir="2700000" algn="tl" rotWithShape="0">
                    <a:prstClr val="black">
                      <a:alpha val="40000"/>
                    </a:prstClr>
                  </a:outerShdw>
                </a:effectLst>
              </a:rPr>
              <a:t>Barr</a:t>
            </a:r>
            <a:endParaRPr lang="es-ES_tradnl" sz="1600" b="1" dirty="0" smtClean="0">
              <a:effectLst>
                <a:outerShdw blurRad="50800" dist="38100" dir="2700000" algn="tl" rotWithShape="0">
                  <a:prstClr val="black">
                    <a:alpha val="40000"/>
                  </a:prstClr>
                </a:outerShdw>
              </a:effectLst>
            </a:endParaRPr>
          </a:p>
          <a:p>
            <a:r>
              <a:rPr lang="es-ES_tradnl" sz="1600" b="1" dirty="0" smtClean="0">
                <a:effectLst>
                  <a:outerShdw blurRad="50800" dist="38100" dir="2700000" algn="tl" rotWithShape="0">
                    <a:prstClr val="black">
                      <a:alpha val="40000"/>
                    </a:prstClr>
                  </a:outerShdw>
                </a:effectLst>
              </a:rPr>
              <a:t>Head of </a:t>
            </a:r>
            <a:r>
              <a:rPr lang="es-ES_tradnl" sz="1600" b="1" dirty="0" err="1" smtClean="0">
                <a:effectLst>
                  <a:outerShdw blurRad="50800" dist="38100" dir="2700000" algn="tl" rotWithShape="0">
                    <a:prstClr val="black">
                      <a:alpha val="40000"/>
                    </a:prstClr>
                  </a:outerShdw>
                </a:effectLst>
              </a:rPr>
              <a:t>Unit</a:t>
            </a:r>
            <a:endParaRPr lang="en-GB" sz="1600" b="1" dirty="0">
              <a:effectLst>
                <a:outerShdw blurRad="50800" dist="38100" dir="2700000" algn="tl" rotWithShape="0">
                  <a:prstClr val="black">
                    <a:alpha val="40000"/>
                  </a:prstClr>
                </a:outerShdw>
              </a:effectLst>
            </a:endParaRPr>
          </a:p>
          <a:p>
            <a:r>
              <a:rPr lang="en-US" sz="1600" dirty="0" smtClean="0">
                <a:effectLst>
                  <a:outerShdw blurRad="50800" dist="38100" dir="2700000" algn="tl" rotWithShape="0">
                    <a:prstClr val="black">
                      <a:alpha val="40000"/>
                    </a:prstClr>
                  </a:outerShdw>
                </a:effectLst>
              </a:rPr>
              <a:t>OECD Centre </a:t>
            </a:r>
            <a:r>
              <a:rPr lang="en-US" sz="1600" dirty="0">
                <a:effectLst>
                  <a:outerShdw blurRad="50800" dist="38100" dir="2700000" algn="tl" rotWithShape="0">
                    <a:prstClr val="black">
                      <a:alpha val="40000"/>
                    </a:prstClr>
                  </a:outerShdw>
                </a:effectLst>
              </a:rPr>
              <a:t>for Entrepreneurship, SMEs</a:t>
            </a:r>
            <a:r>
              <a:rPr lang="en-US" sz="1600" dirty="0" smtClean="0">
                <a:effectLst>
                  <a:outerShdw blurRad="50800" dist="38100" dir="2700000" algn="tl" rotWithShape="0">
                    <a:prstClr val="black">
                      <a:alpha val="40000"/>
                    </a:prstClr>
                  </a:outerShdw>
                </a:effectLst>
              </a:rPr>
              <a:t>, Regions, and Cities</a:t>
            </a:r>
          </a:p>
          <a:p>
            <a:r>
              <a:rPr lang="en-US" sz="1600" dirty="0" smtClean="0">
                <a:effectLst>
                  <a:outerShdw blurRad="50800" dist="38100" dir="2700000" algn="tl" rotWithShape="0">
                    <a:prstClr val="black">
                      <a:alpha val="40000"/>
                    </a:prstClr>
                  </a:outerShdw>
                </a:effectLst>
              </a:rPr>
              <a:t>30 January 2020</a:t>
            </a:r>
          </a:p>
          <a:p>
            <a:endParaRPr lang="en-US" sz="1600" dirty="0">
              <a:effectLst>
                <a:outerShdw blurRad="50800" dist="38100" dir="2700000" algn="tl" rotWithShape="0">
                  <a:prstClr val="black">
                    <a:alpha val="40000"/>
                  </a:prstClr>
                </a:outerShdw>
              </a:effectLst>
            </a:endParaRPr>
          </a:p>
          <a:p>
            <a:r>
              <a:rPr lang="en-US" sz="1600" dirty="0" smtClean="0">
                <a:effectLst>
                  <a:outerShdw blurRad="50800" dist="38100" dir="2700000" algn="tl" rotWithShape="0">
                    <a:prstClr val="black">
                      <a:alpha val="40000"/>
                    </a:prstClr>
                  </a:outerShdw>
                </a:effectLst>
              </a:rPr>
              <a:t>Twitter: @</a:t>
            </a:r>
            <a:r>
              <a:rPr lang="en-US" sz="1600" dirty="0" err="1" smtClean="0">
                <a:effectLst>
                  <a:outerShdw blurRad="50800" dist="38100" dir="2700000" algn="tl" rotWithShape="0">
                    <a:prstClr val="black">
                      <a:alpha val="40000"/>
                    </a:prstClr>
                  </a:outerShdw>
                </a:effectLst>
              </a:rPr>
              <a:t>Jonathan_Local</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55980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387710"/>
            <a:ext cx="1181094" cy="1479950"/>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93"/>
          <a:stretch/>
        </p:blipFill>
        <p:spPr bwMode="auto">
          <a:xfrm>
            <a:off x="7269474" y="1387710"/>
            <a:ext cx="1133056" cy="1519984"/>
          </a:xfrm>
          <a:prstGeom prst="rect">
            <a:avLst/>
          </a:prstGeom>
          <a:noFill/>
          <a:ln w="1270">
            <a:solidFill>
              <a:schemeClr val="tx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7448" y="1387710"/>
            <a:ext cx="1131006" cy="1506221"/>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7836002" y="5184576"/>
            <a:ext cx="1307998"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1043608" y="188640"/>
            <a:ext cx="7416000" cy="1022400"/>
          </a:xfrm>
        </p:spPr>
        <p:txBody>
          <a:bodyPr/>
          <a:lstStyle/>
          <a:p>
            <a:pPr algn="ctr"/>
            <a:r>
              <a:rPr lang="en-GB" sz="2100" b="1" dirty="0">
                <a:solidFill>
                  <a:srgbClr val="000000"/>
                </a:solidFill>
                <a:latin typeface="Century Gothic" panose="020B0502020202020204" pitchFamily="34" charset="0"/>
              </a:rPr>
              <a:t>OECD Centre for Entrepreneurship, SMEs, Regions and Cities @ a Glance</a:t>
            </a:r>
          </a:p>
        </p:txBody>
      </p:sp>
      <p:graphicFrame>
        <p:nvGraphicFramePr>
          <p:cNvPr id="4" name="Content Placeholder 3"/>
          <p:cNvGraphicFramePr>
            <a:graphicFrameLocks noGrp="1"/>
          </p:cNvGraphicFramePr>
          <p:nvPr>
            <p:ph idx="1"/>
            <p:extLst/>
          </p:nvPr>
        </p:nvGraphicFramePr>
        <p:xfrm>
          <a:off x="179512" y="2996952"/>
          <a:ext cx="8568952"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289"/>
          <a:stretch/>
        </p:blipFill>
        <p:spPr bwMode="auto">
          <a:xfrm>
            <a:off x="2197657" y="1751396"/>
            <a:ext cx="1164411" cy="1421596"/>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780"/>
          <a:stretch/>
        </p:blipFill>
        <p:spPr bwMode="auto">
          <a:xfrm>
            <a:off x="5364088" y="1387710"/>
            <a:ext cx="1094298" cy="1320513"/>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8808" y="1751396"/>
            <a:ext cx="1011755" cy="1428720"/>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p:spPr>
      </p:pic>
      <p:pic>
        <p:nvPicPr>
          <p:cNvPr id="1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8373"/>
          <a:stretch/>
        </p:blipFill>
        <p:spPr bwMode="auto">
          <a:xfrm>
            <a:off x="5652120" y="1751396"/>
            <a:ext cx="1163623" cy="1421596"/>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1520" y="1387710"/>
            <a:ext cx="1080120" cy="1436732"/>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4" y="1751396"/>
            <a:ext cx="1081936" cy="1438017"/>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6" name="Picture 5"/>
          <p:cNvPicPr>
            <a:picLocks noChangeArrowheads="1"/>
          </p:cNvPicPr>
          <p:nvPr/>
        </p:nvPicPr>
        <p:blipFill rotWithShape="1">
          <a:blip r:embed="rId16"/>
          <a:srcRect r="2445"/>
          <a:stretch/>
        </p:blipFill>
        <p:spPr bwMode="auto">
          <a:xfrm>
            <a:off x="3874152" y="1751396"/>
            <a:ext cx="1132579" cy="1438017"/>
          </a:xfrm>
          <a:prstGeom prst="rect">
            <a:avLst/>
          </a:prstGeom>
          <a:ln w="127000" cap="rnd">
            <a:no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05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16440" y="237600"/>
            <a:ext cx="7416000" cy="1022400"/>
          </a:xfrm>
        </p:spPr>
        <p:txBody>
          <a:bodyPr/>
          <a:lstStyle/>
          <a:p>
            <a:pPr algn="ctr"/>
            <a:r>
              <a:rPr lang="en-GB" sz="2100" b="1" dirty="0" smtClean="0">
                <a:solidFill>
                  <a:srgbClr val="000000"/>
                </a:solidFill>
                <a:latin typeface="Century Gothic" panose="020B0502020202020204" pitchFamily="34" charset="0"/>
              </a:rPr>
              <a:t>Some regions are more at risk of automation</a:t>
            </a:r>
            <a:endParaRPr lang="en-GB" sz="2100" b="1" dirty="0">
              <a:solidFill>
                <a:srgbClr val="000000"/>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40" y="1332309"/>
            <a:ext cx="6623912" cy="5515368"/>
          </a:xfrm>
          <a:prstGeom prst="rect">
            <a:avLst/>
          </a:prstGeom>
        </p:spPr>
      </p:pic>
    </p:spTree>
    <p:extLst>
      <p:ext uri="{BB962C8B-B14F-4D97-AF65-F5344CB8AC3E}">
        <p14:creationId xmlns:p14="http://schemas.microsoft.com/office/powerpoint/2010/main" val="354637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8344" y="4005064"/>
            <a:ext cx="147565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a:bodyPr>
          <a:lstStyle/>
          <a:p>
            <a:pPr algn="ctr"/>
            <a:r>
              <a:rPr lang="en-GB" sz="2100" b="1" dirty="0" smtClean="0">
                <a:solidFill>
                  <a:srgbClr val="000000"/>
                </a:solidFill>
                <a:latin typeface="Century Gothic" panose="020B0502020202020204" pitchFamily="34" charset="0"/>
              </a:rPr>
              <a:t>Industrial transitions may come with increased job polarisation: Example of Sweden, </a:t>
            </a:r>
            <a:r>
              <a:rPr lang="en-GB" sz="2100" b="1" dirty="0">
                <a:solidFill>
                  <a:srgbClr val="000000"/>
                </a:solidFill>
                <a:latin typeface="Century Gothic" panose="020B0502020202020204" pitchFamily="34" charset="0"/>
              </a:rPr>
              <a:t>2000-17</a:t>
            </a:r>
          </a:p>
        </p:txBody>
      </p:sp>
      <p:pic>
        <p:nvPicPr>
          <p:cNvPr id="9" name="Picture 8"/>
          <p:cNvPicPr>
            <a:picLocks noChangeAspect="1"/>
          </p:cNvPicPr>
          <p:nvPr/>
        </p:nvPicPr>
        <p:blipFill>
          <a:blip r:embed="rId3"/>
          <a:stretch>
            <a:fillRect/>
          </a:stretch>
        </p:blipFill>
        <p:spPr>
          <a:xfrm rot="5400000">
            <a:off x="-317945" y="1863827"/>
            <a:ext cx="5293814" cy="4298901"/>
          </a:xfrm>
          <a:prstGeom prst="rect">
            <a:avLst/>
          </a:prstGeom>
        </p:spPr>
      </p:pic>
      <p:pic>
        <p:nvPicPr>
          <p:cNvPr id="11" name="Picture 10"/>
          <p:cNvPicPr>
            <a:picLocks noChangeAspect="1"/>
          </p:cNvPicPr>
          <p:nvPr/>
        </p:nvPicPr>
        <p:blipFill>
          <a:blip r:embed="rId4"/>
          <a:stretch>
            <a:fillRect/>
          </a:stretch>
        </p:blipFill>
        <p:spPr>
          <a:xfrm rot="5400000">
            <a:off x="4351937" y="1886392"/>
            <a:ext cx="5302422" cy="4281705"/>
          </a:xfrm>
          <a:prstGeom prst="rect">
            <a:avLst/>
          </a:prstGeom>
        </p:spPr>
      </p:pic>
      <p:sp>
        <p:nvSpPr>
          <p:cNvPr id="5" name="TextBox 4"/>
          <p:cNvSpPr txBox="1"/>
          <p:nvPr/>
        </p:nvSpPr>
        <p:spPr>
          <a:xfrm>
            <a:off x="11746" y="6608385"/>
            <a:ext cx="4483920" cy="276999"/>
          </a:xfrm>
          <a:prstGeom prst="rect">
            <a:avLst/>
          </a:prstGeom>
          <a:noFill/>
        </p:spPr>
        <p:txBody>
          <a:bodyPr wrap="none" rtlCol="0">
            <a:spAutoFit/>
          </a:bodyPr>
          <a:lstStyle/>
          <a:p>
            <a:r>
              <a:rPr lang="en-GB" sz="1200" dirty="0" smtClean="0">
                <a:latin typeface="+mj-lt"/>
              </a:rPr>
              <a:t>Source: OECD Calculations based on EU Labour Force Survey</a:t>
            </a:r>
            <a:endParaRPr lang="en-GB" sz="1200" dirty="0">
              <a:latin typeface="+mj-lt"/>
            </a:endParaRPr>
          </a:p>
        </p:txBody>
      </p:sp>
    </p:spTree>
    <p:extLst>
      <p:ext uri="{BB962C8B-B14F-4D97-AF65-F5344CB8AC3E}">
        <p14:creationId xmlns:p14="http://schemas.microsoft.com/office/powerpoint/2010/main" val="28458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210" y="1656231"/>
            <a:ext cx="3701633" cy="406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sz="2800" b="1" dirty="0">
                <a:solidFill>
                  <a:srgbClr val="000000"/>
                </a:solidFill>
                <a:latin typeface="Century Gothic" panose="020B0502020202020204" pitchFamily="34" charset="0"/>
              </a:rPr>
              <a:t>These trends could </a:t>
            </a:r>
            <a:r>
              <a:rPr lang="en-GB" sz="2800" b="1" dirty="0" smtClean="0">
                <a:solidFill>
                  <a:srgbClr val="000000"/>
                </a:solidFill>
                <a:latin typeface="Century Gothic" panose="020B0502020202020204" pitchFamily="34" charset="0"/>
              </a:rPr>
              <a:t>amplify </a:t>
            </a:r>
            <a:r>
              <a:rPr lang="en-GB" sz="2800" b="1" dirty="0">
                <a:solidFill>
                  <a:srgbClr val="000000"/>
                </a:solidFill>
                <a:latin typeface="Century Gothic" panose="020B0502020202020204" pitchFamily="34" charset="0"/>
              </a:rPr>
              <a:t>place-based skills mismatches</a:t>
            </a:r>
            <a:endParaRPr lang="en-GB" sz="2900" b="1" dirty="0">
              <a:solidFill>
                <a:srgbClr val="000000"/>
              </a:solidFill>
              <a:latin typeface="Century Gothic" panose="020B0502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76" y="1559486"/>
            <a:ext cx="4369599" cy="425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3688" y="5949280"/>
            <a:ext cx="909223" cy="369332"/>
          </a:xfrm>
          <a:prstGeom prst="rect">
            <a:avLst/>
          </a:prstGeom>
        </p:spPr>
        <p:txBody>
          <a:bodyPr wrap="none">
            <a:spAutoFit/>
          </a:bodyPr>
          <a:lstStyle/>
          <a:p>
            <a:r>
              <a:rPr lang="en-GB" i="1" dirty="0" smtClean="0"/>
              <a:t>France</a:t>
            </a:r>
            <a:endParaRPr lang="en-GB" i="1" dirty="0"/>
          </a:p>
        </p:txBody>
      </p:sp>
      <p:sp>
        <p:nvSpPr>
          <p:cNvPr id="7" name="Rectangle 6"/>
          <p:cNvSpPr/>
          <p:nvPr/>
        </p:nvSpPr>
        <p:spPr>
          <a:xfrm>
            <a:off x="6024072" y="5932222"/>
            <a:ext cx="1899879" cy="369332"/>
          </a:xfrm>
          <a:prstGeom prst="rect">
            <a:avLst/>
          </a:prstGeom>
        </p:spPr>
        <p:txBody>
          <a:bodyPr wrap="none">
            <a:spAutoFit/>
          </a:bodyPr>
          <a:lstStyle/>
          <a:p>
            <a:r>
              <a:rPr lang="en-GB" i="1" dirty="0" smtClean="0">
                <a:solidFill>
                  <a:schemeClr val="bg2">
                    <a:lumMod val="50000"/>
                  </a:schemeClr>
                </a:solidFill>
              </a:rPr>
              <a:t>United Kingdom</a:t>
            </a:r>
            <a:endParaRPr lang="en-GB" i="1" dirty="0">
              <a:solidFill>
                <a:schemeClr val="bg2">
                  <a:lumMod val="50000"/>
                </a:schemeClr>
              </a:solidFill>
            </a:endParaRPr>
          </a:p>
        </p:txBody>
      </p:sp>
      <p:sp>
        <p:nvSpPr>
          <p:cNvPr id="5" name="Rectangle 4"/>
          <p:cNvSpPr/>
          <p:nvPr/>
        </p:nvSpPr>
        <p:spPr>
          <a:xfrm>
            <a:off x="4355976" y="3196437"/>
            <a:ext cx="50154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821802" y="4253083"/>
            <a:ext cx="1224136" cy="8806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475" y="3200273"/>
            <a:ext cx="187559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76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4" y="9919"/>
            <a:ext cx="9144000" cy="125884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2" name="Title 1"/>
          <p:cNvSpPr>
            <a:spLocks noGrp="1"/>
          </p:cNvSpPr>
          <p:nvPr>
            <p:ph type="title"/>
          </p:nvPr>
        </p:nvSpPr>
        <p:spPr/>
        <p:txBody>
          <a:bodyPr/>
          <a:lstStyle/>
          <a:p>
            <a:pPr algn="ctr"/>
            <a:r>
              <a:rPr lang="en-GB" sz="2100" b="1" dirty="0" smtClean="0">
                <a:solidFill>
                  <a:srgbClr val="000000"/>
                </a:solidFill>
                <a:latin typeface="Century Gothic" panose="020B0502020202020204" pitchFamily="34" charset="0"/>
              </a:rPr>
              <a:t>What can policy do to support a successful transition?</a:t>
            </a:r>
            <a:endParaRPr lang="en-GB" sz="2100" b="1" dirty="0">
              <a:solidFill>
                <a:srgbClr val="000000"/>
              </a:solidFill>
              <a:latin typeface="Century Gothic" panose="020B0502020202020204" pitchFamily="34" charset="0"/>
            </a:endParaRPr>
          </a:p>
        </p:txBody>
      </p:sp>
      <p:sp>
        <p:nvSpPr>
          <p:cNvPr id="5" name="TextBox 4"/>
          <p:cNvSpPr txBox="1"/>
          <p:nvPr/>
        </p:nvSpPr>
        <p:spPr>
          <a:xfrm>
            <a:off x="323528" y="1556792"/>
            <a:ext cx="8424936"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smtClean="0"/>
              <a:t>Supply the right skills for new and emerging activities</a:t>
            </a:r>
          </a:p>
          <a:p>
            <a:pPr marL="800100" lvl="1" indent="-342900">
              <a:buFont typeface="Arial" panose="020B0604020202020204" pitchFamily="34" charset="0"/>
              <a:buChar char="•"/>
            </a:pPr>
            <a:r>
              <a:rPr lang="en-US" sz="2000" dirty="0"/>
              <a:t>Better anticipating skills needs</a:t>
            </a:r>
          </a:p>
          <a:p>
            <a:pPr marL="800100" lvl="1" indent="-342900">
              <a:buFont typeface="Arial" panose="020B0604020202020204" pitchFamily="34" charset="0"/>
              <a:buChar char="•"/>
            </a:pPr>
            <a:r>
              <a:rPr lang="en-US" sz="2000" dirty="0"/>
              <a:t>Engaging local firms to understand their needs</a:t>
            </a:r>
          </a:p>
          <a:p>
            <a:pPr marL="800100" lvl="1" indent="-342900">
              <a:buFont typeface="Arial" panose="020B0604020202020204" pitchFamily="34" charset="0"/>
              <a:buChar char="•"/>
            </a:pPr>
            <a:endParaRPr lang="en-US" sz="2000" b="1" i="1" dirty="0" smtClean="0"/>
          </a:p>
          <a:p>
            <a:pPr marL="342900" indent="-342900">
              <a:buFont typeface="Arial" panose="020B0604020202020204" pitchFamily="34" charset="0"/>
              <a:buChar char="•"/>
            </a:pPr>
            <a:r>
              <a:rPr lang="en-US" sz="2000" b="1" i="1" dirty="0" smtClean="0"/>
              <a:t>Supporting workers in transition</a:t>
            </a:r>
          </a:p>
          <a:p>
            <a:pPr marL="800100" lvl="1" indent="-342900">
              <a:buFont typeface="Arial" panose="020B0604020202020204" pitchFamily="34" charset="0"/>
              <a:buChar char="•"/>
            </a:pPr>
            <a:r>
              <a:rPr lang="en-US" sz="2000" dirty="0"/>
              <a:t>Support vulnerable individuals (e.g. mid-career workers)</a:t>
            </a:r>
          </a:p>
          <a:p>
            <a:pPr marL="800100" lvl="1" indent="-342900">
              <a:buFont typeface="Arial" panose="020B0604020202020204" pitchFamily="34" charset="0"/>
              <a:buChar char="•"/>
            </a:pPr>
            <a:r>
              <a:rPr lang="en-US" sz="2000" dirty="0"/>
              <a:t>Integrating disadvantaged groups</a:t>
            </a:r>
          </a:p>
          <a:p>
            <a:pPr marL="800100" lvl="1" indent="-342900">
              <a:buFont typeface="Arial" panose="020B0604020202020204" pitchFamily="34" charset="0"/>
              <a:buChar char="•"/>
            </a:pPr>
            <a:endParaRPr lang="en-US" sz="2000" b="1" i="1" dirty="0" smtClean="0"/>
          </a:p>
          <a:p>
            <a:pPr marL="342900" indent="-342900">
              <a:buFont typeface="Arial" panose="020B0604020202020204" pitchFamily="34" charset="0"/>
              <a:buChar char="•"/>
            </a:pPr>
            <a:r>
              <a:rPr lang="en-US" sz="2000" b="1" i="1" dirty="0" smtClean="0"/>
              <a:t>Investing in new sources of growth and employment</a:t>
            </a:r>
          </a:p>
          <a:p>
            <a:pPr marL="800100" lvl="1" indent="-342900">
              <a:buFont typeface="Arial" panose="020B0604020202020204" pitchFamily="34" charset="0"/>
              <a:buChar char="•"/>
            </a:pPr>
            <a:r>
              <a:rPr lang="en-US" sz="2000" dirty="0"/>
              <a:t>Providing supports to firms to become more innovative</a:t>
            </a:r>
          </a:p>
          <a:p>
            <a:pPr marL="800100" lvl="1" indent="-342900">
              <a:buFont typeface="Arial" panose="020B0604020202020204" pitchFamily="34" charset="0"/>
              <a:buChar char="•"/>
            </a:pPr>
            <a:r>
              <a:rPr lang="en-US" sz="2000" dirty="0"/>
              <a:t>Encouraging knowledge-exchange and cooperation</a:t>
            </a:r>
          </a:p>
          <a:p>
            <a:pPr marL="342900" indent="-342900">
              <a:buFont typeface="Arial" panose="020B0604020202020204" pitchFamily="34" charset="0"/>
              <a:buChar char="•"/>
            </a:pPr>
            <a:endParaRPr lang="en-US" sz="2000" b="1" i="1" dirty="0" smtClean="0"/>
          </a:p>
          <a:p>
            <a:pPr marL="342900" indent="-342900">
              <a:buFont typeface="Arial" panose="020B0604020202020204" pitchFamily="34" charset="0"/>
              <a:buChar char="•"/>
            </a:pPr>
            <a:r>
              <a:rPr lang="en-US" sz="2000" b="1" i="1" dirty="0" smtClean="0"/>
              <a:t>Creating adequate coordination and financing mechanisms</a:t>
            </a:r>
          </a:p>
          <a:p>
            <a:pPr marL="800100" lvl="1" indent="-342900">
              <a:buFont typeface="Arial" panose="020B0604020202020204" pitchFamily="34" charset="0"/>
              <a:buChar char="•"/>
            </a:pPr>
            <a:r>
              <a:rPr lang="en-US" sz="2000" dirty="0"/>
              <a:t>Fostering good partnerships on the ground</a:t>
            </a:r>
          </a:p>
          <a:p>
            <a:pPr marL="800100" lvl="1" indent="-342900">
              <a:buFont typeface="Arial" panose="020B0604020202020204" pitchFamily="34" charset="0"/>
              <a:buChar char="•"/>
            </a:pPr>
            <a:r>
              <a:rPr lang="en-US" sz="2000" dirty="0"/>
              <a:t>Ensuring adequate carrots and sticks</a:t>
            </a:r>
          </a:p>
          <a:p>
            <a:pPr marL="342900"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2778960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p:nvPr/>
        </p:nvSpPr>
        <p:spPr>
          <a:xfrm>
            <a:off x="0" y="0"/>
            <a:ext cx="9144000" cy="1301122"/>
          </a:xfrm>
          <a:prstGeom prst="rect">
            <a:avLst/>
          </a:prstGeom>
          <a:solidFill>
            <a:schemeClr val="bg1">
              <a:lumMod val="8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solidFill>
                <a:srgbClr val="000000"/>
              </a:solidFill>
            </a:endParaRPr>
          </a:p>
        </p:txBody>
      </p:sp>
      <p:sp>
        <p:nvSpPr>
          <p:cNvPr id="11" name="Rectangle 5"/>
          <p:cNvSpPr/>
          <p:nvPr/>
        </p:nvSpPr>
        <p:spPr>
          <a:xfrm>
            <a:off x="3" y="1297352"/>
            <a:ext cx="9143997" cy="13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6" name="Title 2"/>
          <p:cNvSpPr>
            <a:spLocks noGrp="1"/>
          </p:cNvSpPr>
          <p:nvPr>
            <p:ph type="title"/>
          </p:nvPr>
        </p:nvSpPr>
        <p:spPr>
          <a:xfrm>
            <a:off x="755576" y="387931"/>
            <a:ext cx="7416000" cy="766800"/>
          </a:xfrm>
        </p:spPr>
        <p:txBody>
          <a:bodyPr/>
          <a:lstStyle/>
          <a:p>
            <a:pPr algn="ctr"/>
            <a:r>
              <a:rPr lang="en-GB" b="1" dirty="0" smtClean="0">
                <a:solidFill>
                  <a:srgbClr val="000000"/>
                </a:solidFill>
                <a:latin typeface="Century Gothic" panose="020B0502020202020204" pitchFamily="34" charset="0"/>
              </a:rPr>
              <a:t>For more information</a:t>
            </a:r>
            <a:endParaRPr lang="en-GB" b="1" dirty="0">
              <a:solidFill>
                <a:srgbClr val="000000"/>
              </a:solidFill>
              <a:latin typeface="Century Gothic" panose="020B0502020202020204" pitchFamily="34" charset="0"/>
            </a:endParaRPr>
          </a:p>
        </p:txBody>
      </p:sp>
      <p:sp>
        <p:nvSpPr>
          <p:cNvPr id="5" name="Content Placeholder 1"/>
          <p:cNvSpPr>
            <a:spLocks noGrp="1"/>
          </p:cNvSpPr>
          <p:nvPr>
            <p:ph idx="4294967295"/>
          </p:nvPr>
        </p:nvSpPr>
        <p:spPr>
          <a:xfrm>
            <a:off x="400050" y="1989535"/>
            <a:ext cx="8743950" cy="2724150"/>
          </a:xfrm>
          <a:prstGeom prst="rect">
            <a:avLst/>
          </a:prstGeom>
        </p:spPr>
        <p:txBody>
          <a:bodyPr>
            <a:noAutofit/>
          </a:bodyPr>
          <a:lstStyle/>
          <a:p>
            <a:pPr marL="0" indent="0">
              <a:buNone/>
            </a:pPr>
            <a:r>
              <a:rPr lang="en-GB" sz="1800" dirty="0">
                <a:solidFill>
                  <a:schemeClr val="tx1">
                    <a:lumMod val="50000"/>
                  </a:schemeClr>
                </a:solidFill>
                <a:latin typeface="Century Gothic" panose="020B0502020202020204" pitchFamily="34" charset="0"/>
              </a:rPr>
              <a:t>To discuss OECD’s </a:t>
            </a:r>
            <a:r>
              <a:rPr lang="en-GB" sz="1800" dirty="0" smtClean="0">
                <a:solidFill>
                  <a:schemeClr val="tx1">
                    <a:lumMod val="50000"/>
                  </a:schemeClr>
                </a:solidFill>
                <a:latin typeface="Century Gothic" panose="020B0502020202020204" pitchFamily="34" charset="0"/>
              </a:rPr>
              <a:t>work on local employment and skills: </a:t>
            </a:r>
            <a:endParaRPr lang="en-GB" sz="1800" dirty="0">
              <a:solidFill>
                <a:schemeClr val="tx1">
                  <a:lumMod val="50000"/>
                </a:schemeClr>
              </a:solidFill>
              <a:latin typeface="Century Gothic" panose="020B0502020202020204" pitchFamily="34" charset="0"/>
            </a:endParaRPr>
          </a:p>
          <a:p>
            <a:pPr marL="0" indent="0">
              <a:buNone/>
            </a:pPr>
            <a:r>
              <a:rPr lang="en-GB" sz="1800" b="1" dirty="0" smtClean="0">
                <a:solidFill>
                  <a:srgbClr val="4F81BD"/>
                </a:solidFill>
                <a:latin typeface="Century Gothic" panose="020B0502020202020204" pitchFamily="34" charset="0"/>
                <a:hlinkClick r:id="rId3"/>
              </a:rPr>
              <a:t>Jonathan.barr@oecd.org</a:t>
            </a:r>
            <a:endParaRPr lang="en-GB" sz="1800" b="1" dirty="0" smtClean="0">
              <a:solidFill>
                <a:srgbClr val="4F81BD"/>
              </a:solidFill>
              <a:latin typeface="Century Gothic" panose="020B0502020202020204" pitchFamily="34" charset="0"/>
            </a:endParaRPr>
          </a:p>
          <a:p>
            <a:pPr marL="0" indent="0">
              <a:buNone/>
            </a:pPr>
            <a:endParaRPr lang="en-GB" sz="1800" b="1" dirty="0">
              <a:solidFill>
                <a:srgbClr val="4F81BD"/>
              </a:solidFill>
              <a:latin typeface="Century Gothic" panose="020B0502020202020204" pitchFamily="34" charset="0"/>
            </a:endParaRPr>
          </a:p>
          <a:p>
            <a:pPr marL="0" indent="0">
              <a:buNone/>
            </a:pPr>
            <a:r>
              <a:rPr lang="en-GB" sz="1800" dirty="0">
                <a:solidFill>
                  <a:schemeClr val="tx1">
                    <a:lumMod val="50000"/>
                  </a:schemeClr>
                </a:solidFill>
                <a:latin typeface="Century Gothic" panose="020B0502020202020204" pitchFamily="34" charset="0"/>
              </a:rPr>
              <a:t>To learn more about the OECD’s </a:t>
            </a:r>
            <a:r>
              <a:rPr lang="en-GB" sz="1800" dirty="0" smtClean="0">
                <a:solidFill>
                  <a:schemeClr val="tx1">
                    <a:lumMod val="50000"/>
                  </a:schemeClr>
                </a:solidFill>
                <a:latin typeface="Century Gothic" panose="020B0502020202020204" pitchFamily="34" charset="0"/>
              </a:rPr>
              <a:t>Centre for Entrepreneurship, SMEs, Regions and Cities:</a:t>
            </a:r>
            <a:r>
              <a:rPr lang="en-GB" sz="1800" dirty="0" smtClean="0">
                <a:solidFill>
                  <a:srgbClr val="4F81BD"/>
                </a:solidFill>
                <a:latin typeface="Century Gothic" panose="020B0502020202020204" pitchFamily="34" charset="0"/>
              </a:rPr>
              <a:t> </a:t>
            </a:r>
            <a:r>
              <a:rPr lang="en-GB" sz="1800" b="1" dirty="0">
                <a:solidFill>
                  <a:srgbClr val="4F81BD"/>
                </a:solidFill>
                <a:latin typeface="Century Gothic" panose="020B0502020202020204" pitchFamily="34" charset="0"/>
                <a:hlinkClick r:id="rId4"/>
              </a:rPr>
              <a:t>http://www.oecd.org/cfe</a:t>
            </a:r>
            <a:r>
              <a:rPr lang="en-GB" sz="1800" b="1" dirty="0" smtClean="0">
                <a:solidFill>
                  <a:srgbClr val="4F81BD"/>
                </a:solidFill>
                <a:latin typeface="Century Gothic" panose="020B0502020202020204" pitchFamily="34" charset="0"/>
                <a:hlinkClick r:id="rId4"/>
              </a:rPr>
              <a:t>/</a:t>
            </a:r>
            <a:endParaRPr lang="en-GB" sz="1800" b="1" dirty="0" smtClean="0">
              <a:solidFill>
                <a:srgbClr val="4F81BD"/>
              </a:solidFill>
              <a:latin typeface="Century Gothic" panose="020B0502020202020204" pitchFamily="34" charset="0"/>
            </a:endParaRPr>
          </a:p>
          <a:p>
            <a:pPr marL="0" indent="0">
              <a:buNone/>
            </a:pPr>
            <a:r>
              <a:rPr lang="en-GB" sz="1800" b="1" dirty="0" smtClean="0">
                <a:solidFill>
                  <a:srgbClr val="4F81BD"/>
                </a:solidFill>
                <a:latin typeface="Century Gothic" panose="020B0502020202020204" pitchFamily="34" charset="0"/>
              </a:rPr>
              <a:t>Twitter: @</a:t>
            </a:r>
            <a:r>
              <a:rPr lang="en-GB" sz="1800" b="1" dirty="0" err="1" smtClean="0">
                <a:solidFill>
                  <a:srgbClr val="4F81BD"/>
                </a:solidFill>
                <a:latin typeface="Century Gothic" panose="020B0502020202020204" pitchFamily="34" charset="0"/>
              </a:rPr>
              <a:t>oecd_local</a:t>
            </a:r>
            <a:r>
              <a:rPr lang="en-GB" sz="1800" b="1" dirty="0" smtClean="0">
                <a:solidFill>
                  <a:srgbClr val="4F81BD"/>
                </a:solidFill>
                <a:latin typeface="Century Gothic" panose="020B0502020202020204" pitchFamily="34" charset="0"/>
              </a:rPr>
              <a:t>, #</a:t>
            </a:r>
            <a:r>
              <a:rPr lang="en-GB" sz="1800" b="1" dirty="0" err="1" smtClean="0">
                <a:solidFill>
                  <a:srgbClr val="4F81BD"/>
                </a:solidFill>
                <a:latin typeface="Century Gothic" panose="020B0502020202020204" pitchFamily="34" charset="0"/>
              </a:rPr>
              <a:t>OECDlocal</a:t>
            </a:r>
            <a:endParaRPr lang="en-GB" sz="1800" b="1" dirty="0">
              <a:solidFill>
                <a:srgbClr val="4F81BD"/>
              </a:solidFill>
              <a:latin typeface="Century Gothic" panose="020B0502020202020204" pitchFamily="34" charset="0"/>
            </a:endParaRPr>
          </a:p>
        </p:txBody>
      </p:sp>
      <p:pic>
        <p:nvPicPr>
          <p:cNvPr id="8"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62" y="4856306"/>
            <a:ext cx="4075183" cy="1015323"/>
          </a:xfrm>
          <a:prstGeom prst="rect">
            <a:avLst/>
          </a:prstGeom>
        </p:spPr>
      </p:pic>
      <p:sp>
        <p:nvSpPr>
          <p:cNvPr id="9" name="Slide Number Placeholder 1"/>
          <p:cNvSpPr txBox="1">
            <a:spLocks/>
          </p:cNvSpPr>
          <p:nvPr/>
        </p:nvSpPr>
        <p:spPr>
          <a:xfrm>
            <a:off x="8802000" y="5688029"/>
            <a:ext cx="342000" cy="1836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dirty="0">
                <a:solidFill>
                  <a:schemeClr val="bg1"/>
                </a:solidFill>
                <a:latin typeface="+mj-lt"/>
              </a:rPr>
              <a:t>42</a:t>
            </a:r>
          </a:p>
        </p:txBody>
      </p:sp>
    </p:spTree>
    <p:extLst>
      <p:ext uri="{BB962C8B-B14F-4D97-AF65-F5344CB8AC3E}">
        <p14:creationId xmlns:p14="http://schemas.microsoft.com/office/powerpoint/2010/main" val="184117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38748f9a9154900b8a26f19217530ef xmlns="c0e75541-f54f-401c-9a34-cb7fded40982">
      <Terms xmlns="http://schemas.microsoft.com/office/infopath/2007/PartnerControls"/>
    </i38748f9a9154900b8a26f19217530ef>
    <OECDSharingStatus xmlns="bbc7a7a3-1361-4a32-9a19-e150eb4da2ba"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2017-18</TermName>
          <TermId xmlns="http://schemas.microsoft.com/office/infopath/2007/PartnerControls">ffda23c2-cd1b-45cc-b3f4-67b12010cc58</TermId>
        </TermInfo>
      </Terms>
    </eSharePWBTaxHTField0>
    <IconOverlay xmlns="http://schemas.microsoft.com/sharepoint/v4" xsi:nil="true"/>
    <OECDProjectLookup xmlns="bbc7a7a3-1361-4a32-9a19-e150eb4da2ba">10</OECDProjectLookup>
    <OECDMainProject xmlns="bbc7a7a3-1361-4a32-9a19-e150eb4da2ba">15</OECDMainProject>
    <OECDPinnedBy xmlns="bbc7a7a3-1361-4a32-9a19-e150eb4da2ba">
      <UserInfo>
        <DisplayName/>
        <AccountId xsi:nil="true"/>
        <AccountType/>
      </UserInfo>
    </OECDPinnedBy>
    <b5734379896a43bfa9844e286e5b2c8d xmlns="bbc7a7a3-1361-4a32-9a19-e150eb4da2ba" xsi:nil="true"/>
    <OECDExpirationDate xmlns="c0e75541-f54f-401c-9a34-cb7fded40982" xsi:nil="true"/>
    <OECDProjectManager xmlns="bbc7a7a3-1361-4a32-9a19-e150eb4da2ba">
      <UserInfo>
        <DisplayName/>
        <AccountId>865</AccountId>
        <AccountType/>
      </UserInfo>
    </OECDProjectManager>
    <OECDMeetingDate xmlns="54c4cd27-f286-408f-9ce0-33c1e0f3ab39" xsi:nil="true"/>
    <OECDTagsCache xmlns="bbc7a7a3-1361-4a32-9a19-e150eb4da2ba" xsi:nil="true"/>
    <eShareHorizProjTaxHTField0 xmlns="c0e75541-f54f-401c-9a34-cb7fded40982" xsi:nil="true"/>
    <eShareCommitteeTaxHTField0 xmlns="c9f238dd-bb73-4aef-a7a5-d644ad823e52">
      <Terms xmlns="http://schemas.microsoft.com/office/infopath/2007/PartnerControls"/>
    </eShareCommitteeTaxHTField0>
    <OECDProjectMembers xmlns="bbc7a7a3-1361-4a32-9a19-e150eb4da2ba">
      <UserInfo>
        <DisplayName>ALLAIN-DUPRE Dorothee, CFE/ESG</DisplayName>
        <AccountId>984</AccountId>
        <AccountType/>
      </UserInfo>
      <UserInfo>
        <DisplayName>GOSSELIN Nathalie, CFE</DisplayName>
        <AccountId>61</AccountId>
        <AccountType/>
      </UserInfo>
      <UserInfo>
        <DisplayName>VICTOR Charles, CFE/ESG</DisplayName>
        <AccountId>965</AccountId>
        <AccountType/>
      </UserInfo>
      <UserInfo>
        <DisplayName>KAMAL-CHAOUI Lamia, CFE</DisplayName>
        <AccountId>865</AccountId>
        <AccountType/>
      </UserInfo>
      <UserInfo>
        <DisplayName>MAGUIRE Karen, CFE</DisplayName>
        <AccountId>647</AccountId>
        <AccountType/>
      </UserInfo>
      <UserInfo>
        <DisplayName>CLAVREUL Delphine, CFE</DisplayName>
        <AccountId>512</AccountId>
        <AccountType/>
      </UserInfo>
      <UserInfo>
        <DisplayName>ARBEL Pauline, CFE/COM</DisplayName>
        <AccountId>1037</AccountId>
        <AccountType/>
      </UserInfo>
      <UserInfo>
        <DisplayName>KIM Hyung-Tae, CFE/CITY</DisplayName>
        <AccountId>916</AccountId>
        <AccountType/>
      </UserInfo>
    </OECDProjectMembers>
    <OECDKimProvenance xmlns="54c4cd27-f286-408f-9ce0-33c1e0f3ab39" xsi:nil="true"/>
    <fc991543b5234ffe9aadfa6c2c5f4ba5 xmlns="bbc7a7a3-1361-4a32-9a19-e150eb4da2ba">
      <Terms xmlns="http://schemas.microsoft.com/office/infopath/2007/PartnerControls"/>
    </fc991543b5234ffe9aadfa6c2c5f4ba5>
    <OECDCommunityDocumentURL xmlns="bbc7a7a3-1361-4a32-9a19-e150eb4da2ba"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Development co-operation</TermName>
          <TermId xmlns="http://schemas.microsoft.com/office/infopath/2007/PartnerControls">838733ca-3f54-49b8-8e91-67307ccb8cf5</TermId>
        </TermInfo>
        <TermInfo xmlns="http://schemas.microsoft.com/office/infopath/2007/PartnerControls">
          <TermName xmlns="http://schemas.microsoft.com/office/infopath/2007/PartnerControls">Employment policy</TermName>
          <TermId xmlns="http://schemas.microsoft.com/office/infopath/2007/PartnerControls">1553633b-6a32-40a2-8711-1d1b4f867358</TermId>
        </TermInfo>
        <TermInfo xmlns="http://schemas.microsoft.com/office/infopath/2007/PartnerControls">
          <TermName xmlns="http://schemas.microsoft.com/office/infopath/2007/PartnerControls">Employment</TermName>
          <TermId xmlns="http://schemas.microsoft.com/office/infopath/2007/PartnerControls">9736cb43-7793-491d-8dac-90f3d1afdbcc</TermId>
        </TermInfo>
        <TermInfo xmlns="http://schemas.microsoft.com/office/infopath/2007/PartnerControls">
          <TermName xmlns="http://schemas.microsoft.com/office/infopath/2007/PartnerControls">Entrepreneurship</TermName>
          <TermId xmlns="http://schemas.microsoft.com/office/infopath/2007/PartnerControls">9ec057dd-d386-41af-8a63-67bc00157ff5</TermId>
        </TermInfo>
        <TermInfo xmlns="http://schemas.microsoft.com/office/infopath/2007/PartnerControls">
          <TermName xmlns="http://schemas.microsoft.com/office/infopath/2007/PartnerControls">Job quality</TermName>
          <TermId xmlns="http://schemas.microsoft.com/office/infopath/2007/PartnerControls">59175c4a-dfd6-4ddc-9e8c-30e659d73cf0</TermId>
        </TermInfo>
        <TermInfo xmlns="http://schemas.microsoft.com/office/infopath/2007/PartnerControls">
          <TermName xmlns="http://schemas.microsoft.com/office/infopath/2007/PartnerControls">Local economies</TermName>
          <TermId xmlns="http://schemas.microsoft.com/office/infopath/2007/PartnerControls">22c2c5f2-2082-4cf5-a51c-f4b23c222e07</TermId>
        </TermInfo>
        <TermInfo xmlns="http://schemas.microsoft.com/office/infopath/2007/PartnerControls">
          <TermName xmlns="http://schemas.microsoft.com/office/infopath/2007/PartnerControls">Local skills development</TermName>
          <TermId xmlns="http://schemas.microsoft.com/office/infopath/2007/PartnerControls">6fde7c1a-0896-423f-a9df-33b04e339d01</TermId>
        </TermInfo>
      </Terms>
    </eShareTopicTaxHTField0>
    <eShareKeywordsTaxHTField0 xmlns="c9f238dd-bb73-4aef-a7a5-d644ad823e52">
      <Terms xmlns="http://schemas.microsoft.com/office/infopath/2007/PartnerControls"/>
    </eShareKeywordsTaxHTField0>
    <OECDCommunityDocumentID xmlns="bbc7a7a3-1361-4a32-9a19-e150eb4da2ba" xsi:nil="true"/>
    <OECDAllRelatedUsers xmlns="c0e75541-f54f-401c-9a34-cb7fded40982">
      <UserInfo>
        <DisplayName/>
        <AccountId xsi:nil="true"/>
        <AccountType/>
      </UserInfo>
    </OECDAllRelatedUsers>
    <TaxCatchAll xmlns="ca82dde9-3436-4d3d-bddd-d31447390034">
      <Value>305</Value>
      <Value>304</Value>
      <Value>303</Value>
      <Value>302</Value>
      <Value>301</Value>
      <Value>236</Value>
      <Value>210</Value>
      <Value>221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4E623AE0B855E041B1290D0883742A68" ma:contentTypeVersion="50" ma:contentTypeDescription="" ma:contentTypeScope="" ma:versionID="5fbfb168b35c22a91cce6689ac04ce44">
  <xsd:schema xmlns:xsd="http://www.w3.org/2001/XMLSchema" xmlns:xs="http://www.w3.org/2001/XMLSchema" xmlns:p="http://schemas.microsoft.com/office/2006/metadata/properties" xmlns:ns2="54c4cd27-f286-408f-9ce0-33c1e0f3ab39" xmlns:ns3="c0e75541-f54f-401c-9a34-cb7fded40982" xmlns:ns4="ca82dde9-3436-4d3d-bddd-d31447390034" xmlns:ns5="bbc7a7a3-1361-4a32-9a19-e150eb4da2ba" xmlns:ns6="c9f238dd-bb73-4aef-a7a5-d644ad823e52" xmlns:ns7="http://schemas.microsoft.com/sharepoint/v4" targetNamespace="http://schemas.microsoft.com/office/2006/metadata/properties" ma:root="true" ma:fieldsID="ea027d02dc1e7a2b844f86e686895c08" ns2:_="" ns3:_="" ns4:_="" ns5:_="" ns6:_="" ns7:_="">
    <xsd:import namespace="54c4cd27-f286-408f-9ce0-33c1e0f3ab39"/>
    <xsd:import namespace="c0e75541-f54f-401c-9a34-cb7fded40982"/>
    <xsd:import namespace="ca82dde9-3436-4d3d-bddd-d31447390034"/>
    <xsd:import namespace="bbc7a7a3-1361-4a32-9a19-e150eb4da2ba"/>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2:OECDKimProvenance" minOccurs="0"/>
                <xsd:element ref="ns4:TaxCatchAll" minOccurs="0"/>
                <xsd:element ref="ns4:TaxCatchAllLabel" minOccurs="0"/>
                <xsd:element ref="ns2:OECDKimBussinessContext" minOccurs="0"/>
                <xsd:element ref="ns5:b5734379896a43bfa9844e286e5b2c8d" minOccurs="0"/>
                <xsd:element ref="ns3:i38748f9a9154900b8a26f19217530ef" minOccurs="0"/>
                <xsd:element ref="ns5:fc991543b5234ffe9aadfa6c2c5f4ba5" minOccurs="0"/>
                <xsd:element ref="ns5:OECDSharingStatus" minOccurs="0"/>
                <xsd:element ref="ns5:OECDCommunityDocumentURL" minOccurs="0"/>
                <xsd:element ref="ns5:OECDCommunityDocumentID" minOccurs="0"/>
                <xsd:element ref="ns5:OECDTagsCache" minOccurs="0"/>
                <xsd:element ref="ns3:eShareHorizProjTaxHTField0" minOccurs="0"/>
                <xsd:element ref="ns3:OECDAllRelatedUsers" minOccurs="0"/>
                <xsd:element ref="ns5:SharedWithUsers" minOccurs="0"/>
                <xsd:element ref="ns7: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Provenance" ma:index="27" nillable="true" ma:displayName="Kim provenance" ma:description="" ma:hidden="true" ma:internalName="OECDKimProvenance">
      <xsd:simpleType>
        <xsd:restriction base="dms:Text">
          <xsd:maxLength value="255"/>
        </xsd:restriction>
      </xsd:simpleType>
    </xsd:element>
    <xsd:element name="OECDKimBussinessContext" ma:index="31" nillable="true" ma:displayName="Kim business context" ma:description="" ma:hidden="true" ma:internalName="OECDKimBussinessContex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e75541-f54f-401c-9a34-cb7fded40982"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i38748f9a9154900b8a26f19217530ef" ma:index="33" nillable="true" ma:taxonomy="true" ma:internalName="i38748f9a9154900b8a26f19217530ef" ma:taxonomyFieldName="OECDHorizontalProjects" ma:displayName="Horizontal project" ma:readOnly="false" ma:default="" ma:fieldId="{238748f9-a915-4900-b8a2-6f19217530ef}"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0" nillable="true" ma:displayName="OECDHorizontalProjects_0" ma:description="" ma:hidden="true" ma:internalName="eShareHorizProjTaxHTField0">
      <xsd:simpleType>
        <xsd:restriction base="dms:Note"/>
      </xsd:simpleType>
    </xsd:element>
    <xsd:element name="OECDAllRelatedUsers" ma:index="41"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description="" ma:hidden="true" ma:list="{53561090-12f8-4042-a5cb-68ff0701e989}" ma:internalName="TaxCatchAll" ma:showField="CatchAllData" ma:web="c0e75541-f54f-401c-9a34-cb7fded40982">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53561090-12f8-4042-a5cb-68ff0701e989}" ma:internalName="TaxCatchAllLabel" ma:readOnly="true" ma:showField="CatchAllDataLabel" ma:web="c0e75541-f54f-401c-9a34-cb7fded40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c7a7a3-1361-4a32-9a19-e150eb4da2ba"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96bfc537-3f4a-49f4-8bd3-4998d9b1134f" ma:internalName="OECDProjectLookup" ma:readOnly="false" ma:showField="OECDShortProjectName" ma:web="bbc7a7a3-1361-4a32-9a19-e150eb4da2ba">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96bfc537-3f4a-49f4-8bd3-4998d9b1134f"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5734379896a43bfa9844e286e5b2c8d" ma:index="32" nillable="true" ma:displayName="Deliverable owner_0" ma:hidden="true" ma:internalName="b5734379896a43bfa9844e286e5b2c8d">
      <xsd:simpleType>
        <xsd:restriction base="dms:Note"/>
      </xsd:simpleType>
    </xsd:element>
    <xsd:element name="fc991543b5234ffe9aadfa6c2c5f4ba5" ma:index="34" nillable="true" ma:taxonomy="true" ma:internalName="fc991543b5234ffe9aadfa6c2c5f4ba5" ma:taxonomyFieldName="OECDProjectOwnerStructure" ma:displayName="Project owner" ma:readOnly="false" ma:default="" ma:fieldId="fc991543-b523-4ffe-9aad-fa6c2c5f4ba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39" nillable="true" ma:displayName="Tags cache" ma:description="" ma:hidden="true" ma:internalName="OECDTagsCache">
      <xsd:simpleType>
        <xsd:restriction base="dms:Note"/>
      </xsd:simpleType>
    </xsd:element>
    <xsd:element name="SharedWithUsers" ma:index="4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OECDListFormCollapsible</Display>
  <Edit>OECDListFormCollapsible</Edit>
  <New>OECDListFormCollapsible</New>
</FormTemplates>
</file>

<file path=customXml/item4.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5.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Props1.xml><?xml version="1.0" encoding="utf-8"?>
<ds:datastoreItem xmlns:ds="http://schemas.openxmlformats.org/officeDocument/2006/customXml" ds:itemID="{6FE7F43D-CCF9-44DF-B9BF-BFB8572E6F29}">
  <ds:schemaRefs>
    <ds:schemaRef ds:uri="c0e75541-f54f-401c-9a34-cb7fded40982"/>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ca82dde9-3436-4d3d-bddd-d31447390034"/>
    <ds:schemaRef ds:uri="http://purl.org/dc/elements/1.1/"/>
    <ds:schemaRef ds:uri="http://schemas.microsoft.com/office/2006/metadata/properties"/>
    <ds:schemaRef ds:uri="http://schemas.microsoft.com/sharepoint/v4"/>
    <ds:schemaRef ds:uri="54c4cd27-f286-408f-9ce0-33c1e0f3ab39"/>
    <ds:schemaRef ds:uri="bbc7a7a3-1361-4a32-9a19-e150eb4da2ba"/>
    <ds:schemaRef ds:uri="http://www.w3.org/XML/1998/namespace"/>
    <ds:schemaRef ds:uri="http://purl.org/dc/dcmitype/"/>
  </ds:schemaRefs>
</ds:datastoreItem>
</file>

<file path=customXml/itemProps2.xml><?xml version="1.0" encoding="utf-8"?>
<ds:datastoreItem xmlns:ds="http://schemas.openxmlformats.org/officeDocument/2006/customXml" ds:itemID="{5394BCA6-1CCC-44E6-AAAD-788EFE4F0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0e75541-f54f-401c-9a34-cb7fded40982"/>
    <ds:schemaRef ds:uri="ca82dde9-3436-4d3d-bddd-d31447390034"/>
    <ds:schemaRef ds:uri="bbc7a7a3-1361-4a32-9a19-e150eb4da2ba"/>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94D8C-D6C0-48DA-A772-201B6B3EE955}">
  <ds:schemaRefs>
    <ds:schemaRef ds:uri="http://schemas.microsoft.com/sharepoint/v3/contenttype/forms"/>
  </ds:schemaRefs>
</ds:datastoreItem>
</file>

<file path=customXml/itemProps4.xml><?xml version="1.0" encoding="utf-8"?>
<ds:datastoreItem xmlns:ds="http://schemas.openxmlformats.org/officeDocument/2006/customXml" ds:itemID="{784357C9-5D3E-4BB0-8685-B8981C35C46F}">
  <ds:schemaRefs>
    <ds:schemaRef ds:uri="Microsoft.SharePoint.Taxonomy.ContentTypeSync"/>
  </ds:schemaRefs>
</ds:datastoreItem>
</file>

<file path=customXml/itemProps5.xml><?xml version="1.0" encoding="utf-8"?>
<ds:datastoreItem xmlns:ds="http://schemas.openxmlformats.org/officeDocument/2006/customXml" ds:itemID="{AEB28643-C62E-445A-9FC5-CF5F8B929703}">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emplate>OECD_English_white</Template>
  <TotalTime>4814</TotalTime>
  <Words>642</Words>
  <Application>Microsoft Office PowerPoint</Application>
  <PresentationFormat>On-screen Show (4:3)</PresentationFormat>
  <Paragraphs>95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Century Gothic</vt:lpstr>
      <vt:lpstr>Georgia</vt:lpstr>
      <vt:lpstr>Helvetica 65 Medium</vt:lpstr>
      <vt:lpstr>OECD_English_white</vt:lpstr>
      <vt:lpstr>Industrial Transitions</vt:lpstr>
      <vt:lpstr>OECD Centre for Entrepreneurship, SMEs, Regions and Cities @ a Glance</vt:lpstr>
      <vt:lpstr>Some regions are more at risk of automation</vt:lpstr>
      <vt:lpstr>Industrial transitions may come with increased job polarisation: Example of Sweden, 2000-17</vt:lpstr>
      <vt:lpstr>These trends could amplify place-based skills mismatches</vt:lpstr>
      <vt:lpstr>What can policy do to support a successful transition?</vt:lpstr>
      <vt:lpstr>For more information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Creation and Local Economic Development 2018</dc:title>
  <dc:creator>Barr</dc:creator>
  <cp:lastModifiedBy>BARR Jonathan, CFE/LESI</cp:lastModifiedBy>
  <cp:revision>352</cp:revision>
  <cp:lastPrinted>2018-10-25T13:13:54Z</cp:lastPrinted>
  <dcterms:created xsi:type="dcterms:W3CDTF">2018-09-04T08:50:37Z</dcterms:created>
  <dcterms:modified xsi:type="dcterms:W3CDTF">2020-01-29T10:44:28Z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0x0101008B4DD370EC31429186F3AD49F0D3098F00D44DBCB9EB4F45278CB5C9765BE5299500A4858B360C6A491AA753F8BCA47AA910004E623AE0B855E041B1290D0883742A68</vt:lpwstr>
  </property>
  <property fmtid="{D5CDD505-2E9C-101B-9397-08002B2CF9AE}" pid="3" name="OECDHorizontalProjects">
    <vt:lpwstr/>
  </property>
  <property fmtid="{D5CDD505-2E9C-101B-9397-08002B2CF9AE}" pid="4" name="OECDProjectOwnerStructure">
    <vt:lpwstr/>
  </property>
  <property fmtid="{D5CDD505-2E9C-101B-9397-08002B2CF9AE}" pid="5" name="OECDCountry">
    <vt:lpwstr/>
  </property>
  <property fmtid="{D5CDD505-2E9C-101B-9397-08002B2CF9AE}" pid="6" name="OECDTopic">
    <vt:lpwstr>301;#Development co-operation|838733ca-3f54-49b8-8e91-67307ccb8cf5;#302;#Employment policy|1553633b-6a32-40a2-8711-1d1b4f867358;#303;#Employment|9736cb43-7793-491d-8dac-90f3d1afdbcc;#221;#Entrepreneurship|9ec057dd-d386-41af-8a63-67bc00157ff5;#304;#Job qua</vt:lpwstr>
  </property>
  <property fmtid="{D5CDD505-2E9C-101B-9397-08002B2CF9AE}" pid="7" name="OECDCommittee">
    <vt:lpwstr/>
  </property>
  <property fmtid="{D5CDD505-2E9C-101B-9397-08002B2CF9AE}" pid="8" name="OECDPWB">
    <vt:lpwstr>210;#2017-18|ffda23c2-cd1b-45cc-b3f4-67b12010cc58</vt:lpwstr>
  </property>
  <property fmtid="{D5CDD505-2E9C-101B-9397-08002B2CF9AE}" pid="9" name="OECDKeywords">
    <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ies>
</file>