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theme/theme2.xml" ContentType="application/vnd.openxmlformats-officedocument.theme+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theme/theme3.xml" ContentType="application/vnd.openxmlformats-officedocument.theme+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60" r:id="rId1"/>
    <p:sldMasterId id="2147483850" r:id="rId2"/>
    <p:sldMasterId id="2147483945" r:id="rId3"/>
    <p:sldMasterId id="2147483962" r:id="rId4"/>
  </p:sldMasterIdLst>
  <p:notesMasterIdLst>
    <p:notesMasterId r:id="rId17"/>
  </p:notesMasterIdLst>
  <p:handoutMasterIdLst>
    <p:handoutMasterId r:id="rId18"/>
  </p:handoutMasterIdLst>
  <p:sldIdLst>
    <p:sldId id="693" r:id="rId5"/>
    <p:sldId id="700" r:id="rId6"/>
    <p:sldId id="748" r:id="rId7"/>
    <p:sldId id="675" r:id="rId8"/>
    <p:sldId id="743" r:id="rId9"/>
    <p:sldId id="737" r:id="rId10"/>
    <p:sldId id="747" r:id="rId11"/>
    <p:sldId id="750" r:id="rId12"/>
    <p:sldId id="746" r:id="rId13"/>
    <p:sldId id="745" r:id="rId14"/>
    <p:sldId id="628" r:id="rId15"/>
    <p:sldId id="749" r:id="rId16"/>
  </p:sldIdLst>
  <p:sldSz cx="9144000" cy="5143500" type="screen16x9"/>
  <p:notesSz cx="6797675" cy="9926638"/>
  <p:defaultTextStyle>
    <a:defPPr>
      <a:defRPr lang="en-GB"/>
    </a:defPPr>
    <a:lvl1pPr algn="l" rtl="0" fontAlgn="base">
      <a:spcBef>
        <a:spcPct val="0"/>
      </a:spcBef>
      <a:spcAft>
        <a:spcPct val="0"/>
      </a:spcAft>
      <a:defRPr sz="7600" b="1" kern="1200">
        <a:solidFill>
          <a:srgbClr val="FFD624"/>
        </a:solidFill>
        <a:latin typeface="Verdana" pitchFamily="34" charset="0"/>
        <a:ea typeface="+mn-ea"/>
        <a:cs typeface="+mn-cs"/>
      </a:defRPr>
    </a:lvl1pPr>
    <a:lvl2pPr marL="457106" algn="l" rtl="0" fontAlgn="base">
      <a:spcBef>
        <a:spcPct val="0"/>
      </a:spcBef>
      <a:spcAft>
        <a:spcPct val="0"/>
      </a:spcAft>
      <a:defRPr sz="7600" b="1" kern="1200">
        <a:solidFill>
          <a:srgbClr val="FFD624"/>
        </a:solidFill>
        <a:latin typeface="Verdana" pitchFamily="34" charset="0"/>
        <a:ea typeface="+mn-ea"/>
        <a:cs typeface="+mn-cs"/>
      </a:defRPr>
    </a:lvl2pPr>
    <a:lvl3pPr marL="914220" algn="l" rtl="0" fontAlgn="base">
      <a:spcBef>
        <a:spcPct val="0"/>
      </a:spcBef>
      <a:spcAft>
        <a:spcPct val="0"/>
      </a:spcAft>
      <a:defRPr sz="7600" b="1" kern="1200">
        <a:solidFill>
          <a:srgbClr val="FFD624"/>
        </a:solidFill>
        <a:latin typeface="Verdana" pitchFamily="34" charset="0"/>
        <a:ea typeface="+mn-ea"/>
        <a:cs typeface="+mn-cs"/>
      </a:defRPr>
    </a:lvl3pPr>
    <a:lvl4pPr marL="1371328" algn="l" rtl="0" fontAlgn="base">
      <a:spcBef>
        <a:spcPct val="0"/>
      </a:spcBef>
      <a:spcAft>
        <a:spcPct val="0"/>
      </a:spcAft>
      <a:defRPr sz="7600" b="1" kern="1200">
        <a:solidFill>
          <a:srgbClr val="FFD624"/>
        </a:solidFill>
        <a:latin typeface="Verdana" pitchFamily="34" charset="0"/>
        <a:ea typeface="+mn-ea"/>
        <a:cs typeface="+mn-cs"/>
      </a:defRPr>
    </a:lvl4pPr>
    <a:lvl5pPr marL="1828439" algn="l" rtl="0" fontAlgn="base">
      <a:spcBef>
        <a:spcPct val="0"/>
      </a:spcBef>
      <a:spcAft>
        <a:spcPct val="0"/>
      </a:spcAft>
      <a:defRPr sz="7600" b="1" kern="1200">
        <a:solidFill>
          <a:srgbClr val="FFD624"/>
        </a:solidFill>
        <a:latin typeface="Verdana" pitchFamily="34" charset="0"/>
        <a:ea typeface="+mn-ea"/>
        <a:cs typeface="+mn-cs"/>
      </a:defRPr>
    </a:lvl5pPr>
    <a:lvl6pPr marL="2285544" algn="l" defTabSz="914220" rtl="0" eaLnBrk="1" latinLnBrk="0" hangingPunct="1">
      <a:defRPr sz="7600" b="1" kern="1200">
        <a:solidFill>
          <a:srgbClr val="FFD624"/>
        </a:solidFill>
        <a:latin typeface="Verdana" pitchFamily="34" charset="0"/>
        <a:ea typeface="+mn-ea"/>
        <a:cs typeface="+mn-cs"/>
      </a:defRPr>
    </a:lvl6pPr>
    <a:lvl7pPr marL="2742650" algn="l" defTabSz="914220" rtl="0" eaLnBrk="1" latinLnBrk="0" hangingPunct="1">
      <a:defRPr sz="7600" b="1" kern="1200">
        <a:solidFill>
          <a:srgbClr val="FFD624"/>
        </a:solidFill>
        <a:latin typeface="Verdana" pitchFamily="34" charset="0"/>
        <a:ea typeface="+mn-ea"/>
        <a:cs typeface="+mn-cs"/>
      </a:defRPr>
    </a:lvl7pPr>
    <a:lvl8pPr marL="3199760" algn="l" defTabSz="914220" rtl="0" eaLnBrk="1" latinLnBrk="0" hangingPunct="1">
      <a:defRPr sz="7600" b="1" kern="1200">
        <a:solidFill>
          <a:srgbClr val="FFD624"/>
        </a:solidFill>
        <a:latin typeface="Verdana" pitchFamily="34" charset="0"/>
        <a:ea typeface="+mn-ea"/>
        <a:cs typeface="+mn-cs"/>
      </a:defRPr>
    </a:lvl8pPr>
    <a:lvl9pPr marL="3656869" algn="l" defTabSz="914220" rtl="0" eaLnBrk="1" latinLnBrk="0" hangingPunct="1">
      <a:defRPr sz="7600" b="1" kern="1200">
        <a:solidFill>
          <a:srgbClr val="FFD624"/>
        </a:solidFill>
        <a:latin typeface="Verdana" pitchFamily="34" charset="0"/>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 uri="{2D200454-40CA-4A62-9FC3-DE9A4176ACB9}">
      <p15:notesGuideLst xmlns:p15="http://schemas.microsoft.com/office/powerpoint/2012/main">
        <p15:guide id="1" orient="horz" pos="3126">
          <p15:clr>
            <a:srgbClr val="A4A3A4"/>
          </p15:clr>
        </p15:guide>
        <p15:guide id="2" pos="214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Deirdre Hodson" initials="DH" lastIdx="26" clrIdx="0">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F5494"/>
    <a:srgbClr val="3166CF"/>
    <a:srgbClr val="F282D5"/>
    <a:srgbClr val="2D5EC1"/>
    <a:srgbClr val="FFD624"/>
    <a:srgbClr val="3E6FD2"/>
    <a:srgbClr val="BDDEFF"/>
    <a:srgbClr val="99CCFF"/>
    <a:srgbClr val="808080"/>
    <a:srgbClr val="009FB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1964" autoAdjust="0"/>
    <p:restoredTop sz="82022" autoAdjust="0"/>
  </p:normalViewPr>
  <p:slideViewPr>
    <p:cSldViewPr>
      <p:cViewPr varScale="1">
        <p:scale>
          <a:sx n="79" d="100"/>
          <a:sy n="79" d="100"/>
        </p:scale>
        <p:origin x="1290" y="108"/>
      </p:cViewPr>
      <p:guideLst>
        <p:guide orient="horz" pos="1620"/>
        <p:guide pos="2880"/>
      </p:guideLst>
    </p:cSldViewPr>
  </p:slideViewPr>
  <p:notesTextViewPr>
    <p:cViewPr>
      <p:scale>
        <a:sx n="3" d="2"/>
        <a:sy n="3" d="2"/>
      </p:scale>
      <p:origin x="0" y="0"/>
    </p:cViewPr>
  </p:notesTextViewPr>
  <p:sorterViewPr>
    <p:cViewPr>
      <p:scale>
        <a:sx n="66" d="100"/>
        <a:sy n="66" d="100"/>
      </p:scale>
      <p:origin x="0" y="-4147"/>
    </p:cViewPr>
  </p:sorterViewPr>
  <p:notesViewPr>
    <p:cSldViewPr>
      <p:cViewPr varScale="1">
        <p:scale>
          <a:sx n="74" d="100"/>
          <a:sy n="74" d="100"/>
        </p:scale>
        <p:origin x="-2172" y="-90"/>
      </p:cViewPr>
      <p:guideLst>
        <p:guide orient="horz" pos="3126"/>
        <p:guide pos="2141"/>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handoutMaster" Target="handoutMasters/handoutMaster1.xml"/><Relationship Id="rId3" Type="http://schemas.openxmlformats.org/officeDocument/2006/relationships/slideMaster" Target="slideMasters/slideMaster3.xml"/><Relationship Id="rId21"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commentAuthors" Target="commentAuthors.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7890" name="Rectangle 2"/>
          <p:cNvSpPr>
            <a:spLocks noGrp="1" noChangeArrowheads="1"/>
          </p:cNvSpPr>
          <p:nvPr>
            <p:ph type="hdr" sz="quarter"/>
          </p:nvPr>
        </p:nvSpPr>
        <p:spPr bwMode="auto">
          <a:xfrm>
            <a:off x="0" y="0"/>
            <a:ext cx="2946400" cy="4968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b="0">
                <a:solidFill>
                  <a:schemeClr val="tx1"/>
                </a:solidFill>
                <a:latin typeface="Arial" charset="0"/>
              </a:defRPr>
            </a:lvl1pPr>
          </a:lstStyle>
          <a:p>
            <a:pPr>
              <a:defRPr/>
            </a:pPr>
            <a:endParaRPr lang="en-GB"/>
          </a:p>
        </p:txBody>
      </p:sp>
      <p:sp>
        <p:nvSpPr>
          <p:cNvPr id="37891" name="Rectangle 3"/>
          <p:cNvSpPr>
            <a:spLocks noGrp="1" noChangeArrowheads="1"/>
          </p:cNvSpPr>
          <p:nvPr>
            <p:ph type="dt" sz="quarter" idx="1"/>
          </p:nvPr>
        </p:nvSpPr>
        <p:spPr bwMode="auto">
          <a:xfrm>
            <a:off x="3849688" y="0"/>
            <a:ext cx="2946400" cy="4968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b="0">
                <a:solidFill>
                  <a:schemeClr val="tx1"/>
                </a:solidFill>
                <a:latin typeface="Arial" charset="0"/>
              </a:defRPr>
            </a:lvl1pPr>
          </a:lstStyle>
          <a:p>
            <a:pPr>
              <a:defRPr/>
            </a:pPr>
            <a:endParaRPr lang="en-GB"/>
          </a:p>
        </p:txBody>
      </p:sp>
      <p:sp>
        <p:nvSpPr>
          <p:cNvPr id="37892" name="Rectangle 4"/>
          <p:cNvSpPr>
            <a:spLocks noGrp="1" noChangeArrowheads="1"/>
          </p:cNvSpPr>
          <p:nvPr>
            <p:ph type="ftr" sz="quarter" idx="2"/>
          </p:nvPr>
        </p:nvSpPr>
        <p:spPr bwMode="auto">
          <a:xfrm>
            <a:off x="0" y="9428163"/>
            <a:ext cx="2946400" cy="496887"/>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b="0">
                <a:solidFill>
                  <a:schemeClr val="tx1"/>
                </a:solidFill>
                <a:latin typeface="Arial" charset="0"/>
              </a:defRPr>
            </a:lvl1pPr>
          </a:lstStyle>
          <a:p>
            <a:pPr>
              <a:defRPr/>
            </a:pPr>
            <a:endParaRPr lang="en-GB"/>
          </a:p>
        </p:txBody>
      </p:sp>
      <p:sp>
        <p:nvSpPr>
          <p:cNvPr id="37893" name="Rectangle 5"/>
          <p:cNvSpPr>
            <a:spLocks noGrp="1" noChangeArrowheads="1"/>
          </p:cNvSpPr>
          <p:nvPr>
            <p:ph type="sldNum" sz="quarter" idx="3"/>
          </p:nvPr>
        </p:nvSpPr>
        <p:spPr bwMode="auto">
          <a:xfrm>
            <a:off x="3849688" y="9428163"/>
            <a:ext cx="2946400" cy="496887"/>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b="0">
                <a:solidFill>
                  <a:schemeClr val="tx1"/>
                </a:solidFill>
                <a:latin typeface="Arial" charset="0"/>
              </a:defRPr>
            </a:lvl1pPr>
          </a:lstStyle>
          <a:p>
            <a:pPr>
              <a:defRPr/>
            </a:pPr>
            <a:fld id="{5EC7A9CE-B5D3-4830-AA57-DD8049CE9F26}" type="slidenum">
              <a:rPr lang="en-GB"/>
              <a:pPr>
                <a:defRPr/>
              </a:pPr>
              <a:t>‹#›</a:t>
            </a:fld>
            <a:endParaRPr lang="en-GB"/>
          </a:p>
        </p:txBody>
      </p:sp>
    </p:spTree>
    <p:extLst>
      <p:ext uri="{BB962C8B-B14F-4D97-AF65-F5344CB8AC3E}">
        <p14:creationId xmlns:p14="http://schemas.microsoft.com/office/powerpoint/2010/main" val="353676622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6866" name="Rectangle 2"/>
          <p:cNvSpPr>
            <a:spLocks noGrp="1" noChangeArrowheads="1"/>
          </p:cNvSpPr>
          <p:nvPr>
            <p:ph type="hdr" sz="quarter"/>
          </p:nvPr>
        </p:nvSpPr>
        <p:spPr bwMode="auto">
          <a:xfrm>
            <a:off x="0" y="0"/>
            <a:ext cx="2946400" cy="4968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b="0">
                <a:solidFill>
                  <a:schemeClr val="tx1"/>
                </a:solidFill>
                <a:latin typeface="Arial" charset="0"/>
              </a:defRPr>
            </a:lvl1pPr>
          </a:lstStyle>
          <a:p>
            <a:pPr>
              <a:defRPr/>
            </a:pPr>
            <a:endParaRPr lang="en-GB"/>
          </a:p>
        </p:txBody>
      </p:sp>
      <p:sp>
        <p:nvSpPr>
          <p:cNvPr id="36867" name="Rectangle 3"/>
          <p:cNvSpPr>
            <a:spLocks noGrp="1" noChangeArrowheads="1"/>
          </p:cNvSpPr>
          <p:nvPr>
            <p:ph type="dt" idx="1"/>
          </p:nvPr>
        </p:nvSpPr>
        <p:spPr bwMode="auto">
          <a:xfrm>
            <a:off x="3849688" y="0"/>
            <a:ext cx="2946400" cy="4968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b="0">
                <a:solidFill>
                  <a:schemeClr val="tx1"/>
                </a:solidFill>
                <a:latin typeface="Arial" charset="0"/>
              </a:defRPr>
            </a:lvl1pPr>
          </a:lstStyle>
          <a:p>
            <a:pPr>
              <a:defRPr/>
            </a:pPr>
            <a:endParaRPr lang="en-GB"/>
          </a:p>
        </p:txBody>
      </p:sp>
      <p:sp>
        <p:nvSpPr>
          <p:cNvPr id="8196" name="Rectangle 4"/>
          <p:cNvSpPr>
            <a:spLocks noGrp="1" noRot="1" noChangeAspect="1" noChangeArrowheads="1" noTextEdit="1"/>
          </p:cNvSpPr>
          <p:nvPr>
            <p:ph type="sldImg" idx="2"/>
          </p:nvPr>
        </p:nvSpPr>
        <p:spPr bwMode="auto">
          <a:xfrm>
            <a:off x="92075" y="744538"/>
            <a:ext cx="6615113" cy="3722687"/>
          </a:xfrm>
          <a:prstGeom prst="rect">
            <a:avLst/>
          </a:prstGeom>
          <a:noFill/>
          <a:ln w="9525">
            <a:solidFill>
              <a:srgbClr val="000000"/>
            </a:solidFill>
            <a:miter lim="800000"/>
            <a:headEnd/>
            <a:tailEnd/>
          </a:ln>
        </p:spPr>
      </p:sp>
      <p:sp>
        <p:nvSpPr>
          <p:cNvPr id="36869" name="Rectangle 5"/>
          <p:cNvSpPr>
            <a:spLocks noGrp="1" noChangeArrowheads="1"/>
          </p:cNvSpPr>
          <p:nvPr>
            <p:ph type="body" sz="quarter" idx="3"/>
          </p:nvPr>
        </p:nvSpPr>
        <p:spPr bwMode="auto">
          <a:xfrm>
            <a:off x="679450" y="4714875"/>
            <a:ext cx="5438775" cy="44672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GB" noProof="0"/>
              <a:t>Click to edit Master text styles</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36870" name="Rectangle 6"/>
          <p:cNvSpPr>
            <a:spLocks noGrp="1" noChangeArrowheads="1"/>
          </p:cNvSpPr>
          <p:nvPr>
            <p:ph type="ftr" sz="quarter" idx="4"/>
          </p:nvPr>
        </p:nvSpPr>
        <p:spPr bwMode="auto">
          <a:xfrm>
            <a:off x="0" y="9428163"/>
            <a:ext cx="2946400" cy="496887"/>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b="0">
                <a:solidFill>
                  <a:schemeClr val="tx1"/>
                </a:solidFill>
                <a:latin typeface="Arial" charset="0"/>
              </a:defRPr>
            </a:lvl1pPr>
          </a:lstStyle>
          <a:p>
            <a:pPr>
              <a:defRPr/>
            </a:pPr>
            <a:endParaRPr lang="en-GB"/>
          </a:p>
        </p:txBody>
      </p:sp>
      <p:sp>
        <p:nvSpPr>
          <p:cNvPr id="36871" name="Rectangle 7"/>
          <p:cNvSpPr>
            <a:spLocks noGrp="1" noChangeArrowheads="1"/>
          </p:cNvSpPr>
          <p:nvPr>
            <p:ph type="sldNum" sz="quarter" idx="5"/>
          </p:nvPr>
        </p:nvSpPr>
        <p:spPr bwMode="auto">
          <a:xfrm>
            <a:off x="3849688" y="9428163"/>
            <a:ext cx="2946400" cy="496887"/>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b="0">
                <a:solidFill>
                  <a:schemeClr val="tx1"/>
                </a:solidFill>
                <a:latin typeface="Arial" charset="0"/>
              </a:defRPr>
            </a:lvl1pPr>
          </a:lstStyle>
          <a:p>
            <a:pPr>
              <a:defRPr/>
            </a:pPr>
            <a:fld id="{36441B25-C4D1-47DB-817D-B9C4FC5392FB}" type="slidenum">
              <a:rPr lang="en-GB"/>
              <a:pPr>
                <a:defRPr/>
              </a:pPr>
              <a:t>‹#›</a:t>
            </a:fld>
            <a:endParaRPr lang="en-GB"/>
          </a:p>
        </p:txBody>
      </p:sp>
    </p:spTree>
    <p:extLst>
      <p:ext uri="{BB962C8B-B14F-4D97-AF65-F5344CB8AC3E}">
        <p14:creationId xmlns:p14="http://schemas.microsoft.com/office/powerpoint/2010/main" val="3129923829"/>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106" algn="l" rtl="0" eaLnBrk="0" fontAlgn="base" hangingPunct="0">
      <a:spcBef>
        <a:spcPct val="30000"/>
      </a:spcBef>
      <a:spcAft>
        <a:spcPct val="0"/>
      </a:spcAft>
      <a:defRPr sz="1200" kern="1200">
        <a:solidFill>
          <a:schemeClr val="tx1"/>
        </a:solidFill>
        <a:latin typeface="Arial" charset="0"/>
        <a:ea typeface="+mn-ea"/>
        <a:cs typeface="+mn-cs"/>
      </a:defRPr>
    </a:lvl2pPr>
    <a:lvl3pPr marL="914220" algn="l" rtl="0" eaLnBrk="0" fontAlgn="base" hangingPunct="0">
      <a:spcBef>
        <a:spcPct val="30000"/>
      </a:spcBef>
      <a:spcAft>
        <a:spcPct val="0"/>
      </a:spcAft>
      <a:defRPr sz="1200" kern="1200">
        <a:solidFill>
          <a:schemeClr val="tx1"/>
        </a:solidFill>
        <a:latin typeface="Arial" charset="0"/>
        <a:ea typeface="+mn-ea"/>
        <a:cs typeface="+mn-cs"/>
      </a:defRPr>
    </a:lvl3pPr>
    <a:lvl4pPr marL="1371328" algn="l" rtl="0" eaLnBrk="0" fontAlgn="base" hangingPunct="0">
      <a:spcBef>
        <a:spcPct val="30000"/>
      </a:spcBef>
      <a:spcAft>
        <a:spcPct val="0"/>
      </a:spcAft>
      <a:defRPr sz="1200" kern="1200">
        <a:solidFill>
          <a:schemeClr val="tx1"/>
        </a:solidFill>
        <a:latin typeface="Arial" charset="0"/>
        <a:ea typeface="+mn-ea"/>
        <a:cs typeface="+mn-cs"/>
      </a:defRPr>
    </a:lvl4pPr>
    <a:lvl5pPr marL="1828439" algn="l" rtl="0" eaLnBrk="0" fontAlgn="base" hangingPunct="0">
      <a:spcBef>
        <a:spcPct val="30000"/>
      </a:spcBef>
      <a:spcAft>
        <a:spcPct val="0"/>
      </a:spcAft>
      <a:defRPr sz="1200" kern="1200">
        <a:solidFill>
          <a:schemeClr val="tx1"/>
        </a:solidFill>
        <a:latin typeface="Arial" charset="0"/>
        <a:ea typeface="+mn-ea"/>
        <a:cs typeface="+mn-cs"/>
      </a:defRPr>
    </a:lvl5pPr>
    <a:lvl6pPr marL="2285544" algn="l" defTabSz="914220" rtl="0" eaLnBrk="1" latinLnBrk="0" hangingPunct="1">
      <a:defRPr sz="1200" kern="1200">
        <a:solidFill>
          <a:schemeClr val="tx1"/>
        </a:solidFill>
        <a:latin typeface="+mn-lt"/>
        <a:ea typeface="+mn-ea"/>
        <a:cs typeface="+mn-cs"/>
      </a:defRPr>
    </a:lvl6pPr>
    <a:lvl7pPr marL="2742650" algn="l" defTabSz="914220" rtl="0" eaLnBrk="1" latinLnBrk="0" hangingPunct="1">
      <a:defRPr sz="1200" kern="1200">
        <a:solidFill>
          <a:schemeClr val="tx1"/>
        </a:solidFill>
        <a:latin typeface="+mn-lt"/>
        <a:ea typeface="+mn-ea"/>
        <a:cs typeface="+mn-cs"/>
      </a:defRPr>
    </a:lvl7pPr>
    <a:lvl8pPr marL="3199760" algn="l" defTabSz="914220" rtl="0" eaLnBrk="1" latinLnBrk="0" hangingPunct="1">
      <a:defRPr sz="1200" kern="1200">
        <a:solidFill>
          <a:schemeClr val="tx1"/>
        </a:solidFill>
        <a:latin typeface="+mn-lt"/>
        <a:ea typeface="+mn-ea"/>
        <a:cs typeface="+mn-cs"/>
      </a:defRPr>
    </a:lvl8pPr>
    <a:lvl9pPr marL="3656869" algn="l" defTabSz="91422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3"/>
        <p:cNvGrpSpPr/>
        <p:nvPr/>
      </p:nvGrpSpPr>
      <p:grpSpPr>
        <a:xfrm>
          <a:off x="0" y="0"/>
          <a:ext cx="0" cy="0"/>
          <a:chOff x="0" y="0"/>
          <a:chExt cx="0" cy="0"/>
        </a:xfrm>
      </p:grpSpPr>
      <p:sp>
        <p:nvSpPr>
          <p:cNvPr id="194" name="Google Shape;194;p1:notes"/>
          <p:cNvSpPr>
            <a:spLocks noGrp="1" noRot="1" noChangeAspect="1"/>
          </p:cNvSpPr>
          <p:nvPr>
            <p:ph type="sldImg" idx="2"/>
          </p:nvPr>
        </p:nvSpPr>
        <p:spPr>
          <a:xfrm>
            <a:off x="422275" y="1241425"/>
            <a:ext cx="5953125" cy="33496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95" name="Google Shape;195;p1:notes"/>
          <p:cNvSpPr txBox="1">
            <a:spLocks noGrp="1"/>
          </p:cNvSpPr>
          <p:nvPr>
            <p:ph type="body" idx="1"/>
          </p:nvPr>
        </p:nvSpPr>
        <p:spPr>
          <a:xfrm>
            <a:off x="679768" y="4777197"/>
            <a:ext cx="5438140" cy="39087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200"/>
              <a:buFont typeface="Calibri"/>
              <a:buNone/>
            </a:pPr>
            <a:endParaRPr b="1" dirty="0">
              <a:solidFill>
                <a:schemeClr val="accent1"/>
              </a:solidFill>
            </a:endParaRPr>
          </a:p>
          <a:p>
            <a:pPr marL="0" lvl="0" indent="0" algn="l" rtl="0">
              <a:lnSpc>
                <a:spcPct val="100000"/>
              </a:lnSpc>
              <a:spcBef>
                <a:spcPts val="0"/>
              </a:spcBef>
              <a:spcAft>
                <a:spcPts val="0"/>
              </a:spcAft>
              <a:buClr>
                <a:schemeClr val="dk1"/>
              </a:buClr>
              <a:buSzPts val="1200"/>
              <a:buFont typeface="Calibri"/>
              <a:buNone/>
            </a:pPr>
            <a:endParaRPr b="1" dirty="0">
              <a:solidFill>
                <a:srgbClr val="0070C0"/>
              </a:solidFill>
            </a:endParaRPr>
          </a:p>
          <a:p>
            <a:pPr marL="0" lvl="0" indent="0" algn="l" rtl="0">
              <a:lnSpc>
                <a:spcPct val="100000"/>
              </a:lnSpc>
              <a:spcBef>
                <a:spcPts val="0"/>
              </a:spcBef>
              <a:spcAft>
                <a:spcPts val="0"/>
              </a:spcAft>
              <a:buClr>
                <a:schemeClr val="dk1"/>
              </a:buClr>
              <a:buSzPts val="1200"/>
              <a:buFont typeface="Calibri"/>
              <a:buNone/>
            </a:pPr>
            <a:endParaRPr dirty="0">
              <a:solidFill>
                <a:srgbClr val="00B050"/>
              </a:solidFill>
            </a:endParaRPr>
          </a:p>
          <a:p>
            <a:pPr marL="0" lvl="0" indent="0" algn="l" rtl="0">
              <a:lnSpc>
                <a:spcPct val="100000"/>
              </a:lnSpc>
              <a:spcBef>
                <a:spcPts val="0"/>
              </a:spcBef>
              <a:spcAft>
                <a:spcPts val="0"/>
              </a:spcAft>
              <a:buClr>
                <a:schemeClr val="dk1"/>
              </a:buClr>
              <a:buSzPts val="1200"/>
              <a:buFont typeface="Calibri"/>
              <a:buNone/>
            </a:pPr>
            <a:endParaRPr dirty="0"/>
          </a:p>
        </p:txBody>
      </p:sp>
      <p:sp>
        <p:nvSpPr>
          <p:cNvPr id="196" name="Google Shape;196;p1:notes"/>
          <p:cNvSpPr txBox="1">
            <a:spLocks noGrp="1"/>
          </p:cNvSpPr>
          <p:nvPr>
            <p:ph type="sldNum" idx="12"/>
          </p:nvPr>
        </p:nvSpPr>
        <p:spPr>
          <a:xfrm>
            <a:off x="3850247" y="9428010"/>
            <a:ext cx="2945659" cy="498600"/>
          </a:xfrm>
          <a:prstGeom prst="rect">
            <a:avLst/>
          </a:prstGeom>
          <a:noFill/>
          <a:ln>
            <a:noFill/>
          </a:ln>
        </p:spPr>
        <p:txBody>
          <a:bodyPr spcFirstLastPara="1" wrap="square" lIns="91425" tIns="45700" rIns="91425" bIns="45700" anchor="b" anchorCtr="0">
            <a:noAutofit/>
          </a:bodyPr>
          <a:lstStyle/>
          <a:p>
            <a:pPr>
              <a:buClr>
                <a:prstClr val="black"/>
              </a:buClr>
              <a:buSzPts val="1200"/>
              <a:buFont typeface="Calibri"/>
              <a:buNone/>
            </a:pPr>
            <a:fld id="{00000000-1234-1234-1234-123412341234}" type="slidenum">
              <a:rPr lang="en-GB">
                <a:solidFill>
                  <a:prstClr val="black"/>
                </a:solidFill>
              </a:rPr>
              <a:pPr>
                <a:buClr>
                  <a:prstClr val="black"/>
                </a:buClr>
                <a:buSzPts val="1200"/>
                <a:buFont typeface="Calibri"/>
                <a:buNone/>
              </a:pPr>
              <a:t>1</a:t>
            </a:fld>
            <a:endParaRPr dirty="0">
              <a:solidFill>
                <a:prstClr val="black"/>
              </a:solidFill>
            </a:endParaRPr>
          </a:p>
        </p:txBody>
      </p:sp>
    </p:spTree>
    <p:extLst>
      <p:ext uri="{BB962C8B-B14F-4D97-AF65-F5344CB8AC3E}">
        <p14:creationId xmlns:p14="http://schemas.microsoft.com/office/powerpoint/2010/main" val="389525055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11011">
              <a:defRPr/>
            </a:pPr>
            <a:r>
              <a:rPr lang="en-GB" b="1" kern="0" spc="-85" dirty="0">
                <a:solidFill>
                  <a:srgbClr val="00A1D2"/>
                </a:solidFill>
                <a:latin typeface="Verdana" panose="020B0604030504040204" pitchFamily="34" charset="0"/>
                <a:ea typeface="Verdana" panose="020B0604030504040204" pitchFamily="34" charset="0"/>
                <a:cs typeface="Verdana" panose="020B0604030504040204" pitchFamily="34" charset="0"/>
                <a:sym typeface="Arial"/>
              </a:rPr>
              <a:t>Support digital readiness of schools… by making the </a:t>
            </a:r>
            <a:r>
              <a:rPr lang="en-GB" b="1" kern="0" spc="-85" dirty="0">
                <a:solidFill>
                  <a:srgbClr val="FF0000"/>
                </a:solidFill>
                <a:latin typeface="Verdana" panose="020B0604030504040204" pitchFamily="34" charset="0"/>
                <a:ea typeface="Verdana" panose="020B0604030504040204" pitchFamily="34" charset="0"/>
                <a:cs typeface="Verdana" panose="020B0604030504040204" pitchFamily="34" charset="0"/>
                <a:sym typeface="Arial"/>
              </a:rPr>
              <a:t>SELFIE</a:t>
            </a:r>
            <a:r>
              <a:rPr lang="en-GB" b="1" kern="0" spc="-85" dirty="0">
                <a:solidFill>
                  <a:srgbClr val="00A1D2"/>
                </a:solidFill>
                <a:latin typeface="Verdana" panose="020B0604030504040204" pitchFamily="34" charset="0"/>
                <a:ea typeface="Verdana" panose="020B0604030504040204" pitchFamily="34" charset="0"/>
                <a:cs typeface="Verdana" panose="020B0604030504040204" pitchFamily="34" charset="0"/>
                <a:sym typeface="Arial"/>
              </a:rPr>
              <a:t> self-assessment tool reach </a:t>
            </a:r>
            <a:r>
              <a:rPr lang="en-GB" b="1" kern="0" spc="-85" dirty="0">
                <a:solidFill>
                  <a:srgbClr val="FF0000"/>
                </a:solidFill>
                <a:latin typeface="Verdana" panose="020B0604030504040204" pitchFamily="34" charset="0"/>
                <a:ea typeface="Verdana" panose="020B0604030504040204" pitchFamily="34" charset="0"/>
                <a:cs typeface="Verdana" panose="020B0604030504040204" pitchFamily="34" charset="0"/>
                <a:sym typeface="Arial"/>
              </a:rPr>
              <a:t>one million</a:t>
            </a:r>
            <a:r>
              <a:rPr lang="en-GB" b="1" kern="0" spc="-85" dirty="0">
                <a:solidFill>
                  <a:srgbClr val="00A1D2"/>
                </a:solidFill>
                <a:latin typeface="Verdana" panose="020B0604030504040204" pitchFamily="34" charset="0"/>
                <a:ea typeface="Verdana" panose="020B0604030504040204" pitchFamily="34" charset="0"/>
                <a:cs typeface="Verdana" panose="020B0604030504040204" pitchFamily="34" charset="0"/>
                <a:sym typeface="Arial"/>
              </a:rPr>
              <a:t> teachers, trainers and learners by end of 2019</a:t>
            </a:r>
          </a:p>
          <a:p>
            <a:endParaRPr lang="en-GB" dirty="0"/>
          </a:p>
        </p:txBody>
      </p:sp>
      <p:sp>
        <p:nvSpPr>
          <p:cNvPr id="4" name="Slide Number Placeholder 3"/>
          <p:cNvSpPr>
            <a:spLocks noGrp="1"/>
          </p:cNvSpPr>
          <p:nvPr>
            <p:ph type="sldNum" sz="quarter" idx="10"/>
          </p:nvPr>
        </p:nvSpPr>
        <p:spPr/>
        <p:txBody>
          <a:bodyPr/>
          <a:lstStyle/>
          <a:p>
            <a:pPr defTabSz="911011">
              <a:defRPr/>
            </a:pPr>
            <a:fld id="{36441B25-C4D1-47DB-817D-B9C4FC5392FB}" type="slidenum">
              <a:rPr lang="en-GB">
                <a:solidFill>
                  <a:srgbClr val="000000"/>
                </a:solidFill>
                <a:latin typeface="Arial" charset="0"/>
              </a:rPr>
              <a:pPr defTabSz="911011">
                <a:defRPr/>
              </a:pPr>
              <a:t>10</a:t>
            </a:fld>
            <a:endParaRPr lang="en-GB">
              <a:solidFill>
                <a:srgbClr val="000000"/>
              </a:solidFill>
              <a:latin typeface="Arial" charset="0"/>
            </a:endParaRPr>
          </a:p>
        </p:txBody>
      </p:sp>
    </p:spTree>
    <p:extLst>
      <p:ext uri="{BB962C8B-B14F-4D97-AF65-F5344CB8AC3E}">
        <p14:creationId xmlns:p14="http://schemas.microsoft.com/office/powerpoint/2010/main" val="151518219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30213" y="1235075"/>
            <a:ext cx="5930900" cy="3336925"/>
          </a:xfrm>
        </p:spPr>
      </p:sp>
      <p:sp>
        <p:nvSpPr>
          <p:cNvPr id="3" name="Notes Placeholder 2"/>
          <p:cNvSpPr>
            <a:spLocks noGrp="1"/>
          </p:cNvSpPr>
          <p:nvPr>
            <p:ph type="body" idx="1"/>
          </p:nvPr>
        </p:nvSpPr>
        <p:spPr/>
        <p:txBody>
          <a:bodyPr/>
          <a:lstStyle/>
          <a:p>
            <a:endParaRPr lang="es-ES"/>
          </a:p>
        </p:txBody>
      </p:sp>
      <p:sp>
        <p:nvSpPr>
          <p:cNvPr id="4" name="Slide Number Placeholder 3"/>
          <p:cNvSpPr>
            <a:spLocks noGrp="1"/>
          </p:cNvSpPr>
          <p:nvPr>
            <p:ph type="sldNum" sz="quarter" idx="10"/>
          </p:nvPr>
        </p:nvSpPr>
        <p:spPr/>
        <p:txBody>
          <a:bodyPr/>
          <a:lstStyle/>
          <a:p>
            <a:pPr>
              <a:defRPr/>
            </a:pPr>
            <a:fld id="{41E430C5-4DFC-1D4E-AABD-781A0A868B19}" type="slidenum">
              <a:rPr lang="es-ES_tradnl" smtClean="0">
                <a:solidFill>
                  <a:prstClr val="black"/>
                </a:solidFill>
              </a:rPr>
              <a:pPr>
                <a:defRPr/>
              </a:pPr>
              <a:t>12</a:t>
            </a:fld>
            <a:endParaRPr lang="es-ES_tradnl">
              <a:solidFill>
                <a:prstClr val="black"/>
              </a:solidFill>
            </a:endParaRPr>
          </a:p>
        </p:txBody>
      </p:sp>
    </p:spTree>
    <p:extLst>
      <p:ext uri="{BB962C8B-B14F-4D97-AF65-F5344CB8AC3E}">
        <p14:creationId xmlns:p14="http://schemas.microsoft.com/office/powerpoint/2010/main" val="152889555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3"/>
        <p:cNvGrpSpPr/>
        <p:nvPr/>
      </p:nvGrpSpPr>
      <p:grpSpPr>
        <a:xfrm>
          <a:off x="0" y="0"/>
          <a:ext cx="0" cy="0"/>
          <a:chOff x="0" y="0"/>
          <a:chExt cx="0" cy="0"/>
        </a:xfrm>
      </p:grpSpPr>
      <p:sp>
        <p:nvSpPr>
          <p:cNvPr id="204" name="Google Shape;204;p2:notes"/>
          <p:cNvSpPr>
            <a:spLocks noGrp="1" noRot="1" noChangeAspect="1"/>
          </p:cNvSpPr>
          <p:nvPr>
            <p:ph type="sldImg" idx="2"/>
          </p:nvPr>
        </p:nvSpPr>
        <p:spPr>
          <a:xfrm>
            <a:off x="422275" y="1241425"/>
            <a:ext cx="5953125" cy="33496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05" name="Google Shape;205;p2:notes"/>
          <p:cNvSpPr txBox="1">
            <a:spLocks noGrp="1"/>
          </p:cNvSpPr>
          <p:nvPr>
            <p:ph type="body" idx="1"/>
          </p:nvPr>
        </p:nvSpPr>
        <p:spPr>
          <a:xfrm>
            <a:off x="679768" y="4777197"/>
            <a:ext cx="5438140" cy="39087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200"/>
              <a:buFont typeface="Calibri"/>
              <a:buNone/>
            </a:pPr>
            <a:r>
              <a:rPr lang="en-GB" b="1" dirty="0">
                <a:solidFill>
                  <a:srgbClr val="0070C0"/>
                </a:solidFill>
              </a:rPr>
              <a:t>Schools in Poland and across Europe are facing the challenge </a:t>
            </a:r>
          </a:p>
          <a:p>
            <a:pPr marL="0" lvl="0" indent="0" algn="l" rtl="0">
              <a:lnSpc>
                <a:spcPct val="100000"/>
              </a:lnSpc>
              <a:spcBef>
                <a:spcPts val="0"/>
              </a:spcBef>
              <a:spcAft>
                <a:spcPts val="0"/>
              </a:spcAft>
              <a:buClr>
                <a:schemeClr val="dk1"/>
              </a:buClr>
              <a:buSzPts val="1200"/>
              <a:buFont typeface="Calibri"/>
              <a:buNone/>
            </a:pPr>
            <a:endParaRPr lang="en-GB" b="1" dirty="0">
              <a:solidFill>
                <a:srgbClr val="0070C0"/>
              </a:solidFill>
            </a:endParaRPr>
          </a:p>
          <a:p>
            <a:pPr marL="0" lvl="0" indent="0" algn="l" rtl="0">
              <a:lnSpc>
                <a:spcPct val="100000"/>
              </a:lnSpc>
              <a:spcBef>
                <a:spcPts val="0"/>
              </a:spcBef>
              <a:spcAft>
                <a:spcPts val="0"/>
              </a:spcAft>
              <a:buClr>
                <a:schemeClr val="dk1"/>
              </a:buClr>
              <a:buSzPts val="1200"/>
              <a:buFont typeface="Calibri"/>
              <a:buNone/>
            </a:pPr>
            <a:r>
              <a:rPr lang="en-GB" b="1" dirty="0">
                <a:solidFill>
                  <a:srgbClr val="0070C0"/>
                </a:solidFill>
              </a:rPr>
              <a:t>of how best to embed technology into their teaching and learning. </a:t>
            </a:r>
          </a:p>
          <a:p>
            <a:pPr marL="0" lvl="0" indent="0" algn="l" rtl="0">
              <a:lnSpc>
                <a:spcPct val="100000"/>
              </a:lnSpc>
              <a:spcBef>
                <a:spcPts val="0"/>
              </a:spcBef>
              <a:spcAft>
                <a:spcPts val="0"/>
              </a:spcAft>
              <a:buClr>
                <a:schemeClr val="dk1"/>
              </a:buClr>
              <a:buSzPts val="1200"/>
              <a:buFont typeface="Calibri"/>
              <a:buNone/>
            </a:pPr>
            <a:endParaRPr lang="en-GB" b="1" dirty="0">
              <a:solidFill>
                <a:srgbClr val="0070C0"/>
              </a:solidFill>
            </a:endParaRPr>
          </a:p>
          <a:p>
            <a:pPr marL="0" lvl="0" indent="0" algn="l" rtl="0">
              <a:lnSpc>
                <a:spcPct val="100000"/>
              </a:lnSpc>
              <a:spcBef>
                <a:spcPts val="0"/>
              </a:spcBef>
              <a:spcAft>
                <a:spcPts val="0"/>
              </a:spcAft>
              <a:buClr>
                <a:schemeClr val="dk1"/>
              </a:buClr>
              <a:buSzPts val="1200"/>
              <a:buFont typeface="Calibri"/>
              <a:buNone/>
            </a:pPr>
            <a:r>
              <a:rPr lang="en-GB" b="1" dirty="0">
                <a:solidFill>
                  <a:srgbClr val="0070C0"/>
                </a:solidFill>
              </a:rPr>
              <a:t>And how to prepare students for an increasingly digital world. </a:t>
            </a:r>
          </a:p>
          <a:p>
            <a:pPr marL="0" lvl="0" indent="0" algn="l" rtl="0">
              <a:lnSpc>
                <a:spcPct val="100000"/>
              </a:lnSpc>
              <a:spcBef>
                <a:spcPts val="0"/>
              </a:spcBef>
              <a:spcAft>
                <a:spcPts val="0"/>
              </a:spcAft>
              <a:buClr>
                <a:schemeClr val="dk1"/>
              </a:buClr>
              <a:buSzPts val="1200"/>
              <a:buFont typeface="Calibri"/>
              <a:buNone/>
            </a:pPr>
            <a:endParaRPr lang="en-GB" b="1" dirty="0">
              <a:solidFill>
                <a:srgbClr val="0070C0"/>
              </a:solidFill>
            </a:endParaRPr>
          </a:p>
        </p:txBody>
      </p:sp>
      <p:sp>
        <p:nvSpPr>
          <p:cNvPr id="206" name="Google Shape;206;p2:notes"/>
          <p:cNvSpPr txBox="1">
            <a:spLocks noGrp="1"/>
          </p:cNvSpPr>
          <p:nvPr>
            <p:ph type="sldNum" idx="12"/>
          </p:nvPr>
        </p:nvSpPr>
        <p:spPr>
          <a:xfrm>
            <a:off x="3850246" y="9428010"/>
            <a:ext cx="2945659" cy="498600"/>
          </a:xfrm>
          <a:prstGeom prst="rect">
            <a:avLst/>
          </a:prstGeom>
          <a:noFill/>
          <a:ln>
            <a:noFill/>
          </a:ln>
        </p:spPr>
        <p:txBody>
          <a:bodyPr spcFirstLastPara="1" wrap="square" lIns="91425" tIns="45700" rIns="91425" bIns="45700" anchor="b" anchorCtr="0">
            <a:noAutofit/>
          </a:bodyPr>
          <a:lstStyle/>
          <a:p>
            <a:pPr>
              <a:buClr>
                <a:prstClr val="black"/>
              </a:buClr>
              <a:buSzPts val="1200"/>
              <a:buFont typeface="Calibri"/>
              <a:buNone/>
            </a:pPr>
            <a:fld id="{00000000-1234-1234-1234-123412341234}" type="slidenum">
              <a:rPr lang="en-GB"/>
              <a:pPr>
                <a:buClr>
                  <a:prstClr val="black"/>
                </a:buClr>
                <a:buSzPts val="1200"/>
                <a:buFont typeface="Calibri"/>
                <a:buNone/>
              </a:pPr>
              <a:t>2</a:t>
            </a:fld>
            <a:endParaRPr dirty="0"/>
          </a:p>
        </p:txBody>
      </p:sp>
    </p:spTree>
    <p:extLst>
      <p:ext uri="{BB962C8B-B14F-4D97-AF65-F5344CB8AC3E}">
        <p14:creationId xmlns:p14="http://schemas.microsoft.com/office/powerpoint/2010/main" val="156445044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1"/>
        <p:cNvGrpSpPr/>
        <p:nvPr/>
      </p:nvGrpSpPr>
      <p:grpSpPr>
        <a:xfrm>
          <a:off x="0" y="0"/>
          <a:ext cx="0" cy="0"/>
          <a:chOff x="0" y="0"/>
          <a:chExt cx="0" cy="0"/>
        </a:xfrm>
      </p:grpSpPr>
      <p:sp>
        <p:nvSpPr>
          <p:cNvPr id="262" name="Google Shape;262;p6:notes"/>
          <p:cNvSpPr>
            <a:spLocks noGrp="1" noRot="1" noChangeAspect="1"/>
          </p:cNvSpPr>
          <p:nvPr>
            <p:ph type="sldImg" idx="2"/>
          </p:nvPr>
        </p:nvSpPr>
        <p:spPr>
          <a:xfrm>
            <a:off x="1136650" y="1116013"/>
            <a:ext cx="4635500" cy="2606675"/>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263" name="Google Shape;263;p6:notes"/>
          <p:cNvSpPr txBox="1">
            <a:spLocks noGrp="1"/>
          </p:cNvSpPr>
          <p:nvPr>
            <p:ph type="body" idx="1"/>
          </p:nvPr>
        </p:nvSpPr>
        <p:spPr>
          <a:xfrm>
            <a:off x="679450" y="4714875"/>
            <a:ext cx="5438775" cy="4467225"/>
          </a:xfrm>
          <a:prstGeom prst="rect">
            <a:avLst/>
          </a:prstGeom>
          <a:noFill/>
          <a:ln>
            <a:noFill/>
          </a:ln>
        </p:spPr>
        <p:txBody>
          <a:bodyPr spcFirstLastPara="1" wrap="square" lIns="91425" tIns="45700" rIns="91425" bIns="45700" anchor="t" anchorCtr="0">
            <a:noAutofit/>
          </a:bodyPr>
          <a:lstStyle/>
          <a:p>
            <a:pPr marL="12698" lvl="0" indent="0" algn="l" rtl="0">
              <a:spcBef>
                <a:spcPts val="0"/>
              </a:spcBef>
              <a:spcAft>
                <a:spcPts val="0"/>
              </a:spcAft>
              <a:buNone/>
            </a:pPr>
            <a:r>
              <a:rPr lang="en-GB" i="1" u="sng">
                <a:solidFill>
                  <a:srgbClr val="FFFF00"/>
                </a:solidFill>
              </a:rPr>
              <a:t>Pan </a:t>
            </a:r>
            <a:endParaRPr/>
          </a:p>
          <a:p>
            <a:pPr marL="12698" lvl="0" indent="0" algn="l" rtl="0">
              <a:spcBef>
                <a:spcPts val="100"/>
              </a:spcBef>
              <a:spcAft>
                <a:spcPts val="0"/>
              </a:spcAft>
              <a:buNone/>
            </a:pPr>
            <a:r>
              <a:rPr lang="en-GB" i="1" u="sng">
                <a:solidFill>
                  <a:srgbClr val="FFFF00"/>
                </a:solidFill>
              </a:rPr>
              <a:t>Add SELFIE </a:t>
            </a:r>
            <a:endParaRPr/>
          </a:p>
          <a:p>
            <a:pPr marL="12698" lvl="0" indent="0" algn="l" rtl="0">
              <a:spcBef>
                <a:spcPts val="100"/>
              </a:spcBef>
              <a:spcAft>
                <a:spcPts val="0"/>
              </a:spcAft>
              <a:buNone/>
            </a:pPr>
            <a:endParaRPr i="1" u="sng">
              <a:solidFill>
                <a:srgbClr val="FFFF00"/>
              </a:solidFill>
            </a:endParaRPr>
          </a:p>
          <a:p>
            <a:pPr marL="12698" lvl="0" indent="0" algn="l" rtl="0">
              <a:spcBef>
                <a:spcPts val="100"/>
              </a:spcBef>
              <a:spcAft>
                <a:spcPts val="0"/>
              </a:spcAft>
              <a:buNone/>
            </a:pPr>
            <a:r>
              <a:rPr lang="en-GB" i="1" u="sng">
                <a:solidFill>
                  <a:srgbClr val="FFFF00"/>
                </a:solidFill>
              </a:rPr>
              <a:t>S</a:t>
            </a:r>
            <a:r>
              <a:rPr lang="en-GB">
                <a:solidFill>
                  <a:schemeClr val="lt1"/>
                </a:solidFill>
              </a:rPr>
              <a:t>elf-reflection on </a:t>
            </a:r>
            <a:r>
              <a:rPr lang="en-GB" i="1" u="sng">
                <a:solidFill>
                  <a:srgbClr val="0099CC"/>
                </a:solidFill>
              </a:rPr>
              <a:t>E</a:t>
            </a:r>
            <a:r>
              <a:rPr lang="en-GB">
                <a:solidFill>
                  <a:schemeClr val="lt1"/>
                </a:solidFill>
              </a:rPr>
              <a:t>ffective </a:t>
            </a:r>
            <a:r>
              <a:rPr lang="en-GB" i="1" u="sng">
                <a:solidFill>
                  <a:srgbClr val="92D050"/>
                </a:solidFill>
              </a:rPr>
              <a:t>L</a:t>
            </a:r>
            <a:r>
              <a:rPr lang="en-GB">
                <a:solidFill>
                  <a:schemeClr val="lt1"/>
                </a:solidFill>
              </a:rPr>
              <a:t>earning by </a:t>
            </a:r>
            <a:r>
              <a:rPr lang="en-GB" i="1" u="sng">
                <a:solidFill>
                  <a:srgbClr val="CC66FF"/>
                </a:solidFill>
              </a:rPr>
              <a:t>F</a:t>
            </a:r>
            <a:r>
              <a:rPr lang="en-GB">
                <a:solidFill>
                  <a:schemeClr val="lt1"/>
                </a:solidFill>
              </a:rPr>
              <a:t>ostering </a:t>
            </a:r>
            <a:endParaRPr/>
          </a:p>
          <a:p>
            <a:pPr marL="12698" lvl="0" indent="0" algn="l" rtl="0">
              <a:spcBef>
                <a:spcPts val="100"/>
              </a:spcBef>
              <a:spcAft>
                <a:spcPts val="0"/>
              </a:spcAft>
              <a:buNone/>
            </a:pPr>
            <a:r>
              <a:rPr lang="en-GB" i="1" u="sng">
                <a:solidFill>
                  <a:srgbClr val="FFD624"/>
                </a:solidFill>
              </a:rPr>
              <a:t>I</a:t>
            </a:r>
            <a:r>
              <a:rPr lang="en-GB">
                <a:solidFill>
                  <a:schemeClr val="lt1"/>
                </a:solidFill>
              </a:rPr>
              <a:t>nnovation through </a:t>
            </a:r>
            <a:r>
              <a:rPr lang="en-GB" i="1" u="sng">
                <a:solidFill>
                  <a:srgbClr val="FF0000"/>
                </a:solidFill>
              </a:rPr>
              <a:t>E</a:t>
            </a:r>
            <a:r>
              <a:rPr lang="en-GB">
                <a:solidFill>
                  <a:schemeClr val="lt1"/>
                </a:solidFill>
              </a:rPr>
              <a:t>ducational Technology</a:t>
            </a:r>
            <a:endParaRPr baseline="-25000">
              <a:solidFill>
                <a:schemeClr val="lt1"/>
              </a:solidFill>
            </a:endParaRPr>
          </a:p>
          <a:p>
            <a:pPr marL="0" lvl="0" indent="0" algn="l" rtl="0">
              <a:spcBef>
                <a:spcPts val="360"/>
              </a:spcBef>
              <a:spcAft>
                <a:spcPts val="0"/>
              </a:spcAft>
              <a:buNone/>
            </a:pPr>
            <a:endParaRPr/>
          </a:p>
        </p:txBody>
      </p:sp>
      <p:sp>
        <p:nvSpPr>
          <p:cNvPr id="264" name="Google Shape;264;p6:notes"/>
          <p:cNvSpPr txBox="1">
            <a:spLocks noGrp="1"/>
          </p:cNvSpPr>
          <p:nvPr>
            <p:ph type="sldNum" idx="12"/>
          </p:nvPr>
        </p:nvSpPr>
        <p:spPr>
          <a:xfrm>
            <a:off x="3849688" y="9428163"/>
            <a:ext cx="2946400" cy="4968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solidFill>
                  <a:srgbClr val="000000"/>
                </a:solidFill>
              </a:rPr>
              <a:t>3</a:t>
            </a:fld>
            <a:endParaRPr>
              <a:solidFill>
                <a:srgbClr val="000000"/>
              </a:solidFill>
            </a:endParaRPr>
          </a:p>
        </p:txBody>
      </p:sp>
    </p:spTree>
    <p:extLst>
      <p:ext uri="{BB962C8B-B14F-4D97-AF65-F5344CB8AC3E}">
        <p14:creationId xmlns:p14="http://schemas.microsoft.com/office/powerpoint/2010/main" val="53938654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ES" dirty="0"/>
              <a:t>PAN</a:t>
            </a:r>
          </a:p>
          <a:p>
            <a:endParaRPr lang="es-ES" dirty="0"/>
          </a:p>
          <a:p>
            <a:r>
              <a:rPr lang="es-ES" dirty="0" err="1"/>
              <a:t>Other</a:t>
            </a:r>
            <a:r>
              <a:rPr lang="es-ES" dirty="0"/>
              <a:t> </a:t>
            </a:r>
            <a:r>
              <a:rPr lang="es-ES" dirty="0" err="1"/>
              <a:t>tools</a:t>
            </a:r>
            <a:r>
              <a:rPr lang="es-ES" dirty="0"/>
              <a:t> </a:t>
            </a:r>
            <a:r>
              <a:rPr lang="es-ES" dirty="0" err="1"/>
              <a:t>were</a:t>
            </a:r>
            <a:r>
              <a:rPr lang="es-ES" dirty="0"/>
              <a:t> </a:t>
            </a:r>
            <a:r>
              <a:rPr lang="es-ES" dirty="0" err="1"/>
              <a:t>misssing</a:t>
            </a:r>
            <a:r>
              <a:rPr lang="es-ES" dirty="0"/>
              <a:t> </a:t>
            </a:r>
            <a:r>
              <a:rPr lang="es-ES" dirty="0" err="1"/>
              <a:t>the</a:t>
            </a:r>
            <a:r>
              <a:rPr lang="es-ES" dirty="0"/>
              <a:t> </a:t>
            </a:r>
            <a:r>
              <a:rPr lang="es-ES" dirty="0" err="1"/>
              <a:t>student</a:t>
            </a:r>
            <a:r>
              <a:rPr lang="es-ES" dirty="0"/>
              <a:t> </a:t>
            </a:r>
            <a:r>
              <a:rPr lang="es-ES" dirty="0" err="1"/>
              <a:t>voice</a:t>
            </a:r>
            <a:r>
              <a:rPr lang="es-ES" dirty="0"/>
              <a:t> f </a:t>
            </a:r>
            <a:r>
              <a:rPr lang="es-ES" dirty="0" err="1"/>
              <a:t>the</a:t>
            </a:r>
            <a:r>
              <a:rPr lang="es-ES" dirty="0"/>
              <a:t> 15 </a:t>
            </a:r>
            <a:r>
              <a:rPr lang="es-ES" dirty="0" err="1"/>
              <a:t>we</a:t>
            </a:r>
            <a:r>
              <a:rPr lang="es-ES" dirty="0"/>
              <a:t> </a:t>
            </a:r>
            <a:r>
              <a:rPr lang="es-ES" dirty="0" err="1"/>
              <a:t>looked</a:t>
            </a:r>
            <a:r>
              <a:rPr lang="es-ES" dirty="0"/>
              <a:t> at </a:t>
            </a:r>
            <a:r>
              <a:rPr lang="es-ES" dirty="0" err="1"/>
              <a:t>hardly</a:t>
            </a:r>
            <a:r>
              <a:rPr lang="es-ES" dirty="0"/>
              <a:t> </a:t>
            </a:r>
            <a:r>
              <a:rPr lang="es-ES" dirty="0" err="1"/>
              <a:t>any</a:t>
            </a:r>
            <a:r>
              <a:rPr lang="es-ES" dirty="0"/>
              <a:t> </a:t>
            </a:r>
            <a:r>
              <a:rPr lang="es-ES" dirty="0" err="1"/>
              <a:t>had</a:t>
            </a:r>
            <a:r>
              <a:rPr lang="es-ES" dirty="0"/>
              <a:t> </a:t>
            </a:r>
            <a:r>
              <a:rPr lang="es-ES" dirty="0" err="1"/>
              <a:t>the</a:t>
            </a:r>
            <a:r>
              <a:rPr lang="es-ES" dirty="0"/>
              <a:t> </a:t>
            </a:r>
            <a:r>
              <a:rPr lang="es-ES" dirty="0" err="1"/>
              <a:t>student</a:t>
            </a:r>
            <a:r>
              <a:rPr lang="es-ES" dirty="0"/>
              <a:t> </a:t>
            </a:r>
            <a:r>
              <a:rPr lang="es-ES" dirty="0" err="1"/>
              <a:t>voice</a:t>
            </a:r>
            <a:r>
              <a:rPr lang="es-ES" dirty="0"/>
              <a:t> </a:t>
            </a:r>
          </a:p>
        </p:txBody>
      </p:sp>
      <p:sp>
        <p:nvSpPr>
          <p:cNvPr id="4" name="Slide Number Placeholder 3"/>
          <p:cNvSpPr>
            <a:spLocks noGrp="1"/>
          </p:cNvSpPr>
          <p:nvPr>
            <p:ph type="sldNum" sz="quarter" idx="5"/>
          </p:nvPr>
        </p:nvSpPr>
        <p:spPr/>
        <p:txBody>
          <a:bodyPr/>
          <a:lstStyle/>
          <a:p>
            <a:pPr defTabSz="914400" fontAlgn="base">
              <a:spcBef>
                <a:spcPct val="0"/>
              </a:spcBef>
              <a:spcAft>
                <a:spcPct val="0"/>
              </a:spcAft>
              <a:defRPr/>
            </a:pPr>
            <a:fld id="{36441B25-C4D1-47DB-817D-B9C4FC5392FB}" type="slidenum">
              <a:rPr lang="en-GB" smtClean="0">
                <a:solidFill>
                  <a:srgbClr val="000000"/>
                </a:solidFill>
                <a:latin typeface="Arial" charset="0"/>
              </a:rPr>
              <a:pPr defTabSz="914400" fontAlgn="base">
                <a:spcBef>
                  <a:spcPct val="0"/>
                </a:spcBef>
                <a:spcAft>
                  <a:spcPct val="0"/>
                </a:spcAft>
                <a:defRPr/>
              </a:pPr>
              <a:t>4</a:t>
            </a:fld>
            <a:endParaRPr lang="en-GB">
              <a:solidFill>
                <a:srgbClr val="000000"/>
              </a:solidFill>
              <a:latin typeface="Arial" charset="0"/>
            </a:endParaRPr>
          </a:p>
        </p:txBody>
      </p:sp>
    </p:spTree>
    <p:extLst>
      <p:ext uri="{BB962C8B-B14F-4D97-AF65-F5344CB8AC3E}">
        <p14:creationId xmlns:p14="http://schemas.microsoft.com/office/powerpoint/2010/main" val="94511235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Based on this input, the tool generates a report – a snapshot (‘SELFIE’ :-)) of a school‘s strengths and weaknesses in their use of digital technologies for teaching and learning. The more people in the school taking part, the more accurate the SELFIE of their school will be. </a:t>
            </a:r>
          </a:p>
          <a:p>
            <a:r>
              <a:rPr lang="en-US" dirty="0"/>
              <a:t> </a:t>
            </a:r>
          </a:p>
          <a:p>
            <a:r>
              <a:rPr lang="en-US" dirty="0"/>
              <a:t>On completing SELFIE, each school receives a tailor-made, interactive report which provides both in-depth data and quick insights into strengths and weaknesses. </a:t>
            </a:r>
            <a:endParaRPr lang="en-GB" dirty="0"/>
          </a:p>
          <a:p>
            <a:endParaRPr lang="es-ES" dirty="0"/>
          </a:p>
          <a:p>
            <a:endParaRPr lang="en-GB" dirty="0"/>
          </a:p>
        </p:txBody>
      </p:sp>
      <p:sp>
        <p:nvSpPr>
          <p:cNvPr id="4" name="Slide Number Placeholder 3"/>
          <p:cNvSpPr>
            <a:spLocks noGrp="1"/>
          </p:cNvSpPr>
          <p:nvPr>
            <p:ph type="sldNum" sz="quarter" idx="10"/>
          </p:nvPr>
        </p:nvSpPr>
        <p:spPr/>
        <p:txBody>
          <a:bodyPr/>
          <a:lstStyle/>
          <a:p>
            <a:pPr>
              <a:defRPr/>
            </a:pPr>
            <a:fld id="{36441B25-C4D1-47DB-817D-B9C4FC5392FB}" type="slidenum">
              <a:rPr lang="en-GB" smtClean="0"/>
              <a:pPr>
                <a:defRPr/>
              </a:pPr>
              <a:t>5</a:t>
            </a:fld>
            <a:endParaRPr lang="en-GB"/>
          </a:p>
        </p:txBody>
      </p:sp>
    </p:spTree>
    <p:extLst>
      <p:ext uri="{BB962C8B-B14F-4D97-AF65-F5344CB8AC3E}">
        <p14:creationId xmlns:p14="http://schemas.microsoft.com/office/powerpoint/2010/main" val="346692104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11011">
              <a:defRPr/>
            </a:pPr>
            <a:r>
              <a:rPr lang="en-GB" b="1" kern="0" spc="-85" dirty="0">
                <a:solidFill>
                  <a:srgbClr val="00A1D2"/>
                </a:solidFill>
                <a:latin typeface="Verdana" panose="020B0604030504040204" pitchFamily="34" charset="0"/>
                <a:ea typeface="Verdana" panose="020B0604030504040204" pitchFamily="34" charset="0"/>
                <a:cs typeface="Verdana" panose="020B0604030504040204" pitchFamily="34" charset="0"/>
                <a:sym typeface="Arial"/>
              </a:rPr>
              <a:t>Support digital readiness of schools… by making the </a:t>
            </a:r>
            <a:r>
              <a:rPr lang="en-GB" b="1" kern="0" spc="-85" dirty="0">
                <a:solidFill>
                  <a:srgbClr val="FF0000"/>
                </a:solidFill>
                <a:latin typeface="Verdana" panose="020B0604030504040204" pitchFamily="34" charset="0"/>
                <a:ea typeface="Verdana" panose="020B0604030504040204" pitchFamily="34" charset="0"/>
                <a:cs typeface="Verdana" panose="020B0604030504040204" pitchFamily="34" charset="0"/>
                <a:sym typeface="Arial"/>
              </a:rPr>
              <a:t>SELFIE</a:t>
            </a:r>
            <a:r>
              <a:rPr lang="en-GB" b="1" kern="0" spc="-85" dirty="0">
                <a:solidFill>
                  <a:srgbClr val="00A1D2"/>
                </a:solidFill>
                <a:latin typeface="Verdana" panose="020B0604030504040204" pitchFamily="34" charset="0"/>
                <a:ea typeface="Verdana" panose="020B0604030504040204" pitchFamily="34" charset="0"/>
                <a:cs typeface="Verdana" panose="020B0604030504040204" pitchFamily="34" charset="0"/>
                <a:sym typeface="Arial"/>
              </a:rPr>
              <a:t> self-assessment tool reach </a:t>
            </a:r>
            <a:r>
              <a:rPr lang="en-GB" b="1" kern="0" spc="-85" dirty="0">
                <a:solidFill>
                  <a:srgbClr val="FF0000"/>
                </a:solidFill>
                <a:latin typeface="Verdana" panose="020B0604030504040204" pitchFamily="34" charset="0"/>
                <a:ea typeface="Verdana" panose="020B0604030504040204" pitchFamily="34" charset="0"/>
                <a:cs typeface="Verdana" panose="020B0604030504040204" pitchFamily="34" charset="0"/>
                <a:sym typeface="Arial"/>
              </a:rPr>
              <a:t>one million</a:t>
            </a:r>
            <a:r>
              <a:rPr lang="en-GB" b="1" kern="0" spc="-85" dirty="0">
                <a:solidFill>
                  <a:srgbClr val="00A1D2"/>
                </a:solidFill>
                <a:latin typeface="Verdana" panose="020B0604030504040204" pitchFamily="34" charset="0"/>
                <a:ea typeface="Verdana" panose="020B0604030504040204" pitchFamily="34" charset="0"/>
                <a:cs typeface="Verdana" panose="020B0604030504040204" pitchFamily="34" charset="0"/>
                <a:sym typeface="Arial"/>
              </a:rPr>
              <a:t> teachers, trainers and learners by end of 2019</a:t>
            </a:r>
          </a:p>
          <a:p>
            <a:endParaRPr lang="en-GB" dirty="0"/>
          </a:p>
        </p:txBody>
      </p:sp>
      <p:sp>
        <p:nvSpPr>
          <p:cNvPr id="4" name="Slide Number Placeholder 3"/>
          <p:cNvSpPr>
            <a:spLocks noGrp="1"/>
          </p:cNvSpPr>
          <p:nvPr>
            <p:ph type="sldNum" sz="quarter" idx="10"/>
          </p:nvPr>
        </p:nvSpPr>
        <p:spPr/>
        <p:txBody>
          <a:bodyPr/>
          <a:lstStyle/>
          <a:p>
            <a:pPr defTabSz="911011">
              <a:defRPr/>
            </a:pPr>
            <a:fld id="{36441B25-C4D1-47DB-817D-B9C4FC5392FB}" type="slidenum">
              <a:rPr lang="en-GB">
                <a:solidFill>
                  <a:srgbClr val="000000"/>
                </a:solidFill>
                <a:latin typeface="Arial" charset="0"/>
              </a:rPr>
              <a:pPr defTabSz="911011">
                <a:defRPr/>
              </a:pPr>
              <a:t>6</a:t>
            </a:fld>
            <a:endParaRPr lang="en-GB">
              <a:solidFill>
                <a:srgbClr val="000000"/>
              </a:solidFill>
              <a:latin typeface="Arial" charset="0"/>
            </a:endParaRPr>
          </a:p>
        </p:txBody>
      </p:sp>
    </p:spTree>
    <p:extLst>
      <p:ext uri="{BB962C8B-B14F-4D97-AF65-F5344CB8AC3E}">
        <p14:creationId xmlns:p14="http://schemas.microsoft.com/office/powerpoint/2010/main" val="293586706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9"/>
        <p:cNvGrpSpPr/>
        <p:nvPr/>
      </p:nvGrpSpPr>
      <p:grpSpPr>
        <a:xfrm>
          <a:off x="0" y="0"/>
          <a:ext cx="0" cy="0"/>
          <a:chOff x="0" y="0"/>
          <a:chExt cx="0" cy="0"/>
        </a:xfrm>
      </p:grpSpPr>
      <p:sp>
        <p:nvSpPr>
          <p:cNvPr id="450" name="Google Shape;450;g75ba1e50e0_1_2:notes"/>
          <p:cNvSpPr>
            <a:spLocks noGrp="1" noRot="1" noChangeAspect="1"/>
          </p:cNvSpPr>
          <p:nvPr>
            <p:ph type="sldImg" idx="2"/>
          </p:nvPr>
        </p:nvSpPr>
        <p:spPr>
          <a:xfrm>
            <a:off x="92075" y="744538"/>
            <a:ext cx="6615113" cy="3722687"/>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451" name="Google Shape;451;g75ba1e50e0_1_2:notes"/>
          <p:cNvSpPr txBox="1">
            <a:spLocks noGrp="1"/>
          </p:cNvSpPr>
          <p:nvPr>
            <p:ph type="body" idx="1"/>
          </p:nvPr>
        </p:nvSpPr>
        <p:spPr>
          <a:xfrm>
            <a:off x="679450" y="4714875"/>
            <a:ext cx="5438700" cy="44673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Arial"/>
              <a:buNone/>
            </a:pPr>
            <a:r>
              <a:rPr lang="en-GB"/>
              <a:t>DEE</a:t>
            </a:r>
            <a:endParaRPr/>
          </a:p>
        </p:txBody>
      </p:sp>
      <p:sp>
        <p:nvSpPr>
          <p:cNvPr id="452" name="Google Shape;452;g75ba1e50e0_1_2:notes"/>
          <p:cNvSpPr txBox="1">
            <a:spLocks noGrp="1"/>
          </p:cNvSpPr>
          <p:nvPr>
            <p:ph type="sldNum" idx="12"/>
          </p:nvPr>
        </p:nvSpPr>
        <p:spPr>
          <a:xfrm>
            <a:off x="3849688" y="9428163"/>
            <a:ext cx="2946300" cy="4968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7</a:t>
            </a:fld>
            <a:endParaRPr/>
          </a:p>
        </p:txBody>
      </p:sp>
    </p:spTree>
    <p:extLst>
      <p:ext uri="{BB962C8B-B14F-4D97-AF65-F5344CB8AC3E}">
        <p14:creationId xmlns:p14="http://schemas.microsoft.com/office/powerpoint/2010/main" val="215364490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4"/>
        <p:cNvGrpSpPr/>
        <p:nvPr/>
      </p:nvGrpSpPr>
      <p:grpSpPr>
        <a:xfrm>
          <a:off x="0" y="0"/>
          <a:ext cx="0" cy="0"/>
          <a:chOff x="0" y="0"/>
          <a:chExt cx="0" cy="0"/>
        </a:xfrm>
      </p:grpSpPr>
      <p:sp>
        <p:nvSpPr>
          <p:cNvPr id="325" name="Google Shape;325;p16:notes"/>
          <p:cNvSpPr>
            <a:spLocks noGrp="1" noRot="1" noChangeAspect="1"/>
          </p:cNvSpPr>
          <p:nvPr>
            <p:ph type="sldImg" idx="2"/>
          </p:nvPr>
        </p:nvSpPr>
        <p:spPr>
          <a:xfrm>
            <a:off x="425450" y="1238250"/>
            <a:ext cx="5943600" cy="334327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26" name="Google Shape;326;p16:notes"/>
          <p:cNvSpPr txBox="1">
            <a:spLocks noGrp="1"/>
          </p:cNvSpPr>
          <p:nvPr>
            <p:ph type="body" idx="1"/>
          </p:nvPr>
        </p:nvSpPr>
        <p:spPr>
          <a:xfrm>
            <a:off x="679450" y="4767265"/>
            <a:ext cx="5435600" cy="3900574"/>
          </a:xfrm>
          <a:prstGeom prst="rect">
            <a:avLst/>
          </a:prstGeom>
          <a:noFill/>
          <a:ln>
            <a:noFill/>
          </a:ln>
        </p:spPr>
        <p:txBody>
          <a:bodyPr spcFirstLastPara="1" wrap="square" lIns="91288" tIns="45631" rIns="91288" bIns="45631" anchor="t" anchorCtr="0">
            <a:noAutofit/>
          </a:bodyPr>
          <a:lstStyle/>
          <a:p>
            <a:pPr>
              <a:buClr>
                <a:schemeClr val="dk1"/>
              </a:buClr>
              <a:buSzPts val="1200"/>
            </a:pPr>
            <a:r>
              <a:rPr lang="es-ES" dirty="0" err="1" smtClean="0"/>
              <a:t>Latest</a:t>
            </a:r>
            <a:r>
              <a:rPr lang="es-ES" baseline="0" dirty="0" smtClean="0"/>
              <a:t> figures – </a:t>
            </a:r>
            <a:r>
              <a:rPr lang="es-ES" baseline="0" dirty="0" err="1" smtClean="0"/>
              <a:t>but</a:t>
            </a:r>
            <a:r>
              <a:rPr lang="es-ES" baseline="0" dirty="0" smtClean="0"/>
              <a:t> </a:t>
            </a:r>
            <a:r>
              <a:rPr lang="es-ES" baseline="0" dirty="0" err="1" smtClean="0"/>
              <a:t>probably</a:t>
            </a:r>
            <a:r>
              <a:rPr lang="es-ES" baseline="0" dirty="0" smtClean="0"/>
              <a:t> </a:t>
            </a:r>
            <a:r>
              <a:rPr lang="es-ES" baseline="0" dirty="0" err="1" smtClean="0"/>
              <a:t>not</a:t>
            </a:r>
            <a:r>
              <a:rPr lang="es-ES" baseline="0" dirty="0" smtClean="0"/>
              <a:t> country </a:t>
            </a:r>
            <a:r>
              <a:rPr lang="es-ES" baseline="0" dirty="0" err="1" smtClean="0"/>
              <a:t>breakdown</a:t>
            </a:r>
            <a:r>
              <a:rPr lang="es-ES" baseline="0" dirty="0" smtClean="0"/>
              <a:t>?? </a:t>
            </a:r>
            <a:r>
              <a:rPr lang="es-ES" baseline="0" dirty="0" err="1" smtClean="0"/>
              <a:t>They</a:t>
            </a:r>
            <a:r>
              <a:rPr lang="es-ES" baseline="0" dirty="0" smtClean="0"/>
              <a:t> </a:t>
            </a:r>
            <a:r>
              <a:rPr lang="es-ES" baseline="0" dirty="0" err="1" smtClean="0"/>
              <a:t>will</a:t>
            </a:r>
            <a:r>
              <a:rPr lang="es-ES" baseline="0" dirty="0" smtClean="0"/>
              <a:t> be </a:t>
            </a:r>
            <a:r>
              <a:rPr lang="es-ES" baseline="0" dirty="0" err="1" smtClean="0"/>
              <a:t>curious</a:t>
            </a:r>
            <a:r>
              <a:rPr lang="es-ES" baseline="0" dirty="0" smtClean="0"/>
              <a:t> </a:t>
            </a:r>
            <a:r>
              <a:rPr lang="es-ES" baseline="0" dirty="0" err="1" smtClean="0"/>
              <a:t>but</a:t>
            </a:r>
            <a:r>
              <a:rPr lang="es-ES" baseline="0" dirty="0" smtClean="0"/>
              <a:t> I </a:t>
            </a:r>
            <a:r>
              <a:rPr lang="es-ES" baseline="0" dirty="0" err="1" smtClean="0"/>
              <a:t>don’t</a:t>
            </a:r>
            <a:r>
              <a:rPr lang="es-ES" baseline="0" dirty="0" smtClean="0"/>
              <a:t> </a:t>
            </a:r>
            <a:r>
              <a:rPr lang="es-ES" baseline="0" dirty="0" err="1" smtClean="0"/>
              <a:t>want</a:t>
            </a:r>
            <a:r>
              <a:rPr lang="es-ES" baseline="0" dirty="0" smtClean="0"/>
              <a:t> to </a:t>
            </a:r>
            <a:r>
              <a:rPr lang="es-ES" baseline="0" dirty="0" err="1" smtClean="0"/>
              <a:t>make</a:t>
            </a:r>
            <a:r>
              <a:rPr lang="es-ES" baseline="0" dirty="0" smtClean="0"/>
              <a:t> </a:t>
            </a:r>
            <a:r>
              <a:rPr lang="es-ES" baseline="0" dirty="0" err="1" smtClean="0"/>
              <a:t>it</a:t>
            </a:r>
            <a:r>
              <a:rPr lang="es-ES" baseline="0" dirty="0" smtClean="0"/>
              <a:t> league </a:t>
            </a:r>
            <a:r>
              <a:rPr lang="es-ES" baseline="0" dirty="0" err="1" smtClean="0"/>
              <a:t>table</a:t>
            </a:r>
            <a:r>
              <a:rPr lang="es-ES" baseline="0" dirty="0" smtClean="0"/>
              <a:t>…</a:t>
            </a:r>
          </a:p>
          <a:p>
            <a:pPr>
              <a:buClr>
                <a:schemeClr val="dk1"/>
              </a:buClr>
              <a:buSzPts val="1200"/>
            </a:pPr>
            <a:endParaRPr lang="es-ES" baseline="0" dirty="0" smtClean="0"/>
          </a:p>
          <a:p>
            <a:pPr>
              <a:buClr>
                <a:schemeClr val="dk1"/>
              </a:buClr>
              <a:buSzPts val="1200"/>
            </a:pPr>
            <a:r>
              <a:rPr lang="es-ES" baseline="0" dirty="0" smtClean="0"/>
              <a:t>[410,424 </a:t>
            </a:r>
            <a:r>
              <a:rPr lang="es-ES" baseline="0" dirty="0" err="1" smtClean="0"/>
              <a:t>users</a:t>
            </a:r>
            <a:r>
              <a:rPr lang="es-ES" baseline="0" dirty="0" smtClean="0"/>
              <a:t> </a:t>
            </a:r>
            <a:r>
              <a:rPr lang="es-ES" baseline="0" dirty="0" err="1" smtClean="0"/>
              <a:t>from</a:t>
            </a:r>
            <a:r>
              <a:rPr lang="es-ES" baseline="0" dirty="0" smtClean="0"/>
              <a:t> </a:t>
            </a:r>
            <a:r>
              <a:rPr lang="es-ES" baseline="0" dirty="0" err="1" smtClean="0"/>
              <a:t>October</a:t>
            </a:r>
            <a:r>
              <a:rPr lang="es-ES" baseline="0" dirty="0" smtClean="0"/>
              <a:t> 2018 </a:t>
            </a:r>
            <a:r>
              <a:rPr lang="es-ES" baseline="0" dirty="0" err="1" smtClean="0"/>
              <a:t>until</a:t>
            </a:r>
            <a:r>
              <a:rPr lang="es-ES" baseline="0" dirty="0" smtClean="0"/>
              <a:t> 1st </a:t>
            </a:r>
            <a:r>
              <a:rPr lang="es-ES" baseline="0" dirty="0" err="1" smtClean="0"/>
              <a:t>September</a:t>
            </a:r>
            <a:r>
              <a:rPr lang="es-ES" baseline="0" dirty="0" smtClean="0"/>
              <a:t> 2019]</a:t>
            </a:r>
            <a:endParaRPr lang="es-ES" dirty="0"/>
          </a:p>
          <a:p>
            <a:pPr>
              <a:buClr>
                <a:schemeClr val="dk1"/>
              </a:buClr>
              <a:buSzPts val="1200"/>
            </a:pPr>
            <a:endParaRPr dirty="0"/>
          </a:p>
        </p:txBody>
      </p:sp>
      <p:sp>
        <p:nvSpPr>
          <p:cNvPr id="327" name="Google Shape;327;p16:notes"/>
          <p:cNvSpPr txBox="1">
            <a:spLocks noGrp="1"/>
          </p:cNvSpPr>
          <p:nvPr>
            <p:ph type="sldNum" idx="12"/>
          </p:nvPr>
        </p:nvSpPr>
        <p:spPr>
          <a:xfrm>
            <a:off x="3848448" y="9408409"/>
            <a:ext cx="2944283" cy="497563"/>
          </a:xfrm>
          <a:prstGeom prst="rect">
            <a:avLst/>
          </a:prstGeom>
          <a:noFill/>
          <a:ln>
            <a:noFill/>
          </a:ln>
        </p:spPr>
        <p:txBody>
          <a:bodyPr spcFirstLastPara="1" wrap="square" lIns="91288" tIns="45631" rIns="91288" bIns="45631" anchor="b" anchorCtr="0">
            <a:noAutofit/>
          </a:bodyPr>
          <a:lstStyle/>
          <a:p>
            <a:pPr>
              <a:buClr>
                <a:srgbClr val="000000"/>
              </a:buClr>
              <a:buSzPts val="1200"/>
              <a:defRPr/>
            </a:pPr>
            <a:fld id="{00000000-1234-1234-1234-123412341234}" type="slidenum">
              <a:rPr lang="en-GB" b="0">
                <a:solidFill>
                  <a:srgbClr val="000000"/>
                </a:solidFill>
                <a:latin typeface="Arial" charset="0"/>
              </a:rPr>
              <a:pPr>
                <a:buClr>
                  <a:srgbClr val="000000"/>
                </a:buClr>
                <a:buSzPts val="1200"/>
                <a:defRPr/>
              </a:pPr>
              <a:t>8</a:t>
            </a:fld>
            <a:endParaRPr b="0">
              <a:solidFill>
                <a:srgbClr val="000000"/>
              </a:solidFill>
              <a:latin typeface="Arial" charset="0"/>
            </a:endParaRPr>
          </a:p>
        </p:txBody>
      </p:sp>
    </p:spTree>
    <p:extLst>
      <p:ext uri="{BB962C8B-B14F-4D97-AF65-F5344CB8AC3E}">
        <p14:creationId xmlns:p14="http://schemas.microsoft.com/office/powerpoint/2010/main" val="27067927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11011">
              <a:defRPr/>
            </a:pPr>
            <a:r>
              <a:rPr lang="en-GB" b="1" kern="0" spc="-85" dirty="0">
                <a:solidFill>
                  <a:srgbClr val="00A1D2"/>
                </a:solidFill>
                <a:latin typeface="Verdana" panose="020B0604030504040204" pitchFamily="34" charset="0"/>
                <a:ea typeface="Verdana" panose="020B0604030504040204" pitchFamily="34" charset="0"/>
                <a:cs typeface="Verdana" panose="020B0604030504040204" pitchFamily="34" charset="0"/>
                <a:sym typeface="Arial"/>
              </a:rPr>
              <a:t>Support digital readiness of schools… by making the </a:t>
            </a:r>
            <a:r>
              <a:rPr lang="en-GB" b="1" kern="0" spc="-85" dirty="0">
                <a:solidFill>
                  <a:srgbClr val="FF0000"/>
                </a:solidFill>
                <a:latin typeface="Verdana" panose="020B0604030504040204" pitchFamily="34" charset="0"/>
                <a:ea typeface="Verdana" panose="020B0604030504040204" pitchFamily="34" charset="0"/>
                <a:cs typeface="Verdana" panose="020B0604030504040204" pitchFamily="34" charset="0"/>
                <a:sym typeface="Arial"/>
              </a:rPr>
              <a:t>SELFIE</a:t>
            </a:r>
            <a:r>
              <a:rPr lang="en-GB" b="1" kern="0" spc="-85" dirty="0">
                <a:solidFill>
                  <a:srgbClr val="00A1D2"/>
                </a:solidFill>
                <a:latin typeface="Verdana" panose="020B0604030504040204" pitchFamily="34" charset="0"/>
                <a:ea typeface="Verdana" panose="020B0604030504040204" pitchFamily="34" charset="0"/>
                <a:cs typeface="Verdana" panose="020B0604030504040204" pitchFamily="34" charset="0"/>
                <a:sym typeface="Arial"/>
              </a:rPr>
              <a:t> self-assessment tool reach </a:t>
            </a:r>
            <a:r>
              <a:rPr lang="en-GB" b="1" kern="0" spc="-85" dirty="0">
                <a:solidFill>
                  <a:srgbClr val="FF0000"/>
                </a:solidFill>
                <a:latin typeface="Verdana" panose="020B0604030504040204" pitchFamily="34" charset="0"/>
                <a:ea typeface="Verdana" panose="020B0604030504040204" pitchFamily="34" charset="0"/>
                <a:cs typeface="Verdana" panose="020B0604030504040204" pitchFamily="34" charset="0"/>
                <a:sym typeface="Arial"/>
              </a:rPr>
              <a:t>one million</a:t>
            </a:r>
            <a:r>
              <a:rPr lang="en-GB" b="1" kern="0" spc="-85" dirty="0">
                <a:solidFill>
                  <a:srgbClr val="00A1D2"/>
                </a:solidFill>
                <a:latin typeface="Verdana" panose="020B0604030504040204" pitchFamily="34" charset="0"/>
                <a:ea typeface="Verdana" panose="020B0604030504040204" pitchFamily="34" charset="0"/>
                <a:cs typeface="Verdana" panose="020B0604030504040204" pitchFamily="34" charset="0"/>
                <a:sym typeface="Arial"/>
              </a:rPr>
              <a:t> teachers, trainers and learners by end of 2019</a:t>
            </a:r>
          </a:p>
          <a:p>
            <a:endParaRPr lang="en-GB" dirty="0"/>
          </a:p>
        </p:txBody>
      </p:sp>
      <p:sp>
        <p:nvSpPr>
          <p:cNvPr id="4" name="Slide Number Placeholder 3"/>
          <p:cNvSpPr>
            <a:spLocks noGrp="1"/>
          </p:cNvSpPr>
          <p:nvPr>
            <p:ph type="sldNum" sz="quarter" idx="10"/>
          </p:nvPr>
        </p:nvSpPr>
        <p:spPr/>
        <p:txBody>
          <a:bodyPr/>
          <a:lstStyle/>
          <a:p>
            <a:pPr defTabSz="911011">
              <a:defRPr/>
            </a:pPr>
            <a:fld id="{36441B25-C4D1-47DB-817D-B9C4FC5392FB}" type="slidenum">
              <a:rPr lang="en-GB">
                <a:solidFill>
                  <a:srgbClr val="000000"/>
                </a:solidFill>
                <a:latin typeface="Arial" charset="0"/>
              </a:rPr>
              <a:pPr defTabSz="911011">
                <a:defRPr/>
              </a:pPr>
              <a:t>9</a:t>
            </a:fld>
            <a:endParaRPr lang="en-GB">
              <a:solidFill>
                <a:srgbClr val="000000"/>
              </a:solidFill>
              <a:latin typeface="Arial" charset="0"/>
            </a:endParaRPr>
          </a:p>
        </p:txBody>
      </p:sp>
    </p:spTree>
    <p:extLst>
      <p:ext uri="{BB962C8B-B14F-4D97-AF65-F5344CB8AC3E}">
        <p14:creationId xmlns:p14="http://schemas.microsoft.com/office/powerpoint/2010/main" val="126506314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8.xml.rels><?xml version="1.0" encoding="UTF-8" standalone="yes"?>
<Relationships xmlns="http://schemas.openxmlformats.org/package/2006/relationships"><Relationship Id="rId2" Type="http://schemas.openxmlformats.org/officeDocument/2006/relationships/image" Target="../media/image16.emf"/><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cSld name="Two Content">
    <p:spTree>
      <p:nvGrpSpPr>
        <p:cNvPr id="1" name="Shape 26"/>
        <p:cNvGrpSpPr/>
        <p:nvPr/>
      </p:nvGrpSpPr>
      <p:grpSpPr>
        <a:xfrm>
          <a:off x="0" y="0"/>
          <a:ext cx="0" cy="0"/>
          <a:chOff x="0" y="0"/>
          <a:chExt cx="0" cy="0"/>
        </a:xfrm>
      </p:grpSpPr>
      <p:sp>
        <p:nvSpPr>
          <p:cNvPr id="27" name="Shape 27"/>
          <p:cNvSpPr txBox="1">
            <a:spLocks noGrp="1"/>
          </p:cNvSpPr>
          <p:nvPr>
            <p:ph type="title"/>
          </p:nvPr>
        </p:nvSpPr>
        <p:spPr>
          <a:xfrm>
            <a:off x="466759" y="251162"/>
            <a:ext cx="8208962" cy="486053"/>
          </a:xfrm>
          <a:prstGeom prst="rect">
            <a:avLst/>
          </a:prstGeom>
          <a:noFill/>
          <a:ln>
            <a:noFill/>
          </a:ln>
        </p:spPr>
        <p:txBody>
          <a:bodyPr lIns="68556" tIns="68556" rIns="68556" bIns="68556" anchor="t" anchorCtr="0"/>
          <a:lstStyle>
            <a:lvl1pPr marL="0" marR="0" lvl="0" indent="0" algn="l" rtl="0">
              <a:lnSpc>
                <a:spcPct val="110000"/>
              </a:lnSpc>
              <a:spcBef>
                <a:spcPts val="0"/>
              </a:spcBef>
              <a:spcAft>
                <a:spcPts val="0"/>
              </a:spcAft>
              <a:buClr>
                <a:srgbClr val="164194"/>
              </a:buClr>
              <a:buFont typeface="Verdana"/>
              <a:buNone/>
              <a:defRPr sz="2100" b="1" i="0" u="none" strike="noStrike" cap="none">
                <a:solidFill>
                  <a:srgbClr val="164194"/>
                </a:solidFill>
                <a:latin typeface="Verdana"/>
                <a:ea typeface="Verdana"/>
                <a:cs typeface="Verdana"/>
                <a:sym typeface="Verdana"/>
              </a:defRPr>
            </a:lvl1pPr>
            <a:lvl2pPr marL="269033" marR="0" lvl="1" indent="-2381" algn="l" rtl="0">
              <a:spcBef>
                <a:spcPts val="0"/>
              </a:spcBef>
              <a:spcAft>
                <a:spcPts val="0"/>
              </a:spcAft>
              <a:buClr>
                <a:srgbClr val="0F5494"/>
              </a:buClr>
              <a:buFont typeface="Verdana"/>
              <a:buNone/>
              <a:defRPr sz="2300" b="1" i="0" u="none" strike="noStrike" cap="none">
                <a:solidFill>
                  <a:srgbClr val="0F5494"/>
                </a:solidFill>
                <a:latin typeface="Verdana"/>
                <a:ea typeface="Verdana"/>
                <a:cs typeface="Verdana"/>
                <a:sym typeface="Verdana"/>
              </a:defRPr>
            </a:lvl2pPr>
            <a:lvl3pPr marL="269033" marR="0" lvl="2" indent="-2381" algn="l" rtl="0">
              <a:spcBef>
                <a:spcPts val="0"/>
              </a:spcBef>
              <a:spcAft>
                <a:spcPts val="0"/>
              </a:spcAft>
              <a:buClr>
                <a:srgbClr val="0F5494"/>
              </a:buClr>
              <a:buFont typeface="Verdana"/>
              <a:buNone/>
              <a:defRPr sz="2300" b="1" i="0" u="none" strike="noStrike" cap="none">
                <a:solidFill>
                  <a:srgbClr val="0F5494"/>
                </a:solidFill>
                <a:latin typeface="Verdana"/>
                <a:ea typeface="Verdana"/>
                <a:cs typeface="Verdana"/>
                <a:sym typeface="Verdana"/>
              </a:defRPr>
            </a:lvl3pPr>
            <a:lvl4pPr marL="269033" marR="0" lvl="3" indent="-2381" algn="l" rtl="0">
              <a:spcBef>
                <a:spcPts val="0"/>
              </a:spcBef>
              <a:spcAft>
                <a:spcPts val="0"/>
              </a:spcAft>
              <a:buClr>
                <a:srgbClr val="0F5494"/>
              </a:buClr>
              <a:buFont typeface="Verdana"/>
              <a:buNone/>
              <a:defRPr sz="2300" b="1" i="0" u="none" strike="noStrike" cap="none">
                <a:solidFill>
                  <a:srgbClr val="0F5494"/>
                </a:solidFill>
                <a:latin typeface="Verdana"/>
                <a:ea typeface="Verdana"/>
                <a:cs typeface="Verdana"/>
                <a:sym typeface="Verdana"/>
              </a:defRPr>
            </a:lvl4pPr>
            <a:lvl5pPr marL="269033" marR="0" lvl="4" indent="-2381" algn="l" rtl="0">
              <a:spcBef>
                <a:spcPts val="0"/>
              </a:spcBef>
              <a:spcAft>
                <a:spcPts val="0"/>
              </a:spcAft>
              <a:buClr>
                <a:srgbClr val="0F5494"/>
              </a:buClr>
              <a:buFont typeface="Verdana"/>
              <a:buNone/>
              <a:defRPr sz="2300" b="1" i="0" u="none" strike="noStrike" cap="none">
                <a:solidFill>
                  <a:srgbClr val="0F5494"/>
                </a:solidFill>
                <a:latin typeface="Verdana"/>
                <a:ea typeface="Verdana"/>
                <a:cs typeface="Verdana"/>
                <a:sym typeface="Verdana"/>
              </a:defRPr>
            </a:lvl5pPr>
            <a:lvl6pPr marL="611861" marR="0" lvl="5" indent="-2381" algn="l" rtl="0">
              <a:spcBef>
                <a:spcPts val="0"/>
              </a:spcBef>
              <a:spcAft>
                <a:spcPts val="0"/>
              </a:spcAft>
              <a:buClr>
                <a:srgbClr val="0F5494"/>
              </a:buClr>
              <a:buFont typeface="Verdana"/>
              <a:buNone/>
              <a:defRPr sz="2300" b="1" i="0" u="none" strike="noStrike" cap="none">
                <a:solidFill>
                  <a:srgbClr val="0F5494"/>
                </a:solidFill>
                <a:latin typeface="Verdana"/>
                <a:ea typeface="Verdana"/>
                <a:cs typeface="Verdana"/>
                <a:sym typeface="Verdana"/>
              </a:defRPr>
            </a:lvl6pPr>
            <a:lvl7pPr marL="954689" marR="0" lvl="6" indent="-2381" algn="l" rtl="0">
              <a:spcBef>
                <a:spcPts val="0"/>
              </a:spcBef>
              <a:spcAft>
                <a:spcPts val="0"/>
              </a:spcAft>
              <a:buClr>
                <a:srgbClr val="0F5494"/>
              </a:buClr>
              <a:buFont typeface="Verdana"/>
              <a:buNone/>
              <a:defRPr sz="2300" b="1" i="0" u="none" strike="noStrike" cap="none">
                <a:solidFill>
                  <a:srgbClr val="0F5494"/>
                </a:solidFill>
                <a:latin typeface="Verdana"/>
                <a:ea typeface="Verdana"/>
                <a:cs typeface="Verdana"/>
                <a:sym typeface="Verdana"/>
              </a:defRPr>
            </a:lvl7pPr>
            <a:lvl8pPr marL="1297517" marR="0" lvl="7" indent="-2381" algn="l" rtl="0">
              <a:spcBef>
                <a:spcPts val="0"/>
              </a:spcBef>
              <a:spcAft>
                <a:spcPts val="0"/>
              </a:spcAft>
              <a:buClr>
                <a:srgbClr val="0F5494"/>
              </a:buClr>
              <a:buFont typeface="Verdana"/>
              <a:buNone/>
              <a:defRPr sz="2300" b="1" i="0" u="none" strike="noStrike" cap="none">
                <a:solidFill>
                  <a:srgbClr val="0F5494"/>
                </a:solidFill>
                <a:latin typeface="Verdana"/>
                <a:ea typeface="Verdana"/>
                <a:cs typeface="Verdana"/>
                <a:sym typeface="Verdana"/>
              </a:defRPr>
            </a:lvl8pPr>
            <a:lvl9pPr marL="1640353" marR="0" lvl="8" indent="-2381" algn="l" rtl="0">
              <a:spcBef>
                <a:spcPts val="0"/>
              </a:spcBef>
              <a:spcAft>
                <a:spcPts val="0"/>
              </a:spcAft>
              <a:buClr>
                <a:srgbClr val="0F5494"/>
              </a:buClr>
              <a:buFont typeface="Verdana"/>
              <a:buNone/>
              <a:defRPr sz="2300" b="1" i="0" u="none" strike="noStrike" cap="none">
                <a:solidFill>
                  <a:srgbClr val="0F5494"/>
                </a:solidFill>
                <a:latin typeface="Verdana"/>
                <a:ea typeface="Verdana"/>
                <a:cs typeface="Verdana"/>
                <a:sym typeface="Verdana"/>
              </a:defRPr>
            </a:lvl9pPr>
          </a:lstStyle>
          <a:p>
            <a:endParaRPr/>
          </a:p>
        </p:txBody>
      </p:sp>
      <p:sp>
        <p:nvSpPr>
          <p:cNvPr id="28" name="Shape 28"/>
          <p:cNvSpPr txBox="1">
            <a:spLocks noGrp="1"/>
          </p:cNvSpPr>
          <p:nvPr>
            <p:ph type="body" idx="1"/>
          </p:nvPr>
        </p:nvSpPr>
        <p:spPr>
          <a:xfrm>
            <a:off x="467570" y="790130"/>
            <a:ext cx="3960439" cy="3674715"/>
          </a:xfrm>
          <a:prstGeom prst="rect">
            <a:avLst/>
          </a:prstGeom>
          <a:noFill/>
          <a:ln>
            <a:noFill/>
          </a:ln>
        </p:spPr>
        <p:txBody>
          <a:bodyPr lIns="68556" tIns="68556" rIns="68556" bIns="68556" anchor="t" anchorCtr="0"/>
          <a:lstStyle>
            <a:lvl1pPr marL="0" marR="0" lvl="0" indent="0" algn="l" rtl="0">
              <a:lnSpc>
                <a:spcPct val="110000"/>
              </a:lnSpc>
              <a:spcBef>
                <a:spcPts val="0"/>
              </a:spcBef>
              <a:spcAft>
                <a:spcPts val="0"/>
              </a:spcAft>
              <a:buClr>
                <a:srgbClr val="33ACE3"/>
              </a:buClr>
              <a:buFont typeface="Arial"/>
              <a:buNone/>
              <a:defRPr sz="1800" b="0" i="0" u="none" strike="noStrike" cap="none">
                <a:solidFill>
                  <a:srgbClr val="164194"/>
                </a:solidFill>
                <a:latin typeface="Verdana"/>
                <a:ea typeface="Verdana"/>
                <a:cs typeface="Verdana"/>
                <a:sym typeface="Verdana"/>
              </a:defRPr>
            </a:lvl1pPr>
            <a:lvl2pPr marL="257126" marR="0" lvl="1" indent="-66663" algn="l" rtl="0">
              <a:lnSpc>
                <a:spcPct val="110000"/>
              </a:lnSpc>
              <a:spcBef>
                <a:spcPts val="0"/>
              </a:spcBef>
              <a:spcAft>
                <a:spcPts val="0"/>
              </a:spcAft>
              <a:buClr>
                <a:srgbClr val="33ACE3"/>
              </a:buClr>
              <a:buSzPct val="100000"/>
              <a:buFont typeface="Arial"/>
              <a:buChar char="•"/>
              <a:defRPr sz="1500" b="1" i="0" u="none" strike="noStrike" cap="none">
                <a:solidFill>
                  <a:srgbClr val="164194"/>
                </a:solidFill>
                <a:latin typeface="Verdana"/>
                <a:ea typeface="Verdana"/>
                <a:cs typeface="Verdana"/>
                <a:sym typeface="Verdana"/>
              </a:defRPr>
            </a:lvl2pPr>
            <a:lvl3pPr marL="0" marR="0" lvl="2" indent="0" algn="l" rtl="0">
              <a:lnSpc>
                <a:spcPct val="110000"/>
              </a:lnSpc>
              <a:spcBef>
                <a:spcPts val="0"/>
              </a:spcBef>
              <a:spcAft>
                <a:spcPts val="0"/>
              </a:spcAft>
              <a:buClr>
                <a:srgbClr val="33ACE3"/>
              </a:buClr>
              <a:buFont typeface="Arial"/>
              <a:buNone/>
              <a:defRPr sz="1200" b="0" i="0" u="none" strike="noStrike" cap="none">
                <a:solidFill>
                  <a:srgbClr val="164194"/>
                </a:solidFill>
                <a:latin typeface="Verdana"/>
                <a:ea typeface="Verdana"/>
                <a:cs typeface="Verdana"/>
                <a:sym typeface="Verdana"/>
              </a:defRPr>
            </a:lvl3pPr>
            <a:lvl4pPr marL="0" marR="0" lvl="3" indent="190464" algn="l" rtl="0">
              <a:lnSpc>
                <a:spcPct val="100000"/>
              </a:lnSpc>
              <a:spcBef>
                <a:spcPts val="0"/>
              </a:spcBef>
              <a:spcAft>
                <a:spcPts val="0"/>
              </a:spcAft>
              <a:buClr>
                <a:schemeClr val="dk1"/>
              </a:buClr>
              <a:buSzPct val="100000"/>
              <a:buFont typeface="Arial"/>
              <a:buChar char="–"/>
              <a:defRPr sz="1500" b="0" i="0" u="none" strike="noStrike" cap="none">
                <a:solidFill>
                  <a:schemeClr val="dk1"/>
                </a:solidFill>
                <a:latin typeface="Arial"/>
                <a:ea typeface="Arial"/>
                <a:cs typeface="Arial"/>
                <a:sym typeface="Arial"/>
              </a:defRPr>
            </a:lvl4pPr>
            <a:lvl5pPr marL="0" marR="0" lvl="4" indent="190464" algn="l" rtl="0">
              <a:lnSpc>
                <a:spcPct val="100000"/>
              </a:lnSpc>
              <a:spcBef>
                <a:spcPts val="0"/>
              </a:spcBef>
              <a:spcAft>
                <a:spcPts val="0"/>
              </a:spcAft>
              <a:buClr>
                <a:schemeClr val="dk1"/>
              </a:buClr>
              <a:buSzPct val="100000"/>
              <a:buFont typeface="Arial"/>
              <a:buChar char="»"/>
              <a:defRPr sz="1500" b="0" i="0" u="none" strike="noStrike" cap="none">
                <a:solidFill>
                  <a:schemeClr val="dk1"/>
                </a:solidFill>
                <a:latin typeface="Arial"/>
                <a:ea typeface="Arial"/>
                <a:cs typeface="Arial"/>
                <a:sym typeface="Arial"/>
              </a:defRPr>
            </a:lvl5pPr>
            <a:lvl6pPr marL="1885574" marR="0" lvl="5" indent="19049" algn="l" rtl="0">
              <a:lnSpc>
                <a:spcPct val="100000"/>
              </a:lnSpc>
              <a:spcBef>
                <a:spcPts val="300"/>
              </a:spcBef>
              <a:spcAft>
                <a:spcPts val="0"/>
              </a:spcAft>
              <a:buClr>
                <a:schemeClr val="dk1"/>
              </a:buClr>
              <a:buSzPct val="100000"/>
              <a:buFont typeface="Arial"/>
              <a:buChar char="»"/>
              <a:defRPr sz="1500" b="0" i="0" u="none" strike="noStrike" cap="none">
                <a:solidFill>
                  <a:schemeClr val="dk1"/>
                </a:solidFill>
                <a:latin typeface="Arial"/>
                <a:ea typeface="Arial"/>
                <a:cs typeface="Arial"/>
                <a:sym typeface="Arial"/>
              </a:defRPr>
            </a:lvl6pPr>
            <a:lvl7pPr marL="2228406" marR="0" lvl="6" indent="19049" algn="l" rtl="0">
              <a:lnSpc>
                <a:spcPct val="100000"/>
              </a:lnSpc>
              <a:spcBef>
                <a:spcPts val="300"/>
              </a:spcBef>
              <a:spcAft>
                <a:spcPts val="0"/>
              </a:spcAft>
              <a:buClr>
                <a:schemeClr val="dk1"/>
              </a:buClr>
              <a:buSzPct val="100000"/>
              <a:buFont typeface="Arial"/>
              <a:buChar char="»"/>
              <a:defRPr sz="1500" b="0" i="0" u="none" strike="noStrike" cap="none">
                <a:solidFill>
                  <a:schemeClr val="dk1"/>
                </a:solidFill>
                <a:latin typeface="Arial"/>
                <a:ea typeface="Arial"/>
                <a:cs typeface="Arial"/>
                <a:sym typeface="Arial"/>
              </a:defRPr>
            </a:lvl7pPr>
            <a:lvl8pPr marL="2571238" marR="0" lvl="7" indent="19049" algn="l" rtl="0">
              <a:lnSpc>
                <a:spcPct val="100000"/>
              </a:lnSpc>
              <a:spcBef>
                <a:spcPts val="300"/>
              </a:spcBef>
              <a:spcAft>
                <a:spcPts val="0"/>
              </a:spcAft>
              <a:buClr>
                <a:schemeClr val="dk1"/>
              </a:buClr>
              <a:buSzPct val="100000"/>
              <a:buFont typeface="Arial"/>
              <a:buChar char="»"/>
              <a:defRPr sz="1500" b="0" i="0" u="none" strike="noStrike" cap="none">
                <a:solidFill>
                  <a:schemeClr val="dk1"/>
                </a:solidFill>
                <a:latin typeface="Arial"/>
                <a:ea typeface="Arial"/>
                <a:cs typeface="Arial"/>
                <a:sym typeface="Arial"/>
              </a:defRPr>
            </a:lvl8pPr>
            <a:lvl9pPr marL="2914073" marR="0" lvl="8" indent="19049" algn="l" rtl="0">
              <a:lnSpc>
                <a:spcPct val="100000"/>
              </a:lnSpc>
              <a:spcBef>
                <a:spcPts val="300"/>
              </a:spcBef>
              <a:spcAft>
                <a:spcPts val="0"/>
              </a:spcAft>
              <a:buClr>
                <a:schemeClr val="dk1"/>
              </a:buClr>
              <a:buSzPct val="100000"/>
              <a:buFont typeface="Arial"/>
              <a:buChar char="»"/>
              <a:defRPr sz="1500" b="0" i="0" u="none" strike="noStrike" cap="none">
                <a:solidFill>
                  <a:schemeClr val="dk1"/>
                </a:solidFill>
                <a:latin typeface="Arial"/>
                <a:ea typeface="Arial"/>
                <a:cs typeface="Arial"/>
                <a:sym typeface="Arial"/>
              </a:defRPr>
            </a:lvl9pPr>
          </a:lstStyle>
          <a:p>
            <a:endParaRPr/>
          </a:p>
        </p:txBody>
      </p:sp>
      <p:sp>
        <p:nvSpPr>
          <p:cNvPr id="29" name="Shape 29"/>
          <p:cNvSpPr txBox="1">
            <a:spLocks noGrp="1"/>
          </p:cNvSpPr>
          <p:nvPr>
            <p:ph type="body" idx="2"/>
          </p:nvPr>
        </p:nvSpPr>
        <p:spPr>
          <a:xfrm>
            <a:off x="4715271" y="790130"/>
            <a:ext cx="3960439" cy="3674715"/>
          </a:xfrm>
          <a:prstGeom prst="rect">
            <a:avLst/>
          </a:prstGeom>
          <a:noFill/>
          <a:ln>
            <a:noFill/>
          </a:ln>
        </p:spPr>
        <p:txBody>
          <a:bodyPr lIns="68556" tIns="68556" rIns="68556" bIns="68556" anchor="t" anchorCtr="0"/>
          <a:lstStyle>
            <a:lvl1pPr marL="0" marR="0" lvl="0" indent="0" algn="l" rtl="0">
              <a:lnSpc>
                <a:spcPct val="110000"/>
              </a:lnSpc>
              <a:spcBef>
                <a:spcPts val="0"/>
              </a:spcBef>
              <a:spcAft>
                <a:spcPts val="0"/>
              </a:spcAft>
              <a:buClr>
                <a:srgbClr val="33ACE3"/>
              </a:buClr>
              <a:buFont typeface="Arial"/>
              <a:buNone/>
              <a:defRPr sz="1800" b="0" i="0" u="none" strike="noStrike" cap="none">
                <a:solidFill>
                  <a:srgbClr val="164194"/>
                </a:solidFill>
                <a:latin typeface="Verdana"/>
                <a:ea typeface="Verdana"/>
                <a:cs typeface="Verdana"/>
                <a:sym typeface="Verdana"/>
              </a:defRPr>
            </a:lvl1pPr>
            <a:lvl2pPr marL="257126" marR="0" lvl="1" indent="-66663" algn="l" rtl="0">
              <a:lnSpc>
                <a:spcPct val="110000"/>
              </a:lnSpc>
              <a:spcBef>
                <a:spcPts val="0"/>
              </a:spcBef>
              <a:spcAft>
                <a:spcPts val="0"/>
              </a:spcAft>
              <a:buClr>
                <a:srgbClr val="33ACE3"/>
              </a:buClr>
              <a:buSzPct val="100000"/>
              <a:buFont typeface="Arial"/>
              <a:buChar char="•"/>
              <a:defRPr sz="1500" b="1" i="0" u="none" strike="noStrike" cap="none">
                <a:solidFill>
                  <a:srgbClr val="164194"/>
                </a:solidFill>
                <a:latin typeface="Verdana"/>
                <a:ea typeface="Verdana"/>
                <a:cs typeface="Verdana"/>
                <a:sym typeface="Verdana"/>
              </a:defRPr>
            </a:lvl2pPr>
            <a:lvl3pPr marL="0" marR="0" lvl="2" indent="0" algn="l" rtl="0">
              <a:lnSpc>
                <a:spcPct val="110000"/>
              </a:lnSpc>
              <a:spcBef>
                <a:spcPts val="0"/>
              </a:spcBef>
              <a:spcAft>
                <a:spcPts val="0"/>
              </a:spcAft>
              <a:buClr>
                <a:srgbClr val="33ACE3"/>
              </a:buClr>
              <a:buFont typeface="Arial"/>
              <a:buNone/>
              <a:defRPr sz="1200" b="0" i="0" u="none" strike="noStrike" cap="none">
                <a:solidFill>
                  <a:srgbClr val="164194"/>
                </a:solidFill>
                <a:latin typeface="Verdana"/>
                <a:ea typeface="Verdana"/>
                <a:cs typeface="Verdana"/>
                <a:sym typeface="Verdana"/>
              </a:defRPr>
            </a:lvl3pPr>
            <a:lvl4pPr marL="0" marR="0" lvl="3" indent="190464" algn="l" rtl="0">
              <a:lnSpc>
                <a:spcPct val="100000"/>
              </a:lnSpc>
              <a:spcBef>
                <a:spcPts val="0"/>
              </a:spcBef>
              <a:spcAft>
                <a:spcPts val="0"/>
              </a:spcAft>
              <a:buClr>
                <a:schemeClr val="dk1"/>
              </a:buClr>
              <a:buSzPct val="100000"/>
              <a:buFont typeface="Arial"/>
              <a:buChar char="–"/>
              <a:defRPr sz="1500" b="0" i="0" u="none" strike="noStrike" cap="none">
                <a:solidFill>
                  <a:schemeClr val="dk1"/>
                </a:solidFill>
                <a:latin typeface="Arial"/>
                <a:ea typeface="Arial"/>
                <a:cs typeface="Arial"/>
                <a:sym typeface="Arial"/>
              </a:defRPr>
            </a:lvl4pPr>
            <a:lvl5pPr marL="0" marR="0" lvl="4" indent="190464" algn="l" rtl="0">
              <a:lnSpc>
                <a:spcPct val="100000"/>
              </a:lnSpc>
              <a:spcBef>
                <a:spcPts val="0"/>
              </a:spcBef>
              <a:spcAft>
                <a:spcPts val="0"/>
              </a:spcAft>
              <a:buClr>
                <a:schemeClr val="dk1"/>
              </a:buClr>
              <a:buSzPct val="100000"/>
              <a:buFont typeface="Arial"/>
              <a:buChar char="»"/>
              <a:defRPr sz="1500" b="0" i="0" u="none" strike="noStrike" cap="none">
                <a:solidFill>
                  <a:schemeClr val="dk1"/>
                </a:solidFill>
                <a:latin typeface="Arial"/>
                <a:ea typeface="Arial"/>
                <a:cs typeface="Arial"/>
                <a:sym typeface="Arial"/>
              </a:defRPr>
            </a:lvl5pPr>
            <a:lvl6pPr marL="1885574" marR="0" lvl="5" indent="19049" algn="l" rtl="0">
              <a:lnSpc>
                <a:spcPct val="100000"/>
              </a:lnSpc>
              <a:spcBef>
                <a:spcPts val="300"/>
              </a:spcBef>
              <a:spcAft>
                <a:spcPts val="0"/>
              </a:spcAft>
              <a:buClr>
                <a:schemeClr val="dk1"/>
              </a:buClr>
              <a:buSzPct val="100000"/>
              <a:buFont typeface="Arial"/>
              <a:buChar char="»"/>
              <a:defRPr sz="1500" b="0" i="0" u="none" strike="noStrike" cap="none">
                <a:solidFill>
                  <a:schemeClr val="dk1"/>
                </a:solidFill>
                <a:latin typeface="Arial"/>
                <a:ea typeface="Arial"/>
                <a:cs typeface="Arial"/>
                <a:sym typeface="Arial"/>
              </a:defRPr>
            </a:lvl6pPr>
            <a:lvl7pPr marL="2228406" marR="0" lvl="6" indent="19049" algn="l" rtl="0">
              <a:lnSpc>
                <a:spcPct val="100000"/>
              </a:lnSpc>
              <a:spcBef>
                <a:spcPts val="300"/>
              </a:spcBef>
              <a:spcAft>
                <a:spcPts val="0"/>
              </a:spcAft>
              <a:buClr>
                <a:schemeClr val="dk1"/>
              </a:buClr>
              <a:buSzPct val="100000"/>
              <a:buFont typeface="Arial"/>
              <a:buChar char="»"/>
              <a:defRPr sz="1500" b="0" i="0" u="none" strike="noStrike" cap="none">
                <a:solidFill>
                  <a:schemeClr val="dk1"/>
                </a:solidFill>
                <a:latin typeface="Arial"/>
                <a:ea typeface="Arial"/>
                <a:cs typeface="Arial"/>
                <a:sym typeface="Arial"/>
              </a:defRPr>
            </a:lvl7pPr>
            <a:lvl8pPr marL="2571238" marR="0" lvl="7" indent="19049" algn="l" rtl="0">
              <a:lnSpc>
                <a:spcPct val="100000"/>
              </a:lnSpc>
              <a:spcBef>
                <a:spcPts val="300"/>
              </a:spcBef>
              <a:spcAft>
                <a:spcPts val="0"/>
              </a:spcAft>
              <a:buClr>
                <a:schemeClr val="dk1"/>
              </a:buClr>
              <a:buSzPct val="100000"/>
              <a:buFont typeface="Arial"/>
              <a:buChar char="»"/>
              <a:defRPr sz="1500" b="0" i="0" u="none" strike="noStrike" cap="none">
                <a:solidFill>
                  <a:schemeClr val="dk1"/>
                </a:solidFill>
                <a:latin typeface="Arial"/>
                <a:ea typeface="Arial"/>
                <a:cs typeface="Arial"/>
                <a:sym typeface="Arial"/>
              </a:defRPr>
            </a:lvl8pPr>
            <a:lvl9pPr marL="2914073" marR="0" lvl="8" indent="19049" algn="l" rtl="0">
              <a:lnSpc>
                <a:spcPct val="100000"/>
              </a:lnSpc>
              <a:spcBef>
                <a:spcPts val="300"/>
              </a:spcBef>
              <a:spcAft>
                <a:spcPts val="0"/>
              </a:spcAft>
              <a:buClr>
                <a:schemeClr val="dk1"/>
              </a:buClr>
              <a:buSzPct val="100000"/>
              <a:buFont typeface="Arial"/>
              <a:buChar char="»"/>
              <a:defRPr sz="1500" b="0" i="0" u="none" strike="noStrike" cap="none">
                <a:solidFill>
                  <a:schemeClr val="dk1"/>
                </a:solidFill>
                <a:latin typeface="Arial"/>
                <a:ea typeface="Arial"/>
                <a:cs typeface="Arial"/>
                <a:sym typeface="Arial"/>
              </a:defRPr>
            </a:lvl9pPr>
          </a:lstStyle>
          <a:p>
            <a:endParaRPr/>
          </a:p>
        </p:txBody>
      </p:sp>
    </p:spTree>
    <p:extLst>
      <p:ext uri="{BB962C8B-B14F-4D97-AF65-F5344CB8AC3E}">
        <p14:creationId xmlns:p14="http://schemas.microsoft.com/office/powerpoint/2010/main" val="215014262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cSld name="1_Text-below-picture">
    <p:spTree>
      <p:nvGrpSpPr>
        <p:cNvPr id="1" name="Shape 80"/>
        <p:cNvGrpSpPr/>
        <p:nvPr/>
      </p:nvGrpSpPr>
      <p:grpSpPr>
        <a:xfrm>
          <a:off x="0" y="0"/>
          <a:ext cx="0" cy="0"/>
          <a:chOff x="0" y="0"/>
          <a:chExt cx="0" cy="0"/>
        </a:xfrm>
      </p:grpSpPr>
      <p:sp>
        <p:nvSpPr>
          <p:cNvPr id="81" name="Shape 81"/>
          <p:cNvSpPr>
            <a:spLocks noGrp="1"/>
          </p:cNvSpPr>
          <p:nvPr>
            <p:ph type="pic" idx="2"/>
          </p:nvPr>
        </p:nvSpPr>
        <p:spPr>
          <a:xfrm>
            <a:off x="-17827" y="33"/>
            <a:ext cx="9161828" cy="1653647"/>
          </a:xfrm>
          <a:prstGeom prst="rect">
            <a:avLst/>
          </a:prstGeom>
          <a:noFill/>
          <a:ln>
            <a:noFill/>
          </a:ln>
        </p:spPr>
        <p:txBody>
          <a:bodyPr lIns="68556" tIns="68556" rIns="68556" bIns="68556" anchor="t" anchorCtr="0"/>
          <a:lstStyle>
            <a:lvl1pPr marL="257126" marR="0" lvl="0" indent="-28574" algn="l" rtl="0">
              <a:lnSpc>
                <a:spcPct val="100000"/>
              </a:lnSpc>
              <a:spcBef>
                <a:spcPts val="360"/>
              </a:spcBef>
              <a:spcAft>
                <a:spcPts val="0"/>
              </a:spcAft>
              <a:buClr>
                <a:schemeClr val="lt1"/>
              </a:buClr>
              <a:buSzPct val="100000"/>
              <a:buFont typeface="Verdana"/>
              <a:buChar char="•"/>
              <a:defRPr sz="1800" b="0" i="1" u="none" strike="noStrike" cap="none">
                <a:solidFill>
                  <a:srgbClr val="0F5494"/>
                </a:solidFill>
                <a:latin typeface="Verdana"/>
                <a:ea typeface="Verdana"/>
                <a:cs typeface="Verdana"/>
                <a:sym typeface="Verdana"/>
              </a:defRPr>
            </a:lvl1pPr>
            <a:lvl2pPr marL="557101" marR="0" lvl="1" indent="-23813" algn="l" rtl="0">
              <a:lnSpc>
                <a:spcPct val="100000"/>
              </a:lnSpc>
              <a:spcBef>
                <a:spcPts val="300"/>
              </a:spcBef>
              <a:spcAft>
                <a:spcPts val="0"/>
              </a:spcAft>
              <a:buClr>
                <a:srgbClr val="009FBA"/>
              </a:buClr>
              <a:buSzPct val="100000"/>
              <a:buFont typeface="Verdana"/>
              <a:buChar char="•"/>
              <a:defRPr sz="1500" b="1" i="0" u="none" strike="noStrike" cap="none">
                <a:solidFill>
                  <a:srgbClr val="0F5494"/>
                </a:solidFill>
                <a:latin typeface="Verdana"/>
                <a:ea typeface="Verdana"/>
                <a:cs typeface="Verdana"/>
                <a:sym typeface="Verdana"/>
              </a:defRPr>
            </a:lvl2pPr>
            <a:lvl3pPr marL="857081" marR="0" lvl="2" indent="-171418" algn="l" rtl="0">
              <a:lnSpc>
                <a:spcPct val="100000"/>
              </a:lnSpc>
              <a:spcBef>
                <a:spcPts val="210"/>
              </a:spcBef>
              <a:spcAft>
                <a:spcPts val="0"/>
              </a:spcAft>
              <a:buClr>
                <a:srgbClr val="0F5494"/>
              </a:buClr>
              <a:buFont typeface="Verdana"/>
              <a:buNone/>
              <a:defRPr sz="1100" b="0" i="0" u="none" strike="noStrike" cap="none">
                <a:solidFill>
                  <a:srgbClr val="0F5494"/>
                </a:solidFill>
                <a:latin typeface="Verdana"/>
                <a:ea typeface="Verdana"/>
                <a:cs typeface="Verdana"/>
                <a:sym typeface="Verdana"/>
              </a:defRPr>
            </a:lvl3pPr>
            <a:lvl4pPr marL="1199910" marR="0" lvl="3" indent="19049" algn="l" rtl="0">
              <a:lnSpc>
                <a:spcPct val="100000"/>
              </a:lnSpc>
              <a:spcBef>
                <a:spcPts val="300"/>
              </a:spcBef>
              <a:spcAft>
                <a:spcPts val="0"/>
              </a:spcAft>
              <a:buClr>
                <a:schemeClr val="dk1"/>
              </a:buClr>
              <a:buSzPct val="100000"/>
              <a:buFont typeface="Arial"/>
              <a:buChar char="–"/>
              <a:defRPr sz="1500" b="0" i="0" u="none" strike="noStrike" cap="none">
                <a:solidFill>
                  <a:schemeClr val="dk1"/>
                </a:solidFill>
                <a:latin typeface="Arial"/>
                <a:ea typeface="Arial"/>
                <a:cs typeface="Arial"/>
                <a:sym typeface="Arial"/>
              </a:defRPr>
            </a:lvl4pPr>
            <a:lvl5pPr marL="1542740" marR="0" lvl="4" indent="19049" algn="l" rtl="0">
              <a:lnSpc>
                <a:spcPct val="100000"/>
              </a:lnSpc>
              <a:spcBef>
                <a:spcPts val="300"/>
              </a:spcBef>
              <a:spcAft>
                <a:spcPts val="0"/>
              </a:spcAft>
              <a:buClr>
                <a:schemeClr val="dk1"/>
              </a:buClr>
              <a:buSzPct val="100000"/>
              <a:buFont typeface="Arial"/>
              <a:buChar char="»"/>
              <a:defRPr sz="1500" b="0" i="0" u="none" strike="noStrike" cap="none">
                <a:solidFill>
                  <a:schemeClr val="dk1"/>
                </a:solidFill>
                <a:latin typeface="Arial"/>
                <a:ea typeface="Arial"/>
                <a:cs typeface="Arial"/>
                <a:sym typeface="Arial"/>
              </a:defRPr>
            </a:lvl5pPr>
            <a:lvl6pPr marL="1885574" marR="0" lvl="5" indent="19049" algn="l" rtl="0">
              <a:lnSpc>
                <a:spcPct val="100000"/>
              </a:lnSpc>
              <a:spcBef>
                <a:spcPts val="300"/>
              </a:spcBef>
              <a:spcAft>
                <a:spcPts val="0"/>
              </a:spcAft>
              <a:buClr>
                <a:schemeClr val="dk1"/>
              </a:buClr>
              <a:buSzPct val="100000"/>
              <a:buFont typeface="Arial"/>
              <a:buChar char="»"/>
              <a:defRPr sz="1500" b="0" i="0" u="none" strike="noStrike" cap="none">
                <a:solidFill>
                  <a:schemeClr val="dk1"/>
                </a:solidFill>
                <a:latin typeface="Arial"/>
                <a:ea typeface="Arial"/>
                <a:cs typeface="Arial"/>
                <a:sym typeface="Arial"/>
              </a:defRPr>
            </a:lvl6pPr>
            <a:lvl7pPr marL="2228406" marR="0" lvl="6" indent="19049" algn="l" rtl="0">
              <a:lnSpc>
                <a:spcPct val="100000"/>
              </a:lnSpc>
              <a:spcBef>
                <a:spcPts val="300"/>
              </a:spcBef>
              <a:spcAft>
                <a:spcPts val="0"/>
              </a:spcAft>
              <a:buClr>
                <a:schemeClr val="dk1"/>
              </a:buClr>
              <a:buSzPct val="100000"/>
              <a:buFont typeface="Arial"/>
              <a:buChar char="»"/>
              <a:defRPr sz="1500" b="0" i="0" u="none" strike="noStrike" cap="none">
                <a:solidFill>
                  <a:schemeClr val="dk1"/>
                </a:solidFill>
                <a:latin typeface="Arial"/>
                <a:ea typeface="Arial"/>
                <a:cs typeface="Arial"/>
                <a:sym typeface="Arial"/>
              </a:defRPr>
            </a:lvl7pPr>
            <a:lvl8pPr marL="2571238" marR="0" lvl="7" indent="19049" algn="l" rtl="0">
              <a:lnSpc>
                <a:spcPct val="100000"/>
              </a:lnSpc>
              <a:spcBef>
                <a:spcPts val="300"/>
              </a:spcBef>
              <a:spcAft>
                <a:spcPts val="0"/>
              </a:spcAft>
              <a:buClr>
                <a:schemeClr val="dk1"/>
              </a:buClr>
              <a:buSzPct val="100000"/>
              <a:buFont typeface="Arial"/>
              <a:buChar char="»"/>
              <a:defRPr sz="1500" b="0" i="0" u="none" strike="noStrike" cap="none">
                <a:solidFill>
                  <a:schemeClr val="dk1"/>
                </a:solidFill>
                <a:latin typeface="Arial"/>
                <a:ea typeface="Arial"/>
                <a:cs typeface="Arial"/>
                <a:sym typeface="Arial"/>
              </a:defRPr>
            </a:lvl8pPr>
            <a:lvl9pPr marL="2914073" marR="0" lvl="8" indent="19049" algn="l" rtl="0">
              <a:lnSpc>
                <a:spcPct val="100000"/>
              </a:lnSpc>
              <a:spcBef>
                <a:spcPts val="300"/>
              </a:spcBef>
              <a:spcAft>
                <a:spcPts val="0"/>
              </a:spcAft>
              <a:buClr>
                <a:schemeClr val="dk1"/>
              </a:buClr>
              <a:buSzPct val="100000"/>
              <a:buFont typeface="Arial"/>
              <a:buChar char="»"/>
              <a:defRPr sz="1500" b="0" i="0" u="none" strike="noStrike" cap="none">
                <a:solidFill>
                  <a:schemeClr val="dk1"/>
                </a:solidFill>
                <a:latin typeface="Arial"/>
                <a:ea typeface="Arial"/>
                <a:cs typeface="Arial"/>
                <a:sym typeface="Arial"/>
              </a:defRPr>
            </a:lvl9pPr>
          </a:lstStyle>
          <a:p>
            <a:endParaRPr/>
          </a:p>
        </p:txBody>
      </p:sp>
      <p:sp>
        <p:nvSpPr>
          <p:cNvPr id="82" name="Shape 82"/>
          <p:cNvSpPr txBox="1">
            <a:spLocks noGrp="1"/>
          </p:cNvSpPr>
          <p:nvPr>
            <p:ph type="body" idx="1"/>
          </p:nvPr>
        </p:nvSpPr>
        <p:spPr>
          <a:xfrm>
            <a:off x="467568" y="2462685"/>
            <a:ext cx="8208143" cy="2002164"/>
          </a:xfrm>
          <a:prstGeom prst="rect">
            <a:avLst/>
          </a:prstGeom>
          <a:noFill/>
          <a:ln>
            <a:noFill/>
          </a:ln>
        </p:spPr>
        <p:txBody>
          <a:bodyPr lIns="68556" tIns="68556" rIns="68556" bIns="68556" anchor="t" anchorCtr="0"/>
          <a:lstStyle>
            <a:lvl1pPr marL="0" marR="0" lvl="0" indent="0" algn="l" rtl="0">
              <a:lnSpc>
                <a:spcPct val="110000"/>
              </a:lnSpc>
              <a:spcBef>
                <a:spcPts val="0"/>
              </a:spcBef>
              <a:spcAft>
                <a:spcPts val="0"/>
              </a:spcAft>
              <a:buClr>
                <a:srgbClr val="33ACE3"/>
              </a:buClr>
              <a:buFont typeface="Arial"/>
              <a:buNone/>
              <a:defRPr sz="1800" b="0" i="0" u="none" strike="noStrike" cap="none">
                <a:solidFill>
                  <a:srgbClr val="164194"/>
                </a:solidFill>
                <a:latin typeface="Verdana"/>
                <a:ea typeface="Verdana"/>
                <a:cs typeface="Verdana"/>
                <a:sym typeface="Verdana"/>
              </a:defRPr>
            </a:lvl1pPr>
            <a:lvl2pPr marL="257126" marR="0" lvl="1" indent="-66663" algn="l" rtl="0">
              <a:lnSpc>
                <a:spcPct val="110000"/>
              </a:lnSpc>
              <a:spcBef>
                <a:spcPts val="0"/>
              </a:spcBef>
              <a:spcAft>
                <a:spcPts val="0"/>
              </a:spcAft>
              <a:buClr>
                <a:srgbClr val="33ACE3"/>
              </a:buClr>
              <a:buSzPct val="100000"/>
              <a:buFont typeface="Arial"/>
              <a:buChar char="•"/>
              <a:defRPr sz="1500" b="1" i="0" u="none" strike="noStrike" cap="none">
                <a:solidFill>
                  <a:srgbClr val="164194"/>
                </a:solidFill>
                <a:latin typeface="Verdana"/>
                <a:ea typeface="Verdana"/>
                <a:cs typeface="Verdana"/>
                <a:sym typeface="Verdana"/>
              </a:defRPr>
            </a:lvl2pPr>
            <a:lvl3pPr marL="0" marR="0" lvl="2" indent="0" algn="l" rtl="0">
              <a:lnSpc>
                <a:spcPct val="110000"/>
              </a:lnSpc>
              <a:spcBef>
                <a:spcPts val="0"/>
              </a:spcBef>
              <a:spcAft>
                <a:spcPts val="0"/>
              </a:spcAft>
              <a:buClr>
                <a:srgbClr val="33ACE3"/>
              </a:buClr>
              <a:buFont typeface="Arial"/>
              <a:buNone/>
              <a:defRPr sz="1200" b="0" i="0" u="none" strike="noStrike" cap="none">
                <a:solidFill>
                  <a:srgbClr val="164194"/>
                </a:solidFill>
                <a:latin typeface="Verdana"/>
                <a:ea typeface="Verdana"/>
                <a:cs typeface="Verdana"/>
                <a:sym typeface="Verdana"/>
              </a:defRPr>
            </a:lvl3pPr>
            <a:lvl4pPr marL="0" marR="0" lvl="3" indent="190464" algn="l" rtl="0">
              <a:lnSpc>
                <a:spcPct val="100000"/>
              </a:lnSpc>
              <a:spcBef>
                <a:spcPts val="0"/>
              </a:spcBef>
              <a:spcAft>
                <a:spcPts val="0"/>
              </a:spcAft>
              <a:buClr>
                <a:schemeClr val="dk1"/>
              </a:buClr>
              <a:buSzPct val="100000"/>
              <a:buFont typeface="Arial"/>
              <a:buChar char="–"/>
              <a:defRPr sz="1500" b="0" i="0" u="none" strike="noStrike" cap="none">
                <a:solidFill>
                  <a:schemeClr val="dk1"/>
                </a:solidFill>
                <a:latin typeface="Arial"/>
                <a:ea typeface="Arial"/>
                <a:cs typeface="Arial"/>
                <a:sym typeface="Arial"/>
              </a:defRPr>
            </a:lvl4pPr>
            <a:lvl5pPr marL="0" marR="0" lvl="4" indent="190464" algn="l" rtl="0">
              <a:lnSpc>
                <a:spcPct val="100000"/>
              </a:lnSpc>
              <a:spcBef>
                <a:spcPts val="0"/>
              </a:spcBef>
              <a:spcAft>
                <a:spcPts val="0"/>
              </a:spcAft>
              <a:buClr>
                <a:schemeClr val="dk1"/>
              </a:buClr>
              <a:buSzPct val="100000"/>
              <a:buFont typeface="Arial"/>
              <a:buChar char="»"/>
              <a:defRPr sz="1500" b="0" i="0" u="none" strike="noStrike" cap="none">
                <a:solidFill>
                  <a:schemeClr val="dk1"/>
                </a:solidFill>
                <a:latin typeface="Arial"/>
                <a:ea typeface="Arial"/>
                <a:cs typeface="Arial"/>
                <a:sym typeface="Arial"/>
              </a:defRPr>
            </a:lvl5pPr>
            <a:lvl6pPr marL="1885574" marR="0" lvl="5" indent="19049" algn="l" rtl="0">
              <a:lnSpc>
                <a:spcPct val="100000"/>
              </a:lnSpc>
              <a:spcBef>
                <a:spcPts val="300"/>
              </a:spcBef>
              <a:spcAft>
                <a:spcPts val="0"/>
              </a:spcAft>
              <a:buClr>
                <a:schemeClr val="dk1"/>
              </a:buClr>
              <a:buSzPct val="100000"/>
              <a:buFont typeface="Arial"/>
              <a:buChar char="»"/>
              <a:defRPr sz="1500" b="0" i="0" u="none" strike="noStrike" cap="none">
                <a:solidFill>
                  <a:schemeClr val="dk1"/>
                </a:solidFill>
                <a:latin typeface="Arial"/>
                <a:ea typeface="Arial"/>
                <a:cs typeface="Arial"/>
                <a:sym typeface="Arial"/>
              </a:defRPr>
            </a:lvl6pPr>
            <a:lvl7pPr marL="2228406" marR="0" lvl="6" indent="19049" algn="l" rtl="0">
              <a:lnSpc>
                <a:spcPct val="100000"/>
              </a:lnSpc>
              <a:spcBef>
                <a:spcPts val="300"/>
              </a:spcBef>
              <a:spcAft>
                <a:spcPts val="0"/>
              </a:spcAft>
              <a:buClr>
                <a:schemeClr val="dk1"/>
              </a:buClr>
              <a:buSzPct val="100000"/>
              <a:buFont typeface="Arial"/>
              <a:buChar char="»"/>
              <a:defRPr sz="1500" b="0" i="0" u="none" strike="noStrike" cap="none">
                <a:solidFill>
                  <a:schemeClr val="dk1"/>
                </a:solidFill>
                <a:latin typeface="Arial"/>
                <a:ea typeface="Arial"/>
                <a:cs typeface="Arial"/>
                <a:sym typeface="Arial"/>
              </a:defRPr>
            </a:lvl7pPr>
            <a:lvl8pPr marL="2571238" marR="0" lvl="7" indent="19049" algn="l" rtl="0">
              <a:lnSpc>
                <a:spcPct val="100000"/>
              </a:lnSpc>
              <a:spcBef>
                <a:spcPts val="300"/>
              </a:spcBef>
              <a:spcAft>
                <a:spcPts val="0"/>
              </a:spcAft>
              <a:buClr>
                <a:schemeClr val="dk1"/>
              </a:buClr>
              <a:buSzPct val="100000"/>
              <a:buFont typeface="Arial"/>
              <a:buChar char="»"/>
              <a:defRPr sz="1500" b="0" i="0" u="none" strike="noStrike" cap="none">
                <a:solidFill>
                  <a:schemeClr val="dk1"/>
                </a:solidFill>
                <a:latin typeface="Arial"/>
                <a:ea typeface="Arial"/>
                <a:cs typeface="Arial"/>
                <a:sym typeface="Arial"/>
              </a:defRPr>
            </a:lvl8pPr>
            <a:lvl9pPr marL="2914073" marR="0" lvl="8" indent="19049" algn="l" rtl="0">
              <a:lnSpc>
                <a:spcPct val="100000"/>
              </a:lnSpc>
              <a:spcBef>
                <a:spcPts val="300"/>
              </a:spcBef>
              <a:spcAft>
                <a:spcPts val="0"/>
              </a:spcAft>
              <a:buClr>
                <a:schemeClr val="dk1"/>
              </a:buClr>
              <a:buSzPct val="100000"/>
              <a:buFont typeface="Arial"/>
              <a:buChar char="»"/>
              <a:defRPr sz="1500" b="0" i="0" u="none" strike="noStrike" cap="none">
                <a:solidFill>
                  <a:schemeClr val="dk1"/>
                </a:solidFill>
                <a:latin typeface="Arial"/>
                <a:ea typeface="Arial"/>
                <a:cs typeface="Arial"/>
                <a:sym typeface="Arial"/>
              </a:defRPr>
            </a:lvl9pPr>
          </a:lstStyle>
          <a:p>
            <a:endParaRPr/>
          </a:p>
        </p:txBody>
      </p:sp>
      <p:sp>
        <p:nvSpPr>
          <p:cNvPr id="83" name="Shape 83"/>
          <p:cNvSpPr txBox="1">
            <a:spLocks noGrp="1"/>
          </p:cNvSpPr>
          <p:nvPr>
            <p:ph type="title"/>
          </p:nvPr>
        </p:nvSpPr>
        <p:spPr>
          <a:xfrm>
            <a:off x="466726" y="1923717"/>
            <a:ext cx="8208962" cy="486053"/>
          </a:xfrm>
          <a:prstGeom prst="rect">
            <a:avLst/>
          </a:prstGeom>
          <a:noFill/>
          <a:ln>
            <a:noFill/>
          </a:ln>
        </p:spPr>
        <p:txBody>
          <a:bodyPr lIns="68556" tIns="68556" rIns="68556" bIns="68556" anchor="t" anchorCtr="0"/>
          <a:lstStyle>
            <a:lvl1pPr marL="0" marR="0" lvl="0" indent="0" algn="l" rtl="0">
              <a:lnSpc>
                <a:spcPct val="110000"/>
              </a:lnSpc>
              <a:spcBef>
                <a:spcPts val="0"/>
              </a:spcBef>
              <a:spcAft>
                <a:spcPts val="0"/>
              </a:spcAft>
              <a:buClr>
                <a:srgbClr val="164194"/>
              </a:buClr>
              <a:buFont typeface="Verdana"/>
              <a:buNone/>
              <a:defRPr sz="2100" b="1" i="0" u="none" strike="noStrike" cap="none">
                <a:solidFill>
                  <a:srgbClr val="164194"/>
                </a:solidFill>
                <a:latin typeface="Verdana"/>
                <a:ea typeface="Verdana"/>
                <a:cs typeface="Verdana"/>
                <a:sym typeface="Verdana"/>
              </a:defRPr>
            </a:lvl1pPr>
            <a:lvl2pPr marL="269033" marR="0" lvl="1" indent="-2381" algn="l" rtl="0">
              <a:spcBef>
                <a:spcPts val="0"/>
              </a:spcBef>
              <a:spcAft>
                <a:spcPts val="0"/>
              </a:spcAft>
              <a:buClr>
                <a:srgbClr val="0F5494"/>
              </a:buClr>
              <a:buFont typeface="Verdana"/>
              <a:buNone/>
              <a:defRPr sz="2300" b="1" i="0" u="none" strike="noStrike" cap="none">
                <a:solidFill>
                  <a:srgbClr val="0F5494"/>
                </a:solidFill>
                <a:latin typeface="Verdana"/>
                <a:ea typeface="Verdana"/>
                <a:cs typeface="Verdana"/>
                <a:sym typeface="Verdana"/>
              </a:defRPr>
            </a:lvl2pPr>
            <a:lvl3pPr marL="269033" marR="0" lvl="2" indent="-2381" algn="l" rtl="0">
              <a:spcBef>
                <a:spcPts val="0"/>
              </a:spcBef>
              <a:spcAft>
                <a:spcPts val="0"/>
              </a:spcAft>
              <a:buClr>
                <a:srgbClr val="0F5494"/>
              </a:buClr>
              <a:buFont typeface="Verdana"/>
              <a:buNone/>
              <a:defRPr sz="2300" b="1" i="0" u="none" strike="noStrike" cap="none">
                <a:solidFill>
                  <a:srgbClr val="0F5494"/>
                </a:solidFill>
                <a:latin typeface="Verdana"/>
                <a:ea typeface="Verdana"/>
                <a:cs typeface="Verdana"/>
                <a:sym typeface="Verdana"/>
              </a:defRPr>
            </a:lvl3pPr>
            <a:lvl4pPr marL="269033" marR="0" lvl="3" indent="-2381" algn="l" rtl="0">
              <a:spcBef>
                <a:spcPts val="0"/>
              </a:spcBef>
              <a:spcAft>
                <a:spcPts val="0"/>
              </a:spcAft>
              <a:buClr>
                <a:srgbClr val="0F5494"/>
              </a:buClr>
              <a:buFont typeface="Verdana"/>
              <a:buNone/>
              <a:defRPr sz="2300" b="1" i="0" u="none" strike="noStrike" cap="none">
                <a:solidFill>
                  <a:srgbClr val="0F5494"/>
                </a:solidFill>
                <a:latin typeface="Verdana"/>
                <a:ea typeface="Verdana"/>
                <a:cs typeface="Verdana"/>
                <a:sym typeface="Verdana"/>
              </a:defRPr>
            </a:lvl4pPr>
            <a:lvl5pPr marL="269033" marR="0" lvl="4" indent="-2381" algn="l" rtl="0">
              <a:spcBef>
                <a:spcPts val="0"/>
              </a:spcBef>
              <a:spcAft>
                <a:spcPts val="0"/>
              </a:spcAft>
              <a:buClr>
                <a:srgbClr val="0F5494"/>
              </a:buClr>
              <a:buFont typeface="Verdana"/>
              <a:buNone/>
              <a:defRPr sz="2300" b="1" i="0" u="none" strike="noStrike" cap="none">
                <a:solidFill>
                  <a:srgbClr val="0F5494"/>
                </a:solidFill>
                <a:latin typeface="Verdana"/>
                <a:ea typeface="Verdana"/>
                <a:cs typeface="Verdana"/>
                <a:sym typeface="Verdana"/>
              </a:defRPr>
            </a:lvl5pPr>
            <a:lvl6pPr marL="611861" marR="0" lvl="5" indent="-2381" algn="l" rtl="0">
              <a:spcBef>
                <a:spcPts val="0"/>
              </a:spcBef>
              <a:spcAft>
                <a:spcPts val="0"/>
              </a:spcAft>
              <a:buClr>
                <a:srgbClr val="0F5494"/>
              </a:buClr>
              <a:buFont typeface="Verdana"/>
              <a:buNone/>
              <a:defRPr sz="2300" b="1" i="0" u="none" strike="noStrike" cap="none">
                <a:solidFill>
                  <a:srgbClr val="0F5494"/>
                </a:solidFill>
                <a:latin typeface="Verdana"/>
                <a:ea typeface="Verdana"/>
                <a:cs typeface="Verdana"/>
                <a:sym typeface="Verdana"/>
              </a:defRPr>
            </a:lvl6pPr>
            <a:lvl7pPr marL="954689" marR="0" lvl="6" indent="-2381" algn="l" rtl="0">
              <a:spcBef>
                <a:spcPts val="0"/>
              </a:spcBef>
              <a:spcAft>
                <a:spcPts val="0"/>
              </a:spcAft>
              <a:buClr>
                <a:srgbClr val="0F5494"/>
              </a:buClr>
              <a:buFont typeface="Verdana"/>
              <a:buNone/>
              <a:defRPr sz="2300" b="1" i="0" u="none" strike="noStrike" cap="none">
                <a:solidFill>
                  <a:srgbClr val="0F5494"/>
                </a:solidFill>
                <a:latin typeface="Verdana"/>
                <a:ea typeface="Verdana"/>
                <a:cs typeface="Verdana"/>
                <a:sym typeface="Verdana"/>
              </a:defRPr>
            </a:lvl7pPr>
            <a:lvl8pPr marL="1297517" marR="0" lvl="7" indent="-2381" algn="l" rtl="0">
              <a:spcBef>
                <a:spcPts val="0"/>
              </a:spcBef>
              <a:spcAft>
                <a:spcPts val="0"/>
              </a:spcAft>
              <a:buClr>
                <a:srgbClr val="0F5494"/>
              </a:buClr>
              <a:buFont typeface="Verdana"/>
              <a:buNone/>
              <a:defRPr sz="2300" b="1" i="0" u="none" strike="noStrike" cap="none">
                <a:solidFill>
                  <a:srgbClr val="0F5494"/>
                </a:solidFill>
                <a:latin typeface="Verdana"/>
                <a:ea typeface="Verdana"/>
                <a:cs typeface="Verdana"/>
                <a:sym typeface="Verdana"/>
              </a:defRPr>
            </a:lvl8pPr>
            <a:lvl9pPr marL="1640353" marR="0" lvl="8" indent="-2381" algn="l" rtl="0">
              <a:spcBef>
                <a:spcPts val="0"/>
              </a:spcBef>
              <a:spcAft>
                <a:spcPts val="0"/>
              </a:spcAft>
              <a:buClr>
                <a:srgbClr val="0F5494"/>
              </a:buClr>
              <a:buFont typeface="Verdana"/>
              <a:buNone/>
              <a:defRPr sz="2300" b="1" i="0" u="none" strike="noStrike" cap="none">
                <a:solidFill>
                  <a:srgbClr val="0F5494"/>
                </a:solidFill>
                <a:latin typeface="Verdana"/>
                <a:ea typeface="Verdana"/>
                <a:cs typeface="Verdana"/>
                <a:sym typeface="Verdana"/>
              </a:defRPr>
            </a:lvl9pPr>
          </a:lstStyle>
          <a:p>
            <a:endParaRPr/>
          </a:p>
        </p:txBody>
      </p:sp>
    </p:spTree>
    <p:extLst>
      <p:ext uri="{BB962C8B-B14F-4D97-AF65-F5344CB8AC3E}">
        <p14:creationId xmlns:p14="http://schemas.microsoft.com/office/powerpoint/2010/main" val="243922095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cSld name="1_Title Only">
    <p:spTree>
      <p:nvGrpSpPr>
        <p:cNvPr id="1" name="Shape 84"/>
        <p:cNvGrpSpPr/>
        <p:nvPr/>
      </p:nvGrpSpPr>
      <p:grpSpPr>
        <a:xfrm>
          <a:off x="0" y="0"/>
          <a:ext cx="0" cy="0"/>
          <a:chOff x="0" y="0"/>
          <a:chExt cx="0" cy="0"/>
        </a:xfrm>
      </p:grpSpPr>
      <p:sp>
        <p:nvSpPr>
          <p:cNvPr id="85" name="Shape 85"/>
          <p:cNvSpPr txBox="1">
            <a:spLocks noGrp="1"/>
          </p:cNvSpPr>
          <p:nvPr>
            <p:ph type="title"/>
          </p:nvPr>
        </p:nvSpPr>
        <p:spPr>
          <a:xfrm>
            <a:off x="466726" y="251162"/>
            <a:ext cx="8208962" cy="486053"/>
          </a:xfrm>
          <a:prstGeom prst="rect">
            <a:avLst/>
          </a:prstGeom>
          <a:noFill/>
          <a:ln>
            <a:noFill/>
          </a:ln>
        </p:spPr>
        <p:txBody>
          <a:bodyPr lIns="68556" tIns="68556" rIns="68556" bIns="68556" anchor="t" anchorCtr="0"/>
          <a:lstStyle>
            <a:lvl1pPr marL="0" marR="0" lvl="0" indent="0" algn="l" rtl="0">
              <a:lnSpc>
                <a:spcPct val="110000"/>
              </a:lnSpc>
              <a:spcBef>
                <a:spcPts val="0"/>
              </a:spcBef>
              <a:spcAft>
                <a:spcPts val="0"/>
              </a:spcAft>
              <a:buClr>
                <a:srgbClr val="164194"/>
              </a:buClr>
              <a:buFont typeface="Verdana"/>
              <a:buNone/>
              <a:defRPr sz="2100" b="1" i="0" u="none" strike="noStrike" cap="none">
                <a:solidFill>
                  <a:srgbClr val="164194"/>
                </a:solidFill>
                <a:latin typeface="Verdana"/>
                <a:ea typeface="Verdana"/>
                <a:cs typeface="Verdana"/>
                <a:sym typeface="Verdana"/>
              </a:defRPr>
            </a:lvl1pPr>
            <a:lvl2pPr marL="269033" marR="0" lvl="1" indent="-2381" algn="l" rtl="0">
              <a:spcBef>
                <a:spcPts val="0"/>
              </a:spcBef>
              <a:spcAft>
                <a:spcPts val="0"/>
              </a:spcAft>
              <a:buClr>
                <a:srgbClr val="0F5494"/>
              </a:buClr>
              <a:buFont typeface="Verdana"/>
              <a:buNone/>
              <a:defRPr sz="2300" b="1" i="0" u="none" strike="noStrike" cap="none">
                <a:solidFill>
                  <a:srgbClr val="0F5494"/>
                </a:solidFill>
                <a:latin typeface="Verdana"/>
                <a:ea typeface="Verdana"/>
                <a:cs typeface="Verdana"/>
                <a:sym typeface="Verdana"/>
              </a:defRPr>
            </a:lvl2pPr>
            <a:lvl3pPr marL="269033" marR="0" lvl="2" indent="-2381" algn="l" rtl="0">
              <a:spcBef>
                <a:spcPts val="0"/>
              </a:spcBef>
              <a:spcAft>
                <a:spcPts val="0"/>
              </a:spcAft>
              <a:buClr>
                <a:srgbClr val="0F5494"/>
              </a:buClr>
              <a:buFont typeface="Verdana"/>
              <a:buNone/>
              <a:defRPr sz="2300" b="1" i="0" u="none" strike="noStrike" cap="none">
                <a:solidFill>
                  <a:srgbClr val="0F5494"/>
                </a:solidFill>
                <a:latin typeface="Verdana"/>
                <a:ea typeface="Verdana"/>
                <a:cs typeface="Verdana"/>
                <a:sym typeface="Verdana"/>
              </a:defRPr>
            </a:lvl3pPr>
            <a:lvl4pPr marL="269033" marR="0" lvl="3" indent="-2381" algn="l" rtl="0">
              <a:spcBef>
                <a:spcPts val="0"/>
              </a:spcBef>
              <a:spcAft>
                <a:spcPts val="0"/>
              </a:spcAft>
              <a:buClr>
                <a:srgbClr val="0F5494"/>
              </a:buClr>
              <a:buFont typeface="Verdana"/>
              <a:buNone/>
              <a:defRPr sz="2300" b="1" i="0" u="none" strike="noStrike" cap="none">
                <a:solidFill>
                  <a:srgbClr val="0F5494"/>
                </a:solidFill>
                <a:latin typeface="Verdana"/>
                <a:ea typeface="Verdana"/>
                <a:cs typeface="Verdana"/>
                <a:sym typeface="Verdana"/>
              </a:defRPr>
            </a:lvl4pPr>
            <a:lvl5pPr marL="269033" marR="0" lvl="4" indent="-2381" algn="l" rtl="0">
              <a:spcBef>
                <a:spcPts val="0"/>
              </a:spcBef>
              <a:spcAft>
                <a:spcPts val="0"/>
              </a:spcAft>
              <a:buClr>
                <a:srgbClr val="0F5494"/>
              </a:buClr>
              <a:buFont typeface="Verdana"/>
              <a:buNone/>
              <a:defRPr sz="2300" b="1" i="0" u="none" strike="noStrike" cap="none">
                <a:solidFill>
                  <a:srgbClr val="0F5494"/>
                </a:solidFill>
                <a:latin typeface="Verdana"/>
                <a:ea typeface="Verdana"/>
                <a:cs typeface="Verdana"/>
                <a:sym typeface="Verdana"/>
              </a:defRPr>
            </a:lvl5pPr>
            <a:lvl6pPr marL="611861" marR="0" lvl="5" indent="-2381" algn="l" rtl="0">
              <a:spcBef>
                <a:spcPts val="0"/>
              </a:spcBef>
              <a:spcAft>
                <a:spcPts val="0"/>
              </a:spcAft>
              <a:buClr>
                <a:srgbClr val="0F5494"/>
              </a:buClr>
              <a:buFont typeface="Verdana"/>
              <a:buNone/>
              <a:defRPr sz="2300" b="1" i="0" u="none" strike="noStrike" cap="none">
                <a:solidFill>
                  <a:srgbClr val="0F5494"/>
                </a:solidFill>
                <a:latin typeface="Verdana"/>
                <a:ea typeface="Verdana"/>
                <a:cs typeface="Verdana"/>
                <a:sym typeface="Verdana"/>
              </a:defRPr>
            </a:lvl6pPr>
            <a:lvl7pPr marL="954689" marR="0" lvl="6" indent="-2381" algn="l" rtl="0">
              <a:spcBef>
                <a:spcPts val="0"/>
              </a:spcBef>
              <a:spcAft>
                <a:spcPts val="0"/>
              </a:spcAft>
              <a:buClr>
                <a:srgbClr val="0F5494"/>
              </a:buClr>
              <a:buFont typeface="Verdana"/>
              <a:buNone/>
              <a:defRPr sz="2300" b="1" i="0" u="none" strike="noStrike" cap="none">
                <a:solidFill>
                  <a:srgbClr val="0F5494"/>
                </a:solidFill>
                <a:latin typeface="Verdana"/>
                <a:ea typeface="Verdana"/>
                <a:cs typeface="Verdana"/>
                <a:sym typeface="Verdana"/>
              </a:defRPr>
            </a:lvl7pPr>
            <a:lvl8pPr marL="1297517" marR="0" lvl="7" indent="-2381" algn="l" rtl="0">
              <a:spcBef>
                <a:spcPts val="0"/>
              </a:spcBef>
              <a:spcAft>
                <a:spcPts val="0"/>
              </a:spcAft>
              <a:buClr>
                <a:srgbClr val="0F5494"/>
              </a:buClr>
              <a:buFont typeface="Verdana"/>
              <a:buNone/>
              <a:defRPr sz="2300" b="1" i="0" u="none" strike="noStrike" cap="none">
                <a:solidFill>
                  <a:srgbClr val="0F5494"/>
                </a:solidFill>
                <a:latin typeface="Verdana"/>
                <a:ea typeface="Verdana"/>
                <a:cs typeface="Verdana"/>
                <a:sym typeface="Verdana"/>
              </a:defRPr>
            </a:lvl8pPr>
            <a:lvl9pPr marL="1640353" marR="0" lvl="8" indent="-2381" algn="l" rtl="0">
              <a:spcBef>
                <a:spcPts val="0"/>
              </a:spcBef>
              <a:spcAft>
                <a:spcPts val="0"/>
              </a:spcAft>
              <a:buClr>
                <a:srgbClr val="0F5494"/>
              </a:buClr>
              <a:buFont typeface="Verdana"/>
              <a:buNone/>
              <a:defRPr sz="2300" b="1" i="0" u="none" strike="noStrike" cap="none">
                <a:solidFill>
                  <a:srgbClr val="0F5494"/>
                </a:solidFill>
                <a:latin typeface="Verdana"/>
                <a:ea typeface="Verdana"/>
                <a:cs typeface="Verdana"/>
                <a:sym typeface="Verdana"/>
              </a:defRPr>
            </a:lvl9pPr>
          </a:lstStyle>
          <a:p>
            <a:endParaRPr/>
          </a:p>
        </p:txBody>
      </p:sp>
    </p:spTree>
    <p:extLst>
      <p:ext uri="{BB962C8B-B14F-4D97-AF65-F5344CB8AC3E}">
        <p14:creationId xmlns:p14="http://schemas.microsoft.com/office/powerpoint/2010/main" val="248815022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cSld name="1_Social media">
    <p:spTree>
      <p:nvGrpSpPr>
        <p:cNvPr id="1" name="Shape 88"/>
        <p:cNvGrpSpPr/>
        <p:nvPr/>
      </p:nvGrpSpPr>
      <p:grpSpPr>
        <a:xfrm>
          <a:off x="0" y="0"/>
          <a:ext cx="0" cy="0"/>
          <a:chOff x="0" y="0"/>
          <a:chExt cx="0" cy="0"/>
        </a:xfrm>
      </p:grpSpPr>
      <p:pic>
        <p:nvPicPr>
          <p:cNvPr id="89" name="Shape 89" descr="header-02.jpg"/>
          <p:cNvPicPr preferRelativeResize="0"/>
          <p:nvPr/>
        </p:nvPicPr>
        <p:blipFill rotWithShape="1">
          <a:blip r:embed="rId2" cstate="screen">
            <a:alphaModFix/>
            <a:extLst>
              <a:ext uri="{28A0092B-C50C-407E-A947-70E740481C1C}">
                <a14:useLocalDpi xmlns:a14="http://schemas.microsoft.com/office/drawing/2010/main" val="0"/>
              </a:ext>
            </a:extLst>
          </a:blip>
          <a:srcRect/>
          <a:stretch/>
        </p:blipFill>
        <p:spPr>
          <a:xfrm>
            <a:off x="0" y="33"/>
            <a:ext cx="9144000" cy="1653647"/>
          </a:xfrm>
          <a:prstGeom prst="rect">
            <a:avLst/>
          </a:prstGeom>
          <a:noFill/>
          <a:ln>
            <a:noFill/>
          </a:ln>
        </p:spPr>
      </p:pic>
      <p:sp>
        <p:nvSpPr>
          <p:cNvPr id="90" name="Shape 90"/>
          <p:cNvSpPr txBox="1">
            <a:spLocks noGrp="1"/>
          </p:cNvSpPr>
          <p:nvPr>
            <p:ph type="title"/>
          </p:nvPr>
        </p:nvSpPr>
        <p:spPr>
          <a:xfrm>
            <a:off x="466726" y="1923717"/>
            <a:ext cx="8208962" cy="486053"/>
          </a:xfrm>
          <a:prstGeom prst="rect">
            <a:avLst/>
          </a:prstGeom>
          <a:noFill/>
          <a:ln>
            <a:noFill/>
          </a:ln>
        </p:spPr>
        <p:txBody>
          <a:bodyPr lIns="68556" tIns="68556" rIns="68556" bIns="68556" anchor="t" anchorCtr="0"/>
          <a:lstStyle>
            <a:lvl1pPr marL="0" marR="0" lvl="0" indent="0" algn="l" rtl="0">
              <a:lnSpc>
                <a:spcPct val="110000"/>
              </a:lnSpc>
              <a:spcBef>
                <a:spcPts val="0"/>
              </a:spcBef>
              <a:spcAft>
                <a:spcPts val="0"/>
              </a:spcAft>
              <a:buClr>
                <a:srgbClr val="164194"/>
              </a:buClr>
              <a:buFont typeface="Verdana"/>
              <a:buNone/>
              <a:defRPr sz="2100" b="1" i="0" u="none" strike="noStrike" cap="none">
                <a:solidFill>
                  <a:srgbClr val="164194"/>
                </a:solidFill>
                <a:latin typeface="Verdana"/>
                <a:ea typeface="Verdana"/>
                <a:cs typeface="Verdana"/>
                <a:sym typeface="Verdana"/>
              </a:defRPr>
            </a:lvl1pPr>
            <a:lvl2pPr marL="269033" marR="0" lvl="1" indent="-2381" algn="l" rtl="0">
              <a:spcBef>
                <a:spcPts val="0"/>
              </a:spcBef>
              <a:spcAft>
                <a:spcPts val="0"/>
              </a:spcAft>
              <a:buClr>
                <a:srgbClr val="0F5494"/>
              </a:buClr>
              <a:buFont typeface="Verdana"/>
              <a:buNone/>
              <a:defRPr sz="2300" b="1" i="0" u="none" strike="noStrike" cap="none">
                <a:solidFill>
                  <a:srgbClr val="0F5494"/>
                </a:solidFill>
                <a:latin typeface="Verdana"/>
                <a:ea typeface="Verdana"/>
                <a:cs typeface="Verdana"/>
                <a:sym typeface="Verdana"/>
              </a:defRPr>
            </a:lvl2pPr>
            <a:lvl3pPr marL="269033" marR="0" lvl="2" indent="-2381" algn="l" rtl="0">
              <a:spcBef>
                <a:spcPts val="0"/>
              </a:spcBef>
              <a:spcAft>
                <a:spcPts val="0"/>
              </a:spcAft>
              <a:buClr>
                <a:srgbClr val="0F5494"/>
              </a:buClr>
              <a:buFont typeface="Verdana"/>
              <a:buNone/>
              <a:defRPr sz="2300" b="1" i="0" u="none" strike="noStrike" cap="none">
                <a:solidFill>
                  <a:srgbClr val="0F5494"/>
                </a:solidFill>
                <a:latin typeface="Verdana"/>
                <a:ea typeface="Verdana"/>
                <a:cs typeface="Verdana"/>
                <a:sym typeface="Verdana"/>
              </a:defRPr>
            </a:lvl3pPr>
            <a:lvl4pPr marL="269033" marR="0" lvl="3" indent="-2381" algn="l" rtl="0">
              <a:spcBef>
                <a:spcPts val="0"/>
              </a:spcBef>
              <a:spcAft>
                <a:spcPts val="0"/>
              </a:spcAft>
              <a:buClr>
                <a:srgbClr val="0F5494"/>
              </a:buClr>
              <a:buFont typeface="Verdana"/>
              <a:buNone/>
              <a:defRPr sz="2300" b="1" i="0" u="none" strike="noStrike" cap="none">
                <a:solidFill>
                  <a:srgbClr val="0F5494"/>
                </a:solidFill>
                <a:latin typeface="Verdana"/>
                <a:ea typeface="Verdana"/>
                <a:cs typeface="Verdana"/>
                <a:sym typeface="Verdana"/>
              </a:defRPr>
            </a:lvl4pPr>
            <a:lvl5pPr marL="269033" marR="0" lvl="4" indent="-2381" algn="l" rtl="0">
              <a:spcBef>
                <a:spcPts val="0"/>
              </a:spcBef>
              <a:spcAft>
                <a:spcPts val="0"/>
              </a:spcAft>
              <a:buClr>
                <a:srgbClr val="0F5494"/>
              </a:buClr>
              <a:buFont typeface="Verdana"/>
              <a:buNone/>
              <a:defRPr sz="2300" b="1" i="0" u="none" strike="noStrike" cap="none">
                <a:solidFill>
                  <a:srgbClr val="0F5494"/>
                </a:solidFill>
                <a:latin typeface="Verdana"/>
                <a:ea typeface="Verdana"/>
                <a:cs typeface="Verdana"/>
                <a:sym typeface="Verdana"/>
              </a:defRPr>
            </a:lvl5pPr>
            <a:lvl6pPr marL="611861" marR="0" lvl="5" indent="-2381" algn="l" rtl="0">
              <a:spcBef>
                <a:spcPts val="0"/>
              </a:spcBef>
              <a:spcAft>
                <a:spcPts val="0"/>
              </a:spcAft>
              <a:buClr>
                <a:srgbClr val="0F5494"/>
              </a:buClr>
              <a:buFont typeface="Verdana"/>
              <a:buNone/>
              <a:defRPr sz="2300" b="1" i="0" u="none" strike="noStrike" cap="none">
                <a:solidFill>
                  <a:srgbClr val="0F5494"/>
                </a:solidFill>
                <a:latin typeface="Verdana"/>
                <a:ea typeface="Verdana"/>
                <a:cs typeface="Verdana"/>
                <a:sym typeface="Verdana"/>
              </a:defRPr>
            </a:lvl6pPr>
            <a:lvl7pPr marL="954689" marR="0" lvl="6" indent="-2381" algn="l" rtl="0">
              <a:spcBef>
                <a:spcPts val="0"/>
              </a:spcBef>
              <a:spcAft>
                <a:spcPts val="0"/>
              </a:spcAft>
              <a:buClr>
                <a:srgbClr val="0F5494"/>
              </a:buClr>
              <a:buFont typeface="Verdana"/>
              <a:buNone/>
              <a:defRPr sz="2300" b="1" i="0" u="none" strike="noStrike" cap="none">
                <a:solidFill>
                  <a:srgbClr val="0F5494"/>
                </a:solidFill>
                <a:latin typeface="Verdana"/>
                <a:ea typeface="Verdana"/>
                <a:cs typeface="Verdana"/>
                <a:sym typeface="Verdana"/>
              </a:defRPr>
            </a:lvl7pPr>
            <a:lvl8pPr marL="1297517" marR="0" lvl="7" indent="-2381" algn="l" rtl="0">
              <a:spcBef>
                <a:spcPts val="0"/>
              </a:spcBef>
              <a:spcAft>
                <a:spcPts val="0"/>
              </a:spcAft>
              <a:buClr>
                <a:srgbClr val="0F5494"/>
              </a:buClr>
              <a:buFont typeface="Verdana"/>
              <a:buNone/>
              <a:defRPr sz="2300" b="1" i="0" u="none" strike="noStrike" cap="none">
                <a:solidFill>
                  <a:srgbClr val="0F5494"/>
                </a:solidFill>
                <a:latin typeface="Verdana"/>
                <a:ea typeface="Verdana"/>
                <a:cs typeface="Verdana"/>
                <a:sym typeface="Verdana"/>
              </a:defRPr>
            </a:lvl8pPr>
            <a:lvl9pPr marL="1640353" marR="0" lvl="8" indent="-2381" algn="l" rtl="0">
              <a:spcBef>
                <a:spcPts val="0"/>
              </a:spcBef>
              <a:spcAft>
                <a:spcPts val="0"/>
              </a:spcAft>
              <a:buClr>
                <a:srgbClr val="0F5494"/>
              </a:buClr>
              <a:buFont typeface="Verdana"/>
              <a:buNone/>
              <a:defRPr sz="2300" b="1" i="0" u="none" strike="noStrike" cap="none">
                <a:solidFill>
                  <a:srgbClr val="0F5494"/>
                </a:solidFill>
                <a:latin typeface="Verdana"/>
                <a:ea typeface="Verdana"/>
                <a:cs typeface="Verdana"/>
                <a:sym typeface="Verdana"/>
              </a:defRPr>
            </a:lvl9pPr>
          </a:lstStyle>
          <a:p>
            <a:endParaRPr/>
          </a:p>
        </p:txBody>
      </p:sp>
    </p:spTree>
    <p:extLst>
      <p:ext uri="{BB962C8B-B14F-4D97-AF65-F5344CB8AC3E}">
        <p14:creationId xmlns:p14="http://schemas.microsoft.com/office/powerpoint/2010/main" val="211951465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cSld name="Structure Slide Green">
    <p:bg>
      <p:bgPr>
        <a:solidFill>
          <a:srgbClr val="28535A"/>
        </a:solidFill>
        <a:effectLst/>
      </p:bgPr>
    </p:bg>
    <p:spTree>
      <p:nvGrpSpPr>
        <p:cNvPr id="1" name="Shape 91"/>
        <p:cNvGrpSpPr/>
        <p:nvPr/>
      </p:nvGrpSpPr>
      <p:grpSpPr>
        <a:xfrm>
          <a:off x="0" y="0"/>
          <a:ext cx="0" cy="0"/>
          <a:chOff x="0" y="0"/>
          <a:chExt cx="0" cy="0"/>
        </a:xfrm>
      </p:grpSpPr>
      <p:sp>
        <p:nvSpPr>
          <p:cNvPr id="92" name="Shape 92"/>
          <p:cNvSpPr txBox="1">
            <a:spLocks noGrp="1"/>
          </p:cNvSpPr>
          <p:nvPr>
            <p:ph type="body" idx="1"/>
          </p:nvPr>
        </p:nvSpPr>
        <p:spPr>
          <a:xfrm>
            <a:off x="-89296" y="1848468"/>
            <a:ext cx="9286874" cy="281284"/>
          </a:xfrm>
          <a:prstGeom prst="rect">
            <a:avLst/>
          </a:prstGeom>
          <a:noFill/>
          <a:ln w="76200" cap="flat" cmpd="sng">
            <a:solidFill>
              <a:srgbClr val="FFFFFF"/>
            </a:solidFill>
            <a:prstDash val="solid"/>
            <a:round/>
            <a:headEnd type="none" w="med" len="med"/>
            <a:tailEnd type="none" w="med" len="med"/>
          </a:ln>
        </p:spPr>
        <p:txBody>
          <a:bodyPr lIns="68556" tIns="68556" rIns="68556" bIns="68556" anchor="t" anchorCtr="0"/>
          <a:lstStyle>
            <a:lvl1pPr marL="257126" marR="0" lvl="0" indent="-28574" algn="l" rtl="0">
              <a:lnSpc>
                <a:spcPct val="100000"/>
              </a:lnSpc>
              <a:spcBef>
                <a:spcPts val="360"/>
              </a:spcBef>
              <a:spcAft>
                <a:spcPts val="0"/>
              </a:spcAft>
              <a:buClr>
                <a:schemeClr val="lt1"/>
              </a:buClr>
              <a:buSzPct val="100000"/>
              <a:buFont typeface="Bitter"/>
              <a:buChar char="•"/>
              <a:defRPr sz="1800" b="0" i="1" u="none" strike="noStrike" cap="none">
                <a:solidFill>
                  <a:srgbClr val="0F5494"/>
                </a:solidFill>
                <a:latin typeface="Bitter"/>
                <a:ea typeface="Bitter"/>
                <a:cs typeface="Bitter"/>
                <a:sym typeface="Bitter"/>
              </a:defRPr>
            </a:lvl1pPr>
            <a:lvl2pPr marL="557101" marR="0" lvl="1" indent="-23813" algn="l" rtl="0">
              <a:lnSpc>
                <a:spcPct val="100000"/>
              </a:lnSpc>
              <a:spcBef>
                <a:spcPts val="300"/>
              </a:spcBef>
              <a:spcAft>
                <a:spcPts val="0"/>
              </a:spcAft>
              <a:buClr>
                <a:srgbClr val="009FBA"/>
              </a:buClr>
              <a:buSzPct val="100000"/>
              <a:buFont typeface="Verdana"/>
              <a:buChar char="•"/>
              <a:defRPr sz="1500" b="1" i="0" u="none" strike="noStrike" cap="none">
                <a:solidFill>
                  <a:srgbClr val="0F5494"/>
                </a:solidFill>
                <a:latin typeface="Verdana"/>
                <a:ea typeface="Verdana"/>
                <a:cs typeface="Verdana"/>
                <a:sym typeface="Verdana"/>
              </a:defRPr>
            </a:lvl2pPr>
            <a:lvl3pPr marL="857081" marR="0" lvl="2" indent="-171418" algn="l" rtl="0">
              <a:lnSpc>
                <a:spcPct val="100000"/>
              </a:lnSpc>
              <a:spcBef>
                <a:spcPts val="210"/>
              </a:spcBef>
              <a:spcAft>
                <a:spcPts val="0"/>
              </a:spcAft>
              <a:buClr>
                <a:srgbClr val="0F5494"/>
              </a:buClr>
              <a:buFont typeface="Verdana"/>
              <a:buNone/>
              <a:defRPr sz="1100" b="0" i="0" u="none" strike="noStrike" cap="none">
                <a:solidFill>
                  <a:srgbClr val="0F5494"/>
                </a:solidFill>
                <a:latin typeface="Verdana"/>
                <a:ea typeface="Verdana"/>
                <a:cs typeface="Verdana"/>
                <a:sym typeface="Verdana"/>
              </a:defRPr>
            </a:lvl3pPr>
            <a:lvl4pPr marL="1199910" marR="0" lvl="3" indent="19049" algn="l" rtl="0">
              <a:lnSpc>
                <a:spcPct val="100000"/>
              </a:lnSpc>
              <a:spcBef>
                <a:spcPts val="300"/>
              </a:spcBef>
              <a:spcAft>
                <a:spcPts val="0"/>
              </a:spcAft>
              <a:buClr>
                <a:schemeClr val="dk1"/>
              </a:buClr>
              <a:buSzPct val="100000"/>
              <a:buFont typeface="Arial"/>
              <a:buChar char="–"/>
              <a:defRPr sz="1500" b="0" i="0" u="none" strike="noStrike" cap="none">
                <a:solidFill>
                  <a:schemeClr val="dk1"/>
                </a:solidFill>
                <a:latin typeface="Arial"/>
                <a:ea typeface="Arial"/>
                <a:cs typeface="Arial"/>
                <a:sym typeface="Arial"/>
              </a:defRPr>
            </a:lvl4pPr>
            <a:lvl5pPr marL="1542740" marR="0" lvl="4" indent="19049" algn="l" rtl="0">
              <a:lnSpc>
                <a:spcPct val="100000"/>
              </a:lnSpc>
              <a:spcBef>
                <a:spcPts val="300"/>
              </a:spcBef>
              <a:spcAft>
                <a:spcPts val="0"/>
              </a:spcAft>
              <a:buClr>
                <a:schemeClr val="dk1"/>
              </a:buClr>
              <a:buSzPct val="100000"/>
              <a:buFont typeface="Arial"/>
              <a:buChar char="»"/>
              <a:defRPr sz="1500" b="0" i="0" u="none" strike="noStrike" cap="none">
                <a:solidFill>
                  <a:schemeClr val="dk1"/>
                </a:solidFill>
                <a:latin typeface="Arial"/>
                <a:ea typeface="Arial"/>
                <a:cs typeface="Arial"/>
                <a:sym typeface="Arial"/>
              </a:defRPr>
            </a:lvl5pPr>
            <a:lvl6pPr marL="1885574" marR="0" lvl="5" indent="19049" algn="l" rtl="0">
              <a:lnSpc>
                <a:spcPct val="100000"/>
              </a:lnSpc>
              <a:spcBef>
                <a:spcPts val="300"/>
              </a:spcBef>
              <a:spcAft>
                <a:spcPts val="0"/>
              </a:spcAft>
              <a:buClr>
                <a:schemeClr val="dk1"/>
              </a:buClr>
              <a:buSzPct val="100000"/>
              <a:buFont typeface="Arial"/>
              <a:buChar char="»"/>
              <a:defRPr sz="1500" b="0" i="0" u="none" strike="noStrike" cap="none">
                <a:solidFill>
                  <a:schemeClr val="dk1"/>
                </a:solidFill>
                <a:latin typeface="Arial"/>
                <a:ea typeface="Arial"/>
                <a:cs typeface="Arial"/>
                <a:sym typeface="Arial"/>
              </a:defRPr>
            </a:lvl6pPr>
            <a:lvl7pPr marL="2228406" marR="0" lvl="6" indent="19049" algn="l" rtl="0">
              <a:lnSpc>
                <a:spcPct val="100000"/>
              </a:lnSpc>
              <a:spcBef>
                <a:spcPts val="300"/>
              </a:spcBef>
              <a:spcAft>
                <a:spcPts val="0"/>
              </a:spcAft>
              <a:buClr>
                <a:schemeClr val="dk1"/>
              </a:buClr>
              <a:buSzPct val="100000"/>
              <a:buFont typeface="Arial"/>
              <a:buChar char="»"/>
              <a:defRPr sz="1500" b="0" i="0" u="none" strike="noStrike" cap="none">
                <a:solidFill>
                  <a:schemeClr val="dk1"/>
                </a:solidFill>
                <a:latin typeface="Arial"/>
                <a:ea typeface="Arial"/>
                <a:cs typeface="Arial"/>
                <a:sym typeface="Arial"/>
              </a:defRPr>
            </a:lvl7pPr>
            <a:lvl8pPr marL="2571238" marR="0" lvl="7" indent="19049" algn="l" rtl="0">
              <a:lnSpc>
                <a:spcPct val="100000"/>
              </a:lnSpc>
              <a:spcBef>
                <a:spcPts val="300"/>
              </a:spcBef>
              <a:spcAft>
                <a:spcPts val="0"/>
              </a:spcAft>
              <a:buClr>
                <a:schemeClr val="dk1"/>
              </a:buClr>
              <a:buSzPct val="100000"/>
              <a:buFont typeface="Arial"/>
              <a:buChar char="»"/>
              <a:defRPr sz="1500" b="0" i="0" u="none" strike="noStrike" cap="none">
                <a:solidFill>
                  <a:schemeClr val="dk1"/>
                </a:solidFill>
                <a:latin typeface="Arial"/>
                <a:ea typeface="Arial"/>
                <a:cs typeface="Arial"/>
                <a:sym typeface="Arial"/>
              </a:defRPr>
            </a:lvl8pPr>
            <a:lvl9pPr marL="2914073" marR="0" lvl="8" indent="19049" algn="l" rtl="0">
              <a:lnSpc>
                <a:spcPct val="100000"/>
              </a:lnSpc>
              <a:spcBef>
                <a:spcPts val="300"/>
              </a:spcBef>
              <a:spcAft>
                <a:spcPts val="0"/>
              </a:spcAft>
              <a:buClr>
                <a:schemeClr val="dk1"/>
              </a:buClr>
              <a:buSzPct val="100000"/>
              <a:buFont typeface="Arial"/>
              <a:buChar char="»"/>
              <a:defRPr sz="1500" b="0" i="0" u="none" strike="noStrike" cap="none">
                <a:solidFill>
                  <a:schemeClr val="dk1"/>
                </a:solidFill>
                <a:latin typeface="Arial"/>
                <a:ea typeface="Arial"/>
                <a:cs typeface="Arial"/>
                <a:sym typeface="Arial"/>
              </a:defRPr>
            </a:lvl9pPr>
          </a:lstStyle>
          <a:p>
            <a:endParaRPr/>
          </a:p>
        </p:txBody>
      </p:sp>
      <p:sp>
        <p:nvSpPr>
          <p:cNvPr id="93" name="Shape 93"/>
          <p:cNvSpPr>
            <a:spLocks noGrp="1"/>
          </p:cNvSpPr>
          <p:nvPr>
            <p:ph type="body" idx="2"/>
          </p:nvPr>
        </p:nvSpPr>
        <p:spPr>
          <a:xfrm>
            <a:off x="607234" y="1285875"/>
            <a:ext cx="1821656" cy="1366242"/>
          </a:xfrm>
          <a:prstGeom prst="ellipse">
            <a:avLst/>
          </a:prstGeom>
          <a:solidFill>
            <a:srgbClr val="DE4222"/>
          </a:solidFill>
          <a:ln w="76200" cap="flat" cmpd="sng">
            <a:solidFill>
              <a:srgbClr val="FFFFFF"/>
            </a:solidFill>
            <a:prstDash val="solid"/>
            <a:round/>
            <a:headEnd type="none" w="med" len="med"/>
            <a:tailEnd type="none" w="med" len="med"/>
          </a:ln>
        </p:spPr>
        <p:txBody>
          <a:bodyPr lIns="68556" tIns="68556" rIns="68556" bIns="68556" anchor="t" anchorCtr="0"/>
          <a:lstStyle>
            <a:lvl1pPr marL="257126" marR="0" lvl="0" indent="738044" algn="ctr" rtl="0">
              <a:lnSpc>
                <a:spcPct val="100000"/>
              </a:lnSpc>
              <a:spcBef>
                <a:spcPts val="1575"/>
              </a:spcBef>
              <a:spcAft>
                <a:spcPts val="0"/>
              </a:spcAft>
              <a:buClr>
                <a:schemeClr val="lt1"/>
              </a:buClr>
              <a:buSzPct val="100000"/>
              <a:buFont typeface="Bitter"/>
              <a:buChar char="•"/>
              <a:defRPr sz="7900" b="0" i="1" u="none" strike="noStrike" cap="none">
                <a:solidFill>
                  <a:srgbClr val="FFFFFF"/>
                </a:solidFill>
                <a:latin typeface="Bitter"/>
                <a:ea typeface="Bitter"/>
                <a:cs typeface="Bitter"/>
                <a:sym typeface="Bitter"/>
              </a:defRPr>
            </a:lvl1pPr>
            <a:lvl2pPr marL="557101" marR="0" lvl="1" indent="-23813" algn="l" rtl="0">
              <a:lnSpc>
                <a:spcPct val="100000"/>
              </a:lnSpc>
              <a:spcBef>
                <a:spcPts val="300"/>
              </a:spcBef>
              <a:spcAft>
                <a:spcPts val="0"/>
              </a:spcAft>
              <a:buClr>
                <a:srgbClr val="009FBA"/>
              </a:buClr>
              <a:buSzPct val="100000"/>
              <a:buFont typeface="Verdana"/>
              <a:buChar char="•"/>
              <a:defRPr sz="1500" b="1" i="0" u="none" strike="noStrike" cap="none">
                <a:solidFill>
                  <a:srgbClr val="FFFFFF"/>
                </a:solidFill>
                <a:latin typeface="Verdana"/>
                <a:ea typeface="Verdana"/>
                <a:cs typeface="Verdana"/>
                <a:sym typeface="Verdana"/>
              </a:defRPr>
            </a:lvl2pPr>
            <a:lvl3pPr marL="857081" marR="0" lvl="2" indent="-171418" algn="l" rtl="0">
              <a:lnSpc>
                <a:spcPct val="100000"/>
              </a:lnSpc>
              <a:spcBef>
                <a:spcPts val="210"/>
              </a:spcBef>
              <a:spcAft>
                <a:spcPts val="0"/>
              </a:spcAft>
              <a:buClr>
                <a:srgbClr val="FFFFFF"/>
              </a:buClr>
              <a:buFont typeface="Verdana"/>
              <a:buNone/>
              <a:defRPr sz="1100" b="0" i="0" u="none" strike="noStrike" cap="none">
                <a:solidFill>
                  <a:srgbClr val="FFFFFF"/>
                </a:solidFill>
                <a:latin typeface="Verdana"/>
                <a:ea typeface="Verdana"/>
                <a:cs typeface="Verdana"/>
                <a:sym typeface="Verdana"/>
              </a:defRPr>
            </a:lvl3pPr>
            <a:lvl4pPr marL="1199910" marR="0" lvl="3" indent="19049" algn="l" rtl="0">
              <a:lnSpc>
                <a:spcPct val="100000"/>
              </a:lnSpc>
              <a:spcBef>
                <a:spcPts val="300"/>
              </a:spcBef>
              <a:spcAft>
                <a:spcPts val="0"/>
              </a:spcAft>
              <a:buClr>
                <a:srgbClr val="FFFFFF"/>
              </a:buClr>
              <a:buSzPct val="100000"/>
              <a:buFont typeface="Arial"/>
              <a:buChar char="–"/>
              <a:defRPr sz="1500" b="0" i="0" u="none" strike="noStrike" cap="none">
                <a:solidFill>
                  <a:srgbClr val="FFFFFF"/>
                </a:solidFill>
                <a:latin typeface="Arial"/>
                <a:ea typeface="Arial"/>
                <a:cs typeface="Arial"/>
                <a:sym typeface="Arial"/>
              </a:defRPr>
            </a:lvl4pPr>
            <a:lvl5pPr marL="1542740" marR="0" lvl="4" indent="19049" algn="l" rtl="0">
              <a:lnSpc>
                <a:spcPct val="100000"/>
              </a:lnSpc>
              <a:spcBef>
                <a:spcPts val="300"/>
              </a:spcBef>
              <a:spcAft>
                <a:spcPts val="0"/>
              </a:spcAft>
              <a:buClr>
                <a:srgbClr val="FFFFFF"/>
              </a:buClr>
              <a:buSzPct val="100000"/>
              <a:buFont typeface="Arial"/>
              <a:buChar char="»"/>
              <a:defRPr sz="1500" b="0" i="0" u="none" strike="noStrike" cap="none">
                <a:solidFill>
                  <a:srgbClr val="FFFFFF"/>
                </a:solidFill>
                <a:latin typeface="Arial"/>
                <a:ea typeface="Arial"/>
                <a:cs typeface="Arial"/>
                <a:sym typeface="Arial"/>
              </a:defRPr>
            </a:lvl5pPr>
            <a:lvl6pPr marL="1885574" marR="0" lvl="5" indent="19049" algn="l" rtl="0">
              <a:lnSpc>
                <a:spcPct val="100000"/>
              </a:lnSpc>
              <a:spcBef>
                <a:spcPts val="300"/>
              </a:spcBef>
              <a:spcAft>
                <a:spcPts val="0"/>
              </a:spcAft>
              <a:buClr>
                <a:schemeClr val="dk1"/>
              </a:buClr>
              <a:buSzPct val="100000"/>
              <a:buFont typeface="Arial"/>
              <a:buChar char="»"/>
              <a:defRPr sz="1500" b="0" i="0" u="none" strike="noStrike" cap="none">
                <a:solidFill>
                  <a:schemeClr val="dk1"/>
                </a:solidFill>
                <a:latin typeface="Arial"/>
                <a:ea typeface="Arial"/>
                <a:cs typeface="Arial"/>
                <a:sym typeface="Arial"/>
              </a:defRPr>
            </a:lvl6pPr>
            <a:lvl7pPr marL="2228406" marR="0" lvl="6" indent="19049" algn="l" rtl="0">
              <a:lnSpc>
                <a:spcPct val="100000"/>
              </a:lnSpc>
              <a:spcBef>
                <a:spcPts val="300"/>
              </a:spcBef>
              <a:spcAft>
                <a:spcPts val="0"/>
              </a:spcAft>
              <a:buClr>
                <a:schemeClr val="dk1"/>
              </a:buClr>
              <a:buSzPct val="100000"/>
              <a:buFont typeface="Arial"/>
              <a:buChar char="»"/>
              <a:defRPr sz="1500" b="0" i="0" u="none" strike="noStrike" cap="none">
                <a:solidFill>
                  <a:schemeClr val="dk1"/>
                </a:solidFill>
                <a:latin typeface="Arial"/>
                <a:ea typeface="Arial"/>
                <a:cs typeface="Arial"/>
                <a:sym typeface="Arial"/>
              </a:defRPr>
            </a:lvl7pPr>
            <a:lvl8pPr marL="2571238" marR="0" lvl="7" indent="19049" algn="l" rtl="0">
              <a:lnSpc>
                <a:spcPct val="100000"/>
              </a:lnSpc>
              <a:spcBef>
                <a:spcPts val="300"/>
              </a:spcBef>
              <a:spcAft>
                <a:spcPts val="0"/>
              </a:spcAft>
              <a:buClr>
                <a:schemeClr val="dk1"/>
              </a:buClr>
              <a:buSzPct val="100000"/>
              <a:buFont typeface="Arial"/>
              <a:buChar char="»"/>
              <a:defRPr sz="1500" b="0" i="0" u="none" strike="noStrike" cap="none">
                <a:solidFill>
                  <a:schemeClr val="dk1"/>
                </a:solidFill>
                <a:latin typeface="Arial"/>
                <a:ea typeface="Arial"/>
                <a:cs typeface="Arial"/>
                <a:sym typeface="Arial"/>
              </a:defRPr>
            </a:lvl8pPr>
            <a:lvl9pPr marL="2914073" marR="0" lvl="8" indent="19049" algn="l" rtl="0">
              <a:lnSpc>
                <a:spcPct val="100000"/>
              </a:lnSpc>
              <a:spcBef>
                <a:spcPts val="300"/>
              </a:spcBef>
              <a:spcAft>
                <a:spcPts val="0"/>
              </a:spcAft>
              <a:buClr>
                <a:schemeClr val="dk1"/>
              </a:buClr>
              <a:buSzPct val="100000"/>
              <a:buFont typeface="Arial"/>
              <a:buChar char="»"/>
              <a:defRPr sz="1500" b="0" i="0" u="none" strike="noStrike" cap="none">
                <a:solidFill>
                  <a:schemeClr val="dk1"/>
                </a:solidFill>
                <a:latin typeface="Arial"/>
                <a:ea typeface="Arial"/>
                <a:cs typeface="Arial"/>
                <a:sym typeface="Arial"/>
              </a:defRPr>
            </a:lvl9pPr>
          </a:lstStyle>
          <a:p>
            <a:endParaRPr/>
          </a:p>
        </p:txBody>
      </p:sp>
      <p:sp>
        <p:nvSpPr>
          <p:cNvPr id="94" name="Shape 94"/>
          <p:cNvSpPr>
            <a:spLocks noGrp="1"/>
          </p:cNvSpPr>
          <p:nvPr>
            <p:ph type="body" idx="3"/>
          </p:nvPr>
        </p:nvSpPr>
        <p:spPr>
          <a:xfrm>
            <a:off x="3607615" y="1285875"/>
            <a:ext cx="1821656" cy="1366242"/>
          </a:xfrm>
          <a:prstGeom prst="ellipse">
            <a:avLst/>
          </a:prstGeom>
          <a:solidFill>
            <a:srgbClr val="DE4222"/>
          </a:solidFill>
          <a:ln w="76200" cap="flat" cmpd="sng">
            <a:solidFill>
              <a:srgbClr val="FFFFFF"/>
            </a:solidFill>
            <a:prstDash val="solid"/>
            <a:round/>
            <a:headEnd type="none" w="med" len="med"/>
            <a:tailEnd type="none" w="med" len="med"/>
          </a:ln>
        </p:spPr>
        <p:txBody>
          <a:bodyPr lIns="68556" tIns="68556" rIns="68556" bIns="68556" anchor="t" anchorCtr="0"/>
          <a:lstStyle>
            <a:lvl1pPr marL="257126" marR="0" lvl="0" indent="738044" algn="ctr" rtl="0">
              <a:lnSpc>
                <a:spcPct val="100000"/>
              </a:lnSpc>
              <a:spcBef>
                <a:spcPts val="1575"/>
              </a:spcBef>
              <a:spcAft>
                <a:spcPts val="0"/>
              </a:spcAft>
              <a:buClr>
                <a:schemeClr val="lt1"/>
              </a:buClr>
              <a:buSzPct val="100000"/>
              <a:buFont typeface="Bitter"/>
              <a:buChar char="•"/>
              <a:defRPr sz="7900" b="0" i="1" u="none" strike="noStrike" cap="none">
                <a:solidFill>
                  <a:srgbClr val="FFFFFF"/>
                </a:solidFill>
                <a:latin typeface="Bitter"/>
                <a:ea typeface="Bitter"/>
                <a:cs typeface="Bitter"/>
                <a:sym typeface="Bitter"/>
              </a:defRPr>
            </a:lvl1pPr>
            <a:lvl2pPr marL="557101" marR="0" lvl="1" indent="-23813" algn="l" rtl="0">
              <a:lnSpc>
                <a:spcPct val="100000"/>
              </a:lnSpc>
              <a:spcBef>
                <a:spcPts val="300"/>
              </a:spcBef>
              <a:spcAft>
                <a:spcPts val="0"/>
              </a:spcAft>
              <a:buClr>
                <a:srgbClr val="009FBA"/>
              </a:buClr>
              <a:buSzPct val="100000"/>
              <a:buFont typeface="Verdana"/>
              <a:buChar char="•"/>
              <a:defRPr sz="1500" b="1" i="0" u="none" strike="noStrike" cap="none">
                <a:solidFill>
                  <a:srgbClr val="FFFFFF"/>
                </a:solidFill>
                <a:latin typeface="Verdana"/>
                <a:ea typeface="Verdana"/>
                <a:cs typeface="Verdana"/>
                <a:sym typeface="Verdana"/>
              </a:defRPr>
            </a:lvl2pPr>
            <a:lvl3pPr marL="857081" marR="0" lvl="2" indent="-171418" algn="l" rtl="0">
              <a:lnSpc>
                <a:spcPct val="100000"/>
              </a:lnSpc>
              <a:spcBef>
                <a:spcPts val="210"/>
              </a:spcBef>
              <a:spcAft>
                <a:spcPts val="0"/>
              </a:spcAft>
              <a:buClr>
                <a:srgbClr val="FFFFFF"/>
              </a:buClr>
              <a:buFont typeface="Verdana"/>
              <a:buNone/>
              <a:defRPr sz="1100" b="0" i="0" u="none" strike="noStrike" cap="none">
                <a:solidFill>
                  <a:srgbClr val="FFFFFF"/>
                </a:solidFill>
                <a:latin typeface="Verdana"/>
                <a:ea typeface="Verdana"/>
                <a:cs typeface="Verdana"/>
                <a:sym typeface="Verdana"/>
              </a:defRPr>
            </a:lvl3pPr>
            <a:lvl4pPr marL="1199910" marR="0" lvl="3" indent="19049" algn="l" rtl="0">
              <a:lnSpc>
                <a:spcPct val="100000"/>
              </a:lnSpc>
              <a:spcBef>
                <a:spcPts val="300"/>
              </a:spcBef>
              <a:spcAft>
                <a:spcPts val="0"/>
              </a:spcAft>
              <a:buClr>
                <a:srgbClr val="FFFFFF"/>
              </a:buClr>
              <a:buSzPct val="100000"/>
              <a:buFont typeface="Arial"/>
              <a:buChar char="–"/>
              <a:defRPr sz="1500" b="0" i="0" u="none" strike="noStrike" cap="none">
                <a:solidFill>
                  <a:srgbClr val="FFFFFF"/>
                </a:solidFill>
                <a:latin typeface="Arial"/>
                <a:ea typeface="Arial"/>
                <a:cs typeface="Arial"/>
                <a:sym typeface="Arial"/>
              </a:defRPr>
            </a:lvl4pPr>
            <a:lvl5pPr marL="1542740" marR="0" lvl="4" indent="19049" algn="l" rtl="0">
              <a:lnSpc>
                <a:spcPct val="100000"/>
              </a:lnSpc>
              <a:spcBef>
                <a:spcPts val="300"/>
              </a:spcBef>
              <a:spcAft>
                <a:spcPts val="0"/>
              </a:spcAft>
              <a:buClr>
                <a:srgbClr val="FFFFFF"/>
              </a:buClr>
              <a:buSzPct val="100000"/>
              <a:buFont typeface="Arial"/>
              <a:buChar char="»"/>
              <a:defRPr sz="1500" b="0" i="0" u="none" strike="noStrike" cap="none">
                <a:solidFill>
                  <a:srgbClr val="FFFFFF"/>
                </a:solidFill>
                <a:latin typeface="Arial"/>
                <a:ea typeface="Arial"/>
                <a:cs typeface="Arial"/>
                <a:sym typeface="Arial"/>
              </a:defRPr>
            </a:lvl5pPr>
            <a:lvl6pPr marL="1885574" marR="0" lvl="5" indent="19049" algn="l" rtl="0">
              <a:lnSpc>
                <a:spcPct val="100000"/>
              </a:lnSpc>
              <a:spcBef>
                <a:spcPts val="300"/>
              </a:spcBef>
              <a:spcAft>
                <a:spcPts val="0"/>
              </a:spcAft>
              <a:buClr>
                <a:schemeClr val="dk1"/>
              </a:buClr>
              <a:buSzPct val="100000"/>
              <a:buFont typeface="Arial"/>
              <a:buChar char="»"/>
              <a:defRPr sz="1500" b="0" i="0" u="none" strike="noStrike" cap="none">
                <a:solidFill>
                  <a:schemeClr val="dk1"/>
                </a:solidFill>
                <a:latin typeface="Arial"/>
                <a:ea typeface="Arial"/>
                <a:cs typeface="Arial"/>
                <a:sym typeface="Arial"/>
              </a:defRPr>
            </a:lvl6pPr>
            <a:lvl7pPr marL="2228406" marR="0" lvl="6" indent="19049" algn="l" rtl="0">
              <a:lnSpc>
                <a:spcPct val="100000"/>
              </a:lnSpc>
              <a:spcBef>
                <a:spcPts val="300"/>
              </a:spcBef>
              <a:spcAft>
                <a:spcPts val="0"/>
              </a:spcAft>
              <a:buClr>
                <a:schemeClr val="dk1"/>
              </a:buClr>
              <a:buSzPct val="100000"/>
              <a:buFont typeface="Arial"/>
              <a:buChar char="»"/>
              <a:defRPr sz="1500" b="0" i="0" u="none" strike="noStrike" cap="none">
                <a:solidFill>
                  <a:schemeClr val="dk1"/>
                </a:solidFill>
                <a:latin typeface="Arial"/>
                <a:ea typeface="Arial"/>
                <a:cs typeface="Arial"/>
                <a:sym typeface="Arial"/>
              </a:defRPr>
            </a:lvl7pPr>
            <a:lvl8pPr marL="2571238" marR="0" lvl="7" indent="19049" algn="l" rtl="0">
              <a:lnSpc>
                <a:spcPct val="100000"/>
              </a:lnSpc>
              <a:spcBef>
                <a:spcPts val="300"/>
              </a:spcBef>
              <a:spcAft>
                <a:spcPts val="0"/>
              </a:spcAft>
              <a:buClr>
                <a:schemeClr val="dk1"/>
              </a:buClr>
              <a:buSzPct val="100000"/>
              <a:buFont typeface="Arial"/>
              <a:buChar char="»"/>
              <a:defRPr sz="1500" b="0" i="0" u="none" strike="noStrike" cap="none">
                <a:solidFill>
                  <a:schemeClr val="dk1"/>
                </a:solidFill>
                <a:latin typeface="Arial"/>
                <a:ea typeface="Arial"/>
                <a:cs typeface="Arial"/>
                <a:sym typeface="Arial"/>
              </a:defRPr>
            </a:lvl8pPr>
            <a:lvl9pPr marL="2914073" marR="0" lvl="8" indent="19049" algn="l" rtl="0">
              <a:lnSpc>
                <a:spcPct val="100000"/>
              </a:lnSpc>
              <a:spcBef>
                <a:spcPts val="300"/>
              </a:spcBef>
              <a:spcAft>
                <a:spcPts val="0"/>
              </a:spcAft>
              <a:buClr>
                <a:schemeClr val="dk1"/>
              </a:buClr>
              <a:buSzPct val="100000"/>
              <a:buFont typeface="Arial"/>
              <a:buChar char="»"/>
              <a:defRPr sz="1500" b="0" i="0" u="none" strike="noStrike" cap="none">
                <a:solidFill>
                  <a:schemeClr val="dk1"/>
                </a:solidFill>
                <a:latin typeface="Arial"/>
                <a:ea typeface="Arial"/>
                <a:cs typeface="Arial"/>
                <a:sym typeface="Arial"/>
              </a:defRPr>
            </a:lvl9pPr>
          </a:lstStyle>
          <a:p>
            <a:endParaRPr/>
          </a:p>
        </p:txBody>
      </p:sp>
      <p:sp>
        <p:nvSpPr>
          <p:cNvPr id="95" name="Shape 95"/>
          <p:cNvSpPr>
            <a:spLocks noGrp="1"/>
          </p:cNvSpPr>
          <p:nvPr>
            <p:ph type="body" idx="4"/>
          </p:nvPr>
        </p:nvSpPr>
        <p:spPr>
          <a:xfrm>
            <a:off x="6607987" y="1285875"/>
            <a:ext cx="1821656" cy="1366242"/>
          </a:xfrm>
          <a:prstGeom prst="ellipse">
            <a:avLst/>
          </a:prstGeom>
          <a:solidFill>
            <a:srgbClr val="DE4222"/>
          </a:solidFill>
          <a:ln w="76200" cap="flat" cmpd="sng">
            <a:solidFill>
              <a:srgbClr val="FFFFFF"/>
            </a:solidFill>
            <a:prstDash val="solid"/>
            <a:round/>
            <a:headEnd type="none" w="med" len="med"/>
            <a:tailEnd type="none" w="med" len="med"/>
          </a:ln>
        </p:spPr>
        <p:txBody>
          <a:bodyPr lIns="68556" tIns="68556" rIns="68556" bIns="68556" anchor="t" anchorCtr="0"/>
          <a:lstStyle>
            <a:lvl1pPr marL="257126" marR="0" lvl="0" indent="738044" algn="ctr" rtl="0">
              <a:lnSpc>
                <a:spcPct val="100000"/>
              </a:lnSpc>
              <a:spcBef>
                <a:spcPts val="1575"/>
              </a:spcBef>
              <a:spcAft>
                <a:spcPts val="0"/>
              </a:spcAft>
              <a:buClr>
                <a:schemeClr val="lt1"/>
              </a:buClr>
              <a:buSzPct val="100000"/>
              <a:buFont typeface="Bitter"/>
              <a:buChar char="•"/>
              <a:defRPr sz="7900" b="0" i="1" u="none" strike="noStrike" cap="none">
                <a:solidFill>
                  <a:srgbClr val="FFFFFF"/>
                </a:solidFill>
                <a:latin typeface="Bitter"/>
                <a:ea typeface="Bitter"/>
                <a:cs typeface="Bitter"/>
                <a:sym typeface="Bitter"/>
              </a:defRPr>
            </a:lvl1pPr>
            <a:lvl2pPr marL="557101" marR="0" lvl="1" indent="-23813" algn="l" rtl="0">
              <a:lnSpc>
                <a:spcPct val="100000"/>
              </a:lnSpc>
              <a:spcBef>
                <a:spcPts val="300"/>
              </a:spcBef>
              <a:spcAft>
                <a:spcPts val="0"/>
              </a:spcAft>
              <a:buClr>
                <a:srgbClr val="009FBA"/>
              </a:buClr>
              <a:buSzPct val="100000"/>
              <a:buFont typeface="Verdana"/>
              <a:buChar char="•"/>
              <a:defRPr sz="1500" b="1" i="0" u="none" strike="noStrike" cap="none">
                <a:solidFill>
                  <a:srgbClr val="FFFFFF"/>
                </a:solidFill>
                <a:latin typeface="Verdana"/>
                <a:ea typeface="Verdana"/>
                <a:cs typeface="Verdana"/>
                <a:sym typeface="Verdana"/>
              </a:defRPr>
            </a:lvl2pPr>
            <a:lvl3pPr marL="857081" marR="0" lvl="2" indent="-171418" algn="l" rtl="0">
              <a:lnSpc>
                <a:spcPct val="100000"/>
              </a:lnSpc>
              <a:spcBef>
                <a:spcPts val="210"/>
              </a:spcBef>
              <a:spcAft>
                <a:spcPts val="0"/>
              </a:spcAft>
              <a:buClr>
                <a:srgbClr val="FFFFFF"/>
              </a:buClr>
              <a:buFont typeface="Verdana"/>
              <a:buNone/>
              <a:defRPr sz="1100" b="0" i="0" u="none" strike="noStrike" cap="none">
                <a:solidFill>
                  <a:srgbClr val="FFFFFF"/>
                </a:solidFill>
                <a:latin typeface="Verdana"/>
                <a:ea typeface="Verdana"/>
                <a:cs typeface="Verdana"/>
                <a:sym typeface="Verdana"/>
              </a:defRPr>
            </a:lvl3pPr>
            <a:lvl4pPr marL="1199910" marR="0" lvl="3" indent="19049" algn="l" rtl="0">
              <a:lnSpc>
                <a:spcPct val="100000"/>
              </a:lnSpc>
              <a:spcBef>
                <a:spcPts val="300"/>
              </a:spcBef>
              <a:spcAft>
                <a:spcPts val="0"/>
              </a:spcAft>
              <a:buClr>
                <a:srgbClr val="FFFFFF"/>
              </a:buClr>
              <a:buSzPct val="100000"/>
              <a:buFont typeface="Arial"/>
              <a:buChar char="–"/>
              <a:defRPr sz="1500" b="0" i="0" u="none" strike="noStrike" cap="none">
                <a:solidFill>
                  <a:srgbClr val="FFFFFF"/>
                </a:solidFill>
                <a:latin typeface="Arial"/>
                <a:ea typeface="Arial"/>
                <a:cs typeface="Arial"/>
                <a:sym typeface="Arial"/>
              </a:defRPr>
            </a:lvl4pPr>
            <a:lvl5pPr marL="1542740" marR="0" lvl="4" indent="19049" algn="l" rtl="0">
              <a:lnSpc>
                <a:spcPct val="100000"/>
              </a:lnSpc>
              <a:spcBef>
                <a:spcPts val="300"/>
              </a:spcBef>
              <a:spcAft>
                <a:spcPts val="0"/>
              </a:spcAft>
              <a:buClr>
                <a:srgbClr val="FFFFFF"/>
              </a:buClr>
              <a:buSzPct val="100000"/>
              <a:buFont typeface="Arial"/>
              <a:buChar char="»"/>
              <a:defRPr sz="1500" b="0" i="0" u="none" strike="noStrike" cap="none">
                <a:solidFill>
                  <a:srgbClr val="FFFFFF"/>
                </a:solidFill>
                <a:latin typeface="Arial"/>
                <a:ea typeface="Arial"/>
                <a:cs typeface="Arial"/>
                <a:sym typeface="Arial"/>
              </a:defRPr>
            </a:lvl5pPr>
            <a:lvl6pPr marL="1885574" marR="0" lvl="5" indent="19049" algn="l" rtl="0">
              <a:lnSpc>
                <a:spcPct val="100000"/>
              </a:lnSpc>
              <a:spcBef>
                <a:spcPts val="300"/>
              </a:spcBef>
              <a:spcAft>
                <a:spcPts val="0"/>
              </a:spcAft>
              <a:buClr>
                <a:schemeClr val="dk1"/>
              </a:buClr>
              <a:buSzPct val="100000"/>
              <a:buFont typeface="Arial"/>
              <a:buChar char="»"/>
              <a:defRPr sz="1500" b="0" i="0" u="none" strike="noStrike" cap="none">
                <a:solidFill>
                  <a:schemeClr val="dk1"/>
                </a:solidFill>
                <a:latin typeface="Arial"/>
                <a:ea typeface="Arial"/>
                <a:cs typeface="Arial"/>
                <a:sym typeface="Arial"/>
              </a:defRPr>
            </a:lvl6pPr>
            <a:lvl7pPr marL="2228406" marR="0" lvl="6" indent="19049" algn="l" rtl="0">
              <a:lnSpc>
                <a:spcPct val="100000"/>
              </a:lnSpc>
              <a:spcBef>
                <a:spcPts val="300"/>
              </a:spcBef>
              <a:spcAft>
                <a:spcPts val="0"/>
              </a:spcAft>
              <a:buClr>
                <a:schemeClr val="dk1"/>
              </a:buClr>
              <a:buSzPct val="100000"/>
              <a:buFont typeface="Arial"/>
              <a:buChar char="»"/>
              <a:defRPr sz="1500" b="0" i="0" u="none" strike="noStrike" cap="none">
                <a:solidFill>
                  <a:schemeClr val="dk1"/>
                </a:solidFill>
                <a:latin typeface="Arial"/>
                <a:ea typeface="Arial"/>
                <a:cs typeface="Arial"/>
                <a:sym typeface="Arial"/>
              </a:defRPr>
            </a:lvl7pPr>
            <a:lvl8pPr marL="2571238" marR="0" lvl="7" indent="19049" algn="l" rtl="0">
              <a:lnSpc>
                <a:spcPct val="100000"/>
              </a:lnSpc>
              <a:spcBef>
                <a:spcPts val="300"/>
              </a:spcBef>
              <a:spcAft>
                <a:spcPts val="0"/>
              </a:spcAft>
              <a:buClr>
                <a:schemeClr val="dk1"/>
              </a:buClr>
              <a:buSzPct val="100000"/>
              <a:buFont typeface="Arial"/>
              <a:buChar char="»"/>
              <a:defRPr sz="1500" b="0" i="0" u="none" strike="noStrike" cap="none">
                <a:solidFill>
                  <a:schemeClr val="dk1"/>
                </a:solidFill>
                <a:latin typeface="Arial"/>
                <a:ea typeface="Arial"/>
                <a:cs typeface="Arial"/>
                <a:sym typeface="Arial"/>
              </a:defRPr>
            </a:lvl8pPr>
            <a:lvl9pPr marL="2914073" marR="0" lvl="8" indent="19049" algn="l" rtl="0">
              <a:lnSpc>
                <a:spcPct val="100000"/>
              </a:lnSpc>
              <a:spcBef>
                <a:spcPts val="300"/>
              </a:spcBef>
              <a:spcAft>
                <a:spcPts val="0"/>
              </a:spcAft>
              <a:buClr>
                <a:schemeClr val="dk1"/>
              </a:buClr>
              <a:buSzPct val="100000"/>
              <a:buFont typeface="Arial"/>
              <a:buChar char="»"/>
              <a:defRPr sz="1500" b="0" i="0" u="none" strike="noStrike" cap="none">
                <a:solidFill>
                  <a:schemeClr val="dk1"/>
                </a:solidFill>
                <a:latin typeface="Arial"/>
                <a:ea typeface="Arial"/>
                <a:cs typeface="Arial"/>
                <a:sym typeface="Arial"/>
              </a:defRPr>
            </a:lvl9pPr>
          </a:lstStyle>
          <a:p>
            <a:endParaRPr/>
          </a:p>
        </p:txBody>
      </p:sp>
      <p:sp>
        <p:nvSpPr>
          <p:cNvPr id="96" name="Shape 96"/>
          <p:cNvSpPr txBox="1">
            <a:spLocks noGrp="1"/>
          </p:cNvSpPr>
          <p:nvPr>
            <p:ph type="body" idx="5"/>
          </p:nvPr>
        </p:nvSpPr>
        <p:spPr>
          <a:xfrm>
            <a:off x="607234" y="2812858"/>
            <a:ext cx="1821656" cy="522386"/>
          </a:xfrm>
          <a:prstGeom prst="rect">
            <a:avLst/>
          </a:prstGeom>
          <a:noFill/>
          <a:ln>
            <a:noFill/>
          </a:ln>
        </p:spPr>
        <p:txBody>
          <a:bodyPr lIns="68556" tIns="68556" rIns="68556" bIns="68556" anchor="t" anchorCtr="0"/>
          <a:lstStyle>
            <a:lvl1pPr marL="257126" marR="0" lvl="0" indent="104753" algn="ctr" rtl="0">
              <a:lnSpc>
                <a:spcPct val="100000"/>
              </a:lnSpc>
              <a:spcBef>
                <a:spcPts val="570"/>
              </a:spcBef>
              <a:spcAft>
                <a:spcPts val="0"/>
              </a:spcAft>
              <a:buClr>
                <a:schemeClr val="lt1"/>
              </a:buClr>
              <a:buSzPct val="100000"/>
              <a:buFont typeface="Bitter"/>
              <a:buChar char="•"/>
              <a:defRPr sz="2900" b="0" i="0" u="none" strike="noStrike" cap="none">
                <a:solidFill>
                  <a:srgbClr val="FFFFFF"/>
                </a:solidFill>
                <a:latin typeface="Bitter"/>
                <a:ea typeface="Bitter"/>
                <a:cs typeface="Bitter"/>
                <a:sym typeface="Bitter"/>
              </a:defRPr>
            </a:lvl1pPr>
            <a:lvl2pPr marL="557101" marR="0" lvl="1" indent="-23813" algn="l" rtl="0">
              <a:lnSpc>
                <a:spcPct val="100000"/>
              </a:lnSpc>
              <a:spcBef>
                <a:spcPts val="300"/>
              </a:spcBef>
              <a:spcAft>
                <a:spcPts val="0"/>
              </a:spcAft>
              <a:buClr>
                <a:srgbClr val="009FBA"/>
              </a:buClr>
              <a:buSzPct val="100000"/>
              <a:buFont typeface="Verdana"/>
              <a:buChar char="•"/>
              <a:defRPr sz="1500" b="1" i="0" u="none" strike="noStrike" cap="none">
                <a:solidFill>
                  <a:srgbClr val="0F5494"/>
                </a:solidFill>
                <a:latin typeface="Verdana"/>
                <a:ea typeface="Verdana"/>
                <a:cs typeface="Verdana"/>
                <a:sym typeface="Verdana"/>
              </a:defRPr>
            </a:lvl2pPr>
            <a:lvl3pPr marL="857081" marR="0" lvl="2" indent="-171418" algn="l" rtl="0">
              <a:lnSpc>
                <a:spcPct val="100000"/>
              </a:lnSpc>
              <a:spcBef>
                <a:spcPts val="210"/>
              </a:spcBef>
              <a:spcAft>
                <a:spcPts val="0"/>
              </a:spcAft>
              <a:buClr>
                <a:srgbClr val="0F5494"/>
              </a:buClr>
              <a:buFont typeface="Verdana"/>
              <a:buNone/>
              <a:defRPr sz="1100" b="0" i="0" u="none" strike="noStrike" cap="none">
                <a:solidFill>
                  <a:srgbClr val="0F5494"/>
                </a:solidFill>
                <a:latin typeface="Verdana"/>
                <a:ea typeface="Verdana"/>
                <a:cs typeface="Verdana"/>
                <a:sym typeface="Verdana"/>
              </a:defRPr>
            </a:lvl3pPr>
            <a:lvl4pPr marL="1199910" marR="0" lvl="3" indent="19049" algn="l" rtl="0">
              <a:lnSpc>
                <a:spcPct val="100000"/>
              </a:lnSpc>
              <a:spcBef>
                <a:spcPts val="300"/>
              </a:spcBef>
              <a:spcAft>
                <a:spcPts val="0"/>
              </a:spcAft>
              <a:buClr>
                <a:schemeClr val="dk1"/>
              </a:buClr>
              <a:buSzPct val="100000"/>
              <a:buFont typeface="Arial"/>
              <a:buChar char="–"/>
              <a:defRPr sz="1500" b="0" i="0" u="none" strike="noStrike" cap="none">
                <a:solidFill>
                  <a:schemeClr val="dk1"/>
                </a:solidFill>
                <a:latin typeface="Arial"/>
                <a:ea typeface="Arial"/>
                <a:cs typeface="Arial"/>
                <a:sym typeface="Arial"/>
              </a:defRPr>
            </a:lvl4pPr>
            <a:lvl5pPr marL="1542740" marR="0" lvl="4" indent="19049" algn="l" rtl="0">
              <a:lnSpc>
                <a:spcPct val="100000"/>
              </a:lnSpc>
              <a:spcBef>
                <a:spcPts val="300"/>
              </a:spcBef>
              <a:spcAft>
                <a:spcPts val="0"/>
              </a:spcAft>
              <a:buClr>
                <a:schemeClr val="dk1"/>
              </a:buClr>
              <a:buSzPct val="100000"/>
              <a:buFont typeface="Arial"/>
              <a:buChar char="»"/>
              <a:defRPr sz="1500" b="0" i="0" u="none" strike="noStrike" cap="none">
                <a:solidFill>
                  <a:schemeClr val="dk1"/>
                </a:solidFill>
                <a:latin typeface="Arial"/>
                <a:ea typeface="Arial"/>
                <a:cs typeface="Arial"/>
                <a:sym typeface="Arial"/>
              </a:defRPr>
            </a:lvl5pPr>
            <a:lvl6pPr marL="1885574" marR="0" lvl="5" indent="19049" algn="l" rtl="0">
              <a:lnSpc>
                <a:spcPct val="100000"/>
              </a:lnSpc>
              <a:spcBef>
                <a:spcPts val="300"/>
              </a:spcBef>
              <a:spcAft>
                <a:spcPts val="0"/>
              </a:spcAft>
              <a:buClr>
                <a:schemeClr val="dk1"/>
              </a:buClr>
              <a:buSzPct val="100000"/>
              <a:buFont typeface="Arial"/>
              <a:buChar char="»"/>
              <a:defRPr sz="1500" b="0" i="0" u="none" strike="noStrike" cap="none">
                <a:solidFill>
                  <a:schemeClr val="dk1"/>
                </a:solidFill>
                <a:latin typeface="Arial"/>
                <a:ea typeface="Arial"/>
                <a:cs typeface="Arial"/>
                <a:sym typeface="Arial"/>
              </a:defRPr>
            </a:lvl6pPr>
            <a:lvl7pPr marL="2228406" marR="0" lvl="6" indent="19049" algn="l" rtl="0">
              <a:lnSpc>
                <a:spcPct val="100000"/>
              </a:lnSpc>
              <a:spcBef>
                <a:spcPts val="300"/>
              </a:spcBef>
              <a:spcAft>
                <a:spcPts val="0"/>
              </a:spcAft>
              <a:buClr>
                <a:schemeClr val="dk1"/>
              </a:buClr>
              <a:buSzPct val="100000"/>
              <a:buFont typeface="Arial"/>
              <a:buChar char="»"/>
              <a:defRPr sz="1500" b="0" i="0" u="none" strike="noStrike" cap="none">
                <a:solidFill>
                  <a:schemeClr val="dk1"/>
                </a:solidFill>
                <a:latin typeface="Arial"/>
                <a:ea typeface="Arial"/>
                <a:cs typeface="Arial"/>
                <a:sym typeface="Arial"/>
              </a:defRPr>
            </a:lvl7pPr>
            <a:lvl8pPr marL="2571238" marR="0" lvl="7" indent="19049" algn="l" rtl="0">
              <a:lnSpc>
                <a:spcPct val="100000"/>
              </a:lnSpc>
              <a:spcBef>
                <a:spcPts val="300"/>
              </a:spcBef>
              <a:spcAft>
                <a:spcPts val="0"/>
              </a:spcAft>
              <a:buClr>
                <a:schemeClr val="dk1"/>
              </a:buClr>
              <a:buSzPct val="100000"/>
              <a:buFont typeface="Arial"/>
              <a:buChar char="»"/>
              <a:defRPr sz="1500" b="0" i="0" u="none" strike="noStrike" cap="none">
                <a:solidFill>
                  <a:schemeClr val="dk1"/>
                </a:solidFill>
                <a:latin typeface="Arial"/>
                <a:ea typeface="Arial"/>
                <a:cs typeface="Arial"/>
                <a:sym typeface="Arial"/>
              </a:defRPr>
            </a:lvl8pPr>
            <a:lvl9pPr marL="2914073" marR="0" lvl="8" indent="19049" algn="l" rtl="0">
              <a:lnSpc>
                <a:spcPct val="100000"/>
              </a:lnSpc>
              <a:spcBef>
                <a:spcPts val="300"/>
              </a:spcBef>
              <a:spcAft>
                <a:spcPts val="0"/>
              </a:spcAft>
              <a:buClr>
                <a:schemeClr val="dk1"/>
              </a:buClr>
              <a:buSzPct val="100000"/>
              <a:buFont typeface="Arial"/>
              <a:buChar char="»"/>
              <a:defRPr sz="1500" b="0" i="0" u="none" strike="noStrike" cap="none">
                <a:solidFill>
                  <a:schemeClr val="dk1"/>
                </a:solidFill>
                <a:latin typeface="Arial"/>
                <a:ea typeface="Arial"/>
                <a:cs typeface="Arial"/>
                <a:sym typeface="Arial"/>
              </a:defRPr>
            </a:lvl9pPr>
          </a:lstStyle>
          <a:p>
            <a:endParaRPr/>
          </a:p>
        </p:txBody>
      </p:sp>
      <p:sp>
        <p:nvSpPr>
          <p:cNvPr id="97" name="Shape 97"/>
          <p:cNvSpPr txBox="1">
            <a:spLocks noGrp="1"/>
          </p:cNvSpPr>
          <p:nvPr>
            <p:ph type="body" idx="6"/>
          </p:nvPr>
        </p:nvSpPr>
        <p:spPr>
          <a:xfrm>
            <a:off x="3607615" y="2812858"/>
            <a:ext cx="1821656" cy="522386"/>
          </a:xfrm>
          <a:prstGeom prst="rect">
            <a:avLst/>
          </a:prstGeom>
          <a:noFill/>
          <a:ln>
            <a:noFill/>
          </a:ln>
        </p:spPr>
        <p:txBody>
          <a:bodyPr lIns="68556" tIns="68556" rIns="68556" bIns="68556" anchor="t" anchorCtr="0"/>
          <a:lstStyle>
            <a:lvl1pPr marL="257126" marR="0" lvl="0" indent="104753" algn="ctr" rtl="0">
              <a:lnSpc>
                <a:spcPct val="100000"/>
              </a:lnSpc>
              <a:spcBef>
                <a:spcPts val="570"/>
              </a:spcBef>
              <a:spcAft>
                <a:spcPts val="0"/>
              </a:spcAft>
              <a:buClr>
                <a:schemeClr val="lt1"/>
              </a:buClr>
              <a:buSzPct val="100000"/>
              <a:buFont typeface="Bitter"/>
              <a:buChar char="•"/>
              <a:defRPr sz="2900" b="0" i="0" u="none" strike="noStrike" cap="none">
                <a:solidFill>
                  <a:srgbClr val="FFFFFF"/>
                </a:solidFill>
                <a:latin typeface="Bitter"/>
                <a:ea typeface="Bitter"/>
                <a:cs typeface="Bitter"/>
                <a:sym typeface="Bitter"/>
              </a:defRPr>
            </a:lvl1pPr>
            <a:lvl2pPr marL="557101" marR="0" lvl="1" indent="-23813" algn="l" rtl="0">
              <a:lnSpc>
                <a:spcPct val="100000"/>
              </a:lnSpc>
              <a:spcBef>
                <a:spcPts val="300"/>
              </a:spcBef>
              <a:spcAft>
                <a:spcPts val="0"/>
              </a:spcAft>
              <a:buClr>
                <a:srgbClr val="009FBA"/>
              </a:buClr>
              <a:buSzPct val="100000"/>
              <a:buFont typeface="Verdana"/>
              <a:buChar char="•"/>
              <a:defRPr sz="1500" b="1" i="0" u="none" strike="noStrike" cap="none">
                <a:solidFill>
                  <a:srgbClr val="0F5494"/>
                </a:solidFill>
                <a:latin typeface="Verdana"/>
                <a:ea typeface="Verdana"/>
                <a:cs typeface="Verdana"/>
                <a:sym typeface="Verdana"/>
              </a:defRPr>
            </a:lvl2pPr>
            <a:lvl3pPr marL="857081" marR="0" lvl="2" indent="-171418" algn="l" rtl="0">
              <a:lnSpc>
                <a:spcPct val="100000"/>
              </a:lnSpc>
              <a:spcBef>
                <a:spcPts val="210"/>
              </a:spcBef>
              <a:spcAft>
                <a:spcPts val="0"/>
              </a:spcAft>
              <a:buClr>
                <a:srgbClr val="0F5494"/>
              </a:buClr>
              <a:buFont typeface="Verdana"/>
              <a:buNone/>
              <a:defRPr sz="1100" b="0" i="0" u="none" strike="noStrike" cap="none">
                <a:solidFill>
                  <a:srgbClr val="0F5494"/>
                </a:solidFill>
                <a:latin typeface="Verdana"/>
                <a:ea typeface="Verdana"/>
                <a:cs typeface="Verdana"/>
                <a:sym typeface="Verdana"/>
              </a:defRPr>
            </a:lvl3pPr>
            <a:lvl4pPr marL="1199910" marR="0" lvl="3" indent="19049" algn="l" rtl="0">
              <a:lnSpc>
                <a:spcPct val="100000"/>
              </a:lnSpc>
              <a:spcBef>
                <a:spcPts val="300"/>
              </a:spcBef>
              <a:spcAft>
                <a:spcPts val="0"/>
              </a:spcAft>
              <a:buClr>
                <a:schemeClr val="dk1"/>
              </a:buClr>
              <a:buSzPct val="100000"/>
              <a:buFont typeface="Arial"/>
              <a:buChar char="–"/>
              <a:defRPr sz="1500" b="0" i="0" u="none" strike="noStrike" cap="none">
                <a:solidFill>
                  <a:schemeClr val="dk1"/>
                </a:solidFill>
                <a:latin typeface="Arial"/>
                <a:ea typeface="Arial"/>
                <a:cs typeface="Arial"/>
                <a:sym typeface="Arial"/>
              </a:defRPr>
            </a:lvl4pPr>
            <a:lvl5pPr marL="1542740" marR="0" lvl="4" indent="19049" algn="l" rtl="0">
              <a:lnSpc>
                <a:spcPct val="100000"/>
              </a:lnSpc>
              <a:spcBef>
                <a:spcPts val="300"/>
              </a:spcBef>
              <a:spcAft>
                <a:spcPts val="0"/>
              </a:spcAft>
              <a:buClr>
                <a:schemeClr val="dk1"/>
              </a:buClr>
              <a:buSzPct val="100000"/>
              <a:buFont typeface="Arial"/>
              <a:buChar char="»"/>
              <a:defRPr sz="1500" b="0" i="0" u="none" strike="noStrike" cap="none">
                <a:solidFill>
                  <a:schemeClr val="dk1"/>
                </a:solidFill>
                <a:latin typeface="Arial"/>
                <a:ea typeface="Arial"/>
                <a:cs typeface="Arial"/>
                <a:sym typeface="Arial"/>
              </a:defRPr>
            </a:lvl5pPr>
            <a:lvl6pPr marL="1885574" marR="0" lvl="5" indent="19049" algn="l" rtl="0">
              <a:lnSpc>
                <a:spcPct val="100000"/>
              </a:lnSpc>
              <a:spcBef>
                <a:spcPts val="300"/>
              </a:spcBef>
              <a:spcAft>
                <a:spcPts val="0"/>
              </a:spcAft>
              <a:buClr>
                <a:schemeClr val="dk1"/>
              </a:buClr>
              <a:buSzPct val="100000"/>
              <a:buFont typeface="Arial"/>
              <a:buChar char="»"/>
              <a:defRPr sz="1500" b="0" i="0" u="none" strike="noStrike" cap="none">
                <a:solidFill>
                  <a:schemeClr val="dk1"/>
                </a:solidFill>
                <a:latin typeface="Arial"/>
                <a:ea typeface="Arial"/>
                <a:cs typeface="Arial"/>
                <a:sym typeface="Arial"/>
              </a:defRPr>
            </a:lvl6pPr>
            <a:lvl7pPr marL="2228406" marR="0" lvl="6" indent="19049" algn="l" rtl="0">
              <a:lnSpc>
                <a:spcPct val="100000"/>
              </a:lnSpc>
              <a:spcBef>
                <a:spcPts val="300"/>
              </a:spcBef>
              <a:spcAft>
                <a:spcPts val="0"/>
              </a:spcAft>
              <a:buClr>
                <a:schemeClr val="dk1"/>
              </a:buClr>
              <a:buSzPct val="100000"/>
              <a:buFont typeface="Arial"/>
              <a:buChar char="»"/>
              <a:defRPr sz="1500" b="0" i="0" u="none" strike="noStrike" cap="none">
                <a:solidFill>
                  <a:schemeClr val="dk1"/>
                </a:solidFill>
                <a:latin typeface="Arial"/>
                <a:ea typeface="Arial"/>
                <a:cs typeface="Arial"/>
                <a:sym typeface="Arial"/>
              </a:defRPr>
            </a:lvl7pPr>
            <a:lvl8pPr marL="2571238" marR="0" lvl="7" indent="19049" algn="l" rtl="0">
              <a:lnSpc>
                <a:spcPct val="100000"/>
              </a:lnSpc>
              <a:spcBef>
                <a:spcPts val="300"/>
              </a:spcBef>
              <a:spcAft>
                <a:spcPts val="0"/>
              </a:spcAft>
              <a:buClr>
                <a:schemeClr val="dk1"/>
              </a:buClr>
              <a:buSzPct val="100000"/>
              <a:buFont typeface="Arial"/>
              <a:buChar char="»"/>
              <a:defRPr sz="1500" b="0" i="0" u="none" strike="noStrike" cap="none">
                <a:solidFill>
                  <a:schemeClr val="dk1"/>
                </a:solidFill>
                <a:latin typeface="Arial"/>
                <a:ea typeface="Arial"/>
                <a:cs typeface="Arial"/>
                <a:sym typeface="Arial"/>
              </a:defRPr>
            </a:lvl8pPr>
            <a:lvl9pPr marL="2914073" marR="0" lvl="8" indent="19049" algn="l" rtl="0">
              <a:lnSpc>
                <a:spcPct val="100000"/>
              </a:lnSpc>
              <a:spcBef>
                <a:spcPts val="300"/>
              </a:spcBef>
              <a:spcAft>
                <a:spcPts val="0"/>
              </a:spcAft>
              <a:buClr>
                <a:schemeClr val="dk1"/>
              </a:buClr>
              <a:buSzPct val="100000"/>
              <a:buFont typeface="Arial"/>
              <a:buChar char="»"/>
              <a:defRPr sz="1500" b="0" i="0" u="none" strike="noStrike" cap="none">
                <a:solidFill>
                  <a:schemeClr val="dk1"/>
                </a:solidFill>
                <a:latin typeface="Arial"/>
                <a:ea typeface="Arial"/>
                <a:cs typeface="Arial"/>
                <a:sym typeface="Arial"/>
              </a:defRPr>
            </a:lvl9pPr>
          </a:lstStyle>
          <a:p>
            <a:endParaRPr/>
          </a:p>
        </p:txBody>
      </p:sp>
      <p:sp>
        <p:nvSpPr>
          <p:cNvPr id="98" name="Shape 98"/>
          <p:cNvSpPr txBox="1">
            <a:spLocks noGrp="1"/>
          </p:cNvSpPr>
          <p:nvPr>
            <p:ph type="body" idx="7"/>
          </p:nvPr>
        </p:nvSpPr>
        <p:spPr>
          <a:xfrm>
            <a:off x="6607987" y="2812858"/>
            <a:ext cx="1821656" cy="522386"/>
          </a:xfrm>
          <a:prstGeom prst="rect">
            <a:avLst/>
          </a:prstGeom>
          <a:noFill/>
          <a:ln>
            <a:noFill/>
          </a:ln>
        </p:spPr>
        <p:txBody>
          <a:bodyPr lIns="68556" tIns="68556" rIns="68556" bIns="68556" anchor="t" anchorCtr="0"/>
          <a:lstStyle>
            <a:lvl1pPr marL="257126" marR="0" lvl="0" indent="104753" algn="ctr" rtl="0">
              <a:lnSpc>
                <a:spcPct val="100000"/>
              </a:lnSpc>
              <a:spcBef>
                <a:spcPts val="570"/>
              </a:spcBef>
              <a:spcAft>
                <a:spcPts val="0"/>
              </a:spcAft>
              <a:buClr>
                <a:schemeClr val="lt1"/>
              </a:buClr>
              <a:buSzPct val="100000"/>
              <a:buFont typeface="Bitter"/>
              <a:buChar char="•"/>
              <a:defRPr sz="2900" b="0" i="0" u="none" strike="noStrike" cap="none">
                <a:solidFill>
                  <a:srgbClr val="FFFFFF"/>
                </a:solidFill>
                <a:latin typeface="Bitter"/>
                <a:ea typeface="Bitter"/>
                <a:cs typeface="Bitter"/>
                <a:sym typeface="Bitter"/>
              </a:defRPr>
            </a:lvl1pPr>
            <a:lvl2pPr marL="557101" marR="0" lvl="1" indent="-23813" algn="l" rtl="0">
              <a:lnSpc>
                <a:spcPct val="100000"/>
              </a:lnSpc>
              <a:spcBef>
                <a:spcPts val="300"/>
              </a:spcBef>
              <a:spcAft>
                <a:spcPts val="0"/>
              </a:spcAft>
              <a:buClr>
                <a:srgbClr val="009FBA"/>
              </a:buClr>
              <a:buSzPct val="100000"/>
              <a:buFont typeface="Verdana"/>
              <a:buChar char="•"/>
              <a:defRPr sz="1500" b="1" i="0" u="none" strike="noStrike" cap="none">
                <a:solidFill>
                  <a:srgbClr val="0F5494"/>
                </a:solidFill>
                <a:latin typeface="Verdana"/>
                <a:ea typeface="Verdana"/>
                <a:cs typeface="Verdana"/>
                <a:sym typeface="Verdana"/>
              </a:defRPr>
            </a:lvl2pPr>
            <a:lvl3pPr marL="857081" marR="0" lvl="2" indent="-171418" algn="l" rtl="0">
              <a:lnSpc>
                <a:spcPct val="100000"/>
              </a:lnSpc>
              <a:spcBef>
                <a:spcPts val="210"/>
              </a:spcBef>
              <a:spcAft>
                <a:spcPts val="0"/>
              </a:spcAft>
              <a:buClr>
                <a:srgbClr val="0F5494"/>
              </a:buClr>
              <a:buFont typeface="Verdana"/>
              <a:buNone/>
              <a:defRPr sz="1100" b="0" i="0" u="none" strike="noStrike" cap="none">
                <a:solidFill>
                  <a:srgbClr val="0F5494"/>
                </a:solidFill>
                <a:latin typeface="Verdana"/>
                <a:ea typeface="Verdana"/>
                <a:cs typeface="Verdana"/>
                <a:sym typeface="Verdana"/>
              </a:defRPr>
            </a:lvl3pPr>
            <a:lvl4pPr marL="1199910" marR="0" lvl="3" indent="19049" algn="l" rtl="0">
              <a:lnSpc>
                <a:spcPct val="100000"/>
              </a:lnSpc>
              <a:spcBef>
                <a:spcPts val="300"/>
              </a:spcBef>
              <a:spcAft>
                <a:spcPts val="0"/>
              </a:spcAft>
              <a:buClr>
                <a:schemeClr val="dk1"/>
              </a:buClr>
              <a:buSzPct val="100000"/>
              <a:buFont typeface="Arial"/>
              <a:buChar char="–"/>
              <a:defRPr sz="1500" b="0" i="0" u="none" strike="noStrike" cap="none">
                <a:solidFill>
                  <a:schemeClr val="dk1"/>
                </a:solidFill>
                <a:latin typeface="Arial"/>
                <a:ea typeface="Arial"/>
                <a:cs typeface="Arial"/>
                <a:sym typeface="Arial"/>
              </a:defRPr>
            </a:lvl4pPr>
            <a:lvl5pPr marL="1542740" marR="0" lvl="4" indent="19049" algn="l" rtl="0">
              <a:lnSpc>
                <a:spcPct val="100000"/>
              </a:lnSpc>
              <a:spcBef>
                <a:spcPts val="300"/>
              </a:spcBef>
              <a:spcAft>
                <a:spcPts val="0"/>
              </a:spcAft>
              <a:buClr>
                <a:schemeClr val="dk1"/>
              </a:buClr>
              <a:buSzPct val="100000"/>
              <a:buFont typeface="Arial"/>
              <a:buChar char="»"/>
              <a:defRPr sz="1500" b="0" i="0" u="none" strike="noStrike" cap="none">
                <a:solidFill>
                  <a:schemeClr val="dk1"/>
                </a:solidFill>
                <a:latin typeface="Arial"/>
                <a:ea typeface="Arial"/>
                <a:cs typeface="Arial"/>
                <a:sym typeface="Arial"/>
              </a:defRPr>
            </a:lvl5pPr>
            <a:lvl6pPr marL="1885574" marR="0" lvl="5" indent="19049" algn="l" rtl="0">
              <a:lnSpc>
                <a:spcPct val="100000"/>
              </a:lnSpc>
              <a:spcBef>
                <a:spcPts val="300"/>
              </a:spcBef>
              <a:spcAft>
                <a:spcPts val="0"/>
              </a:spcAft>
              <a:buClr>
                <a:schemeClr val="dk1"/>
              </a:buClr>
              <a:buSzPct val="100000"/>
              <a:buFont typeface="Arial"/>
              <a:buChar char="»"/>
              <a:defRPr sz="1500" b="0" i="0" u="none" strike="noStrike" cap="none">
                <a:solidFill>
                  <a:schemeClr val="dk1"/>
                </a:solidFill>
                <a:latin typeface="Arial"/>
                <a:ea typeface="Arial"/>
                <a:cs typeface="Arial"/>
                <a:sym typeface="Arial"/>
              </a:defRPr>
            </a:lvl6pPr>
            <a:lvl7pPr marL="2228406" marR="0" lvl="6" indent="19049" algn="l" rtl="0">
              <a:lnSpc>
                <a:spcPct val="100000"/>
              </a:lnSpc>
              <a:spcBef>
                <a:spcPts val="300"/>
              </a:spcBef>
              <a:spcAft>
                <a:spcPts val="0"/>
              </a:spcAft>
              <a:buClr>
                <a:schemeClr val="dk1"/>
              </a:buClr>
              <a:buSzPct val="100000"/>
              <a:buFont typeface="Arial"/>
              <a:buChar char="»"/>
              <a:defRPr sz="1500" b="0" i="0" u="none" strike="noStrike" cap="none">
                <a:solidFill>
                  <a:schemeClr val="dk1"/>
                </a:solidFill>
                <a:latin typeface="Arial"/>
                <a:ea typeface="Arial"/>
                <a:cs typeface="Arial"/>
                <a:sym typeface="Arial"/>
              </a:defRPr>
            </a:lvl7pPr>
            <a:lvl8pPr marL="2571238" marR="0" lvl="7" indent="19049" algn="l" rtl="0">
              <a:lnSpc>
                <a:spcPct val="100000"/>
              </a:lnSpc>
              <a:spcBef>
                <a:spcPts val="300"/>
              </a:spcBef>
              <a:spcAft>
                <a:spcPts val="0"/>
              </a:spcAft>
              <a:buClr>
                <a:schemeClr val="dk1"/>
              </a:buClr>
              <a:buSzPct val="100000"/>
              <a:buFont typeface="Arial"/>
              <a:buChar char="»"/>
              <a:defRPr sz="1500" b="0" i="0" u="none" strike="noStrike" cap="none">
                <a:solidFill>
                  <a:schemeClr val="dk1"/>
                </a:solidFill>
                <a:latin typeface="Arial"/>
                <a:ea typeface="Arial"/>
                <a:cs typeface="Arial"/>
                <a:sym typeface="Arial"/>
              </a:defRPr>
            </a:lvl8pPr>
            <a:lvl9pPr marL="2914073" marR="0" lvl="8" indent="19049" algn="l" rtl="0">
              <a:lnSpc>
                <a:spcPct val="100000"/>
              </a:lnSpc>
              <a:spcBef>
                <a:spcPts val="300"/>
              </a:spcBef>
              <a:spcAft>
                <a:spcPts val="0"/>
              </a:spcAft>
              <a:buClr>
                <a:schemeClr val="dk1"/>
              </a:buClr>
              <a:buSzPct val="100000"/>
              <a:buFont typeface="Arial"/>
              <a:buChar char="»"/>
              <a:defRPr sz="1500" b="0" i="0" u="none" strike="noStrike" cap="none">
                <a:solidFill>
                  <a:schemeClr val="dk1"/>
                </a:solidFill>
                <a:latin typeface="Arial"/>
                <a:ea typeface="Arial"/>
                <a:cs typeface="Arial"/>
                <a:sym typeface="Arial"/>
              </a:defRPr>
            </a:lvl9pPr>
          </a:lstStyle>
          <a:p>
            <a:endParaRPr/>
          </a:p>
        </p:txBody>
      </p:sp>
      <p:sp>
        <p:nvSpPr>
          <p:cNvPr id="99" name="Shape 99"/>
          <p:cNvSpPr txBox="1">
            <a:spLocks noGrp="1"/>
          </p:cNvSpPr>
          <p:nvPr>
            <p:ph type="body" idx="8"/>
          </p:nvPr>
        </p:nvSpPr>
        <p:spPr>
          <a:xfrm>
            <a:off x="607234" y="3254879"/>
            <a:ext cx="1821656" cy="723305"/>
          </a:xfrm>
          <a:prstGeom prst="rect">
            <a:avLst/>
          </a:prstGeom>
          <a:noFill/>
          <a:ln>
            <a:noFill/>
          </a:ln>
        </p:spPr>
        <p:txBody>
          <a:bodyPr lIns="68556" tIns="68556" rIns="68556" bIns="68556" anchor="t" anchorCtr="0"/>
          <a:lstStyle>
            <a:lvl1pPr marL="257126" marR="0" lvl="0" indent="142850" algn="ctr" rtl="0">
              <a:lnSpc>
                <a:spcPct val="100000"/>
              </a:lnSpc>
              <a:spcBef>
                <a:spcPts val="630"/>
              </a:spcBef>
              <a:spcAft>
                <a:spcPts val="0"/>
              </a:spcAft>
              <a:buClr>
                <a:schemeClr val="lt1"/>
              </a:buClr>
              <a:buSzPct val="100000"/>
              <a:buFont typeface="Bitter"/>
              <a:buChar char="•"/>
              <a:defRPr sz="3200" b="0" i="0" u="none" strike="noStrike" cap="none">
                <a:solidFill>
                  <a:srgbClr val="FFFFFF"/>
                </a:solidFill>
                <a:latin typeface="Bitter"/>
                <a:ea typeface="Bitter"/>
                <a:cs typeface="Bitter"/>
                <a:sym typeface="Bitter"/>
              </a:defRPr>
            </a:lvl1pPr>
            <a:lvl2pPr marL="557101" marR="0" lvl="1" indent="-23813" algn="l" rtl="0">
              <a:lnSpc>
                <a:spcPct val="100000"/>
              </a:lnSpc>
              <a:spcBef>
                <a:spcPts val="300"/>
              </a:spcBef>
              <a:spcAft>
                <a:spcPts val="0"/>
              </a:spcAft>
              <a:buClr>
                <a:srgbClr val="009FBA"/>
              </a:buClr>
              <a:buSzPct val="100000"/>
              <a:buFont typeface="Verdana"/>
              <a:buChar char="•"/>
              <a:defRPr sz="1500" b="1" i="0" u="none" strike="noStrike" cap="none">
                <a:solidFill>
                  <a:srgbClr val="0F5494"/>
                </a:solidFill>
                <a:latin typeface="Verdana"/>
                <a:ea typeface="Verdana"/>
                <a:cs typeface="Verdana"/>
                <a:sym typeface="Verdana"/>
              </a:defRPr>
            </a:lvl2pPr>
            <a:lvl3pPr marL="857081" marR="0" lvl="2" indent="-171418" algn="l" rtl="0">
              <a:lnSpc>
                <a:spcPct val="100000"/>
              </a:lnSpc>
              <a:spcBef>
                <a:spcPts val="210"/>
              </a:spcBef>
              <a:spcAft>
                <a:spcPts val="0"/>
              </a:spcAft>
              <a:buClr>
                <a:srgbClr val="0F5494"/>
              </a:buClr>
              <a:buFont typeface="Verdana"/>
              <a:buNone/>
              <a:defRPr sz="1100" b="0" i="0" u="none" strike="noStrike" cap="none">
                <a:solidFill>
                  <a:srgbClr val="0F5494"/>
                </a:solidFill>
                <a:latin typeface="Verdana"/>
                <a:ea typeface="Verdana"/>
                <a:cs typeface="Verdana"/>
                <a:sym typeface="Verdana"/>
              </a:defRPr>
            </a:lvl3pPr>
            <a:lvl4pPr marL="1199910" marR="0" lvl="3" indent="19049" algn="l" rtl="0">
              <a:lnSpc>
                <a:spcPct val="100000"/>
              </a:lnSpc>
              <a:spcBef>
                <a:spcPts val="300"/>
              </a:spcBef>
              <a:spcAft>
                <a:spcPts val="0"/>
              </a:spcAft>
              <a:buClr>
                <a:schemeClr val="dk1"/>
              </a:buClr>
              <a:buSzPct val="100000"/>
              <a:buFont typeface="Arial"/>
              <a:buChar char="–"/>
              <a:defRPr sz="1500" b="0" i="0" u="none" strike="noStrike" cap="none">
                <a:solidFill>
                  <a:schemeClr val="dk1"/>
                </a:solidFill>
                <a:latin typeface="Arial"/>
                <a:ea typeface="Arial"/>
                <a:cs typeface="Arial"/>
                <a:sym typeface="Arial"/>
              </a:defRPr>
            </a:lvl4pPr>
            <a:lvl5pPr marL="1542740" marR="0" lvl="4" indent="19049" algn="l" rtl="0">
              <a:lnSpc>
                <a:spcPct val="100000"/>
              </a:lnSpc>
              <a:spcBef>
                <a:spcPts val="300"/>
              </a:spcBef>
              <a:spcAft>
                <a:spcPts val="0"/>
              </a:spcAft>
              <a:buClr>
                <a:schemeClr val="dk1"/>
              </a:buClr>
              <a:buSzPct val="100000"/>
              <a:buFont typeface="Arial"/>
              <a:buChar char="»"/>
              <a:defRPr sz="1500" b="0" i="0" u="none" strike="noStrike" cap="none">
                <a:solidFill>
                  <a:schemeClr val="dk1"/>
                </a:solidFill>
                <a:latin typeface="Arial"/>
                <a:ea typeface="Arial"/>
                <a:cs typeface="Arial"/>
                <a:sym typeface="Arial"/>
              </a:defRPr>
            </a:lvl5pPr>
            <a:lvl6pPr marL="1885574" marR="0" lvl="5" indent="19049" algn="l" rtl="0">
              <a:lnSpc>
                <a:spcPct val="100000"/>
              </a:lnSpc>
              <a:spcBef>
                <a:spcPts val="300"/>
              </a:spcBef>
              <a:spcAft>
                <a:spcPts val="0"/>
              </a:spcAft>
              <a:buClr>
                <a:schemeClr val="dk1"/>
              </a:buClr>
              <a:buSzPct val="100000"/>
              <a:buFont typeface="Arial"/>
              <a:buChar char="»"/>
              <a:defRPr sz="1500" b="0" i="0" u="none" strike="noStrike" cap="none">
                <a:solidFill>
                  <a:schemeClr val="dk1"/>
                </a:solidFill>
                <a:latin typeface="Arial"/>
                <a:ea typeface="Arial"/>
                <a:cs typeface="Arial"/>
                <a:sym typeface="Arial"/>
              </a:defRPr>
            </a:lvl6pPr>
            <a:lvl7pPr marL="2228406" marR="0" lvl="6" indent="19049" algn="l" rtl="0">
              <a:lnSpc>
                <a:spcPct val="100000"/>
              </a:lnSpc>
              <a:spcBef>
                <a:spcPts val="300"/>
              </a:spcBef>
              <a:spcAft>
                <a:spcPts val="0"/>
              </a:spcAft>
              <a:buClr>
                <a:schemeClr val="dk1"/>
              </a:buClr>
              <a:buSzPct val="100000"/>
              <a:buFont typeface="Arial"/>
              <a:buChar char="»"/>
              <a:defRPr sz="1500" b="0" i="0" u="none" strike="noStrike" cap="none">
                <a:solidFill>
                  <a:schemeClr val="dk1"/>
                </a:solidFill>
                <a:latin typeface="Arial"/>
                <a:ea typeface="Arial"/>
                <a:cs typeface="Arial"/>
                <a:sym typeface="Arial"/>
              </a:defRPr>
            </a:lvl7pPr>
            <a:lvl8pPr marL="2571238" marR="0" lvl="7" indent="19049" algn="l" rtl="0">
              <a:lnSpc>
                <a:spcPct val="100000"/>
              </a:lnSpc>
              <a:spcBef>
                <a:spcPts val="300"/>
              </a:spcBef>
              <a:spcAft>
                <a:spcPts val="0"/>
              </a:spcAft>
              <a:buClr>
                <a:schemeClr val="dk1"/>
              </a:buClr>
              <a:buSzPct val="100000"/>
              <a:buFont typeface="Arial"/>
              <a:buChar char="»"/>
              <a:defRPr sz="1500" b="0" i="0" u="none" strike="noStrike" cap="none">
                <a:solidFill>
                  <a:schemeClr val="dk1"/>
                </a:solidFill>
                <a:latin typeface="Arial"/>
                <a:ea typeface="Arial"/>
                <a:cs typeface="Arial"/>
                <a:sym typeface="Arial"/>
              </a:defRPr>
            </a:lvl8pPr>
            <a:lvl9pPr marL="2914073" marR="0" lvl="8" indent="19049" algn="l" rtl="0">
              <a:lnSpc>
                <a:spcPct val="100000"/>
              </a:lnSpc>
              <a:spcBef>
                <a:spcPts val="300"/>
              </a:spcBef>
              <a:spcAft>
                <a:spcPts val="0"/>
              </a:spcAft>
              <a:buClr>
                <a:schemeClr val="dk1"/>
              </a:buClr>
              <a:buSzPct val="100000"/>
              <a:buFont typeface="Arial"/>
              <a:buChar char="»"/>
              <a:defRPr sz="1500" b="0" i="0" u="none" strike="noStrike" cap="none">
                <a:solidFill>
                  <a:schemeClr val="dk1"/>
                </a:solidFill>
                <a:latin typeface="Arial"/>
                <a:ea typeface="Arial"/>
                <a:cs typeface="Arial"/>
                <a:sym typeface="Arial"/>
              </a:defRPr>
            </a:lvl9pPr>
          </a:lstStyle>
          <a:p>
            <a:endParaRPr/>
          </a:p>
        </p:txBody>
      </p:sp>
      <p:sp>
        <p:nvSpPr>
          <p:cNvPr id="100" name="Shape 100"/>
          <p:cNvSpPr txBox="1">
            <a:spLocks noGrp="1"/>
          </p:cNvSpPr>
          <p:nvPr>
            <p:ph type="body" idx="9"/>
          </p:nvPr>
        </p:nvSpPr>
        <p:spPr>
          <a:xfrm>
            <a:off x="3607615" y="3254879"/>
            <a:ext cx="1821656" cy="723305"/>
          </a:xfrm>
          <a:prstGeom prst="rect">
            <a:avLst/>
          </a:prstGeom>
          <a:noFill/>
          <a:ln>
            <a:noFill/>
          </a:ln>
        </p:spPr>
        <p:txBody>
          <a:bodyPr lIns="68556" tIns="68556" rIns="68556" bIns="68556" anchor="t" anchorCtr="0"/>
          <a:lstStyle>
            <a:lvl1pPr marL="257126" marR="0" lvl="0" indent="142850" algn="ctr" rtl="0">
              <a:lnSpc>
                <a:spcPct val="100000"/>
              </a:lnSpc>
              <a:spcBef>
                <a:spcPts val="630"/>
              </a:spcBef>
              <a:spcAft>
                <a:spcPts val="0"/>
              </a:spcAft>
              <a:buClr>
                <a:schemeClr val="lt1"/>
              </a:buClr>
              <a:buSzPct val="100000"/>
              <a:buFont typeface="Bitter"/>
              <a:buChar char="•"/>
              <a:defRPr sz="3200" b="0" i="0" u="none" strike="noStrike" cap="none">
                <a:solidFill>
                  <a:srgbClr val="FFFFFF"/>
                </a:solidFill>
                <a:latin typeface="Bitter"/>
                <a:ea typeface="Bitter"/>
                <a:cs typeface="Bitter"/>
                <a:sym typeface="Bitter"/>
              </a:defRPr>
            </a:lvl1pPr>
            <a:lvl2pPr marL="557101" marR="0" lvl="1" indent="-23813" algn="l" rtl="0">
              <a:lnSpc>
                <a:spcPct val="100000"/>
              </a:lnSpc>
              <a:spcBef>
                <a:spcPts val="300"/>
              </a:spcBef>
              <a:spcAft>
                <a:spcPts val="0"/>
              </a:spcAft>
              <a:buClr>
                <a:srgbClr val="009FBA"/>
              </a:buClr>
              <a:buSzPct val="100000"/>
              <a:buFont typeface="Verdana"/>
              <a:buChar char="•"/>
              <a:defRPr sz="1500" b="1" i="0" u="none" strike="noStrike" cap="none">
                <a:solidFill>
                  <a:srgbClr val="0F5494"/>
                </a:solidFill>
                <a:latin typeface="Verdana"/>
                <a:ea typeface="Verdana"/>
                <a:cs typeface="Verdana"/>
                <a:sym typeface="Verdana"/>
              </a:defRPr>
            </a:lvl2pPr>
            <a:lvl3pPr marL="857081" marR="0" lvl="2" indent="-171418" algn="l" rtl="0">
              <a:lnSpc>
                <a:spcPct val="100000"/>
              </a:lnSpc>
              <a:spcBef>
                <a:spcPts val="210"/>
              </a:spcBef>
              <a:spcAft>
                <a:spcPts val="0"/>
              </a:spcAft>
              <a:buClr>
                <a:srgbClr val="0F5494"/>
              </a:buClr>
              <a:buFont typeface="Verdana"/>
              <a:buNone/>
              <a:defRPr sz="1100" b="0" i="0" u="none" strike="noStrike" cap="none">
                <a:solidFill>
                  <a:srgbClr val="0F5494"/>
                </a:solidFill>
                <a:latin typeface="Verdana"/>
                <a:ea typeface="Verdana"/>
                <a:cs typeface="Verdana"/>
                <a:sym typeface="Verdana"/>
              </a:defRPr>
            </a:lvl3pPr>
            <a:lvl4pPr marL="1199910" marR="0" lvl="3" indent="19049" algn="l" rtl="0">
              <a:lnSpc>
                <a:spcPct val="100000"/>
              </a:lnSpc>
              <a:spcBef>
                <a:spcPts val="300"/>
              </a:spcBef>
              <a:spcAft>
                <a:spcPts val="0"/>
              </a:spcAft>
              <a:buClr>
                <a:schemeClr val="dk1"/>
              </a:buClr>
              <a:buSzPct val="100000"/>
              <a:buFont typeface="Arial"/>
              <a:buChar char="–"/>
              <a:defRPr sz="1500" b="0" i="0" u="none" strike="noStrike" cap="none">
                <a:solidFill>
                  <a:schemeClr val="dk1"/>
                </a:solidFill>
                <a:latin typeface="Arial"/>
                <a:ea typeface="Arial"/>
                <a:cs typeface="Arial"/>
                <a:sym typeface="Arial"/>
              </a:defRPr>
            </a:lvl4pPr>
            <a:lvl5pPr marL="1542740" marR="0" lvl="4" indent="19049" algn="l" rtl="0">
              <a:lnSpc>
                <a:spcPct val="100000"/>
              </a:lnSpc>
              <a:spcBef>
                <a:spcPts val="300"/>
              </a:spcBef>
              <a:spcAft>
                <a:spcPts val="0"/>
              </a:spcAft>
              <a:buClr>
                <a:schemeClr val="dk1"/>
              </a:buClr>
              <a:buSzPct val="100000"/>
              <a:buFont typeface="Arial"/>
              <a:buChar char="»"/>
              <a:defRPr sz="1500" b="0" i="0" u="none" strike="noStrike" cap="none">
                <a:solidFill>
                  <a:schemeClr val="dk1"/>
                </a:solidFill>
                <a:latin typeface="Arial"/>
                <a:ea typeface="Arial"/>
                <a:cs typeface="Arial"/>
                <a:sym typeface="Arial"/>
              </a:defRPr>
            </a:lvl5pPr>
            <a:lvl6pPr marL="1885574" marR="0" lvl="5" indent="19049" algn="l" rtl="0">
              <a:lnSpc>
                <a:spcPct val="100000"/>
              </a:lnSpc>
              <a:spcBef>
                <a:spcPts val="300"/>
              </a:spcBef>
              <a:spcAft>
                <a:spcPts val="0"/>
              </a:spcAft>
              <a:buClr>
                <a:schemeClr val="dk1"/>
              </a:buClr>
              <a:buSzPct val="100000"/>
              <a:buFont typeface="Arial"/>
              <a:buChar char="»"/>
              <a:defRPr sz="1500" b="0" i="0" u="none" strike="noStrike" cap="none">
                <a:solidFill>
                  <a:schemeClr val="dk1"/>
                </a:solidFill>
                <a:latin typeface="Arial"/>
                <a:ea typeface="Arial"/>
                <a:cs typeface="Arial"/>
                <a:sym typeface="Arial"/>
              </a:defRPr>
            </a:lvl6pPr>
            <a:lvl7pPr marL="2228406" marR="0" lvl="6" indent="19049" algn="l" rtl="0">
              <a:lnSpc>
                <a:spcPct val="100000"/>
              </a:lnSpc>
              <a:spcBef>
                <a:spcPts val="300"/>
              </a:spcBef>
              <a:spcAft>
                <a:spcPts val="0"/>
              </a:spcAft>
              <a:buClr>
                <a:schemeClr val="dk1"/>
              </a:buClr>
              <a:buSzPct val="100000"/>
              <a:buFont typeface="Arial"/>
              <a:buChar char="»"/>
              <a:defRPr sz="1500" b="0" i="0" u="none" strike="noStrike" cap="none">
                <a:solidFill>
                  <a:schemeClr val="dk1"/>
                </a:solidFill>
                <a:latin typeface="Arial"/>
                <a:ea typeface="Arial"/>
                <a:cs typeface="Arial"/>
                <a:sym typeface="Arial"/>
              </a:defRPr>
            </a:lvl7pPr>
            <a:lvl8pPr marL="2571238" marR="0" lvl="7" indent="19049" algn="l" rtl="0">
              <a:lnSpc>
                <a:spcPct val="100000"/>
              </a:lnSpc>
              <a:spcBef>
                <a:spcPts val="300"/>
              </a:spcBef>
              <a:spcAft>
                <a:spcPts val="0"/>
              </a:spcAft>
              <a:buClr>
                <a:schemeClr val="dk1"/>
              </a:buClr>
              <a:buSzPct val="100000"/>
              <a:buFont typeface="Arial"/>
              <a:buChar char="»"/>
              <a:defRPr sz="1500" b="0" i="0" u="none" strike="noStrike" cap="none">
                <a:solidFill>
                  <a:schemeClr val="dk1"/>
                </a:solidFill>
                <a:latin typeface="Arial"/>
                <a:ea typeface="Arial"/>
                <a:cs typeface="Arial"/>
                <a:sym typeface="Arial"/>
              </a:defRPr>
            </a:lvl8pPr>
            <a:lvl9pPr marL="2914073" marR="0" lvl="8" indent="19049" algn="l" rtl="0">
              <a:lnSpc>
                <a:spcPct val="100000"/>
              </a:lnSpc>
              <a:spcBef>
                <a:spcPts val="300"/>
              </a:spcBef>
              <a:spcAft>
                <a:spcPts val="0"/>
              </a:spcAft>
              <a:buClr>
                <a:schemeClr val="dk1"/>
              </a:buClr>
              <a:buSzPct val="100000"/>
              <a:buFont typeface="Arial"/>
              <a:buChar char="»"/>
              <a:defRPr sz="1500" b="0" i="0" u="none" strike="noStrike" cap="none">
                <a:solidFill>
                  <a:schemeClr val="dk1"/>
                </a:solidFill>
                <a:latin typeface="Arial"/>
                <a:ea typeface="Arial"/>
                <a:cs typeface="Arial"/>
                <a:sym typeface="Arial"/>
              </a:defRPr>
            </a:lvl9pPr>
          </a:lstStyle>
          <a:p>
            <a:endParaRPr/>
          </a:p>
        </p:txBody>
      </p:sp>
      <p:sp>
        <p:nvSpPr>
          <p:cNvPr id="101" name="Shape 101"/>
          <p:cNvSpPr txBox="1">
            <a:spLocks noGrp="1"/>
          </p:cNvSpPr>
          <p:nvPr>
            <p:ph type="body" idx="13"/>
          </p:nvPr>
        </p:nvSpPr>
        <p:spPr>
          <a:xfrm>
            <a:off x="6554419" y="3254879"/>
            <a:ext cx="2035969" cy="723305"/>
          </a:xfrm>
          <a:prstGeom prst="rect">
            <a:avLst/>
          </a:prstGeom>
          <a:noFill/>
          <a:ln>
            <a:noFill/>
          </a:ln>
        </p:spPr>
        <p:txBody>
          <a:bodyPr lIns="68556" tIns="68556" rIns="68556" bIns="68556" anchor="t" anchorCtr="0"/>
          <a:lstStyle>
            <a:lvl1pPr marL="257126" marR="0" lvl="0" indent="142850" algn="ctr" rtl="0">
              <a:lnSpc>
                <a:spcPct val="100000"/>
              </a:lnSpc>
              <a:spcBef>
                <a:spcPts val="630"/>
              </a:spcBef>
              <a:spcAft>
                <a:spcPts val="0"/>
              </a:spcAft>
              <a:buClr>
                <a:schemeClr val="lt1"/>
              </a:buClr>
              <a:buSzPct val="100000"/>
              <a:buFont typeface="Bitter"/>
              <a:buChar char="•"/>
              <a:defRPr sz="3200" b="0" i="0" u="none" strike="noStrike" cap="none">
                <a:solidFill>
                  <a:srgbClr val="FFFFFF"/>
                </a:solidFill>
                <a:latin typeface="Bitter"/>
                <a:ea typeface="Bitter"/>
                <a:cs typeface="Bitter"/>
                <a:sym typeface="Bitter"/>
              </a:defRPr>
            </a:lvl1pPr>
            <a:lvl2pPr marL="557101" marR="0" lvl="1" indent="-23813" algn="l" rtl="0">
              <a:lnSpc>
                <a:spcPct val="100000"/>
              </a:lnSpc>
              <a:spcBef>
                <a:spcPts val="300"/>
              </a:spcBef>
              <a:spcAft>
                <a:spcPts val="0"/>
              </a:spcAft>
              <a:buClr>
                <a:srgbClr val="009FBA"/>
              </a:buClr>
              <a:buSzPct val="100000"/>
              <a:buFont typeface="Verdana"/>
              <a:buChar char="•"/>
              <a:defRPr sz="1500" b="1" i="0" u="none" strike="noStrike" cap="none">
                <a:solidFill>
                  <a:srgbClr val="0F5494"/>
                </a:solidFill>
                <a:latin typeface="Verdana"/>
                <a:ea typeface="Verdana"/>
                <a:cs typeface="Verdana"/>
                <a:sym typeface="Verdana"/>
              </a:defRPr>
            </a:lvl2pPr>
            <a:lvl3pPr marL="857081" marR="0" lvl="2" indent="-171418" algn="l" rtl="0">
              <a:lnSpc>
                <a:spcPct val="100000"/>
              </a:lnSpc>
              <a:spcBef>
                <a:spcPts val="210"/>
              </a:spcBef>
              <a:spcAft>
                <a:spcPts val="0"/>
              </a:spcAft>
              <a:buClr>
                <a:srgbClr val="0F5494"/>
              </a:buClr>
              <a:buFont typeface="Verdana"/>
              <a:buNone/>
              <a:defRPr sz="1100" b="0" i="0" u="none" strike="noStrike" cap="none">
                <a:solidFill>
                  <a:srgbClr val="0F5494"/>
                </a:solidFill>
                <a:latin typeface="Verdana"/>
                <a:ea typeface="Verdana"/>
                <a:cs typeface="Verdana"/>
                <a:sym typeface="Verdana"/>
              </a:defRPr>
            </a:lvl3pPr>
            <a:lvl4pPr marL="1199910" marR="0" lvl="3" indent="19049" algn="l" rtl="0">
              <a:lnSpc>
                <a:spcPct val="100000"/>
              </a:lnSpc>
              <a:spcBef>
                <a:spcPts val="300"/>
              </a:spcBef>
              <a:spcAft>
                <a:spcPts val="0"/>
              </a:spcAft>
              <a:buClr>
                <a:schemeClr val="dk1"/>
              </a:buClr>
              <a:buSzPct val="100000"/>
              <a:buFont typeface="Arial"/>
              <a:buChar char="–"/>
              <a:defRPr sz="1500" b="0" i="0" u="none" strike="noStrike" cap="none">
                <a:solidFill>
                  <a:schemeClr val="dk1"/>
                </a:solidFill>
                <a:latin typeface="Arial"/>
                <a:ea typeface="Arial"/>
                <a:cs typeface="Arial"/>
                <a:sym typeface="Arial"/>
              </a:defRPr>
            </a:lvl4pPr>
            <a:lvl5pPr marL="1542740" marR="0" lvl="4" indent="19049" algn="l" rtl="0">
              <a:lnSpc>
                <a:spcPct val="100000"/>
              </a:lnSpc>
              <a:spcBef>
                <a:spcPts val="300"/>
              </a:spcBef>
              <a:spcAft>
                <a:spcPts val="0"/>
              </a:spcAft>
              <a:buClr>
                <a:schemeClr val="dk1"/>
              </a:buClr>
              <a:buSzPct val="100000"/>
              <a:buFont typeface="Arial"/>
              <a:buChar char="»"/>
              <a:defRPr sz="1500" b="0" i="0" u="none" strike="noStrike" cap="none">
                <a:solidFill>
                  <a:schemeClr val="dk1"/>
                </a:solidFill>
                <a:latin typeface="Arial"/>
                <a:ea typeface="Arial"/>
                <a:cs typeface="Arial"/>
                <a:sym typeface="Arial"/>
              </a:defRPr>
            </a:lvl5pPr>
            <a:lvl6pPr marL="1885574" marR="0" lvl="5" indent="19049" algn="l" rtl="0">
              <a:lnSpc>
                <a:spcPct val="100000"/>
              </a:lnSpc>
              <a:spcBef>
                <a:spcPts val="300"/>
              </a:spcBef>
              <a:spcAft>
                <a:spcPts val="0"/>
              </a:spcAft>
              <a:buClr>
                <a:schemeClr val="dk1"/>
              </a:buClr>
              <a:buSzPct val="100000"/>
              <a:buFont typeface="Arial"/>
              <a:buChar char="»"/>
              <a:defRPr sz="1500" b="0" i="0" u="none" strike="noStrike" cap="none">
                <a:solidFill>
                  <a:schemeClr val="dk1"/>
                </a:solidFill>
                <a:latin typeface="Arial"/>
                <a:ea typeface="Arial"/>
                <a:cs typeface="Arial"/>
                <a:sym typeface="Arial"/>
              </a:defRPr>
            </a:lvl6pPr>
            <a:lvl7pPr marL="2228406" marR="0" lvl="6" indent="19049" algn="l" rtl="0">
              <a:lnSpc>
                <a:spcPct val="100000"/>
              </a:lnSpc>
              <a:spcBef>
                <a:spcPts val="300"/>
              </a:spcBef>
              <a:spcAft>
                <a:spcPts val="0"/>
              </a:spcAft>
              <a:buClr>
                <a:schemeClr val="dk1"/>
              </a:buClr>
              <a:buSzPct val="100000"/>
              <a:buFont typeface="Arial"/>
              <a:buChar char="»"/>
              <a:defRPr sz="1500" b="0" i="0" u="none" strike="noStrike" cap="none">
                <a:solidFill>
                  <a:schemeClr val="dk1"/>
                </a:solidFill>
                <a:latin typeface="Arial"/>
                <a:ea typeface="Arial"/>
                <a:cs typeface="Arial"/>
                <a:sym typeface="Arial"/>
              </a:defRPr>
            </a:lvl7pPr>
            <a:lvl8pPr marL="2571238" marR="0" lvl="7" indent="19049" algn="l" rtl="0">
              <a:lnSpc>
                <a:spcPct val="100000"/>
              </a:lnSpc>
              <a:spcBef>
                <a:spcPts val="300"/>
              </a:spcBef>
              <a:spcAft>
                <a:spcPts val="0"/>
              </a:spcAft>
              <a:buClr>
                <a:schemeClr val="dk1"/>
              </a:buClr>
              <a:buSzPct val="100000"/>
              <a:buFont typeface="Arial"/>
              <a:buChar char="»"/>
              <a:defRPr sz="1500" b="0" i="0" u="none" strike="noStrike" cap="none">
                <a:solidFill>
                  <a:schemeClr val="dk1"/>
                </a:solidFill>
                <a:latin typeface="Arial"/>
                <a:ea typeface="Arial"/>
                <a:cs typeface="Arial"/>
                <a:sym typeface="Arial"/>
              </a:defRPr>
            </a:lvl8pPr>
            <a:lvl9pPr marL="2914073" marR="0" lvl="8" indent="19049" algn="l" rtl="0">
              <a:lnSpc>
                <a:spcPct val="100000"/>
              </a:lnSpc>
              <a:spcBef>
                <a:spcPts val="300"/>
              </a:spcBef>
              <a:spcAft>
                <a:spcPts val="0"/>
              </a:spcAft>
              <a:buClr>
                <a:schemeClr val="dk1"/>
              </a:buClr>
              <a:buSzPct val="100000"/>
              <a:buFont typeface="Arial"/>
              <a:buChar char="»"/>
              <a:defRPr sz="1500" b="0" i="0" u="none" strike="noStrike" cap="none">
                <a:solidFill>
                  <a:schemeClr val="dk1"/>
                </a:solidFill>
                <a:latin typeface="Arial"/>
                <a:ea typeface="Arial"/>
                <a:cs typeface="Arial"/>
                <a:sym typeface="Arial"/>
              </a:defRPr>
            </a:lvl9pPr>
          </a:lstStyle>
          <a:p>
            <a:endParaRPr/>
          </a:p>
        </p:txBody>
      </p:sp>
      <p:sp>
        <p:nvSpPr>
          <p:cNvPr id="102" name="Shape 102"/>
          <p:cNvSpPr txBox="1">
            <a:spLocks noGrp="1"/>
          </p:cNvSpPr>
          <p:nvPr>
            <p:ph type="body" idx="14"/>
          </p:nvPr>
        </p:nvSpPr>
        <p:spPr>
          <a:xfrm>
            <a:off x="607234" y="1406452"/>
            <a:ext cx="1821656" cy="1125140"/>
          </a:xfrm>
          <a:prstGeom prst="rect">
            <a:avLst/>
          </a:prstGeom>
          <a:noFill/>
          <a:ln>
            <a:noFill/>
          </a:ln>
        </p:spPr>
        <p:txBody>
          <a:bodyPr lIns="68556" tIns="68556" rIns="68556" bIns="68556" anchor="t" anchorCtr="0"/>
          <a:lstStyle>
            <a:lvl1pPr marL="257126" marR="0" lvl="0" indent="542818" algn="ctr" rtl="0">
              <a:lnSpc>
                <a:spcPct val="100000"/>
              </a:lnSpc>
              <a:spcBef>
                <a:spcPts val="1260"/>
              </a:spcBef>
              <a:spcAft>
                <a:spcPts val="0"/>
              </a:spcAft>
              <a:buClr>
                <a:schemeClr val="lt1"/>
              </a:buClr>
              <a:buSzPct val="100000"/>
              <a:buFont typeface="Bitter"/>
              <a:buChar char="•"/>
              <a:defRPr sz="6300" b="0" i="0" u="none" strike="noStrike" cap="none">
                <a:solidFill>
                  <a:srgbClr val="FFFFFF"/>
                </a:solidFill>
                <a:latin typeface="Bitter"/>
                <a:ea typeface="Bitter"/>
                <a:cs typeface="Bitter"/>
                <a:sym typeface="Bitter"/>
              </a:defRPr>
            </a:lvl1pPr>
            <a:lvl2pPr marL="557101" marR="0" lvl="1" indent="-23813" algn="l" rtl="0">
              <a:lnSpc>
                <a:spcPct val="100000"/>
              </a:lnSpc>
              <a:spcBef>
                <a:spcPts val="300"/>
              </a:spcBef>
              <a:spcAft>
                <a:spcPts val="0"/>
              </a:spcAft>
              <a:buClr>
                <a:srgbClr val="009FBA"/>
              </a:buClr>
              <a:buSzPct val="100000"/>
              <a:buFont typeface="Verdana"/>
              <a:buChar char="•"/>
              <a:defRPr sz="1500" b="1" i="0" u="none" strike="noStrike" cap="none">
                <a:solidFill>
                  <a:srgbClr val="0F5494"/>
                </a:solidFill>
                <a:latin typeface="Verdana"/>
                <a:ea typeface="Verdana"/>
                <a:cs typeface="Verdana"/>
                <a:sym typeface="Verdana"/>
              </a:defRPr>
            </a:lvl2pPr>
            <a:lvl3pPr marL="857081" marR="0" lvl="2" indent="-171418" algn="l" rtl="0">
              <a:lnSpc>
                <a:spcPct val="100000"/>
              </a:lnSpc>
              <a:spcBef>
                <a:spcPts val="210"/>
              </a:spcBef>
              <a:spcAft>
                <a:spcPts val="0"/>
              </a:spcAft>
              <a:buClr>
                <a:srgbClr val="0F5494"/>
              </a:buClr>
              <a:buFont typeface="Verdana"/>
              <a:buNone/>
              <a:defRPr sz="1100" b="0" i="0" u="none" strike="noStrike" cap="none">
                <a:solidFill>
                  <a:srgbClr val="0F5494"/>
                </a:solidFill>
                <a:latin typeface="Verdana"/>
                <a:ea typeface="Verdana"/>
                <a:cs typeface="Verdana"/>
                <a:sym typeface="Verdana"/>
              </a:defRPr>
            </a:lvl3pPr>
            <a:lvl4pPr marL="1199910" marR="0" lvl="3" indent="19049" algn="l" rtl="0">
              <a:lnSpc>
                <a:spcPct val="100000"/>
              </a:lnSpc>
              <a:spcBef>
                <a:spcPts val="300"/>
              </a:spcBef>
              <a:spcAft>
                <a:spcPts val="0"/>
              </a:spcAft>
              <a:buClr>
                <a:schemeClr val="dk1"/>
              </a:buClr>
              <a:buSzPct val="100000"/>
              <a:buFont typeface="Arial"/>
              <a:buChar char="–"/>
              <a:defRPr sz="1500" b="0" i="0" u="none" strike="noStrike" cap="none">
                <a:solidFill>
                  <a:schemeClr val="dk1"/>
                </a:solidFill>
                <a:latin typeface="Arial"/>
                <a:ea typeface="Arial"/>
                <a:cs typeface="Arial"/>
                <a:sym typeface="Arial"/>
              </a:defRPr>
            </a:lvl4pPr>
            <a:lvl5pPr marL="1542740" marR="0" lvl="4" indent="19049" algn="l" rtl="0">
              <a:lnSpc>
                <a:spcPct val="100000"/>
              </a:lnSpc>
              <a:spcBef>
                <a:spcPts val="300"/>
              </a:spcBef>
              <a:spcAft>
                <a:spcPts val="0"/>
              </a:spcAft>
              <a:buClr>
                <a:schemeClr val="dk1"/>
              </a:buClr>
              <a:buSzPct val="100000"/>
              <a:buFont typeface="Arial"/>
              <a:buChar char="»"/>
              <a:defRPr sz="1500" b="0" i="0" u="none" strike="noStrike" cap="none">
                <a:solidFill>
                  <a:schemeClr val="dk1"/>
                </a:solidFill>
                <a:latin typeface="Arial"/>
                <a:ea typeface="Arial"/>
                <a:cs typeface="Arial"/>
                <a:sym typeface="Arial"/>
              </a:defRPr>
            </a:lvl5pPr>
            <a:lvl6pPr marL="1885574" marR="0" lvl="5" indent="19049" algn="l" rtl="0">
              <a:lnSpc>
                <a:spcPct val="100000"/>
              </a:lnSpc>
              <a:spcBef>
                <a:spcPts val="300"/>
              </a:spcBef>
              <a:spcAft>
                <a:spcPts val="0"/>
              </a:spcAft>
              <a:buClr>
                <a:schemeClr val="dk1"/>
              </a:buClr>
              <a:buSzPct val="100000"/>
              <a:buFont typeface="Arial"/>
              <a:buChar char="»"/>
              <a:defRPr sz="1500" b="0" i="0" u="none" strike="noStrike" cap="none">
                <a:solidFill>
                  <a:schemeClr val="dk1"/>
                </a:solidFill>
                <a:latin typeface="Arial"/>
                <a:ea typeface="Arial"/>
                <a:cs typeface="Arial"/>
                <a:sym typeface="Arial"/>
              </a:defRPr>
            </a:lvl6pPr>
            <a:lvl7pPr marL="2228406" marR="0" lvl="6" indent="19049" algn="l" rtl="0">
              <a:lnSpc>
                <a:spcPct val="100000"/>
              </a:lnSpc>
              <a:spcBef>
                <a:spcPts val="300"/>
              </a:spcBef>
              <a:spcAft>
                <a:spcPts val="0"/>
              </a:spcAft>
              <a:buClr>
                <a:schemeClr val="dk1"/>
              </a:buClr>
              <a:buSzPct val="100000"/>
              <a:buFont typeface="Arial"/>
              <a:buChar char="»"/>
              <a:defRPr sz="1500" b="0" i="0" u="none" strike="noStrike" cap="none">
                <a:solidFill>
                  <a:schemeClr val="dk1"/>
                </a:solidFill>
                <a:latin typeface="Arial"/>
                <a:ea typeface="Arial"/>
                <a:cs typeface="Arial"/>
                <a:sym typeface="Arial"/>
              </a:defRPr>
            </a:lvl7pPr>
            <a:lvl8pPr marL="2571238" marR="0" lvl="7" indent="19049" algn="l" rtl="0">
              <a:lnSpc>
                <a:spcPct val="100000"/>
              </a:lnSpc>
              <a:spcBef>
                <a:spcPts val="300"/>
              </a:spcBef>
              <a:spcAft>
                <a:spcPts val="0"/>
              </a:spcAft>
              <a:buClr>
                <a:schemeClr val="dk1"/>
              </a:buClr>
              <a:buSzPct val="100000"/>
              <a:buFont typeface="Arial"/>
              <a:buChar char="»"/>
              <a:defRPr sz="1500" b="0" i="0" u="none" strike="noStrike" cap="none">
                <a:solidFill>
                  <a:schemeClr val="dk1"/>
                </a:solidFill>
                <a:latin typeface="Arial"/>
                <a:ea typeface="Arial"/>
                <a:cs typeface="Arial"/>
                <a:sym typeface="Arial"/>
              </a:defRPr>
            </a:lvl8pPr>
            <a:lvl9pPr marL="2914073" marR="0" lvl="8" indent="19049" algn="l" rtl="0">
              <a:lnSpc>
                <a:spcPct val="100000"/>
              </a:lnSpc>
              <a:spcBef>
                <a:spcPts val="300"/>
              </a:spcBef>
              <a:spcAft>
                <a:spcPts val="0"/>
              </a:spcAft>
              <a:buClr>
                <a:schemeClr val="dk1"/>
              </a:buClr>
              <a:buSzPct val="100000"/>
              <a:buFont typeface="Arial"/>
              <a:buChar char="»"/>
              <a:defRPr sz="1500" b="0" i="0" u="none" strike="noStrike" cap="none">
                <a:solidFill>
                  <a:schemeClr val="dk1"/>
                </a:solidFill>
                <a:latin typeface="Arial"/>
                <a:ea typeface="Arial"/>
                <a:cs typeface="Arial"/>
                <a:sym typeface="Arial"/>
              </a:defRPr>
            </a:lvl9pPr>
          </a:lstStyle>
          <a:p>
            <a:endParaRPr/>
          </a:p>
        </p:txBody>
      </p:sp>
      <p:sp>
        <p:nvSpPr>
          <p:cNvPr id="103" name="Shape 103"/>
          <p:cNvSpPr txBox="1">
            <a:spLocks noGrp="1"/>
          </p:cNvSpPr>
          <p:nvPr>
            <p:ph type="body" idx="15"/>
          </p:nvPr>
        </p:nvSpPr>
        <p:spPr>
          <a:xfrm>
            <a:off x="3607615" y="1406452"/>
            <a:ext cx="1821656" cy="1125140"/>
          </a:xfrm>
          <a:prstGeom prst="rect">
            <a:avLst/>
          </a:prstGeom>
          <a:noFill/>
          <a:ln>
            <a:noFill/>
          </a:ln>
        </p:spPr>
        <p:txBody>
          <a:bodyPr lIns="68556" tIns="68556" rIns="68556" bIns="68556" anchor="t" anchorCtr="0"/>
          <a:lstStyle>
            <a:lvl1pPr marL="257126" marR="0" lvl="0" indent="542818" algn="ctr" rtl="0">
              <a:lnSpc>
                <a:spcPct val="100000"/>
              </a:lnSpc>
              <a:spcBef>
                <a:spcPts val="1260"/>
              </a:spcBef>
              <a:spcAft>
                <a:spcPts val="0"/>
              </a:spcAft>
              <a:buClr>
                <a:schemeClr val="lt1"/>
              </a:buClr>
              <a:buSzPct val="100000"/>
              <a:buFont typeface="Bitter"/>
              <a:buChar char="•"/>
              <a:defRPr sz="6300" b="0" i="0" u="none" strike="noStrike" cap="none">
                <a:solidFill>
                  <a:srgbClr val="FFFFFF"/>
                </a:solidFill>
                <a:latin typeface="Bitter"/>
                <a:ea typeface="Bitter"/>
                <a:cs typeface="Bitter"/>
                <a:sym typeface="Bitter"/>
              </a:defRPr>
            </a:lvl1pPr>
            <a:lvl2pPr marL="557101" marR="0" lvl="1" indent="-23813" algn="l" rtl="0">
              <a:lnSpc>
                <a:spcPct val="100000"/>
              </a:lnSpc>
              <a:spcBef>
                <a:spcPts val="300"/>
              </a:spcBef>
              <a:spcAft>
                <a:spcPts val="0"/>
              </a:spcAft>
              <a:buClr>
                <a:srgbClr val="009FBA"/>
              </a:buClr>
              <a:buSzPct val="100000"/>
              <a:buFont typeface="Verdana"/>
              <a:buChar char="•"/>
              <a:defRPr sz="1500" b="1" i="0" u="none" strike="noStrike" cap="none">
                <a:solidFill>
                  <a:srgbClr val="0F5494"/>
                </a:solidFill>
                <a:latin typeface="Verdana"/>
                <a:ea typeface="Verdana"/>
                <a:cs typeface="Verdana"/>
                <a:sym typeface="Verdana"/>
              </a:defRPr>
            </a:lvl2pPr>
            <a:lvl3pPr marL="857081" marR="0" lvl="2" indent="-171418" algn="l" rtl="0">
              <a:lnSpc>
                <a:spcPct val="100000"/>
              </a:lnSpc>
              <a:spcBef>
                <a:spcPts val="210"/>
              </a:spcBef>
              <a:spcAft>
                <a:spcPts val="0"/>
              </a:spcAft>
              <a:buClr>
                <a:srgbClr val="0F5494"/>
              </a:buClr>
              <a:buFont typeface="Verdana"/>
              <a:buNone/>
              <a:defRPr sz="1100" b="0" i="0" u="none" strike="noStrike" cap="none">
                <a:solidFill>
                  <a:srgbClr val="0F5494"/>
                </a:solidFill>
                <a:latin typeface="Verdana"/>
                <a:ea typeface="Verdana"/>
                <a:cs typeface="Verdana"/>
                <a:sym typeface="Verdana"/>
              </a:defRPr>
            </a:lvl3pPr>
            <a:lvl4pPr marL="1199910" marR="0" lvl="3" indent="19049" algn="l" rtl="0">
              <a:lnSpc>
                <a:spcPct val="100000"/>
              </a:lnSpc>
              <a:spcBef>
                <a:spcPts val="300"/>
              </a:spcBef>
              <a:spcAft>
                <a:spcPts val="0"/>
              </a:spcAft>
              <a:buClr>
                <a:schemeClr val="dk1"/>
              </a:buClr>
              <a:buSzPct val="100000"/>
              <a:buFont typeface="Arial"/>
              <a:buChar char="–"/>
              <a:defRPr sz="1500" b="0" i="0" u="none" strike="noStrike" cap="none">
                <a:solidFill>
                  <a:schemeClr val="dk1"/>
                </a:solidFill>
                <a:latin typeface="Arial"/>
                <a:ea typeface="Arial"/>
                <a:cs typeface="Arial"/>
                <a:sym typeface="Arial"/>
              </a:defRPr>
            </a:lvl4pPr>
            <a:lvl5pPr marL="1542740" marR="0" lvl="4" indent="19049" algn="l" rtl="0">
              <a:lnSpc>
                <a:spcPct val="100000"/>
              </a:lnSpc>
              <a:spcBef>
                <a:spcPts val="300"/>
              </a:spcBef>
              <a:spcAft>
                <a:spcPts val="0"/>
              </a:spcAft>
              <a:buClr>
                <a:schemeClr val="dk1"/>
              </a:buClr>
              <a:buSzPct val="100000"/>
              <a:buFont typeface="Arial"/>
              <a:buChar char="»"/>
              <a:defRPr sz="1500" b="0" i="0" u="none" strike="noStrike" cap="none">
                <a:solidFill>
                  <a:schemeClr val="dk1"/>
                </a:solidFill>
                <a:latin typeface="Arial"/>
                <a:ea typeface="Arial"/>
                <a:cs typeface="Arial"/>
                <a:sym typeface="Arial"/>
              </a:defRPr>
            </a:lvl5pPr>
            <a:lvl6pPr marL="1885574" marR="0" lvl="5" indent="19049" algn="l" rtl="0">
              <a:lnSpc>
                <a:spcPct val="100000"/>
              </a:lnSpc>
              <a:spcBef>
                <a:spcPts val="300"/>
              </a:spcBef>
              <a:spcAft>
                <a:spcPts val="0"/>
              </a:spcAft>
              <a:buClr>
                <a:schemeClr val="dk1"/>
              </a:buClr>
              <a:buSzPct val="100000"/>
              <a:buFont typeface="Arial"/>
              <a:buChar char="»"/>
              <a:defRPr sz="1500" b="0" i="0" u="none" strike="noStrike" cap="none">
                <a:solidFill>
                  <a:schemeClr val="dk1"/>
                </a:solidFill>
                <a:latin typeface="Arial"/>
                <a:ea typeface="Arial"/>
                <a:cs typeface="Arial"/>
                <a:sym typeface="Arial"/>
              </a:defRPr>
            </a:lvl6pPr>
            <a:lvl7pPr marL="2228406" marR="0" lvl="6" indent="19049" algn="l" rtl="0">
              <a:lnSpc>
                <a:spcPct val="100000"/>
              </a:lnSpc>
              <a:spcBef>
                <a:spcPts val="300"/>
              </a:spcBef>
              <a:spcAft>
                <a:spcPts val="0"/>
              </a:spcAft>
              <a:buClr>
                <a:schemeClr val="dk1"/>
              </a:buClr>
              <a:buSzPct val="100000"/>
              <a:buFont typeface="Arial"/>
              <a:buChar char="»"/>
              <a:defRPr sz="1500" b="0" i="0" u="none" strike="noStrike" cap="none">
                <a:solidFill>
                  <a:schemeClr val="dk1"/>
                </a:solidFill>
                <a:latin typeface="Arial"/>
                <a:ea typeface="Arial"/>
                <a:cs typeface="Arial"/>
                <a:sym typeface="Arial"/>
              </a:defRPr>
            </a:lvl7pPr>
            <a:lvl8pPr marL="2571238" marR="0" lvl="7" indent="19049" algn="l" rtl="0">
              <a:lnSpc>
                <a:spcPct val="100000"/>
              </a:lnSpc>
              <a:spcBef>
                <a:spcPts val="300"/>
              </a:spcBef>
              <a:spcAft>
                <a:spcPts val="0"/>
              </a:spcAft>
              <a:buClr>
                <a:schemeClr val="dk1"/>
              </a:buClr>
              <a:buSzPct val="100000"/>
              <a:buFont typeface="Arial"/>
              <a:buChar char="»"/>
              <a:defRPr sz="1500" b="0" i="0" u="none" strike="noStrike" cap="none">
                <a:solidFill>
                  <a:schemeClr val="dk1"/>
                </a:solidFill>
                <a:latin typeface="Arial"/>
                <a:ea typeface="Arial"/>
                <a:cs typeface="Arial"/>
                <a:sym typeface="Arial"/>
              </a:defRPr>
            </a:lvl8pPr>
            <a:lvl9pPr marL="2914073" marR="0" lvl="8" indent="19049" algn="l" rtl="0">
              <a:lnSpc>
                <a:spcPct val="100000"/>
              </a:lnSpc>
              <a:spcBef>
                <a:spcPts val="300"/>
              </a:spcBef>
              <a:spcAft>
                <a:spcPts val="0"/>
              </a:spcAft>
              <a:buClr>
                <a:schemeClr val="dk1"/>
              </a:buClr>
              <a:buSzPct val="100000"/>
              <a:buFont typeface="Arial"/>
              <a:buChar char="»"/>
              <a:defRPr sz="1500" b="0" i="0" u="none" strike="noStrike" cap="none">
                <a:solidFill>
                  <a:schemeClr val="dk1"/>
                </a:solidFill>
                <a:latin typeface="Arial"/>
                <a:ea typeface="Arial"/>
                <a:cs typeface="Arial"/>
                <a:sym typeface="Arial"/>
              </a:defRPr>
            </a:lvl9pPr>
          </a:lstStyle>
          <a:p>
            <a:endParaRPr/>
          </a:p>
        </p:txBody>
      </p:sp>
      <p:sp>
        <p:nvSpPr>
          <p:cNvPr id="104" name="Shape 104"/>
          <p:cNvSpPr txBox="1">
            <a:spLocks noGrp="1"/>
          </p:cNvSpPr>
          <p:nvPr>
            <p:ph type="body" idx="16"/>
          </p:nvPr>
        </p:nvSpPr>
        <p:spPr>
          <a:xfrm>
            <a:off x="6607987" y="1406452"/>
            <a:ext cx="1821656" cy="1125140"/>
          </a:xfrm>
          <a:prstGeom prst="rect">
            <a:avLst/>
          </a:prstGeom>
          <a:noFill/>
          <a:ln>
            <a:noFill/>
          </a:ln>
        </p:spPr>
        <p:txBody>
          <a:bodyPr lIns="68556" tIns="68556" rIns="68556" bIns="68556" anchor="t" anchorCtr="0"/>
          <a:lstStyle>
            <a:lvl1pPr marL="257126" marR="0" lvl="0" indent="542818" algn="ctr" rtl="0">
              <a:lnSpc>
                <a:spcPct val="100000"/>
              </a:lnSpc>
              <a:spcBef>
                <a:spcPts val="1260"/>
              </a:spcBef>
              <a:spcAft>
                <a:spcPts val="0"/>
              </a:spcAft>
              <a:buClr>
                <a:schemeClr val="lt1"/>
              </a:buClr>
              <a:buSzPct val="100000"/>
              <a:buFont typeface="Bitter"/>
              <a:buChar char="•"/>
              <a:defRPr sz="6300" b="0" i="0" u="none" strike="noStrike" cap="none">
                <a:solidFill>
                  <a:srgbClr val="FFFFFF"/>
                </a:solidFill>
                <a:latin typeface="Bitter"/>
                <a:ea typeface="Bitter"/>
                <a:cs typeface="Bitter"/>
                <a:sym typeface="Bitter"/>
              </a:defRPr>
            </a:lvl1pPr>
            <a:lvl2pPr marL="557101" marR="0" lvl="1" indent="-23813" algn="l" rtl="0">
              <a:lnSpc>
                <a:spcPct val="100000"/>
              </a:lnSpc>
              <a:spcBef>
                <a:spcPts val="300"/>
              </a:spcBef>
              <a:spcAft>
                <a:spcPts val="0"/>
              </a:spcAft>
              <a:buClr>
                <a:srgbClr val="009FBA"/>
              </a:buClr>
              <a:buSzPct val="100000"/>
              <a:buFont typeface="Verdana"/>
              <a:buChar char="•"/>
              <a:defRPr sz="1500" b="1" i="0" u="none" strike="noStrike" cap="none">
                <a:solidFill>
                  <a:srgbClr val="0F5494"/>
                </a:solidFill>
                <a:latin typeface="Verdana"/>
                <a:ea typeface="Verdana"/>
                <a:cs typeface="Verdana"/>
                <a:sym typeface="Verdana"/>
              </a:defRPr>
            </a:lvl2pPr>
            <a:lvl3pPr marL="857081" marR="0" lvl="2" indent="-171418" algn="l" rtl="0">
              <a:lnSpc>
                <a:spcPct val="100000"/>
              </a:lnSpc>
              <a:spcBef>
                <a:spcPts val="210"/>
              </a:spcBef>
              <a:spcAft>
                <a:spcPts val="0"/>
              </a:spcAft>
              <a:buClr>
                <a:srgbClr val="0F5494"/>
              </a:buClr>
              <a:buFont typeface="Verdana"/>
              <a:buNone/>
              <a:defRPr sz="1100" b="0" i="0" u="none" strike="noStrike" cap="none">
                <a:solidFill>
                  <a:srgbClr val="0F5494"/>
                </a:solidFill>
                <a:latin typeface="Verdana"/>
                <a:ea typeface="Verdana"/>
                <a:cs typeface="Verdana"/>
                <a:sym typeface="Verdana"/>
              </a:defRPr>
            </a:lvl3pPr>
            <a:lvl4pPr marL="1199910" marR="0" lvl="3" indent="19049" algn="l" rtl="0">
              <a:lnSpc>
                <a:spcPct val="100000"/>
              </a:lnSpc>
              <a:spcBef>
                <a:spcPts val="300"/>
              </a:spcBef>
              <a:spcAft>
                <a:spcPts val="0"/>
              </a:spcAft>
              <a:buClr>
                <a:schemeClr val="dk1"/>
              </a:buClr>
              <a:buSzPct val="100000"/>
              <a:buFont typeface="Arial"/>
              <a:buChar char="–"/>
              <a:defRPr sz="1500" b="0" i="0" u="none" strike="noStrike" cap="none">
                <a:solidFill>
                  <a:schemeClr val="dk1"/>
                </a:solidFill>
                <a:latin typeface="Arial"/>
                <a:ea typeface="Arial"/>
                <a:cs typeface="Arial"/>
                <a:sym typeface="Arial"/>
              </a:defRPr>
            </a:lvl4pPr>
            <a:lvl5pPr marL="1542740" marR="0" lvl="4" indent="19049" algn="l" rtl="0">
              <a:lnSpc>
                <a:spcPct val="100000"/>
              </a:lnSpc>
              <a:spcBef>
                <a:spcPts val="300"/>
              </a:spcBef>
              <a:spcAft>
                <a:spcPts val="0"/>
              </a:spcAft>
              <a:buClr>
                <a:schemeClr val="dk1"/>
              </a:buClr>
              <a:buSzPct val="100000"/>
              <a:buFont typeface="Arial"/>
              <a:buChar char="»"/>
              <a:defRPr sz="1500" b="0" i="0" u="none" strike="noStrike" cap="none">
                <a:solidFill>
                  <a:schemeClr val="dk1"/>
                </a:solidFill>
                <a:latin typeface="Arial"/>
                <a:ea typeface="Arial"/>
                <a:cs typeface="Arial"/>
                <a:sym typeface="Arial"/>
              </a:defRPr>
            </a:lvl5pPr>
            <a:lvl6pPr marL="1885574" marR="0" lvl="5" indent="19049" algn="l" rtl="0">
              <a:lnSpc>
                <a:spcPct val="100000"/>
              </a:lnSpc>
              <a:spcBef>
                <a:spcPts val="300"/>
              </a:spcBef>
              <a:spcAft>
                <a:spcPts val="0"/>
              </a:spcAft>
              <a:buClr>
                <a:schemeClr val="dk1"/>
              </a:buClr>
              <a:buSzPct val="100000"/>
              <a:buFont typeface="Arial"/>
              <a:buChar char="»"/>
              <a:defRPr sz="1500" b="0" i="0" u="none" strike="noStrike" cap="none">
                <a:solidFill>
                  <a:schemeClr val="dk1"/>
                </a:solidFill>
                <a:latin typeface="Arial"/>
                <a:ea typeface="Arial"/>
                <a:cs typeface="Arial"/>
                <a:sym typeface="Arial"/>
              </a:defRPr>
            </a:lvl6pPr>
            <a:lvl7pPr marL="2228406" marR="0" lvl="6" indent="19049" algn="l" rtl="0">
              <a:lnSpc>
                <a:spcPct val="100000"/>
              </a:lnSpc>
              <a:spcBef>
                <a:spcPts val="300"/>
              </a:spcBef>
              <a:spcAft>
                <a:spcPts val="0"/>
              </a:spcAft>
              <a:buClr>
                <a:schemeClr val="dk1"/>
              </a:buClr>
              <a:buSzPct val="100000"/>
              <a:buFont typeface="Arial"/>
              <a:buChar char="»"/>
              <a:defRPr sz="1500" b="0" i="0" u="none" strike="noStrike" cap="none">
                <a:solidFill>
                  <a:schemeClr val="dk1"/>
                </a:solidFill>
                <a:latin typeface="Arial"/>
                <a:ea typeface="Arial"/>
                <a:cs typeface="Arial"/>
                <a:sym typeface="Arial"/>
              </a:defRPr>
            </a:lvl7pPr>
            <a:lvl8pPr marL="2571238" marR="0" lvl="7" indent="19049" algn="l" rtl="0">
              <a:lnSpc>
                <a:spcPct val="100000"/>
              </a:lnSpc>
              <a:spcBef>
                <a:spcPts val="300"/>
              </a:spcBef>
              <a:spcAft>
                <a:spcPts val="0"/>
              </a:spcAft>
              <a:buClr>
                <a:schemeClr val="dk1"/>
              </a:buClr>
              <a:buSzPct val="100000"/>
              <a:buFont typeface="Arial"/>
              <a:buChar char="»"/>
              <a:defRPr sz="1500" b="0" i="0" u="none" strike="noStrike" cap="none">
                <a:solidFill>
                  <a:schemeClr val="dk1"/>
                </a:solidFill>
                <a:latin typeface="Arial"/>
                <a:ea typeface="Arial"/>
                <a:cs typeface="Arial"/>
                <a:sym typeface="Arial"/>
              </a:defRPr>
            </a:lvl8pPr>
            <a:lvl9pPr marL="2914073" marR="0" lvl="8" indent="19049" algn="l" rtl="0">
              <a:lnSpc>
                <a:spcPct val="100000"/>
              </a:lnSpc>
              <a:spcBef>
                <a:spcPts val="300"/>
              </a:spcBef>
              <a:spcAft>
                <a:spcPts val="0"/>
              </a:spcAft>
              <a:buClr>
                <a:schemeClr val="dk1"/>
              </a:buClr>
              <a:buSzPct val="100000"/>
              <a:buFont typeface="Arial"/>
              <a:buChar char="»"/>
              <a:defRPr sz="1500" b="0" i="0" u="none" strike="noStrike" cap="none">
                <a:solidFill>
                  <a:schemeClr val="dk1"/>
                </a:solidFill>
                <a:latin typeface="Arial"/>
                <a:ea typeface="Arial"/>
                <a:cs typeface="Arial"/>
                <a:sym typeface="Arial"/>
              </a:defRPr>
            </a:lvl9pPr>
          </a:lstStyle>
          <a:p>
            <a:endParaRPr/>
          </a:p>
        </p:txBody>
      </p:sp>
    </p:spTree>
    <p:extLst>
      <p:ext uri="{BB962C8B-B14F-4D97-AF65-F5344CB8AC3E}">
        <p14:creationId xmlns:p14="http://schemas.microsoft.com/office/powerpoint/2010/main" val="160291835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cSld name="3_Title Slide">
    <p:spTree>
      <p:nvGrpSpPr>
        <p:cNvPr id="1" name="Shape 105"/>
        <p:cNvGrpSpPr/>
        <p:nvPr/>
      </p:nvGrpSpPr>
      <p:grpSpPr>
        <a:xfrm>
          <a:off x="0" y="0"/>
          <a:ext cx="0" cy="0"/>
          <a:chOff x="0" y="0"/>
          <a:chExt cx="0" cy="0"/>
        </a:xfrm>
      </p:grpSpPr>
      <p:pic>
        <p:nvPicPr>
          <p:cNvPr id="106" name="Shape 106" descr="JRC_Slides_Footer.png"/>
          <p:cNvPicPr preferRelativeResize="0"/>
          <p:nvPr/>
        </p:nvPicPr>
        <p:blipFill rotWithShape="1">
          <a:blip r:embed="rId2" cstate="screen">
            <a:alphaModFix/>
            <a:extLst>
              <a:ext uri="{28A0092B-C50C-407E-A947-70E740481C1C}">
                <a14:useLocalDpi xmlns:a14="http://schemas.microsoft.com/office/drawing/2010/main" val="0"/>
              </a:ext>
            </a:extLst>
          </a:blip>
          <a:srcRect/>
          <a:stretch/>
        </p:blipFill>
        <p:spPr>
          <a:xfrm>
            <a:off x="4265628" y="4845886"/>
            <a:ext cx="612773" cy="297655"/>
          </a:xfrm>
          <a:prstGeom prst="rect">
            <a:avLst/>
          </a:prstGeom>
          <a:noFill/>
          <a:ln>
            <a:noFill/>
          </a:ln>
        </p:spPr>
      </p:pic>
      <p:sp>
        <p:nvSpPr>
          <p:cNvPr id="107" name="Shape 107"/>
          <p:cNvSpPr/>
          <p:nvPr/>
        </p:nvSpPr>
        <p:spPr>
          <a:xfrm>
            <a:off x="0" y="1"/>
            <a:ext cx="9144000" cy="717946"/>
          </a:xfrm>
          <a:prstGeom prst="rect">
            <a:avLst/>
          </a:prstGeom>
          <a:solidFill>
            <a:srgbClr val="37ACDE"/>
          </a:solidFill>
          <a:ln w="9525" cap="flat" cmpd="sng">
            <a:solidFill>
              <a:srgbClr val="37ACDE"/>
            </a:solidFill>
            <a:prstDash val="solid"/>
            <a:round/>
            <a:headEnd type="none" w="med" len="med"/>
            <a:tailEnd type="none" w="med" len="med"/>
          </a:ln>
        </p:spPr>
        <p:txBody>
          <a:bodyPr lIns="68556" tIns="34274" rIns="68556" bIns="34274" anchor="ctr" anchorCtr="0">
            <a:noAutofit/>
          </a:bodyPr>
          <a:lstStyle/>
          <a:p>
            <a:pPr algn="ctr" defTabSz="685664" fontAlgn="auto">
              <a:spcBef>
                <a:spcPts val="0"/>
              </a:spcBef>
              <a:spcAft>
                <a:spcPts val="0"/>
              </a:spcAft>
            </a:pPr>
            <a:endParaRPr sz="1400" b="0">
              <a:solidFill>
                <a:srgbClr val="FFFFFF"/>
              </a:solidFill>
              <a:latin typeface="Verdana"/>
              <a:ea typeface="Verdana"/>
              <a:cs typeface="Verdana"/>
              <a:sym typeface="Verdana"/>
            </a:endParaRPr>
          </a:p>
        </p:txBody>
      </p:sp>
      <p:pic>
        <p:nvPicPr>
          <p:cNvPr id="108" name="Shape 108" descr="JRC_Slides_Logo_EN.png"/>
          <p:cNvPicPr preferRelativeResize="0"/>
          <p:nvPr/>
        </p:nvPicPr>
        <p:blipFill rotWithShape="1">
          <a:blip r:embed="rId3" cstate="screen">
            <a:alphaModFix/>
            <a:extLst>
              <a:ext uri="{28A0092B-C50C-407E-A947-70E740481C1C}">
                <a14:useLocalDpi xmlns:a14="http://schemas.microsoft.com/office/drawing/2010/main" val="0"/>
              </a:ext>
            </a:extLst>
          </a:blip>
          <a:srcRect/>
          <a:stretch/>
        </p:blipFill>
        <p:spPr>
          <a:xfrm>
            <a:off x="3971929" y="194100"/>
            <a:ext cx="1435100" cy="750094"/>
          </a:xfrm>
          <a:prstGeom prst="rect">
            <a:avLst/>
          </a:prstGeom>
          <a:noFill/>
          <a:ln>
            <a:noFill/>
          </a:ln>
        </p:spPr>
      </p:pic>
      <p:sp>
        <p:nvSpPr>
          <p:cNvPr id="109" name="Shape 109"/>
          <p:cNvSpPr txBox="1">
            <a:spLocks noGrp="1"/>
          </p:cNvSpPr>
          <p:nvPr>
            <p:ph type="title"/>
          </p:nvPr>
        </p:nvSpPr>
        <p:spPr>
          <a:xfrm>
            <a:off x="637227" y="1209192"/>
            <a:ext cx="7869599" cy="323165"/>
          </a:xfrm>
          <a:prstGeom prst="rect">
            <a:avLst/>
          </a:prstGeom>
          <a:noFill/>
          <a:ln>
            <a:noFill/>
          </a:ln>
        </p:spPr>
        <p:txBody>
          <a:bodyPr lIns="68556" tIns="68556" rIns="68556" bIns="68556" anchor="t" anchorCtr="0"/>
          <a:lstStyle>
            <a:lvl1pPr marL="0" marR="0" lvl="0" indent="0" algn="l" rtl="0">
              <a:lnSpc>
                <a:spcPct val="100000"/>
              </a:lnSpc>
              <a:spcBef>
                <a:spcPts val="0"/>
              </a:spcBef>
              <a:spcAft>
                <a:spcPts val="0"/>
              </a:spcAft>
              <a:buClr>
                <a:srgbClr val="0F5494"/>
              </a:buClr>
              <a:buFont typeface="Verdana"/>
              <a:buNone/>
              <a:defRPr sz="1800" b="1" i="0" u="none" strike="noStrike" cap="none">
                <a:solidFill>
                  <a:srgbClr val="0F5494"/>
                </a:solidFill>
                <a:latin typeface="Verdana"/>
                <a:ea typeface="Verdana"/>
                <a:cs typeface="Verdana"/>
                <a:sym typeface="Verdana"/>
              </a:defRPr>
            </a:lvl1pPr>
            <a:lvl2pPr marL="269033" marR="0" lvl="1" indent="-2381" algn="l" rtl="0">
              <a:spcBef>
                <a:spcPts val="0"/>
              </a:spcBef>
              <a:spcAft>
                <a:spcPts val="0"/>
              </a:spcAft>
              <a:buClr>
                <a:srgbClr val="0F5494"/>
              </a:buClr>
              <a:buFont typeface="Verdana"/>
              <a:buNone/>
              <a:defRPr sz="2300" b="1" i="0" u="none" strike="noStrike" cap="none">
                <a:solidFill>
                  <a:srgbClr val="0F5494"/>
                </a:solidFill>
                <a:latin typeface="Verdana"/>
                <a:ea typeface="Verdana"/>
                <a:cs typeface="Verdana"/>
                <a:sym typeface="Verdana"/>
              </a:defRPr>
            </a:lvl2pPr>
            <a:lvl3pPr marL="269033" marR="0" lvl="2" indent="-2381" algn="l" rtl="0">
              <a:spcBef>
                <a:spcPts val="0"/>
              </a:spcBef>
              <a:spcAft>
                <a:spcPts val="0"/>
              </a:spcAft>
              <a:buClr>
                <a:srgbClr val="0F5494"/>
              </a:buClr>
              <a:buFont typeface="Verdana"/>
              <a:buNone/>
              <a:defRPr sz="2300" b="1" i="0" u="none" strike="noStrike" cap="none">
                <a:solidFill>
                  <a:srgbClr val="0F5494"/>
                </a:solidFill>
                <a:latin typeface="Verdana"/>
                <a:ea typeface="Verdana"/>
                <a:cs typeface="Verdana"/>
                <a:sym typeface="Verdana"/>
              </a:defRPr>
            </a:lvl3pPr>
            <a:lvl4pPr marL="269033" marR="0" lvl="3" indent="-2381" algn="l" rtl="0">
              <a:spcBef>
                <a:spcPts val="0"/>
              </a:spcBef>
              <a:spcAft>
                <a:spcPts val="0"/>
              </a:spcAft>
              <a:buClr>
                <a:srgbClr val="0F5494"/>
              </a:buClr>
              <a:buFont typeface="Verdana"/>
              <a:buNone/>
              <a:defRPr sz="2300" b="1" i="0" u="none" strike="noStrike" cap="none">
                <a:solidFill>
                  <a:srgbClr val="0F5494"/>
                </a:solidFill>
                <a:latin typeface="Verdana"/>
                <a:ea typeface="Verdana"/>
                <a:cs typeface="Verdana"/>
                <a:sym typeface="Verdana"/>
              </a:defRPr>
            </a:lvl4pPr>
            <a:lvl5pPr marL="269033" marR="0" lvl="4" indent="-2381" algn="l" rtl="0">
              <a:spcBef>
                <a:spcPts val="0"/>
              </a:spcBef>
              <a:spcAft>
                <a:spcPts val="0"/>
              </a:spcAft>
              <a:buClr>
                <a:srgbClr val="0F5494"/>
              </a:buClr>
              <a:buFont typeface="Verdana"/>
              <a:buNone/>
              <a:defRPr sz="2300" b="1" i="0" u="none" strike="noStrike" cap="none">
                <a:solidFill>
                  <a:srgbClr val="0F5494"/>
                </a:solidFill>
                <a:latin typeface="Verdana"/>
                <a:ea typeface="Verdana"/>
                <a:cs typeface="Verdana"/>
                <a:sym typeface="Verdana"/>
              </a:defRPr>
            </a:lvl5pPr>
            <a:lvl6pPr marL="611861" marR="0" lvl="5" indent="-2381" algn="l" rtl="0">
              <a:spcBef>
                <a:spcPts val="0"/>
              </a:spcBef>
              <a:spcAft>
                <a:spcPts val="0"/>
              </a:spcAft>
              <a:buClr>
                <a:srgbClr val="0F5494"/>
              </a:buClr>
              <a:buFont typeface="Verdana"/>
              <a:buNone/>
              <a:defRPr sz="2300" b="1" i="0" u="none" strike="noStrike" cap="none">
                <a:solidFill>
                  <a:srgbClr val="0F5494"/>
                </a:solidFill>
                <a:latin typeface="Verdana"/>
                <a:ea typeface="Verdana"/>
                <a:cs typeface="Verdana"/>
                <a:sym typeface="Verdana"/>
              </a:defRPr>
            </a:lvl6pPr>
            <a:lvl7pPr marL="954689" marR="0" lvl="6" indent="-2381" algn="l" rtl="0">
              <a:spcBef>
                <a:spcPts val="0"/>
              </a:spcBef>
              <a:spcAft>
                <a:spcPts val="0"/>
              </a:spcAft>
              <a:buClr>
                <a:srgbClr val="0F5494"/>
              </a:buClr>
              <a:buFont typeface="Verdana"/>
              <a:buNone/>
              <a:defRPr sz="2300" b="1" i="0" u="none" strike="noStrike" cap="none">
                <a:solidFill>
                  <a:srgbClr val="0F5494"/>
                </a:solidFill>
                <a:latin typeface="Verdana"/>
                <a:ea typeface="Verdana"/>
                <a:cs typeface="Verdana"/>
                <a:sym typeface="Verdana"/>
              </a:defRPr>
            </a:lvl7pPr>
            <a:lvl8pPr marL="1297517" marR="0" lvl="7" indent="-2381" algn="l" rtl="0">
              <a:spcBef>
                <a:spcPts val="0"/>
              </a:spcBef>
              <a:spcAft>
                <a:spcPts val="0"/>
              </a:spcAft>
              <a:buClr>
                <a:srgbClr val="0F5494"/>
              </a:buClr>
              <a:buFont typeface="Verdana"/>
              <a:buNone/>
              <a:defRPr sz="2300" b="1" i="0" u="none" strike="noStrike" cap="none">
                <a:solidFill>
                  <a:srgbClr val="0F5494"/>
                </a:solidFill>
                <a:latin typeface="Verdana"/>
                <a:ea typeface="Verdana"/>
                <a:cs typeface="Verdana"/>
                <a:sym typeface="Verdana"/>
              </a:defRPr>
            </a:lvl8pPr>
            <a:lvl9pPr marL="1640353" marR="0" lvl="8" indent="-2381" algn="l" rtl="0">
              <a:spcBef>
                <a:spcPts val="0"/>
              </a:spcBef>
              <a:spcAft>
                <a:spcPts val="0"/>
              </a:spcAft>
              <a:buClr>
                <a:srgbClr val="0F5494"/>
              </a:buClr>
              <a:buFont typeface="Verdana"/>
              <a:buNone/>
              <a:defRPr sz="2300" b="1" i="0" u="none" strike="noStrike" cap="none">
                <a:solidFill>
                  <a:srgbClr val="0F5494"/>
                </a:solidFill>
                <a:latin typeface="Verdana"/>
                <a:ea typeface="Verdana"/>
                <a:cs typeface="Verdana"/>
                <a:sym typeface="Verdana"/>
              </a:defRPr>
            </a:lvl9pPr>
          </a:lstStyle>
          <a:p>
            <a:endParaRPr/>
          </a:p>
        </p:txBody>
      </p:sp>
      <p:sp>
        <p:nvSpPr>
          <p:cNvPr id="110" name="Shape 110"/>
          <p:cNvSpPr txBox="1">
            <a:spLocks noGrp="1"/>
          </p:cNvSpPr>
          <p:nvPr>
            <p:ph type="body" idx="1"/>
          </p:nvPr>
        </p:nvSpPr>
        <p:spPr>
          <a:xfrm>
            <a:off x="637227" y="1812190"/>
            <a:ext cx="7869599" cy="230833"/>
          </a:xfrm>
          <a:prstGeom prst="rect">
            <a:avLst/>
          </a:prstGeom>
          <a:noFill/>
          <a:ln>
            <a:noFill/>
          </a:ln>
        </p:spPr>
        <p:txBody>
          <a:bodyPr lIns="68556" tIns="68556" rIns="68556" bIns="68556" anchor="t" anchorCtr="0"/>
          <a:lstStyle>
            <a:lvl1pPr marL="257126" marR="0" lvl="0" indent="-28574" algn="r" rtl="0">
              <a:lnSpc>
                <a:spcPct val="100000"/>
              </a:lnSpc>
              <a:spcBef>
                <a:spcPts val="360"/>
              </a:spcBef>
              <a:spcAft>
                <a:spcPts val="0"/>
              </a:spcAft>
              <a:buClr>
                <a:schemeClr val="lt1"/>
              </a:buClr>
              <a:buSzPct val="100000"/>
              <a:buFont typeface="Verdana"/>
              <a:buChar char="•"/>
              <a:defRPr sz="1800" b="0" i="1" u="none" strike="noStrike" cap="none">
                <a:solidFill>
                  <a:srgbClr val="0F5494"/>
                </a:solidFill>
                <a:latin typeface="Verdana"/>
                <a:ea typeface="Verdana"/>
                <a:cs typeface="Verdana"/>
                <a:sym typeface="Verdana"/>
              </a:defRPr>
            </a:lvl1pPr>
            <a:lvl2pPr marL="171418" marR="0" lvl="1" indent="0" algn="l" rtl="0">
              <a:lnSpc>
                <a:spcPct val="100000"/>
              </a:lnSpc>
              <a:spcBef>
                <a:spcPts val="270"/>
              </a:spcBef>
              <a:spcAft>
                <a:spcPts val="0"/>
              </a:spcAft>
              <a:buClr>
                <a:srgbClr val="009FBA"/>
              </a:buClr>
              <a:buSzPct val="100000"/>
              <a:buFont typeface="Noto Sans Symbols"/>
              <a:buChar char="▪"/>
              <a:defRPr sz="1400" b="0" i="0" u="none" strike="noStrike" cap="none">
                <a:solidFill>
                  <a:srgbClr val="0F5494"/>
                </a:solidFill>
                <a:latin typeface="Verdana"/>
                <a:ea typeface="Verdana"/>
                <a:cs typeface="Verdana"/>
                <a:sym typeface="Verdana"/>
              </a:defRPr>
            </a:lvl2pPr>
            <a:lvl3pPr marL="342830" marR="0" lvl="2" indent="-19049" algn="l" rtl="0">
              <a:lnSpc>
                <a:spcPct val="100000"/>
              </a:lnSpc>
              <a:spcBef>
                <a:spcPts val="240"/>
              </a:spcBef>
              <a:spcAft>
                <a:spcPts val="0"/>
              </a:spcAft>
              <a:buClr>
                <a:srgbClr val="37ACDE"/>
              </a:buClr>
              <a:buSzPct val="100000"/>
              <a:buFont typeface="Verdana"/>
              <a:buChar char="•"/>
              <a:defRPr sz="1200" b="0" i="0" u="none" strike="noStrike" cap="none">
                <a:solidFill>
                  <a:srgbClr val="0F5494"/>
                </a:solidFill>
                <a:latin typeface="Verdana"/>
                <a:ea typeface="Verdana"/>
                <a:cs typeface="Verdana"/>
                <a:sym typeface="Verdana"/>
              </a:defRPr>
            </a:lvl3pPr>
            <a:lvl4pPr marL="514253" marR="0" lvl="3" indent="-19049" algn="l" rtl="0">
              <a:lnSpc>
                <a:spcPct val="150000"/>
              </a:lnSpc>
              <a:spcBef>
                <a:spcPts val="0"/>
              </a:spcBef>
              <a:spcAft>
                <a:spcPts val="0"/>
              </a:spcAft>
              <a:buClr>
                <a:srgbClr val="37ACDE"/>
              </a:buClr>
              <a:buSzPct val="100000"/>
              <a:buFont typeface="Arial"/>
              <a:buChar char="•"/>
              <a:defRPr sz="1200" b="0" i="0" u="none" strike="noStrike" cap="none">
                <a:solidFill>
                  <a:srgbClr val="004494"/>
                </a:solidFill>
                <a:latin typeface="Verdana"/>
                <a:ea typeface="Verdana"/>
                <a:cs typeface="Verdana"/>
                <a:sym typeface="Verdana"/>
              </a:defRPr>
            </a:lvl4pPr>
            <a:lvl5pPr marL="685664" marR="0" lvl="4" indent="-19049" algn="l" rtl="0">
              <a:lnSpc>
                <a:spcPct val="150000"/>
              </a:lnSpc>
              <a:spcBef>
                <a:spcPts val="0"/>
              </a:spcBef>
              <a:spcAft>
                <a:spcPts val="0"/>
              </a:spcAft>
              <a:buClr>
                <a:srgbClr val="37ACDE"/>
              </a:buClr>
              <a:buSzPct val="100000"/>
              <a:buFont typeface="Verdana"/>
              <a:buChar char="–"/>
              <a:defRPr sz="1200" b="0" i="0" u="none" strike="noStrike" cap="none">
                <a:solidFill>
                  <a:srgbClr val="004494"/>
                </a:solidFill>
                <a:latin typeface="Verdana"/>
                <a:ea typeface="Verdana"/>
                <a:cs typeface="Verdana"/>
                <a:sym typeface="Verdana"/>
              </a:defRPr>
            </a:lvl5pPr>
            <a:lvl6pPr marL="1885574" marR="0" lvl="5" indent="19049" algn="l" rtl="0">
              <a:lnSpc>
                <a:spcPct val="100000"/>
              </a:lnSpc>
              <a:spcBef>
                <a:spcPts val="300"/>
              </a:spcBef>
              <a:spcAft>
                <a:spcPts val="0"/>
              </a:spcAft>
              <a:buClr>
                <a:schemeClr val="dk1"/>
              </a:buClr>
              <a:buSzPct val="100000"/>
              <a:buFont typeface="Arial"/>
              <a:buChar char="»"/>
              <a:defRPr sz="1500" b="0" i="0" u="none" strike="noStrike" cap="none">
                <a:solidFill>
                  <a:schemeClr val="dk1"/>
                </a:solidFill>
                <a:latin typeface="Arial"/>
                <a:ea typeface="Arial"/>
                <a:cs typeface="Arial"/>
                <a:sym typeface="Arial"/>
              </a:defRPr>
            </a:lvl6pPr>
            <a:lvl7pPr marL="2228406" marR="0" lvl="6" indent="19049" algn="l" rtl="0">
              <a:lnSpc>
                <a:spcPct val="100000"/>
              </a:lnSpc>
              <a:spcBef>
                <a:spcPts val="300"/>
              </a:spcBef>
              <a:spcAft>
                <a:spcPts val="0"/>
              </a:spcAft>
              <a:buClr>
                <a:schemeClr val="dk1"/>
              </a:buClr>
              <a:buSzPct val="100000"/>
              <a:buFont typeface="Arial"/>
              <a:buChar char="»"/>
              <a:defRPr sz="1500" b="0" i="0" u="none" strike="noStrike" cap="none">
                <a:solidFill>
                  <a:schemeClr val="dk1"/>
                </a:solidFill>
                <a:latin typeface="Arial"/>
                <a:ea typeface="Arial"/>
                <a:cs typeface="Arial"/>
                <a:sym typeface="Arial"/>
              </a:defRPr>
            </a:lvl7pPr>
            <a:lvl8pPr marL="2571238" marR="0" lvl="7" indent="19049" algn="l" rtl="0">
              <a:lnSpc>
                <a:spcPct val="100000"/>
              </a:lnSpc>
              <a:spcBef>
                <a:spcPts val="300"/>
              </a:spcBef>
              <a:spcAft>
                <a:spcPts val="0"/>
              </a:spcAft>
              <a:buClr>
                <a:schemeClr val="dk1"/>
              </a:buClr>
              <a:buSzPct val="100000"/>
              <a:buFont typeface="Arial"/>
              <a:buChar char="»"/>
              <a:defRPr sz="1500" b="0" i="0" u="none" strike="noStrike" cap="none">
                <a:solidFill>
                  <a:schemeClr val="dk1"/>
                </a:solidFill>
                <a:latin typeface="Arial"/>
                <a:ea typeface="Arial"/>
                <a:cs typeface="Arial"/>
                <a:sym typeface="Arial"/>
              </a:defRPr>
            </a:lvl8pPr>
            <a:lvl9pPr marL="2914073" marR="0" lvl="8" indent="19049" algn="l" rtl="0">
              <a:lnSpc>
                <a:spcPct val="100000"/>
              </a:lnSpc>
              <a:spcBef>
                <a:spcPts val="300"/>
              </a:spcBef>
              <a:spcAft>
                <a:spcPts val="0"/>
              </a:spcAft>
              <a:buClr>
                <a:schemeClr val="dk1"/>
              </a:buClr>
              <a:buSzPct val="100000"/>
              <a:buFont typeface="Arial"/>
              <a:buChar char="»"/>
              <a:defRPr sz="1500" b="0" i="0" u="none" strike="noStrike" cap="none">
                <a:solidFill>
                  <a:schemeClr val="dk1"/>
                </a:solidFill>
                <a:latin typeface="Arial"/>
                <a:ea typeface="Arial"/>
                <a:cs typeface="Arial"/>
                <a:sym typeface="Arial"/>
              </a:defRPr>
            </a:lvl9pPr>
          </a:lstStyle>
          <a:p>
            <a:endParaRPr/>
          </a:p>
        </p:txBody>
      </p:sp>
    </p:spTree>
    <p:extLst>
      <p:ext uri="{BB962C8B-B14F-4D97-AF65-F5344CB8AC3E}">
        <p14:creationId xmlns:p14="http://schemas.microsoft.com/office/powerpoint/2010/main" val="206281064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cSld name="2_Title and Content">
    <p:bg>
      <p:bgPr>
        <a:blipFill rotWithShape="1">
          <a:blip r:embed="rId2">
            <a:alphaModFix/>
            <a:extLst>
              <a:ext uri="{28A0092B-C50C-407E-A947-70E740481C1C}">
                <a14:useLocalDpi xmlns:a14="http://schemas.microsoft.com/office/drawing/2010/main" val="0"/>
              </a:ext>
            </a:extLst>
          </a:blip>
          <a:stretch>
            <a:fillRect/>
          </a:stretch>
        </a:blipFill>
        <a:effectLst/>
      </p:bgPr>
    </p:bg>
    <p:spTree>
      <p:nvGrpSpPr>
        <p:cNvPr id="1" name="Shape 117"/>
        <p:cNvGrpSpPr/>
        <p:nvPr/>
      </p:nvGrpSpPr>
      <p:grpSpPr>
        <a:xfrm>
          <a:off x="0" y="0"/>
          <a:ext cx="0" cy="0"/>
          <a:chOff x="0" y="0"/>
          <a:chExt cx="0" cy="0"/>
        </a:xfrm>
      </p:grpSpPr>
      <p:sp>
        <p:nvSpPr>
          <p:cNvPr id="118" name="Shape 118"/>
          <p:cNvSpPr txBox="1">
            <a:spLocks noGrp="1"/>
          </p:cNvSpPr>
          <p:nvPr>
            <p:ph type="title"/>
          </p:nvPr>
        </p:nvSpPr>
        <p:spPr>
          <a:xfrm>
            <a:off x="710238" y="479428"/>
            <a:ext cx="7805135" cy="788623"/>
          </a:xfrm>
          <a:prstGeom prst="rect">
            <a:avLst/>
          </a:prstGeom>
          <a:noFill/>
          <a:ln>
            <a:noFill/>
          </a:ln>
        </p:spPr>
        <p:txBody>
          <a:bodyPr lIns="68556" tIns="68556" rIns="68556" bIns="68556" anchor="t" anchorCtr="0"/>
          <a:lstStyle>
            <a:lvl1pPr marL="0" marR="0" lvl="0" indent="0" algn="l" rtl="0">
              <a:lnSpc>
                <a:spcPct val="100000"/>
              </a:lnSpc>
              <a:spcBef>
                <a:spcPts val="0"/>
              </a:spcBef>
              <a:spcAft>
                <a:spcPts val="0"/>
              </a:spcAft>
              <a:buClr>
                <a:schemeClr val="dk1"/>
              </a:buClr>
              <a:buFont typeface="Arial"/>
              <a:buNone/>
              <a:defRPr sz="2400" b="1" i="0" u="none" strike="noStrike" cap="none">
                <a:solidFill>
                  <a:schemeClr val="dk1"/>
                </a:solidFill>
                <a:latin typeface="Arial"/>
                <a:ea typeface="Arial"/>
                <a:cs typeface="Arial"/>
                <a:sym typeface="Arial"/>
              </a:defRPr>
            </a:lvl1pPr>
            <a:lvl2pPr lvl="1" indent="0">
              <a:spcBef>
                <a:spcPts val="0"/>
              </a:spcBef>
              <a:buNone/>
              <a:defRPr sz="1400"/>
            </a:lvl2pPr>
            <a:lvl3pPr lvl="2" indent="0">
              <a:spcBef>
                <a:spcPts val="0"/>
              </a:spcBef>
              <a:buNone/>
              <a:defRPr sz="1400"/>
            </a:lvl3pPr>
            <a:lvl4pPr lvl="3" indent="0">
              <a:spcBef>
                <a:spcPts val="0"/>
              </a:spcBef>
              <a:buNone/>
              <a:defRPr sz="1400"/>
            </a:lvl4pPr>
            <a:lvl5pPr lvl="4" indent="0">
              <a:spcBef>
                <a:spcPts val="0"/>
              </a:spcBef>
              <a:buNone/>
              <a:defRPr sz="1400"/>
            </a:lvl5pPr>
            <a:lvl6pPr lvl="5" indent="0">
              <a:spcBef>
                <a:spcPts val="0"/>
              </a:spcBef>
              <a:buNone/>
              <a:defRPr sz="1400"/>
            </a:lvl6pPr>
            <a:lvl7pPr lvl="6" indent="0">
              <a:spcBef>
                <a:spcPts val="0"/>
              </a:spcBef>
              <a:buNone/>
              <a:defRPr sz="1400"/>
            </a:lvl7pPr>
            <a:lvl8pPr lvl="7" indent="0">
              <a:spcBef>
                <a:spcPts val="0"/>
              </a:spcBef>
              <a:buNone/>
              <a:defRPr sz="1400"/>
            </a:lvl8pPr>
            <a:lvl9pPr lvl="8" indent="0">
              <a:spcBef>
                <a:spcPts val="0"/>
              </a:spcBef>
              <a:buNone/>
              <a:defRPr sz="1400"/>
            </a:lvl9pPr>
          </a:lstStyle>
          <a:p>
            <a:endParaRPr/>
          </a:p>
        </p:txBody>
      </p:sp>
      <p:sp>
        <p:nvSpPr>
          <p:cNvPr id="119" name="Shape 119"/>
          <p:cNvSpPr txBox="1">
            <a:spLocks noGrp="1"/>
          </p:cNvSpPr>
          <p:nvPr>
            <p:ph type="body" idx="1"/>
          </p:nvPr>
        </p:nvSpPr>
        <p:spPr>
          <a:xfrm>
            <a:off x="710238" y="1369233"/>
            <a:ext cx="7805135" cy="3151735"/>
          </a:xfrm>
          <a:prstGeom prst="rect">
            <a:avLst/>
          </a:prstGeom>
          <a:noFill/>
          <a:ln>
            <a:noFill/>
          </a:ln>
        </p:spPr>
        <p:txBody>
          <a:bodyPr lIns="68556" tIns="68556" rIns="68556" bIns="68556" anchor="t" anchorCtr="0"/>
          <a:lstStyle>
            <a:lvl1pPr marL="0" marR="0" lvl="0" indent="0" algn="l" rtl="0">
              <a:lnSpc>
                <a:spcPct val="100000"/>
              </a:lnSpc>
              <a:spcBef>
                <a:spcPts val="0"/>
              </a:spcBef>
              <a:spcAft>
                <a:spcPts val="0"/>
              </a:spcAft>
              <a:buClr>
                <a:schemeClr val="dk1"/>
              </a:buClr>
              <a:buFont typeface="Arial"/>
              <a:buNone/>
              <a:defRPr sz="1100" b="0" i="0" u="none" strike="noStrike" cap="none">
                <a:solidFill>
                  <a:schemeClr val="dk1"/>
                </a:solidFill>
                <a:latin typeface="Arial"/>
                <a:ea typeface="Arial"/>
                <a:cs typeface="Arial"/>
                <a:sym typeface="Arial"/>
              </a:defRPr>
            </a:lvl1pPr>
            <a:lvl2pPr marL="342830" marR="0" lvl="1" indent="0" algn="l" rtl="0">
              <a:lnSpc>
                <a:spcPct val="100000"/>
              </a:lnSpc>
              <a:spcBef>
                <a:spcPts val="0"/>
              </a:spcBef>
              <a:spcAft>
                <a:spcPts val="0"/>
              </a:spcAft>
              <a:buClr>
                <a:schemeClr val="dk1"/>
              </a:buClr>
              <a:buFont typeface="Arial"/>
              <a:buNone/>
              <a:defRPr sz="1100" b="0" i="0" u="none" strike="noStrike" cap="none">
                <a:solidFill>
                  <a:schemeClr val="dk1"/>
                </a:solidFill>
                <a:latin typeface="Arial"/>
                <a:ea typeface="Arial"/>
                <a:cs typeface="Arial"/>
                <a:sym typeface="Arial"/>
              </a:defRPr>
            </a:lvl2pPr>
            <a:lvl3pPr marL="685664" marR="0" lvl="2" indent="0" algn="l" rtl="0">
              <a:lnSpc>
                <a:spcPct val="100000"/>
              </a:lnSpc>
              <a:spcBef>
                <a:spcPts val="0"/>
              </a:spcBef>
              <a:spcAft>
                <a:spcPts val="0"/>
              </a:spcAft>
              <a:buClr>
                <a:schemeClr val="dk1"/>
              </a:buClr>
              <a:buFont typeface="Arial"/>
              <a:buNone/>
              <a:defRPr sz="1100" b="0" i="0" u="none" strike="noStrike" cap="none">
                <a:solidFill>
                  <a:schemeClr val="dk1"/>
                </a:solidFill>
                <a:latin typeface="Arial"/>
                <a:ea typeface="Arial"/>
                <a:cs typeface="Arial"/>
                <a:sym typeface="Arial"/>
              </a:defRPr>
            </a:lvl3pPr>
            <a:lvl4pPr marL="1028496" marR="0" lvl="3" indent="0" algn="l" rtl="0">
              <a:lnSpc>
                <a:spcPct val="100000"/>
              </a:lnSpc>
              <a:spcBef>
                <a:spcPts val="0"/>
              </a:spcBef>
              <a:spcAft>
                <a:spcPts val="0"/>
              </a:spcAft>
              <a:buClr>
                <a:schemeClr val="dk1"/>
              </a:buClr>
              <a:buFont typeface="Arial"/>
              <a:buNone/>
              <a:defRPr sz="1100" b="0" i="0" u="none" strike="noStrike" cap="none">
                <a:solidFill>
                  <a:schemeClr val="dk1"/>
                </a:solidFill>
                <a:latin typeface="Arial"/>
                <a:ea typeface="Arial"/>
                <a:cs typeface="Arial"/>
                <a:sym typeface="Arial"/>
              </a:defRPr>
            </a:lvl4pPr>
            <a:lvl5pPr marL="1371328" marR="0" lvl="4" indent="0" algn="l" rtl="0">
              <a:lnSpc>
                <a:spcPct val="100000"/>
              </a:lnSpc>
              <a:spcBef>
                <a:spcPts val="0"/>
              </a:spcBef>
              <a:spcAft>
                <a:spcPts val="0"/>
              </a:spcAft>
              <a:buClr>
                <a:schemeClr val="dk1"/>
              </a:buClr>
              <a:buFont typeface="Arial"/>
              <a:buNone/>
              <a:defRPr sz="1100" b="0" i="0" u="none" strike="noStrike" cap="none">
                <a:solidFill>
                  <a:schemeClr val="dk1"/>
                </a:solidFill>
                <a:latin typeface="Arial"/>
                <a:ea typeface="Arial"/>
                <a:cs typeface="Arial"/>
                <a:sym typeface="Arial"/>
              </a:defRPr>
            </a:lvl5pPr>
            <a:lvl6pPr marL="1714163" marR="0" lvl="5" indent="0" algn="l" rtl="0">
              <a:lnSpc>
                <a:spcPct val="100000"/>
              </a:lnSpc>
              <a:spcBef>
                <a:spcPts val="0"/>
              </a:spcBef>
              <a:spcAft>
                <a:spcPts val="0"/>
              </a:spcAft>
              <a:buClr>
                <a:srgbClr val="000000"/>
              </a:buClr>
              <a:buFont typeface="Arial"/>
              <a:buNone/>
              <a:defRPr sz="1100" b="0" i="0" u="none" strike="noStrike" cap="none">
                <a:solidFill>
                  <a:srgbClr val="000000"/>
                </a:solidFill>
                <a:latin typeface="Arial"/>
                <a:ea typeface="Arial"/>
                <a:cs typeface="Arial"/>
                <a:sym typeface="Arial"/>
              </a:defRPr>
            </a:lvl6pPr>
            <a:lvl7pPr marL="2056991" marR="0" lvl="6" indent="0" algn="l" rtl="0">
              <a:lnSpc>
                <a:spcPct val="100000"/>
              </a:lnSpc>
              <a:spcBef>
                <a:spcPts val="0"/>
              </a:spcBef>
              <a:spcAft>
                <a:spcPts val="0"/>
              </a:spcAft>
              <a:buClr>
                <a:srgbClr val="000000"/>
              </a:buClr>
              <a:buFont typeface="Arial"/>
              <a:buNone/>
              <a:defRPr sz="1100" b="0" i="0" u="none" strike="noStrike" cap="none">
                <a:solidFill>
                  <a:srgbClr val="000000"/>
                </a:solidFill>
                <a:latin typeface="Arial"/>
                <a:ea typeface="Arial"/>
                <a:cs typeface="Arial"/>
                <a:sym typeface="Arial"/>
              </a:defRPr>
            </a:lvl7pPr>
            <a:lvl8pPr marL="2399820" marR="0" lvl="7" indent="0" algn="l" rtl="0">
              <a:lnSpc>
                <a:spcPct val="100000"/>
              </a:lnSpc>
              <a:spcBef>
                <a:spcPts val="0"/>
              </a:spcBef>
              <a:spcAft>
                <a:spcPts val="0"/>
              </a:spcAft>
              <a:buClr>
                <a:srgbClr val="000000"/>
              </a:buClr>
              <a:buFont typeface="Arial"/>
              <a:buNone/>
              <a:defRPr sz="1100" b="0" i="0" u="none" strike="noStrike" cap="none">
                <a:solidFill>
                  <a:srgbClr val="000000"/>
                </a:solidFill>
                <a:latin typeface="Arial"/>
                <a:ea typeface="Arial"/>
                <a:cs typeface="Arial"/>
                <a:sym typeface="Arial"/>
              </a:defRPr>
            </a:lvl8pPr>
            <a:lvl9pPr marL="2742650" marR="0" lvl="8" indent="0" algn="l" rtl="0">
              <a:lnSpc>
                <a:spcPct val="100000"/>
              </a:lnSpc>
              <a:spcBef>
                <a:spcPts val="0"/>
              </a:spcBef>
              <a:spcAft>
                <a:spcPts val="0"/>
              </a:spcAft>
              <a:buClr>
                <a:srgbClr val="000000"/>
              </a:buClr>
              <a:buFont typeface="Arial"/>
              <a:buNone/>
              <a:defRPr sz="1100" b="0" i="0" u="none" strike="noStrike" cap="none">
                <a:solidFill>
                  <a:srgbClr val="000000"/>
                </a:solidFill>
                <a:latin typeface="Arial"/>
                <a:ea typeface="Arial"/>
                <a:cs typeface="Arial"/>
                <a:sym typeface="Arial"/>
              </a:defRPr>
            </a:lvl9pPr>
          </a:lstStyle>
          <a:p>
            <a:endParaRPr/>
          </a:p>
        </p:txBody>
      </p:sp>
      <p:pic>
        <p:nvPicPr>
          <p:cNvPr id="120" name="Shape 120" descr="FOI-logo"/>
          <p:cNvPicPr preferRelativeResize="0"/>
          <p:nvPr/>
        </p:nvPicPr>
        <p:blipFill rotWithShape="1">
          <a:blip r:embed="rId3" cstate="screen">
            <a:alphaModFix/>
            <a:extLst>
              <a:ext uri="{28A0092B-C50C-407E-A947-70E740481C1C}">
                <a14:useLocalDpi xmlns:a14="http://schemas.microsoft.com/office/drawing/2010/main" val="0"/>
              </a:ext>
            </a:extLst>
          </a:blip>
          <a:srcRect/>
          <a:stretch/>
        </p:blipFill>
        <p:spPr>
          <a:xfrm>
            <a:off x="4465880" y="48543"/>
            <a:ext cx="712301" cy="430876"/>
          </a:xfrm>
          <a:prstGeom prst="rect">
            <a:avLst/>
          </a:prstGeom>
          <a:noFill/>
          <a:ln>
            <a:noFill/>
          </a:ln>
        </p:spPr>
      </p:pic>
    </p:spTree>
    <p:extLst>
      <p:ext uri="{BB962C8B-B14F-4D97-AF65-F5344CB8AC3E}">
        <p14:creationId xmlns:p14="http://schemas.microsoft.com/office/powerpoint/2010/main" val="396886343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cSld name="14_Title Slide 1">
    <p:bg>
      <p:bgPr>
        <a:solidFill>
          <a:schemeClr val="dk1"/>
        </a:solidFill>
        <a:effectLst/>
      </p:bgPr>
    </p:bg>
    <p:spTree>
      <p:nvGrpSpPr>
        <p:cNvPr id="1" name="Shape 124"/>
        <p:cNvGrpSpPr/>
        <p:nvPr/>
      </p:nvGrpSpPr>
      <p:grpSpPr>
        <a:xfrm>
          <a:off x="0" y="0"/>
          <a:ext cx="0" cy="0"/>
          <a:chOff x="0" y="0"/>
          <a:chExt cx="0" cy="0"/>
        </a:xfrm>
      </p:grpSpPr>
      <p:pic>
        <p:nvPicPr>
          <p:cNvPr id="125" name="Shape 125" descr="Summer-Institute-logo_2.png"/>
          <p:cNvPicPr preferRelativeResize="0"/>
          <p:nvPr/>
        </p:nvPicPr>
        <p:blipFill rotWithShape="1">
          <a:blip r:embed="rId2">
            <a:alphaModFix/>
            <a:extLst>
              <a:ext uri="{28A0092B-C50C-407E-A947-70E740481C1C}">
                <a14:useLocalDpi xmlns:a14="http://schemas.microsoft.com/office/drawing/2010/main" val="0"/>
              </a:ext>
            </a:extLst>
          </a:blip>
          <a:srcRect/>
          <a:stretch/>
        </p:blipFill>
        <p:spPr>
          <a:xfrm>
            <a:off x="56648" y="48545"/>
            <a:ext cx="2283127" cy="346266"/>
          </a:xfrm>
          <a:prstGeom prst="rect">
            <a:avLst/>
          </a:prstGeom>
          <a:noFill/>
          <a:ln>
            <a:noFill/>
          </a:ln>
        </p:spPr>
      </p:pic>
      <p:pic>
        <p:nvPicPr>
          <p:cNvPr id="126" name="Shape 126" descr="Microsoft_Edu_Event_Visual.jpg"/>
          <p:cNvPicPr preferRelativeResize="0"/>
          <p:nvPr/>
        </p:nvPicPr>
        <p:blipFill rotWithShape="1">
          <a:blip r:embed="rId3">
            <a:alphaModFix/>
            <a:extLst>
              <a:ext uri="{28A0092B-C50C-407E-A947-70E740481C1C}">
                <a14:useLocalDpi xmlns:a14="http://schemas.microsoft.com/office/drawing/2010/main" val="0"/>
              </a:ext>
            </a:extLst>
          </a:blip>
          <a:srcRect/>
          <a:stretch/>
        </p:blipFill>
        <p:spPr>
          <a:xfrm>
            <a:off x="0" y="1229626"/>
            <a:ext cx="9144000" cy="3913880"/>
          </a:xfrm>
          <a:prstGeom prst="rect">
            <a:avLst/>
          </a:prstGeom>
          <a:noFill/>
          <a:ln>
            <a:noFill/>
          </a:ln>
        </p:spPr>
      </p:pic>
      <p:sp>
        <p:nvSpPr>
          <p:cNvPr id="127" name="Shape 127"/>
          <p:cNvSpPr txBox="1">
            <a:spLocks noGrp="1"/>
          </p:cNvSpPr>
          <p:nvPr>
            <p:ph type="title"/>
          </p:nvPr>
        </p:nvSpPr>
        <p:spPr>
          <a:xfrm>
            <a:off x="457200" y="595789"/>
            <a:ext cx="8229600" cy="392414"/>
          </a:xfrm>
          <a:prstGeom prst="rect">
            <a:avLst/>
          </a:prstGeom>
          <a:noFill/>
          <a:ln>
            <a:noFill/>
          </a:ln>
        </p:spPr>
        <p:txBody>
          <a:bodyPr lIns="68556" tIns="68556" rIns="68556" bIns="68556" anchor="t" anchorCtr="0"/>
          <a:lstStyle>
            <a:lvl1pPr marL="0" marR="0" lvl="0" indent="0" algn="l" rtl="0">
              <a:lnSpc>
                <a:spcPct val="100000"/>
              </a:lnSpc>
              <a:spcBef>
                <a:spcPts val="0"/>
              </a:spcBef>
              <a:spcAft>
                <a:spcPts val="0"/>
              </a:spcAft>
              <a:buNone/>
              <a:defRPr sz="2600" b="1" i="0" u="none" strike="noStrike" cap="none">
                <a:solidFill>
                  <a:srgbClr val="737373"/>
                </a:solidFill>
                <a:latin typeface="Verdana"/>
                <a:ea typeface="Verdana"/>
                <a:cs typeface="Verdana"/>
                <a:sym typeface="Verdana"/>
              </a:defRPr>
            </a:lvl1pPr>
            <a:lvl2pPr marL="269033" marR="0" lvl="1" indent="-2381" algn="l" rtl="0">
              <a:spcBef>
                <a:spcPts val="0"/>
              </a:spcBef>
              <a:spcAft>
                <a:spcPts val="0"/>
              </a:spcAft>
              <a:buNone/>
              <a:defRPr sz="2300" b="1" i="0" u="none" strike="noStrike" cap="none">
                <a:solidFill>
                  <a:srgbClr val="0F5494"/>
                </a:solidFill>
                <a:latin typeface="Verdana"/>
                <a:ea typeface="Verdana"/>
                <a:cs typeface="Verdana"/>
                <a:sym typeface="Verdana"/>
              </a:defRPr>
            </a:lvl2pPr>
            <a:lvl3pPr marL="269033" marR="0" lvl="2" indent="-2381" algn="l" rtl="0">
              <a:spcBef>
                <a:spcPts val="0"/>
              </a:spcBef>
              <a:spcAft>
                <a:spcPts val="0"/>
              </a:spcAft>
              <a:buNone/>
              <a:defRPr sz="2300" b="1" i="0" u="none" strike="noStrike" cap="none">
                <a:solidFill>
                  <a:srgbClr val="0F5494"/>
                </a:solidFill>
                <a:latin typeface="Verdana"/>
                <a:ea typeface="Verdana"/>
                <a:cs typeface="Verdana"/>
                <a:sym typeface="Verdana"/>
              </a:defRPr>
            </a:lvl3pPr>
            <a:lvl4pPr marL="269033" marR="0" lvl="3" indent="-2381" algn="l" rtl="0">
              <a:spcBef>
                <a:spcPts val="0"/>
              </a:spcBef>
              <a:spcAft>
                <a:spcPts val="0"/>
              </a:spcAft>
              <a:buNone/>
              <a:defRPr sz="2300" b="1" i="0" u="none" strike="noStrike" cap="none">
                <a:solidFill>
                  <a:srgbClr val="0F5494"/>
                </a:solidFill>
                <a:latin typeface="Verdana"/>
                <a:ea typeface="Verdana"/>
                <a:cs typeface="Verdana"/>
                <a:sym typeface="Verdana"/>
              </a:defRPr>
            </a:lvl4pPr>
            <a:lvl5pPr marL="269033" marR="0" lvl="4" indent="-2381" algn="l" rtl="0">
              <a:spcBef>
                <a:spcPts val="0"/>
              </a:spcBef>
              <a:spcAft>
                <a:spcPts val="0"/>
              </a:spcAft>
              <a:buNone/>
              <a:defRPr sz="2300" b="1" i="0" u="none" strike="noStrike" cap="none">
                <a:solidFill>
                  <a:srgbClr val="0F5494"/>
                </a:solidFill>
                <a:latin typeface="Verdana"/>
                <a:ea typeface="Verdana"/>
                <a:cs typeface="Verdana"/>
                <a:sym typeface="Verdana"/>
              </a:defRPr>
            </a:lvl5pPr>
            <a:lvl6pPr marL="611861" marR="0" lvl="5" indent="-2381" algn="l" rtl="0">
              <a:spcBef>
                <a:spcPts val="0"/>
              </a:spcBef>
              <a:spcAft>
                <a:spcPts val="0"/>
              </a:spcAft>
              <a:buNone/>
              <a:defRPr sz="2300" b="1" i="0" u="none" strike="noStrike" cap="none">
                <a:solidFill>
                  <a:srgbClr val="0F5494"/>
                </a:solidFill>
                <a:latin typeface="Verdana"/>
                <a:ea typeface="Verdana"/>
                <a:cs typeface="Verdana"/>
                <a:sym typeface="Verdana"/>
              </a:defRPr>
            </a:lvl6pPr>
            <a:lvl7pPr marL="954689" marR="0" lvl="6" indent="-2381" algn="l" rtl="0">
              <a:spcBef>
                <a:spcPts val="0"/>
              </a:spcBef>
              <a:spcAft>
                <a:spcPts val="0"/>
              </a:spcAft>
              <a:buNone/>
              <a:defRPr sz="2300" b="1" i="0" u="none" strike="noStrike" cap="none">
                <a:solidFill>
                  <a:srgbClr val="0F5494"/>
                </a:solidFill>
                <a:latin typeface="Verdana"/>
                <a:ea typeface="Verdana"/>
                <a:cs typeface="Verdana"/>
                <a:sym typeface="Verdana"/>
              </a:defRPr>
            </a:lvl7pPr>
            <a:lvl8pPr marL="1297517" marR="0" lvl="7" indent="-2381" algn="l" rtl="0">
              <a:spcBef>
                <a:spcPts val="0"/>
              </a:spcBef>
              <a:spcAft>
                <a:spcPts val="0"/>
              </a:spcAft>
              <a:buNone/>
              <a:defRPr sz="2300" b="1" i="0" u="none" strike="noStrike" cap="none">
                <a:solidFill>
                  <a:srgbClr val="0F5494"/>
                </a:solidFill>
                <a:latin typeface="Verdana"/>
                <a:ea typeface="Verdana"/>
                <a:cs typeface="Verdana"/>
                <a:sym typeface="Verdana"/>
              </a:defRPr>
            </a:lvl8pPr>
            <a:lvl9pPr marL="1640353" marR="0" lvl="8" indent="-2381" algn="l" rtl="0">
              <a:spcBef>
                <a:spcPts val="0"/>
              </a:spcBef>
              <a:spcAft>
                <a:spcPts val="0"/>
              </a:spcAft>
              <a:buNone/>
              <a:defRPr sz="2300" b="1" i="0" u="none" strike="noStrike" cap="none">
                <a:solidFill>
                  <a:srgbClr val="0F5494"/>
                </a:solidFill>
                <a:latin typeface="Verdana"/>
                <a:ea typeface="Verdana"/>
                <a:cs typeface="Verdana"/>
                <a:sym typeface="Verdana"/>
              </a:defRPr>
            </a:lvl9pPr>
          </a:lstStyle>
          <a:p>
            <a:endParaRPr/>
          </a:p>
        </p:txBody>
      </p:sp>
      <p:sp>
        <p:nvSpPr>
          <p:cNvPr id="128" name="Shape 128"/>
          <p:cNvSpPr txBox="1">
            <a:spLocks noGrp="1"/>
          </p:cNvSpPr>
          <p:nvPr>
            <p:ph type="body" idx="1"/>
          </p:nvPr>
        </p:nvSpPr>
        <p:spPr>
          <a:xfrm>
            <a:off x="457200" y="1170990"/>
            <a:ext cx="8229600" cy="553998"/>
          </a:xfrm>
          <a:prstGeom prst="rect">
            <a:avLst/>
          </a:prstGeom>
          <a:noFill/>
          <a:ln>
            <a:noFill/>
          </a:ln>
        </p:spPr>
        <p:txBody>
          <a:bodyPr lIns="68556" tIns="68556" rIns="68556" bIns="68556" anchor="t" anchorCtr="0"/>
          <a:lstStyle>
            <a:lvl1pPr marL="0" marR="0" lvl="0" indent="0" algn="l" rtl="0">
              <a:lnSpc>
                <a:spcPct val="100000"/>
              </a:lnSpc>
              <a:spcBef>
                <a:spcPts val="360"/>
              </a:spcBef>
              <a:spcAft>
                <a:spcPts val="0"/>
              </a:spcAft>
              <a:buClr>
                <a:schemeClr val="lt1"/>
              </a:buClr>
              <a:buFont typeface="Quattrocento Sans"/>
              <a:buNone/>
              <a:defRPr sz="1800" b="0" i="1" u="none" strike="noStrike" cap="none">
                <a:solidFill>
                  <a:srgbClr val="000000"/>
                </a:solidFill>
                <a:latin typeface="Quattrocento Sans"/>
                <a:ea typeface="Quattrocento Sans"/>
                <a:cs typeface="Quattrocento Sans"/>
                <a:sym typeface="Quattrocento Sans"/>
              </a:defRPr>
            </a:lvl1pPr>
            <a:lvl2pPr marL="214273" marR="0" lvl="1" indent="-119039" algn="l" rtl="0">
              <a:spcBef>
                <a:spcPts val="300"/>
              </a:spcBef>
              <a:spcAft>
                <a:spcPts val="0"/>
              </a:spcAft>
              <a:buClr>
                <a:srgbClr val="009FBA"/>
              </a:buClr>
              <a:buSzPct val="100000"/>
              <a:buFont typeface="Merriweather Sans"/>
              <a:buChar char="–"/>
              <a:defRPr sz="1500" b="1" i="0" u="none" strike="noStrike" cap="none">
                <a:solidFill>
                  <a:srgbClr val="0F5494"/>
                </a:solidFill>
                <a:latin typeface="Quattrocento Sans"/>
                <a:ea typeface="Quattrocento Sans"/>
                <a:cs typeface="Quattrocento Sans"/>
                <a:sym typeface="Quattrocento Sans"/>
              </a:defRPr>
            </a:lvl2pPr>
            <a:lvl3pPr marL="214273" marR="0" lvl="2" indent="-147614" algn="l" rtl="0">
              <a:spcBef>
                <a:spcPts val="210"/>
              </a:spcBef>
              <a:spcAft>
                <a:spcPts val="0"/>
              </a:spcAft>
              <a:buClr>
                <a:srgbClr val="0F5494"/>
              </a:buClr>
              <a:buSzPct val="100000"/>
              <a:buFont typeface="Arial"/>
              <a:buChar char="•"/>
              <a:defRPr sz="1100" b="0" i="0" u="none" strike="noStrike" cap="none">
                <a:solidFill>
                  <a:srgbClr val="0F5494"/>
                </a:solidFill>
                <a:latin typeface="Quattrocento Sans"/>
                <a:ea typeface="Quattrocento Sans"/>
                <a:cs typeface="Quattrocento Sans"/>
                <a:sym typeface="Quattrocento Sans"/>
              </a:defRPr>
            </a:lvl3pPr>
            <a:lvl4pPr marL="1199910" marR="0" lvl="3" indent="-76184" algn="l" rtl="0">
              <a:spcBef>
                <a:spcPts val="300"/>
              </a:spcBef>
              <a:spcAft>
                <a:spcPts val="0"/>
              </a:spcAft>
              <a:buClr>
                <a:schemeClr val="dk1"/>
              </a:buClr>
              <a:buSzPct val="100000"/>
              <a:buFont typeface="Arial"/>
              <a:buChar char="–"/>
              <a:defRPr sz="1500" b="0" i="0" u="none" strike="noStrike" cap="none">
                <a:solidFill>
                  <a:schemeClr val="dk1"/>
                </a:solidFill>
                <a:latin typeface="Arial"/>
                <a:ea typeface="Arial"/>
                <a:cs typeface="Arial"/>
                <a:sym typeface="Arial"/>
              </a:defRPr>
            </a:lvl4pPr>
            <a:lvl5pPr marL="1542740" marR="0" lvl="4" indent="-76184" algn="l" rtl="0">
              <a:spcBef>
                <a:spcPts val="300"/>
              </a:spcBef>
              <a:spcAft>
                <a:spcPts val="0"/>
              </a:spcAft>
              <a:buClr>
                <a:schemeClr val="dk1"/>
              </a:buClr>
              <a:buSzPct val="100000"/>
              <a:buFont typeface="Arial"/>
              <a:buChar char="»"/>
              <a:defRPr sz="1500" b="0" i="0" u="none" strike="noStrike" cap="none">
                <a:solidFill>
                  <a:schemeClr val="dk1"/>
                </a:solidFill>
                <a:latin typeface="Arial"/>
                <a:ea typeface="Arial"/>
                <a:cs typeface="Arial"/>
                <a:sym typeface="Arial"/>
              </a:defRPr>
            </a:lvl5pPr>
            <a:lvl6pPr marL="1885574" marR="0" lvl="5" indent="-76184" algn="l" rtl="0">
              <a:spcBef>
                <a:spcPts val="300"/>
              </a:spcBef>
              <a:spcAft>
                <a:spcPts val="0"/>
              </a:spcAft>
              <a:buClr>
                <a:schemeClr val="dk1"/>
              </a:buClr>
              <a:buSzPct val="100000"/>
              <a:buFont typeface="Arial"/>
              <a:buChar char="»"/>
              <a:defRPr sz="1500" b="0" i="0" u="none" strike="noStrike" cap="none">
                <a:solidFill>
                  <a:schemeClr val="dk1"/>
                </a:solidFill>
                <a:latin typeface="Arial"/>
                <a:ea typeface="Arial"/>
                <a:cs typeface="Arial"/>
                <a:sym typeface="Arial"/>
              </a:defRPr>
            </a:lvl6pPr>
            <a:lvl7pPr marL="2228406" marR="0" lvl="6" indent="-76184" algn="l" rtl="0">
              <a:spcBef>
                <a:spcPts val="300"/>
              </a:spcBef>
              <a:spcAft>
                <a:spcPts val="0"/>
              </a:spcAft>
              <a:buClr>
                <a:schemeClr val="dk1"/>
              </a:buClr>
              <a:buSzPct val="100000"/>
              <a:buFont typeface="Arial"/>
              <a:buChar char="»"/>
              <a:defRPr sz="1500" b="0" i="0" u="none" strike="noStrike" cap="none">
                <a:solidFill>
                  <a:schemeClr val="dk1"/>
                </a:solidFill>
                <a:latin typeface="Arial"/>
                <a:ea typeface="Arial"/>
                <a:cs typeface="Arial"/>
                <a:sym typeface="Arial"/>
              </a:defRPr>
            </a:lvl7pPr>
            <a:lvl8pPr marL="2571238" marR="0" lvl="7" indent="-76184" algn="l" rtl="0">
              <a:spcBef>
                <a:spcPts val="300"/>
              </a:spcBef>
              <a:spcAft>
                <a:spcPts val="0"/>
              </a:spcAft>
              <a:buClr>
                <a:schemeClr val="dk1"/>
              </a:buClr>
              <a:buSzPct val="100000"/>
              <a:buFont typeface="Arial"/>
              <a:buChar char="»"/>
              <a:defRPr sz="1500" b="0" i="0" u="none" strike="noStrike" cap="none">
                <a:solidFill>
                  <a:schemeClr val="dk1"/>
                </a:solidFill>
                <a:latin typeface="Arial"/>
                <a:ea typeface="Arial"/>
                <a:cs typeface="Arial"/>
                <a:sym typeface="Arial"/>
              </a:defRPr>
            </a:lvl8pPr>
            <a:lvl9pPr marL="2914073" marR="0" lvl="8" indent="-76184" algn="l" rtl="0">
              <a:spcBef>
                <a:spcPts val="300"/>
              </a:spcBef>
              <a:spcAft>
                <a:spcPts val="0"/>
              </a:spcAft>
              <a:buClr>
                <a:schemeClr val="dk1"/>
              </a:buClr>
              <a:buSzPct val="100000"/>
              <a:buFont typeface="Arial"/>
              <a:buChar char="»"/>
              <a:defRPr sz="1500" b="0" i="0" u="none" strike="noStrike" cap="none">
                <a:solidFill>
                  <a:schemeClr val="dk1"/>
                </a:solidFill>
                <a:latin typeface="Arial"/>
                <a:ea typeface="Arial"/>
                <a:cs typeface="Arial"/>
                <a:sym typeface="Arial"/>
              </a:defRPr>
            </a:lvl9pPr>
          </a:lstStyle>
          <a:p>
            <a:endParaRPr/>
          </a:p>
        </p:txBody>
      </p:sp>
      <p:sp>
        <p:nvSpPr>
          <p:cNvPr id="129" name="Shape 129"/>
          <p:cNvSpPr txBox="1">
            <a:spLocks noGrp="1"/>
          </p:cNvSpPr>
          <p:nvPr>
            <p:ph type="body" idx="2"/>
          </p:nvPr>
        </p:nvSpPr>
        <p:spPr>
          <a:xfrm>
            <a:off x="457200" y="1911804"/>
            <a:ext cx="8229600" cy="758284"/>
          </a:xfrm>
          <a:prstGeom prst="rect">
            <a:avLst/>
          </a:prstGeom>
          <a:noFill/>
          <a:ln>
            <a:noFill/>
          </a:ln>
        </p:spPr>
        <p:txBody>
          <a:bodyPr lIns="68556" tIns="68556" rIns="68556" bIns="68556" anchor="t" anchorCtr="0"/>
          <a:lstStyle>
            <a:lvl1pPr marL="202460" marR="0" lvl="0" indent="-59612" algn="l" rtl="0">
              <a:lnSpc>
                <a:spcPct val="100000"/>
              </a:lnSpc>
              <a:spcBef>
                <a:spcPts val="360"/>
              </a:spcBef>
              <a:spcAft>
                <a:spcPts val="225"/>
              </a:spcAft>
              <a:buClr>
                <a:srgbClr val="EC008C"/>
              </a:buClr>
              <a:buSzPct val="125000"/>
              <a:buFont typeface="Noto Sans Symbols"/>
              <a:buChar char="▪"/>
              <a:defRPr sz="1800" b="0" i="1" u="none" strike="noStrike" cap="none">
                <a:solidFill>
                  <a:srgbClr val="000000"/>
                </a:solidFill>
                <a:latin typeface="Quattrocento Sans"/>
                <a:ea typeface="Quattrocento Sans"/>
                <a:cs typeface="Quattrocento Sans"/>
                <a:sym typeface="Quattrocento Sans"/>
              </a:defRPr>
            </a:lvl1pPr>
            <a:lvl2pPr marL="337430" marR="0" lvl="1" indent="-42217" algn="l" rtl="0">
              <a:spcBef>
                <a:spcPts val="225"/>
              </a:spcBef>
              <a:spcAft>
                <a:spcPts val="0"/>
              </a:spcAft>
              <a:buClr>
                <a:srgbClr val="009FBA"/>
              </a:buClr>
              <a:buSzPct val="100000"/>
              <a:buFont typeface="Merriweather Sans"/>
              <a:buChar char="–"/>
              <a:defRPr sz="1500" b="1" i="0" u="none" strike="noStrike" cap="none">
                <a:solidFill>
                  <a:schemeClr val="lt1"/>
                </a:solidFill>
                <a:latin typeface="Quattrocento Sans"/>
                <a:ea typeface="Quattrocento Sans"/>
                <a:cs typeface="Quattrocento Sans"/>
                <a:sym typeface="Quattrocento Sans"/>
              </a:defRPr>
            </a:lvl2pPr>
            <a:lvl3pPr marL="472404" marR="0" lvl="2" indent="-72438" algn="l" rtl="0">
              <a:spcBef>
                <a:spcPts val="225"/>
              </a:spcBef>
              <a:spcAft>
                <a:spcPts val="0"/>
              </a:spcAft>
              <a:buClr>
                <a:schemeClr val="lt1"/>
              </a:buClr>
              <a:buSzPct val="100000"/>
              <a:buFont typeface="Arial"/>
              <a:buChar char="•"/>
              <a:defRPr sz="1100" b="0" i="0" u="none" strike="noStrike" cap="none">
                <a:solidFill>
                  <a:schemeClr val="lt1"/>
                </a:solidFill>
                <a:latin typeface="Quattrocento Sans"/>
                <a:ea typeface="Quattrocento Sans"/>
                <a:cs typeface="Quattrocento Sans"/>
                <a:sym typeface="Quattrocento Sans"/>
              </a:defRPr>
            </a:lvl3pPr>
            <a:lvl4pPr marL="1199910" marR="0" lvl="3" indent="-76184" algn="l" rtl="0">
              <a:spcBef>
                <a:spcPts val="300"/>
              </a:spcBef>
              <a:spcAft>
                <a:spcPts val="0"/>
              </a:spcAft>
              <a:buClr>
                <a:schemeClr val="dk1"/>
              </a:buClr>
              <a:buSzPct val="100000"/>
              <a:buFont typeface="Arial"/>
              <a:buChar char="–"/>
              <a:defRPr sz="1500" b="0" i="0" u="none" strike="noStrike" cap="none">
                <a:solidFill>
                  <a:schemeClr val="dk1"/>
                </a:solidFill>
                <a:latin typeface="Arial"/>
                <a:ea typeface="Arial"/>
                <a:cs typeface="Arial"/>
                <a:sym typeface="Arial"/>
              </a:defRPr>
            </a:lvl4pPr>
            <a:lvl5pPr marL="1542740" marR="0" lvl="4" indent="-76184" algn="l" rtl="0">
              <a:spcBef>
                <a:spcPts val="300"/>
              </a:spcBef>
              <a:spcAft>
                <a:spcPts val="0"/>
              </a:spcAft>
              <a:buClr>
                <a:schemeClr val="dk1"/>
              </a:buClr>
              <a:buSzPct val="100000"/>
              <a:buFont typeface="Arial"/>
              <a:buChar char="»"/>
              <a:defRPr sz="1500" b="0" i="0" u="none" strike="noStrike" cap="none">
                <a:solidFill>
                  <a:schemeClr val="dk1"/>
                </a:solidFill>
                <a:latin typeface="Arial"/>
                <a:ea typeface="Arial"/>
                <a:cs typeface="Arial"/>
                <a:sym typeface="Arial"/>
              </a:defRPr>
            </a:lvl5pPr>
            <a:lvl6pPr marL="1885574" marR="0" lvl="5" indent="-76184" algn="l" rtl="0">
              <a:spcBef>
                <a:spcPts val="300"/>
              </a:spcBef>
              <a:spcAft>
                <a:spcPts val="0"/>
              </a:spcAft>
              <a:buClr>
                <a:schemeClr val="dk1"/>
              </a:buClr>
              <a:buSzPct val="100000"/>
              <a:buFont typeface="Arial"/>
              <a:buChar char="»"/>
              <a:defRPr sz="1500" b="0" i="0" u="none" strike="noStrike" cap="none">
                <a:solidFill>
                  <a:schemeClr val="dk1"/>
                </a:solidFill>
                <a:latin typeface="Arial"/>
                <a:ea typeface="Arial"/>
                <a:cs typeface="Arial"/>
                <a:sym typeface="Arial"/>
              </a:defRPr>
            </a:lvl6pPr>
            <a:lvl7pPr marL="2228406" marR="0" lvl="6" indent="-76184" algn="l" rtl="0">
              <a:spcBef>
                <a:spcPts val="300"/>
              </a:spcBef>
              <a:spcAft>
                <a:spcPts val="0"/>
              </a:spcAft>
              <a:buClr>
                <a:schemeClr val="dk1"/>
              </a:buClr>
              <a:buSzPct val="100000"/>
              <a:buFont typeface="Arial"/>
              <a:buChar char="»"/>
              <a:defRPr sz="1500" b="0" i="0" u="none" strike="noStrike" cap="none">
                <a:solidFill>
                  <a:schemeClr val="dk1"/>
                </a:solidFill>
                <a:latin typeface="Arial"/>
                <a:ea typeface="Arial"/>
                <a:cs typeface="Arial"/>
                <a:sym typeface="Arial"/>
              </a:defRPr>
            </a:lvl7pPr>
            <a:lvl8pPr marL="2571238" marR="0" lvl="7" indent="-76184" algn="l" rtl="0">
              <a:spcBef>
                <a:spcPts val="300"/>
              </a:spcBef>
              <a:spcAft>
                <a:spcPts val="0"/>
              </a:spcAft>
              <a:buClr>
                <a:schemeClr val="dk1"/>
              </a:buClr>
              <a:buSzPct val="100000"/>
              <a:buFont typeface="Arial"/>
              <a:buChar char="»"/>
              <a:defRPr sz="1500" b="0" i="0" u="none" strike="noStrike" cap="none">
                <a:solidFill>
                  <a:schemeClr val="dk1"/>
                </a:solidFill>
                <a:latin typeface="Arial"/>
                <a:ea typeface="Arial"/>
                <a:cs typeface="Arial"/>
                <a:sym typeface="Arial"/>
              </a:defRPr>
            </a:lvl8pPr>
            <a:lvl9pPr marL="2914073" marR="0" lvl="8" indent="-76184" algn="l" rtl="0">
              <a:spcBef>
                <a:spcPts val="300"/>
              </a:spcBef>
              <a:spcAft>
                <a:spcPts val="0"/>
              </a:spcAft>
              <a:buClr>
                <a:schemeClr val="dk1"/>
              </a:buClr>
              <a:buSzPct val="100000"/>
              <a:buFont typeface="Arial"/>
              <a:buChar char="»"/>
              <a:defRPr sz="1500" b="0" i="0" u="none" strike="noStrike" cap="none">
                <a:solidFill>
                  <a:schemeClr val="dk1"/>
                </a:solidFill>
                <a:latin typeface="Arial"/>
                <a:ea typeface="Arial"/>
                <a:cs typeface="Arial"/>
                <a:sym typeface="Arial"/>
              </a:defRPr>
            </a:lvl9pPr>
          </a:lstStyle>
          <a:p>
            <a:endParaRPr/>
          </a:p>
        </p:txBody>
      </p:sp>
    </p:spTree>
    <p:extLst>
      <p:ext uri="{BB962C8B-B14F-4D97-AF65-F5344CB8AC3E}">
        <p14:creationId xmlns:p14="http://schemas.microsoft.com/office/powerpoint/2010/main" val="231514201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userDrawn="1">
  <p:cSld name="Title Only">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65817337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Image with heading left slide">
  <p:cSld name="1_Image with heading left slide">
    <p:spTree>
      <p:nvGrpSpPr>
        <p:cNvPr id="1" name="Shape 33"/>
        <p:cNvGrpSpPr/>
        <p:nvPr/>
      </p:nvGrpSpPr>
      <p:grpSpPr>
        <a:xfrm>
          <a:off x="0" y="0"/>
          <a:ext cx="0" cy="0"/>
          <a:chOff x="0" y="0"/>
          <a:chExt cx="0" cy="0"/>
        </a:xfrm>
      </p:grpSpPr>
      <p:sp>
        <p:nvSpPr>
          <p:cNvPr id="35" name="Google Shape;35;p5"/>
          <p:cNvSpPr txBox="1">
            <a:spLocks noGrp="1"/>
          </p:cNvSpPr>
          <p:nvPr>
            <p:ph type="body" idx="1"/>
          </p:nvPr>
        </p:nvSpPr>
        <p:spPr>
          <a:xfrm>
            <a:off x="704852" y="419100"/>
            <a:ext cx="2420100" cy="1495350"/>
          </a:xfrm>
          <a:prstGeom prst="rect">
            <a:avLst/>
          </a:prstGeom>
          <a:noFill/>
          <a:ln>
            <a:noFill/>
          </a:ln>
        </p:spPr>
        <p:txBody>
          <a:bodyPr spcFirstLastPara="1" wrap="square" lIns="51423" tIns="25706" rIns="51423" bIns="25706" anchor="t" anchorCtr="0"/>
          <a:lstStyle>
            <a:lvl1pPr marL="342830" marR="0" lvl="0" indent="-171418" algn="l" rtl="0">
              <a:lnSpc>
                <a:spcPct val="90000"/>
              </a:lnSpc>
              <a:spcBef>
                <a:spcPts val="750"/>
              </a:spcBef>
              <a:spcAft>
                <a:spcPts val="0"/>
              </a:spcAft>
              <a:buClr>
                <a:schemeClr val="lt1"/>
              </a:buClr>
              <a:buSzPts val="3600"/>
              <a:buFont typeface="Arial"/>
              <a:buNone/>
              <a:defRPr sz="2700" b="0" i="0" u="none" strike="noStrike" cap="none">
                <a:solidFill>
                  <a:schemeClr val="lt1"/>
                </a:solidFill>
                <a:latin typeface="Verdana"/>
                <a:ea typeface="Verdana"/>
                <a:cs typeface="Verdana"/>
                <a:sym typeface="Verdana"/>
              </a:defRPr>
            </a:lvl1pPr>
            <a:lvl2pPr marL="685664" marR="0" lvl="1" indent="-285694" algn="l" rtl="0">
              <a:lnSpc>
                <a:spcPct val="90000"/>
              </a:lnSpc>
              <a:spcBef>
                <a:spcPts val="375"/>
              </a:spcBef>
              <a:spcAft>
                <a:spcPts val="0"/>
              </a:spcAft>
              <a:buClr>
                <a:schemeClr val="dk1"/>
              </a:buClr>
              <a:buSzPts val="2400"/>
              <a:buFont typeface="Arial"/>
              <a:buChar char="•"/>
              <a:defRPr sz="1800" b="0" i="0" u="none" strike="noStrike" cap="none">
                <a:solidFill>
                  <a:schemeClr val="dk1"/>
                </a:solidFill>
                <a:latin typeface="Arial"/>
                <a:ea typeface="Arial"/>
                <a:cs typeface="Arial"/>
                <a:sym typeface="Arial"/>
              </a:defRPr>
            </a:lvl2pPr>
            <a:lvl3pPr marL="1028496" marR="0" lvl="2" indent="-171418" algn="l" rtl="0">
              <a:lnSpc>
                <a:spcPct val="90000"/>
              </a:lnSpc>
              <a:spcBef>
                <a:spcPts val="375"/>
              </a:spcBef>
              <a:spcAft>
                <a:spcPts val="0"/>
              </a:spcAft>
              <a:buClr>
                <a:schemeClr val="lt1"/>
              </a:buClr>
              <a:buSzPts val="3600"/>
              <a:buFont typeface="Arial"/>
              <a:buNone/>
              <a:defRPr sz="2700" b="0" i="0" u="none" strike="noStrike" cap="none">
                <a:solidFill>
                  <a:schemeClr val="lt1"/>
                </a:solidFill>
                <a:latin typeface="Arial"/>
                <a:ea typeface="Arial"/>
                <a:cs typeface="Arial"/>
                <a:sym typeface="Arial"/>
              </a:defRPr>
            </a:lvl3pPr>
            <a:lvl4pPr marL="1371328" marR="0" lvl="3" indent="-260318" algn="l" rtl="0">
              <a:lnSpc>
                <a:spcPct val="90000"/>
              </a:lnSpc>
              <a:spcBef>
                <a:spcPts val="375"/>
              </a:spcBef>
              <a:spcAft>
                <a:spcPts val="0"/>
              </a:spcAft>
              <a:buClr>
                <a:schemeClr val="dk1"/>
              </a:buClr>
              <a:buSzPts val="1867"/>
              <a:buFont typeface="Arial"/>
              <a:buChar char="•"/>
              <a:defRPr sz="1400" b="0" i="0" u="none" strike="noStrike" cap="none">
                <a:solidFill>
                  <a:schemeClr val="dk1"/>
                </a:solidFill>
                <a:latin typeface="Arial"/>
                <a:ea typeface="Arial"/>
                <a:cs typeface="Arial"/>
                <a:sym typeface="Arial"/>
              </a:defRPr>
            </a:lvl4pPr>
            <a:lvl5pPr marL="1714163" marR="0" lvl="4" indent="-260318" algn="l" rtl="0">
              <a:lnSpc>
                <a:spcPct val="90000"/>
              </a:lnSpc>
              <a:spcBef>
                <a:spcPts val="375"/>
              </a:spcBef>
              <a:spcAft>
                <a:spcPts val="0"/>
              </a:spcAft>
              <a:buClr>
                <a:schemeClr val="dk1"/>
              </a:buClr>
              <a:buSzPts val="1867"/>
              <a:buFont typeface="Arial"/>
              <a:buChar char="•"/>
              <a:defRPr sz="1400" b="0" i="0" u="none" strike="noStrike" cap="none">
                <a:solidFill>
                  <a:schemeClr val="dk1"/>
                </a:solidFill>
                <a:latin typeface="Arial"/>
                <a:ea typeface="Arial"/>
                <a:cs typeface="Arial"/>
                <a:sym typeface="Arial"/>
              </a:defRPr>
            </a:lvl5pPr>
            <a:lvl6pPr marL="2056991" marR="0" lvl="5" indent="-260318" algn="l" rtl="0">
              <a:lnSpc>
                <a:spcPct val="90000"/>
              </a:lnSpc>
              <a:spcBef>
                <a:spcPts val="375"/>
              </a:spcBef>
              <a:spcAft>
                <a:spcPts val="0"/>
              </a:spcAft>
              <a:buClr>
                <a:schemeClr val="dk1"/>
              </a:buClr>
              <a:buSzPts val="1867"/>
              <a:buFont typeface="Arial"/>
              <a:buChar char="•"/>
              <a:defRPr sz="1400" b="0" i="0" u="none" strike="noStrike" cap="none">
                <a:solidFill>
                  <a:schemeClr val="dk1"/>
                </a:solidFill>
                <a:latin typeface="Times New Roman"/>
                <a:ea typeface="Times New Roman"/>
                <a:cs typeface="Times New Roman"/>
                <a:sym typeface="Times New Roman"/>
              </a:defRPr>
            </a:lvl6pPr>
            <a:lvl7pPr marL="2399820" marR="0" lvl="6" indent="-260318" algn="l" rtl="0">
              <a:lnSpc>
                <a:spcPct val="90000"/>
              </a:lnSpc>
              <a:spcBef>
                <a:spcPts val="375"/>
              </a:spcBef>
              <a:spcAft>
                <a:spcPts val="0"/>
              </a:spcAft>
              <a:buClr>
                <a:schemeClr val="dk1"/>
              </a:buClr>
              <a:buSzPts val="1867"/>
              <a:buFont typeface="Arial"/>
              <a:buChar char="•"/>
              <a:defRPr sz="1400" b="0" i="0" u="none" strike="noStrike" cap="none">
                <a:solidFill>
                  <a:schemeClr val="dk1"/>
                </a:solidFill>
                <a:latin typeface="Times New Roman"/>
                <a:ea typeface="Times New Roman"/>
                <a:cs typeface="Times New Roman"/>
                <a:sym typeface="Times New Roman"/>
              </a:defRPr>
            </a:lvl7pPr>
            <a:lvl8pPr marL="2742650" marR="0" lvl="7" indent="-260318" algn="l" rtl="0">
              <a:lnSpc>
                <a:spcPct val="90000"/>
              </a:lnSpc>
              <a:spcBef>
                <a:spcPts val="375"/>
              </a:spcBef>
              <a:spcAft>
                <a:spcPts val="0"/>
              </a:spcAft>
              <a:buClr>
                <a:schemeClr val="dk1"/>
              </a:buClr>
              <a:buSzPts val="1867"/>
              <a:buFont typeface="Arial"/>
              <a:buChar char="•"/>
              <a:defRPr sz="1400" b="0" i="0" u="none" strike="noStrike" cap="none">
                <a:solidFill>
                  <a:schemeClr val="dk1"/>
                </a:solidFill>
                <a:latin typeface="Times New Roman"/>
                <a:ea typeface="Times New Roman"/>
                <a:cs typeface="Times New Roman"/>
                <a:sym typeface="Times New Roman"/>
              </a:defRPr>
            </a:lvl8pPr>
            <a:lvl9pPr marL="3085484" marR="0" lvl="8" indent="-260318" algn="l" rtl="0">
              <a:lnSpc>
                <a:spcPct val="90000"/>
              </a:lnSpc>
              <a:spcBef>
                <a:spcPts val="375"/>
              </a:spcBef>
              <a:spcAft>
                <a:spcPts val="0"/>
              </a:spcAft>
              <a:buClr>
                <a:schemeClr val="dk1"/>
              </a:buClr>
              <a:buSzPts val="1867"/>
              <a:buFont typeface="Arial"/>
              <a:buChar char="•"/>
              <a:defRPr sz="1400" b="0" i="0" u="none" strike="noStrike" cap="none">
                <a:solidFill>
                  <a:schemeClr val="dk1"/>
                </a:solidFill>
                <a:latin typeface="Times New Roman"/>
                <a:ea typeface="Times New Roman"/>
                <a:cs typeface="Times New Roman"/>
                <a:sym typeface="Times New Roman"/>
              </a:defRPr>
            </a:lvl9pPr>
          </a:lstStyle>
          <a:p>
            <a:endParaRPr/>
          </a:p>
        </p:txBody>
      </p:sp>
      <p:sp>
        <p:nvSpPr>
          <p:cNvPr id="36" name="Google Shape;36;p5"/>
          <p:cNvSpPr>
            <a:spLocks noGrp="1"/>
          </p:cNvSpPr>
          <p:nvPr>
            <p:ph type="pic" idx="2"/>
          </p:nvPr>
        </p:nvSpPr>
        <p:spPr>
          <a:xfrm>
            <a:off x="3187304" y="2"/>
            <a:ext cx="5956650" cy="4492125"/>
          </a:xfrm>
          <a:prstGeom prst="rect">
            <a:avLst/>
          </a:prstGeom>
          <a:noFill/>
          <a:ln>
            <a:noFill/>
          </a:ln>
        </p:spPr>
        <p:txBody>
          <a:bodyPr spcFirstLastPara="1" wrap="square" lIns="51423" tIns="25706" rIns="51423" bIns="25706" anchor="ctr" anchorCtr="0"/>
          <a:lstStyle>
            <a:lvl1pPr marR="0" lvl="0" algn="ctr" rtl="0">
              <a:lnSpc>
                <a:spcPct val="90000"/>
              </a:lnSpc>
              <a:spcBef>
                <a:spcPts val="750"/>
              </a:spcBef>
              <a:spcAft>
                <a:spcPts val="0"/>
              </a:spcAft>
              <a:buClr>
                <a:schemeClr val="dk1"/>
              </a:buClr>
              <a:buSzPts val="1867"/>
              <a:buFont typeface="Arial"/>
              <a:buNone/>
              <a:defRPr sz="1400" b="0" i="0" u="none" strike="noStrike" cap="none">
                <a:solidFill>
                  <a:schemeClr val="dk1"/>
                </a:solidFill>
                <a:latin typeface="Verdana"/>
                <a:ea typeface="Verdana"/>
                <a:cs typeface="Verdana"/>
                <a:sym typeface="Verdana"/>
              </a:defRPr>
            </a:lvl1pPr>
            <a:lvl2pPr marR="0" lvl="1" algn="l" rtl="0">
              <a:lnSpc>
                <a:spcPct val="90000"/>
              </a:lnSpc>
              <a:spcBef>
                <a:spcPts val="375"/>
              </a:spcBef>
              <a:spcAft>
                <a:spcPts val="0"/>
              </a:spcAft>
              <a:buClr>
                <a:schemeClr val="dk1"/>
              </a:buClr>
              <a:buSzPts val="2400"/>
              <a:buFont typeface="Arial"/>
              <a:buChar char="•"/>
              <a:defRPr sz="1800" b="0" i="0" u="none" strike="noStrike" cap="none">
                <a:solidFill>
                  <a:schemeClr val="dk1"/>
                </a:solidFill>
                <a:latin typeface="Arial"/>
                <a:ea typeface="Arial"/>
                <a:cs typeface="Arial"/>
                <a:sym typeface="Arial"/>
              </a:defRPr>
            </a:lvl2pPr>
            <a:lvl3pPr marR="0" lvl="2" algn="l" rtl="0">
              <a:lnSpc>
                <a:spcPct val="90000"/>
              </a:lnSpc>
              <a:spcBef>
                <a:spcPts val="375"/>
              </a:spcBef>
              <a:spcAft>
                <a:spcPts val="0"/>
              </a:spcAft>
              <a:buClr>
                <a:schemeClr val="dk1"/>
              </a:buClr>
              <a:buSzPts val="2000"/>
              <a:buFont typeface="Arial"/>
              <a:buChar char="•"/>
              <a:defRPr sz="1500" b="0" i="0" u="none" strike="noStrike" cap="none">
                <a:solidFill>
                  <a:schemeClr val="dk1"/>
                </a:solidFill>
                <a:latin typeface="Arial"/>
                <a:ea typeface="Arial"/>
                <a:cs typeface="Arial"/>
                <a:sym typeface="Arial"/>
              </a:defRPr>
            </a:lvl3pPr>
            <a:lvl4pPr marR="0" lvl="3" algn="l" rtl="0">
              <a:lnSpc>
                <a:spcPct val="90000"/>
              </a:lnSpc>
              <a:spcBef>
                <a:spcPts val="375"/>
              </a:spcBef>
              <a:spcAft>
                <a:spcPts val="0"/>
              </a:spcAft>
              <a:buClr>
                <a:schemeClr val="dk1"/>
              </a:buClr>
              <a:buSzPts val="1867"/>
              <a:buFont typeface="Arial"/>
              <a:buChar char="•"/>
              <a:defRPr sz="1400" b="0" i="0" u="none" strike="noStrike" cap="none">
                <a:solidFill>
                  <a:schemeClr val="dk1"/>
                </a:solidFill>
                <a:latin typeface="Arial"/>
                <a:ea typeface="Arial"/>
                <a:cs typeface="Arial"/>
                <a:sym typeface="Arial"/>
              </a:defRPr>
            </a:lvl4pPr>
            <a:lvl5pPr marR="0" lvl="4" algn="l" rtl="0">
              <a:lnSpc>
                <a:spcPct val="90000"/>
              </a:lnSpc>
              <a:spcBef>
                <a:spcPts val="375"/>
              </a:spcBef>
              <a:spcAft>
                <a:spcPts val="0"/>
              </a:spcAft>
              <a:buClr>
                <a:schemeClr val="dk1"/>
              </a:buClr>
              <a:buSzPts val="1867"/>
              <a:buFont typeface="Arial"/>
              <a:buChar char="•"/>
              <a:defRPr sz="1400" b="0" i="0" u="none" strike="noStrike" cap="none">
                <a:solidFill>
                  <a:schemeClr val="dk1"/>
                </a:solidFill>
                <a:latin typeface="Arial"/>
                <a:ea typeface="Arial"/>
                <a:cs typeface="Arial"/>
                <a:sym typeface="Arial"/>
              </a:defRPr>
            </a:lvl5pPr>
            <a:lvl6pPr marR="0" lvl="5" algn="l" rtl="0">
              <a:lnSpc>
                <a:spcPct val="90000"/>
              </a:lnSpc>
              <a:spcBef>
                <a:spcPts val="375"/>
              </a:spcBef>
              <a:spcAft>
                <a:spcPts val="0"/>
              </a:spcAft>
              <a:buClr>
                <a:schemeClr val="dk1"/>
              </a:buClr>
              <a:buSzPts val="1867"/>
              <a:buFont typeface="Arial"/>
              <a:buChar char="•"/>
              <a:defRPr sz="1400" b="0" i="0" u="none" strike="noStrike" cap="none">
                <a:solidFill>
                  <a:schemeClr val="dk1"/>
                </a:solidFill>
                <a:latin typeface="Times New Roman"/>
                <a:ea typeface="Times New Roman"/>
                <a:cs typeface="Times New Roman"/>
                <a:sym typeface="Times New Roman"/>
              </a:defRPr>
            </a:lvl6pPr>
            <a:lvl7pPr marR="0" lvl="6" algn="l" rtl="0">
              <a:lnSpc>
                <a:spcPct val="90000"/>
              </a:lnSpc>
              <a:spcBef>
                <a:spcPts val="375"/>
              </a:spcBef>
              <a:spcAft>
                <a:spcPts val="0"/>
              </a:spcAft>
              <a:buClr>
                <a:schemeClr val="dk1"/>
              </a:buClr>
              <a:buSzPts val="1867"/>
              <a:buFont typeface="Arial"/>
              <a:buChar char="•"/>
              <a:defRPr sz="1400" b="0" i="0" u="none" strike="noStrike" cap="none">
                <a:solidFill>
                  <a:schemeClr val="dk1"/>
                </a:solidFill>
                <a:latin typeface="Times New Roman"/>
                <a:ea typeface="Times New Roman"/>
                <a:cs typeface="Times New Roman"/>
                <a:sym typeface="Times New Roman"/>
              </a:defRPr>
            </a:lvl7pPr>
            <a:lvl8pPr marR="0" lvl="7" algn="l" rtl="0">
              <a:lnSpc>
                <a:spcPct val="90000"/>
              </a:lnSpc>
              <a:spcBef>
                <a:spcPts val="375"/>
              </a:spcBef>
              <a:spcAft>
                <a:spcPts val="0"/>
              </a:spcAft>
              <a:buClr>
                <a:schemeClr val="dk1"/>
              </a:buClr>
              <a:buSzPts val="1867"/>
              <a:buFont typeface="Arial"/>
              <a:buChar char="•"/>
              <a:defRPr sz="1400" b="0" i="0" u="none" strike="noStrike" cap="none">
                <a:solidFill>
                  <a:schemeClr val="dk1"/>
                </a:solidFill>
                <a:latin typeface="Times New Roman"/>
                <a:ea typeface="Times New Roman"/>
                <a:cs typeface="Times New Roman"/>
                <a:sym typeface="Times New Roman"/>
              </a:defRPr>
            </a:lvl8pPr>
            <a:lvl9pPr marR="0" lvl="8" algn="l" rtl="0">
              <a:lnSpc>
                <a:spcPct val="90000"/>
              </a:lnSpc>
              <a:spcBef>
                <a:spcPts val="375"/>
              </a:spcBef>
              <a:spcAft>
                <a:spcPts val="0"/>
              </a:spcAft>
              <a:buClr>
                <a:schemeClr val="dk1"/>
              </a:buClr>
              <a:buSzPts val="1867"/>
              <a:buFont typeface="Arial"/>
              <a:buChar char="•"/>
              <a:defRPr sz="1400" b="0" i="0" u="none" strike="noStrike" cap="none">
                <a:solidFill>
                  <a:schemeClr val="dk1"/>
                </a:solidFill>
                <a:latin typeface="Times New Roman"/>
                <a:ea typeface="Times New Roman"/>
                <a:cs typeface="Times New Roman"/>
                <a:sym typeface="Times New Roman"/>
              </a:defRPr>
            </a:lvl9pPr>
          </a:lstStyle>
          <a:p>
            <a:endParaRPr/>
          </a:p>
        </p:txBody>
      </p:sp>
    </p:spTree>
    <p:extLst>
      <p:ext uri="{BB962C8B-B14F-4D97-AF65-F5344CB8AC3E}">
        <p14:creationId xmlns:p14="http://schemas.microsoft.com/office/powerpoint/2010/main" val="262655361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1_Image with heading left slide">
    <p:spTree>
      <p:nvGrpSpPr>
        <p:cNvPr id="1" name=""/>
        <p:cNvGrpSpPr/>
        <p:nvPr/>
      </p:nvGrpSpPr>
      <p:grpSpPr>
        <a:xfrm>
          <a:off x="0" y="0"/>
          <a:ext cx="0" cy="0"/>
          <a:chOff x="0" y="0"/>
          <a:chExt cx="0" cy="0"/>
        </a:xfrm>
      </p:grpSpPr>
      <p:sp>
        <p:nvSpPr>
          <p:cNvPr id="8" name="Rechthoek 2"/>
          <p:cNvSpPr/>
          <p:nvPr userDrawn="1"/>
        </p:nvSpPr>
        <p:spPr>
          <a:xfrm>
            <a:off x="-7143" y="7"/>
            <a:ext cx="3132000" cy="4492229"/>
          </a:xfrm>
          <a:prstGeom prst="rect">
            <a:avLst/>
          </a:prstGeom>
          <a:solidFill>
            <a:srgbClr val="0F5494"/>
          </a:solidFill>
          <a:ln>
            <a:noFill/>
          </a:ln>
        </p:spPr>
        <p:style>
          <a:lnRef idx="2">
            <a:schemeClr val="accent1">
              <a:shade val="50000"/>
            </a:schemeClr>
          </a:lnRef>
          <a:fillRef idx="1">
            <a:schemeClr val="accent1"/>
          </a:fillRef>
          <a:effectRef idx="0">
            <a:schemeClr val="accent1"/>
          </a:effectRef>
          <a:fontRef idx="minor">
            <a:schemeClr val="lt1"/>
          </a:fontRef>
        </p:style>
        <p:txBody>
          <a:bodyPr lIns="68505" tIns="34256" rIns="68505" bIns="34256" rtlCol="0" anchor="ctr"/>
          <a:lstStyle/>
          <a:p>
            <a:pPr defTabSz="685663">
              <a:lnSpc>
                <a:spcPct val="95000"/>
              </a:lnSpc>
              <a:spcBef>
                <a:spcPct val="20000"/>
              </a:spcBef>
              <a:spcAft>
                <a:spcPct val="20000"/>
              </a:spcAft>
              <a:buClr>
                <a:srgbClr val="0F3277"/>
              </a:buClr>
              <a:buSzPct val="115000"/>
            </a:pPr>
            <a:endParaRPr lang="en-US" sz="1400" b="0" dirty="0">
              <a:solidFill>
                <a:srgbClr val="FFFFFF"/>
              </a:solidFill>
              <a:latin typeface="Verdana Standaard" charset="0"/>
            </a:endParaRPr>
          </a:p>
        </p:txBody>
      </p:sp>
      <p:sp>
        <p:nvSpPr>
          <p:cNvPr id="6" name="Tijdelijke aanduiding voor tekst 20"/>
          <p:cNvSpPr>
            <a:spLocks noGrp="1"/>
          </p:cNvSpPr>
          <p:nvPr>
            <p:ph type="body" sz="quarter" idx="15" hasCustomPrompt="1"/>
          </p:nvPr>
        </p:nvSpPr>
        <p:spPr>
          <a:xfrm>
            <a:off x="704852" y="419100"/>
            <a:ext cx="2420007" cy="1495426"/>
          </a:xfrm>
          <a:prstGeom prst="rect">
            <a:avLst/>
          </a:prstGeom>
        </p:spPr>
        <p:txBody>
          <a:bodyPr lIns="68567" tIns="34286" rIns="68567" bIns="34286" anchor="t"/>
          <a:lstStyle>
            <a:lvl1pPr marL="0" indent="0">
              <a:buFont typeface="Arial" charset="0"/>
              <a:buNone/>
              <a:defRPr sz="2700">
                <a:solidFill>
                  <a:schemeClr val="bg1"/>
                </a:solidFill>
                <a:latin typeface="Calibri" panose="020F0502020204030204" pitchFamily="34" charset="0"/>
                <a:cs typeface="Verdana"/>
              </a:defRPr>
            </a:lvl1pPr>
            <a:lvl3pPr marL="685663" indent="0" algn="l">
              <a:buNone/>
              <a:defRPr sz="2700">
                <a:solidFill>
                  <a:schemeClr val="bg1"/>
                </a:solidFill>
              </a:defRPr>
            </a:lvl3pPr>
          </a:lstStyle>
          <a:p>
            <a:pPr lvl="0"/>
            <a:r>
              <a:rPr lang="nl-NL" dirty="0" err="1"/>
              <a:t>Heading</a:t>
            </a:r>
            <a:endParaRPr lang="nl-NL" dirty="0"/>
          </a:p>
        </p:txBody>
      </p:sp>
      <p:sp>
        <p:nvSpPr>
          <p:cNvPr id="7" name="Tijdelijke aanduiding voor afbeelding 15"/>
          <p:cNvSpPr>
            <a:spLocks noGrp="1"/>
          </p:cNvSpPr>
          <p:nvPr>
            <p:ph type="pic" sz="quarter" idx="10" hasCustomPrompt="1"/>
          </p:nvPr>
        </p:nvSpPr>
        <p:spPr>
          <a:xfrm>
            <a:off x="3187310" y="7"/>
            <a:ext cx="5956697" cy="4492229"/>
          </a:xfrm>
          <a:prstGeom prst="rect">
            <a:avLst/>
          </a:prstGeom>
        </p:spPr>
        <p:txBody>
          <a:bodyPr lIns="68567" tIns="34286" rIns="68567" bIns="34286" anchor="ctr"/>
          <a:lstStyle>
            <a:lvl1pPr marL="0" indent="0" algn="ctr">
              <a:buNone/>
              <a:defRPr sz="1400">
                <a:latin typeface="Verdana"/>
                <a:cs typeface="Verdana"/>
              </a:defRPr>
            </a:lvl1pPr>
          </a:lstStyle>
          <a:p>
            <a:r>
              <a:rPr lang="nl-NL" dirty="0"/>
              <a:t>Image</a:t>
            </a:r>
          </a:p>
        </p:txBody>
      </p:sp>
    </p:spTree>
    <p:extLst>
      <p:ext uri="{BB962C8B-B14F-4D97-AF65-F5344CB8AC3E}">
        <p14:creationId xmlns:p14="http://schemas.microsoft.com/office/powerpoint/2010/main" val="151394655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cSld name="Title Slide">
    <p:spTree>
      <p:nvGrpSpPr>
        <p:cNvPr id="1" name="Shape 30"/>
        <p:cNvGrpSpPr/>
        <p:nvPr/>
      </p:nvGrpSpPr>
      <p:grpSpPr>
        <a:xfrm>
          <a:off x="0" y="0"/>
          <a:ext cx="0" cy="0"/>
          <a:chOff x="0" y="0"/>
          <a:chExt cx="0" cy="0"/>
        </a:xfrm>
      </p:grpSpPr>
      <p:sp>
        <p:nvSpPr>
          <p:cNvPr id="31" name="Shape 31"/>
          <p:cNvSpPr/>
          <p:nvPr/>
        </p:nvSpPr>
        <p:spPr>
          <a:xfrm>
            <a:off x="-18238" y="735806"/>
            <a:ext cx="9180511" cy="4407693"/>
          </a:xfrm>
          <a:prstGeom prst="rect">
            <a:avLst/>
          </a:prstGeom>
          <a:solidFill>
            <a:srgbClr val="0F5494"/>
          </a:solidFill>
          <a:ln>
            <a:noFill/>
          </a:ln>
          <a:effectLst>
            <a:outerShdw dist="23000" dir="5400000" rotWithShape="0">
              <a:srgbClr val="000000">
                <a:alpha val="34509"/>
              </a:srgbClr>
            </a:outerShdw>
          </a:effectLst>
        </p:spPr>
        <p:txBody>
          <a:bodyPr lIns="68556" tIns="34274" rIns="68556" bIns="34274" anchor="ctr" anchorCtr="0">
            <a:noAutofit/>
          </a:bodyPr>
          <a:lstStyle/>
          <a:p>
            <a:pPr algn="ctr" defTabSz="685664" fontAlgn="auto">
              <a:spcBef>
                <a:spcPts val="0"/>
              </a:spcBef>
              <a:spcAft>
                <a:spcPts val="0"/>
              </a:spcAft>
            </a:pPr>
            <a:endParaRPr sz="1400" b="0">
              <a:solidFill>
                <a:srgbClr val="FFFFFF"/>
              </a:solidFill>
              <a:latin typeface="Verdana"/>
              <a:ea typeface="Verdana"/>
              <a:cs typeface="Verdana"/>
              <a:sym typeface="Verdana"/>
            </a:endParaRPr>
          </a:p>
        </p:txBody>
      </p:sp>
      <p:sp>
        <p:nvSpPr>
          <p:cNvPr id="32" name="Shape 32"/>
          <p:cNvSpPr txBox="1">
            <a:spLocks noGrp="1"/>
          </p:cNvSpPr>
          <p:nvPr>
            <p:ph type="ctrTitle"/>
          </p:nvPr>
        </p:nvSpPr>
        <p:spPr>
          <a:xfrm>
            <a:off x="4859854" y="1221600"/>
            <a:ext cx="3816631" cy="1458162"/>
          </a:xfrm>
          <a:prstGeom prst="rect">
            <a:avLst/>
          </a:prstGeom>
          <a:noFill/>
          <a:ln>
            <a:noFill/>
          </a:ln>
        </p:spPr>
        <p:txBody>
          <a:bodyPr lIns="68556" tIns="68556" rIns="68556" bIns="68556" anchor="t" anchorCtr="0"/>
          <a:lstStyle>
            <a:lvl1pPr marL="0" marR="0" lvl="0" indent="0" algn="l" rtl="0">
              <a:lnSpc>
                <a:spcPct val="110000"/>
              </a:lnSpc>
              <a:spcBef>
                <a:spcPts val="0"/>
              </a:spcBef>
              <a:spcAft>
                <a:spcPts val="0"/>
              </a:spcAft>
              <a:buClr>
                <a:schemeClr val="lt1"/>
              </a:buClr>
              <a:buFont typeface="Verdana"/>
              <a:buNone/>
              <a:defRPr sz="2300" b="1" i="0" u="none" strike="noStrike" cap="none">
                <a:solidFill>
                  <a:schemeClr val="lt1"/>
                </a:solidFill>
                <a:latin typeface="Verdana"/>
                <a:ea typeface="Verdana"/>
                <a:cs typeface="Verdana"/>
                <a:sym typeface="Verdana"/>
              </a:defRPr>
            </a:lvl1pPr>
            <a:lvl2pPr marL="269033" marR="0" lvl="1" indent="-2381" algn="l" rtl="0">
              <a:spcBef>
                <a:spcPts val="0"/>
              </a:spcBef>
              <a:spcAft>
                <a:spcPts val="0"/>
              </a:spcAft>
              <a:buClr>
                <a:srgbClr val="0F5494"/>
              </a:buClr>
              <a:buFont typeface="Verdana"/>
              <a:buNone/>
              <a:defRPr sz="2300" b="1" i="0" u="none" strike="noStrike" cap="none">
                <a:solidFill>
                  <a:srgbClr val="0F5494"/>
                </a:solidFill>
                <a:latin typeface="Verdana"/>
                <a:ea typeface="Verdana"/>
                <a:cs typeface="Verdana"/>
                <a:sym typeface="Verdana"/>
              </a:defRPr>
            </a:lvl2pPr>
            <a:lvl3pPr marL="269033" marR="0" lvl="2" indent="-2381" algn="l" rtl="0">
              <a:spcBef>
                <a:spcPts val="0"/>
              </a:spcBef>
              <a:spcAft>
                <a:spcPts val="0"/>
              </a:spcAft>
              <a:buClr>
                <a:srgbClr val="0F5494"/>
              </a:buClr>
              <a:buFont typeface="Verdana"/>
              <a:buNone/>
              <a:defRPr sz="2300" b="1" i="0" u="none" strike="noStrike" cap="none">
                <a:solidFill>
                  <a:srgbClr val="0F5494"/>
                </a:solidFill>
                <a:latin typeface="Verdana"/>
                <a:ea typeface="Verdana"/>
                <a:cs typeface="Verdana"/>
                <a:sym typeface="Verdana"/>
              </a:defRPr>
            </a:lvl3pPr>
            <a:lvl4pPr marL="269033" marR="0" lvl="3" indent="-2381" algn="l" rtl="0">
              <a:spcBef>
                <a:spcPts val="0"/>
              </a:spcBef>
              <a:spcAft>
                <a:spcPts val="0"/>
              </a:spcAft>
              <a:buClr>
                <a:srgbClr val="0F5494"/>
              </a:buClr>
              <a:buFont typeface="Verdana"/>
              <a:buNone/>
              <a:defRPr sz="2300" b="1" i="0" u="none" strike="noStrike" cap="none">
                <a:solidFill>
                  <a:srgbClr val="0F5494"/>
                </a:solidFill>
                <a:latin typeface="Verdana"/>
                <a:ea typeface="Verdana"/>
                <a:cs typeface="Verdana"/>
                <a:sym typeface="Verdana"/>
              </a:defRPr>
            </a:lvl4pPr>
            <a:lvl5pPr marL="269033" marR="0" lvl="4" indent="-2381" algn="l" rtl="0">
              <a:spcBef>
                <a:spcPts val="0"/>
              </a:spcBef>
              <a:spcAft>
                <a:spcPts val="0"/>
              </a:spcAft>
              <a:buClr>
                <a:srgbClr val="0F5494"/>
              </a:buClr>
              <a:buFont typeface="Verdana"/>
              <a:buNone/>
              <a:defRPr sz="2300" b="1" i="0" u="none" strike="noStrike" cap="none">
                <a:solidFill>
                  <a:srgbClr val="0F5494"/>
                </a:solidFill>
                <a:latin typeface="Verdana"/>
                <a:ea typeface="Verdana"/>
                <a:cs typeface="Verdana"/>
                <a:sym typeface="Verdana"/>
              </a:defRPr>
            </a:lvl5pPr>
            <a:lvl6pPr marL="611861" marR="0" lvl="5" indent="-2381" algn="l" rtl="0">
              <a:spcBef>
                <a:spcPts val="0"/>
              </a:spcBef>
              <a:spcAft>
                <a:spcPts val="0"/>
              </a:spcAft>
              <a:buClr>
                <a:srgbClr val="0F5494"/>
              </a:buClr>
              <a:buFont typeface="Verdana"/>
              <a:buNone/>
              <a:defRPr sz="2300" b="1" i="0" u="none" strike="noStrike" cap="none">
                <a:solidFill>
                  <a:srgbClr val="0F5494"/>
                </a:solidFill>
                <a:latin typeface="Verdana"/>
                <a:ea typeface="Verdana"/>
                <a:cs typeface="Verdana"/>
                <a:sym typeface="Verdana"/>
              </a:defRPr>
            </a:lvl6pPr>
            <a:lvl7pPr marL="954689" marR="0" lvl="6" indent="-2381" algn="l" rtl="0">
              <a:spcBef>
                <a:spcPts val="0"/>
              </a:spcBef>
              <a:spcAft>
                <a:spcPts val="0"/>
              </a:spcAft>
              <a:buClr>
                <a:srgbClr val="0F5494"/>
              </a:buClr>
              <a:buFont typeface="Verdana"/>
              <a:buNone/>
              <a:defRPr sz="2300" b="1" i="0" u="none" strike="noStrike" cap="none">
                <a:solidFill>
                  <a:srgbClr val="0F5494"/>
                </a:solidFill>
                <a:latin typeface="Verdana"/>
                <a:ea typeface="Verdana"/>
                <a:cs typeface="Verdana"/>
                <a:sym typeface="Verdana"/>
              </a:defRPr>
            </a:lvl7pPr>
            <a:lvl8pPr marL="1297517" marR="0" lvl="7" indent="-2381" algn="l" rtl="0">
              <a:spcBef>
                <a:spcPts val="0"/>
              </a:spcBef>
              <a:spcAft>
                <a:spcPts val="0"/>
              </a:spcAft>
              <a:buClr>
                <a:srgbClr val="0F5494"/>
              </a:buClr>
              <a:buFont typeface="Verdana"/>
              <a:buNone/>
              <a:defRPr sz="2300" b="1" i="0" u="none" strike="noStrike" cap="none">
                <a:solidFill>
                  <a:srgbClr val="0F5494"/>
                </a:solidFill>
                <a:latin typeface="Verdana"/>
                <a:ea typeface="Verdana"/>
                <a:cs typeface="Verdana"/>
                <a:sym typeface="Verdana"/>
              </a:defRPr>
            </a:lvl8pPr>
            <a:lvl9pPr marL="1640353" marR="0" lvl="8" indent="-2381" algn="l" rtl="0">
              <a:spcBef>
                <a:spcPts val="0"/>
              </a:spcBef>
              <a:spcAft>
                <a:spcPts val="0"/>
              </a:spcAft>
              <a:buClr>
                <a:srgbClr val="0F5494"/>
              </a:buClr>
              <a:buFont typeface="Verdana"/>
              <a:buNone/>
              <a:defRPr sz="2300" b="1" i="0" u="none" strike="noStrike" cap="none">
                <a:solidFill>
                  <a:srgbClr val="0F5494"/>
                </a:solidFill>
                <a:latin typeface="Verdana"/>
                <a:ea typeface="Verdana"/>
                <a:cs typeface="Verdana"/>
                <a:sym typeface="Verdana"/>
              </a:defRPr>
            </a:lvl9pPr>
          </a:lstStyle>
          <a:p>
            <a:endParaRPr/>
          </a:p>
        </p:txBody>
      </p:sp>
      <p:sp>
        <p:nvSpPr>
          <p:cNvPr id="33" name="Shape 33"/>
          <p:cNvSpPr txBox="1">
            <a:spLocks noGrp="1"/>
          </p:cNvSpPr>
          <p:nvPr>
            <p:ph type="subTitle" idx="1"/>
          </p:nvPr>
        </p:nvSpPr>
        <p:spPr>
          <a:xfrm>
            <a:off x="4859348" y="2733806"/>
            <a:ext cx="3817117" cy="1026113"/>
          </a:xfrm>
          <a:prstGeom prst="rect">
            <a:avLst/>
          </a:prstGeom>
          <a:noFill/>
          <a:ln>
            <a:noFill/>
          </a:ln>
        </p:spPr>
        <p:txBody>
          <a:bodyPr lIns="68556" tIns="68556" rIns="68556" bIns="68556" anchor="t" anchorCtr="0"/>
          <a:lstStyle>
            <a:lvl1pPr marL="0" marR="0" lvl="0" indent="0" algn="l" rtl="0">
              <a:lnSpc>
                <a:spcPct val="110000"/>
              </a:lnSpc>
              <a:spcBef>
                <a:spcPts val="0"/>
              </a:spcBef>
              <a:spcAft>
                <a:spcPts val="0"/>
              </a:spcAft>
              <a:buClr>
                <a:schemeClr val="lt1"/>
              </a:buClr>
              <a:buFont typeface="Verdana"/>
              <a:buNone/>
              <a:defRPr sz="1800" b="1" i="0" u="none" strike="noStrike" cap="none">
                <a:solidFill>
                  <a:srgbClr val="FFFFFF"/>
                </a:solidFill>
                <a:latin typeface="Verdana"/>
                <a:ea typeface="Verdana"/>
                <a:cs typeface="Verdana"/>
                <a:sym typeface="Verdana"/>
              </a:defRPr>
            </a:lvl1pPr>
            <a:lvl2pPr marL="557101" marR="0" lvl="1" indent="-23813" algn="l" rtl="0">
              <a:lnSpc>
                <a:spcPct val="100000"/>
              </a:lnSpc>
              <a:spcBef>
                <a:spcPts val="300"/>
              </a:spcBef>
              <a:spcAft>
                <a:spcPts val="0"/>
              </a:spcAft>
              <a:buClr>
                <a:srgbClr val="009FBA"/>
              </a:buClr>
              <a:buSzPct val="100000"/>
              <a:buFont typeface="Verdana"/>
              <a:buChar char="•"/>
              <a:defRPr sz="1500" b="1" i="0" u="none" strike="noStrike" cap="none">
                <a:solidFill>
                  <a:srgbClr val="0F5494"/>
                </a:solidFill>
                <a:latin typeface="Verdana"/>
                <a:ea typeface="Verdana"/>
                <a:cs typeface="Verdana"/>
                <a:sym typeface="Verdana"/>
              </a:defRPr>
            </a:lvl2pPr>
            <a:lvl3pPr marL="857081" marR="0" lvl="2" indent="-171418" algn="l" rtl="0">
              <a:lnSpc>
                <a:spcPct val="100000"/>
              </a:lnSpc>
              <a:spcBef>
                <a:spcPts val="210"/>
              </a:spcBef>
              <a:spcAft>
                <a:spcPts val="0"/>
              </a:spcAft>
              <a:buClr>
                <a:srgbClr val="0F5494"/>
              </a:buClr>
              <a:buFont typeface="Verdana"/>
              <a:buNone/>
              <a:defRPr sz="1100" b="0" i="0" u="none" strike="noStrike" cap="none">
                <a:solidFill>
                  <a:srgbClr val="0F5494"/>
                </a:solidFill>
                <a:latin typeface="Verdana"/>
                <a:ea typeface="Verdana"/>
                <a:cs typeface="Verdana"/>
                <a:sym typeface="Verdana"/>
              </a:defRPr>
            </a:lvl3pPr>
            <a:lvl4pPr marL="1199910" marR="0" lvl="3" indent="19049" algn="l" rtl="0">
              <a:lnSpc>
                <a:spcPct val="100000"/>
              </a:lnSpc>
              <a:spcBef>
                <a:spcPts val="300"/>
              </a:spcBef>
              <a:spcAft>
                <a:spcPts val="0"/>
              </a:spcAft>
              <a:buClr>
                <a:schemeClr val="dk1"/>
              </a:buClr>
              <a:buSzPct val="100000"/>
              <a:buFont typeface="Arial"/>
              <a:buChar char="–"/>
              <a:defRPr sz="1500" b="0" i="0" u="none" strike="noStrike" cap="none">
                <a:solidFill>
                  <a:schemeClr val="dk1"/>
                </a:solidFill>
                <a:latin typeface="Arial"/>
                <a:ea typeface="Arial"/>
                <a:cs typeface="Arial"/>
                <a:sym typeface="Arial"/>
              </a:defRPr>
            </a:lvl4pPr>
            <a:lvl5pPr marL="1542740" marR="0" lvl="4" indent="19049" algn="l" rtl="0">
              <a:lnSpc>
                <a:spcPct val="100000"/>
              </a:lnSpc>
              <a:spcBef>
                <a:spcPts val="300"/>
              </a:spcBef>
              <a:spcAft>
                <a:spcPts val="0"/>
              </a:spcAft>
              <a:buClr>
                <a:schemeClr val="dk1"/>
              </a:buClr>
              <a:buSzPct val="100000"/>
              <a:buFont typeface="Arial"/>
              <a:buChar char="»"/>
              <a:defRPr sz="1500" b="0" i="0" u="none" strike="noStrike" cap="none">
                <a:solidFill>
                  <a:schemeClr val="dk1"/>
                </a:solidFill>
                <a:latin typeface="Arial"/>
                <a:ea typeface="Arial"/>
                <a:cs typeface="Arial"/>
                <a:sym typeface="Arial"/>
              </a:defRPr>
            </a:lvl5pPr>
            <a:lvl6pPr marL="1885574" marR="0" lvl="5" indent="19049" algn="l" rtl="0">
              <a:lnSpc>
                <a:spcPct val="100000"/>
              </a:lnSpc>
              <a:spcBef>
                <a:spcPts val="300"/>
              </a:spcBef>
              <a:spcAft>
                <a:spcPts val="0"/>
              </a:spcAft>
              <a:buClr>
                <a:schemeClr val="dk1"/>
              </a:buClr>
              <a:buSzPct val="100000"/>
              <a:buFont typeface="Arial"/>
              <a:buChar char="»"/>
              <a:defRPr sz="1500" b="0" i="0" u="none" strike="noStrike" cap="none">
                <a:solidFill>
                  <a:schemeClr val="dk1"/>
                </a:solidFill>
                <a:latin typeface="Arial"/>
                <a:ea typeface="Arial"/>
                <a:cs typeface="Arial"/>
                <a:sym typeface="Arial"/>
              </a:defRPr>
            </a:lvl6pPr>
            <a:lvl7pPr marL="2228406" marR="0" lvl="6" indent="19049" algn="l" rtl="0">
              <a:lnSpc>
                <a:spcPct val="100000"/>
              </a:lnSpc>
              <a:spcBef>
                <a:spcPts val="300"/>
              </a:spcBef>
              <a:spcAft>
                <a:spcPts val="0"/>
              </a:spcAft>
              <a:buClr>
                <a:schemeClr val="dk1"/>
              </a:buClr>
              <a:buSzPct val="100000"/>
              <a:buFont typeface="Arial"/>
              <a:buChar char="»"/>
              <a:defRPr sz="1500" b="0" i="0" u="none" strike="noStrike" cap="none">
                <a:solidFill>
                  <a:schemeClr val="dk1"/>
                </a:solidFill>
                <a:latin typeface="Arial"/>
                <a:ea typeface="Arial"/>
                <a:cs typeface="Arial"/>
                <a:sym typeface="Arial"/>
              </a:defRPr>
            </a:lvl7pPr>
            <a:lvl8pPr marL="2571238" marR="0" lvl="7" indent="19049" algn="l" rtl="0">
              <a:lnSpc>
                <a:spcPct val="100000"/>
              </a:lnSpc>
              <a:spcBef>
                <a:spcPts val="300"/>
              </a:spcBef>
              <a:spcAft>
                <a:spcPts val="0"/>
              </a:spcAft>
              <a:buClr>
                <a:schemeClr val="dk1"/>
              </a:buClr>
              <a:buSzPct val="100000"/>
              <a:buFont typeface="Arial"/>
              <a:buChar char="»"/>
              <a:defRPr sz="1500" b="0" i="0" u="none" strike="noStrike" cap="none">
                <a:solidFill>
                  <a:schemeClr val="dk1"/>
                </a:solidFill>
                <a:latin typeface="Arial"/>
                <a:ea typeface="Arial"/>
                <a:cs typeface="Arial"/>
                <a:sym typeface="Arial"/>
              </a:defRPr>
            </a:lvl8pPr>
            <a:lvl9pPr marL="2914073" marR="0" lvl="8" indent="19049" algn="l" rtl="0">
              <a:lnSpc>
                <a:spcPct val="100000"/>
              </a:lnSpc>
              <a:spcBef>
                <a:spcPts val="300"/>
              </a:spcBef>
              <a:spcAft>
                <a:spcPts val="0"/>
              </a:spcAft>
              <a:buClr>
                <a:schemeClr val="dk1"/>
              </a:buClr>
              <a:buSzPct val="100000"/>
              <a:buFont typeface="Arial"/>
              <a:buChar char="»"/>
              <a:defRPr sz="1500" b="0" i="0" u="none" strike="noStrike" cap="none">
                <a:solidFill>
                  <a:schemeClr val="dk1"/>
                </a:solidFill>
                <a:latin typeface="Arial"/>
                <a:ea typeface="Arial"/>
                <a:cs typeface="Arial"/>
                <a:sym typeface="Arial"/>
              </a:defRPr>
            </a:lvl9pPr>
          </a:lstStyle>
          <a:p>
            <a:endParaRPr/>
          </a:p>
        </p:txBody>
      </p:sp>
      <p:pic>
        <p:nvPicPr>
          <p:cNvPr id="34" name="Shape 34"/>
          <p:cNvPicPr preferRelativeResize="0"/>
          <p:nvPr/>
        </p:nvPicPr>
        <p:blipFill rotWithShape="1">
          <a:blip r:embed="rId2" cstate="screen">
            <a:alphaModFix/>
            <a:extLst>
              <a:ext uri="{28A0092B-C50C-407E-A947-70E740481C1C}">
                <a14:useLocalDpi xmlns:a14="http://schemas.microsoft.com/office/drawing/2010/main" val="0"/>
              </a:ext>
            </a:extLst>
          </a:blip>
          <a:srcRect/>
          <a:stretch/>
        </p:blipFill>
        <p:spPr>
          <a:xfrm>
            <a:off x="3923940" y="205160"/>
            <a:ext cx="1439999" cy="746409"/>
          </a:xfrm>
          <a:prstGeom prst="rect">
            <a:avLst/>
          </a:prstGeom>
          <a:noFill/>
          <a:ln>
            <a:noFill/>
          </a:ln>
        </p:spPr>
      </p:pic>
      <p:sp>
        <p:nvSpPr>
          <p:cNvPr id="35" name="Shape 35"/>
          <p:cNvSpPr txBox="1"/>
          <p:nvPr/>
        </p:nvSpPr>
        <p:spPr>
          <a:xfrm>
            <a:off x="4859389" y="3975945"/>
            <a:ext cx="3923928" cy="486053"/>
          </a:xfrm>
          <a:prstGeom prst="rect">
            <a:avLst/>
          </a:prstGeom>
          <a:noFill/>
          <a:ln>
            <a:noFill/>
          </a:ln>
        </p:spPr>
        <p:txBody>
          <a:bodyPr lIns="0" tIns="0" rIns="0" bIns="0" anchor="t" anchorCtr="0">
            <a:noAutofit/>
          </a:bodyPr>
          <a:lstStyle/>
          <a:p>
            <a:pPr defTabSz="685664" fontAlgn="auto">
              <a:spcBef>
                <a:spcPts val="0"/>
              </a:spcBef>
              <a:spcAft>
                <a:spcPts val="0"/>
              </a:spcAft>
              <a:buSzPct val="25000"/>
            </a:pPr>
            <a:r>
              <a:rPr lang="en-GB" sz="1200" dirty="0">
                <a:solidFill>
                  <a:srgbClr val="FFFFFF"/>
                </a:solidFill>
                <a:latin typeface="Verdana"/>
                <a:ea typeface="Verdana"/>
                <a:cs typeface="Verdana"/>
                <a:sym typeface="Verdana"/>
              </a:rPr>
              <a:t>Joint Research Centre</a:t>
            </a:r>
          </a:p>
          <a:p>
            <a:pPr defTabSz="685664" fontAlgn="auto">
              <a:lnSpc>
                <a:spcPct val="110000"/>
              </a:lnSpc>
              <a:spcBef>
                <a:spcPts val="0"/>
              </a:spcBef>
              <a:spcAft>
                <a:spcPts val="0"/>
              </a:spcAft>
              <a:buSzPct val="25000"/>
            </a:pPr>
            <a:r>
              <a:rPr lang="en-GB" sz="900" b="0" dirty="0">
                <a:solidFill>
                  <a:srgbClr val="FFFFFF"/>
                </a:solidFill>
                <a:latin typeface="Verdana"/>
                <a:ea typeface="Verdana"/>
                <a:cs typeface="Verdana"/>
                <a:sym typeface="Verdana"/>
              </a:rPr>
              <a:t>the European Commission's </a:t>
            </a:r>
            <a:br>
              <a:rPr lang="en-GB" sz="900" b="0" dirty="0">
                <a:solidFill>
                  <a:srgbClr val="FFFFFF"/>
                </a:solidFill>
                <a:latin typeface="Verdana"/>
                <a:ea typeface="Verdana"/>
                <a:cs typeface="Verdana"/>
                <a:sym typeface="Verdana"/>
              </a:rPr>
            </a:br>
            <a:r>
              <a:rPr lang="en-GB" sz="900" b="0" dirty="0">
                <a:solidFill>
                  <a:srgbClr val="FFFFFF"/>
                </a:solidFill>
                <a:latin typeface="Verdana"/>
                <a:ea typeface="Verdana"/>
                <a:cs typeface="Verdana"/>
                <a:sym typeface="Verdana"/>
              </a:rPr>
              <a:t>in-house science service</a:t>
            </a:r>
          </a:p>
        </p:txBody>
      </p:sp>
      <p:pic>
        <p:nvPicPr>
          <p:cNvPr id="36" name="Shape 36" descr="H:\Desktop\NS_Visuals\Ppt\JRC ppt\2015 04 14 VS Expo\web-01.png"/>
          <p:cNvPicPr preferRelativeResize="0"/>
          <p:nvPr/>
        </p:nvPicPr>
        <p:blipFill rotWithShape="1">
          <a:blip r:embed="rId3" cstate="screen">
            <a:alphaModFix/>
            <a:extLst>
              <a:ext uri="{28A0092B-C50C-407E-A947-70E740481C1C}">
                <a14:useLocalDpi xmlns:a14="http://schemas.microsoft.com/office/drawing/2010/main" val="0"/>
              </a:ext>
            </a:extLst>
          </a:blip>
          <a:srcRect/>
          <a:stretch/>
        </p:blipFill>
        <p:spPr>
          <a:xfrm>
            <a:off x="4859363" y="4515967"/>
            <a:ext cx="284527" cy="214640"/>
          </a:xfrm>
          <a:prstGeom prst="rect">
            <a:avLst/>
          </a:prstGeom>
          <a:noFill/>
          <a:ln>
            <a:noFill/>
          </a:ln>
        </p:spPr>
      </p:pic>
      <p:sp>
        <p:nvSpPr>
          <p:cNvPr id="37" name="Shape 37"/>
          <p:cNvSpPr txBox="1"/>
          <p:nvPr/>
        </p:nvSpPr>
        <p:spPr>
          <a:xfrm>
            <a:off x="5219399" y="4563002"/>
            <a:ext cx="3529087" cy="276999"/>
          </a:xfrm>
          <a:prstGeom prst="rect">
            <a:avLst/>
          </a:prstGeom>
          <a:noFill/>
          <a:ln>
            <a:noFill/>
          </a:ln>
        </p:spPr>
        <p:txBody>
          <a:bodyPr lIns="0" tIns="0" rIns="68556" bIns="0" anchor="t" anchorCtr="0">
            <a:noAutofit/>
          </a:bodyPr>
          <a:lstStyle/>
          <a:p>
            <a:pPr defTabSz="685664" fontAlgn="auto">
              <a:spcBef>
                <a:spcPts val="0"/>
              </a:spcBef>
              <a:spcAft>
                <a:spcPts val="0"/>
              </a:spcAft>
              <a:buSzPct val="25000"/>
            </a:pPr>
            <a:r>
              <a:rPr lang="en-GB" sz="900" b="0">
                <a:solidFill>
                  <a:srgbClr val="FFFFFF"/>
                </a:solidFill>
                <a:latin typeface="Verdana"/>
                <a:ea typeface="Verdana"/>
                <a:cs typeface="Verdana"/>
                <a:sym typeface="Verdana"/>
              </a:rPr>
              <a:t>JRC Science Hub: </a:t>
            </a:r>
            <a:r>
              <a:rPr lang="en-GB" sz="900" i="1">
                <a:solidFill>
                  <a:srgbClr val="FFFFFF"/>
                </a:solidFill>
                <a:latin typeface="Verdana"/>
                <a:ea typeface="Verdana"/>
                <a:cs typeface="Verdana"/>
                <a:sym typeface="Verdana"/>
              </a:rPr>
              <a:t>ec.europa.eu/jrc</a:t>
            </a:r>
          </a:p>
          <a:p>
            <a:pPr defTabSz="685664" fontAlgn="auto">
              <a:spcBef>
                <a:spcPts val="0"/>
              </a:spcBef>
              <a:spcAft>
                <a:spcPts val="0"/>
              </a:spcAft>
            </a:pPr>
            <a:endParaRPr sz="900" b="0">
              <a:solidFill>
                <a:srgbClr val="0F5494"/>
              </a:solidFill>
              <a:latin typeface="Verdana"/>
              <a:ea typeface="Verdana"/>
              <a:cs typeface="Verdana"/>
              <a:sym typeface="Verdana"/>
            </a:endParaRPr>
          </a:p>
        </p:txBody>
      </p:sp>
      <p:sp>
        <p:nvSpPr>
          <p:cNvPr id="38" name="Shape 38"/>
          <p:cNvSpPr>
            <a:spLocks noGrp="1"/>
          </p:cNvSpPr>
          <p:nvPr>
            <p:ph type="pic" idx="2"/>
          </p:nvPr>
        </p:nvSpPr>
        <p:spPr>
          <a:xfrm>
            <a:off x="-17824" y="735546"/>
            <a:ext cx="4229787" cy="4407954"/>
          </a:xfrm>
          <a:prstGeom prst="rect">
            <a:avLst/>
          </a:prstGeom>
          <a:noFill/>
          <a:ln>
            <a:noFill/>
          </a:ln>
        </p:spPr>
        <p:txBody>
          <a:bodyPr lIns="68556" tIns="68556" rIns="68556" bIns="68556" anchor="t" anchorCtr="0"/>
          <a:lstStyle>
            <a:lvl1pPr marL="257126" marR="0" lvl="0" indent="-28574" algn="l" rtl="0">
              <a:lnSpc>
                <a:spcPct val="100000"/>
              </a:lnSpc>
              <a:spcBef>
                <a:spcPts val="360"/>
              </a:spcBef>
              <a:spcAft>
                <a:spcPts val="0"/>
              </a:spcAft>
              <a:buClr>
                <a:schemeClr val="lt1"/>
              </a:buClr>
              <a:buSzPct val="100000"/>
              <a:buFont typeface="Verdana"/>
              <a:buChar char="•"/>
              <a:defRPr sz="1800" b="0" i="1" u="none" strike="noStrike" cap="none">
                <a:solidFill>
                  <a:srgbClr val="0F5494"/>
                </a:solidFill>
                <a:latin typeface="Verdana"/>
                <a:ea typeface="Verdana"/>
                <a:cs typeface="Verdana"/>
                <a:sym typeface="Verdana"/>
              </a:defRPr>
            </a:lvl1pPr>
            <a:lvl2pPr marL="557101" marR="0" lvl="1" indent="-23813" algn="l" rtl="0">
              <a:lnSpc>
                <a:spcPct val="100000"/>
              </a:lnSpc>
              <a:spcBef>
                <a:spcPts val="300"/>
              </a:spcBef>
              <a:spcAft>
                <a:spcPts val="0"/>
              </a:spcAft>
              <a:buClr>
                <a:srgbClr val="009FBA"/>
              </a:buClr>
              <a:buSzPct val="100000"/>
              <a:buFont typeface="Verdana"/>
              <a:buChar char="•"/>
              <a:defRPr sz="1500" b="1" i="0" u="none" strike="noStrike" cap="none">
                <a:solidFill>
                  <a:srgbClr val="0F5494"/>
                </a:solidFill>
                <a:latin typeface="Verdana"/>
                <a:ea typeface="Verdana"/>
                <a:cs typeface="Verdana"/>
                <a:sym typeface="Verdana"/>
              </a:defRPr>
            </a:lvl2pPr>
            <a:lvl3pPr marL="857081" marR="0" lvl="2" indent="-171418" algn="l" rtl="0">
              <a:lnSpc>
                <a:spcPct val="100000"/>
              </a:lnSpc>
              <a:spcBef>
                <a:spcPts val="210"/>
              </a:spcBef>
              <a:spcAft>
                <a:spcPts val="0"/>
              </a:spcAft>
              <a:buClr>
                <a:srgbClr val="0F5494"/>
              </a:buClr>
              <a:buFont typeface="Verdana"/>
              <a:buNone/>
              <a:defRPr sz="1100" b="0" i="0" u="none" strike="noStrike" cap="none">
                <a:solidFill>
                  <a:srgbClr val="0F5494"/>
                </a:solidFill>
                <a:latin typeface="Verdana"/>
                <a:ea typeface="Verdana"/>
                <a:cs typeface="Verdana"/>
                <a:sym typeface="Verdana"/>
              </a:defRPr>
            </a:lvl3pPr>
            <a:lvl4pPr marL="1199910" marR="0" lvl="3" indent="19049" algn="l" rtl="0">
              <a:lnSpc>
                <a:spcPct val="100000"/>
              </a:lnSpc>
              <a:spcBef>
                <a:spcPts val="300"/>
              </a:spcBef>
              <a:spcAft>
                <a:spcPts val="0"/>
              </a:spcAft>
              <a:buClr>
                <a:schemeClr val="dk1"/>
              </a:buClr>
              <a:buSzPct val="100000"/>
              <a:buFont typeface="Arial"/>
              <a:buChar char="–"/>
              <a:defRPr sz="1500" b="0" i="0" u="none" strike="noStrike" cap="none">
                <a:solidFill>
                  <a:schemeClr val="dk1"/>
                </a:solidFill>
                <a:latin typeface="Arial"/>
                <a:ea typeface="Arial"/>
                <a:cs typeface="Arial"/>
                <a:sym typeface="Arial"/>
              </a:defRPr>
            </a:lvl4pPr>
            <a:lvl5pPr marL="1542740" marR="0" lvl="4" indent="19049" algn="l" rtl="0">
              <a:lnSpc>
                <a:spcPct val="100000"/>
              </a:lnSpc>
              <a:spcBef>
                <a:spcPts val="300"/>
              </a:spcBef>
              <a:spcAft>
                <a:spcPts val="0"/>
              </a:spcAft>
              <a:buClr>
                <a:schemeClr val="dk1"/>
              </a:buClr>
              <a:buSzPct val="100000"/>
              <a:buFont typeface="Arial"/>
              <a:buChar char="»"/>
              <a:defRPr sz="1500" b="0" i="0" u="none" strike="noStrike" cap="none">
                <a:solidFill>
                  <a:schemeClr val="dk1"/>
                </a:solidFill>
                <a:latin typeface="Arial"/>
                <a:ea typeface="Arial"/>
                <a:cs typeface="Arial"/>
                <a:sym typeface="Arial"/>
              </a:defRPr>
            </a:lvl5pPr>
            <a:lvl6pPr marL="1885574" marR="0" lvl="5" indent="19049" algn="l" rtl="0">
              <a:lnSpc>
                <a:spcPct val="100000"/>
              </a:lnSpc>
              <a:spcBef>
                <a:spcPts val="300"/>
              </a:spcBef>
              <a:spcAft>
                <a:spcPts val="0"/>
              </a:spcAft>
              <a:buClr>
                <a:schemeClr val="dk1"/>
              </a:buClr>
              <a:buSzPct val="100000"/>
              <a:buFont typeface="Arial"/>
              <a:buChar char="»"/>
              <a:defRPr sz="1500" b="0" i="0" u="none" strike="noStrike" cap="none">
                <a:solidFill>
                  <a:schemeClr val="dk1"/>
                </a:solidFill>
                <a:latin typeface="Arial"/>
                <a:ea typeface="Arial"/>
                <a:cs typeface="Arial"/>
                <a:sym typeface="Arial"/>
              </a:defRPr>
            </a:lvl6pPr>
            <a:lvl7pPr marL="2228406" marR="0" lvl="6" indent="19049" algn="l" rtl="0">
              <a:lnSpc>
                <a:spcPct val="100000"/>
              </a:lnSpc>
              <a:spcBef>
                <a:spcPts val="300"/>
              </a:spcBef>
              <a:spcAft>
                <a:spcPts val="0"/>
              </a:spcAft>
              <a:buClr>
                <a:schemeClr val="dk1"/>
              </a:buClr>
              <a:buSzPct val="100000"/>
              <a:buFont typeface="Arial"/>
              <a:buChar char="»"/>
              <a:defRPr sz="1500" b="0" i="0" u="none" strike="noStrike" cap="none">
                <a:solidFill>
                  <a:schemeClr val="dk1"/>
                </a:solidFill>
                <a:latin typeface="Arial"/>
                <a:ea typeface="Arial"/>
                <a:cs typeface="Arial"/>
                <a:sym typeface="Arial"/>
              </a:defRPr>
            </a:lvl7pPr>
            <a:lvl8pPr marL="2571238" marR="0" lvl="7" indent="19049" algn="l" rtl="0">
              <a:lnSpc>
                <a:spcPct val="100000"/>
              </a:lnSpc>
              <a:spcBef>
                <a:spcPts val="300"/>
              </a:spcBef>
              <a:spcAft>
                <a:spcPts val="0"/>
              </a:spcAft>
              <a:buClr>
                <a:schemeClr val="dk1"/>
              </a:buClr>
              <a:buSzPct val="100000"/>
              <a:buFont typeface="Arial"/>
              <a:buChar char="»"/>
              <a:defRPr sz="1500" b="0" i="0" u="none" strike="noStrike" cap="none">
                <a:solidFill>
                  <a:schemeClr val="dk1"/>
                </a:solidFill>
                <a:latin typeface="Arial"/>
                <a:ea typeface="Arial"/>
                <a:cs typeface="Arial"/>
                <a:sym typeface="Arial"/>
              </a:defRPr>
            </a:lvl8pPr>
            <a:lvl9pPr marL="2914073" marR="0" lvl="8" indent="19049" algn="l" rtl="0">
              <a:lnSpc>
                <a:spcPct val="100000"/>
              </a:lnSpc>
              <a:spcBef>
                <a:spcPts val="300"/>
              </a:spcBef>
              <a:spcAft>
                <a:spcPts val="0"/>
              </a:spcAft>
              <a:buClr>
                <a:schemeClr val="dk1"/>
              </a:buClr>
              <a:buSzPct val="100000"/>
              <a:buFont typeface="Arial"/>
              <a:buChar char="»"/>
              <a:defRPr sz="1500" b="0" i="0" u="none" strike="noStrike" cap="none">
                <a:solidFill>
                  <a:schemeClr val="dk1"/>
                </a:solidFill>
                <a:latin typeface="Arial"/>
                <a:ea typeface="Arial"/>
                <a:cs typeface="Arial"/>
                <a:sym typeface="Arial"/>
              </a:defRPr>
            </a:lvl9pPr>
          </a:lstStyle>
          <a:p>
            <a:endParaRPr/>
          </a:p>
        </p:txBody>
      </p:sp>
      <p:pic>
        <p:nvPicPr>
          <p:cNvPr id="39" name="Shape 39"/>
          <p:cNvPicPr preferRelativeResize="0"/>
          <p:nvPr/>
        </p:nvPicPr>
        <p:blipFill rotWithShape="1">
          <a:blip r:embed="rId4" cstate="screen">
            <a:alphaModFix/>
            <a:extLst>
              <a:ext uri="{28A0092B-C50C-407E-A947-70E740481C1C}">
                <a14:useLocalDpi xmlns:a14="http://schemas.microsoft.com/office/drawing/2010/main" val="0"/>
              </a:ext>
            </a:extLst>
          </a:blip>
          <a:srcRect/>
          <a:stretch/>
        </p:blipFill>
        <p:spPr>
          <a:xfrm>
            <a:off x="4211983" y="4830024"/>
            <a:ext cx="629999" cy="313588"/>
          </a:xfrm>
          <a:prstGeom prst="rect">
            <a:avLst/>
          </a:prstGeom>
          <a:noFill/>
          <a:ln>
            <a:noFill/>
          </a:ln>
        </p:spPr>
      </p:pic>
    </p:spTree>
    <p:extLst>
      <p:ext uri="{BB962C8B-B14F-4D97-AF65-F5344CB8AC3E}">
        <p14:creationId xmlns:p14="http://schemas.microsoft.com/office/powerpoint/2010/main" val="161200929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JRC introduction">
    <p:spTree>
      <p:nvGrpSpPr>
        <p:cNvPr id="1" name=""/>
        <p:cNvGrpSpPr/>
        <p:nvPr/>
      </p:nvGrpSpPr>
      <p:grpSpPr>
        <a:xfrm>
          <a:off x="0" y="0"/>
          <a:ext cx="0" cy="0"/>
          <a:chOff x="0" y="0"/>
          <a:chExt cx="0" cy="0"/>
        </a:xfrm>
      </p:grpSpPr>
      <p:pic>
        <p:nvPicPr>
          <p:cNvPr id="8" name="Picture 4" descr="JRC-city-presentation.jp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 y="0"/>
            <a:ext cx="9144001" cy="4495800"/>
          </a:xfrm>
          <a:prstGeom prst="rect">
            <a:avLst/>
          </a:prstGeom>
        </p:spPr>
      </p:pic>
      <p:sp>
        <p:nvSpPr>
          <p:cNvPr id="14" name="Rechthoek 13"/>
          <p:cNvSpPr/>
          <p:nvPr userDrawn="1"/>
        </p:nvSpPr>
        <p:spPr>
          <a:xfrm>
            <a:off x="6677" y="692032"/>
            <a:ext cx="9137325" cy="900242"/>
          </a:xfrm>
          <a:prstGeom prst="rect">
            <a:avLst/>
          </a:prstGeom>
        </p:spPr>
        <p:txBody>
          <a:bodyPr wrap="square" lIns="68567" tIns="34286" rIns="68567" bIns="34286">
            <a:spAutoFit/>
          </a:bodyPr>
          <a:lstStyle/>
          <a:p>
            <a:pPr algn="ctr" defTabSz="685663" fontAlgn="auto">
              <a:spcBef>
                <a:spcPts val="0"/>
              </a:spcBef>
              <a:spcAft>
                <a:spcPts val="0"/>
              </a:spcAft>
            </a:pPr>
            <a:r>
              <a:rPr lang="nl-NL" sz="2700" dirty="0">
                <a:solidFill>
                  <a:srgbClr val="093B37"/>
                </a:solidFill>
                <a:latin typeface="Verdana"/>
                <a:ea typeface="Arial" charset="0"/>
                <a:cs typeface="Verdana"/>
              </a:rPr>
              <a:t>The European </a:t>
            </a:r>
            <a:r>
              <a:rPr lang="nl-NL" sz="2700" dirty="0" err="1">
                <a:solidFill>
                  <a:srgbClr val="093B37"/>
                </a:solidFill>
                <a:latin typeface="Verdana"/>
                <a:ea typeface="Arial" charset="0"/>
                <a:cs typeface="Verdana"/>
              </a:rPr>
              <a:t>Commission’s</a:t>
            </a:r>
            <a:r>
              <a:rPr lang="nl-NL" sz="2700" dirty="0">
                <a:solidFill>
                  <a:srgbClr val="093B37"/>
                </a:solidFill>
                <a:latin typeface="Verdana"/>
                <a:ea typeface="Arial" charset="0"/>
                <a:cs typeface="Verdana"/>
              </a:rPr>
              <a:t> </a:t>
            </a:r>
            <a:r>
              <a:rPr lang="nl-NL" sz="2700" dirty="0" err="1">
                <a:solidFill>
                  <a:srgbClr val="093B37"/>
                </a:solidFill>
                <a:latin typeface="Verdana"/>
                <a:ea typeface="Arial" charset="0"/>
                <a:cs typeface="Verdana"/>
              </a:rPr>
              <a:t>science</a:t>
            </a:r>
            <a:r>
              <a:rPr lang="nl-NL" sz="2700" dirty="0">
                <a:solidFill>
                  <a:srgbClr val="093B37"/>
                </a:solidFill>
                <a:latin typeface="Verdana"/>
                <a:ea typeface="Arial" charset="0"/>
                <a:cs typeface="Verdana"/>
              </a:rPr>
              <a:t> </a:t>
            </a:r>
          </a:p>
          <a:p>
            <a:pPr algn="ctr" defTabSz="685663" fontAlgn="auto">
              <a:spcBef>
                <a:spcPts val="0"/>
              </a:spcBef>
              <a:spcAft>
                <a:spcPts val="0"/>
              </a:spcAft>
            </a:pPr>
            <a:r>
              <a:rPr lang="nl-NL" sz="2700" dirty="0" err="1">
                <a:solidFill>
                  <a:srgbClr val="093B37"/>
                </a:solidFill>
                <a:latin typeface="Verdana"/>
                <a:ea typeface="Arial" charset="0"/>
                <a:cs typeface="Verdana"/>
              </a:rPr>
              <a:t>and</a:t>
            </a:r>
            <a:r>
              <a:rPr lang="nl-NL" sz="2700" dirty="0">
                <a:solidFill>
                  <a:srgbClr val="093B37"/>
                </a:solidFill>
                <a:latin typeface="Verdana"/>
                <a:ea typeface="Arial" charset="0"/>
                <a:cs typeface="Verdana"/>
              </a:rPr>
              <a:t> </a:t>
            </a:r>
            <a:r>
              <a:rPr lang="nl-NL" sz="2700" dirty="0" err="1">
                <a:solidFill>
                  <a:srgbClr val="093B37"/>
                </a:solidFill>
                <a:latin typeface="Verdana"/>
                <a:ea typeface="Arial" charset="0"/>
                <a:cs typeface="Verdana"/>
              </a:rPr>
              <a:t>knowledge</a:t>
            </a:r>
            <a:r>
              <a:rPr lang="nl-NL" sz="2700" dirty="0">
                <a:solidFill>
                  <a:srgbClr val="093B37"/>
                </a:solidFill>
                <a:latin typeface="Verdana"/>
                <a:ea typeface="Arial" charset="0"/>
                <a:cs typeface="Verdana"/>
              </a:rPr>
              <a:t> service</a:t>
            </a:r>
          </a:p>
        </p:txBody>
      </p:sp>
      <p:sp>
        <p:nvSpPr>
          <p:cNvPr id="15" name="Rechthoek 14"/>
          <p:cNvSpPr/>
          <p:nvPr userDrawn="1"/>
        </p:nvSpPr>
        <p:spPr>
          <a:xfrm>
            <a:off x="2817376" y="1935937"/>
            <a:ext cx="3519738" cy="438578"/>
          </a:xfrm>
          <a:prstGeom prst="rect">
            <a:avLst/>
          </a:prstGeom>
        </p:spPr>
        <p:txBody>
          <a:bodyPr wrap="none" lIns="68567" tIns="34286" rIns="68567" bIns="34286">
            <a:spAutoFit/>
          </a:bodyPr>
          <a:lstStyle/>
          <a:p>
            <a:pPr defTabSz="685663" fontAlgn="auto">
              <a:spcBef>
                <a:spcPts val="0"/>
              </a:spcBef>
              <a:spcAft>
                <a:spcPts val="0"/>
              </a:spcAft>
            </a:pPr>
            <a:r>
              <a:rPr lang="nl-NL" sz="2400" b="0" dirty="0">
                <a:solidFill>
                  <a:srgbClr val="093B37"/>
                </a:solidFill>
                <a:latin typeface="Verdana"/>
                <a:ea typeface="Arial" charset="0"/>
                <a:cs typeface="Verdana"/>
              </a:rPr>
              <a:t>Joint Research Centre</a:t>
            </a:r>
          </a:p>
        </p:txBody>
      </p:sp>
    </p:spTree>
    <p:extLst>
      <p:ext uri="{BB962C8B-B14F-4D97-AF65-F5344CB8AC3E}">
        <p14:creationId xmlns:p14="http://schemas.microsoft.com/office/powerpoint/2010/main" val="42409727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with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randombar(horizontal)">
                                      <p:cBhvr>
                                        <p:cTn id="7" dur="1250"/>
                                        <p:tgtEl>
                                          <p:spTgt spid="14"/>
                                        </p:tgtEl>
                                      </p:cBhvr>
                                    </p:animEffect>
                                  </p:childTnLst>
                                </p:cTn>
                              </p:par>
                              <p:par>
                                <p:cTn id="8" presetID="12" presetClass="entr" presetSubtype="4" fill="hold" grpId="0" nodeType="withEffect">
                                  <p:stCondLst>
                                    <p:cond delay="0"/>
                                  </p:stCondLst>
                                  <p:childTnLst>
                                    <p:set>
                                      <p:cBhvr>
                                        <p:cTn id="9" dur="1" fill="hold">
                                          <p:stCondLst>
                                            <p:cond delay="0"/>
                                          </p:stCondLst>
                                        </p:cTn>
                                        <p:tgtEl>
                                          <p:spTgt spid="15"/>
                                        </p:tgtEl>
                                        <p:attrNameLst>
                                          <p:attrName>style.visibility</p:attrName>
                                        </p:attrNameLst>
                                      </p:cBhvr>
                                      <p:to>
                                        <p:strVal val="visible"/>
                                      </p:to>
                                    </p:set>
                                    <p:anim calcmode="lin" valueType="num">
                                      <p:cBhvr additive="base">
                                        <p:cTn id="10" dur="750"/>
                                        <p:tgtEl>
                                          <p:spTgt spid="15"/>
                                        </p:tgtEl>
                                        <p:attrNameLst>
                                          <p:attrName>ppt_y</p:attrName>
                                        </p:attrNameLst>
                                      </p:cBhvr>
                                      <p:tavLst>
                                        <p:tav tm="0">
                                          <p:val>
                                            <p:strVal val="#ppt_y+#ppt_h*1.125000"/>
                                          </p:val>
                                        </p:tav>
                                        <p:tav tm="100000">
                                          <p:val>
                                            <p:strVal val="#ppt_y"/>
                                          </p:val>
                                        </p:tav>
                                      </p:tavLst>
                                    </p:anim>
                                    <p:animEffect transition="in" filter="wipe(up)">
                                      <p:cBhvr>
                                        <p:cTn id="11" dur="75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5" grpId="0"/>
    </p:bld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7" name="Rechthoek 6"/>
          <p:cNvSpPr/>
          <p:nvPr userDrawn="1"/>
        </p:nvSpPr>
        <p:spPr>
          <a:xfrm>
            <a:off x="-2" y="7"/>
            <a:ext cx="9144000" cy="4492229"/>
          </a:xfrm>
          <a:prstGeom prst="rect">
            <a:avLst/>
          </a:prstGeom>
          <a:solidFill>
            <a:srgbClr val="0F5494"/>
          </a:solidFill>
          <a:ln>
            <a:noFill/>
          </a:ln>
        </p:spPr>
        <p:style>
          <a:lnRef idx="2">
            <a:schemeClr val="accent1">
              <a:shade val="50000"/>
            </a:schemeClr>
          </a:lnRef>
          <a:fillRef idx="1">
            <a:schemeClr val="accent1"/>
          </a:fillRef>
          <a:effectRef idx="0">
            <a:schemeClr val="accent1"/>
          </a:effectRef>
          <a:fontRef idx="minor">
            <a:schemeClr val="lt1"/>
          </a:fontRef>
        </p:style>
        <p:txBody>
          <a:bodyPr lIns="68567" tIns="34286" rIns="68567" bIns="34286" rtlCol="0" anchor="ctr"/>
          <a:lstStyle/>
          <a:p>
            <a:pPr algn="ctr" defTabSz="685663" fontAlgn="auto">
              <a:spcBef>
                <a:spcPts val="0"/>
              </a:spcBef>
              <a:spcAft>
                <a:spcPts val="0"/>
              </a:spcAft>
            </a:pPr>
            <a:endParaRPr lang="nl-NL" sz="1400" b="0" dirty="0">
              <a:solidFill>
                <a:srgbClr val="053081"/>
              </a:solidFill>
              <a:latin typeface="Verdana Standaard" charset="0"/>
            </a:endParaRPr>
          </a:p>
        </p:txBody>
      </p:sp>
      <p:sp>
        <p:nvSpPr>
          <p:cNvPr id="21" name="Titel 20"/>
          <p:cNvSpPr>
            <a:spLocks noGrp="1"/>
          </p:cNvSpPr>
          <p:nvPr>
            <p:ph type="title" hasCustomPrompt="1"/>
          </p:nvPr>
        </p:nvSpPr>
        <p:spPr>
          <a:xfrm>
            <a:off x="0" y="1270665"/>
            <a:ext cx="9144000" cy="1139164"/>
          </a:xfrm>
          <a:prstGeom prst="rect">
            <a:avLst/>
          </a:prstGeom>
        </p:spPr>
        <p:txBody>
          <a:bodyPr lIns="68567" tIns="34286" rIns="68567" bIns="34286"/>
          <a:lstStyle>
            <a:lvl1pPr marL="0" marR="0" indent="0" algn="ctr" defTabSz="685663" rtl="0" eaLnBrk="1" fontAlgn="auto" latinLnBrk="0" hangingPunct="1">
              <a:lnSpc>
                <a:spcPct val="100000"/>
              </a:lnSpc>
              <a:spcBef>
                <a:spcPct val="0"/>
              </a:spcBef>
              <a:spcAft>
                <a:spcPts val="0"/>
              </a:spcAft>
              <a:buClrTx/>
              <a:buSzTx/>
              <a:buFontTx/>
              <a:buNone/>
              <a:tabLst/>
              <a:defRPr sz="3300" b="1">
                <a:solidFill>
                  <a:schemeClr val="bg1"/>
                </a:solidFill>
              </a:defRPr>
            </a:lvl1pPr>
          </a:lstStyle>
          <a:p>
            <a:pPr algn="ctr"/>
            <a:r>
              <a:rPr lang="nl-NL" sz="2700" b="1" dirty="0">
                <a:solidFill>
                  <a:schemeClr val="bg1"/>
                </a:solidFill>
                <a:latin typeface="Verdana"/>
                <a:ea typeface="Arial" charset="0"/>
                <a:cs typeface="Verdana"/>
              </a:rPr>
              <a:t>A modern JRC </a:t>
            </a:r>
            <a:br>
              <a:rPr lang="nl-NL" sz="2700" b="1" dirty="0">
                <a:solidFill>
                  <a:schemeClr val="bg1"/>
                </a:solidFill>
                <a:latin typeface="Verdana"/>
                <a:ea typeface="Arial" charset="0"/>
                <a:cs typeface="Verdana"/>
              </a:rPr>
            </a:br>
            <a:r>
              <a:rPr lang="nl-NL" sz="2700" b="1" dirty="0">
                <a:solidFill>
                  <a:schemeClr val="bg1"/>
                </a:solidFill>
                <a:latin typeface="Verdana"/>
                <a:ea typeface="Arial" charset="0"/>
                <a:cs typeface="Verdana"/>
              </a:rPr>
              <a:t>in a modern </a:t>
            </a:r>
            <a:r>
              <a:rPr lang="nl-NL" sz="2700" b="1" dirty="0" err="1">
                <a:solidFill>
                  <a:schemeClr val="bg1"/>
                </a:solidFill>
                <a:latin typeface="Verdana"/>
                <a:ea typeface="Arial" charset="0"/>
                <a:cs typeface="Verdana"/>
              </a:rPr>
              <a:t>Commission</a:t>
            </a:r>
            <a:endParaRPr lang="nl-NL" dirty="0"/>
          </a:p>
        </p:txBody>
      </p:sp>
      <p:sp>
        <p:nvSpPr>
          <p:cNvPr id="39" name="Tijdelijke aanduiding voor tekst 38"/>
          <p:cNvSpPr>
            <a:spLocks noGrp="1"/>
          </p:cNvSpPr>
          <p:nvPr>
            <p:ph type="body" sz="quarter" idx="10" hasCustomPrompt="1"/>
          </p:nvPr>
        </p:nvSpPr>
        <p:spPr>
          <a:xfrm>
            <a:off x="0" y="3199930"/>
            <a:ext cx="9144000" cy="267644"/>
          </a:xfrm>
          <a:prstGeom prst="rect">
            <a:avLst/>
          </a:prstGeom>
        </p:spPr>
        <p:txBody>
          <a:bodyPr wrap="none" lIns="68567" tIns="34286" rIns="68567" bIns="34286">
            <a:noAutofit/>
          </a:bodyPr>
          <a:lstStyle>
            <a:lvl1pPr marL="0" indent="0" algn="ctr">
              <a:buNone/>
              <a:defRPr lang="nl-NL" sz="1400" b="1" dirty="0" smtClean="0">
                <a:solidFill>
                  <a:schemeClr val="bg1"/>
                </a:solidFill>
                <a:latin typeface="Verdana"/>
                <a:cs typeface="Verdana"/>
              </a:defRPr>
            </a:lvl1pPr>
            <a:lvl2pPr marL="342830" indent="0" algn="ctr">
              <a:buNone/>
              <a:defRPr sz="800">
                <a:solidFill>
                  <a:schemeClr val="bg1"/>
                </a:solidFill>
              </a:defRPr>
            </a:lvl2pPr>
            <a:lvl3pPr marL="685663" indent="0" algn="ctr">
              <a:buNone/>
              <a:defRPr lang="nl-NL" dirty="0" smtClean="0"/>
            </a:lvl3pPr>
            <a:lvl4pPr marL="1028493" indent="0" algn="ctr">
              <a:buNone/>
              <a:defRPr lang="nl-NL" dirty="0" smtClean="0"/>
            </a:lvl4pPr>
            <a:lvl5pPr marL="1371326" indent="0" algn="ctr">
              <a:buNone/>
              <a:defRPr lang="nl-NL" dirty="0"/>
            </a:lvl5pPr>
          </a:lstStyle>
          <a:p>
            <a:pPr lvl="0"/>
            <a:r>
              <a:rPr lang="nl-NL" dirty="0"/>
              <a:t>Name</a:t>
            </a:r>
          </a:p>
        </p:txBody>
      </p:sp>
      <p:sp>
        <p:nvSpPr>
          <p:cNvPr id="42" name="Tijdelijke aanduiding voor tekst 41"/>
          <p:cNvSpPr>
            <a:spLocks noGrp="1"/>
          </p:cNvSpPr>
          <p:nvPr>
            <p:ph type="body" sz="quarter" idx="11" hasCustomPrompt="1"/>
          </p:nvPr>
        </p:nvSpPr>
        <p:spPr>
          <a:xfrm>
            <a:off x="0" y="3531219"/>
            <a:ext cx="9144000" cy="338492"/>
          </a:xfrm>
          <a:prstGeom prst="rect">
            <a:avLst/>
          </a:prstGeom>
        </p:spPr>
        <p:txBody>
          <a:bodyPr lIns="68567" tIns="34286" rIns="68567" bIns="34286"/>
          <a:lstStyle>
            <a:lvl1pPr marL="0" indent="0" algn="ctr">
              <a:buNone/>
              <a:defRPr lang="nl-NL" sz="1200" b="0" i="0" kern="1200" baseline="0" dirty="0" smtClean="0">
                <a:solidFill>
                  <a:schemeClr val="bg1"/>
                </a:solidFill>
                <a:latin typeface="Verdana"/>
                <a:ea typeface="+mn-ea"/>
                <a:cs typeface="Verdana"/>
              </a:defRPr>
            </a:lvl1pPr>
          </a:lstStyle>
          <a:p>
            <a:pPr lvl="0"/>
            <a:r>
              <a:rPr lang="nl-NL" dirty="0" err="1"/>
              <a:t>Title</a:t>
            </a:r>
            <a:r>
              <a:rPr lang="nl-NL" dirty="0"/>
              <a:t>, </a:t>
            </a:r>
            <a:r>
              <a:rPr lang="nl-NL" dirty="0" err="1"/>
              <a:t>Location</a:t>
            </a:r>
            <a:r>
              <a:rPr lang="nl-NL" dirty="0"/>
              <a:t>, Date</a:t>
            </a:r>
          </a:p>
        </p:txBody>
      </p:sp>
    </p:spTree>
    <p:extLst>
      <p:ext uri="{BB962C8B-B14F-4D97-AF65-F5344CB8AC3E}">
        <p14:creationId xmlns:p14="http://schemas.microsoft.com/office/powerpoint/2010/main" val="117638156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ext slide">
    <p:spTree>
      <p:nvGrpSpPr>
        <p:cNvPr id="1" name=""/>
        <p:cNvGrpSpPr/>
        <p:nvPr/>
      </p:nvGrpSpPr>
      <p:grpSpPr>
        <a:xfrm>
          <a:off x="0" y="0"/>
          <a:ext cx="0" cy="0"/>
          <a:chOff x="0" y="0"/>
          <a:chExt cx="0" cy="0"/>
        </a:xfrm>
      </p:grpSpPr>
      <p:sp>
        <p:nvSpPr>
          <p:cNvPr id="8" name="Rechthoek 6"/>
          <p:cNvSpPr/>
          <p:nvPr userDrawn="1"/>
        </p:nvSpPr>
        <p:spPr>
          <a:xfrm>
            <a:off x="7" y="1174988"/>
            <a:ext cx="9144001" cy="3322587"/>
          </a:xfrm>
          <a:prstGeom prst="rect">
            <a:avLst/>
          </a:prstGeom>
          <a:solidFill>
            <a:srgbClr val="C1E3E8"/>
          </a:solidFill>
          <a:ln>
            <a:noFill/>
          </a:ln>
        </p:spPr>
        <p:style>
          <a:lnRef idx="2">
            <a:schemeClr val="accent1">
              <a:shade val="50000"/>
            </a:schemeClr>
          </a:lnRef>
          <a:fillRef idx="1">
            <a:schemeClr val="accent1"/>
          </a:fillRef>
          <a:effectRef idx="0">
            <a:schemeClr val="accent1"/>
          </a:effectRef>
          <a:fontRef idx="minor">
            <a:schemeClr val="lt1"/>
          </a:fontRef>
        </p:style>
        <p:txBody>
          <a:bodyPr lIns="68567" tIns="34286" rIns="68567" bIns="34286" rtlCol="0" anchor="ctr"/>
          <a:lstStyle>
            <a:defPPr>
              <a:defRPr lang="nl-NL"/>
            </a:defPPr>
            <a:lvl1pPr marL="0" algn="l" defTabSz="950336" rtl="0" eaLnBrk="1" latinLnBrk="0" hangingPunct="1">
              <a:defRPr sz="1871" kern="1200">
                <a:solidFill>
                  <a:schemeClr val="lt1"/>
                </a:solidFill>
                <a:latin typeface="+mn-lt"/>
                <a:ea typeface="+mn-ea"/>
                <a:cs typeface="+mn-cs"/>
              </a:defRPr>
            </a:lvl1pPr>
            <a:lvl2pPr marL="475168" algn="l" defTabSz="950336" rtl="0" eaLnBrk="1" latinLnBrk="0" hangingPunct="1">
              <a:defRPr sz="1871" kern="1200">
                <a:solidFill>
                  <a:schemeClr val="lt1"/>
                </a:solidFill>
                <a:latin typeface="+mn-lt"/>
                <a:ea typeface="+mn-ea"/>
                <a:cs typeface="+mn-cs"/>
              </a:defRPr>
            </a:lvl2pPr>
            <a:lvl3pPr marL="950336" algn="l" defTabSz="950336" rtl="0" eaLnBrk="1" latinLnBrk="0" hangingPunct="1">
              <a:defRPr sz="1871" kern="1200">
                <a:solidFill>
                  <a:schemeClr val="lt1"/>
                </a:solidFill>
                <a:latin typeface="+mn-lt"/>
                <a:ea typeface="+mn-ea"/>
                <a:cs typeface="+mn-cs"/>
              </a:defRPr>
            </a:lvl3pPr>
            <a:lvl4pPr marL="1425504" algn="l" defTabSz="950336" rtl="0" eaLnBrk="1" latinLnBrk="0" hangingPunct="1">
              <a:defRPr sz="1871" kern="1200">
                <a:solidFill>
                  <a:schemeClr val="lt1"/>
                </a:solidFill>
                <a:latin typeface="+mn-lt"/>
                <a:ea typeface="+mn-ea"/>
                <a:cs typeface="+mn-cs"/>
              </a:defRPr>
            </a:lvl4pPr>
            <a:lvl5pPr marL="1900672" algn="l" defTabSz="950336" rtl="0" eaLnBrk="1" latinLnBrk="0" hangingPunct="1">
              <a:defRPr sz="1871" kern="1200">
                <a:solidFill>
                  <a:schemeClr val="lt1"/>
                </a:solidFill>
                <a:latin typeface="+mn-lt"/>
                <a:ea typeface="+mn-ea"/>
                <a:cs typeface="+mn-cs"/>
              </a:defRPr>
            </a:lvl5pPr>
            <a:lvl6pPr marL="2375840" algn="l" defTabSz="950336" rtl="0" eaLnBrk="1" latinLnBrk="0" hangingPunct="1">
              <a:defRPr sz="1871" kern="1200">
                <a:solidFill>
                  <a:schemeClr val="lt1"/>
                </a:solidFill>
                <a:latin typeface="+mn-lt"/>
                <a:ea typeface="+mn-ea"/>
                <a:cs typeface="+mn-cs"/>
              </a:defRPr>
            </a:lvl6pPr>
            <a:lvl7pPr marL="2851008" algn="l" defTabSz="950336" rtl="0" eaLnBrk="1" latinLnBrk="0" hangingPunct="1">
              <a:defRPr sz="1871" kern="1200">
                <a:solidFill>
                  <a:schemeClr val="lt1"/>
                </a:solidFill>
                <a:latin typeface="+mn-lt"/>
                <a:ea typeface="+mn-ea"/>
                <a:cs typeface="+mn-cs"/>
              </a:defRPr>
            </a:lvl7pPr>
            <a:lvl8pPr marL="3326176" algn="l" defTabSz="950336" rtl="0" eaLnBrk="1" latinLnBrk="0" hangingPunct="1">
              <a:defRPr sz="1871" kern="1200">
                <a:solidFill>
                  <a:schemeClr val="lt1"/>
                </a:solidFill>
                <a:latin typeface="+mn-lt"/>
                <a:ea typeface="+mn-ea"/>
                <a:cs typeface="+mn-cs"/>
              </a:defRPr>
            </a:lvl8pPr>
            <a:lvl9pPr marL="3801344" algn="l" defTabSz="950336" rtl="0" eaLnBrk="1" latinLnBrk="0" hangingPunct="1">
              <a:defRPr sz="1871" kern="1200">
                <a:solidFill>
                  <a:schemeClr val="lt1"/>
                </a:solidFill>
                <a:latin typeface="+mn-lt"/>
                <a:ea typeface="+mn-ea"/>
                <a:cs typeface="+mn-cs"/>
              </a:defRPr>
            </a:lvl9pPr>
          </a:lstStyle>
          <a:p>
            <a:pPr algn="ctr" fontAlgn="auto">
              <a:spcBef>
                <a:spcPts val="0"/>
              </a:spcBef>
              <a:spcAft>
                <a:spcPts val="0"/>
              </a:spcAft>
            </a:pPr>
            <a:endParaRPr lang="nl-NL" b="0">
              <a:solidFill>
                <a:prstClr val="white"/>
              </a:solidFill>
            </a:endParaRPr>
          </a:p>
        </p:txBody>
      </p:sp>
      <p:sp>
        <p:nvSpPr>
          <p:cNvPr id="3" name="Rechthoek 7"/>
          <p:cNvSpPr/>
          <p:nvPr userDrawn="1"/>
        </p:nvSpPr>
        <p:spPr>
          <a:xfrm>
            <a:off x="0" y="0"/>
            <a:ext cx="9144000" cy="1079292"/>
          </a:xfrm>
          <a:prstGeom prst="rect">
            <a:avLst/>
          </a:prstGeom>
          <a:solidFill>
            <a:srgbClr val="0F5494"/>
          </a:solidFill>
          <a:ln>
            <a:noFill/>
          </a:ln>
        </p:spPr>
        <p:style>
          <a:lnRef idx="2">
            <a:schemeClr val="accent1">
              <a:shade val="50000"/>
            </a:schemeClr>
          </a:lnRef>
          <a:fillRef idx="1">
            <a:schemeClr val="accent1"/>
          </a:fillRef>
          <a:effectRef idx="0">
            <a:schemeClr val="accent1"/>
          </a:effectRef>
          <a:fontRef idx="minor">
            <a:schemeClr val="lt1"/>
          </a:fontRef>
        </p:style>
        <p:txBody>
          <a:bodyPr lIns="68567" tIns="34286" rIns="68567" bIns="34286" rtlCol="0" anchor="ctr"/>
          <a:lstStyle/>
          <a:p>
            <a:pPr algn="ctr" defTabSz="685663" fontAlgn="auto">
              <a:spcBef>
                <a:spcPts val="0"/>
              </a:spcBef>
              <a:spcAft>
                <a:spcPts val="0"/>
              </a:spcAft>
            </a:pPr>
            <a:endParaRPr lang="nl-NL" sz="1400" b="0" dirty="0">
              <a:solidFill>
                <a:srgbClr val="4472C4">
                  <a:lumMod val="50000"/>
                </a:srgbClr>
              </a:solidFill>
              <a:latin typeface="Verdana Standaard" charset="0"/>
            </a:endParaRPr>
          </a:p>
        </p:txBody>
      </p:sp>
      <p:sp>
        <p:nvSpPr>
          <p:cNvPr id="5" name="Tijdelijke aanduiding voor tekst 17"/>
          <p:cNvSpPr>
            <a:spLocks noGrp="1"/>
          </p:cNvSpPr>
          <p:nvPr>
            <p:ph type="body" sz="quarter" idx="11" hasCustomPrompt="1"/>
          </p:nvPr>
        </p:nvSpPr>
        <p:spPr>
          <a:xfrm>
            <a:off x="704850" y="334311"/>
            <a:ext cx="8172450" cy="744983"/>
          </a:xfrm>
          <a:prstGeom prst="rect">
            <a:avLst/>
          </a:prstGeom>
        </p:spPr>
        <p:txBody>
          <a:bodyPr lIns="68567" tIns="34286" rIns="68567" bIns="34286"/>
          <a:lstStyle>
            <a:lvl1pPr marL="0" indent="0">
              <a:buNone/>
              <a:defRPr sz="2700" b="0">
                <a:solidFill>
                  <a:schemeClr val="bg1"/>
                </a:solidFill>
                <a:latin typeface="Verdana"/>
                <a:cs typeface="Verdana"/>
              </a:defRPr>
            </a:lvl1pPr>
            <a:lvl2pPr>
              <a:defRPr sz="2700" b="1">
                <a:solidFill>
                  <a:schemeClr val="bg1"/>
                </a:solidFill>
              </a:defRPr>
            </a:lvl2pPr>
            <a:lvl3pPr>
              <a:defRPr sz="2700" b="1">
                <a:solidFill>
                  <a:schemeClr val="bg1"/>
                </a:solidFill>
              </a:defRPr>
            </a:lvl3pPr>
            <a:lvl4pPr>
              <a:defRPr sz="2700" b="1">
                <a:solidFill>
                  <a:schemeClr val="bg1"/>
                </a:solidFill>
              </a:defRPr>
            </a:lvl4pPr>
            <a:lvl5pPr>
              <a:defRPr sz="2700" b="1">
                <a:solidFill>
                  <a:schemeClr val="bg1"/>
                </a:solidFill>
              </a:defRPr>
            </a:lvl5pPr>
          </a:lstStyle>
          <a:p>
            <a:pPr lvl="0"/>
            <a:r>
              <a:rPr lang="nl-NL" dirty="0" err="1"/>
              <a:t>Heading</a:t>
            </a:r>
            <a:endParaRPr lang="nl-NL" dirty="0"/>
          </a:p>
        </p:txBody>
      </p:sp>
      <p:sp>
        <p:nvSpPr>
          <p:cNvPr id="7" name="Text Placeholder 6"/>
          <p:cNvSpPr>
            <a:spLocks noGrp="1"/>
          </p:cNvSpPr>
          <p:nvPr>
            <p:ph type="body" sz="quarter" idx="12"/>
          </p:nvPr>
        </p:nvSpPr>
        <p:spPr>
          <a:xfrm>
            <a:off x="704850" y="1323975"/>
            <a:ext cx="8172450" cy="2711054"/>
          </a:xfrm>
          <a:prstGeom prst="rect">
            <a:avLst/>
          </a:prstGeom>
        </p:spPr>
        <p:txBody>
          <a:bodyPr lIns="68567" tIns="34286" rIns="68567" bIns="34286"/>
          <a:lstStyle>
            <a:lvl1pPr>
              <a:defRPr lang="en-US" sz="2100" b="0" i="0" kern="1200" dirty="0" smtClean="0">
                <a:solidFill>
                  <a:srgbClr val="0F5494"/>
                </a:solidFill>
                <a:latin typeface="Verdana"/>
                <a:ea typeface="+mn-ea"/>
                <a:cs typeface="Verdana"/>
              </a:defRPr>
            </a:lvl1pPr>
            <a:lvl2pPr>
              <a:defRPr lang="en-US" sz="2100" b="0" i="0" kern="1200" dirty="0" smtClean="0">
                <a:solidFill>
                  <a:srgbClr val="0F5494"/>
                </a:solidFill>
                <a:latin typeface="Verdana"/>
                <a:ea typeface="+mn-ea"/>
                <a:cs typeface="Verdana"/>
              </a:defRPr>
            </a:lvl2pPr>
            <a:lvl3pPr>
              <a:defRPr lang="en-US" sz="2100" b="0" i="0" kern="1200" dirty="0" smtClean="0">
                <a:solidFill>
                  <a:srgbClr val="0F5494"/>
                </a:solidFill>
                <a:latin typeface="Verdana"/>
                <a:ea typeface="+mn-ea"/>
                <a:cs typeface="Verdana"/>
              </a:defRPr>
            </a:lvl3pPr>
            <a:lvl4pPr>
              <a:defRPr lang="en-US" sz="2100" b="0" i="0" kern="1200" dirty="0" smtClean="0">
                <a:solidFill>
                  <a:srgbClr val="0F5494"/>
                </a:solidFill>
                <a:latin typeface="Verdana"/>
                <a:ea typeface="+mn-ea"/>
                <a:cs typeface="Verdana"/>
              </a:defRPr>
            </a:lvl4pPr>
            <a:lvl5pPr>
              <a:defRPr lang="en-GB" sz="2100" b="0" i="0" kern="1200" dirty="0">
                <a:solidFill>
                  <a:srgbClr val="0F5494"/>
                </a:solidFill>
                <a:latin typeface="Verdana"/>
                <a:ea typeface="+mn-ea"/>
                <a:cs typeface="Verdana"/>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291401823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Double heading with object slide">
    <p:spTree>
      <p:nvGrpSpPr>
        <p:cNvPr id="1" name=""/>
        <p:cNvGrpSpPr/>
        <p:nvPr/>
      </p:nvGrpSpPr>
      <p:grpSpPr>
        <a:xfrm>
          <a:off x="0" y="0"/>
          <a:ext cx="0" cy="0"/>
          <a:chOff x="0" y="0"/>
          <a:chExt cx="0" cy="0"/>
        </a:xfrm>
      </p:grpSpPr>
      <p:sp>
        <p:nvSpPr>
          <p:cNvPr id="8" name="Rechthoek 6"/>
          <p:cNvSpPr/>
          <p:nvPr userDrawn="1"/>
        </p:nvSpPr>
        <p:spPr>
          <a:xfrm>
            <a:off x="7" y="1174988"/>
            <a:ext cx="9144001" cy="3322587"/>
          </a:xfrm>
          <a:prstGeom prst="rect">
            <a:avLst/>
          </a:prstGeom>
          <a:solidFill>
            <a:srgbClr val="C1E3E8"/>
          </a:solidFill>
          <a:ln>
            <a:noFill/>
          </a:ln>
        </p:spPr>
        <p:style>
          <a:lnRef idx="2">
            <a:schemeClr val="accent1">
              <a:shade val="50000"/>
            </a:schemeClr>
          </a:lnRef>
          <a:fillRef idx="1">
            <a:schemeClr val="accent1"/>
          </a:fillRef>
          <a:effectRef idx="0">
            <a:schemeClr val="accent1"/>
          </a:effectRef>
          <a:fontRef idx="minor">
            <a:schemeClr val="lt1"/>
          </a:fontRef>
        </p:style>
        <p:txBody>
          <a:bodyPr lIns="68567" tIns="34286" rIns="68567" bIns="34286" rtlCol="0" anchor="ctr"/>
          <a:lstStyle>
            <a:defPPr>
              <a:defRPr lang="nl-NL"/>
            </a:defPPr>
            <a:lvl1pPr marL="0" algn="l" defTabSz="950336" rtl="0" eaLnBrk="1" latinLnBrk="0" hangingPunct="1">
              <a:defRPr sz="1871" kern="1200">
                <a:solidFill>
                  <a:schemeClr val="lt1"/>
                </a:solidFill>
                <a:latin typeface="+mn-lt"/>
                <a:ea typeface="+mn-ea"/>
                <a:cs typeface="+mn-cs"/>
              </a:defRPr>
            </a:lvl1pPr>
            <a:lvl2pPr marL="475168" algn="l" defTabSz="950336" rtl="0" eaLnBrk="1" latinLnBrk="0" hangingPunct="1">
              <a:defRPr sz="1871" kern="1200">
                <a:solidFill>
                  <a:schemeClr val="lt1"/>
                </a:solidFill>
                <a:latin typeface="+mn-lt"/>
                <a:ea typeface="+mn-ea"/>
                <a:cs typeface="+mn-cs"/>
              </a:defRPr>
            </a:lvl2pPr>
            <a:lvl3pPr marL="950336" algn="l" defTabSz="950336" rtl="0" eaLnBrk="1" latinLnBrk="0" hangingPunct="1">
              <a:defRPr sz="1871" kern="1200">
                <a:solidFill>
                  <a:schemeClr val="lt1"/>
                </a:solidFill>
                <a:latin typeface="+mn-lt"/>
                <a:ea typeface="+mn-ea"/>
                <a:cs typeface="+mn-cs"/>
              </a:defRPr>
            </a:lvl3pPr>
            <a:lvl4pPr marL="1425504" algn="l" defTabSz="950336" rtl="0" eaLnBrk="1" latinLnBrk="0" hangingPunct="1">
              <a:defRPr sz="1871" kern="1200">
                <a:solidFill>
                  <a:schemeClr val="lt1"/>
                </a:solidFill>
                <a:latin typeface="+mn-lt"/>
                <a:ea typeface="+mn-ea"/>
                <a:cs typeface="+mn-cs"/>
              </a:defRPr>
            </a:lvl4pPr>
            <a:lvl5pPr marL="1900672" algn="l" defTabSz="950336" rtl="0" eaLnBrk="1" latinLnBrk="0" hangingPunct="1">
              <a:defRPr sz="1871" kern="1200">
                <a:solidFill>
                  <a:schemeClr val="lt1"/>
                </a:solidFill>
                <a:latin typeface="+mn-lt"/>
                <a:ea typeface="+mn-ea"/>
                <a:cs typeface="+mn-cs"/>
              </a:defRPr>
            </a:lvl5pPr>
            <a:lvl6pPr marL="2375840" algn="l" defTabSz="950336" rtl="0" eaLnBrk="1" latinLnBrk="0" hangingPunct="1">
              <a:defRPr sz="1871" kern="1200">
                <a:solidFill>
                  <a:schemeClr val="lt1"/>
                </a:solidFill>
                <a:latin typeface="+mn-lt"/>
                <a:ea typeface="+mn-ea"/>
                <a:cs typeface="+mn-cs"/>
              </a:defRPr>
            </a:lvl6pPr>
            <a:lvl7pPr marL="2851008" algn="l" defTabSz="950336" rtl="0" eaLnBrk="1" latinLnBrk="0" hangingPunct="1">
              <a:defRPr sz="1871" kern="1200">
                <a:solidFill>
                  <a:schemeClr val="lt1"/>
                </a:solidFill>
                <a:latin typeface="+mn-lt"/>
                <a:ea typeface="+mn-ea"/>
                <a:cs typeface="+mn-cs"/>
              </a:defRPr>
            </a:lvl7pPr>
            <a:lvl8pPr marL="3326176" algn="l" defTabSz="950336" rtl="0" eaLnBrk="1" latinLnBrk="0" hangingPunct="1">
              <a:defRPr sz="1871" kern="1200">
                <a:solidFill>
                  <a:schemeClr val="lt1"/>
                </a:solidFill>
                <a:latin typeface="+mn-lt"/>
                <a:ea typeface="+mn-ea"/>
                <a:cs typeface="+mn-cs"/>
              </a:defRPr>
            </a:lvl8pPr>
            <a:lvl9pPr marL="3801344" algn="l" defTabSz="950336" rtl="0" eaLnBrk="1" latinLnBrk="0" hangingPunct="1">
              <a:defRPr sz="1871" kern="1200">
                <a:solidFill>
                  <a:schemeClr val="lt1"/>
                </a:solidFill>
                <a:latin typeface="+mn-lt"/>
                <a:ea typeface="+mn-ea"/>
                <a:cs typeface="+mn-cs"/>
              </a:defRPr>
            </a:lvl9pPr>
          </a:lstStyle>
          <a:p>
            <a:pPr algn="ctr" fontAlgn="auto">
              <a:spcBef>
                <a:spcPts val="0"/>
              </a:spcBef>
              <a:spcAft>
                <a:spcPts val="0"/>
              </a:spcAft>
            </a:pPr>
            <a:endParaRPr lang="nl-NL" b="0">
              <a:solidFill>
                <a:prstClr val="white"/>
              </a:solidFill>
            </a:endParaRPr>
          </a:p>
        </p:txBody>
      </p:sp>
      <p:sp>
        <p:nvSpPr>
          <p:cNvPr id="7" name="Rechthoek 6"/>
          <p:cNvSpPr/>
          <p:nvPr userDrawn="1"/>
        </p:nvSpPr>
        <p:spPr>
          <a:xfrm>
            <a:off x="-2" y="0"/>
            <a:ext cx="9144002" cy="1079292"/>
          </a:xfrm>
          <a:prstGeom prst="rect">
            <a:avLst/>
          </a:prstGeom>
          <a:solidFill>
            <a:srgbClr val="0F5494"/>
          </a:solidFill>
          <a:ln>
            <a:noFill/>
          </a:ln>
        </p:spPr>
        <p:style>
          <a:lnRef idx="2">
            <a:schemeClr val="accent1">
              <a:shade val="50000"/>
            </a:schemeClr>
          </a:lnRef>
          <a:fillRef idx="1">
            <a:schemeClr val="accent1"/>
          </a:fillRef>
          <a:effectRef idx="0">
            <a:schemeClr val="accent1"/>
          </a:effectRef>
          <a:fontRef idx="minor">
            <a:schemeClr val="lt1"/>
          </a:fontRef>
        </p:style>
        <p:txBody>
          <a:bodyPr lIns="68567" tIns="34286" rIns="68567" bIns="34286" rtlCol="0" anchor="ctr"/>
          <a:lstStyle/>
          <a:p>
            <a:pPr algn="ctr" defTabSz="685663" fontAlgn="auto">
              <a:spcBef>
                <a:spcPts val="0"/>
              </a:spcBef>
              <a:spcAft>
                <a:spcPts val="0"/>
              </a:spcAft>
            </a:pPr>
            <a:endParaRPr lang="nl-NL" sz="1400" b="0" dirty="0">
              <a:solidFill>
                <a:srgbClr val="4472C4">
                  <a:lumMod val="50000"/>
                </a:srgbClr>
              </a:solidFill>
              <a:latin typeface="Verdana Standaard" charset="0"/>
            </a:endParaRPr>
          </a:p>
        </p:txBody>
      </p:sp>
      <p:sp>
        <p:nvSpPr>
          <p:cNvPr id="3" name="Tijdelijke aanduiding voor afbeelding 2"/>
          <p:cNvSpPr>
            <a:spLocks noGrp="1"/>
          </p:cNvSpPr>
          <p:nvPr>
            <p:ph type="pic" sz="quarter" idx="10" hasCustomPrompt="1"/>
          </p:nvPr>
        </p:nvSpPr>
        <p:spPr>
          <a:xfrm>
            <a:off x="0" y="1885957"/>
            <a:ext cx="9144000" cy="2606279"/>
          </a:xfrm>
          <a:prstGeom prst="rect">
            <a:avLst/>
          </a:prstGeom>
        </p:spPr>
        <p:txBody>
          <a:bodyPr lIns="68567" tIns="34286" rIns="68567" bIns="34286" anchor="ctr"/>
          <a:lstStyle>
            <a:lvl1pPr marL="0" indent="0" algn="ctr">
              <a:buNone/>
              <a:defRPr sz="1400" i="0"/>
            </a:lvl1pPr>
          </a:lstStyle>
          <a:p>
            <a:r>
              <a:rPr lang="nl-NL" dirty="0"/>
              <a:t>Image</a:t>
            </a:r>
          </a:p>
        </p:txBody>
      </p:sp>
      <p:sp>
        <p:nvSpPr>
          <p:cNvPr id="23" name="Tijdelijke aanduiding voor tekst 22"/>
          <p:cNvSpPr>
            <a:spLocks noGrp="1"/>
          </p:cNvSpPr>
          <p:nvPr>
            <p:ph type="body" sz="quarter" idx="16" hasCustomPrompt="1"/>
          </p:nvPr>
        </p:nvSpPr>
        <p:spPr>
          <a:xfrm>
            <a:off x="704850" y="1171576"/>
            <a:ext cx="8439150" cy="714375"/>
          </a:xfrm>
          <a:prstGeom prst="rect">
            <a:avLst/>
          </a:prstGeom>
        </p:spPr>
        <p:txBody>
          <a:bodyPr lIns="68567" tIns="34286" rIns="68567" bIns="34286" anchor="ctr"/>
          <a:lstStyle>
            <a:lvl1pPr marL="0" indent="0">
              <a:buNone/>
              <a:defRPr sz="1800">
                <a:solidFill>
                  <a:srgbClr val="0F5494"/>
                </a:solidFill>
                <a:latin typeface="Verdana"/>
                <a:cs typeface="Verdana"/>
              </a:defRPr>
            </a:lvl1pPr>
            <a:lvl3pPr marL="685663" indent="0" algn="l">
              <a:buNone/>
              <a:defRPr sz="1800">
                <a:solidFill>
                  <a:srgbClr val="093B37"/>
                </a:solidFill>
              </a:defRPr>
            </a:lvl3pPr>
          </a:lstStyle>
          <a:p>
            <a:pPr lvl="0"/>
            <a:r>
              <a:rPr lang="nl-NL" dirty="0"/>
              <a:t>Heading2</a:t>
            </a:r>
          </a:p>
        </p:txBody>
      </p:sp>
      <p:sp>
        <p:nvSpPr>
          <p:cNvPr id="24" name="Tijdelijke aanduiding voor tekst 17"/>
          <p:cNvSpPr>
            <a:spLocks noGrp="1"/>
          </p:cNvSpPr>
          <p:nvPr>
            <p:ph type="body" sz="quarter" idx="11" hasCustomPrompt="1"/>
          </p:nvPr>
        </p:nvSpPr>
        <p:spPr>
          <a:xfrm>
            <a:off x="704850" y="334311"/>
            <a:ext cx="8172450" cy="744983"/>
          </a:xfrm>
          <a:prstGeom prst="rect">
            <a:avLst/>
          </a:prstGeom>
        </p:spPr>
        <p:txBody>
          <a:bodyPr lIns="68567" tIns="34286" rIns="68567" bIns="34286"/>
          <a:lstStyle>
            <a:lvl1pPr marL="0" indent="0">
              <a:buNone/>
              <a:defRPr sz="2700" b="0">
                <a:solidFill>
                  <a:schemeClr val="bg1"/>
                </a:solidFill>
                <a:latin typeface="Verdana"/>
                <a:cs typeface="Verdana"/>
              </a:defRPr>
            </a:lvl1pPr>
            <a:lvl2pPr>
              <a:defRPr sz="2700" b="1">
                <a:solidFill>
                  <a:schemeClr val="bg1"/>
                </a:solidFill>
              </a:defRPr>
            </a:lvl2pPr>
            <a:lvl3pPr>
              <a:defRPr sz="2700" b="1">
                <a:solidFill>
                  <a:schemeClr val="bg1"/>
                </a:solidFill>
              </a:defRPr>
            </a:lvl3pPr>
            <a:lvl4pPr>
              <a:defRPr sz="2700" b="1">
                <a:solidFill>
                  <a:schemeClr val="bg1"/>
                </a:solidFill>
              </a:defRPr>
            </a:lvl4pPr>
            <a:lvl5pPr>
              <a:defRPr sz="2700" b="1">
                <a:solidFill>
                  <a:schemeClr val="bg1"/>
                </a:solidFill>
              </a:defRPr>
            </a:lvl5pPr>
          </a:lstStyle>
          <a:p>
            <a:pPr lvl="0"/>
            <a:r>
              <a:rPr lang="nl-NL" dirty="0" err="1"/>
              <a:t>Heading</a:t>
            </a:r>
            <a:endParaRPr lang="nl-NL" dirty="0"/>
          </a:p>
        </p:txBody>
      </p:sp>
    </p:spTree>
    <p:extLst>
      <p:ext uri="{BB962C8B-B14F-4D97-AF65-F5344CB8AC3E}">
        <p14:creationId xmlns:p14="http://schemas.microsoft.com/office/powerpoint/2010/main" val="119600363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Single image slide">
    <p:spTree>
      <p:nvGrpSpPr>
        <p:cNvPr id="1" name=""/>
        <p:cNvGrpSpPr/>
        <p:nvPr/>
      </p:nvGrpSpPr>
      <p:grpSpPr>
        <a:xfrm>
          <a:off x="0" y="0"/>
          <a:ext cx="0" cy="0"/>
          <a:chOff x="0" y="0"/>
          <a:chExt cx="0" cy="0"/>
        </a:xfrm>
      </p:grpSpPr>
      <p:sp>
        <p:nvSpPr>
          <p:cNvPr id="3" name="Tijdelijke aanduiding voor afbeelding 2"/>
          <p:cNvSpPr>
            <a:spLocks noGrp="1"/>
          </p:cNvSpPr>
          <p:nvPr>
            <p:ph type="pic" sz="quarter" idx="10" hasCustomPrompt="1"/>
          </p:nvPr>
        </p:nvSpPr>
        <p:spPr>
          <a:xfrm>
            <a:off x="0" y="7"/>
            <a:ext cx="9144000" cy="4492229"/>
          </a:xfrm>
          <a:prstGeom prst="rect">
            <a:avLst/>
          </a:prstGeom>
        </p:spPr>
        <p:txBody>
          <a:bodyPr lIns="68567" tIns="34286" rIns="68567" bIns="34286" anchor="ctr"/>
          <a:lstStyle>
            <a:lvl1pPr marL="0" indent="0" algn="ctr">
              <a:buNone/>
              <a:defRPr sz="1400">
                <a:latin typeface="Verdana"/>
                <a:cs typeface="Verdana"/>
              </a:defRPr>
            </a:lvl1pPr>
          </a:lstStyle>
          <a:p>
            <a:r>
              <a:rPr lang="nl-NL" dirty="0"/>
              <a:t>Image</a:t>
            </a:r>
          </a:p>
        </p:txBody>
      </p:sp>
    </p:spTree>
    <p:extLst>
      <p:ext uri="{BB962C8B-B14F-4D97-AF65-F5344CB8AC3E}">
        <p14:creationId xmlns:p14="http://schemas.microsoft.com/office/powerpoint/2010/main" val="386974651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Image slide">
    <p:spTree>
      <p:nvGrpSpPr>
        <p:cNvPr id="1" name=""/>
        <p:cNvGrpSpPr/>
        <p:nvPr/>
      </p:nvGrpSpPr>
      <p:grpSpPr>
        <a:xfrm>
          <a:off x="0" y="0"/>
          <a:ext cx="0" cy="0"/>
          <a:chOff x="0" y="0"/>
          <a:chExt cx="0" cy="0"/>
        </a:xfrm>
      </p:grpSpPr>
      <p:sp>
        <p:nvSpPr>
          <p:cNvPr id="8" name="Rechthoek 7"/>
          <p:cNvSpPr/>
          <p:nvPr userDrawn="1"/>
        </p:nvSpPr>
        <p:spPr>
          <a:xfrm>
            <a:off x="0" y="0"/>
            <a:ext cx="9144000" cy="1079292"/>
          </a:xfrm>
          <a:prstGeom prst="rect">
            <a:avLst/>
          </a:prstGeom>
          <a:solidFill>
            <a:srgbClr val="0F5494"/>
          </a:solidFill>
          <a:ln>
            <a:noFill/>
          </a:ln>
        </p:spPr>
        <p:style>
          <a:lnRef idx="2">
            <a:schemeClr val="accent1">
              <a:shade val="50000"/>
            </a:schemeClr>
          </a:lnRef>
          <a:fillRef idx="1">
            <a:schemeClr val="accent1"/>
          </a:fillRef>
          <a:effectRef idx="0">
            <a:schemeClr val="accent1"/>
          </a:effectRef>
          <a:fontRef idx="minor">
            <a:schemeClr val="lt1"/>
          </a:fontRef>
        </p:style>
        <p:txBody>
          <a:bodyPr lIns="68567" tIns="34286" rIns="68567" bIns="34286" rtlCol="0" anchor="ctr"/>
          <a:lstStyle/>
          <a:p>
            <a:pPr algn="ctr" defTabSz="685663" fontAlgn="auto">
              <a:spcBef>
                <a:spcPts val="0"/>
              </a:spcBef>
              <a:spcAft>
                <a:spcPts val="0"/>
              </a:spcAft>
            </a:pPr>
            <a:endParaRPr lang="nl-NL" sz="1400" b="0" dirty="0">
              <a:solidFill>
                <a:srgbClr val="4472C4">
                  <a:lumMod val="50000"/>
                </a:srgbClr>
              </a:solidFill>
              <a:latin typeface="Verdana Standaard" charset="0"/>
            </a:endParaRPr>
          </a:p>
        </p:txBody>
      </p:sp>
      <p:sp>
        <p:nvSpPr>
          <p:cNvPr id="3" name="Tijdelijke aanduiding voor afbeelding 2"/>
          <p:cNvSpPr>
            <a:spLocks noGrp="1"/>
          </p:cNvSpPr>
          <p:nvPr>
            <p:ph type="pic" sz="quarter" idx="10" hasCustomPrompt="1"/>
          </p:nvPr>
        </p:nvSpPr>
        <p:spPr>
          <a:xfrm>
            <a:off x="0" y="1164271"/>
            <a:ext cx="9144000" cy="3327965"/>
          </a:xfrm>
          <a:prstGeom prst="rect">
            <a:avLst/>
          </a:prstGeom>
        </p:spPr>
        <p:txBody>
          <a:bodyPr lIns="68567" tIns="34286" rIns="68567" bIns="34286" anchor="ctr"/>
          <a:lstStyle>
            <a:lvl1pPr marL="0" indent="0" algn="ctr">
              <a:buNone/>
              <a:defRPr sz="1400"/>
            </a:lvl1pPr>
          </a:lstStyle>
          <a:p>
            <a:r>
              <a:rPr lang="nl-NL" dirty="0"/>
              <a:t>Image</a:t>
            </a:r>
          </a:p>
        </p:txBody>
      </p:sp>
      <p:sp>
        <p:nvSpPr>
          <p:cNvPr id="14" name="Tijdelijke aanduiding voor tekst 17"/>
          <p:cNvSpPr>
            <a:spLocks noGrp="1"/>
          </p:cNvSpPr>
          <p:nvPr>
            <p:ph type="body" sz="quarter" idx="11" hasCustomPrompt="1"/>
          </p:nvPr>
        </p:nvSpPr>
        <p:spPr>
          <a:xfrm>
            <a:off x="704850" y="334311"/>
            <a:ext cx="8172450" cy="744983"/>
          </a:xfrm>
          <a:prstGeom prst="rect">
            <a:avLst/>
          </a:prstGeom>
        </p:spPr>
        <p:txBody>
          <a:bodyPr lIns="68567" tIns="34286" rIns="68567" bIns="34286"/>
          <a:lstStyle>
            <a:lvl1pPr marL="0" indent="0">
              <a:buNone/>
              <a:defRPr sz="2700" b="0">
                <a:solidFill>
                  <a:schemeClr val="bg1"/>
                </a:solidFill>
                <a:latin typeface="Verdana"/>
                <a:cs typeface="Verdana"/>
              </a:defRPr>
            </a:lvl1pPr>
            <a:lvl2pPr>
              <a:defRPr sz="2700" b="1">
                <a:solidFill>
                  <a:schemeClr val="bg1"/>
                </a:solidFill>
              </a:defRPr>
            </a:lvl2pPr>
            <a:lvl3pPr>
              <a:defRPr sz="2700" b="1">
                <a:solidFill>
                  <a:schemeClr val="bg1"/>
                </a:solidFill>
              </a:defRPr>
            </a:lvl3pPr>
            <a:lvl4pPr>
              <a:defRPr sz="2700" b="1">
                <a:solidFill>
                  <a:schemeClr val="bg1"/>
                </a:solidFill>
              </a:defRPr>
            </a:lvl4pPr>
            <a:lvl5pPr>
              <a:defRPr sz="2700" b="1">
                <a:solidFill>
                  <a:schemeClr val="bg1"/>
                </a:solidFill>
              </a:defRPr>
            </a:lvl5pPr>
          </a:lstStyle>
          <a:p>
            <a:pPr lvl="0"/>
            <a:r>
              <a:rPr lang="nl-NL" dirty="0" err="1"/>
              <a:t>Heading</a:t>
            </a:r>
            <a:endParaRPr lang="nl-NL" dirty="0"/>
          </a:p>
        </p:txBody>
      </p:sp>
    </p:spTree>
    <p:extLst>
      <p:ext uri="{BB962C8B-B14F-4D97-AF65-F5344CB8AC3E}">
        <p14:creationId xmlns:p14="http://schemas.microsoft.com/office/powerpoint/2010/main" val="103065357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Contents with image slide">
    <p:spTree>
      <p:nvGrpSpPr>
        <p:cNvPr id="1" name=""/>
        <p:cNvGrpSpPr/>
        <p:nvPr/>
      </p:nvGrpSpPr>
      <p:grpSpPr>
        <a:xfrm>
          <a:off x="0" y="0"/>
          <a:ext cx="0" cy="0"/>
          <a:chOff x="0" y="0"/>
          <a:chExt cx="0" cy="0"/>
        </a:xfrm>
      </p:grpSpPr>
      <p:sp>
        <p:nvSpPr>
          <p:cNvPr id="8" name="Rechthoek 2"/>
          <p:cNvSpPr/>
          <p:nvPr userDrawn="1"/>
        </p:nvSpPr>
        <p:spPr>
          <a:xfrm>
            <a:off x="2" y="7"/>
            <a:ext cx="4723209" cy="1518911"/>
          </a:xfrm>
          <a:prstGeom prst="rect">
            <a:avLst/>
          </a:prstGeom>
          <a:solidFill>
            <a:srgbClr val="0F5494"/>
          </a:solidFill>
          <a:ln>
            <a:noFill/>
          </a:ln>
        </p:spPr>
        <p:style>
          <a:lnRef idx="2">
            <a:schemeClr val="accent1">
              <a:shade val="50000"/>
            </a:schemeClr>
          </a:lnRef>
          <a:fillRef idx="1">
            <a:schemeClr val="accent1"/>
          </a:fillRef>
          <a:effectRef idx="0">
            <a:schemeClr val="accent1"/>
          </a:effectRef>
          <a:fontRef idx="minor">
            <a:schemeClr val="lt1"/>
          </a:fontRef>
        </p:style>
        <p:txBody>
          <a:bodyPr lIns="68567" tIns="34286" rIns="68567" bIns="34286" rtlCol="0" anchor="ctr"/>
          <a:lstStyle/>
          <a:p>
            <a:pPr algn="ctr" defTabSz="685663" fontAlgn="auto">
              <a:spcBef>
                <a:spcPts val="0"/>
              </a:spcBef>
              <a:spcAft>
                <a:spcPts val="0"/>
              </a:spcAft>
            </a:pPr>
            <a:endParaRPr lang="nl-NL" sz="1400" b="0" dirty="0">
              <a:solidFill>
                <a:srgbClr val="4472C4">
                  <a:lumMod val="50000"/>
                </a:srgbClr>
              </a:solidFill>
              <a:latin typeface="Verdana Standaard" charset="0"/>
            </a:endParaRPr>
          </a:p>
        </p:txBody>
      </p:sp>
      <p:sp>
        <p:nvSpPr>
          <p:cNvPr id="9" name="Rechthoek 8"/>
          <p:cNvSpPr/>
          <p:nvPr userDrawn="1"/>
        </p:nvSpPr>
        <p:spPr>
          <a:xfrm>
            <a:off x="2" y="1586591"/>
            <a:ext cx="4723209" cy="2905638"/>
          </a:xfrm>
          <a:prstGeom prst="rect">
            <a:avLst/>
          </a:prstGeom>
          <a:solidFill>
            <a:srgbClr val="C1E3E8"/>
          </a:solidFill>
          <a:ln>
            <a:noFill/>
          </a:ln>
        </p:spPr>
        <p:style>
          <a:lnRef idx="2">
            <a:schemeClr val="accent1">
              <a:shade val="50000"/>
            </a:schemeClr>
          </a:lnRef>
          <a:fillRef idx="1">
            <a:schemeClr val="accent1"/>
          </a:fillRef>
          <a:effectRef idx="0">
            <a:schemeClr val="accent1"/>
          </a:effectRef>
          <a:fontRef idx="minor">
            <a:schemeClr val="lt1"/>
          </a:fontRef>
        </p:style>
        <p:txBody>
          <a:bodyPr lIns="68567" tIns="34286" rIns="68567" bIns="34286" rtlCol="0" anchor="ctr"/>
          <a:lstStyle/>
          <a:p>
            <a:pPr algn="ctr" defTabSz="685663" fontAlgn="auto">
              <a:spcBef>
                <a:spcPts val="0"/>
              </a:spcBef>
              <a:spcAft>
                <a:spcPts val="0"/>
              </a:spcAft>
            </a:pPr>
            <a:endParaRPr lang="nl-NL" sz="1400" b="0" dirty="0">
              <a:solidFill>
                <a:prstClr val="white"/>
              </a:solidFill>
              <a:latin typeface="Verdana Standaard" charset="0"/>
            </a:endParaRPr>
          </a:p>
        </p:txBody>
      </p:sp>
      <p:sp>
        <p:nvSpPr>
          <p:cNvPr id="16" name="Tijdelijke aanduiding voor afbeelding 15"/>
          <p:cNvSpPr>
            <a:spLocks noGrp="1"/>
          </p:cNvSpPr>
          <p:nvPr>
            <p:ph type="pic" sz="quarter" idx="10" hasCustomPrompt="1"/>
          </p:nvPr>
        </p:nvSpPr>
        <p:spPr>
          <a:xfrm>
            <a:off x="4811548" y="7"/>
            <a:ext cx="4332452" cy="4492229"/>
          </a:xfrm>
          <a:prstGeom prst="rect">
            <a:avLst/>
          </a:prstGeom>
        </p:spPr>
        <p:txBody>
          <a:bodyPr lIns="68567" tIns="34286" rIns="68567" bIns="34286" anchor="ctr"/>
          <a:lstStyle>
            <a:lvl1pPr marL="0" indent="0" algn="ctr">
              <a:buNone/>
              <a:defRPr sz="1400">
                <a:latin typeface="Verdana"/>
                <a:cs typeface="Verdana"/>
              </a:defRPr>
            </a:lvl1pPr>
          </a:lstStyle>
          <a:p>
            <a:r>
              <a:rPr lang="nl-NL" dirty="0"/>
              <a:t>Image</a:t>
            </a:r>
          </a:p>
        </p:txBody>
      </p:sp>
      <p:sp>
        <p:nvSpPr>
          <p:cNvPr id="26" name="Tijdelijke aanduiding voor tekst 25"/>
          <p:cNvSpPr>
            <a:spLocks noGrp="1"/>
          </p:cNvSpPr>
          <p:nvPr>
            <p:ph type="body" sz="quarter" idx="13" hasCustomPrompt="1"/>
          </p:nvPr>
        </p:nvSpPr>
        <p:spPr>
          <a:xfrm>
            <a:off x="547133" y="1825235"/>
            <a:ext cx="3972483" cy="2641997"/>
          </a:xfrm>
          <a:prstGeom prst="rect">
            <a:avLst/>
          </a:prstGeom>
        </p:spPr>
        <p:txBody>
          <a:bodyPr lIns="68567" tIns="34286" rIns="68567" bIns="34286"/>
          <a:lstStyle>
            <a:lvl1pPr marL="342830" indent="-342830">
              <a:buFont typeface="Arial" charset="0"/>
              <a:buChar char="•"/>
              <a:defRPr>
                <a:solidFill>
                  <a:srgbClr val="0F5494"/>
                </a:solidFill>
                <a:latin typeface="Verdana"/>
                <a:cs typeface="Verdana"/>
              </a:defRPr>
            </a:lvl1pPr>
          </a:lstStyle>
          <a:p>
            <a:pPr lvl="0"/>
            <a:r>
              <a:rPr lang="nl-NL" dirty="0" err="1"/>
              <a:t>Text</a:t>
            </a:r>
            <a:endParaRPr lang="nl-NL" dirty="0"/>
          </a:p>
          <a:p>
            <a:pPr lvl="0"/>
            <a:r>
              <a:rPr lang="nl-NL" dirty="0" err="1"/>
              <a:t>Text</a:t>
            </a:r>
            <a:endParaRPr lang="nl-NL" dirty="0"/>
          </a:p>
        </p:txBody>
      </p:sp>
      <p:sp>
        <p:nvSpPr>
          <p:cNvPr id="27" name="Tijdelijke aanduiding voor tekst 17"/>
          <p:cNvSpPr>
            <a:spLocks noGrp="1"/>
          </p:cNvSpPr>
          <p:nvPr>
            <p:ph type="body" sz="quarter" idx="14" hasCustomPrompt="1"/>
          </p:nvPr>
        </p:nvSpPr>
        <p:spPr>
          <a:xfrm>
            <a:off x="704857" y="334310"/>
            <a:ext cx="4018357" cy="1184601"/>
          </a:xfrm>
          <a:prstGeom prst="rect">
            <a:avLst/>
          </a:prstGeom>
        </p:spPr>
        <p:txBody>
          <a:bodyPr lIns="68567" tIns="34286" rIns="68567" bIns="34286"/>
          <a:lstStyle>
            <a:lvl1pPr marL="0" indent="0">
              <a:buNone/>
              <a:defRPr sz="2700" b="0">
                <a:solidFill>
                  <a:schemeClr val="bg1"/>
                </a:solidFill>
                <a:latin typeface="Verdana"/>
                <a:cs typeface="Verdana"/>
              </a:defRPr>
            </a:lvl1pPr>
            <a:lvl2pPr>
              <a:defRPr sz="2700" b="1">
                <a:solidFill>
                  <a:schemeClr val="bg1"/>
                </a:solidFill>
              </a:defRPr>
            </a:lvl2pPr>
            <a:lvl3pPr>
              <a:defRPr sz="2700" b="1">
                <a:solidFill>
                  <a:schemeClr val="bg1"/>
                </a:solidFill>
              </a:defRPr>
            </a:lvl3pPr>
            <a:lvl4pPr>
              <a:defRPr sz="2700" b="1">
                <a:solidFill>
                  <a:schemeClr val="bg1"/>
                </a:solidFill>
              </a:defRPr>
            </a:lvl4pPr>
            <a:lvl5pPr>
              <a:defRPr sz="2700" b="1">
                <a:solidFill>
                  <a:schemeClr val="bg1"/>
                </a:solidFill>
              </a:defRPr>
            </a:lvl5pPr>
          </a:lstStyle>
          <a:p>
            <a:pPr lvl="0"/>
            <a:r>
              <a:rPr lang="nl-NL" dirty="0" err="1"/>
              <a:t>Heading</a:t>
            </a:r>
            <a:endParaRPr lang="nl-NL" dirty="0"/>
          </a:p>
        </p:txBody>
      </p:sp>
    </p:spTree>
    <p:extLst>
      <p:ext uri="{BB962C8B-B14F-4D97-AF65-F5344CB8AC3E}">
        <p14:creationId xmlns:p14="http://schemas.microsoft.com/office/powerpoint/2010/main" val="594399488"/>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Image with heading left slide">
    <p:spTree>
      <p:nvGrpSpPr>
        <p:cNvPr id="1" name=""/>
        <p:cNvGrpSpPr/>
        <p:nvPr/>
      </p:nvGrpSpPr>
      <p:grpSpPr>
        <a:xfrm>
          <a:off x="0" y="0"/>
          <a:ext cx="0" cy="0"/>
          <a:chOff x="0" y="0"/>
          <a:chExt cx="0" cy="0"/>
        </a:xfrm>
      </p:grpSpPr>
      <p:sp>
        <p:nvSpPr>
          <p:cNvPr id="8" name="Rechthoek 2"/>
          <p:cNvSpPr/>
          <p:nvPr userDrawn="1"/>
        </p:nvSpPr>
        <p:spPr>
          <a:xfrm>
            <a:off x="-7143" y="7"/>
            <a:ext cx="3132000" cy="4492229"/>
          </a:xfrm>
          <a:prstGeom prst="rect">
            <a:avLst/>
          </a:prstGeom>
          <a:solidFill>
            <a:srgbClr val="0F5494"/>
          </a:solidFill>
          <a:ln>
            <a:noFill/>
          </a:ln>
        </p:spPr>
        <p:style>
          <a:lnRef idx="2">
            <a:schemeClr val="accent1">
              <a:shade val="50000"/>
            </a:schemeClr>
          </a:lnRef>
          <a:fillRef idx="1">
            <a:schemeClr val="accent1"/>
          </a:fillRef>
          <a:effectRef idx="0">
            <a:schemeClr val="accent1"/>
          </a:effectRef>
          <a:fontRef idx="minor">
            <a:schemeClr val="lt1"/>
          </a:fontRef>
        </p:style>
        <p:txBody>
          <a:bodyPr lIns="68505" tIns="34256" rIns="68505" bIns="34256" rtlCol="0" anchor="ctr"/>
          <a:lstStyle/>
          <a:p>
            <a:pPr defTabSz="685663">
              <a:lnSpc>
                <a:spcPct val="95000"/>
              </a:lnSpc>
              <a:spcBef>
                <a:spcPct val="20000"/>
              </a:spcBef>
              <a:spcAft>
                <a:spcPct val="20000"/>
              </a:spcAft>
              <a:buClr>
                <a:srgbClr val="0F3277"/>
              </a:buClr>
              <a:buSzPct val="115000"/>
            </a:pPr>
            <a:endParaRPr lang="en-US" sz="1400" b="0" dirty="0">
              <a:solidFill>
                <a:srgbClr val="FFFFFF"/>
              </a:solidFill>
              <a:latin typeface="Verdana Standaard" charset="0"/>
            </a:endParaRPr>
          </a:p>
        </p:txBody>
      </p:sp>
      <p:sp>
        <p:nvSpPr>
          <p:cNvPr id="6" name="Tijdelijke aanduiding voor tekst 20"/>
          <p:cNvSpPr>
            <a:spLocks noGrp="1"/>
          </p:cNvSpPr>
          <p:nvPr>
            <p:ph type="body" sz="quarter" idx="15" hasCustomPrompt="1"/>
          </p:nvPr>
        </p:nvSpPr>
        <p:spPr>
          <a:xfrm>
            <a:off x="704852" y="419100"/>
            <a:ext cx="2420007" cy="1495426"/>
          </a:xfrm>
          <a:prstGeom prst="rect">
            <a:avLst/>
          </a:prstGeom>
        </p:spPr>
        <p:txBody>
          <a:bodyPr lIns="68567" tIns="34286" rIns="68567" bIns="34286" anchor="t"/>
          <a:lstStyle>
            <a:lvl1pPr marL="0" indent="0">
              <a:buFont typeface="Arial" charset="0"/>
              <a:buNone/>
              <a:defRPr sz="2700">
                <a:solidFill>
                  <a:schemeClr val="bg1"/>
                </a:solidFill>
                <a:latin typeface="Calibri" panose="020F0502020204030204" pitchFamily="34" charset="0"/>
                <a:cs typeface="Verdana"/>
              </a:defRPr>
            </a:lvl1pPr>
            <a:lvl3pPr marL="685663" indent="0" algn="l">
              <a:buNone/>
              <a:defRPr sz="2700">
                <a:solidFill>
                  <a:schemeClr val="bg1"/>
                </a:solidFill>
              </a:defRPr>
            </a:lvl3pPr>
          </a:lstStyle>
          <a:p>
            <a:pPr lvl="0"/>
            <a:r>
              <a:rPr lang="nl-NL" dirty="0" err="1"/>
              <a:t>Heading</a:t>
            </a:r>
            <a:endParaRPr lang="nl-NL" dirty="0"/>
          </a:p>
        </p:txBody>
      </p:sp>
      <p:sp>
        <p:nvSpPr>
          <p:cNvPr id="7" name="Tijdelijke aanduiding voor afbeelding 15"/>
          <p:cNvSpPr>
            <a:spLocks noGrp="1"/>
          </p:cNvSpPr>
          <p:nvPr>
            <p:ph type="pic" sz="quarter" idx="10" hasCustomPrompt="1"/>
          </p:nvPr>
        </p:nvSpPr>
        <p:spPr>
          <a:xfrm>
            <a:off x="3187310" y="7"/>
            <a:ext cx="5956697" cy="4492229"/>
          </a:xfrm>
          <a:prstGeom prst="rect">
            <a:avLst/>
          </a:prstGeom>
        </p:spPr>
        <p:txBody>
          <a:bodyPr lIns="68567" tIns="34286" rIns="68567" bIns="34286" anchor="ctr"/>
          <a:lstStyle>
            <a:lvl1pPr marL="0" indent="0" algn="ctr">
              <a:buNone/>
              <a:defRPr sz="1400">
                <a:latin typeface="Verdana"/>
                <a:cs typeface="Verdana"/>
              </a:defRPr>
            </a:lvl1pPr>
          </a:lstStyle>
          <a:p>
            <a:r>
              <a:rPr lang="nl-NL" dirty="0"/>
              <a:t>Image</a:t>
            </a:r>
          </a:p>
        </p:txBody>
      </p:sp>
    </p:spTree>
    <p:extLst>
      <p:ext uri="{BB962C8B-B14F-4D97-AF65-F5344CB8AC3E}">
        <p14:creationId xmlns:p14="http://schemas.microsoft.com/office/powerpoint/2010/main" val="400530020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Image with title slide">
    <p:spTree>
      <p:nvGrpSpPr>
        <p:cNvPr id="1" name=""/>
        <p:cNvGrpSpPr/>
        <p:nvPr/>
      </p:nvGrpSpPr>
      <p:grpSpPr>
        <a:xfrm>
          <a:off x="0" y="0"/>
          <a:ext cx="0" cy="0"/>
          <a:chOff x="0" y="0"/>
          <a:chExt cx="0" cy="0"/>
        </a:xfrm>
      </p:grpSpPr>
      <p:sp>
        <p:nvSpPr>
          <p:cNvPr id="10" name="Rechthoek 2"/>
          <p:cNvSpPr/>
          <p:nvPr userDrawn="1"/>
        </p:nvSpPr>
        <p:spPr>
          <a:xfrm>
            <a:off x="20" y="0"/>
            <a:ext cx="9143987" cy="2362200"/>
          </a:xfrm>
          <a:prstGeom prst="rect">
            <a:avLst/>
          </a:prstGeom>
          <a:solidFill>
            <a:srgbClr val="0F5494"/>
          </a:solidFill>
          <a:ln>
            <a:noFill/>
          </a:ln>
        </p:spPr>
        <p:style>
          <a:lnRef idx="2">
            <a:schemeClr val="accent1">
              <a:shade val="50000"/>
            </a:schemeClr>
          </a:lnRef>
          <a:fillRef idx="1">
            <a:schemeClr val="accent1"/>
          </a:fillRef>
          <a:effectRef idx="0">
            <a:schemeClr val="accent1"/>
          </a:effectRef>
          <a:fontRef idx="minor">
            <a:schemeClr val="lt1"/>
          </a:fontRef>
        </p:style>
        <p:txBody>
          <a:bodyPr lIns="68505" tIns="34256" rIns="68505" bIns="34256" rtlCol="0" anchor="ctr"/>
          <a:lstStyle/>
          <a:p>
            <a:pPr defTabSz="685663">
              <a:lnSpc>
                <a:spcPct val="95000"/>
              </a:lnSpc>
              <a:spcBef>
                <a:spcPct val="20000"/>
              </a:spcBef>
              <a:spcAft>
                <a:spcPct val="20000"/>
              </a:spcAft>
              <a:buClr>
                <a:srgbClr val="0F3277"/>
              </a:buClr>
              <a:buSzPct val="115000"/>
            </a:pPr>
            <a:endParaRPr lang="en-US" sz="1400" b="0" dirty="0">
              <a:solidFill>
                <a:srgbClr val="FFFFFF"/>
              </a:solidFill>
              <a:latin typeface="Verdana Standaard" charset="0"/>
            </a:endParaRPr>
          </a:p>
        </p:txBody>
      </p:sp>
      <p:sp>
        <p:nvSpPr>
          <p:cNvPr id="15" name="Tijdelijke aanduiding voor afbeelding 2"/>
          <p:cNvSpPr>
            <a:spLocks noGrp="1"/>
          </p:cNvSpPr>
          <p:nvPr>
            <p:ph type="pic" idx="13" hasCustomPrompt="1"/>
          </p:nvPr>
        </p:nvSpPr>
        <p:spPr>
          <a:xfrm>
            <a:off x="0" y="2362206"/>
            <a:ext cx="9144000" cy="2130029"/>
          </a:xfrm>
          <a:prstGeom prst="rect">
            <a:avLst/>
          </a:prstGeom>
        </p:spPr>
        <p:txBody>
          <a:bodyPr lIns="68567" tIns="34286" rIns="68567" bIns="34286" anchor="ctr"/>
          <a:lstStyle>
            <a:lvl1pPr marL="0" indent="0" algn="ctr">
              <a:buNone/>
              <a:defRPr sz="1400">
                <a:latin typeface="Verdana"/>
                <a:cs typeface="Verdana"/>
              </a:defRPr>
            </a:lvl1pPr>
            <a:lvl2pPr marL="342830" indent="0">
              <a:buNone/>
              <a:defRPr sz="2100"/>
            </a:lvl2pPr>
            <a:lvl3pPr marL="685663" indent="0">
              <a:buNone/>
              <a:defRPr sz="1800"/>
            </a:lvl3pPr>
            <a:lvl4pPr marL="1028493" indent="0">
              <a:buNone/>
              <a:defRPr sz="1500"/>
            </a:lvl4pPr>
            <a:lvl5pPr marL="1371326" indent="0">
              <a:buNone/>
              <a:defRPr sz="1500"/>
            </a:lvl5pPr>
            <a:lvl6pPr marL="1714160" indent="0">
              <a:buNone/>
              <a:defRPr sz="1500"/>
            </a:lvl6pPr>
            <a:lvl7pPr marL="2056988" indent="0">
              <a:buNone/>
              <a:defRPr sz="1500"/>
            </a:lvl7pPr>
            <a:lvl8pPr marL="2399817" indent="0">
              <a:buNone/>
              <a:defRPr sz="1500"/>
            </a:lvl8pPr>
            <a:lvl9pPr marL="2742647" indent="0">
              <a:buNone/>
              <a:defRPr sz="1500"/>
            </a:lvl9pPr>
          </a:lstStyle>
          <a:p>
            <a:r>
              <a:rPr lang="nl-NL" dirty="0"/>
              <a:t>Image</a:t>
            </a:r>
          </a:p>
        </p:txBody>
      </p:sp>
      <p:sp>
        <p:nvSpPr>
          <p:cNvPr id="6" name="Tijdelijke aanduiding voor tekst 20"/>
          <p:cNvSpPr>
            <a:spLocks noGrp="1"/>
          </p:cNvSpPr>
          <p:nvPr>
            <p:ph type="body" sz="quarter" idx="15" hasCustomPrompt="1"/>
          </p:nvPr>
        </p:nvSpPr>
        <p:spPr>
          <a:xfrm>
            <a:off x="723900" y="1493044"/>
            <a:ext cx="8420100" cy="1078706"/>
          </a:xfrm>
          <a:prstGeom prst="rect">
            <a:avLst/>
          </a:prstGeom>
        </p:spPr>
        <p:txBody>
          <a:bodyPr lIns="68567" tIns="34286" rIns="68567" bIns="34286" anchor="ctr"/>
          <a:lstStyle>
            <a:lvl1pPr marL="0" indent="0" algn="l">
              <a:buFont typeface="Arial" charset="0"/>
              <a:buNone/>
              <a:defRPr sz="7200" b="1">
                <a:solidFill>
                  <a:schemeClr val="bg1"/>
                </a:solidFill>
                <a:latin typeface="Calibri" panose="020F0502020204030204" pitchFamily="34" charset="0"/>
                <a:cs typeface="Verdana"/>
              </a:defRPr>
            </a:lvl1pPr>
            <a:lvl3pPr marL="685663" indent="0" algn="l">
              <a:buNone/>
              <a:defRPr sz="2700">
                <a:solidFill>
                  <a:schemeClr val="bg1"/>
                </a:solidFill>
              </a:defRPr>
            </a:lvl3pPr>
          </a:lstStyle>
          <a:p>
            <a:pPr lvl="0"/>
            <a:r>
              <a:rPr lang="nl-NL" dirty="0" err="1"/>
              <a:t>Heading</a:t>
            </a:r>
            <a:endParaRPr lang="nl-NL" dirty="0"/>
          </a:p>
        </p:txBody>
      </p:sp>
    </p:spTree>
    <p:extLst>
      <p:ext uri="{BB962C8B-B14F-4D97-AF65-F5344CB8AC3E}">
        <p14:creationId xmlns:p14="http://schemas.microsoft.com/office/powerpoint/2010/main" val="1238846798"/>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Interesting fact slide">
    <p:spTree>
      <p:nvGrpSpPr>
        <p:cNvPr id="1" name=""/>
        <p:cNvGrpSpPr/>
        <p:nvPr/>
      </p:nvGrpSpPr>
      <p:grpSpPr>
        <a:xfrm>
          <a:off x="0" y="0"/>
          <a:ext cx="0" cy="0"/>
          <a:chOff x="0" y="0"/>
          <a:chExt cx="0" cy="0"/>
        </a:xfrm>
      </p:grpSpPr>
      <p:sp>
        <p:nvSpPr>
          <p:cNvPr id="6" name="Rechthoek 2"/>
          <p:cNvSpPr/>
          <p:nvPr userDrawn="1"/>
        </p:nvSpPr>
        <p:spPr>
          <a:xfrm>
            <a:off x="20" y="1"/>
            <a:ext cx="9143987" cy="2336006"/>
          </a:xfrm>
          <a:prstGeom prst="rect">
            <a:avLst/>
          </a:prstGeom>
          <a:solidFill>
            <a:srgbClr val="0F5494"/>
          </a:solidFill>
          <a:ln>
            <a:noFill/>
          </a:ln>
        </p:spPr>
        <p:style>
          <a:lnRef idx="2">
            <a:schemeClr val="accent1">
              <a:shade val="50000"/>
            </a:schemeClr>
          </a:lnRef>
          <a:fillRef idx="1">
            <a:schemeClr val="accent1"/>
          </a:fillRef>
          <a:effectRef idx="0">
            <a:schemeClr val="accent1"/>
          </a:effectRef>
          <a:fontRef idx="minor">
            <a:schemeClr val="lt1"/>
          </a:fontRef>
        </p:style>
        <p:txBody>
          <a:bodyPr lIns="68505" tIns="34256" rIns="68505" bIns="34256" rtlCol="0" anchor="ctr"/>
          <a:lstStyle/>
          <a:p>
            <a:pPr defTabSz="685663">
              <a:lnSpc>
                <a:spcPct val="95000"/>
              </a:lnSpc>
              <a:spcBef>
                <a:spcPct val="20000"/>
              </a:spcBef>
              <a:spcAft>
                <a:spcPct val="20000"/>
              </a:spcAft>
              <a:buClr>
                <a:srgbClr val="0F3277"/>
              </a:buClr>
              <a:buSzPct val="115000"/>
            </a:pPr>
            <a:endParaRPr lang="en-US" sz="1400" dirty="0">
              <a:solidFill>
                <a:srgbClr val="093B37"/>
              </a:solidFill>
            </a:endParaRPr>
          </a:p>
        </p:txBody>
      </p:sp>
      <p:sp>
        <p:nvSpPr>
          <p:cNvPr id="3" name="Tijdelijke aanduiding voor tekst 2"/>
          <p:cNvSpPr>
            <a:spLocks noGrp="1"/>
          </p:cNvSpPr>
          <p:nvPr>
            <p:ph type="body" sz="quarter" idx="10" hasCustomPrompt="1"/>
          </p:nvPr>
        </p:nvSpPr>
        <p:spPr>
          <a:xfrm>
            <a:off x="0" y="1495433"/>
            <a:ext cx="9144000" cy="859631"/>
          </a:xfrm>
          <a:prstGeom prst="rect">
            <a:avLst/>
          </a:prstGeom>
        </p:spPr>
        <p:txBody>
          <a:bodyPr lIns="68567" tIns="34286" rIns="68567" bIns="34286"/>
          <a:lstStyle>
            <a:lvl1pPr marL="0" indent="0" algn="ctr">
              <a:buNone/>
              <a:defRPr sz="7200" b="1">
                <a:solidFill>
                  <a:schemeClr val="bg1"/>
                </a:solidFill>
                <a:latin typeface="Calibri" panose="020F0502020204030204" pitchFamily="34" charset="0"/>
                <a:cs typeface="Verdana"/>
              </a:defRPr>
            </a:lvl1pPr>
          </a:lstStyle>
          <a:p>
            <a:pPr lvl="0"/>
            <a:r>
              <a:rPr lang="nl-NL" dirty="0"/>
              <a:t>TEXT</a:t>
            </a:r>
          </a:p>
        </p:txBody>
      </p:sp>
      <p:sp>
        <p:nvSpPr>
          <p:cNvPr id="7" name="Tijdelijke aanduiding voor tekst 6"/>
          <p:cNvSpPr>
            <a:spLocks noGrp="1"/>
          </p:cNvSpPr>
          <p:nvPr>
            <p:ph type="body" sz="quarter" idx="11" hasCustomPrompt="1"/>
          </p:nvPr>
        </p:nvSpPr>
        <p:spPr>
          <a:xfrm>
            <a:off x="0" y="2355056"/>
            <a:ext cx="9144000" cy="742950"/>
          </a:xfrm>
          <a:prstGeom prst="rect">
            <a:avLst/>
          </a:prstGeom>
        </p:spPr>
        <p:txBody>
          <a:bodyPr lIns="68567" tIns="34286" rIns="68567" bIns="34286"/>
          <a:lstStyle>
            <a:lvl1pPr marL="0" indent="0" algn="ctr">
              <a:buNone/>
              <a:defRPr sz="2700" b="1">
                <a:solidFill>
                  <a:srgbClr val="0F5494"/>
                </a:solidFill>
                <a:latin typeface="Calibri" panose="020F0502020204030204" pitchFamily="34" charset="0"/>
                <a:cs typeface="Verdana"/>
              </a:defRPr>
            </a:lvl1pPr>
          </a:lstStyle>
          <a:p>
            <a:pPr lvl="0"/>
            <a:r>
              <a:rPr lang="nl-NL" dirty="0" err="1"/>
              <a:t>Heading</a:t>
            </a:r>
            <a:endParaRPr lang="nl-NL" dirty="0"/>
          </a:p>
        </p:txBody>
      </p:sp>
    </p:spTree>
    <p:extLst>
      <p:ext uri="{BB962C8B-B14F-4D97-AF65-F5344CB8AC3E}">
        <p14:creationId xmlns:p14="http://schemas.microsoft.com/office/powerpoint/2010/main" val="92283387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cSld name="Text_picture">
    <p:spTree>
      <p:nvGrpSpPr>
        <p:cNvPr id="1" name="Shape 40"/>
        <p:cNvGrpSpPr/>
        <p:nvPr/>
      </p:nvGrpSpPr>
      <p:grpSpPr>
        <a:xfrm>
          <a:off x="0" y="0"/>
          <a:ext cx="0" cy="0"/>
          <a:chOff x="0" y="0"/>
          <a:chExt cx="0" cy="0"/>
        </a:xfrm>
      </p:grpSpPr>
      <p:sp>
        <p:nvSpPr>
          <p:cNvPr id="41" name="Shape 41"/>
          <p:cNvSpPr>
            <a:spLocks noGrp="1"/>
          </p:cNvSpPr>
          <p:nvPr>
            <p:ph type="pic" idx="2"/>
          </p:nvPr>
        </p:nvSpPr>
        <p:spPr>
          <a:xfrm>
            <a:off x="4860032" y="303661"/>
            <a:ext cx="4320480" cy="4158350"/>
          </a:xfrm>
          <a:prstGeom prst="rect">
            <a:avLst/>
          </a:prstGeom>
          <a:noFill/>
          <a:ln>
            <a:noFill/>
          </a:ln>
        </p:spPr>
        <p:txBody>
          <a:bodyPr lIns="68556" tIns="68556" rIns="68556" bIns="68556" anchor="t" anchorCtr="0"/>
          <a:lstStyle>
            <a:lvl1pPr marL="257126" marR="0" lvl="0" indent="-28574" algn="l" rtl="0">
              <a:lnSpc>
                <a:spcPct val="100000"/>
              </a:lnSpc>
              <a:spcBef>
                <a:spcPts val="360"/>
              </a:spcBef>
              <a:spcAft>
                <a:spcPts val="0"/>
              </a:spcAft>
              <a:buClr>
                <a:schemeClr val="lt1"/>
              </a:buClr>
              <a:buSzPct val="100000"/>
              <a:buFont typeface="Verdana"/>
              <a:buChar char="•"/>
              <a:defRPr sz="1800" b="0" i="1" u="none" strike="noStrike" cap="none">
                <a:solidFill>
                  <a:srgbClr val="0F5494"/>
                </a:solidFill>
                <a:latin typeface="Verdana"/>
                <a:ea typeface="Verdana"/>
                <a:cs typeface="Verdana"/>
                <a:sym typeface="Verdana"/>
              </a:defRPr>
            </a:lvl1pPr>
            <a:lvl2pPr marL="557101" marR="0" lvl="1" indent="-23813" algn="l" rtl="0">
              <a:lnSpc>
                <a:spcPct val="100000"/>
              </a:lnSpc>
              <a:spcBef>
                <a:spcPts val="300"/>
              </a:spcBef>
              <a:spcAft>
                <a:spcPts val="0"/>
              </a:spcAft>
              <a:buClr>
                <a:srgbClr val="009FBA"/>
              </a:buClr>
              <a:buSzPct val="100000"/>
              <a:buFont typeface="Verdana"/>
              <a:buChar char="•"/>
              <a:defRPr sz="1500" b="1" i="0" u="none" strike="noStrike" cap="none">
                <a:solidFill>
                  <a:srgbClr val="0F5494"/>
                </a:solidFill>
                <a:latin typeface="Verdana"/>
                <a:ea typeface="Verdana"/>
                <a:cs typeface="Verdana"/>
                <a:sym typeface="Verdana"/>
              </a:defRPr>
            </a:lvl2pPr>
            <a:lvl3pPr marL="857081" marR="0" lvl="2" indent="-171418" algn="l" rtl="0">
              <a:lnSpc>
                <a:spcPct val="100000"/>
              </a:lnSpc>
              <a:spcBef>
                <a:spcPts val="210"/>
              </a:spcBef>
              <a:spcAft>
                <a:spcPts val="0"/>
              </a:spcAft>
              <a:buClr>
                <a:srgbClr val="0F5494"/>
              </a:buClr>
              <a:buFont typeface="Verdana"/>
              <a:buNone/>
              <a:defRPr sz="1100" b="0" i="0" u="none" strike="noStrike" cap="none">
                <a:solidFill>
                  <a:srgbClr val="0F5494"/>
                </a:solidFill>
                <a:latin typeface="Verdana"/>
                <a:ea typeface="Verdana"/>
                <a:cs typeface="Verdana"/>
                <a:sym typeface="Verdana"/>
              </a:defRPr>
            </a:lvl3pPr>
            <a:lvl4pPr marL="1199910" marR="0" lvl="3" indent="19049" algn="l" rtl="0">
              <a:lnSpc>
                <a:spcPct val="100000"/>
              </a:lnSpc>
              <a:spcBef>
                <a:spcPts val="300"/>
              </a:spcBef>
              <a:spcAft>
                <a:spcPts val="0"/>
              </a:spcAft>
              <a:buClr>
                <a:schemeClr val="dk1"/>
              </a:buClr>
              <a:buSzPct val="100000"/>
              <a:buFont typeface="Arial"/>
              <a:buChar char="–"/>
              <a:defRPr sz="1500" b="0" i="0" u="none" strike="noStrike" cap="none">
                <a:solidFill>
                  <a:schemeClr val="dk1"/>
                </a:solidFill>
                <a:latin typeface="Arial"/>
                <a:ea typeface="Arial"/>
                <a:cs typeface="Arial"/>
                <a:sym typeface="Arial"/>
              </a:defRPr>
            </a:lvl4pPr>
            <a:lvl5pPr marL="1542740" marR="0" lvl="4" indent="19049" algn="l" rtl="0">
              <a:lnSpc>
                <a:spcPct val="100000"/>
              </a:lnSpc>
              <a:spcBef>
                <a:spcPts val="300"/>
              </a:spcBef>
              <a:spcAft>
                <a:spcPts val="0"/>
              </a:spcAft>
              <a:buClr>
                <a:schemeClr val="dk1"/>
              </a:buClr>
              <a:buSzPct val="100000"/>
              <a:buFont typeface="Arial"/>
              <a:buChar char="»"/>
              <a:defRPr sz="1500" b="0" i="0" u="none" strike="noStrike" cap="none">
                <a:solidFill>
                  <a:schemeClr val="dk1"/>
                </a:solidFill>
                <a:latin typeface="Arial"/>
                <a:ea typeface="Arial"/>
                <a:cs typeface="Arial"/>
                <a:sym typeface="Arial"/>
              </a:defRPr>
            </a:lvl5pPr>
            <a:lvl6pPr marL="1885574" marR="0" lvl="5" indent="19049" algn="l" rtl="0">
              <a:lnSpc>
                <a:spcPct val="100000"/>
              </a:lnSpc>
              <a:spcBef>
                <a:spcPts val="300"/>
              </a:spcBef>
              <a:spcAft>
                <a:spcPts val="0"/>
              </a:spcAft>
              <a:buClr>
                <a:schemeClr val="dk1"/>
              </a:buClr>
              <a:buSzPct val="100000"/>
              <a:buFont typeface="Arial"/>
              <a:buChar char="»"/>
              <a:defRPr sz="1500" b="0" i="0" u="none" strike="noStrike" cap="none">
                <a:solidFill>
                  <a:schemeClr val="dk1"/>
                </a:solidFill>
                <a:latin typeface="Arial"/>
                <a:ea typeface="Arial"/>
                <a:cs typeface="Arial"/>
                <a:sym typeface="Arial"/>
              </a:defRPr>
            </a:lvl6pPr>
            <a:lvl7pPr marL="2228406" marR="0" lvl="6" indent="19049" algn="l" rtl="0">
              <a:lnSpc>
                <a:spcPct val="100000"/>
              </a:lnSpc>
              <a:spcBef>
                <a:spcPts val="300"/>
              </a:spcBef>
              <a:spcAft>
                <a:spcPts val="0"/>
              </a:spcAft>
              <a:buClr>
                <a:schemeClr val="dk1"/>
              </a:buClr>
              <a:buSzPct val="100000"/>
              <a:buFont typeface="Arial"/>
              <a:buChar char="»"/>
              <a:defRPr sz="1500" b="0" i="0" u="none" strike="noStrike" cap="none">
                <a:solidFill>
                  <a:schemeClr val="dk1"/>
                </a:solidFill>
                <a:latin typeface="Arial"/>
                <a:ea typeface="Arial"/>
                <a:cs typeface="Arial"/>
                <a:sym typeface="Arial"/>
              </a:defRPr>
            </a:lvl7pPr>
            <a:lvl8pPr marL="2571238" marR="0" lvl="7" indent="19049" algn="l" rtl="0">
              <a:lnSpc>
                <a:spcPct val="100000"/>
              </a:lnSpc>
              <a:spcBef>
                <a:spcPts val="300"/>
              </a:spcBef>
              <a:spcAft>
                <a:spcPts val="0"/>
              </a:spcAft>
              <a:buClr>
                <a:schemeClr val="dk1"/>
              </a:buClr>
              <a:buSzPct val="100000"/>
              <a:buFont typeface="Arial"/>
              <a:buChar char="»"/>
              <a:defRPr sz="1500" b="0" i="0" u="none" strike="noStrike" cap="none">
                <a:solidFill>
                  <a:schemeClr val="dk1"/>
                </a:solidFill>
                <a:latin typeface="Arial"/>
                <a:ea typeface="Arial"/>
                <a:cs typeface="Arial"/>
                <a:sym typeface="Arial"/>
              </a:defRPr>
            </a:lvl8pPr>
            <a:lvl9pPr marL="2914073" marR="0" lvl="8" indent="19049" algn="l" rtl="0">
              <a:lnSpc>
                <a:spcPct val="100000"/>
              </a:lnSpc>
              <a:spcBef>
                <a:spcPts val="300"/>
              </a:spcBef>
              <a:spcAft>
                <a:spcPts val="0"/>
              </a:spcAft>
              <a:buClr>
                <a:schemeClr val="dk1"/>
              </a:buClr>
              <a:buSzPct val="100000"/>
              <a:buFont typeface="Arial"/>
              <a:buChar char="»"/>
              <a:defRPr sz="1500" b="0" i="0" u="none" strike="noStrike" cap="none">
                <a:solidFill>
                  <a:schemeClr val="dk1"/>
                </a:solidFill>
                <a:latin typeface="Arial"/>
                <a:ea typeface="Arial"/>
                <a:cs typeface="Arial"/>
                <a:sym typeface="Arial"/>
              </a:defRPr>
            </a:lvl9pPr>
          </a:lstStyle>
          <a:p>
            <a:endParaRPr/>
          </a:p>
        </p:txBody>
      </p:sp>
      <p:sp>
        <p:nvSpPr>
          <p:cNvPr id="42" name="Shape 42"/>
          <p:cNvSpPr txBox="1">
            <a:spLocks noGrp="1"/>
          </p:cNvSpPr>
          <p:nvPr>
            <p:ph type="body" idx="1"/>
          </p:nvPr>
        </p:nvSpPr>
        <p:spPr>
          <a:xfrm>
            <a:off x="467553" y="1062510"/>
            <a:ext cx="3959995" cy="3402341"/>
          </a:xfrm>
          <a:prstGeom prst="rect">
            <a:avLst/>
          </a:prstGeom>
          <a:noFill/>
          <a:ln>
            <a:noFill/>
          </a:ln>
        </p:spPr>
        <p:txBody>
          <a:bodyPr lIns="68556" tIns="68556" rIns="68556" bIns="68556" anchor="t" anchorCtr="0"/>
          <a:lstStyle>
            <a:lvl1pPr marL="0" marR="0" lvl="0" indent="0" algn="l" rtl="0">
              <a:lnSpc>
                <a:spcPct val="110000"/>
              </a:lnSpc>
              <a:spcBef>
                <a:spcPts val="0"/>
              </a:spcBef>
              <a:spcAft>
                <a:spcPts val="0"/>
              </a:spcAft>
              <a:buClr>
                <a:srgbClr val="33ACE3"/>
              </a:buClr>
              <a:buFont typeface="Arial"/>
              <a:buNone/>
              <a:defRPr sz="1800" b="0" i="0" u="none" strike="noStrike" cap="none">
                <a:solidFill>
                  <a:srgbClr val="164194"/>
                </a:solidFill>
                <a:latin typeface="Verdana"/>
                <a:ea typeface="Verdana"/>
                <a:cs typeface="Verdana"/>
                <a:sym typeface="Verdana"/>
              </a:defRPr>
            </a:lvl1pPr>
            <a:lvl2pPr marL="257126" marR="0" lvl="1" indent="-66663" algn="l" rtl="0">
              <a:lnSpc>
                <a:spcPct val="110000"/>
              </a:lnSpc>
              <a:spcBef>
                <a:spcPts val="0"/>
              </a:spcBef>
              <a:spcAft>
                <a:spcPts val="0"/>
              </a:spcAft>
              <a:buClr>
                <a:srgbClr val="33ACE3"/>
              </a:buClr>
              <a:buSzPct val="100000"/>
              <a:buFont typeface="Arial"/>
              <a:buChar char="•"/>
              <a:defRPr sz="1500" b="1" i="0" u="none" strike="noStrike" cap="none">
                <a:solidFill>
                  <a:srgbClr val="164194"/>
                </a:solidFill>
                <a:latin typeface="Verdana"/>
                <a:ea typeface="Verdana"/>
                <a:cs typeface="Verdana"/>
                <a:sym typeface="Verdana"/>
              </a:defRPr>
            </a:lvl2pPr>
            <a:lvl3pPr marL="0" marR="0" lvl="2" indent="0" algn="l" rtl="0">
              <a:lnSpc>
                <a:spcPct val="110000"/>
              </a:lnSpc>
              <a:spcBef>
                <a:spcPts val="0"/>
              </a:spcBef>
              <a:spcAft>
                <a:spcPts val="0"/>
              </a:spcAft>
              <a:buClr>
                <a:srgbClr val="33ACE3"/>
              </a:buClr>
              <a:buFont typeface="Arial"/>
              <a:buNone/>
              <a:defRPr sz="1200" b="0" i="0" u="none" strike="noStrike" cap="none">
                <a:solidFill>
                  <a:srgbClr val="164194"/>
                </a:solidFill>
                <a:latin typeface="Verdana"/>
                <a:ea typeface="Verdana"/>
                <a:cs typeface="Verdana"/>
                <a:sym typeface="Verdana"/>
              </a:defRPr>
            </a:lvl3pPr>
            <a:lvl4pPr marL="0" marR="0" lvl="3" indent="190464" algn="l" rtl="0">
              <a:lnSpc>
                <a:spcPct val="100000"/>
              </a:lnSpc>
              <a:spcBef>
                <a:spcPts val="0"/>
              </a:spcBef>
              <a:spcAft>
                <a:spcPts val="0"/>
              </a:spcAft>
              <a:buClr>
                <a:schemeClr val="dk1"/>
              </a:buClr>
              <a:buSzPct val="100000"/>
              <a:buFont typeface="Arial"/>
              <a:buChar char="–"/>
              <a:defRPr sz="1500" b="0" i="0" u="none" strike="noStrike" cap="none">
                <a:solidFill>
                  <a:schemeClr val="dk1"/>
                </a:solidFill>
                <a:latin typeface="Arial"/>
                <a:ea typeface="Arial"/>
                <a:cs typeface="Arial"/>
                <a:sym typeface="Arial"/>
              </a:defRPr>
            </a:lvl4pPr>
            <a:lvl5pPr marL="0" marR="0" lvl="4" indent="190464" algn="l" rtl="0">
              <a:lnSpc>
                <a:spcPct val="100000"/>
              </a:lnSpc>
              <a:spcBef>
                <a:spcPts val="0"/>
              </a:spcBef>
              <a:spcAft>
                <a:spcPts val="0"/>
              </a:spcAft>
              <a:buClr>
                <a:schemeClr val="dk1"/>
              </a:buClr>
              <a:buSzPct val="100000"/>
              <a:buFont typeface="Arial"/>
              <a:buChar char="»"/>
              <a:defRPr sz="1500" b="0" i="0" u="none" strike="noStrike" cap="none">
                <a:solidFill>
                  <a:schemeClr val="dk1"/>
                </a:solidFill>
                <a:latin typeface="Arial"/>
                <a:ea typeface="Arial"/>
                <a:cs typeface="Arial"/>
                <a:sym typeface="Arial"/>
              </a:defRPr>
            </a:lvl5pPr>
            <a:lvl6pPr marL="1885574" marR="0" lvl="5" indent="19049" algn="l" rtl="0">
              <a:lnSpc>
                <a:spcPct val="100000"/>
              </a:lnSpc>
              <a:spcBef>
                <a:spcPts val="300"/>
              </a:spcBef>
              <a:spcAft>
                <a:spcPts val="0"/>
              </a:spcAft>
              <a:buClr>
                <a:schemeClr val="dk1"/>
              </a:buClr>
              <a:buSzPct val="100000"/>
              <a:buFont typeface="Arial"/>
              <a:buChar char="»"/>
              <a:defRPr sz="1500" b="0" i="0" u="none" strike="noStrike" cap="none">
                <a:solidFill>
                  <a:schemeClr val="dk1"/>
                </a:solidFill>
                <a:latin typeface="Arial"/>
                <a:ea typeface="Arial"/>
                <a:cs typeface="Arial"/>
                <a:sym typeface="Arial"/>
              </a:defRPr>
            </a:lvl6pPr>
            <a:lvl7pPr marL="2228406" marR="0" lvl="6" indent="19049" algn="l" rtl="0">
              <a:lnSpc>
                <a:spcPct val="100000"/>
              </a:lnSpc>
              <a:spcBef>
                <a:spcPts val="300"/>
              </a:spcBef>
              <a:spcAft>
                <a:spcPts val="0"/>
              </a:spcAft>
              <a:buClr>
                <a:schemeClr val="dk1"/>
              </a:buClr>
              <a:buSzPct val="100000"/>
              <a:buFont typeface="Arial"/>
              <a:buChar char="»"/>
              <a:defRPr sz="1500" b="0" i="0" u="none" strike="noStrike" cap="none">
                <a:solidFill>
                  <a:schemeClr val="dk1"/>
                </a:solidFill>
                <a:latin typeface="Arial"/>
                <a:ea typeface="Arial"/>
                <a:cs typeface="Arial"/>
                <a:sym typeface="Arial"/>
              </a:defRPr>
            </a:lvl7pPr>
            <a:lvl8pPr marL="2571238" marR="0" lvl="7" indent="19049" algn="l" rtl="0">
              <a:lnSpc>
                <a:spcPct val="100000"/>
              </a:lnSpc>
              <a:spcBef>
                <a:spcPts val="300"/>
              </a:spcBef>
              <a:spcAft>
                <a:spcPts val="0"/>
              </a:spcAft>
              <a:buClr>
                <a:schemeClr val="dk1"/>
              </a:buClr>
              <a:buSzPct val="100000"/>
              <a:buFont typeface="Arial"/>
              <a:buChar char="»"/>
              <a:defRPr sz="1500" b="0" i="0" u="none" strike="noStrike" cap="none">
                <a:solidFill>
                  <a:schemeClr val="dk1"/>
                </a:solidFill>
                <a:latin typeface="Arial"/>
                <a:ea typeface="Arial"/>
                <a:cs typeface="Arial"/>
                <a:sym typeface="Arial"/>
              </a:defRPr>
            </a:lvl8pPr>
            <a:lvl9pPr marL="2914073" marR="0" lvl="8" indent="19049" algn="l" rtl="0">
              <a:lnSpc>
                <a:spcPct val="100000"/>
              </a:lnSpc>
              <a:spcBef>
                <a:spcPts val="300"/>
              </a:spcBef>
              <a:spcAft>
                <a:spcPts val="0"/>
              </a:spcAft>
              <a:buClr>
                <a:schemeClr val="dk1"/>
              </a:buClr>
              <a:buSzPct val="100000"/>
              <a:buFont typeface="Arial"/>
              <a:buChar char="»"/>
              <a:defRPr sz="1500" b="0" i="0" u="none" strike="noStrike" cap="none">
                <a:solidFill>
                  <a:schemeClr val="dk1"/>
                </a:solidFill>
                <a:latin typeface="Arial"/>
                <a:ea typeface="Arial"/>
                <a:cs typeface="Arial"/>
                <a:sym typeface="Arial"/>
              </a:defRPr>
            </a:lvl9pPr>
          </a:lstStyle>
          <a:p>
            <a:endParaRPr/>
          </a:p>
        </p:txBody>
      </p:sp>
      <p:sp>
        <p:nvSpPr>
          <p:cNvPr id="43" name="Shape 43"/>
          <p:cNvSpPr txBox="1">
            <a:spLocks noGrp="1"/>
          </p:cNvSpPr>
          <p:nvPr>
            <p:ph type="title"/>
          </p:nvPr>
        </p:nvSpPr>
        <p:spPr>
          <a:xfrm>
            <a:off x="466745" y="251128"/>
            <a:ext cx="3961259" cy="754448"/>
          </a:xfrm>
          <a:prstGeom prst="rect">
            <a:avLst/>
          </a:prstGeom>
          <a:noFill/>
          <a:ln>
            <a:noFill/>
          </a:ln>
        </p:spPr>
        <p:txBody>
          <a:bodyPr lIns="68556" tIns="68556" rIns="68556" bIns="68556" anchor="t" anchorCtr="0"/>
          <a:lstStyle>
            <a:lvl1pPr marL="0" marR="0" lvl="0" indent="0" algn="l" rtl="0">
              <a:lnSpc>
                <a:spcPct val="110000"/>
              </a:lnSpc>
              <a:spcBef>
                <a:spcPts val="0"/>
              </a:spcBef>
              <a:spcAft>
                <a:spcPts val="0"/>
              </a:spcAft>
              <a:buClr>
                <a:srgbClr val="164194"/>
              </a:buClr>
              <a:buFont typeface="Verdana"/>
              <a:buNone/>
              <a:defRPr sz="2100" b="1" i="0" u="none" strike="noStrike" cap="none">
                <a:solidFill>
                  <a:srgbClr val="164194"/>
                </a:solidFill>
                <a:latin typeface="Verdana"/>
                <a:ea typeface="Verdana"/>
                <a:cs typeface="Verdana"/>
                <a:sym typeface="Verdana"/>
              </a:defRPr>
            </a:lvl1pPr>
            <a:lvl2pPr marL="269033" marR="0" lvl="1" indent="-2381" algn="l" rtl="0">
              <a:spcBef>
                <a:spcPts val="0"/>
              </a:spcBef>
              <a:spcAft>
                <a:spcPts val="0"/>
              </a:spcAft>
              <a:buClr>
                <a:srgbClr val="0F5494"/>
              </a:buClr>
              <a:buFont typeface="Verdana"/>
              <a:buNone/>
              <a:defRPr sz="2300" b="1" i="0" u="none" strike="noStrike" cap="none">
                <a:solidFill>
                  <a:srgbClr val="0F5494"/>
                </a:solidFill>
                <a:latin typeface="Verdana"/>
                <a:ea typeface="Verdana"/>
                <a:cs typeface="Verdana"/>
                <a:sym typeface="Verdana"/>
              </a:defRPr>
            </a:lvl2pPr>
            <a:lvl3pPr marL="269033" marR="0" lvl="2" indent="-2381" algn="l" rtl="0">
              <a:spcBef>
                <a:spcPts val="0"/>
              </a:spcBef>
              <a:spcAft>
                <a:spcPts val="0"/>
              </a:spcAft>
              <a:buClr>
                <a:srgbClr val="0F5494"/>
              </a:buClr>
              <a:buFont typeface="Verdana"/>
              <a:buNone/>
              <a:defRPr sz="2300" b="1" i="0" u="none" strike="noStrike" cap="none">
                <a:solidFill>
                  <a:srgbClr val="0F5494"/>
                </a:solidFill>
                <a:latin typeface="Verdana"/>
                <a:ea typeface="Verdana"/>
                <a:cs typeface="Verdana"/>
                <a:sym typeface="Verdana"/>
              </a:defRPr>
            </a:lvl3pPr>
            <a:lvl4pPr marL="269033" marR="0" lvl="3" indent="-2381" algn="l" rtl="0">
              <a:spcBef>
                <a:spcPts val="0"/>
              </a:spcBef>
              <a:spcAft>
                <a:spcPts val="0"/>
              </a:spcAft>
              <a:buClr>
                <a:srgbClr val="0F5494"/>
              </a:buClr>
              <a:buFont typeface="Verdana"/>
              <a:buNone/>
              <a:defRPr sz="2300" b="1" i="0" u="none" strike="noStrike" cap="none">
                <a:solidFill>
                  <a:srgbClr val="0F5494"/>
                </a:solidFill>
                <a:latin typeface="Verdana"/>
                <a:ea typeface="Verdana"/>
                <a:cs typeface="Verdana"/>
                <a:sym typeface="Verdana"/>
              </a:defRPr>
            </a:lvl4pPr>
            <a:lvl5pPr marL="269033" marR="0" lvl="4" indent="-2381" algn="l" rtl="0">
              <a:spcBef>
                <a:spcPts val="0"/>
              </a:spcBef>
              <a:spcAft>
                <a:spcPts val="0"/>
              </a:spcAft>
              <a:buClr>
                <a:srgbClr val="0F5494"/>
              </a:buClr>
              <a:buFont typeface="Verdana"/>
              <a:buNone/>
              <a:defRPr sz="2300" b="1" i="0" u="none" strike="noStrike" cap="none">
                <a:solidFill>
                  <a:srgbClr val="0F5494"/>
                </a:solidFill>
                <a:latin typeface="Verdana"/>
                <a:ea typeface="Verdana"/>
                <a:cs typeface="Verdana"/>
                <a:sym typeface="Verdana"/>
              </a:defRPr>
            </a:lvl5pPr>
            <a:lvl6pPr marL="611861" marR="0" lvl="5" indent="-2381" algn="l" rtl="0">
              <a:spcBef>
                <a:spcPts val="0"/>
              </a:spcBef>
              <a:spcAft>
                <a:spcPts val="0"/>
              </a:spcAft>
              <a:buClr>
                <a:srgbClr val="0F5494"/>
              </a:buClr>
              <a:buFont typeface="Verdana"/>
              <a:buNone/>
              <a:defRPr sz="2300" b="1" i="0" u="none" strike="noStrike" cap="none">
                <a:solidFill>
                  <a:srgbClr val="0F5494"/>
                </a:solidFill>
                <a:latin typeface="Verdana"/>
                <a:ea typeface="Verdana"/>
                <a:cs typeface="Verdana"/>
                <a:sym typeface="Verdana"/>
              </a:defRPr>
            </a:lvl6pPr>
            <a:lvl7pPr marL="954689" marR="0" lvl="6" indent="-2381" algn="l" rtl="0">
              <a:spcBef>
                <a:spcPts val="0"/>
              </a:spcBef>
              <a:spcAft>
                <a:spcPts val="0"/>
              </a:spcAft>
              <a:buClr>
                <a:srgbClr val="0F5494"/>
              </a:buClr>
              <a:buFont typeface="Verdana"/>
              <a:buNone/>
              <a:defRPr sz="2300" b="1" i="0" u="none" strike="noStrike" cap="none">
                <a:solidFill>
                  <a:srgbClr val="0F5494"/>
                </a:solidFill>
                <a:latin typeface="Verdana"/>
                <a:ea typeface="Verdana"/>
                <a:cs typeface="Verdana"/>
                <a:sym typeface="Verdana"/>
              </a:defRPr>
            </a:lvl7pPr>
            <a:lvl8pPr marL="1297517" marR="0" lvl="7" indent="-2381" algn="l" rtl="0">
              <a:spcBef>
                <a:spcPts val="0"/>
              </a:spcBef>
              <a:spcAft>
                <a:spcPts val="0"/>
              </a:spcAft>
              <a:buClr>
                <a:srgbClr val="0F5494"/>
              </a:buClr>
              <a:buFont typeface="Verdana"/>
              <a:buNone/>
              <a:defRPr sz="2300" b="1" i="0" u="none" strike="noStrike" cap="none">
                <a:solidFill>
                  <a:srgbClr val="0F5494"/>
                </a:solidFill>
                <a:latin typeface="Verdana"/>
                <a:ea typeface="Verdana"/>
                <a:cs typeface="Verdana"/>
                <a:sym typeface="Verdana"/>
              </a:defRPr>
            </a:lvl8pPr>
            <a:lvl9pPr marL="1640353" marR="0" lvl="8" indent="-2381" algn="l" rtl="0">
              <a:spcBef>
                <a:spcPts val="0"/>
              </a:spcBef>
              <a:spcAft>
                <a:spcPts val="0"/>
              </a:spcAft>
              <a:buClr>
                <a:srgbClr val="0F5494"/>
              </a:buClr>
              <a:buFont typeface="Verdana"/>
              <a:buNone/>
              <a:defRPr sz="2300" b="1" i="0" u="none" strike="noStrike" cap="none">
                <a:solidFill>
                  <a:srgbClr val="0F5494"/>
                </a:solidFill>
                <a:latin typeface="Verdana"/>
                <a:ea typeface="Verdana"/>
                <a:cs typeface="Verdana"/>
                <a:sym typeface="Verdana"/>
              </a:defRPr>
            </a:lvl9pPr>
          </a:lstStyle>
          <a:p>
            <a:endParaRPr/>
          </a:p>
        </p:txBody>
      </p:sp>
    </p:spTree>
    <p:extLst>
      <p:ext uri="{BB962C8B-B14F-4D97-AF65-F5344CB8AC3E}">
        <p14:creationId xmlns:p14="http://schemas.microsoft.com/office/powerpoint/2010/main" val="4130150745"/>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Interesting numbers slide">
    <p:spTree>
      <p:nvGrpSpPr>
        <p:cNvPr id="1" name=""/>
        <p:cNvGrpSpPr/>
        <p:nvPr/>
      </p:nvGrpSpPr>
      <p:grpSpPr>
        <a:xfrm>
          <a:off x="0" y="0"/>
          <a:ext cx="0" cy="0"/>
          <a:chOff x="0" y="0"/>
          <a:chExt cx="0" cy="0"/>
        </a:xfrm>
      </p:grpSpPr>
      <p:sp>
        <p:nvSpPr>
          <p:cNvPr id="17" name="Rechthoek 16"/>
          <p:cNvSpPr/>
          <p:nvPr userDrawn="1"/>
        </p:nvSpPr>
        <p:spPr>
          <a:xfrm>
            <a:off x="0" y="7"/>
            <a:ext cx="9144000" cy="4492229"/>
          </a:xfrm>
          <a:prstGeom prst="rect">
            <a:avLst/>
          </a:prstGeom>
          <a:solidFill>
            <a:srgbClr val="0F5494"/>
          </a:solidFill>
          <a:ln>
            <a:noFill/>
          </a:ln>
        </p:spPr>
        <p:style>
          <a:lnRef idx="2">
            <a:schemeClr val="accent1">
              <a:shade val="50000"/>
            </a:schemeClr>
          </a:lnRef>
          <a:fillRef idx="1">
            <a:schemeClr val="accent1"/>
          </a:fillRef>
          <a:effectRef idx="0">
            <a:schemeClr val="accent1"/>
          </a:effectRef>
          <a:fontRef idx="minor">
            <a:schemeClr val="lt1"/>
          </a:fontRef>
        </p:style>
        <p:txBody>
          <a:bodyPr lIns="68567" tIns="34286" rIns="68567" bIns="34286" rtlCol="0" anchor="ctr"/>
          <a:lstStyle/>
          <a:p>
            <a:pPr algn="ctr" defTabSz="685663" fontAlgn="auto">
              <a:spcBef>
                <a:spcPts val="0"/>
              </a:spcBef>
              <a:spcAft>
                <a:spcPts val="0"/>
              </a:spcAft>
            </a:pPr>
            <a:endParaRPr lang="nl-NL" sz="1400" b="0" dirty="0">
              <a:solidFill>
                <a:srgbClr val="053081"/>
              </a:solidFill>
              <a:latin typeface="Verdana Standaard" charset="0"/>
            </a:endParaRPr>
          </a:p>
        </p:txBody>
      </p:sp>
      <p:sp>
        <p:nvSpPr>
          <p:cNvPr id="11" name="Tijdelijke aanduiding voor tekst 10"/>
          <p:cNvSpPr>
            <a:spLocks noGrp="1"/>
          </p:cNvSpPr>
          <p:nvPr>
            <p:ph type="body" sz="quarter" idx="11" hasCustomPrompt="1"/>
          </p:nvPr>
        </p:nvSpPr>
        <p:spPr>
          <a:xfrm>
            <a:off x="485776" y="73096"/>
            <a:ext cx="5810250" cy="1029890"/>
          </a:xfrm>
          <a:prstGeom prst="rect">
            <a:avLst/>
          </a:prstGeom>
        </p:spPr>
        <p:txBody>
          <a:bodyPr lIns="68567" tIns="34286" rIns="68567" bIns="34286"/>
          <a:lstStyle>
            <a:lvl1pPr marL="0" indent="0">
              <a:lnSpc>
                <a:spcPct val="100000"/>
              </a:lnSpc>
              <a:buFontTx/>
              <a:buNone/>
              <a:defRPr sz="7200" b="1" baseline="0">
                <a:solidFill>
                  <a:schemeClr val="bg1"/>
                </a:solidFill>
                <a:latin typeface="Calibri" panose="020F0502020204030204" pitchFamily="34" charset="0"/>
                <a:cs typeface="Verdana"/>
              </a:defRPr>
            </a:lvl1pPr>
            <a:lvl2pPr marL="342830" indent="0">
              <a:lnSpc>
                <a:spcPct val="100000"/>
              </a:lnSpc>
              <a:buFontTx/>
              <a:buNone/>
              <a:defRPr>
                <a:solidFill>
                  <a:schemeClr val="bg1"/>
                </a:solidFill>
              </a:defRPr>
            </a:lvl2pPr>
            <a:lvl3pPr marL="685663" indent="0">
              <a:buFontTx/>
              <a:buNone/>
              <a:defRPr/>
            </a:lvl3pPr>
            <a:lvl4pPr marL="1028493" indent="0">
              <a:buFontTx/>
              <a:buNone/>
              <a:defRPr/>
            </a:lvl4pPr>
            <a:lvl5pPr marL="1371326" indent="0">
              <a:buFontTx/>
              <a:buNone/>
              <a:defRPr/>
            </a:lvl5pPr>
          </a:lstStyle>
          <a:p>
            <a:pPr lvl="0"/>
            <a:r>
              <a:rPr lang="nl-NL" dirty="0"/>
              <a:t>00%</a:t>
            </a:r>
          </a:p>
        </p:txBody>
      </p:sp>
      <p:sp>
        <p:nvSpPr>
          <p:cNvPr id="13" name="Tijdelijke aanduiding voor tekst 12"/>
          <p:cNvSpPr>
            <a:spLocks noGrp="1"/>
          </p:cNvSpPr>
          <p:nvPr>
            <p:ph type="body" sz="quarter" idx="12" hasCustomPrompt="1"/>
          </p:nvPr>
        </p:nvSpPr>
        <p:spPr>
          <a:xfrm>
            <a:off x="485776" y="1143472"/>
            <a:ext cx="5810250" cy="366713"/>
          </a:xfrm>
          <a:prstGeom prst="rect">
            <a:avLst/>
          </a:prstGeom>
        </p:spPr>
        <p:txBody>
          <a:bodyPr lIns="68567" tIns="34286" rIns="68567" bIns="34286"/>
          <a:lstStyle>
            <a:lvl1pPr marL="0" indent="0">
              <a:buFontTx/>
              <a:buNone/>
              <a:defRPr sz="1400">
                <a:solidFill>
                  <a:schemeClr val="bg1"/>
                </a:solidFill>
                <a:latin typeface="Calibri" panose="020F0502020204030204" pitchFamily="34" charset="0"/>
                <a:cs typeface="Verdana"/>
              </a:defRPr>
            </a:lvl1pPr>
            <a:lvl2pPr marL="342830" indent="0">
              <a:buFontTx/>
              <a:buNone/>
              <a:defRPr/>
            </a:lvl2pPr>
            <a:lvl3pPr marL="685663" indent="0">
              <a:buFontTx/>
              <a:buNone/>
              <a:defRPr/>
            </a:lvl3pPr>
            <a:lvl4pPr marL="1028493" indent="0">
              <a:buFontTx/>
              <a:buNone/>
              <a:defRPr/>
            </a:lvl4pPr>
            <a:lvl5pPr marL="1371326" indent="0">
              <a:buFontTx/>
              <a:buNone/>
              <a:defRPr/>
            </a:lvl5pPr>
          </a:lstStyle>
          <a:p>
            <a:pPr lvl="0"/>
            <a:r>
              <a:rPr lang="nl-NL" dirty="0" err="1"/>
              <a:t>Text</a:t>
            </a:r>
            <a:r>
              <a:rPr lang="mr-IN" dirty="0"/>
              <a:t>…</a:t>
            </a:r>
            <a:endParaRPr lang="nl-NL" dirty="0"/>
          </a:p>
        </p:txBody>
      </p:sp>
      <p:sp>
        <p:nvSpPr>
          <p:cNvPr id="25" name="Tijdelijke aanduiding voor tekst 10"/>
          <p:cNvSpPr>
            <a:spLocks noGrp="1"/>
          </p:cNvSpPr>
          <p:nvPr>
            <p:ph type="body" sz="quarter" idx="13" hasCustomPrompt="1"/>
          </p:nvPr>
        </p:nvSpPr>
        <p:spPr>
          <a:xfrm>
            <a:off x="485776" y="1520896"/>
            <a:ext cx="5810250" cy="1029890"/>
          </a:xfrm>
          <a:prstGeom prst="rect">
            <a:avLst/>
          </a:prstGeom>
        </p:spPr>
        <p:txBody>
          <a:bodyPr lIns="68567" tIns="34286" rIns="68567" bIns="34286"/>
          <a:lstStyle>
            <a:lvl1pPr marL="0" indent="0">
              <a:lnSpc>
                <a:spcPct val="100000"/>
              </a:lnSpc>
              <a:buFontTx/>
              <a:buNone/>
              <a:defRPr sz="7200" b="1" baseline="0">
                <a:solidFill>
                  <a:schemeClr val="bg1"/>
                </a:solidFill>
                <a:latin typeface="Calibri" panose="020F0502020204030204" pitchFamily="34" charset="0"/>
                <a:cs typeface="Verdana"/>
              </a:defRPr>
            </a:lvl1pPr>
            <a:lvl2pPr marL="342830" indent="0">
              <a:lnSpc>
                <a:spcPct val="100000"/>
              </a:lnSpc>
              <a:buFontTx/>
              <a:buNone/>
              <a:defRPr>
                <a:solidFill>
                  <a:schemeClr val="bg1"/>
                </a:solidFill>
              </a:defRPr>
            </a:lvl2pPr>
            <a:lvl3pPr marL="685663" indent="0">
              <a:buFontTx/>
              <a:buNone/>
              <a:defRPr/>
            </a:lvl3pPr>
            <a:lvl4pPr marL="1028493" indent="0">
              <a:buFontTx/>
              <a:buNone/>
              <a:defRPr/>
            </a:lvl4pPr>
            <a:lvl5pPr marL="1371326" indent="0">
              <a:buFontTx/>
              <a:buNone/>
              <a:defRPr/>
            </a:lvl5pPr>
          </a:lstStyle>
          <a:p>
            <a:pPr lvl="0"/>
            <a:r>
              <a:rPr lang="nl-NL" dirty="0"/>
              <a:t>00%</a:t>
            </a:r>
          </a:p>
        </p:txBody>
      </p:sp>
      <p:sp>
        <p:nvSpPr>
          <p:cNvPr id="26" name="Tijdelijke aanduiding voor tekst 12"/>
          <p:cNvSpPr>
            <a:spLocks noGrp="1"/>
          </p:cNvSpPr>
          <p:nvPr>
            <p:ph type="body" sz="quarter" idx="14" hasCustomPrompt="1"/>
          </p:nvPr>
        </p:nvSpPr>
        <p:spPr>
          <a:xfrm>
            <a:off x="467544" y="2591268"/>
            <a:ext cx="5810250" cy="366713"/>
          </a:xfrm>
          <a:prstGeom prst="rect">
            <a:avLst/>
          </a:prstGeom>
        </p:spPr>
        <p:txBody>
          <a:bodyPr lIns="68567" tIns="34286" rIns="68567" bIns="34286"/>
          <a:lstStyle>
            <a:lvl1pPr marL="0" indent="0">
              <a:buFontTx/>
              <a:buNone/>
              <a:defRPr sz="1400">
                <a:solidFill>
                  <a:schemeClr val="bg1"/>
                </a:solidFill>
                <a:latin typeface="Calibri" panose="020F0502020204030204" pitchFamily="34" charset="0"/>
                <a:cs typeface="Verdana"/>
              </a:defRPr>
            </a:lvl1pPr>
            <a:lvl2pPr marL="342830" indent="0">
              <a:buFontTx/>
              <a:buNone/>
              <a:defRPr/>
            </a:lvl2pPr>
            <a:lvl3pPr marL="685663" indent="0">
              <a:buFontTx/>
              <a:buNone/>
              <a:defRPr/>
            </a:lvl3pPr>
            <a:lvl4pPr marL="1028493" indent="0">
              <a:buFontTx/>
              <a:buNone/>
              <a:defRPr/>
            </a:lvl4pPr>
            <a:lvl5pPr marL="1371326" indent="0">
              <a:buFontTx/>
              <a:buNone/>
              <a:defRPr/>
            </a:lvl5pPr>
          </a:lstStyle>
          <a:p>
            <a:pPr lvl="0"/>
            <a:r>
              <a:rPr lang="nl-NL" dirty="0" err="1"/>
              <a:t>Text</a:t>
            </a:r>
            <a:r>
              <a:rPr lang="mr-IN" dirty="0"/>
              <a:t>…</a:t>
            </a:r>
            <a:endParaRPr lang="nl-NL" dirty="0"/>
          </a:p>
        </p:txBody>
      </p:sp>
      <p:sp>
        <p:nvSpPr>
          <p:cNvPr id="27" name="Tijdelijke aanduiding voor tekst 10"/>
          <p:cNvSpPr>
            <a:spLocks noGrp="1"/>
          </p:cNvSpPr>
          <p:nvPr>
            <p:ph type="body" sz="quarter" idx="15" hasCustomPrompt="1"/>
          </p:nvPr>
        </p:nvSpPr>
        <p:spPr>
          <a:xfrm>
            <a:off x="485776" y="2981872"/>
            <a:ext cx="5810250" cy="851149"/>
          </a:xfrm>
          <a:prstGeom prst="rect">
            <a:avLst/>
          </a:prstGeom>
        </p:spPr>
        <p:txBody>
          <a:bodyPr lIns="68567" tIns="34286" rIns="68567" bIns="34286" anchor="t"/>
          <a:lstStyle>
            <a:lvl1pPr marL="0" indent="0">
              <a:lnSpc>
                <a:spcPct val="100000"/>
              </a:lnSpc>
              <a:buFontTx/>
              <a:buNone/>
              <a:defRPr sz="7200" b="1" baseline="0">
                <a:solidFill>
                  <a:schemeClr val="bg1"/>
                </a:solidFill>
                <a:latin typeface="Calibri" panose="020F0502020204030204" pitchFamily="34" charset="0"/>
                <a:cs typeface="Verdana"/>
              </a:defRPr>
            </a:lvl1pPr>
            <a:lvl2pPr marL="342830" indent="0">
              <a:lnSpc>
                <a:spcPct val="100000"/>
              </a:lnSpc>
              <a:buFontTx/>
              <a:buNone/>
              <a:defRPr>
                <a:solidFill>
                  <a:schemeClr val="bg1"/>
                </a:solidFill>
              </a:defRPr>
            </a:lvl2pPr>
            <a:lvl3pPr marL="685663" indent="0">
              <a:buFontTx/>
              <a:buNone/>
              <a:defRPr/>
            </a:lvl3pPr>
            <a:lvl4pPr marL="1028493" indent="0">
              <a:buFontTx/>
              <a:buNone/>
              <a:defRPr/>
            </a:lvl4pPr>
            <a:lvl5pPr marL="1371326" indent="0">
              <a:buFontTx/>
              <a:buNone/>
              <a:defRPr/>
            </a:lvl5pPr>
          </a:lstStyle>
          <a:p>
            <a:pPr lvl="0"/>
            <a:r>
              <a:rPr lang="nl-NL" dirty="0"/>
              <a:t>00%</a:t>
            </a:r>
          </a:p>
        </p:txBody>
      </p:sp>
      <p:sp>
        <p:nvSpPr>
          <p:cNvPr id="28" name="Tijdelijke aanduiding voor tekst 12"/>
          <p:cNvSpPr>
            <a:spLocks noGrp="1"/>
          </p:cNvSpPr>
          <p:nvPr>
            <p:ph type="body" sz="quarter" idx="16" hasCustomPrompt="1"/>
          </p:nvPr>
        </p:nvSpPr>
        <p:spPr>
          <a:xfrm>
            <a:off x="467544" y="3994690"/>
            <a:ext cx="5810250" cy="303068"/>
          </a:xfrm>
          <a:prstGeom prst="rect">
            <a:avLst/>
          </a:prstGeom>
        </p:spPr>
        <p:txBody>
          <a:bodyPr lIns="68567" tIns="34286" rIns="68567" bIns="34286"/>
          <a:lstStyle>
            <a:lvl1pPr marL="0" indent="0">
              <a:buFontTx/>
              <a:buNone/>
              <a:defRPr sz="1400">
                <a:solidFill>
                  <a:schemeClr val="bg1"/>
                </a:solidFill>
                <a:latin typeface="Calibri" panose="020F0502020204030204" pitchFamily="34" charset="0"/>
                <a:cs typeface="Calibri" panose="020F0502020204030204" pitchFamily="34" charset="0"/>
              </a:defRPr>
            </a:lvl1pPr>
            <a:lvl2pPr marL="342830" indent="0">
              <a:buFontTx/>
              <a:buNone/>
              <a:defRPr/>
            </a:lvl2pPr>
            <a:lvl3pPr marL="685663" indent="0">
              <a:buFontTx/>
              <a:buNone/>
              <a:defRPr/>
            </a:lvl3pPr>
            <a:lvl4pPr marL="1028493" indent="0">
              <a:buFontTx/>
              <a:buNone/>
              <a:defRPr/>
            </a:lvl4pPr>
            <a:lvl5pPr marL="1371326" indent="0">
              <a:buFontTx/>
              <a:buNone/>
              <a:defRPr/>
            </a:lvl5pPr>
          </a:lstStyle>
          <a:p>
            <a:pPr lvl="0"/>
            <a:r>
              <a:rPr lang="nl-NL" dirty="0" err="1"/>
              <a:t>Text</a:t>
            </a:r>
            <a:r>
              <a:rPr lang="mr-IN" dirty="0"/>
              <a:t>…</a:t>
            </a:r>
            <a:endParaRPr lang="nl-NL" dirty="0"/>
          </a:p>
        </p:txBody>
      </p:sp>
    </p:spTree>
    <p:extLst>
      <p:ext uri="{BB962C8B-B14F-4D97-AF65-F5344CB8AC3E}">
        <p14:creationId xmlns:p14="http://schemas.microsoft.com/office/powerpoint/2010/main" val="953171979"/>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Thank you and questions slide">
    <p:spTree>
      <p:nvGrpSpPr>
        <p:cNvPr id="1" name=""/>
        <p:cNvGrpSpPr/>
        <p:nvPr/>
      </p:nvGrpSpPr>
      <p:grpSpPr>
        <a:xfrm>
          <a:off x="0" y="0"/>
          <a:ext cx="0" cy="0"/>
          <a:chOff x="0" y="0"/>
          <a:chExt cx="0" cy="0"/>
        </a:xfrm>
      </p:grpSpPr>
      <p:sp>
        <p:nvSpPr>
          <p:cNvPr id="5" name="Rechthoek 2"/>
          <p:cNvSpPr/>
          <p:nvPr userDrawn="1"/>
        </p:nvSpPr>
        <p:spPr>
          <a:xfrm>
            <a:off x="1" y="1"/>
            <a:ext cx="9144000" cy="2336006"/>
          </a:xfrm>
          <a:prstGeom prst="rect">
            <a:avLst/>
          </a:prstGeom>
          <a:solidFill>
            <a:srgbClr val="0F5494"/>
          </a:solidFill>
          <a:ln>
            <a:noFill/>
          </a:ln>
        </p:spPr>
        <p:style>
          <a:lnRef idx="2">
            <a:schemeClr val="accent1">
              <a:shade val="50000"/>
            </a:schemeClr>
          </a:lnRef>
          <a:fillRef idx="1">
            <a:schemeClr val="accent1"/>
          </a:fillRef>
          <a:effectRef idx="0">
            <a:schemeClr val="accent1"/>
          </a:effectRef>
          <a:fontRef idx="minor">
            <a:schemeClr val="lt1"/>
          </a:fontRef>
        </p:style>
        <p:txBody>
          <a:bodyPr lIns="68505" tIns="34256" rIns="68505" bIns="34256" rtlCol="0" anchor="ctr"/>
          <a:lstStyle/>
          <a:p>
            <a:pPr defTabSz="685663">
              <a:lnSpc>
                <a:spcPct val="95000"/>
              </a:lnSpc>
              <a:spcBef>
                <a:spcPct val="20000"/>
              </a:spcBef>
              <a:spcAft>
                <a:spcPct val="20000"/>
              </a:spcAft>
              <a:buClr>
                <a:srgbClr val="0F3277"/>
              </a:buClr>
              <a:buSzPct val="115000"/>
            </a:pPr>
            <a:endParaRPr lang="en-US" sz="1400" b="0" dirty="0">
              <a:solidFill>
                <a:srgbClr val="093B37"/>
              </a:solidFill>
              <a:latin typeface="Verdana Standaard" charset="0"/>
            </a:endParaRPr>
          </a:p>
        </p:txBody>
      </p:sp>
      <p:pic>
        <p:nvPicPr>
          <p:cNvPr id="8" name="Shape 296" descr="photo-1434030216411-0b793f4b4173.jpg"/>
          <p:cNvPicPr preferRelativeResize="0"/>
          <p:nvPr userDrawn="1"/>
        </p:nvPicPr>
        <p:blipFill>
          <a:blip r:embed="rId2" cstate="print">
            <a:alphaModFix/>
            <a:extLst>
              <a:ext uri="{28A0092B-C50C-407E-A947-70E740481C1C}">
                <a14:useLocalDpi xmlns:a14="http://schemas.microsoft.com/office/drawing/2010/main" val="0"/>
              </a:ext>
            </a:extLst>
          </a:blip>
          <a:stretch>
            <a:fillRect/>
          </a:stretch>
        </p:blipFill>
        <p:spPr>
          <a:xfrm>
            <a:off x="525020" y="1804772"/>
            <a:ext cx="1045349" cy="1045349"/>
          </a:xfrm>
          <a:prstGeom prst="ellipse">
            <a:avLst/>
          </a:prstGeom>
          <a:noFill/>
          <a:ln>
            <a:noFill/>
          </a:ln>
        </p:spPr>
      </p:pic>
      <p:sp>
        <p:nvSpPr>
          <p:cNvPr id="3" name="Tijdelijke aanduiding voor tekst 2"/>
          <p:cNvSpPr>
            <a:spLocks noGrp="1"/>
          </p:cNvSpPr>
          <p:nvPr>
            <p:ph type="body" sz="quarter" idx="10" hasCustomPrompt="1"/>
          </p:nvPr>
        </p:nvSpPr>
        <p:spPr>
          <a:xfrm>
            <a:off x="1814513" y="1490353"/>
            <a:ext cx="6772275" cy="1033772"/>
          </a:xfrm>
          <a:prstGeom prst="rect">
            <a:avLst/>
          </a:prstGeom>
        </p:spPr>
        <p:txBody>
          <a:bodyPr lIns="68567" tIns="34286" rIns="68567" bIns="34286"/>
          <a:lstStyle>
            <a:lvl1pPr marL="0" indent="0">
              <a:buNone/>
              <a:defRPr sz="7200" b="1">
                <a:solidFill>
                  <a:schemeClr val="bg1"/>
                </a:solidFill>
                <a:latin typeface="Calibri" panose="020F0502020204030204" pitchFamily="34" charset="0"/>
              </a:defRPr>
            </a:lvl1pPr>
          </a:lstStyle>
          <a:p>
            <a:pPr lvl="0"/>
            <a:r>
              <a:rPr lang="nl-NL" dirty="0" err="1"/>
              <a:t>Thanks</a:t>
            </a:r>
            <a:endParaRPr lang="nl-NL" dirty="0"/>
          </a:p>
        </p:txBody>
      </p:sp>
    </p:spTree>
    <p:extLst>
      <p:ext uri="{BB962C8B-B14F-4D97-AF65-F5344CB8AC3E}">
        <p14:creationId xmlns:p14="http://schemas.microsoft.com/office/powerpoint/2010/main" val="43218313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JRC introduction">
    <p:spTree>
      <p:nvGrpSpPr>
        <p:cNvPr id="1" name=""/>
        <p:cNvGrpSpPr/>
        <p:nvPr/>
      </p:nvGrpSpPr>
      <p:grpSpPr>
        <a:xfrm>
          <a:off x="0" y="0"/>
          <a:ext cx="0" cy="0"/>
          <a:chOff x="0" y="0"/>
          <a:chExt cx="0" cy="0"/>
        </a:xfrm>
      </p:grpSpPr>
      <p:pic>
        <p:nvPicPr>
          <p:cNvPr id="8" name="Picture 4" descr="JRC-city-presentation.jp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4" y="0"/>
            <a:ext cx="9144001" cy="4495800"/>
          </a:xfrm>
          <a:prstGeom prst="rect">
            <a:avLst/>
          </a:prstGeom>
        </p:spPr>
      </p:pic>
      <p:sp>
        <p:nvSpPr>
          <p:cNvPr id="14" name="Rechthoek 13"/>
          <p:cNvSpPr/>
          <p:nvPr userDrawn="1"/>
        </p:nvSpPr>
        <p:spPr>
          <a:xfrm>
            <a:off x="6680" y="692039"/>
            <a:ext cx="9137325" cy="900239"/>
          </a:xfrm>
          <a:prstGeom prst="rect">
            <a:avLst/>
          </a:prstGeom>
        </p:spPr>
        <p:txBody>
          <a:bodyPr wrap="square" lIns="68562" tIns="34286" rIns="68562" bIns="34286">
            <a:spAutoFit/>
          </a:bodyPr>
          <a:lstStyle/>
          <a:p>
            <a:pPr algn="ctr" defTabSz="685578" fontAlgn="auto">
              <a:spcBef>
                <a:spcPts val="0"/>
              </a:spcBef>
              <a:spcAft>
                <a:spcPts val="0"/>
              </a:spcAft>
            </a:pPr>
            <a:r>
              <a:rPr lang="nl-NL" sz="2700" b="0" dirty="0">
                <a:solidFill>
                  <a:srgbClr val="093B37"/>
                </a:solidFill>
                <a:latin typeface="Verdana"/>
                <a:ea typeface="Arial" charset="0"/>
                <a:cs typeface="Verdana"/>
              </a:rPr>
              <a:t>The European </a:t>
            </a:r>
            <a:r>
              <a:rPr lang="nl-NL" sz="2700" b="0" dirty="0" err="1">
                <a:solidFill>
                  <a:srgbClr val="093B37"/>
                </a:solidFill>
                <a:latin typeface="Verdana"/>
                <a:ea typeface="Arial" charset="0"/>
                <a:cs typeface="Verdana"/>
              </a:rPr>
              <a:t>Commission’s</a:t>
            </a:r>
            <a:r>
              <a:rPr lang="nl-NL" sz="2700" b="0" dirty="0">
                <a:solidFill>
                  <a:srgbClr val="093B37"/>
                </a:solidFill>
                <a:latin typeface="Verdana"/>
                <a:ea typeface="Arial" charset="0"/>
                <a:cs typeface="Verdana"/>
              </a:rPr>
              <a:t> </a:t>
            </a:r>
            <a:r>
              <a:rPr lang="nl-NL" sz="2700" b="0" dirty="0" err="1">
                <a:solidFill>
                  <a:srgbClr val="093B37"/>
                </a:solidFill>
                <a:latin typeface="Verdana"/>
                <a:ea typeface="Arial" charset="0"/>
                <a:cs typeface="Verdana"/>
              </a:rPr>
              <a:t>science</a:t>
            </a:r>
            <a:r>
              <a:rPr lang="nl-NL" sz="2700" b="0" dirty="0">
                <a:solidFill>
                  <a:srgbClr val="093B37"/>
                </a:solidFill>
                <a:latin typeface="Verdana"/>
                <a:ea typeface="Arial" charset="0"/>
                <a:cs typeface="Verdana"/>
              </a:rPr>
              <a:t> </a:t>
            </a:r>
          </a:p>
          <a:p>
            <a:pPr algn="ctr" defTabSz="685578" fontAlgn="auto">
              <a:spcBef>
                <a:spcPts val="0"/>
              </a:spcBef>
              <a:spcAft>
                <a:spcPts val="0"/>
              </a:spcAft>
            </a:pPr>
            <a:r>
              <a:rPr lang="nl-NL" sz="2700" b="0" dirty="0" err="1">
                <a:solidFill>
                  <a:srgbClr val="093B37"/>
                </a:solidFill>
                <a:latin typeface="Verdana"/>
                <a:ea typeface="Arial" charset="0"/>
                <a:cs typeface="Verdana"/>
              </a:rPr>
              <a:t>and</a:t>
            </a:r>
            <a:r>
              <a:rPr lang="nl-NL" sz="2700" b="0" dirty="0">
                <a:solidFill>
                  <a:srgbClr val="093B37"/>
                </a:solidFill>
                <a:latin typeface="Verdana"/>
                <a:ea typeface="Arial" charset="0"/>
                <a:cs typeface="Verdana"/>
              </a:rPr>
              <a:t> </a:t>
            </a:r>
            <a:r>
              <a:rPr lang="nl-NL" sz="2700" b="0" dirty="0" err="1">
                <a:solidFill>
                  <a:srgbClr val="093B37"/>
                </a:solidFill>
                <a:latin typeface="Verdana"/>
                <a:ea typeface="Arial" charset="0"/>
                <a:cs typeface="Verdana"/>
              </a:rPr>
              <a:t>knowledge</a:t>
            </a:r>
            <a:r>
              <a:rPr lang="nl-NL" sz="2700" b="0" dirty="0">
                <a:solidFill>
                  <a:srgbClr val="093B37"/>
                </a:solidFill>
                <a:latin typeface="Verdana"/>
                <a:ea typeface="Arial" charset="0"/>
                <a:cs typeface="Verdana"/>
              </a:rPr>
              <a:t> service</a:t>
            </a:r>
          </a:p>
        </p:txBody>
      </p:sp>
      <p:sp>
        <p:nvSpPr>
          <p:cNvPr id="15" name="Rechthoek 14"/>
          <p:cNvSpPr/>
          <p:nvPr userDrawn="1"/>
        </p:nvSpPr>
        <p:spPr>
          <a:xfrm>
            <a:off x="2817383" y="1935950"/>
            <a:ext cx="3516508" cy="438574"/>
          </a:xfrm>
          <a:prstGeom prst="rect">
            <a:avLst/>
          </a:prstGeom>
        </p:spPr>
        <p:txBody>
          <a:bodyPr wrap="none" lIns="68562" tIns="34286" rIns="68562" bIns="34286">
            <a:spAutoFit/>
          </a:bodyPr>
          <a:lstStyle/>
          <a:p>
            <a:pPr defTabSz="685578" fontAlgn="auto">
              <a:spcBef>
                <a:spcPts val="0"/>
              </a:spcBef>
              <a:spcAft>
                <a:spcPts val="0"/>
              </a:spcAft>
            </a:pPr>
            <a:r>
              <a:rPr lang="nl-NL" sz="2400" b="0" dirty="0">
                <a:solidFill>
                  <a:srgbClr val="093B37"/>
                </a:solidFill>
                <a:latin typeface="Verdana"/>
                <a:ea typeface="Arial" charset="0"/>
                <a:cs typeface="Verdana"/>
              </a:rPr>
              <a:t>Joint Research Centre</a:t>
            </a:r>
          </a:p>
        </p:txBody>
      </p:sp>
    </p:spTree>
    <p:extLst>
      <p:ext uri="{BB962C8B-B14F-4D97-AF65-F5344CB8AC3E}">
        <p14:creationId xmlns:p14="http://schemas.microsoft.com/office/powerpoint/2010/main" val="35887486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with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randombar(horizontal)">
                                      <p:cBhvr>
                                        <p:cTn id="7" dur="1250"/>
                                        <p:tgtEl>
                                          <p:spTgt spid="14"/>
                                        </p:tgtEl>
                                      </p:cBhvr>
                                    </p:animEffect>
                                  </p:childTnLst>
                                </p:cTn>
                              </p:par>
                              <p:par>
                                <p:cTn id="8" presetID="12" presetClass="entr" presetSubtype="4" fill="hold" grpId="0" nodeType="withEffect">
                                  <p:stCondLst>
                                    <p:cond delay="0"/>
                                  </p:stCondLst>
                                  <p:childTnLst>
                                    <p:set>
                                      <p:cBhvr>
                                        <p:cTn id="9" dur="1" fill="hold">
                                          <p:stCondLst>
                                            <p:cond delay="0"/>
                                          </p:stCondLst>
                                        </p:cTn>
                                        <p:tgtEl>
                                          <p:spTgt spid="15"/>
                                        </p:tgtEl>
                                        <p:attrNameLst>
                                          <p:attrName>style.visibility</p:attrName>
                                        </p:attrNameLst>
                                      </p:cBhvr>
                                      <p:to>
                                        <p:strVal val="visible"/>
                                      </p:to>
                                    </p:set>
                                    <p:anim calcmode="lin" valueType="num">
                                      <p:cBhvr additive="base">
                                        <p:cTn id="10" dur="750"/>
                                        <p:tgtEl>
                                          <p:spTgt spid="15"/>
                                        </p:tgtEl>
                                        <p:attrNameLst>
                                          <p:attrName>ppt_y</p:attrName>
                                        </p:attrNameLst>
                                      </p:cBhvr>
                                      <p:tavLst>
                                        <p:tav tm="0">
                                          <p:val>
                                            <p:strVal val="#ppt_y+#ppt_h*1.125000"/>
                                          </p:val>
                                        </p:tav>
                                        <p:tav tm="100000">
                                          <p:val>
                                            <p:strVal val="#ppt_y"/>
                                          </p:val>
                                        </p:tav>
                                      </p:tavLst>
                                    </p:anim>
                                    <p:animEffect transition="in" filter="wipe(up)">
                                      <p:cBhvr>
                                        <p:cTn id="11" dur="75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5" grpId="0"/>
    </p:bldLst>
  </p:timing>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7" name="Rechthoek 6"/>
          <p:cNvSpPr/>
          <p:nvPr userDrawn="1"/>
        </p:nvSpPr>
        <p:spPr>
          <a:xfrm>
            <a:off x="-2" y="15"/>
            <a:ext cx="9144000" cy="4492229"/>
          </a:xfrm>
          <a:prstGeom prst="rect">
            <a:avLst/>
          </a:prstGeom>
          <a:solidFill>
            <a:srgbClr val="0F5494"/>
          </a:solidFill>
          <a:ln>
            <a:noFill/>
          </a:ln>
        </p:spPr>
        <p:style>
          <a:lnRef idx="2">
            <a:schemeClr val="accent1">
              <a:shade val="50000"/>
            </a:schemeClr>
          </a:lnRef>
          <a:fillRef idx="1">
            <a:schemeClr val="accent1"/>
          </a:fillRef>
          <a:effectRef idx="0">
            <a:schemeClr val="accent1"/>
          </a:effectRef>
          <a:fontRef idx="minor">
            <a:schemeClr val="lt1"/>
          </a:fontRef>
        </p:style>
        <p:txBody>
          <a:bodyPr lIns="68562" tIns="34286" rIns="68562" bIns="34286" rtlCol="0" anchor="ctr"/>
          <a:lstStyle/>
          <a:p>
            <a:pPr algn="ctr" defTabSz="685578" fontAlgn="auto">
              <a:spcBef>
                <a:spcPts val="0"/>
              </a:spcBef>
              <a:spcAft>
                <a:spcPts val="0"/>
              </a:spcAft>
            </a:pPr>
            <a:endParaRPr lang="nl-NL" sz="1400" b="0" dirty="0">
              <a:solidFill>
                <a:srgbClr val="053081"/>
              </a:solidFill>
              <a:latin typeface="Verdana Standaard" charset="0"/>
            </a:endParaRPr>
          </a:p>
        </p:txBody>
      </p:sp>
      <p:sp>
        <p:nvSpPr>
          <p:cNvPr id="21" name="Titel 20"/>
          <p:cNvSpPr>
            <a:spLocks noGrp="1"/>
          </p:cNvSpPr>
          <p:nvPr>
            <p:ph type="title" hasCustomPrompt="1"/>
          </p:nvPr>
        </p:nvSpPr>
        <p:spPr>
          <a:xfrm>
            <a:off x="0" y="1270668"/>
            <a:ext cx="9144000" cy="1139164"/>
          </a:xfrm>
          <a:prstGeom prst="rect">
            <a:avLst/>
          </a:prstGeom>
        </p:spPr>
        <p:txBody>
          <a:bodyPr lIns="38567" tIns="19286" rIns="38567" bIns="19286"/>
          <a:lstStyle>
            <a:lvl1pPr marL="0" marR="0" indent="0" algn="ctr" defTabSz="685578" rtl="0" eaLnBrk="1" fontAlgn="auto" latinLnBrk="0" hangingPunct="1">
              <a:lnSpc>
                <a:spcPct val="100000"/>
              </a:lnSpc>
              <a:spcBef>
                <a:spcPct val="0"/>
              </a:spcBef>
              <a:spcAft>
                <a:spcPts val="0"/>
              </a:spcAft>
              <a:buClrTx/>
              <a:buSzTx/>
              <a:buFontTx/>
              <a:buNone/>
              <a:tabLst/>
              <a:defRPr sz="3300" b="1">
                <a:solidFill>
                  <a:schemeClr val="bg1"/>
                </a:solidFill>
              </a:defRPr>
            </a:lvl1pPr>
          </a:lstStyle>
          <a:p>
            <a:pPr algn="ctr"/>
            <a:r>
              <a:rPr lang="nl-NL" sz="2700" b="1" dirty="0">
                <a:solidFill>
                  <a:schemeClr val="bg1"/>
                </a:solidFill>
                <a:latin typeface="Verdana"/>
                <a:ea typeface="Arial" charset="0"/>
                <a:cs typeface="Verdana"/>
              </a:rPr>
              <a:t>A modern JRC </a:t>
            </a:r>
            <a:br>
              <a:rPr lang="nl-NL" sz="2700" b="1" dirty="0">
                <a:solidFill>
                  <a:schemeClr val="bg1"/>
                </a:solidFill>
                <a:latin typeface="Verdana"/>
                <a:ea typeface="Arial" charset="0"/>
                <a:cs typeface="Verdana"/>
              </a:rPr>
            </a:br>
            <a:r>
              <a:rPr lang="nl-NL" sz="2700" b="1" dirty="0">
                <a:solidFill>
                  <a:schemeClr val="bg1"/>
                </a:solidFill>
                <a:latin typeface="Verdana"/>
                <a:ea typeface="Arial" charset="0"/>
                <a:cs typeface="Verdana"/>
              </a:rPr>
              <a:t>in a modern </a:t>
            </a:r>
            <a:r>
              <a:rPr lang="nl-NL" sz="2700" b="1" dirty="0" err="1">
                <a:solidFill>
                  <a:schemeClr val="bg1"/>
                </a:solidFill>
                <a:latin typeface="Verdana"/>
                <a:ea typeface="Arial" charset="0"/>
                <a:cs typeface="Verdana"/>
              </a:rPr>
              <a:t>Commission</a:t>
            </a:r>
            <a:endParaRPr lang="nl-NL" dirty="0"/>
          </a:p>
        </p:txBody>
      </p:sp>
      <p:sp>
        <p:nvSpPr>
          <p:cNvPr id="39" name="Tijdelijke aanduiding voor tekst 38"/>
          <p:cNvSpPr>
            <a:spLocks noGrp="1"/>
          </p:cNvSpPr>
          <p:nvPr>
            <p:ph type="body" sz="quarter" idx="10" hasCustomPrompt="1"/>
          </p:nvPr>
        </p:nvSpPr>
        <p:spPr>
          <a:xfrm>
            <a:off x="0" y="3199936"/>
            <a:ext cx="9144000" cy="267644"/>
          </a:xfrm>
          <a:prstGeom prst="rect">
            <a:avLst/>
          </a:prstGeom>
        </p:spPr>
        <p:txBody>
          <a:bodyPr wrap="none" lIns="38567" tIns="19286" rIns="38567" bIns="19286">
            <a:noAutofit/>
          </a:bodyPr>
          <a:lstStyle>
            <a:lvl1pPr marL="0" indent="0" algn="ctr">
              <a:buNone/>
              <a:defRPr lang="nl-NL" sz="1400" b="1" dirty="0" smtClean="0">
                <a:solidFill>
                  <a:schemeClr val="bg1"/>
                </a:solidFill>
                <a:latin typeface="Verdana"/>
                <a:cs typeface="Verdana"/>
              </a:defRPr>
            </a:lvl1pPr>
            <a:lvl2pPr marL="342785" indent="0" algn="ctr">
              <a:buNone/>
              <a:defRPr sz="800">
                <a:solidFill>
                  <a:schemeClr val="bg1"/>
                </a:solidFill>
              </a:defRPr>
            </a:lvl2pPr>
            <a:lvl3pPr marL="685578" indent="0" algn="ctr">
              <a:buNone/>
              <a:defRPr lang="nl-NL" dirty="0" smtClean="0"/>
            </a:lvl3pPr>
            <a:lvl4pPr marL="1028366" indent="0" algn="ctr">
              <a:buNone/>
              <a:defRPr lang="nl-NL" dirty="0" smtClean="0"/>
            </a:lvl4pPr>
            <a:lvl5pPr marL="1371156" indent="0" algn="ctr">
              <a:buNone/>
              <a:defRPr lang="nl-NL" dirty="0"/>
            </a:lvl5pPr>
          </a:lstStyle>
          <a:p>
            <a:pPr lvl="0"/>
            <a:r>
              <a:rPr lang="nl-NL" dirty="0"/>
              <a:t>Name</a:t>
            </a:r>
          </a:p>
        </p:txBody>
      </p:sp>
      <p:sp>
        <p:nvSpPr>
          <p:cNvPr id="42" name="Tijdelijke aanduiding voor tekst 41"/>
          <p:cNvSpPr>
            <a:spLocks noGrp="1"/>
          </p:cNvSpPr>
          <p:nvPr>
            <p:ph type="body" sz="quarter" idx="11" hasCustomPrompt="1"/>
          </p:nvPr>
        </p:nvSpPr>
        <p:spPr>
          <a:xfrm>
            <a:off x="0" y="3531223"/>
            <a:ext cx="9144000" cy="338492"/>
          </a:xfrm>
          <a:prstGeom prst="rect">
            <a:avLst/>
          </a:prstGeom>
        </p:spPr>
        <p:txBody>
          <a:bodyPr lIns="38567" tIns="19286" rIns="38567" bIns="19286"/>
          <a:lstStyle>
            <a:lvl1pPr marL="0" indent="0" algn="ctr">
              <a:buNone/>
              <a:defRPr lang="nl-NL" sz="1200" b="0" i="0" kern="1200" baseline="0" dirty="0" smtClean="0">
                <a:solidFill>
                  <a:schemeClr val="bg1"/>
                </a:solidFill>
                <a:latin typeface="Verdana"/>
                <a:ea typeface="+mn-ea"/>
                <a:cs typeface="Verdana"/>
              </a:defRPr>
            </a:lvl1pPr>
          </a:lstStyle>
          <a:p>
            <a:pPr lvl="0"/>
            <a:r>
              <a:rPr lang="nl-NL" dirty="0" err="1"/>
              <a:t>Title</a:t>
            </a:r>
            <a:r>
              <a:rPr lang="nl-NL" dirty="0"/>
              <a:t>, </a:t>
            </a:r>
            <a:r>
              <a:rPr lang="nl-NL" dirty="0" err="1"/>
              <a:t>Location</a:t>
            </a:r>
            <a:r>
              <a:rPr lang="nl-NL" dirty="0"/>
              <a:t>, Date</a:t>
            </a:r>
          </a:p>
        </p:txBody>
      </p:sp>
    </p:spTree>
    <p:extLst>
      <p:ext uri="{BB962C8B-B14F-4D97-AF65-F5344CB8AC3E}">
        <p14:creationId xmlns:p14="http://schemas.microsoft.com/office/powerpoint/2010/main" val="3478127748"/>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Text slide">
    <p:spTree>
      <p:nvGrpSpPr>
        <p:cNvPr id="1" name=""/>
        <p:cNvGrpSpPr/>
        <p:nvPr/>
      </p:nvGrpSpPr>
      <p:grpSpPr>
        <a:xfrm>
          <a:off x="0" y="0"/>
          <a:ext cx="0" cy="0"/>
          <a:chOff x="0" y="0"/>
          <a:chExt cx="0" cy="0"/>
        </a:xfrm>
      </p:grpSpPr>
      <p:sp>
        <p:nvSpPr>
          <p:cNvPr id="8" name="Rechthoek 6"/>
          <p:cNvSpPr/>
          <p:nvPr userDrawn="1"/>
        </p:nvSpPr>
        <p:spPr>
          <a:xfrm>
            <a:off x="14" y="1174988"/>
            <a:ext cx="9144001" cy="3322587"/>
          </a:xfrm>
          <a:prstGeom prst="rect">
            <a:avLst/>
          </a:prstGeom>
          <a:solidFill>
            <a:srgbClr val="C1E3E8"/>
          </a:solidFill>
          <a:ln>
            <a:noFill/>
          </a:ln>
        </p:spPr>
        <p:style>
          <a:lnRef idx="2">
            <a:schemeClr val="accent1">
              <a:shade val="50000"/>
            </a:schemeClr>
          </a:lnRef>
          <a:fillRef idx="1">
            <a:schemeClr val="accent1"/>
          </a:fillRef>
          <a:effectRef idx="0">
            <a:schemeClr val="accent1"/>
          </a:effectRef>
          <a:fontRef idx="minor">
            <a:schemeClr val="lt1"/>
          </a:fontRef>
        </p:style>
        <p:txBody>
          <a:bodyPr lIns="68562" tIns="34286" rIns="68562" bIns="34286" rtlCol="0" anchor="ctr"/>
          <a:lstStyle>
            <a:defPPr>
              <a:defRPr lang="nl-NL"/>
            </a:defPPr>
            <a:lvl1pPr marL="0" algn="l" defTabSz="950336" rtl="0" eaLnBrk="1" latinLnBrk="0" hangingPunct="1">
              <a:defRPr sz="1871" kern="1200">
                <a:solidFill>
                  <a:schemeClr val="lt1"/>
                </a:solidFill>
                <a:latin typeface="+mn-lt"/>
                <a:ea typeface="+mn-ea"/>
                <a:cs typeface="+mn-cs"/>
              </a:defRPr>
            </a:lvl1pPr>
            <a:lvl2pPr marL="475168" algn="l" defTabSz="950336" rtl="0" eaLnBrk="1" latinLnBrk="0" hangingPunct="1">
              <a:defRPr sz="1871" kern="1200">
                <a:solidFill>
                  <a:schemeClr val="lt1"/>
                </a:solidFill>
                <a:latin typeface="+mn-lt"/>
                <a:ea typeface="+mn-ea"/>
                <a:cs typeface="+mn-cs"/>
              </a:defRPr>
            </a:lvl2pPr>
            <a:lvl3pPr marL="950336" algn="l" defTabSz="950336" rtl="0" eaLnBrk="1" latinLnBrk="0" hangingPunct="1">
              <a:defRPr sz="1871" kern="1200">
                <a:solidFill>
                  <a:schemeClr val="lt1"/>
                </a:solidFill>
                <a:latin typeface="+mn-lt"/>
                <a:ea typeface="+mn-ea"/>
                <a:cs typeface="+mn-cs"/>
              </a:defRPr>
            </a:lvl3pPr>
            <a:lvl4pPr marL="1425504" algn="l" defTabSz="950336" rtl="0" eaLnBrk="1" latinLnBrk="0" hangingPunct="1">
              <a:defRPr sz="1871" kern="1200">
                <a:solidFill>
                  <a:schemeClr val="lt1"/>
                </a:solidFill>
                <a:latin typeface="+mn-lt"/>
                <a:ea typeface="+mn-ea"/>
                <a:cs typeface="+mn-cs"/>
              </a:defRPr>
            </a:lvl4pPr>
            <a:lvl5pPr marL="1900672" algn="l" defTabSz="950336" rtl="0" eaLnBrk="1" latinLnBrk="0" hangingPunct="1">
              <a:defRPr sz="1871" kern="1200">
                <a:solidFill>
                  <a:schemeClr val="lt1"/>
                </a:solidFill>
                <a:latin typeface="+mn-lt"/>
                <a:ea typeface="+mn-ea"/>
                <a:cs typeface="+mn-cs"/>
              </a:defRPr>
            </a:lvl5pPr>
            <a:lvl6pPr marL="2375840" algn="l" defTabSz="950336" rtl="0" eaLnBrk="1" latinLnBrk="0" hangingPunct="1">
              <a:defRPr sz="1871" kern="1200">
                <a:solidFill>
                  <a:schemeClr val="lt1"/>
                </a:solidFill>
                <a:latin typeface="+mn-lt"/>
                <a:ea typeface="+mn-ea"/>
                <a:cs typeface="+mn-cs"/>
              </a:defRPr>
            </a:lvl6pPr>
            <a:lvl7pPr marL="2851008" algn="l" defTabSz="950336" rtl="0" eaLnBrk="1" latinLnBrk="0" hangingPunct="1">
              <a:defRPr sz="1871" kern="1200">
                <a:solidFill>
                  <a:schemeClr val="lt1"/>
                </a:solidFill>
                <a:latin typeface="+mn-lt"/>
                <a:ea typeface="+mn-ea"/>
                <a:cs typeface="+mn-cs"/>
              </a:defRPr>
            </a:lvl7pPr>
            <a:lvl8pPr marL="3326176" algn="l" defTabSz="950336" rtl="0" eaLnBrk="1" latinLnBrk="0" hangingPunct="1">
              <a:defRPr sz="1871" kern="1200">
                <a:solidFill>
                  <a:schemeClr val="lt1"/>
                </a:solidFill>
                <a:latin typeface="+mn-lt"/>
                <a:ea typeface="+mn-ea"/>
                <a:cs typeface="+mn-cs"/>
              </a:defRPr>
            </a:lvl8pPr>
            <a:lvl9pPr marL="3801344" algn="l" defTabSz="950336" rtl="0" eaLnBrk="1" latinLnBrk="0" hangingPunct="1">
              <a:defRPr sz="1871" kern="1200">
                <a:solidFill>
                  <a:schemeClr val="lt1"/>
                </a:solidFill>
                <a:latin typeface="+mn-lt"/>
                <a:ea typeface="+mn-ea"/>
                <a:cs typeface="+mn-cs"/>
              </a:defRPr>
            </a:lvl9pPr>
          </a:lstStyle>
          <a:p>
            <a:pPr algn="ctr" fontAlgn="auto">
              <a:spcBef>
                <a:spcPts val="0"/>
              </a:spcBef>
              <a:spcAft>
                <a:spcPts val="0"/>
              </a:spcAft>
            </a:pPr>
            <a:endParaRPr lang="nl-NL" sz="1900" b="0">
              <a:solidFill>
                <a:prstClr val="white"/>
              </a:solidFill>
            </a:endParaRPr>
          </a:p>
        </p:txBody>
      </p:sp>
      <p:sp>
        <p:nvSpPr>
          <p:cNvPr id="3" name="Rechthoek 7"/>
          <p:cNvSpPr/>
          <p:nvPr userDrawn="1"/>
        </p:nvSpPr>
        <p:spPr>
          <a:xfrm>
            <a:off x="0" y="0"/>
            <a:ext cx="9144000" cy="1079292"/>
          </a:xfrm>
          <a:prstGeom prst="rect">
            <a:avLst/>
          </a:prstGeom>
          <a:solidFill>
            <a:srgbClr val="0F5494"/>
          </a:solidFill>
          <a:ln>
            <a:noFill/>
          </a:ln>
        </p:spPr>
        <p:style>
          <a:lnRef idx="2">
            <a:schemeClr val="accent1">
              <a:shade val="50000"/>
            </a:schemeClr>
          </a:lnRef>
          <a:fillRef idx="1">
            <a:schemeClr val="accent1"/>
          </a:fillRef>
          <a:effectRef idx="0">
            <a:schemeClr val="accent1"/>
          </a:effectRef>
          <a:fontRef idx="minor">
            <a:schemeClr val="lt1"/>
          </a:fontRef>
        </p:style>
        <p:txBody>
          <a:bodyPr lIns="68562" tIns="34286" rIns="68562" bIns="34286" rtlCol="0" anchor="ctr"/>
          <a:lstStyle/>
          <a:p>
            <a:pPr algn="ctr" defTabSz="685578" fontAlgn="auto">
              <a:spcBef>
                <a:spcPts val="0"/>
              </a:spcBef>
              <a:spcAft>
                <a:spcPts val="0"/>
              </a:spcAft>
            </a:pPr>
            <a:endParaRPr lang="nl-NL" sz="1400" b="0" dirty="0">
              <a:solidFill>
                <a:srgbClr val="4472C4">
                  <a:lumMod val="50000"/>
                </a:srgbClr>
              </a:solidFill>
              <a:latin typeface="Verdana Standaard" charset="0"/>
            </a:endParaRPr>
          </a:p>
        </p:txBody>
      </p:sp>
      <p:sp>
        <p:nvSpPr>
          <p:cNvPr id="5" name="Tijdelijke aanduiding voor tekst 17"/>
          <p:cNvSpPr>
            <a:spLocks noGrp="1"/>
          </p:cNvSpPr>
          <p:nvPr>
            <p:ph type="body" sz="quarter" idx="11" hasCustomPrompt="1"/>
          </p:nvPr>
        </p:nvSpPr>
        <p:spPr>
          <a:xfrm>
            <a:off x="704860" y="334311"/>
            <a:ext cx="8172451" cy="744983"/>
          </a:xfrm>
          <a:prstGeom prst="rect">
            <a:avLst/>
          </a:prstGeom>
        </p:spPr>
        <p:txBody>
          <a:bodyPr lIns="38567" tIns="19286" rIns="38567" bIns="19286"/>
          <a:lstStyle>
            <a:lvl1pPr marL="0" indent="0">
              <a:buNone/>
              <a:defRPr sz="2700" b="0">
                <a:solidFill>
                  <a:schemeClr val="bg1"/>
                </a:solidFill>
                <a:latin typeface="Verdana"/>
                <a:cs typeface="Verdana"/>
              </a:defRPr>
            </a:lvl1pPr>
            <a:lvl2pPr>
              <a:defRPr sz="2700" b="1">
                <a:solidFill>
                  <a:schemeClr val="bg1"/>
                </a:solidFill>
              </a:defRPr>
            </a:lvl2pPr>
            <a:lvl3pPr>
              <a:defRPr sz="2700" b="1">
                <a:solidFill>
                  <a:schemeClr val="bg1"/>
                </a:solidFill>
              </a:defRPr>
            </a:lvl3pPr>
            <a:lvl4pPr>
              <a:defRPr sz="2700" b="1">
                <a:solidFill>
                  <a:schemeClr val="bg1"/>
                </a:solidFill>
              </a:defRPr>
            </a:lvl4pPr>
            <a:lvl5pPr>
              <a:defRPr sz="2700" b="1">
                <a:solidFill>
                  <a:schemeClr val="bg1"/>
                </a:solidFill>
              </a:defRPr>
            </a:lvl5pPr>
          </a:lstStyle>
          <a:p>
            <a:pPr lvl="0"/>
            <a:r>
              <a:rPr lang="nl-NL" dirty="0" err="1"/>
              <a:t>Heading</a:t>
            </a:r>
            <a:endParaRPr lang="nl-NL" dirty="0"/>
          </a:p>
        </p:txBody>
      </p:sp>
      <p:sp>
        <p:nvSpPr>
          <p:cNvPr id="7" name="Text Placeholder 6"/>
          <p:cNvSpPr>
            <a:spLocks noGrp="1"/>
          </p:cNvSpPr>
          <p:nvPr>
            <p:ph type="body" sz="quarter" idx="12"/>
          </p:nvPr>
        </p:nvSpPr>
        <p:spPr>
          <a:xfrm>
            <a:off x="704860" y="1323975"/>
            <a:ext cx="8172451" cy="2711054"/>
          </a:xfrm>
          <a:prstGeom prst="rect">
            <a:avLst/>
          </a:prstGeom>
        </p:spPr>
        <p:txBody>
          <a:bodyPr lIns="38567" tIns="19286" rIns="38567" bIns="19286"/>
          <a:lstStyle>
            <a:lvl1pPr>
              <a:defRPr lang="en-US" sz="2100" b="0" i="0" kern="1200" dirty="0" smtClean="0">
                <a:solidFill>
                  <a:srgbClr val="0F5494"/>
                </a:solidFill>
                <a:latin typeface="Verdana"/>
                <a:ea typeface="+mn-ea"/>
                <a:cs typeface="Verdana"/>
              </a:defRPr>
            </a:lvl1pPr>
            <a:lvl2pPr>
              <a:defRPr lang="en-US" sz="2100" b="0" i="0" kern="1200" dirty="0" smtClean="0">
                <a:solidFill>
                  <a:srgbClr val="0F5494"/>
                </a:solidFill>
                <a:latin typeface="Verdana"/>
                <a:ea typeface="+mn-ea"/>
                <a:cs typeface="Verdana"/>
              </a:defRPr>
            </a:lvl2pPr>
            <a:lvl3pPr>
              <a:defRPr lang="en-US" sz="2100" b="0" i="0" kern="1200" dirty="0" smtClean="0">
                <a:solidFill>
                  <a:srgbClr val="0F5494"/>
                </a:solidFill>
                <a:latin typeface="Verdana"/>
                <a:ea typeface="+mn-ea"/>
                <a:cs typeface="Verdana"/>
              </a:defRPr>
            </a:lvl3pPr>
            <a:lvl4pPr>
              <a:defRPr lang="en-US" sz="2100" b="0" i="0" kern="1200" dirty="0" smtClean="0">
                <a:solidFill>
                  <a:srgbClr val="0F5494"/>
                </a:solidFill>
                <a:latin typeface="Verdana"/>
                <a:ea typeface="+mn-ea"/>
                <a:cs typeface="Verdana"/>
              </a:defRPr>
            </a:lvl4pPr>
            <a:lvl5pPr>
              <a:defRPr lang="en-GB" sz="2100" b="0" i="0" kern="1200" dirty="0">
                <a:solidFill>
                  <a:srgbClr val="0F5494"/>
                </a:solidFill>
                <a:latin typeface="Verdana"/>
                <a:ea typeface="+mn-ea"/>
                <a:cs typeface="Verdana"/>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1096836748"/>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Double heading with object slide">
    <p:spTree>
      <p:nvGrpSpPr>
        <p:cNvPr id="1" name=""/>
        <p:cNvGrpSpPr/>
        <p:nvPr/>
      </p:nvGrpSpPr>
      <p:grpSpPr>
        <a:xfrm>
          <a:off x="0" y="0"/>
          <a:ext cx="0" cy="0"/>
          <a:chOff x="0" y="0"/>
          <a:chExt cx="0" cy="0"/>
        </a:xfrm>
      </p:grpSpPr>
      <p:sp>
        <p:nvSpPr>
          <p:cNvPr id="8" name="Rechthoek 6"/>
          <p:cNvSpPr/>
          <p:nvPr userDrawn="1"/>
        </p:nvSpPr>
        <p:spPr>
          <a:xfrm>
            <a:off x="14" y="1174988"/>
            <a:ext cx="9144001" cy="3322587"/>
          </a:xfrm>
          <a:prstGeom prst="rect">
            <a:avLst/>
          </a:prstGeom>
          <a:solidFill>
            <a:srgbClr val="C1E3E8"/>
          </a:solidFill>
          <a:ln>
            <a:noFill/>
          </a:ln>
        </p:spPr>
        <p:style>
          <a:lnRef idx="2">
            <a:schemeClr val="accent1">
              <a:shade val="50000"/>
            </a:schemeClr>
          </a:lnRef>
          <a:fillRef idx="1">
            <a:schemeClr val="accent1"/>
          </a:fillRef>
          <a:effectRef idx="0">
            <a:schemeClr val="accent1"/>
          </a:effectRef>
          <a:fontRef idx="minor">
            <a:schemeClr val="lt1"/>
          </a:fontRef>
        </p:style>
        <p:txBody>
          <a:bodyPr lIns="68562" tIns="34286" rIns="68562" bIns="34286" rtlCol="0" anchor="ctr"/>
          <a:lstStyle>
            <a:defPPr>
              <a:defRPr lang="nl-NL"/>
            </a:defPPr>
            <a:lvl1pPr marL="0" algn="l" defTabSz="950336" rtl="0" eaLnBrk="1" latinLnBrk="0" hangingPunct="1">
              <a:defRPr sz="1871" kern="1200">
                <a:solidFill>
                  <a:schemeClr val="lt1"/>
                </a:solidFill>
                <a:latin typeface="+mn-lt"/>
                <a:ea typeface="+mn-ea"/>
                <a:cs typeface="+mn-cs"/>
              </a:defRPr>
            </a:lvl1pPr>
            <a:lvl2pPr marL="475168" algn="l" defTabSz="950336" rtl="0" eaLnBrk="1" latinLnBrk="0" hangingPunct="1">
              <a:defRPr sz="1871" kern="1200">
                <a:solidFill>
                  <a:schemeClr val="lt1"/>
                </a:solidFill>
                <a:latin typeface="+mn-lt"/>
                <a:ea typeface="+mn-ea"/>
                <a:cs typeface="+mn-cs"/>
              </a:defRPr>
            </a:lvl2pPr>
            <a:lvl3pPr marL="950336" algn="l" defTabSz="950336" rtl="0" eaLnBrk="1" latinLnBrk="0" hangingPunct="1">
              <a:defRPr sz="1871" kern="1200">
                <a:solidFill>
                  <a:schemeClr val="lt1"/>
                </a:solidFill>
                <a:latin typeface="+mn-lt"/>
                <a:ea typeface="+mn-ea"/>
                <a:cs typeface="+mn-cs"/>
              </a:defRPr>
            </a:lvl3pPr>
            <a:lvl4pPr marL="1425504" algn="l" defTabSz="950336" rtl="0" eaLnBrk="1" latinLnBrk="0" hangingPunct="1">
              <a:defRPr sz="1871" kern="1200">
                <a:solidFill>
                  <a:schemeClr val="lt1"/>
                </a:solidFill>
                <a:latin typeface="+mn-lt"/>
                <a:ea typeface="+mn-ea"/>
                <a:cs typeface="+mn-cs"/>
              </a:defRPr>
            </a:lvl4pPr>
            <a:lvl5pPr marL="1900672" algn="l" defTabSz="950336" rtl="0" eaLnBrk="1" latinLnBrk="0" hangingPunct="1">
              <a:defRPr sz="1871" kern="1200">
                <a:solidFill>
                  <a:schemeClr val="lt1"/>
                </a:solidFill>
                <a:latin typeface="+mn-lt"/>
                <a:ea typeface="+mn-ea"/>
                <a:cs typeface="+mn-cs"/>
              </a:defRPr>
            </a:lvl5pPr>
            <a:lvl6pPr marL="2375840" algn="l" defTabSz="950336" rtl="0" eaLnBrk="1" latinLnBrk="0" hangingPunct="1">
              <a:defRPr sz="1871" kern="1200">
                <a:solidFill>
                  <a:schemeClr val="lt1"/>
                </a:solidFill>
                <a:latin typeface="+mn-lt"/>
                <a:ea typeface="+mn-ea"/>
                <a:cs typeface="+mn-cs"/>
              </a:defRPr>
            </a:lvl6pPr>
            <a:lvl7pPr marL="2851008" algn="l" defTabSz="950336" rtl="0" eaLnBrk="1" latinLnBrk="0" hangingPunct="1">
              <a:defRPr sz="1871" kern="1200">
                <a:solidFill>
                  <a:schemeClr val="lt1"/>
                </a:solidFill>
                <a:latin typeface="+mn-lt"/>
                <a:ea typeface="+mn-ea"/>
                <a:cs typeface="+mn-cs"/>
              </a:defRPr>
            </a:lvl7pPr>
            <a:lvl8pPr marL="3326176" algn="l" defTabSz="950336" rtl="0" eaLnBrk="1" latinLnBrk="0" hangingPunct="1">
              <a:defRPr sz="1871" kern="1200">
                <a:solidFill>
                  <a:schemeClr val="lt1"/>
                </a:solidFill>
                <a:latin typeface="+mn-lt"/>
                <a:ea typeface="+mn-ea"/>
                <a:cs typeface="+mn-cs"/>
              </a:defRPr>
            </a:lvl8pPr>
            <a:lvl9pPr marL="3801344" algn="l" defTabSz="950336" rtl="0" eaLnBrk="1" latinLnBrk="0" hangingPunct="1">
              <a:defRPr sz="1871" kern="1200">
                <a:solidFill>
                  <a:schemeClr val="lt1"/>
                </a:solidFill>
                <a:latin typeface="+mn-lt"/>
                <a:ea typeface="+mn-ea"/>
                <a:cs typeface="+mn-cs"/>
              </a:defRPr>
            </a:lvl9pPr>
          </a:lstStyle>
          <a:p>
            <a:pPr algn="ctr" fontAlgn="auto">
              <a:spcBef>
                <a:spcPts val="0"/>
              </a:spcBef>
              <a:spcAft>
                <a:spcPts val="0"/>
              </a:spcAft>
            </a:pPr>
            <a:endParaRPr lang="nl-NL" sz="1900" b="0">
              <a:solidFill>
                <a:prstClr val="white"/>
              </a:solidFill>
            </a:endParaRPr>
          </a:p>
        </p:txBody>
      </p:sp>
      <p:sp>
        <p:nvSpPr>
          <p:cNvPr id="7" name="Rechthoek 6"/>
          <p:cNvSpPr/>
          <p:nvPr userDrawn="1"/>
        </p:nvSpPr>
        <p:spPr>
          <a:xfrm>
            <a:off x="-2" y="0"/>
            <a:ext cx="9144002" cy="1079292"/>
          </a:xfrm>
          <a:prstGeom prst="rect">
            <a:avLst/>
          </a:prstGeom>
          <a:solidFill>
            <a:srgbClr val="0F5494"/>
          </a:solidFill>
          <a:ln>
            <a:noFill/>
          </a:ln>
        </p:spPr>
        <p:style>
          <a:lnRef idx="2">
            <a:schemeClr val="accent1">
              <a:shade val="50000"/>
            </a:schemeClr>
          </a:lnRef>
          <a:fillRef idx="1">
            <a:schemeClr val="accent1"/>
          </a:fillRef>
          <a:effectRef idx="0">
            <a:schemeClr val="accent1"/>
          </a:effectRef>
          <a:fontRef idx="minor">
            <a:schemeClr val="lt1"/>
          </a:fontRef>
        </p:style>
        <p:txBody>
          <a:bodyPr lIns="68562" tIns="34286" rIns="68562" bIns="34286" rtlCol="0" anchor="ctr"/>
          <a:lstStyle/>
          <a:p>
            <a:pPr algn="ctr" defTabSz="685578" fontAlgn="auto">
              <a:spcBef>
                <a:spcPts val="0"/>
              </a:spcBef>
              <a:spcAft>
                <a:spcPts val="0"/>
              </a:spcAft>
            </a:pPr>
            <a:endParaRPr lang="nl-NL" sz="1400" b="0" dirty="0">
              <a:solidFill>
                <a:srgbClr val="4472C4">
                  <a:lumMod val="50000"/>
                </a:srgbClr>
              </a:solidFill>
              <a:latin typeface="Verdana Standaard" charset="0"/>
            </a:endParaRPr>
          </a:p>
        </p:txBody>
      </p:sp>
      <p:sp>
        <p:nvSpPr>
          <p:cNvPr id="3" name="Tijdelijke aanduiding voor afbeelding 2"/>
          <p:cNvSpPr>
            <a:spLocks noGrp="1"/>
          </p:cNvSpPr>
          <p:nvPr>
            <p:ph type="pic" sz="quarter" idx="10" hasCustomPrompt="1"/>
          </p:nvPr>
        </p:nvSpPr>
        <p:spPr>
          <a:xfrm>
            <a:off x="0" y="1885967"/>
            <a:ext cx="9144000" cy="2606279"/>
          </a:xfrm>
          <a:prstGeom prst="rect">
            <a:avLst/>
          </a:prstGeom>
        </p:spPr>
        <p:txBody>
          <a:bodyPr lIns="38567" tIns="19286" rIns="38567" bIns="19286" anchor="ctr"/>
          <a:lstStyle>
            <a:lvl1pPr marL="0" indent="0" algn="ctr">
              <a:buNone/>
              <a:defRPr sz="1400" i="0"/>
            </a:lvl1pPr>
          </a:lstStyle>
          <a:p>
            <a:r>
              <a:rPr lang="nl-NL" dirty="0"/>
              <a:t>Image</a:t>
            </a:r>
          </a:p>
        </p:txBody>
      </p:sp>
      <p:sp>
        <p:nvSpPr>
          <p:cNvPr id="23" name="Tijdelijke aanduiding voor tekst 22"/>
          <p:cNvSpPr>
            <a:spLocks noGrp="1"/>
          </p:cNvSpPr>
          <p:nvPr>
            <p:ph type="body" sz="quarter" idx="16" hasCustomPrompt="1"/>
          </p:nvPr>
        </p:nvSpPr>
        <p:spPr>
          <a:xfrm>
            <a:off x="704852" y="1171576"/>
            <a:ext cx="8439151" cy="714375"/>
          </a:xfrm>
          <a:prstGeom prst="rect">
            <a:avLst/>
          </a:prstGeom>
        </p:spPr>
        <p:txBody>
          <a:bodyPr lIns="38567" tIns="19286" rIns="38567" bIns="19286" anchor="ctr"/>
          <a:lstStyle>
            <a:lvl1pPr marL="0" indent="0">
              <a:buNone/>
              <a:defRPr sz="1800">
                <a:solidFill>
                  <a:srgbClr val="0F5494"/>
                </a:solidFill>
                <a:latin typeface="Verdana"/>
                <a:cs typeface="Verdana"/>
              </a:defRPr>
            </a:lvl1pPr>
            <a:lvl3pPr marL="685578" indent="0" algn="l">
              <a:buNone/>
              <a:defRPr sz="1800">
                <a:solidFill>
                  <a:srgbClr val="093B37"/>
                </a:solidFill>
              </a:defRPr>
            </a:lvl3pPr>
          </a:lstStyle>
          <a:p>
            <a:pPr lvl="0"/>
            <a:r>
              <a:rPr lang="nl-NL" dirty="0"/>
              <a:t>Heading2</a:t>
            </a:r>
          </a:p>
        </p:txBody>
      </p:sp>
      <p:sp>
        <p:nvSpPr>
          <p:cNvPr id="24" name="Tijdelijke aanduiding voor tekst 17"/>
          <p:cNvSpPr>
            <a:spLocks noGrp="1"/>
          </p:cNvSpPr>
          <p:nvPr>
            <p:ph type="body" sz="quarter" idx="11" hasCustomPrompt="1"/>
          </p:nvPr>
        </p:nvSpPr>
        <p:spPr>
          <a:xfrm>
            <a:off x="704860" y="334311"/>
            <a:ext cx="8172451" cy="744983"/>
          </a:xfrm>
          <a:prstGeom prst="rect">
            <a:avLst/>
          </a:prstGeom>
        </p:spPr>
        <p:txBody>
          <a:bodyPr lIns="38567" tIns="19286" rIns="38567" bIns="19286"/>
          <a:lstStyle>
            <a:lvl1pPr marL="0" indent="0">
              <a:buNone/>
              <a:defRPr sz="2700" b="0">
                <a:solidFill>
                  <a:schemeClr val="bg1"/>
                </a:solidFill>
                <a:latin typeface="Verdana"/>
                <a:cs typeface="Verdana"/>
              </a:defRPr>
            </a:lvl1pPr>
            <a:lvl2pPr>
              <a:defRPr sz="2700" b="1">
                <a:solidFill>
                  <a:schemeClr val="bg1"/>
                </a:solidFill>
              </a:defRPr>
            </a:lvl2pPr>
            <a:lvl3pPr>
              <a:defRPr sz="2700" b="1">
                <a:solidFill>
                  <a:schemeClr val="bg1"/>
                </a:solidFill>
              </a:defRPr>
            </a:lvl3pPr>
            <a:lvl4pPr>
              <a:defRPr sz="2700" b="1">
                <a:solidFill>
                  <a:schemeClr val="bg1"/>
                </a:solidFill>
              </a:defRPr>
            </a:lvl4pPr>
            <a:lvl5pPr>
              <a:defRPr sz="2700" b="1">
                <a:solidFill>
                  <a:schemeClr val="bg1"/>
                </a:solidFill>
              </a:defRPr>
            </a:lvl5pPr>
          </a:lstStyle>
          <a:p>
            <a:pPr lvl="0"/>
            <a:r>
              <a:rPr lang="nl-NL" dirty="0" err="1"/>
              <a:t>Heading</a:t>
            </a:r>
            <a:endParaRPr lang="nl-NL" dirty="0"/>
          </a:p>
        </p:txBody>
      </p:sp>
    </p:spTree>
    <p:extLst>
      <p:ext uri="{BB962C8B-B14F-4D97-AF65-F5344CB8AC3E}">
        <p14:creationId xmlns:p14="http://schemas.microsoft.com/office/powerpoint/2010/main" val="3829502146"/>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Single image slide">
    <p:spTree>
      <p:nvGrpSpPr>
        <p:cNvPr id="1" name=""/>
        <p:cNvGrpSpPr/>
        <p:nvPr/>
      </p:nvGrpSpPr>
      <p:grpSpPr>
        <a:xfrm>
          <a:off x="0" y="0"/>
          <a:ext cx="0" cy="0"/>
          <a:chOff x="0" y="0"/>
          <a:chExt cx="0" cy="0"/>
        </a:xfrm>
      </p:grpSpPr>
      <p:sp>
        <p:nvSpPr>
          <p:cNvPr id="3" name="Tijdelijke aanduiding voor afbeelding 2"/>
          <p:cNvSpPr>
            <a:spLocks noGrp="1"/>
          </p:cNvSpPr>
          <p:nvPr>
            <p:ph type="pic" sz="quarter" idx="10" hasCustomPrompt="1"/>
          </p:nvPr>
        </p:nvSpPr>
        <p:spPr>
          <a:xfrm>
            <a:off x="0" y="15"/>
            <a:ext cx="9144000" cy="4492229"/>
          </a:xfrm>
          <a:prstGeom prst="rect">
            <a:avLst/>
          </a:prstGeom>
        </p:spPr>
        <p:txBody>
          <a:bodyPr lIns="38567" tIns="19286" rIns="38567" bIns="19286" anchor="ctr"/>
          <a:lstStyle>
            <a:lvl1pPr marL="0" indent="0" algn="ctr">
              <a:buNone/>
              <a:defRPr sz="1400">
                <a:latin typeface="Verdana"/>
                <a:cs typeface="Verdana"/>
              </a:defRPr>
            </a:lvl1pPr>
          </a:lstStyle>
          <a:p>
            <a:r>
              <a:rPr lang="nl-NL" dirty="0"/>
              <a:t>Image</a:t>
            </a:r>
          </a:p>
        </p:txBody>
      </p:sp>
    </p:spTree>
    <p:extLst>
      <p:ext uri="{BB962C8B-B14F-4D97-AF65-F5344CB8AC3E}">
        <p14:creationId xmlns:p14="http://schemas.microsoft.com/office/powerpoint/2010/main" val="4152025357"/>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Image slide">
    <p:spTree>
      <p:nvGrpSpPr>
        <p:cNvPr id="1" name=""/>
        <p:cNvGrpSpPr/>
        <p:nvPr/>
      </p:nvGrpSpPr>
      <p:grpSpPr>
        <a:xfrm>
          <a:off x="0" y="0"/>
          <a:ext cx="0" cy="0"/>
          <a:chOff x="0" y="0"/>
          <a:chExt cx="0" cy="0"/>
        </a:xfrm>
      </p:grpSpPr>
      <p:sp>
        <p:nvSpPr>
          <p:cNvPr id="8" name="Rechthoek 7"/>
          <p:cNvSpPr/>
          <p:nvPr userDrawn="1"/>
        </p:nvSpPr>
        <p:spPr>
          <a:xfrm>
            <a:off x="0" y="0"/>
            <a:ext cx="9144000" cy="1079292"/>
          </a:xfrm>
          <a:prstGeom prst="rect">
            <a:avLst/>
          </a:prstGeom>
          <a:solidFill>
            <a:srgbClr val="0F5494"/>
          </a:solidFill>
          <a:ln>
            <a:noFill/>
          </a:ln>
        </p:spPr>
        <p:style>
          <a:lnRef idx="2">
            <a:schemeClr val="accent1">
              <a:shade val="50000"/>
            </a:schemeClr>
          </a:lnRef>
          <a:fillRef idx="1">
            <a:schemeClr val="accent1"/>
          </a:fillRef>
          <a:effectRef idx="0">
            <a:schemeClr val="accent1"/>
          </a:effectRef>
          <a:fontRef idx="minor">
            <a:schemeClr val="lt1"/>
          </a:fontRef>
        </p:style>
        <p:txBody>
          <a:bodyPr lIns="68562" tIns="34286" rIns="68562" bIns="34286" rtlCol="0" anchor="ctr"/>
          <a:lstStyle/>
          <a:p>
            <a:pPr algn="ctr" defTabSz="685578" fontAlgn="auto">
              <a:spcBef>
                <a:spcPts val="0"/>
              </a:spcBef>
              <a:spcAft>
                <a:spcPts val="0"/>
              </a:spcAft>
            </a:pPr>
            <a:endParaRPr lang="nl-NL" sz="1400" b="0" dirty="0">
              <a:solidFill>
                <a:srgbClr val="4472C4">
                  <a:lumMod val="50000"/>
                </a:srgbClr>
              </a:solidFill>
              <a:latin typeface="Verdana Standaard" charset="0"/>
            </a:endParaRPr>
          </a:p>
        </p:txBody>
      </p:sp>
      <p:sp>
        <p:nvSpPr>
          <p:cNvPr id="3" name="Tijdelijke aanduiding voor afbeelding 2"/>
          <p:cNvSpPr>
            <a:spLocks noGrp="1"/>
          </p:cNvSpPr>
          <p:nvPr>
            <p:ph type="pic" sz="quarter" idx="10" hasCustomPrompt="1"/>
          </p:nvPr>
        </p:nvSpPr>
        <p:spPr>
          <a:xfrm>
            <a:off x="0" y="1164279"/>
            <a:ext cx="9144000" cy="3327965"/>
          </a:xfrm>
          <a:prstGeom prst="rect">
            <a:avLst/>
          </a:prstGeom>
        </p:spPr>
        <p:txBody>
          <a:bodyPr lIns="38567" tIns="19286" rIns="38567" bIns="19286" anchor="ctr"/>
          <a:lstStyle>
            <a:lvl1pPr marL="0" indent="0" algn="ctr">
              <a:buNone/>
              <a:defRPr sz="1400"/>
            </a:lvl1pPr>
          </a:lstStyle>
          <a:p>
            <a:r>
              <a:rPr lang="nl-NL" dirty="0"/>
              <a:t>Image</a:t>
            </a:r>
          </a:p>
        </p:txBody>
      </p:sp>
      <p:sp>
        <p:nvSpPr>
          <p:cNvPr id="14" name="Tijdelijke aanduiding voor tekst 17"/>
          <p:cNvSpPr>
            <a:spLocks noGrp="1"/>
          </p:cNvSpPr>
          <p:nvPr>
            <p:ph type="body" sz="quarter" idx="11" hasCustomPrompt="1"/>
          </p:nvPr>
        </p:nvSpPr>
        <p:spPr>
          <a:xfrm>
            <a:off x="704860" y="334311"/>
            <a:ext cx="8172451" cy="744983"/>
          </a:xfrm>
          <a:prstGeom prst="rect">
            <a:avLst/>
          </a:prstGeom>
        </p:spPr>
        <p:txBody>
          <a:bodyPr lIns="38567" tIns="19286" rIns="38567" bIns="19286"/>
          <a:lstStyle>
            <a:lvl1pPr marL="0" indent="0">
              <a:buNone/>
              <a:defRPr sz="2700" b="0">
                <a:solidFill>
                  <a:schemeClr val="bg1"/>
                </a:solidFill>
                <a:latin typeface="Verdana"/>
                <a:cs typeface="Verdana"/>
              </a:defRPr>
            </a:lvl1pPr>
            <a:lvl2pPr>
              <a:defRPr sz="2700" b="1">
                <a:solidFill>
                  <a:schemeClr val="bg1"/>
                </a:solidFill>
              </a:defRPr>
            </a:lvl2pPr>
            <a:lvl3pPr>
              <a:defRPr sz="2700" b="1">
                <a:solidFill>
                  <a:schemeClr val="bg1"/>
                </a:solidFill>
              </a:defRPr>
            </a:lvl3pPr>
            <a:lvl4pPr>
              <a:defRPr sz="2700" b="1">
                <a:solidFill>
                  <a:schemeClr val="bg1"/>
                </a:solidFill>
              </a:defRPr>
            </a:lvl4pPr>
            <a:lvl5pPr>
              <a:defRPr sz="2700" b="1">
                <a:solidFill>
                  <a:schemeClr val="bg1"/>
                </a:solidFill>
              </a:defRPr>
            </a:lvl5pPr>
          </a:lstStyle>
          <a:p>
            <a:pPr lvl="0"/>
            <a:r>
              <a:rPr lang="nl-NL" dirty="0" err="1"/>
              <a:t>Heading</a:t>
            </a:r>
            <a:endParaRPr lang="nl-NL" dirty="0"/>
          </a:p>
        </p:txBody>
      </p:sp>
    </p:spTree>
    <p:extLst>
      <p:ext uri="{BB962C8B-B14F-4D97-AF65-F5344CB8AC3E}">
        <p14:creationId xmlns:p14="http://schemas.microsoft.com/office/powerpoint/2010/main" val="1495938083"/>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Contents with image slide">
    <p:spTree>
      <p:nvGrpSpPr>
        <p:cNvPr id="1" name=""/>
        <p:cNvGrpSpPr/>
        <p:nvPr/>
      </p:nvGrpSpPr>
      <p:grpSpPr>
        <a:xfrm>
          <a:off x="0" y="0"/>
          <a:ext cx="0" cy="0"/>
          <a:chOff x="0" y="0"/>
          <a:chExt cx="0" cy="0"/>
        </a:xfrm>
      </p:grpSpPr>
      <p:sp>
        <p:nvSpPr>
          <p:cNvPr id="8" name="Rechthoek 2"/>
          <p:cNvSpPr/>
          <p:nvPr userDrawn="1"/>
        </p:nvSpPr>
        <p:spPr>
          <a:xfrm>
            <a:off x="2" y="14"/>
            <a:ext cx="4723209" cy="1518911"/>
          </a:xfrm>
          <a:prstGeom prst="rect">
            <a:avLst/>
          </a:prstGeom>
          <a:solidFill>
            <a:srgbClr val="0F5494"/>
          </a:solidFill>
          <a:ln>
            <a:noFill/>
          </a:ln>
        </p:spPr>
        <p:style>
          <a:lnRef idx="2">
            <a:schemeClr val="accent1">
              <a:shade val="50000"/>
            </a:schemeClr>
          </a:lnRef>
          <a:fillRef idx="1">
            <a:schemeClr val="accent1"/>
          </a:fillRef>
          <a:effectRef idx="0">
            <a:schemeClr val="accent1"/>
          </a:effectRef>
          <a:fontRef idx="minor">
            <a:schemeClr val="lt1"/>
          </a:fontRef>
        </p:style>
        <p:txBody>
          <a:bodyPr lIns="68562" tIns="34286" rIns="68562" bIns="34286" rtlCol="0" anchor="ctr"/>
          <a:lstStyle/>
          <a:p>
            <a:pPr algn="ctr" defTabSz="685578" fontAlgn="auto">
              <a:spcBef>
                <a:spcPts val="0"/>
              </a:spcBef>
              <a:spcAft>
                <a:spcPts val="0"/>
              </a:spcAft>
            </a:pPr>
            <a:endParaRPr lang="nl-NL" sz="1400" b="0" dirty="0">
              <a:solidFill>
                <a:srgbClr val="4472C4">
                  <a:lumMod val="50000"/>
                </a:srgbClr>
              </a:solidFill>
              <a:latin typeface="Verdana Standaard" charset="0"/>
            </a:endParaRPr>
          </a:p>
        </p:txBody>
      </p:sp>
      <p:sp>
        <p:nvSpPr>
          <p:cNvPr id="9" name="Rechthoek 8"/>
          <p:cNvSpPr/>
          <p:nvPr userDrawn="1"/>
        </p:nvSpPr>
        <p:spPr>
          <a:xfrm>
            <a:off x="2" y="1586591"/>
            <a:ext cx="4723209" cy="2905638"/>
          </a:xfrm>
          <a:prstGeom prst="rect">
            <a:avLst/>
          </a:prstGeom>
          <a:solidFill>
            <a:srgbClr val="C1E3E8"/>
          </a:solidFill>
          <a:ln>
            <a:noFill/>
          </a:ln>
        </p:spPr>
        <p:style>
          <a:lnRef idx="2">
            <a:schemeClr val="accent1">
              <a:shade val="50000"/>
            </a:schemeClr>
          </a:lnRef>
          <a:fillRef idx="1">
            <a:schemeClr val="accent1"/>
          </a:fillRef>
          <a:effectRef idx="0">
            <a:schemeClr val="accent1"/>
          </a:effectRef>
          <a:fontRef idx="minor">
            <a:schemeClr val="lt1"/>
          </a:fontRef>
        </p:style>
        <p:txBody>
          <a:bodyPr lIns="68562" tIns="34286" rIns="68562" bIns="34286" rtlCol="0" anchor="ctr"/>
          <a:lstStyle/>
          <a:p>
            <a:pPr algn="ctr" defTabSz="685578" fontAlgn="auto">
              <a:spcBef>
                <a:spcPts val="0"/>
              </a:spcBef>
              <a:spcAft>
                <a:spcPts val="0"/>
              </a:spcAft>
            </a:pPr>
            <a:endParaRPr lang="nl-NL" sz="1400" b="0" dirty="0">
              <a:solidFill>
                <a:prstClr val="white"/>
              </a:solidFill>
              <a:latin typeface="Verdana Standaard" charset="0"/>
            </a:endParaRPr>
          </a:p>
        </p:txBody>
      </p:sp>
      <p:sp>
        <p:nvSpPr>
          <p:cNvPr id="16" name="Tijdelijke aanduiding voor afbeelding 15"/>
          <p:cNvSpPr>
            <a:spLocks noGrp="1"/>
          </p:cNvSpPr>
          <p:nvPr>
            <p:ph type="pic" sz="quarter" idx="10" hasCustomPrompt="1"/>
          </p:nvPr>
        </p:nvSpPr>
        <p:spPr>
          <a:xfrm>
            <a:off x="4811548" y="15"/>
            <a:ext cx="4332452" cy="4492229"/>
          </a:xfrm>
          <a:prstGeom prst="rect">
            <a:avLst/>
          </a:prstGeom>
        </p:spPr>
        <p:txBody>
          <a:bodyPr lIns="38567" tIns="19286" rIns="38567" bIns="19286" anchor="ctr"/>
          <a:lstStyle>
            <a:lvl1pPr marL="0" indent="0" algn="ctr">
              <a:buNone/>
              <a:defRPr sz="1400">
                <a:latin typeface="Verdana"/>
                <a:cs typeface="Verdana"/>
              </a:defRPr>
            </a:lvl1pPr>
          </a:lstStyle>
          <a:p>
            <a:r>
              <a:rPr lang="nl-NL" dirty="0"/>
              <a:t>Image</a:t>
            </a:r>
          </a:p>
        </p:txBody>
      </p:sp>
      <p:sp>
        <p:nvSpPr>
          <p:cNvPr id="26" name="Tijdelijke aanduiding voor tekst 25"/>
          <p:cNvSpPr>
            <a:spLocks noGrp="1"/>
          </p:cNvSpPr>
          <p:nvPr>
            <p:ph type="body" sz="quarter" idx="13" hasCustomPrompt="1"/>
          </p:nvPr>
        </p:nvSpPr>
        <p:spPr>
          <a:xfrm>
            <a:off x="547133" y="1825244"/>
            <a:ext cx="3972483" cy="2641997"/>
          </a:xfrm>
          <a:prstGeom prst="rect">
            <a:avLst/>
          </a:prstGeom>
        </p:spPr>
        <p:txBody>
          <a:bodyPr lIns="38567" tIns="19286" rIns="38567" bIns="19286"/>
          <a:lstStyle>
            <a:lvl1pPr marL="342785" indent="-342785">
              <a:buFont typeface="Arial" charset="0"/>
              <a:buChar char="•"/>
              <a:defRPr>
                <a:solidFill>
                  <a:srgbClr val="0F5494"/>
                </a:solidFill>
                <a:latin typeface="Verdana"/>
                <a:cs typeface="Verdana"/>
              </a:defRPr>
            </a:lvl1pPr>
          </a:lstStyle>
          <a:p>
            <a:pPr lvl="0"/>
            <a:r>
              <a:rPr lang="nl-NL" dirty="0" err="1"/>
              <a:t>Text</a:t>
            </a:r>
            <a:endParaRPr lang="nl-NL" dirty="0"/>
          </a:p>
          <a:p>
            <a:pPr lvl="0"/>
            <a:r>
              <a:rPr lang="nl-NL" dirty="0" err="1"/>
              <a:t>Text</a:t>
            </a:r>
            <a:endParaRPr lang="nl-NL" dirty="0"/>
          </a:p>
        </p:txBody>
      </p:sp>
      <p:sp>
        <p:nvSpPr>
          <p:cNvPr id="27" name="Tijdelijke aanduiding voor tekst 17"/>
          <p:cNvSpPr>
            <a:spLocks noGrp="1"/>
          </p:cNvSpPr>
          <p:nvPr>
            <p:ph type="body" sz="quarter" idx="14" hasCustomPrompt="1"/>
          </p:nvPr>
        </p:nvSpPr>
        <p:spPr>
          <a:xfrm>
            <a:off x="704862" y="334310"/>
            <a:ext cx="4018357" cy="1184601"/>
          </a:xfrm>
          <a:prstGeom prst="rect">
            <a:avLst/>
          </a:prstGeom>
        </p:spPr>
        <p:txBody>
          <a:bodyPr lIns="38567" tIns="19286" rIns="38567" bIns="19286"/>
          <a:lstStyle>
            <a:lvl1pPr marL="0" indent="0">
              <a:buNone/>
              <a:defRPr sz="2700" b="0">
                <a:solidFill>
                  <a:schemeClr val="bg1"/>
                </a:solidFill>
                <a:latin typeface="Verdana"/>
                <a:cs typeface="Verdana"/>
              </a:defRPr>
            </a:lvl1pPr>
            <a:lvl2pPr>
              <a:defRPr sz="2700" b="1">
                <a:solidFill>
                  <a:schemeClr val="bg1"/>
                </a:solidFill>
              </a:defRPr>
            </a:lvl2pPr>
            <a:lvl3pPr>
              <a:defRPr sz="2700" b="1">
                <a:solidFill>
                  <a:schemeClr val="bg1"/>
                </a:solidFill>
              </a:defRPr>
            </a:lvl3pPr>
            <a:lvl4pPr>
              <a:defRPr sz="2700" b="1">
                <a:solidFill>
                  <a:schemeClr val="bg1"/>
                </a:solidFill>
              </a:defRPr>
            </a:lvl4pPr>
            <a:lvl5pPr>
              <a:defRPr sz="2700" b="1">
                <a:solidFill>
                  <a:schemeClr val="bg1"/>
                </a:solidFill>
              </a:defRPr>
            </a:lvl5pPr>
          </a:lstStyle>
          <a:p>
            <a:pPr lvl="0"/>
            <a:r>
              <a:rPr lang="nl-NL" dirty="0" err="1"/>
              <a:t>Heading</a:t>
            </a:r>
            <a:endParaRPr lang="nl-NL" dirty="0"/>
          </a:p>
        </p:txBody>
      </p:sp>
    </p:spTree>
    <p:extLst>
      <p:ext uri="{BB962C8B-B14F-4D97-AF65-F5344CB8AC3E}">
        <p14:creationId xmlns:p14="http://schemas.microsoft.com/office/powerpoint/2010/main" val="3767666085"/>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Image with heading left slide">
    <p:spTree>
      <p:nvGrpSpPr>
        <p:cNvPr id="1" name=""/>
        <p:cNvGrpSpPr/>
        <p:nvPr/>
      </p:nvGrpSpPr>
      <p:grpSpPr>
        <a:xfrm>
          <a:off x="0" y="0"/>
          <a:ext cx="0" cy="0"/>
          <a:chOff x="0" y="0"/>
          <a:chExt cx="0" cy="0"/>
        </a:xfrm>
      </p:grpSpPr>
      <p:sp>
        <p:nvSpPr>
          <p:cNvPr id="6" name="Tijdelijke aanduiding voor tekst 20"/>
          <p:cNvSpPr>
            <a:spLocks noGrp="1"/>
          </p:cNvSpPr>
          <p:nvPr>
            <p:ph type="body" sz="quarter" idx="15" hasCustomPrompt="1"/>
          </p:nvPr>
        </p:nvSpPr>
        <p:spPr>
          <a:xfrm>
            <a:off x="704852" y="419106"/>
            <a:ext cx="2420007" cy="1495426"/>
          </a:xfrm>
          <a:prstGeom prst="rect">
            <a:avLst/>
          </a:prstGeom>
        </p:spPr>
        <p:txBody>
          <a:bodyPr lIns="38567" tIns="19286" rIns="38567" bIns="19286" anchor="t"/>
          <a:lstStyle>
            <a:lvl1pPr marL="0" indent="0">
              <a:buFont typeface="Arial" charset="0"/>
              <a:buNone/>
              <a:defRPr sz="2700">
                <a:solidFill>
                  <a:schemeClr val="bg1"/>
                </a:solidFill>
                <a:latin typeface="Verdana"/>
                <a:cs typeface="Verdana"/>
              </a:defRPr>
            </a:lvl1pPr>
            <a:lvl3pPr marL="685578" indent="0" algn="l">
              <a:buNone/>
              <a:defRPr sz="2700">
                <a:solidFill>
                  <a:schemeClr val="bg1"/>
                </a:solidFill>
              </a:defRPr>
            </a:lvl3pPr>
          </a:lstStyle>
          <a:p>
            <a:pPr lvl="0"/>
            <a:r>
              <a:rPr lang="nl-NL" dirty="0" err="1"/>
              <a:t>Heading</a:t>
            </a:r>
            <a:endParaRPr lang="nl-NL" dirty="0"/>
          </a:p>
        </p:txBody>
      </p:sp>
      <p:sp>
        <p:nvSpPr>
          <p:cNvPr id="7" name="Tijdelijke aanduiding voor afbeelding 15"/>
          <p:cNvSpPr>
            <a:spLocks noGrp="1"/>
          </p:cNvSpPr>
          <p:nvPr>
            <p:ph type="pic" sz="quarter" idx="10" hasCustomPrompt="1"/>
          </p:nvPr>
        </p:nvSpPr>
        <p:spPr>
          <a:xfrm>
            <a:off x="3187317" y="15"/>
            <a:ext cx="5956697" cy="4492229"/>
          </a:xfrm>
          <a:prstGeom prst="rect">
            <a:avLst/>
          </a:prstGeom>
        </p:spPr>
        <p:txBody>
          <a:bodyPr lIns="38567" tIns="19286" rIns="38567" bIns="19286" anchor="ctr"/>
          <a:lstStyle>
            <a:lvl1pPr marL="0" indent="0" algn="ctr">
              <a:buNone/>
              <a:defRPr sz="1400">
                <a:latin typeface="Verdana"/>
                <a:cs typeface="Verdana"/>
              </a:defRPr>
            </a:lvl1pPr>
          </a:lstStyle>
          <a:p>
            <a:r>
              <a:rPr lang="nl-NL" dirty="0"/>
              <a:t>Image</a:t>
            </a:r>
          </a:p>
        </p:txBody>
      </p:sp>
    </p:spTree>
    <p:extLst>
      <p:ext uri="{BB962C8B-B14F-4D97-AF65-F5344CB8AC3E}">
        <p14:creationId xmlns:p14="http://schemas.microsoft.com/office/powerpoint/2010/main" val="121601066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cSld name="Picture_text">
    <p:spTree>
      <p:nvGrpSpPr>
        <p:cNvPr id="1" name="Shape 44"/>
        <p:cNvGrpSpPr/>
        <p:nvPr/>
      </p:nvGrpSpPr>
      <p:grpSpPr>
        <a:xfrm>
          <a:off x="0" y="0"/>
          <a:ext cx="0" cy="0"/>
          <a:chOff x="0" y="0"/>
          <a:chExt cx="0" cy="0"/>
        </a:xfrm>
      </p:grpSpPr>
      <p:sp>
        <p:nvSpPr>
          <p:cNvPr id="45" name="Shape 45"/>
          <p:cNvSpPr>
            <a:spLocks noGrp="1"/>
          </p:cNvSpPr>
          <p:nvPr>
            <p:ph type="pic" idx="2"/>
          </p:nvPr>
        </p:nvSpPr>
        <p:spPr>
          <a:xfrm>
            <a:off x="-17824" y="0"/>
            <a:ext cx="4229787" cy="5143500"/>
          </a:xfrm>
          <a:prstGeom prst="rect">
            <a:avLst/>
          </a:prstGeom>
          <a:noFill/>
          <a:ln>
            <a:noFill/>
          </a:ln>
        </p:spPr>
        <p:txBody>
          <a:bodyPr lIns="68556" tIns="68556" rIns="68556" bIns="68556" anchor="t" anchorCtr="0"/>
          <a:lstStyle>
            <a:lvl1pPr marL="257126" marR="0" lvl="0" indent="-28574" algn="l" rtl="0">
              <a:lnSpc>
                <a:spcPct val="100000"/>
              </a:lnSpc>
              <a:spcBef>
                <a:spcPts val="360"/>
              </a:spcBef>
              <a:spcAft>
                <a:spcPts val="0"/>
              </a:spcAft>
              <a:buClr>
                <a:schemeClr val="lt1"/>
              </a:buClr>
              <a:buSzPct val="100000"/>
              <a:buFont typeface="Verdana"/>
              <a:buChar char="•"/>
              <a:defRPr sz="1800" b="0" i="1" u="none" strike="noStrike" cap="none">
                <a:solidFill>
                  <a:srgbClr val="0F5494"/>
                </a:solidFill>
                <a:latin typeface="Verdana"/>
                <a:ea typeface="Verdana"/>
                <a:cs typeface="Verdana"/>
                <a:sym typeface="Verdana"/>
              </a:defRPr>
            </a:lvl1pPr>
            <a:lvl2pPr marL="557101" marR="0" lvl="1" indent="-23813" algn="l" rtl="0">
              <a:lnSpc>
                <a:spcPct val="100000"/>
              </a:lnSpc>
              <a:spcBef>
                <a:spcPts val="300"/>
              </a:spcBef>
              <a:spcAft>
                <a:spcPts val="0"/>
              </a:spcAft>
              <a:buClr>
                <a:srgbClr val="009FBA"/>
              </a:buClr>
              <a:buSzPct val="100000"/>
              <a:buFont typeface="Verdana"/>
              <a:buChar char="•"/>
              <a:defRPr sz="1500" b="1" i="0" u="none" strike="noStrike" cap="none">
                <a:solidFill>
                  <a:srgbClr val="0F5494"/>
                </a:solidFill>
                <a:latin typeface="Verdana"/>
                <a:ea typeface="Verdana"/>
                <a:cs typeface="Verdana"/>
                <a:sym typeface="Verdana"/>
              </a:defRPr>
            </a:lvl2pPr>
            <a:lvl3pPr marL="857081" marR="0" lvl="2" indent="-171418" algn="l" rtl="0">
              <a:lnSpc>
                <a:spcPct val="100000"/>
              </a:lnSpc>
              <a:spcBef>
                <a:spcPts val="210"/>
              </a:spcBef>
              <a:spcAft>
                <a:spcPts val="0"/>
              </a:spcAft>
              <a:buClr>
                <a:srgbClr val="0F5494"/>
              </a:buClr>
              <a:buFont typeface="Verdana"/>
              <a:buNone/>
              <a:defRPr sz="1100" b="0" i="0" u="none" strike="noStrike" cap="none">
                <a:solidFill>
                  <a:srgbClr val="0F5494"/>
                </a:solidFill>
                <a:latin typeface="Verdana"/>
                <a:ea typeface="Verdana"/>
                <a:cs typeface="Verdana"/>
                <a:sym typeface="Verdana"/>
              </a:defRPr>
            </a:lvl3pPr>
            <a:lvl4pPr marL="1199910" marR="0" lvl="3" indent="19049" algn="l" rtl="0">
              <a:lnSpc>
                <a:spcPct val="100000"/>
              </a:lnSpc>
              <a:spcBef>
                <a:spcPts val="300"/>
              </a:spcBef>
              <a:spcAft>
                <a:spcPts val="0"/>
              </a:spcAft>
              <a:buClr>
                <a:schemeClr val="dk1"/>
              </a:buClr>
              <a:buSzPct val="100000"/>
              <a:buFont typeface="Arial"/>
              <a:buChar char="–"/>
              <a:defRPr sz="1500" b="0" i="0" u="none" strike="noStrike" cap="none">
                <a:solidFill>
                  <a:schemeClr val="dk1"/>
                </a:solidFill>
                <a:latin typeface="Arial"/>
                <a:ea typeface="Arial"/>
                <a:cs typeface="Arial"/>
                <a:sym typeface="Arial"/>
              </a:defRPr>
            </a:lvl4pPr>
            <a:lvl5pPr marL="1542740" marR="0" lvl="4" indent="19049" algn="l" rtl="0">
              <a:lnSpc>
                <a:spcPct val="100000"/>
              </a:lnSpc>
              <a:spcBef>
                <a:spcPts val="300"/>
              </a:spcBef>
              <a:spcAft>
                <a:spcPts val="0"/>
              </a:spcAft>
              <a:buClr>
                <a:schemeClr val="dk1"/>
              </a:buClr>
              <a:buSzPct val="100000"/>
              <a:buFont typeface="Arial"/>
              <a:buChar char="»"/>
              <a:defRPr sz="1500" b="0" i="0" u="none" strike="noStrike" cap="none">
                <a:solidFill>
                  <a:schemeClr val="dk1"/>
                </a:solidFill>
                <a:latin typeface="Arial"/>
                <a:ea typeface="Arial"/>
                <a:cs typeface="Arial"/>
                <a:sym typeface="Arial"/>
              </a:defRPr>
            </a:lvl5pPr>
            <a:lvl6pPr marL="1885574" marR="0" lvl="5" indent="19049" algn="l" rtl="0">
              <a:lnSpc>
                <a:spcPct val="100000"/>
              </a:lnSpc>
              <a:spcBef>
                <a:spcPts val="300"/>
              </a:spcBef>
              <a:spcAft>
                <a:spcPts val="0"/>
              </a:spcAft>
              <a:buClr>
                <a:schemeClr val="dk1"/>
              </a:buClr>
              <a:buSzPct val="100000"/>
              <a:buFont typeface="Arial"/>
              <a:buChar char="»"/>
              <a:defRPr sz="1500" b="0" i="0" u="none" strike="noStrike" cap="none">
                <a:solidFill>
                  <a:schemeClr val="dk1"/>
                </a:solidFill>
                <a:latin typeface="Arial"/>
                <a:ea typeface="Arial"/>
                <a:cs typeface="Arial"/>
                <a:sym typeface="Arial"/>
              </a:defRPr>
            </a:lvl6pPr>
            <a:lvl7pPr marL="2228406" marR="0" lvl="6" indent="19049" algn="l" rtl="0">
              <a:lnSpc>
                <a:spcPct val="100000"/>
              </a:lnSpc>
              <a:spcBef>
                <a:spcPts val="300"/>
              </a:spcBef>
              <a:spcAft>
                <a:spcPts val="0"/>
              </a:spcAft>
              <a:buClr>
                <a:schemeClr val="dk1"/>
              </a:buClr>
              <a:buSzPct val="100000"/>
              <a:buFont typeface="Arial"/>
              <a:buChar char="»"/>
              <a:defRPr sz="1500" b="0" i="0" u="none" strike="noStrike" cap="none">
                <a:solidFill>
                  <a:schemeClr val="dk1"/>
                </a:solidFill>
                <a:latin typeface="Arial"/>
                <a:ea typeface="Arial"/>
                <a:cs typeface="Arial"/>
                <a:sym typeface="Arial"/>
              </a:defRPr>
            </a:lvl7pPr>
            <a:lvl8pPr marL="2571238" marR="0" lvl="7" indent="19049" algn="l" rtl="0">
              <a:lnSpc>
                <a:spcPct val="100000"/>
              </a:lnSpc>
              <a:spcBef>
                <a:spcPts val="300"/>
              </a:spcBef>
              <a:spcAft>
                <a:spcPts val="0"/>
              </a:spcAft>
              <a:buClr>
                <a:schemeClr val="dk1"/>
              </a:buClr>
              <a:buSzPct val="100000"/>
              <a:buFont typeface="Arial"/>
              <a:buChar char="»"/>
              <a:defRPr sz="1500" b="0" i="0" u="none" strike="noStrike" cap="none">
                <a:solidFill>
                  <a:schemeClr val="dk1"/>
                </a:solidFill>
                <a:latin typeface="Arial"/>
                <a:ea typeface="Arial"/>
                <a:cs typeface="Arial"/>
                <a:sym typeface="Arial"/>
              </a:defRPr>
            </a:lvl8pPr>
            <a:lvl9pPr marL="2914073" marR="0" lvl="8" indent="19049" algn="l" rtl="0">
              <a:lnSpc>
                <a:spcPct val="100000"/>
              </a:lnSpc>
              <a:spcBef>
                <a:spcPts val="300"/>
              </a:spcBef>
              <a:spcAft>
                <a:spcPts val="0"/>
              </a:spcAft>
              <a:buClr>
                <a:schemeClr val="dk1"/>
              </a:buClr>
              <a:buSzPct val="100000"/>
              <a:buFont typeface="Arial"/>
              <a:buChar char="»"/>
              <a:defRPr sz="1500" b="0" i="0" u="none" strike="noStrike" cap="none">
                <a:solidFill>
                  <a:schemeClr val="dk1"/>
                </a:solidFill>
                <a:latin typeface="Arial"/>
                <a:ea typeface="Arial"/>
                <a:cs typeface="Arial"/>
                <a:sym typeface="Arial"/>
              </a:defRPr>
            </a:lvl9pPr>
          </a:lstStyle>
          <a:p>
            <a:endParaRPr/>
          </a:p>
        </p:txBody>
      </p:sp>
      <p:sp>
        <p:nvSpPr>
          <p:cNvPr id="46" name="Shape 46"/>
          <p:cNvSpPr txBox="1">
            <a:spLocks noGrp="1"/>
          </p:cNvSpPr>
          <p:nvPr>
            <p:ph type="body" idx="1"/>
          </p:nvPr>
        </p:nvSpPr>
        <p:spPr>
          <a:xfrm>
            <a:off x="4716042" y="1062510"/>
            <a:ext cx="3959999" cy="3402341"/>
          </a:xfrm>
          <a:prstGeom prst="rect">
            <a:avLst/>
          </a:prstGeom>
          <a:noFill/>
          <a:ln>
            <a:noFill/>
          </a:ln>
        </p:spPr>
        <p:txBody>
          <a:bodyPr lIns="68556" tIns="68556" rIns="68556" bIns="68556" anchor="t" anchorCtr="0"/>
          <a:lstStyle>
            <a:lvl1pPr marL="0" marR="0" lvl="0" indent="0" algn="l" rtl="0">
              <a:lnSpc>
                <a:spcPct val="110000"/>
              </a:lnSpc>
              <a:spcBef>
                <a:spcPts val="0"/>
              </a:spcBef>
              <a:spcAft>
                <a:spcPts val="0"/>
              </a:spcAft>
              <a:buClr>
                <a:srgbClr val="33ACE3"/>
              </a:buClr>
              <a:buFont typeface="Arial"/>
              <a:buNone/>
              <a:defRPr sz="1800" b="0" i="0" u="none" strike="noStrike" cap="none">
                <a:solidFill>
                  <a:srgbClr val="164194"/>
                </a:solidFill>
                <a:latin typeface="Verdana"/>
                <a:ea typeface="Verdana"/>
                <a:cs typeface="Verdana"/>
                <a:sym typeface="Verdana"/>
              </a:defRPr>
            </a:lvl1pPr>
            <a:lvl2pPr marL="257126" marR="0" lvl="1" indent="-66663" algn="l" rtl="0">
              <a:lnSpc>
                <a:spcPct val="110000"/>
              </a:lnSpc>
              <a:spcBef>
                <a:spcPts val="0"/>
              </a:spcBef>
              <a:spcAft>
                <a:spcPts val="0"/>
              </a:spcAft>
              <a:buClr>
                <a:srgbClr val="33ACE3"/>
              </a:buClr>
              <a:buSzPct val="100000"/>
              <a:buFont typeface="Arial"/>
              <a:buChar char="•"/>
              <a:defRPr sz="1500" b="1" i="0" u="none" strike="noStrike" cap="none">
                <a:solidFill>
                  <a:srgbClr val="164194"/>
                </a:solidFill>
                <a:latin typeface="Verdana"/>
                <a:ea typeface="Verdana"/>
                <a:cs typeface="Verdana"/>
                <a:sym typeface="Verdana"/>
              </a:defRPr>
            </a:lvl2pPr>
            <a:lvl3pPr marL="0" marR="0" lvl="2" indent="0" algn="l" rtl="0">
              <a:lnSpc>
                <a:spcPct val="110000"/>
              </a:lnSpc>
              <a:spcBef>
                <a:spcPts val="0"/>
              </a:spcBef>
              <a:spcAft>
                <a:spcPts val="0"/>
              </a:spcAft>
              <a:buClr>
                <a:srgbClr val="33ACE3"/>
              </a:buClr>
              <a:buFont typeface="Arial"/>
              <a:buNone/>
              <a:defRPr sz="1200" b="0" i="0" u="none" strike="noStrike" cap="none">
                <a:solidFill>
                  <a:srgbClr val="164194"/>
                </a:solidFill>
                <a:latin typeface="Verdana"/>
                <a:ea typeface="Verdana"/>
                <a:cs typeface="Verdana"/>
                <a:sym typeface="Verdana"/>
              </a:defRPr>
            </a:lvl3pPr>
            <a:lvl4pPr marL="0" marR="0" lvl="3" indent="190464" algn="l" rtl="0">
              <a:lnSpc>
                <a:spcPct val="100000"/>
              </a:lnSpc>
              <a:spcBef>
                <a:spcPts val="0"/>
              </a:spcBef>
              <a:spcAft>
                <a:spcPts val="0"/>
              </a:spcAft>
              <a:buClr>
                <a:schemeClr val="dk1"/>
              </a:buClr>
              <a:buSzPct val="100000"/>
              <a:buFont typeface="Arial"/>
              <a:buChar char="–"/>
              <a:defRPr sz="1500" b="0" i="0" u="none" strike="noStrike" cap="none">
                <a:solidFill>
                  <a:schemeClr val="dk1"/>
                </a:solidFill>
                <a:latin typeface="Arial"/>
                <a:ea typeface="Arial"/>
                <a:cs typeface="Arial"/>
                <a:sym typeface="Arial"/>
              </a:defRPr>
            </a:lvl4pPr>
            <a:lvl5pPr marL="0" marR="0" lvl="4" indent="190464" algn="l" rtl="0">
              <a:lnSpc>
                <a:spcPct val="100000"/>
              </a:lnSpc>
              <a:spcBef>
                <a:spcPts val="0"/>
              </a:spcBef>
              <a:spcAft>
                <a:spcPts val="0"/>
              </a:spcAft>
              <a:buClr>
                <a:schemeClr val="dk1"/>
              </a:buClr>
              <a:buSzPct val="100000"/>
              <a:buFont typeface="Arial"/>
              <a:buChar char="»"/>
              <a:defRPr sz="1500" b="0" i="0" u="none" strike="noStrike" cap="none">
                <a:solidFill>
                  <a:schemeClr val="dk1"/>
                </a:solidFill>
                <a:latin typeface="Arial"/>
                <a:ea typeface="Arial"/>
                <a:cs typeface="Arial"/>
                <a:sym typeface="Arial"/>
              </a:defRPr>
            </a:lvl5pPr>
            <a:lvl6pPr marL="1885574" marR="0" lvl="5" indent="19049" algn="l" rtl="0">
              <a:lnSpc>
                <a:spcPct val="100000"/>
              </a:lnSpc>
              <a:spcBef>
                <a:spcPts val="300"/>
              </a:spcBef>
              <a:spcAft>
                <a:spcPts val="0"/>
              </a:spcAft>
              <a:buClr>
                <a:schemeClr val="dk1"/>
              </a:buClr>
              <a:buSzPct val="100000"/>
              <a:buFont typeface="Arial"/>
              <a:buChar char="»"/>
              <a:defRPr sz="1500" b="0" i="0" u="none" strike="noStrike" cap="none">
                <a:solidFill>
                  <a:schemeClr val="dk1"/>
                </a:solidFill>
                <a:latin typeface="Arial"/>
                <a:ea typeface="Arial"/>
                <a:cs typeface="Arial"/>
                <a:sym typeface="Arial"/>
              </a:defRPr>
            </a:lvl6pPr>
            <a:lvl7pPr marL="2228406" marR="0" lvl="6" indent="19049" algn="l" rtl="0">
              <a:lnSpc>
                <a:spcPct val="100000"/>
              </a:lnSpc>
              <a:spcBef>
                <a:spcPts val="300"/>
              </a:spcBef>
              <a:spcAft>
                <a:spcPts val="0"/>
              </a:spcAft>
              <a:buClr>
                <a:schemeClr val="dk1"/>
              </a:buClr>
              <a:buSzPct val="100000"/>
              <a:buFont typeface="Arial"/>
              <a:buChar char="»"/>
              <a:defRPr sz="1500" b="0" i="0" u="none" strike="noStrike" cap="none">
                <a:solidFill>
                  <a:schemeClr val="dk1"/>
                </a:solidFill>
                <a:latin typeface="Arial"/>
                <a:ea typeface="Arial"/>
                <a:cs typeface="Arial"/>
                <a:sym typeface="Arial"/>
              </a:defRPr>
            </a:lvl7pPr>
            <a:lvl8pPr marL="2571238" marR="0" lvl="7" indent="19049" algn="l" rtl="0">
              <a:lnSpc>
                <a:spcPct val="100000"/>
              </a:lnSpc>
              <a:spcBef>
                <a:spcPts val="300"/>
              </a:spcBef>
              <a:spcAft>
                <a:spcPts val="0"/>
              </a:spcAft>
              <a:buClr>
                <a:schemeClr val="dk1"/>
              </a:buClr>
              <a:buSzPct val="100000"/>
              <a:buFont typeface="Arial"/>
              <a:buChar char="»"/>
              <a:defRPr sz="1500" b="0" i="0" u="none" strike="noStrike" cap="none">
                <a:solidFill>
                  <a:schemeClr val="dk1"/>
                </a:solidFill>
                <a:latin typeface="Arial"/>
                <a:ea typeface="Arial"/>
                <a:cs typeface="Arial"/>
                <a:sym typeface="Arial"/>
              </a:defRPr>
            </a:lvl8pPr>
            <a:lvl9pPr marL="2914073" marR="0" lvl="8" indent="19049" algn="l" rtl="0">
              <a:lnSpc>
                <a:spcPct val="100000"/>
              </a:lnSpc>
              <a:spcBef>
                <a:spcPts val="300"/>
              </a:spcBef>
              <a:spcAft>
                <a:spcPts val="0"/>
              </a:spcAft>
              <a:buClr>
                <a:schemeClr val="dk1"/>
              </a:buClr>
              <a:buSzPct val="100000"/>
              <a:buFont typeface="Arial"/>
              <a:buChar char="»"/>
              <a:defRPr sz="1500" b="0" i="0" u="none" strike="noStrike" cap="none">
                <a:solidFill>
                  <a:schemeClr val="dk1"/>
                </a:solidFill>
                <a:latin typeface="Arial"/>
                <a:ea typeface="Arial"/>
                <a:cs typeface="Arial"/>
                <a:sym typeface="Arial"/>
              </a:defRPr>
            </a:lvl9pPr>
          </a:lstStyle>
          <a:p>
            <a:endParaRPr/>
          </a:p>
        </p:txBody>
      </p:sp>
      <p:sp>
        <p:nvSpPr>
          <p:cNvPr id="47" name="Shape 47"/>
          <p:cNvSpPr txBox="1">
            <a:spLocks noGrp="1"/>
          </p:cNvSpPr>
          <p:nvPr>
            <p:ph type="title"/>
          </p:nvPr>
        </p:nvSpPr>
        <p:spPr>
          <a:xfrm>
            <a:off x="4714769" y="251128"/>
            <a:ext cx="3961259" cy="754448"/>
          </a:xfrm>
          <a:prstGeom prst="rect">
            <a:avLst/>
          </a:prstGeom>
          <a:noFill/>
          <a:ln>
            <a:noFill/>
          </a:ln>
        </p:spPr>
        <p:txBody>
          <a:bodyPr lIns="68556" tIns="68556" rIns="68556" bIns="68556" anchor="t" anchorCtr="0"/>
          <a:lstStyle>
            <a:lvl1pPr marL="0" marR="0" lvl="0" indent="0" algn="l" rtl="0">
              <a:lnSpc>
                <a:spcPct val="110000"/>
              </a:lnSpc>
              <a:spcBef>
                <a:spcPts val="0"/>
              </a:spcBef>
              <a:spcAft>
                <a:spcPts val="0"/>
              </a:spcAft>
              <a:buClr>
                <a:srgbClr val="164194"/>
              </a:buClr>
              <a:buFont typeface="Verdana"/>
              <a:buNone/>
              <a:defRPr sz="2100" b="1" i="0" u="none" strike="noStrike" cap="none">
                <a:solidFill>
                  <a:srgbClr val="164194"/>
                </a:solidFill>
                <a:latin typeface="Verdana"/>
                <a:ea typeface="Verdana"/>
                <a:cs typeface="Verdana"/>
                <a:sym typeface="Verdana"/>
              </a:defRPr>
            </a:lvl1pPr>
            <a:lvl2pPr marL="269033" marR="0" lvl="1" indent="-2381" algn="l" rtl="0">
              <a:spcBef>
                <a:spcPts val="0"/>
              </a:spcBef>
              <a:spcAft>
                <a:spcPts val="0"/>
              </a:spcAft>
              <a:buClr>
                <a:srgbClr val="0F5494"/>
              </a:buClr>
              <a:buFont typeface="Verdana"/>
              <a:buNone/>
              <a:defRPr sz="2300" b="1" i="0" u="none" strike="noStrike" cap="none">
                <a:solidFill>
                  <a:srgbClr val="0F5494"/>
                </a:solidFill>
                <a:latin typeface="Verdana"/>
                <a:ea typeface="Verdana"/>
                <a:cs typeface="Verdana"/>
                <a:sym typeface="Verdana"/>
              </a:defRPr>
            </a:lvl2pPr>
            <a:lvl3pPr marL="269033" marR="0" lvl="2" indent="-2381" algn="l" rtl="0">
              <a:spcBef>
                <a:spcPts val="0"/>
              </a:spcBef>
              <a:spcAft>
                <a:spcPts val="0"/>
              </a:spcAft>
              <a:buClr>
                <a:srgbClr val="0F5494"/>
              </a:buClr>
              <a:buFont typeface="Verdana"/>
              <a:buNone/>
              <a:defRPr sz="2300" b="1" i="0" u="none" strike="noStrike" cap="none">
                <a:solidFill>
                  <a:srgbClr val="0F5494"/>
                </a:solidFill>
                <a:latin typeface="Verdana"/>
                <a:ea typeface="Verdana"/>
                <a:cs typeface="Verdana"/>
                <a:sym typeface="Verdana"/>
              </a:defRPr>
            </a:lvl3pPr>
            <a:lvl4pPr marL="269033" marR="0" lvl="3" indent="-2381" algn="l" rtl="0">
              <a:spcBef>
                <a:spcPts val="0"/>
              </a:spcBef>
              <a:spcAft>
                <a:spcPts val="0"/>
              </a:spcAft>
              <a:buClr>
                <a:srgbClr val="0F5494"/>
              </a:buClr>
              <a:buFont typeface="Verdana"/>
              <a:buNone/>
              <a:defRPr sz="2300" b="1" i="0" u="none" strike="noStrike" cap="none">
                <a:solidFill>
                  <a:srgbClr val="0F5494"/>
                </a:solidFill>
                <a:latin typeface="Verdana"/>
                <a:ea typeface="Verdana"/>
                <a:cs typeface="Verdana"/>
                <a:sym typeface="Verdana"/>
              </a:defRPr>
            </a:lvl4pPr>
            <a:lvl5pPr marL="269033" marR="0" lvl="4" indent="-2381" algn="l" rtl="0">
              <a:spcBef>
                <a:spcPts val="0"/>
              </a:spcBef>
              <a:spcAft>
                <a:spcPts val="0"/>
              </a:spcAft>
              <a:buClr>
                <a:srgbClr val="0F5494"/>
              </a:buClr>
              <a:buFont typeface="Verdana"/>
              <a:buNone/>
              <a:defRPr sz="2300" b="1" i="0" u="none" strike="noStrike" cap="none">
                <a:solidFill>
                  <a:srgbClr val="0F5494"/>
                </a:solidFill>
                <a:latin typeface="Verdana"/>
                <a:ea typeface="Verdana"/>
                <a:cs typeface="Verdana"/>
                <a:sym typeface="Verdana"/>
              </a:defRPr>
            </a:lvl5pPr>
            <a:lvl6pPr marL="611861" marR="0" lvl="5" indent="-2381" algn="l" rtl="0">
              <a:spcBef>
                <a:spcPts val="0"/>
              </a:spcBef>
              <a:spcAft>
                <a:spcPts val="0"/>
              </a:spcAft>
              <a:buClr>
                <a:srgbClr val="0F5494"/>
              </a:buClr>
              <a:buFont typeface="Verdana"/>
              <a:buNone/>
              <a:defRPr sz="2300" b="1" i="0" u="none" strike="noStrike" cap="none">
                <a:solidFill>
                  <a:srgbClr val="0F5494"/>
                </a:solidFill>
                <a:latin typeface="Verdana"/>
                <a:ea typeface="Verdana"/>
                <a:cs typeface="Verdana"/>
                <a:sym typeface="Verdana"/>
              </a:defRPr>
            </a:lvl6pPr>
            <a:lvl7pPr marL="954689" marR="0" lvl="6" indent="-2381" algn="l" rtl="0">
              <a:spcBef>
                <a:spcPts val="0"/>
              </a:spcBef>
              <a:spcAft>
                <a:spcPts val="0"/>
              </a:spcAft>
              <a:buClr>
                <a:srgbClr val="0F5494"/>
              </a:buClr>
              <a:buFont typeface="Verdana"/>
              <a:buNone/>
              <a:defRPr sz="2300" b="1" i="0" u="none" strike="noStrike" cap="none">
                <a:solidFill>
                  <a:srgbClr val="0F5494"/>
                </a:solidFill>
                <a:latin typeface="Verdana"/>
                <a:ea typeface="Verdana"/>
                <a:cs typeface="Verdana"/>
                <a:sym typeface="Verdana"/>
              </a:defRPr>
            </a:lvl7pPr>
            <a:lvl8pPr marL="1297517" marR="0" lvl="7" indent="-2381" algn="l" rtl="0">
              <a:spcBef>
                <a:spcPts val="0"/>
              </a:spcBef>
              <a:spcAft>
                <a:spcPts val="0"/>
              </a:spcAft>
              <a:buClr>
                <a:srgbClr val="0F5494"/>
              </a:buClr>
              <a:buFont typeface="Verdana"/>
              <a:buNone/>
              <a:defRPr sz="2300" b="1" i="0" u="none" strike="noStrike" cap="none">
                <a:solidFill>
                  <a:srgbClr val="0F5494"/>
                </a:solidFill>
                <a:latin typeface="Verdana"/>
                <a:ea typeface="Verdana"/>
                <a:cs typeface="Verdana"/>
                <a:sym typeface="Verdana"/>
              </a:defRPr>
            </a:lvl8pPr>
            <a:lvl9pPr marL="1640353" marR="0" lvl="8" indent="-2381" algn="l" rtl="0">
              <a:spcBef>
                <a:spcPts val="0"/>
              </a:spcBef>
              <a:spcAft>
                <a:spcPts val="0"/>
              </a:spcAft>
              <a:buClr>
                <a:srgbClr val="0F5494"/>
              </a:buClr>
              <a:buFont typeface="Verdana"/>
              <a:buNone/>
              <a:defRPr sz="2300" b="1" i="0" u="none" strike="noStrike" cap="none">
                <a:solidFill>
                  <a:srgbClr val="0F5494"/>
                </a:solidFill>
                <a:latin typeface="Verdana"/>
                <a:ea typeface="Verdana"/>
                <a:cs typeface="Verdana"/>
                <a:sym typeface="Verdana"/>
              </a:defRPr>
            </a:lvl9pPr>
          </a:lstStyle>
          <a:p>
            <a:endParaRPr/>
          </a:p>
        </p:txBody>
      </p:sp>
    </p:spTree>
    <p:extLst>
      <p:ext uri="{BB962C8B-B14F-4D97-AF65-F5344CB8AC3E}">
        <p14:creationId xmlns:p14="http://schemas.microsoft.com/office/powerpoint/2010/main" val="3910009824"/>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Image with title slide">
    <p:spTree>
      <p:nvGrpSpPr>
        <p:cNvPr id="1" name=""/>
        <p:cNvGrpSpPr/>
        <p:nvPr/>
      </p:nvGrpSpPr>
      <p:grpSpPr>
        <a:xfrm>
          <a:off x="0" y="0"/>
          <a:ext cx="0" cy="0"/>
          <a:chOff x="0" y="0"/>
          <a:chExt cx="0" cy="0"/>
        </a:xfrm>
      </p:grpSpPr>
      <p:sp>
        <p:nvSpPr>
          <p:cNvPr id="10" name="Rechthoek 2"/>
          <p:cNvSpPr/>
          <p:nvPr userDrawn="1"/>
        </p:nvSpPr>
        <p:spPr>
          <a:xfrm>
            <a:off x="27" y="0"/>
            <a:ext cx="9143987" cy="2362200"/>
          </a:xfrm>
          <a:prstGeom prst="rect">
            <a:avLst/>
          </a:prstGeom>
          <a:solidFill>
            <a:srgbClr val="0F5494"/>
          </a:solidFill>
          <a:ln>
            <a:noFill/>
          </a:ln>
        </p:spPr>
        <p:style>
          <a:lnRef idx="2">
            <a:schemeClr val="accent1">
              <a:shade val="50000"/>
            </a:schemeClr>
          </a:lnRef>
          <a:fillRef idx="1">
            <a:schemeClr val="accent1"/>
          </a:fillRef>
          <a:effectRef idx="0">
            <a:schemeClr val="accent1"/>
          </a:effectRef>
          <a:fontRef idx="minor">
            <a:schemeClr val="lt1"/>
          </a:fontRef>
        </p:style>
        <p:txBody>
          <a:bodyPr lIns="68501" tIns="34256" rIns="68501" bIns="34256" rtlCol="0" anchor="ctr"/>
          <a:lstStyle/>
          <a:p>
            <a:pPr defTabSz="685578" fontAlgn="auto">
              <a:lnSpc>
                <a:spcPct val="95000"/>
              </a:lnSpc>
              <a:spcBef>
                <a:spcPct val="20000"/>
              </a:spcBef>
              <a:spcAft>
                <a:spcPct val="20000"/>
              </a:spcAft>
              <a:buClr>
                <a:srgbClr val="0F3277"/>
              </a:buClr>
              <a:buSzPct val="115000"/>
            </a:pPr>
            <a:endParaRPr lang="en-US" sz="1400" b="0" dirty="0">
              <a:solidFill>
                <a:srgbClr val="FFFFFF"/>
              </a:solidFill>
              <a:latin typeface="Verdana Standaard" charset="0"/>
            </a:endParaRPr>
          </a:p>
        </p:txBody>
      </p:sp>
      <p:sp>
        <p:nvSpPr>
          <p:cNvPr id="15" name="Tijdelijke aanduiding voor afbeelding 2"/>
          <p:cNvSpPr>
            <a:spLocks noGrp="1"/>
          </p:cNvSpPr>
          <p:nvPr>
            <p:ph type="pic" idx="13" hasCustomPrompt="1"/>
          </p:nvPr>
        </p:nvSpPr>
        <p:spPr>
          <a:xfrm>
            <a:off x="0" y="2362216"/>
            <a:ext cx="9144000" cy="2130029"/>
          </a:xfrm>
          <a:prstGeom prst="rect">
            <a:avLst/>
          </a:prstGeom>
        </p:spPr>
        <p:txBody>
          <a:bodyPr lIns="38567" tIns="19286" rIns="38567" bIns="19286" anchor="ctr"/>
          <a:lstStyle>
            <a:lvl1pPr marL="0" indent="0" algn="ctr">
              <a:buNone/>
              <a:defRPr sz="1400">
                <a:latin typeface="Verdana"/>
                <a:cs typeface="Verdana"/>
              </a:defRPr>
            </a:lvl1pPr>
            <a:lvl2pPr marL="342785" indent="0">
              <a:buNone/>
              <a:defRPr sz="2100"/>
            </a:lvl2pPr>
            <a:lvl3pPr marL="685578" indent="0">
              <a:buNone/>
              <a:defRPr sz="1800"/>
            </a:lvl3pPr>
            <a:lvl4pPr marL="1028366" indent="0">
              <a:buNone/>
              <a:defRPr sz="1500"/>
            </a:lvl4pPr>
            <a:lvl5pPr marL="1371156" indent="0">
              <a:buNone/>
              <a:defRPr sz="1500"/>
            </a:lvl5pPr>
            <a:lvl6pPr marL="1713950" indent="0">
              <a:buNone/>
              <a:defRPr sz="1500"/>
            </a:lvl6pPr>
            <a:lvl7pPr marL="2056733" indent="0">
              <a:buNone/>
              <a:defRPr sz="1500"/>
            </a:lvl7pPr>
            <a:lvl8pPr marL="2399517" indent="0">
              <a:buNone/>
              <a:defRPr sz="1500"/>
            </a:lvl8pPr>
            <a:lvl9pPr marL="2742302" indent="0">
              <a:buNone/>
              <a:defRPr sz="1500"/>
            </a:lvl9pPr>
          </a:lstStyle>
          <a:p>
            <a:r>
              <a:rPr lang="nl-NL" dirty="0"/>
              <a:t>Image</a:t>
            </a:r>
          </a:p>
        </p:txBody>
      </p:sp>
      <p:sp>
        <p:nvSpPr>
          <p:cNvPr id="6" name="Tijdelijke aanduiding voor tekst 20"/>
          <p:cNvSpPr>
            <a:spLocks noGrp="1"/>
          </p:cNvSpPr>
          <p:nvPr>
            <p:ph type="body" sz="quarter" idx="15" hasCustomPrompt="1"/>
          </p:nvPr>
        </p:nvSpPr>
        <p:spPr>
          <a:xfrm>
            <a:off x="723902" y="1493050"/>
            <a:ext cx="8420100" cy="1078706"/>
          </a:xfrm>
          <a:prstGeom prst="rect">
            <a:avLst/>
          </a:prstGeom>
        </p:spPr>
        <p:txBody>
          <a:bodyPr lIns="38567" tIns="19286" rIns="38567" bIns="19286" anchor="ctr"/>
          <a:lstStyle>
            <a:lvl1pPr marL="0" indent="0" algn="l">
              <a:buFont typeface="Arial" charset="0"/>
              <a:buNone/>
              <a:defRPr sz="7200" b="1">
                <a:solidFill>
                  <a:schemeClr val="bg1"/>
                </a:solidFill>
                <a:latin typeface="Verdana"/>
                <a:cs typeface="Verdana"/>
              </a:defRPr>
            </a:lvl1pPr>
            <a:lvl3pPr marL="685578" indent="0" algn="l">
              <a:buNone/>
              <a:defRPr sz="2700">
                <a:solidFill>
                  <a:schemeClr val="bg1"/>
                </a:solidFill>
              </a:defRPr>
            </a:lvl3pPr>
          </a:lstStyle>
          <a:p>
            <a:pPr lvl="0"/>
            <a:r>
              <a:rPr lang="nl-NL" dirty="0" err="1"/>
              <a:t>Heading</a:t>
            </a:r>
            <a:endParaRPr lang="nl-NL" dirty="0"/>
          </a:p>
        </p:txBody>
      </p:sp>
    </p:spTree>
    <p:extLst>
      <p:ext uri="{BB962C8B-B14F-4D97-AF65-F5344CB8AC3E}">
        <p14:creationId xmlns:p14="http://schemas.microsoft.com/office/powerpoint/2010/main" val="2568282738"/>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Interesting fact slide">
    <p:spTree>
      <p:nvGrpSpPr>
        <p:cNvPr id="1" name=""/>
        <p:cNvGrpSpPr/>
        <p:nvPr/>
      </p:nvGrpSpPr>
      <p:grpSpPr>
        <a:xfrm>
          <a:off x="0" y="0"/>
          <a:ext cx="0" cy="0"/>
          <a:chOff x="0" y="0"/>
          <a:chExt cx="0" cy="0"/>
        </a:xfrm>
      </p:grpSpPr>
      <p:sp>
        <p:nvSpPr>
          <p:cNvPr id="6" name="Rechthoek 2"/>
          <p:cNvSpPr/>
          <p:nvPr userDrawn="1"/>
        </p:nvSpPr>
        <p:spPr>
          <a:xfrm>
            <a:off x="27" y="7"/>
            <a:ext cx="9143987" cy="2336006"/>
          </a:xfrm>
          <a:prstGeom prst="rect">
            <a:avLst/>
          </a:prstGeom>
          <a:solidFill>
            <a:srgbClr val="0F5494"/>
          </a:solidFill>
          <a:ln>
            <a:noFill/>
          </a:ln>
        </p:spPr>
        <p:style>
          <a:lnRef idx="2">
            <a:schemeClr val="accent1">
              <a:shade val="50000"/>
            </a:schemeClr>
          </a:lnRef>
          <a:fillRef idx="1">
            <a:schemeClr val="accent1"/>
          </a:fillRef>
          <a:effectRef idx="0">
            <a:schemeClr val="accent1"/>
          </a:effectRef>
          <a:fontRef idx="minor">
            <a:schemeClr val="lt1"/>
          </a:fontRef>
        </p:style>
        <p:txBody>
          <a:bodyPr lIns="68501" tIns="34256" rIns="68501" bIns="34256" rtlCol="0" anchor="ctr"/>
          <a:lstStyle/>
          <a:p>
            <a:pPr defTabSz="685578" fontAlgn="auto">
              <a:lnSpc>
                <a:spcPct val="95000"/>
              </a:lnSpc>
              <a:spcBef>
                <a:spcPct val="20000"/>
              </a:spcBef>
              <a:spcAft>
                <a:spcPct val="20000"/>
              </a:spcAft>
              <a:buClr>
                <a:srgbClr val="0F3277"/>
              </a:buClr>
              <a:buSzPct val="115000"/>
            </a:pPr>
            <a:endParaRPr lang="en-US" sz="1400" b="0" dirty="0">
              <a:solidFill>
                <a:srgbClr val="093B37"/>
              </a:solidFill>
            </a:endParaRPr>
          </a:p>
        </p:txBody>
      </p:sp>
      <p:sp>
        <p:nvSpPr>
          <p:cNvPr id="3" name="Tijdelijke aanduiding voor tekst 2"/>
          <p:cNvSpPr>
            <a:spLocks noGrp="1"/>
          </p:cNvSpPr>
          <p:nvPr>
            <p:ph type="body" sz="quarter" idx="10" hasCustomPrompt="1"/>
          </p:nvPr>
        </p:nvSpPr>
        <p:spPr>
          <a:xfrm>
            <a:off x="0" y="1495440"/>
            <a:ext cx="9144000" cy="859631"/>
          </a:xfrm>
          <a:prstGeom prst="rect">
            <a:avLst/>
          </a:prstGeom>
        </p:spPr>
        <p:txBody>
          <a:bodyPr lIns="38567" tIns="19286" rIns="38567" bIns="19286"/>
          <a:lstStyle>
            <a:lvl1pPr marL="0" indent="0" algn="ctr">
              <a:buNone/>
              <a:defRPr sz="7200" b="1">
                <a:solidFill>
                  <a:schemeClr val="bg1"/>
                </a:solidFill>
                <a:latin typeface="Verdana"/>
                <a:cs typeface="Verdana"/>
              </a:defRPr>
            </a:lvl1pPr>
          </a:lstStyle>
          <a:p>
            <a:pPr lvl="0"/>
            <a:r>
              <a:rPr lang="nl-NL" dirty="0"/>
              <a:t>TEXT</a:t>
            </a:r>
          </a:p>
        </p:txBody>
      </p:sp>
      <p:sp>
        <p:nvSpPr>
          <p:cNvPr id="7" name="Tijdelijke aanduiding voor tekst 6"/>
          <p:cNvSpPr>
            <a:spLocks noGrp="1"/>
          </p:cNvSpPr>
          <p:nvPr>
            <p:ph type="body" sz="quarter" idx="11" hasCustomPrompt="1"/>
          </p:nvPr>
        </p:nvSpPr>
        <p:spPr>
          <a:xfrm>
            <a:off x="0" y="2355056"/>
            <a:ext cx="9144000" cy="742950"/>
          </a:xfrm>
          <a:prstGeom prst="rect">
            <a:avLst/>
          </a:prstGeom>
        </p:spPr>
        <p:txBody>
          <a:bodyPr lIns="38567" tIns="19286" rIns="38567" bIns="19286"/>
          <a:lstStyle>
            <a:lvl1pPr marL="0" indent="0" algn="ctr">
              <a:buNone/>
              <a:defRPr sz="2700" b="1">
                <a:solidFill>
                  <a:srgbClr val="0F5494"/>
                </a:solidFill>
                <a:latin typeface="Verdana"/>
                <a:cs typeface="Verdana"/>
              </a:defRPr>
            </a:lvl1pPr>
          </a:lstStyle>
          <a:p>
            <a:pPr lvl="0"/>
            <a:r>
              <a:rPr lang="nl-NL" dirty="0" err="1"/>
              <a:t>Heading</a:t>
            </a:r>
            <a:endParaRPr lang="nl-NL" dirty="0"/>
          </a:p>
        </p:txBody>
      </p:sp>
    </p:spTree>
    <p:extLst>
      <p:ext uri="{BB962C8B-B14F-4D97-AF65-F5344CB8AC3E}">
        <p14:creationId xmlns:p14="http://schemas.microsoft.com/office/powerpoint/2010/main" val="2429567121"/>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Interesting numbers slide">
    <p:spTree>
      <p:nvGrpSpPr>
        <p:cNvPr id="1" name=""/>
        <p:cNvGrpSpPr/>
        <p:nvPr/>
      </p:nvGrpSpPr>
      <p:grpSpPr>
        <a:xfrm>
          <a:off x="0" y="0"/>
          <a:ext cx="0" cy="0"/>
          <a:chOff x="0" y="0"/>
          <a:chExt cx="0" cy="0"/>
        </a:xfrm>
      </p:grpSpPr>
      <p:sp>
        <p:nvSpPr>
          <p:cNvPr id="17" name="Rechthoek 16"/>
          <p:cNvSpPr/>
          <p:nvPr userDrawn="1"/>
        </p:nvSpPr>
        <p:spPr>
          <a:xfrm>
            <a:off x="0" y="15"/>
            <a:ext cx="9144000" cy="4492229"/>
          </a:xfrm>
          <a:prstGeom prst="rect">
            <a:avLst/>
          </a:prstGeom>
          <a:solidFill>
            <a:srgbClr val="0F5494"/>
          </a:solidFill>
          <a:ln>
            <a:noFill/>
          </a:ln>
        </p:spPr>
        <p:style>
          <a:lnRef idx="2">
            <a:schemeClr val="accent1">
              <a:shade val="50000"/>
            </a:schemeClr>
          </a:lnRef>
          <a:fillRef idx="1">
            <a:schemeClr val="accent1"/>
          </a:fillRef>
          <a:effectRef idx="0">
            <a:schemeClr val="accent1"/>
          </a:effectRef>
          <a:fontRef idx="minor">
            <a:schemeClr val="lt1"/>
          </a:fontRef>
        </p:style>
        <p:txBody>
          <a:bodyPr lIns="68562" tIns="34286" rIns="68562" bIns="34286" rtlCol="0" anchor="ctr"/>
          <a:lstStyle/>
          <a:p>
            <a:pPr algn="ctr" defTabSz="685578" fontAlgn="auto">
              <a:spcBef>
                <a:spcPts val="0"/>
              </a:spcBef>
              <a:spcAft>
                <a:spcPts val="0"/>
              </a:spcAft>
            </a:pPr>
            <a:endParaRPr lang="nl-NL" sz="1400" b="0" dirty="0">
              <a:solidFill>
                <a:srgbClr val="053081"/>
              </a:solidFill>
              <a:latin typeface="Verdana Standaard" charset="0"/>
            </a:endParaRPr>
          </a:p>
        </p:txBody>
      </p:sp>
      <p:sp>
        <p:nvSpPr>
          <p:cNvPr id="11" name="Tijdelijke aanduiding voor tekst 10"/>
          <p:cNvSpPr>
            <a:spLocks noGrp="1"/>
          </p:cNvSpPr>
          <p:nvPr>
            <p:ph type="body" sz="quarter" idx="11" hasCustomPrompt="1"/>
          </p:nvPr>
        </p:nvSpPr>
        <p:spPr>
          <a:xfrm>
            <a:off x="485787" y="73102"/>
            <a:ext cx="5810251" cy="1029890"/>
          </a:xfrm>
          <a:prstGeom prst="rect">
            <a:avLst/>
          </a:prstGeom>
        </p:spPr>
        <p:txBody>
          <a:bodyPr lIns="38567" tIns="19286" rIns="38567" bIns="19286"/>
          <a:lstStyle>
            <a:lvl1pPr marL="0" indent="0">
              <a:lnSpc>
                <a:spcPct val="100000"/>
              </a:lnSpc>
              <a:buFontTx/>
              <a:buNone/>
              <a:defRPr sz="7200" b="1" baseline="0">
                <a:solidFill>
                  <a:schemeClr val="bg1"/>
                </a:solidFill>
                <a:latin typeface="Verdana"/>
                <a:cs typeface="Verdana"/>
              </a:defRPr>
            </a:lvl1pPr>
            <a:lvl2pPr marL="342785" indent="0">
              <a:lnSpc>
                <a:spcPct val="100000"/>
              </a:lnSpc>
              <a:buFontTx/>
              <a:buNone/>
              <a:defRPr>
                <a:solidFill>
                  <a:schemeClr val="bg1"/>
                </a:solidFill>
              </a:defRPr>
            </a:lvl2pPr>
            <a:lvl3pPr marL="685578" indent="0">
              <a:buFontTx/>
              <a:buNone/>
              <a:defRPr/>
            </a:lvl3pPr>
            <a:lvl4pPr marL="1028366" indent="0">
              <a:buFontTx/>
              <a:buNone/>
              <a:defRPr/>
            </a:lvl4pPr>
            <a:lvl5pPr marL="1371156" indent="0">
              <a:buFontTx/>
              <a:buNone/>
              <a:defRPr/>
            </a:lvl5pPr>
          </a:lstStyle>
          <a:p>
            <a:pPr lvl="0"/>
            <a:r>
              <a:rPr lang="nl-NL" dirty="0"/>
              <a:t>00%</a:t>
            </a:r>
          </a:p>
        </p:txBody>
      </p:sp>
      <p:sp>
        <p:nvSpPr>
          <p:cNvPr id="13" name="Tijdelijke aanduiding voor tekst 12"/>
          <p:cNvSpPr>
            <a:spLocks noGrp="1"/>
          </p:cNvSpPr>
          <p:nvPr>
            <p:ph type="body" sz="quarter" idx="12" hasCustomPrompt="1"/>
          </p:nvPr>
        </p:nvSpPr>
        <p:spPr>
          <a:xfrm>
            <a:off x="485787" y="1143479"/>
            <a:ext cx="5810251" cy="366713"/>
          </a:xfrm>
          <a:prstGeom prst="rect">
            <a:avLst/>
          </a:prstGeom>
        </p:spPr>
        <p:txBody>
          <a:bodyPr lIns="38567" tIns="19286" rIns="38567" bIns="19286"/>
          <a:lstStyle>
            <a:lvl1pPr marL="0" indent="0">
              <a:buFontTx/>
              <a:buNone/>
              <a:defRPr sz="1400">
                <a:solidFill>
                  <a:schemeClr val="bg1"/>
                </a:solidFill>
                <a:latin typeface="Verdana"/>
                <a:cs typeface="Verdana"/>
              </a:defRPr>
            </a:lvl1pPr>
            <a:lvl2pPr marL="342785" indent="0">
              <a:buFontTx/>
              <a:buNone/>
              <a:defRPr/>
            </a:lvl2pPr>
            <a:lvl3pPr marL="685578" indent="0">
              <a:buFontTx/>
              <a:buNone/>
              <a:defRPr/>
            </a:lvl3pPr>
            <a:lvl4pPr marL="1028366" indent="0">
              <a:buFontTx/>
              <a:buNone/>
              <a:defRPr/>
            </a:lvl4pPr>
            <a:lvl5pPr marL="1371156" indent="0">
              <a:buFontTx/>
              <a:buNone/>
              <a:defRPr/>
            </a:lvl5pPr>
          </a:lstStyle>
          <a:p>
            <a:pPr lvl="0"/>
            <a:r>
              <a:rPr lang="nl-NL" dirty="0" err="1"/>
              <a:t>Text</a:t>
            </a:r>
            <a:r>
              <a:rPr lang="mr-IN" dirty="0"/>
              <a:t>…</a:t>
            </a:r>
            <a:endParaRPr lang="nl-NL" dirty="0"/>
          </a:p>
        </p:txBody>
      </p:sp>
      <p:sp>
        <p:nvSpPr>
          <p:cNvPr id="25" name="Tijdelijke aanduiding voor tekst 10"/>
          <p:cNvSpPr>
            <a:spLocks noGrp="1"/>
          </p:cNvSpPr>
          <p:nvPr>
            <p:ph type="body" sz="quarter" idx="13" hasCustomPrompt="1"/>
          </p:nvPr>
        </p:nvSpPr>
        <p:spPr>
          <a:xfrm>
            <a:off x="485787" y="1520902"/>
            <a:ext cx="5810251" cy="1029890"/>
          </a:xfrm>
          <a:prstGeom prst="rect">
            <a:avLst/>
          </a:prstGeom>
        </p:spPr>
        <p:txBody>
          <a:bodyPr lIns="38567" tIns="19286" rIns="38567" bIns="19286"/>
          <a:lstStyle>
            <a:lvl1pPr marL="0" indent="0">
              <a:lnSpc>
                <a:spcPct val="100000"/>
              </a:lnSpc>
              <a:buFontTx/>
              <a:buNone/>
              <a:defRPr sz="7200" b="1" baseline="0">
                <a:solidFill>
                  <a:schemeClr val="bg1"/>
                </a:solidFill>
                <a:latin typeface="Verdana"/>
                <a:cs typeface="Verdana"/>
              </a:defRPr>
            </a:lvl1pPr>
            <a:lvl2pPr marL="342785" indent="0">
              <a:lnSpc>
                <a:spcPct val="100000"/>
              </a:lnSpc>
              <a:buFontTx/>
              <a:buNone/>
              <a:defRPr>
                <a:solidFill>
                  <a:schemeClr val="bg1"/>
                </a:solidFill>
              </a:defRPr>
            </a:lvl2pPr>
            <a:lvl3pPr marL="685578" indent="0">
              <a:buFontTx/>
              <a:buNone/>
              <a:defRPr/>
            </a:lvl3pPr>
            <a:lvl4pPr marL="1028366" indent="0">
              <a:buFontTx/>
              <a:buNone/>
              <a:defRPr/>
            </a:lvl4pPr>
            <a:lvl5pPr marL="1371156" indent="0">
              <a:buFontTx/>
              <a:buNone/>
              <a:defRPr/>
            </a:lvl5pPr>
          </a:lstStyle>
          <a:p>
            <a:pPr lvl="0"/>
            <a:r>
              <a:rPr lang="nl-NL" dirty="0"/>
              <a:t>00%</a:t>
            </a:r>
          </a:p>
        </p:txBody>
      </p:sp>
      <p:sp>
        <p:nvSpPr>
          <p:cNvPr id="26" name="Tijdelijke aanduiding voor tekst 12"/>
          <p:cNvSpPr>
            <a:spLocks noGrp="1"/>
          </p:cNvSpPr>
          <p:nvPr>
            <p:ph type="body" sz="quarter" idx="14" hasCustomPrompt="1"/>
          </p:nvPr>
        </p:nvSpPr>
        <p:spPr>
          <a:xfrm>
            <a:off x="485787" y="2591268"/>
            <a:ext cx="5810251" cy="366713"/>
          </a:xfrm>
          <a:prstGeom prst="rect">
            <a:avLst/>
          </a:prstGeom>
        </p:spPr>
        <p:txBody>
          <a:bodyPr lIns="38567" tIns="19286" rIns="38567" bIns="19286"/>
          <a:lstStyle>
            <a:lvl1pPr marL="0" indent="0">
              <a:buFontTx/>
              <a:buNone/>
              <a:defRPr sz="1400">
                <a:solidFill>
                  <a:schemeClr val="bg1"/>
                </a:solidFill>
                <a:latin typeface="Verdana"/>
                <a:cs typeface="Verdana"/>
              </a:defRPr>
            </a:lvl1pPr>
            <a:lvl2pPr marL="342785" indent="0">
              <a:buFontTx/>
              <a:buNone/>
              <a:defRPr/>
            </a:lvl2pPr>
            <a:lvl3pPr marL="685578" indent="0">
              <a:buFontTx/>
              <a:buNone/>
              <a:defRPr/>
            </a:lvl3pPr>
            <a:lvl4pPr marL="1028366" indent="0">
              <a:buFontTx/>
              <a:buNone/>
              <a:defRPr/>
            </a:lvl4pPr>
            <a:lvl5pPr marL="1371156" indent="0">
              <a:buFontTx/>
              <a:buNone/>
              <a:defRPr/>
            </a:lvl5pPr>
          </a:lstStyle>
          <a:p>
            <a:pPr lvl="0"/>
            <a:r>
              <a:rPr lang="nl-NL" dirty="0" err="1"/>
              <a:t>Text</a:t>
            </a:r>
            <a:r>
              <a:rPr lang="mr-IN" dirty="0"/>
              <a:t>…</a:t>
            </a:r>
            <a:endParaRPr lang="nl-NL" dirty="0"/>
          </a:p>
        </p:txBody>
      </p:sp>
      <p:sp>
        <p:nvSpPr>
          <p:cNvPr id="27" name="Tijdelijke aanduiding voor tekst 10"/>
          <p:cNvSpPr>
            <a:spLocks noGrp="1"/>
          </p:cNvSpPr>
          <p:nvPr>
            <p:ph type="body" sz="quarter" idx="15" hasCustomPrompt="1"/>
          </p:nvPr>
        </p:nvSpPr>
        <p:spPr>
          <a:xfrm>
            <a:off x="485787" y="2981881"/>
            <a:ext cx="5810251" cy="851149"/>
          </a:xfrm>
          <a:prstGeom prst="rect">
            <a:avLst/>
          </a:prstGeom>
        </p:spPr>
        <p:txBody>
          <a:bodyPr lIns="38567" tIns="19286" rIns="38567" bIns="19286" anchor="t"/>
          <a:lstStyle>
            <a:lvl1pPr marL="0" indent="0">
              <a:lnSpc>
                <a:spcPct val="100000"/>
              </a:lnSpc>
              <a:buFontTx/>
              <a:buNone/>
              <a:defRPr sz="7200" b="1" baseline="0">
                <a:solidFill>
                  <a:schemeClr val="bg1"/>
                </a:solidFill>
                <a:latin typeface="Verdana"/>
                <a:cs typeface="Verdana"/>
              </a:defRPr>
            </a:lvl1pPr>
            <a:lvl2pPr marL="342785" indent="0">
              <a:lnSpc>
                <a:spcPct val="100000"/>
              </a:lnSpc>
              <a:buFontTx/>
              <a:buNone/>
              <a:defRPr>
                <a:solidFill>
                  <a:schemeClr val="bg1"/>
                </a:solidFill>
              </a:defRPr>
            </a:lvl2pPr>
            <a:lvl3pPr marL="685578" indent="0">
              <a:buFontTx/>
              <a:buNone/>
              <a:defRPr/>
            </a:lvl3pPr>
            <a:lvl4pPr marL="1028366" indent="0">
              <a:buFontTx/>
              <a:buNone/>
              <a:defRPr/>
            </a:lvl4pPr>
            <a:lvl5pPr marL="1371156" indent="0">
              <a:buFontTx/>
              <a:buNone/>
              <a:defRPr/>
            </a:lvl5pPr>
          </a:lstStyle>
          <a:p>
            <a:pPr lvl="0"/>
            <a:r>
              <a:rPr lang="nl-NL" dirty="0"/>
              <a:t>00%</a:t>
            </a:r>
          </a:p>
        </p:txBody>
      </p:sp>
      <p:sp>
        <p:nvSpPr>
          <p:cNvPr id="28" name="Tijdelijke aanduiding voor tekst 12"/>
          <p:cNvSpPr>
            <a:spLocks noGrp="1"/>
          </p:cNvSpPr>
          <p:nvPr>
            <p:ph type="body" sz="quarter" idx="16" hasCustomPrompt="1"/>
          </p:nvPr>
        </p:nvSpPr>
        <p:spPr>
          <a:xfrm>
            <a:off x="485787" y="3994696"/>
            <a:ext cx="5810251" cy="303068"/>
          </a:xfrm>
          <a:prstGeom prst="rect">
            <a:avLst/>
          </a:prstGeom>
        </p:spPr>
        <p:txBody>
          <a:bodyPr lIns="38567" tIns="19286" rIns="38567" bIns="19286"/>
          <a:lstStyle>
            <a:lvl1pPr marL="0" indent="0">
              <a:buFontTx/>
              <a:buNone/>
              <a:defRPr sz="1400">
                <a:solidFill>
                  <a:schemeClr val="bg1"/>
                </a:solidFill>
                <a:latin typeface="Verdana "/>
                <a:cs typeface="Verdana "/>
              </a:defRPr>
            </a:lvl1pPr>
            <a:lvl2pPr marL="342785" indent="0">
              <a:buFontTx/>
              <a:buNone/>
              <a:defRPr/>
            </a:lvl2pPr>
            <a:lvl3pPr marL="685578" indent="0">
              <a:buFontTx/>
              <a:buNone/>
              <a:defRPr/>
            </a:lvl3pPr>
            <a:lvl4pPr marL="1028366" indent="0">
              <a:buFontTx/>
              <a:buNone/>
              <a:defRPr/>
            </a:lvl4pPr>
            <a:lvl5pPr marL="1371156" indent="0">
              <a:buFontTx/>
              <a:buNone/>
              <a:defRPr/>
            </a:lvl5pPr>
          </a:lstStyle>
          <a:p>
            <a:pPr lvl="0"/>
            <a:r>
              <a:rPr lang="nl-NL" dirty="0" err="1"/>
              <a:t>Text</a:t>
            </a:r>
            <a:r>
              <a:rPr lang="mr-IN" dirty="0"/>
              <a:t>…</a:t>
            </a:r>
            <a:endParaRPr lang="nl-NL" dirty="0"/>
          </a:p>
        </p:txBody>
      </p:sp>
    </p:spTree>
    <p:extLst>
      <p:ext uri="{BB962C8B-B14F-4D97-AF65-F5344CB8AC3E}">
        <p14:creationId xmlns:p14="http://schemas.microsoft.com/office/powerpoint/2010/main" val="2538762126"/>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Thank you and questions slide">
    <p:spTree>
      <p:nvGrpSpPr>
        <p:cNvPr id="1" name=""/>
        <p:cNvGrpSpPr/>
        <p:nvPr/>
      </p:nvGrpSpPr>
      <p:grpSpPr>
        <a:xfrm>
          <a:off x="0" y="0"/>
          <a:ext cx="0" cy="0"/>
          <a:chOff x="0" y="0"/>
          <a:chExt cx="0" cy="0"/>
        </a:xfrm>
      </p:grpSpPr>
      <p:sp>
        <p:nvSpPr>
          <p:cNvPr id="5" name="Rechthoek 2"/>
          <p:cNvSpPr/>
          <p:nvPr userDrawn="1"/>
        </p:nvSpPr>
        <p:spPr>
          <a:xfrm>
            <a:off x="1" y="7"/>
            <a:ext cx="9144000" cy="2336006"/>
          </a:xfrm>
          <a:prstGeom prst="rect">
            <a:avLst/>
          </a:prstGeom>
          <a:solidFill>
            <a:srgbClr val="0F5494"/>
          </a:solidFill>
          <a:ln>
            <a:noFill/>
          </a:ln>
        </p:spPr>
        <p:style>
          <a:lnRef idx="2">
            <a:schemeClr val="accent1">
              <a:shade val="50000"/>
            </a:schemeClr>
          </a:lnRef>
          <a:fillRef idx="1">
            <a:schemeClr val="accent1"/>
          </a:fillRef>
          <a:effectRef idx="0">
            <a:schemeClr val="accent1"/>
          </a:effectRef>
          <a:fontRef idx="minor">
            <a:schemeClr val="lt1"/>
          </a:fontRef>
        </p:style>
        <p:txBody>
          <a:bodyPr lIns="68501" tIns="34256" rIns="68501" bIns="34256" rtlCol="0" anchor="ctr"/>
          <a:lstStyle/>
          <a:p>
            <a:pPr defTabSz="685578" fontAlgn="auto">
              <a:lnSpc>
                <a:spcPct val="95000"/>
              </a:lnSpc>
              <a:spcBef>
                <a:spcPct val="20000"/>
              </a:spcBef>
              <a:spcAft>
                <a:spcPct val="20000"/>
              </a:spcAft>
              <a:buClr>
                <a:srgbClr val="0F3277"/>
              </a:buClr>
              <a:buSzPct val="115000"/>
            </a:pPr>
            <a:endParaRPr lang="en-US" sz="1400" b="0" dirty="0">
              <a:solidFill>
                <a:srgbClr val="093B37"/>
              </a:solidFill>
              <a:latin typeface="Verdana Standaard" charset="0"/>
            </a:endParaRPr>
          </a:p>
        </p:txBody>
      </p:sp>
      <p:pic>
        <p:nvPicPr>
          <p:cNvPr id="8" name="Shape 296" descr="photo-1434030216411-0b793f4b4173.jpg"/>
          <p:cNvPicPr preferRelativeResize="0"/>
          <p:nvPr userDrawn="1"/>
        </p:nvPicPr>
        <p:blipFill>
          <a:blip r:embed="rId2" cstate="print">
            <a:alphaModFix/>
            <a:extLst>
              <a:ext uri="{28A0092B-C50C-407E-A947-70E740481C1C}">
                <a14:useLocalDpi xmlns:a14="http://schemas.microsoft.com/office/drawing/2010/main" val="0"/>
              </a:ext>
            </a:extLst>
          </a:blip>
          <a:stretch>
            <a:fillRect/>
          </a:stretch>
        </p:blipFill>
        <p:spPr>
          <a:xfrm>
            <a:off x="525026" y="1804781"/>
            <a:ext cx="1045349" cy="1045349"/>
          </a:xfrm>
          <a:prstGeom prst="ellipse">
            <a:avLst/>
          </a:prstGeom>
          <a:noFill/>
          <a:ln>
            <a:noFill/>
          </a:ln>
        </p:spPr>
      </p:pic>
      <p:sp>
        <p:nvSpPr>
          <p:cNvPr id="3" name="Tijdelijke aanduiding voor tekst 2"/>
          <p:cNvSpPr>
            <a:spLocks noGrp="1"/>
          </p:cNvSpPr>
          <p:nvPr>
            <p:ph type="body" sz="quarter" idx="10" hasCustomPrompt="1"/>
          </p:nvPr>
        </p:nvSpPr>
        <p:spPr>
          <a:xfrm>
            <a:off x="1814516" y="1490359"/>
            <a:ext cx="6772275" cy="1033772"/>
          </a:xfrm>
          <a:prstGeom prst="rect">
            <a:avLst/>
          </a:prstGeom>
        </p:spPr>
        <p:txBody>
          <a:bodyPr lIns="38567" tIns="19286" rIns="38567" bIns="19286"/>
          <a:lstStyle>
            <a:lvl1pPr marL="0" indent="0">
              <a:buNone/>
              <a:defRPr sz="7200" b="1">
                <a:solidFill>
                  <a:schemeClr val="bg1"/>
                </a:solidFill>
              </a:defRPr>
            </a:lvl1pPr>
          </a:lstStyle>
          <a:p>
            <a:pPr lvl="0"/>
            <a:r>
              <a:rPr lang="nl-NL" dirty="0" err="1"/>
              <a:t>Thanks</a:t>
            </a:r>
            <a:endParaRPr lang="nl-NL" dirty="0"/>
          </a:p>
        </p:txBody>
      </p:sp>
    </p:spTree>
    <p:extLst>
      <p:ext uri="{BB962C8B-B14F-4D97-AF65-F5344CB8AC3E}">
        <p14:creationId xmlns:p14="http://schemas.microsoft.com/office/powerpoint/2010/main" val="3325524514"/>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a:xfrm>
            <a:off x="1062283" y="376194"/>
            <a:ext cx="1809115" cy="1041400"/>
          </a:xfrm>
          <a:prstGeom prst="rect">
            <a:avLst/>
          </a:prstGeom>
        </p:spPr>
        <p:txBody>
          <a:bodyPr lIns="0" tIns="0" rIns="0" bIns="0"/>
          <a:lstStyle>
            <a:lvl1pPr>
              <a:defRPr sz="2500" b="0" i="0">
                <a:solidFill>
                  <a:schemeClr val="bg1"/>
                </a:solidFill>
                <a:latin typeface="EC Square Sans Pro"/>
                <a:cs typeface="EC Square Sans Pro"/>
              </a:defRPr>
            </a:lvl1pPr>
          </a:lstStyle>
          <a:p>
            <a:endParaRPr/>
          </a:p>
        </p:txBody>
      </p:sp>
      <p:sp>
        <p:nvSpPr>
          <p:cNvPr id="3" name="Holder 3"/>
          <p:cNvSpPr>
            <a:spLocks noGrp="1"/>
          </p:cNvSpPr>
          <p:nvPr>
            <p:ph type="body" idx="1"/>
          </p:nvPr>
        </p:nvSpPr>
        <p:spPr>
          <a:xfrm>
            <a:off x="457200" y="1183005"/>
            <a:ext cx="8229600" cy="3394710"/>
          </a:xfrm>
          <a:prstGeom prst="rect">
            <a:avLst/>
          </a:prstGeom>
        </p:spPr>
        <p:txBody>
          <a:bodyPr lIns="0" tIns="0" rIns="0" bIns="0"/>
          <a:lstStyle>
            <a:lvl1pPr>
              <a:defRPr/>
            </a:lvl1pPr>
          </a:lstStyle>
          <a:p>
            <a:endParaRPr/>
          </a:p>
        </p:txBody>
      </p:sp>
      <p:sp>
        <p:nvSpPr>
          <p:cNvPr id="4" name="Holder 4"/>
          <p:cNvSpPr>
            <a:spLocks noGrp="1"/>
          </p:cNvSpPr>
          <p:nvPr>
            <p:ph type="ftr" sz="quarter" idx="5"/>
          </p:nvPr>
        </p:nvSpPr>
        <p:spPr>
          <a:xfrm>
            <a:off x="3108960" y="4783457"/>
            <a:ext cx="2926080" cy="257175"/>
          </a:xfrm>
          <a:prstGeom prst="rect">
            <a:avLst/>
          </a:prstGeom>
        </p:spPr>
        <p:txBody>
          <a:bodyPr lIns="0" tIns="0" rIns="0" bIns="0"/>
          <a:lstStyle>
            <a:lvl1pPr algn="ctr">
              <a:defRPr>
                <a:solidFill>
                  <a:schemeClr val="tx1">
                    <a:tint val="75000"/>
                  </a:schemeClr>
                </a:solidFill>
              </a:defRPr>
            </a:lvl1pPr>
          </a:lstStyle>
          <a:p>
            <a:pPr defTabSz="685630" fontAlgn="auto">
              <a:spcBef>
                <a:spcPts val="0"/>
              </a:spcBef>
              <a:spcAft>
                <a:spcPts val="0"/>
              </a:spcAft>
            </a:pPr>
            <a:endParaRPr lang="en-GB" sz="1400" b="0">
              <a:solidFill>
                <a:prstClr val="black">
                  <a:tint val="75000"/>
                </a:prstClr>
              </a:solidFill>
              <a:latin typeface="Times New Roman"/>
            </a:endParaRPr>
          </a:p>
        </p:txBody>
      </p:sp>
      <p:sp>
        <p:nvSpPr>
          <p:cNvPr id="5" name="Holder 5"/>
          <p:cNvSpPr>
            <a:spLocks noGrp="1"/>
          </p:cNvSpPr>
          <p:nvPr>
            <p:ph type="dt" sz="half" idx="6"/>
          </p:nvPr>
        </p:nvSpPr>
        <p:spPr>
          <a:xfrm>
            <a:off x="457200" y="4783457"/>
            <a:ext cx="2103120" cy="257175"/>
          </a:xfrm>
          <a:prstGeom prst="rect">
            <a:avLst/>
          </a:prstGeom>
        </p:spPr>
        <p:txBody>
          <a:bodyPr lIns="0" tIns="0" rIns="0" bIns="0"/>
          <a:lstStyle>
            <a:lvl1pPr algn="l">
              <a:defRPr>
                <a:solidFill>
                  <a:schemeClr val="tx1">
                    <a:tint val="75000"/>
                  </a:schemeClr>
                </a:solidFill>
              </a:defRPr>
            </a:lvl1pPr>
          </a:lstStyle>
          <a:p>
            <a:pPr defTabSz="685630" fontAlgn="auto">
              <a:spcBef>
                <a:spcPts val="0"/>
              </a:spcBef>
              <a:spcAft>
                <a:spcPts val="0"/>
              </a:spcAft>
            </a:pPr>
            <a:fld id="{1D8BD707-D9CF-40AE-B4C6-C98DA3205C09}" type="datetimeFigureOut">
              <a:rPr lang="en-US" sz="1400" b="0" smtClean="0">
                <a:solidFill>
                  <a:prstClr val="black">
                    <a:tint val="75000"/>
                  </a:prstClr>
                </a:solidFill>
                <a:latin typeface="Times New Roman"/>
              </a:rPr>
              <a:pPr defTabSz="685630" fontAlgn="auto">
                <a:spcBef>
                  <a:spcPts val="0"/>
                </a:spcBef>
                <a:spcAft>
                  <a:spcPts val="0"/>
                </a:spcAft>
              </a:pPr>
              <a:t>1/30/2020</a:t>
            </a:fld>
            <a:endParaRPr lang="en-US" sz="1400" b="0">
              <a:solidFill>
                <a:prstClr val="black">
                  <a:tint val="75000"/>
                </a:prstClr>
              </a:solidFill>
              <a:latin typeface="Times New Roman"/>
            </a:endParaRPr>
          </a:p>
        </p:txBody>
      </p:sp>
      <p:sp>
        <p:nvSpPr>
          <p:cNvPr id="6" name="Holder 6"/>
          <p:cNvSpPr>
            <a:spLocks noGrp="1"/>
          </p:cNvSpPr>
          <p:nvPr>
            <p:ph type="sldNum" sz="quarter" idx="7"/>
          </p:nvPr>
        </p:nvSpPr>
        <p:spPr>
          <a:xfrm>
            <a:off x="6583680" y="4783457"/>
            <a:ext cx="2103120" cy="257175"/>
          </a:xfrm>
          <a:prstGeom prst="rect">
            <a:avLst/>
          </a:prstGeom>
        </p:spPr>
        <p:txBody>
          <a:bodyPr lIns="0" tIns="0" rIns="0" bIns="0"/>
          <a:lstStyle>
            <a:lvl1pPr algn="r">
              <a:defRPr>
                <a:solidFill>
                  <a:schemeClr val="tx1">
                    <a:tint val="75000"/>
                  </a:schemeClr>
                </a:solidFill>
              </a:defRPr>
            </a:lvl1pPr>
          </a:lstStyle>
          <a:p>
            <a:pPr defTabSz="685630" fontAlgn="auto">
              <a:spcBef>
                <a:spcPts val="0"/>
              </a:spcBef>
              <a:spcAft>
                <a:spcPts val="0"/>
              </a:spcAft>
            </a:pPr>
            <a:fld id="{B6F15528-21DE-4FAA-801E-634DDDAF4B2B}" type="slidenum">
              <a:rPr lang="en-GB" sz="1400" b="0" smtClean="0">
                <a:solidFill>
                  <a:prstClr val="black">
                    <a:tint val="75000"/>
                  </a:prstClr>
                </a:solidFill>
                <a:latin typeface="Times New Roman"/>
              </a:rPr>
              <a:pPr defTabSz="685630" fontAlgn="auto">
                <a:spcBef>
                  <a:spcPts val="0"/>
                </a:spcBef>
                <a:spcAft>
                  <a:spcPts val="0"/>
                </a:spcAft>
              </a:pPr>
              <a:t>‹#›</a:t>
            </a:fld>
            <a:endParaRPr lang="en-GB" sz="1400" b="0">
              <a:solidFill>
                <a:prstClr val="black">
                  <a:tint val="75000"/>
                </a:prstClr>
              </a:solidFill>
              <a:latin typeface="Times New Roman"/>
            </a:endParaRPr>
          </a:p>
        </p:txBody>
      </p:sp>
    </p:spTree>
    <p:extLst>
      <p:ext uri="{BB962C8B-B14F-4D97-AF65-F5344CB8AC3E}">
        <p14:creationId xmlns:p14="http://schemas.microsoft.com/office/powerpoint/2010/main" val="3475237174"/>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matchingName="Image with heading left slide">
  <p:cSld name="1_Image with heading left slide">
    <p:spTree>
      <p:nvGrpSpPr>
        <p:cNvPr id="1" name="Shape 92"/>
        <p:cNvGrpSpPr/>
        <p:nvPr/>
      </p:nvGrpSpPr>
      <p:grpSpPr>
        <a:xfrm>
          <a:off x="0" y="0"/>
          <a:ext cx="0" cy="0"/>
          <a:chOff x="0" y="0"/>
          <a:chExt cx="0" cy="0"/>
        </a:xfrm>
      </p:grpSpPr>
      <p:sp>
        <p:nvSpPr>
          <p:cNvPr id="94" name="Google Shape;94;p18"/>
          <p:cNvSpPr txBox="1">
            <a:spLocks noGrp="1"/>
          </p:cNvSpPr>
          <p:nvPr>
            <p:ph type="body" idx="1"/>
          </p:nvPr>
        </p:nvSpPr>
        <p:spPr>
          <a:xfrm>
            <a:off x="704852" y="419100"/>
            <a:ext cx="2420100" cy="1495350"/>
          </a:xfrm>
          <a:prstGeom prst="rect">
            <a:avLst/>
          </a:prstGeom>
          <a:noFill/>
          <a:ln>
            <a:noFill/>
          </a:ln>
        </p:spPr>
        <p:txBody>
          <a:bodyPr spcFirstLastPara="1" wrap="square" lIns="38568" tIns="19280" rIns="38568" bIns="19280" anchor="t" anchorCtr="0"/>
          <a:lstStyle>
            <a:lvl1pPr marL="342830" marR="0" lvl="0" indent="-171418" algn="l" rtl="0">
              <a:lnSpc>
                <a:spcPct val="100000"/>
              </a:lnSpc>
              <a:spcBef>
                <a:spcPts val="0"/>
              </a:spcBef>
              <a:spcAft>
                <a:spcPts val="0"/>
              </a:spcAft>
              <a:buClr>
                <a:schemeClr val="lt1"/>
              </a:buClr>
              <a:buSzPts val="3600"/>
              <a:buFont typeface="Arial"/>
              <a:buNone/>
              <a:defRPr sz="2700" b="0" i="0" u="none" strike="noStrike" cap="none">
                <a:solidFill>
                  <a:schemeClr val="lt1"/>
                </a:solidFill>
                <a:latin typeface="Verdana"/>
                <a:ea typeface="Verdana"/>
                <a:cs typeface="Verdana"/>
                <a:sym typeface="Verdana"/>
              </a:defRPr>
            </a:lvl1pPr>
            <a:lvl2pPr marL="685664" marR="0" lvl="1" indent="-171418" algn="l" rtl="0">
              <a:lnSpc>
                <a:spcPct val="100000"/>
              </a:lnSpc>
              <a:spcBef>
                <a:spcPts val="0"/>
              </a:spcBef>
              <a:spcAft>
                <a:spcPts val="0"/>
              </a:spcAft>
              <a:buClr>
                <a:srgbClr val="000000"/>
              </a:buClr>
              <a:buSzPts val="1400"/>
              <a:buFont typeface="Arial"/>
              <a:buNone/>
              <a:defRPr sz="1100" b="0" i="0" u="none" strike="noStrike" cap="none">
                <a:solidFill>
                  <a:srgbClr val="000000"/>
                </a:solidFill>
                <a:latin typeface="Arial"/>
                <a:ea typeface="Arial"/>
                <a:cs typeface="Arial"/>
                <a:sym typeface="Arial"/>
              </a:defRPr>
            </a:lvl2pPr>
            <a:lvl3pPr marL="1028496" marR="0" lvl="2" indent="-171418" algn="l" rtl="0">
              <a:lnSpc>
                <a:spcPct val="100000"/>
              </a:lnSpc>
              <a:spcBef>
                <a:spcPts val="0"/>
              </a:spcBef>
              <a:spcAft>
                <a:spcPts val="0"/>
              </a:spcAft>
              <a:buClr>
                <a:schemeClr val="lt1"/>
              </a:buClr>
              <a:buSzPts val="3600"/>
              <a:buFont typeface="Arial"/>
              <a:buNone/>
              <a:defRPr sz="2700" b="0" i="0" u="none" strike="noStrike" cap="none">
                <a:solidFill>
                  <a:schemeClr val="lt1"/>
                </a:solidFill>
                <a:latin typeface="Arial"/>
                <a:ea typeface="Arial"/>
                <a:cs typeface="Arial"/>
                <a:sym typeface="Arial"/>
              </a:defRPr>
            </a:lvl3pPr>
            <a:lvl4pPr marL="1371328" marR="0" lvl="3" indent="-171418" algn="l" rtl="0">
              <a:lnSpc>
                <a:spcPct val="100000"/>
              </a:lnSpc>
              <a:spcBef>
                <a:spcPts val="0"/>
              </a:spcBef>
              <a:spcAft>
                <a:spcPts val="0"/>
              </a:spcAft>
              <a:buClr>
                <a:srgbClr val="000000"/>
              </a:buClr>
              <a:buSzPts val="1400"/>
              <a:buFont typeface="Arial"/>
              <a:buNone/>
              <a:defRPr sz="1100" b="0" i="0" u="none" strike="noStrike" cap="none">
                <a:solidFill>
                  <a:srgbClr val="000000"/>
                </a:solidFill>
                <a:latin typeface="Arial"/>
                <a:ea typeface="Arial"/>
                <a:cs typeface="Arial"/>
                <a:sym typeface="Arial"/>
              </a:defRPr>
            </a:lvl4pPr>
            <a:lvl5pPr marL="1714163" marR="0" lvl="4" indent="-171418" algn="l" rtl="0">
              <a:lnSpc>
                <a:spcPct val="100000"/>
              </a:lnSpc>
              <a:spcBef>
                <a:spcPts val="0"/>
              </a:spcBef>
              <a:spcAft>
                <a:spcPts val="0"/>
              </a:spcAft>
              <a:buClr>
                <a:srgbClr val="000000"/>
              </a:buClr>
              <a:buSzPts val="1400"/>
              <a:buFont typeface="Arial"/>
              <a:buNone/>
              <a:defRPr sz="1100" b="0" i="0" u="none" strike="noStrike" cap="none">
                <a:solidFill>
                  <a:srgbClr val="000000"/>
                </a:solidFill>
                <a:latin typeface="Arial"/>
                <a:ea typeface="Arial"/>
                <a:cs typeface="Arial"/>
                <a:sym typeface="Arial"/>
              </a:defRPr>
            </a:lvl5pPr>
            <a:lvl6pPr marL="2056991" marR="0" lvl="5" indent="-171418" algn="l" rtl="0">
              <a:lnSpc>
                <a:spcPct val="100000"/>
              </a:lnSpc>
              <a:spcBef>
                <a:spcPts val="0"/>
              </a:spcBef>
              <a:spcAft>
                <a:spcPts val="0"/>
              </a:spcAft>
              <a:buClr>
                <a:srgbClr val="000000"/>
              </a:buClr>
              <a:buSzPts val="1400"/>
              <a:buFont typeface="Arial"/>
              <a:buNone/>
              <a:defRPr sz="1100" b="0" i="0" u="none" strike="noStrike" cap="none">
                <a:solidFill>
                  <a:srgbClr val="000000"/>
                </a:solidFill>
                <a:latin typeface="Arial"/>
                <a:ea typeface="Arial"/>
                <a:cs typeface="Arial"/>
                <a:sym typeface="Arial"/>
              </a:defRPr>
            </a:lvl6pPr>
            <a:lvl7pPr marL="2399820" marR="0" lvl="6" indent="-171418" algn="l" rtl="0">
              <a:lnSpc>
                <a:spcPct val="100000"/>
              </a:lnSpc>
              <a:spcBef>
                <a:spcPts val="0"/>
              </a:spcBef>
              <a:spcAft>
                <a:spcPts val="0"/>
              </a:spcAft>
              <a:buClr>
                <a:srgbClr val="000000"/>
              </a:buClr>
              <a:buSzPts val="1400"/>
              <a:buFont typeface="Arial"/>
              <a:buNone/>
              <a:defRPr sz="1100" b="0" i="0" u="none" strike="noStrike" cap="none">
                <a:solidFill>
                  <a:srgbClr val="000000"/>
                </a:solidFill>
                <a:latin typeface="Arial"/>
                <a:ea typeface="Arial"/>
                <a:cs typeface="Arial"/>
                <a:sym typeface="Arial"/>
              </a:defRPr>
            </a:lvl7pPr>
            <a:lvl8pPr marL="2742650" marR="0" lvl="7" indent="-171418" algn="l" rtl="0">
              <a:lnSpc>
                <a:spcPct val="100000"/>
              </a:lnSpc>
              <a:spcBef>
                <a:spcPts val="0"/>
              </a:spcBef>
              <a:spcAft>
                <a:spcPts val="0"/>
              </a:spcAft>
              <a:buClr>
                <a:srgbClr val="000000"/>
              </a:buClr>
              <a:buSzPts val="1400"/>
              <a:buFont typeface="Arial"/>
              <a:buNone/>
              <a:defRPr sz="1100" b="0" i="0" u="none" strike="noStrike" cap="none">
                <a:solidFill>
                  <a:srgbClr val="000000"/>
                </a:solidFill>
                <a:latin typeface="Arial"/>
                <a:ea typeface="Arial"/>
                <a:cs typeface="Arial"/>
                <a:sym typeface="Arial"/>
              </a:defRPr>
            </a:lvl8pPr>
            <a:lvl9pPr marL="3085484" marR="0" lvl="8" indent="-171418" algn="l" rtl="0">
              <a:lnSpc>
                <a:spcPct val="100000"/>
              </a:lnSpc>
              <a:spcBef>
                <a:spcPts val="0"/>
              </a:spcBef>
              <a:spcAft>
                <a:spcPts val="0"/>
              </a:spcAft>
              <a:buClr>
                <a:srgbClr val="000000"/>
              </a:buClr>
              <a:buSzPts val="1400"/>
              <a:buFont typeface="Arial"/>
              <a:buNone/>
              <a:defRPr sz="1100" b="0" i="0" u="none" strike="noStrike" cap="none">
                <a:solidFill>
                  <a:srgbClr val="000000"/>
                </a:solidFill>
                <a:latin typeface="Arial"/>
                <a:ea typeface="Arial"/>
                <a:cs typeface="Arial"/>
                <a:sym typeface="Arial"/>
              </a:defRPr>
            </a:lvl9pPr>
          </a:lstStyle>
          <a:p>
            <a:endParaRPr/>
          </a:p>
        </p:txBody>
      </p:sp>
      <p:sp>
        <p:nvSpPr>
          <p:cNvPr id="95" name="Google Shape;95;p18"/>
          <p:cNvSpPr>
            <a:spLocks noGrp="1"/>
          </p:cNvSpPr>
          <p:nvPr>
            <p:ph type="pic" idx="2"/>
          </p:nvPr>
        </p:nvSpPr>
        <p:spPr>
          <a:xfrm>
            <a:off x="3187304" y="2"/>
            <a:ext cx="5956650" cy="4492125"/>
          </a:xfrm>
          <a:prstGeom prst="rect">
            <a:avLst/>
          </a:prstGeom>
          <a:noFill/>
          <a:ln>
            <a:noFill/>
          </a:ln>
        </p:spPr>
        <p:txBody>
          <a:bodyPr spcFirstLastPara="1" wrap="square" lIns="38568" tIns="19280" rIns="38568" bIns="19280" anchor="ctr" anchorCtr="0"/>
          <a:lstStyle>
            <a:lvl1pPr marR="0" lvl="0" algn="ctr" rtl="0">
              <a:lnSpc>
                <a:spcPct val="100000"/>
              </a:lnSpc>
              <a:spcBef>
                <a:spcPts val="0"/>
              </a:spcBef>
              <a:spcAft>
                <a:spcPts val="0"/>
              </a:spcAft>
              <a:buClr>
                <a:srgbClr val="000000"/>
              </a:buClr>
              <a:buSzPts val="1867"/>
              <a:buFont typeface="Verdana"/>
              <a:buNone/>
              <a:defRPr sz="1400" b="0" i="0" u="none" strike="noStrike" cap="none">
                <a:solidFill>
                  <a:srgbClr val="000000"/>
                </a:solidFill>
                <a:latin typeface="Verdana"/>
                <a:ea typeface="Verdana"/>
                <a:cs typeface="Verdana"/>
                <a:sym typeface="Verdana"/>
              </a:defRPr>
            </a:lvl1pPr>
            <a:lvl2pPr marR="0" lvl="1" algn="l" rtl="0">
              <a:lnSpc>
                <a:spcPct val="100000"/>
              </a:lnSpc>
              <a:spcBef>
                <a:spcPts val="0"/>
              </a:spcBef>
              <a:spcAft>
                <a:spcPts val="0"/>
              </a:spcAft>
              <a:buClr>
                <a:srgbClr val="000000"/>
              </a:buClr>
              <a:buSzPts val="1400"/>
              <a:buFont typeface="Arial"/>
              <a:buNone/>
              <a:defRPr sz="11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1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1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1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1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1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1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100" b="0" i="0" u="none" strike="noStrike" cap="none">
                <a:solidFill>
                  <a:srgbClr val="000000"/>
                </a:solidFill>
                <a:latin typeface="Arial"/>
                <a:ea typeface="Arial"/>
                <a:cs typeface="Arial"/>
                <a:sym typeface="Arial"/>
              </a:defRPr>
            </a:lvl9pPr>
          </a:lstStyle>
          <a:p>
            <a:endParaRPr/>
          </a:p>
        </p:txBody>
      </p:sp>
    </p:spTree>
    <p:extLst>
      <p:ext uri="{BB962C8B-B14F-4D97-AF65-F5344CB8AC3E}">
        <p14:creationId xmlns:p14="http://schemas.microsoft.com/office/powerpoint/2010/main" val="291958136"/>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matchingName="10_Image with heading left slide">
  <p:cSld name="10_Image with heading left slide">
    <p:spTree>
      <p:nvGrpSpPr>
        <p:cNvPr id="1" name="Shape 159"/>
        <p:cNvGrpSpPr/>
        <p:nvPr/>
      </p:nvGrpSpPr>
      <p:grpSpPr>
        <a:xfrm>
          <a:off x="0" y="0"/>
          <a:ext cx="0" cy="0"/>
          <a:chOff x="0" y="0"/>
          <a:chExt cx="0" cy="0"/>
        </a:xfrm>
      </p:grpSpPr>
      <p:sp>
        <p:nvSpPr>
          <p:cNvPr id="160" name="Google Shape;160;p31"/>
          <p:cNvSpPr/>
          <p:nvPr/>
        </p:nvSpPr>
        <p:spPr>
          <a:xfrm>
            <a:off x="-7143" y="8"/>
            <a:ext cx="3132000" cy="4492229"/>
          </a:xfrm>
          <a:prstGeom prst="rect">
            <a:avLst/>
          </a:prstGeom>
          <a:solidFill>
            <a:srgbClr val="0F5494"/>
          </a:solidFill>
          <a:ln>
            <a:noFill/>
          </a:ln>
        </p:spPr>
        <p:txBody>
          <a:bodyPr spcFirstLastPara="1" wrap="square" lIns="68494" tIns="34256" rIns="68494" bIns="34256" anchor="ctr" anchorCtr="0">
            <a:noAutofit/>
          </a:bodyPr>
          <a:lstStyle/>
          <a:p>
            <a:pPr marL="0" marR="0" lvl="0" indent="0" algn="l" rtl="0">
              <a:lnSpc>
                <a:spcPct val="95000"/>
              </a:lnSpc>
              <a:spcBef>
                <a:spcPts val="0"/>
              </a:spcBef>
              <a:spcAft>
                <a:spcPts val="0"/>
              </a:spcAft>
              <a:buNone/>
            </a:pPr>
            <a:endParaRPr sz="1400">
              <a:solidFill>
                <a:srgbClr val="FFFFFF"/>
              </a:solidFill>
              <a:latin typeface="Arial"/>
              <a:ea typeface="Arial"/>
              <a:cs typeface="Arial"/>
              <a:sym typeface="Arial"/>
            </a:endParaRPr>
          </a:p>
        </p:txBody>
      </p:sp>
      <p:sp>
        <p:nvSpPr>
          <p:cNvPr id="161" name="Google Shape;161;p31"/>
          <p:cNvSpPr txBox="1">
            <a:spLocks noGrp="1"/>
          </p:cNvSpPr>
          <p:nvPr>
            <p:ph type="body" idx="1"/>
          </p:nvPr>
        </p:nvSpPr>
        <p:spPr>
          <a:xfrm>
            <a:off x="704852" y="419100"/>
            <a:ext cx="2420007" cy="1495426"/>
          </a:xfrm>
          <a:prstGeom prst="rect">
            <a:avLst/>
          </a:prstGeom>
          <a:noFill/>
          <a:ln>
            <a:noFill/>
          </a:ln>
        </p:spPr>
        <p:txBody>
          <a:bodyPr spcFirstLastPara="1" wrap="square" lIns="68550" tIns="34275" rIns="68550" bIns="34275" anchor="t" anchorCtr="0">
            <a:noAutofit/>
          </a:bodyPr>
          <a:lstStyle>
            <a:lvl1pPr marL="342900" marR="0" lvl="0" indent="-171450" algn="l" rtl="0">
              <a:lnSpc>
                <a:spcPct val="90000"/>
              </a:lnSpc>
              <a:spcBef>
                <a:spcPts val="750"/>
              </a:spcBef>
              <a:spcAft>
                <a:spcPts val="0"/>
              </a:spcAft>
              <a:buClr>
                <a:schemeClr val="lt1"/>
              </a:buClr>
              <a:buSzPts val="3600"/>
              <a:buFont typeface="Arial"/>
              <a:buNone/>
              <a:defRPr sz="2700" b="0" i="0" u="none" strike="noStrike" cap="none">
                <a:solidFill>
                  <a:schemeClr val="lt1"/>
                </a:solidFill>
                <a:latin typeface="Calibri"/>
                <a:ea typeface="Calibri"/>
                <a:cs typeface="Calibri"/>
                <a:sym typeface="Calibri"/>
              </a:defRPr>
            </a:lvl1pPr>
            <a:lvl2pPr marL="685800" marR="0" lvl="1" indent="-285750" algn="l" rtl="0">
              <a:lnSpc>
                <a:spcPct val="90000"/>
              </a:lnSpc>
              <a:spcBef>
                <a:spcPts val="375"/>
              </a:spcBef>
              <a:spcAft>
                <a:spcPts val="0"/>
              </a:spcAft>
              <a:buClr>
                <a:schemeClr val="dk1"/>
              </a:buClr>
              <a:buSzPts val="2400"/>
              <a:buFont typeface="Arial"/>
              <a:buChar char="•"/>
              <a:defRPr sz="1800" b="0" i="0" u="none" strike="noStrike" cap="none">
                <a:solidFill>
                  <a:schemeClr val="dk1"/>
                </a:solidFill>
                <a:latin typeface="Arial"/>
                <a:ea typeface="Arial"/>
                <a:cs typeface="Arial"/>
                <a:sym typeface="Arial"/>
              </a:defRPr>
            </a:lvl2pPr>
            <a:lvl3pPr marL="1028700" marR="0" lvl="2" indent="-171450" algn="l" rtl="0">
              <a:lnSpc>
                <a:spcPct val="90000"/>
              </a:lnSpc>
              <a:spcBef>
                <a:spcPts val="375"/>
              </a:spcBef>
              <a:spcAft>
                <a:spcPts val="0"/>
              </a:spcAft>
              <a:buClr>
                <a:schemeClr val="lt1"/>
              </a:buClr>
              <a:buSzPts val="3600"/>
              <a:buFont typeface="Arial"/>
              <a:buNone/>
              <a:defRPr sz="2700" b="0" i="0" u="none" strike="noStrike" cap="none">
                <a:solidFill>
                  <a:schemeClr val="lt1"/>
                </a:solidFill>
                <a:latin typeface="Arial"/>
                <a:ea typeface="Arial"/>
                <a:cs typeface="Arial"/>
                <a:sym typeface="Arial"/>
              </a:defRPr>
            </a:lvl3pPr>
            <a:lvl4pPr marL="1371600" marR="0" lvl="3" indent="-261938" algn="l" rtl="0">
              <a:lnSpc>
                <a:spcPct val="90000"/>
              </a:lnSpc>
              <a:spcBef>
                <a:spcPts val="375"/>
              </a:spcBef>
              <a:spcAft>
                <a:spcPts val="0"/>
              </a:spcAft>
              <a:buClr>
                <a:schemeClr val="dk1"/>
              </a:buClr>
              <a:buSzPts val="1900"/>
              <a:buFont typeface="Arial"/>
              <a:buChar char="•"/>
              <a:defRPr sz="1425" b="0" i="0" u="none" strike="noStrike" cap="none">
                <a:solidFill>
                  <a:schemeClr val="dk1"/>
                </a:solidFill>
                <a:latin typeface="Arial"/>
                <a:ea typeface="Arial"/>
                <a:cs typeface="Arial"/>
                <a:sym typeface="Arial"/>
              </a:defRPr>
            </a:lvl4pPr>
            <a:lvl5pPr marL="1714500" marR="0" lvl="4" indent="-261938" algn="l" rtl="0">
              <a:lnSpc>
                <a:spcPct val="90000"/>
              </a:lnSpc>
              <a:spcBef>
                <a:spcPts val="375"/>
              </a:spcBef>
              <a:spcAft>
                <a:spcPts val="0"/>
              </a:spcAft>
              <a:buClr>
                <a:schemeClr val="dk1"/>
              </a:buClr>
              <a:buSzPts val="1900"/>
              <a:buFont typeface="Arial"/>
              <a:buChar char="•"/>
              <a:defRPr sz="1425" b="0" i="0" u="none" strike="noStrike" cap="none">
                <a:solidFill>
                  <a:schemeClr val="dk1"/>
                </a:solidFill>
                <a:latin typeface="Arial"/>
                <a:ea typeface="Arial"/>
                <a:cs typeface="Arial"/>
                <a:sym typeface="Arial"/>
              </a:defRPr>
            </a:lvl5pPr>
            <a:lvl6pPr marL="2057400" marR="0" lvl="5" indent="-261938" algn="l" rtl="0">
              <a:lnSpc>
                <a:spcPct val="90000"/>
              </a:lnSpc>
              <a:spcBef>
                <a:spcPts val="375"/>
              </a:spcBef>
              <a:spcAft>
                <a:spcPts val="0"/>
              </a:spcAft>
              <a:buClr>
                <a:schemeClr val="dk1"/>
              </a:buClr>
              <a:buSzPts val="1900"/>
              <a:buFont typeface="Arial"/>
              <a:buChar char="•"/>
              <a:defRPr sz="1425" b="0" i="0" u="none" strike="noStrike" cap="none">
                <a:solidFill>
                  <a:schemeClr val="dk1"/>
                </a:solidFill>
                <a:latin typeface="Times New Roman"/>
                <a:ea typeface="Times New Roman"/>
                <a:cs typeface="Times New Roman"/>
                <a:sym typeface="Times New Roman"/>
              </a:defRPr>
            </a:lvl6pPr>
            <a:lvl7pPr marL="2400300" marR="0" lvl="6" indent="-261938" algn="l" rtl="0">
              <a:lnSpc>
                <a:spcPct val="90000"/>
              </a:lnSpc>
              <a:spcBef>
                <a:spcPts val="375"/>
              </a:spcBef>
              <a:spcAft>
                <a:spcPts val="0"/>
              </a:spcAft>
              <a:buClr>
                <a:schemeClr val="dk1"/>
              </a:buClr>
              <a:buSzPts val="1900"/>
              <a:buFont typeface="Arial"/>
              <a:buChar char="•"/>
              <a:defRPr sz="1425" b="0" i="0" u="none" strike="noStrike" cap="none">
                <a:solidFill>
                  <a:schemeClr val="dk1"/>
                </a:solidFill>
                <a:latin typeface="Times New Roman"/>
                <a:ea typeface="Times New Roman"/>
                <a:cs typeface="Times New Roman"/>
                <a:sym typeface="Times New Roman"/>
              </a:defRPr>
            </a:lvl7pPr>
            <a:lvl8pPr marL="2743200" marR="0" lvl="7" indent="-261938" algn="l" rtl="0">
              <a:lnSpc>
                <a:spcPct val="90000"/>
              </a:lnSpc>
              <a:spcBef>
                <a:spcPts val="375"/>
              </a:spcBef>
              <a:spcAft>
                <a:spcPts val="0"/>
              </a:spcAft>
              <a:buClr>
                <a:schemeClr val="dk1"/>
              </a:buClr>
              <a:buSzPts val="1900"/>
              <a:buFont typeface="Arial"/>
              <a:buChar char="•"/>
              <a:defRPr sz="1425" b="0" i="0" u="none" strike="noStrike" cap="none">
                <a:solidFill>
                  <a:schemeClr val="dk1"/>
                </a:solidFill>
                <a:latin typeface="Times New Roman"/>
                <a:ea typeface="Times New Roman"/>
                <a:cs typeface="Times New Roman"/>
                <a:sym typeface="Times New Roman"/>
              </a:defRPr>
            </a:lvl8pPr>
            <a:lvl9pPr marL="3086100" marR="0" lvl="8" indent="-261938" algn="l" rtl="0">
              <a:lnSpc>
                <a:spcPct val="90000"/>
              </a:lnSpc>
              <a:spcBef>
                <a:spcPts val="375"/>
              </a:spcBef>
              <a:spcAft>
                <a:spcPts val="0"/>
              </a:spcAft>
              <a:buClr>
                <a:schemeClr val="dk1"/>
              </a:buClr>
              <a:buSzPts val="1900"/>
              <a:buFont typeface="Arial"/>
              <a:buChar char="•"/>
              <a:defRPr sz="1425" b="0" i="0" u="none" strike="noStrike" cap="none">
                <a:solidFill>
                  <a:schemeClr val="dk1"/>
                </a:solidFill>
                <a:latin typeface="Times New Roman"/>
                <a:ea typeface="Times New Roman"/>
                <a:cs typeface="Times New Roman"/>
                <a:sym typeface="Times New Roman"/>
              </a:defRPr>
            </a:lvl9pPr>
          </a:lstStyle>
          <a:p>
            <a:endParaRPr/>
          </a:p>
        </p:txBody>
      </p:sp>
      <p:sp>
        <p:nvSpPr>
          <p:cNvPr id="162" name="Google Shape;162;p31"/>
          <p:cNvSpPr>
            <a:spLocks noGrp="1"/>
          </p:cNvSpPr>
          <p:nvPr>
            <p:ph type="pic" idx="2"/>
          </p:nvPr>
        </p:nvSpPr>
        <p:spPr>
          <a:xfrm>
            <a:off x="3187311" y="8"/>
            <a:ext cx="5956697" cy="4492229"/>
          </a:xfrm>
          <a:prstGeom prst="rect">
            <a:avLst/>
          </a:prstGeom>
          <a:noFill/>
          <a:ln>
            <a:noFill/>
          </a:ln>
        </p:spPr>
        <p:txBody>
          <a:bodyPr spcFirstLastPara="1" wrap="square" lIns="68550" tIns="34275" rIns="68550" bIns="34275" anchor="ctr" anchorCtr="0">
            <a:noAutofit/>
          </a:bodyPr>
          <a:lstStyle>
            <a:lvl1pPr marR="0" lvl="0" algn="ctr" rtl="0">
              <a:lnSpc>
                <a:spcPct val="90000"/>
              </a:lnSpc>
              <a:spcBef>
                <a:spcPts val="750"/>
              </a:spcBef>
              <a:spcAft>
                <a:spcPts val="0"/>
              </a:spcAft>
              <a:buClr>
                <a:schemeClr val="dk1"/>
              </a:buClr>
              <a:buSzPts val="1867"/>
              <a:buFont typeface="Arial"/>
              <a:buNone/>
              <a:defRPr sz="1400" b="0" i="0" u="none" strike="noStrike" cap="none">
                <a:solidFill>
                  <a:schemeClr val="dk1"/>
                </a:solidFill>
                <a:latin typeface="Verdana"/>
                <a:ea typeface="Verdana"/>
                <a:cs typeface="Verdana"/>
                <a:sym typeface="Verdana"/>
              </a:defRPr>
            </a:lvl1pPr>
            <a:lvl2pPr marR="0" lvl="1" algn="l" rtl="0">
              <a:lnSpc>
                <a:spcPct val="90000"/>
              </a:lnSpc>
              <a:spcBef>
                <a:spcPts val="375"/>
              </a:spcBef>
              <a:spcAft>
                <a:spcPts val="0"/>
              </a:spcAft>
              <a:buClr>
                <a:schemeClr val="dk1"/>
              </a:buClr>
              <a:buSzPts val="2400"/>
              <a:buFont typeface="Arial"/>
              <a:buChar char="•"/>
              <a:defRPr sz="1800" b="0" i="0" u="none" strike="noStrike" cap="none">
                <a:solidFill>
                  <a:schemeClr val="dk1"/>
                </a:solidFill>
                <a:latin typeface="Arial"/>
                <a:ea typeface="Arial"/>
                <a:cs typeface="Arial"/>
                <a:sym typeface="Arial"/>
              </a:defRPr>
            </a:lvl2pPr>
            <a:lvl3pPr marR="0" lvl="2" algn="l" rtl="0">
              <a:lnSpc>
                <a:spcPct val="90000"/>
              </a:lnSpc>
              <a:spcBef>
                <a:spcPts val="375"/>
              </a:spcBef>
              <a:spcAft>
                <a:spcPts val="0"/>
              </a:spcAft>
              <a:buClr>
                <a:schemeClr val="dk1"/>
              </a:buClr>
              <a:buSzPts val="2000"/>
              <a:buFont typeface="Arial"/>
              <a:buChar char="•"/>
              <a:defRPr sz="1500" b="0" i="0" u="none" strike="noStrike" cap="none">
                <a:solidFill>
                  <a:schemeClr val="dk1"/>
                </a:solidFill>
                <a:latin typeface="Arial"/>
                <a:ea typeface="Arial"/>
                <a:cs typeface="Arial"/>
                <a:sym typeface="Arial"/>
              </a:defRPr>
            </a:lvl3pPr>
            <a:lvl4pPr marR="0" lvl="3" algn="l" rtl="0">
              <a:lnSpc>
                <a:spcPct val="90000"/>
              </a:lnSpc>
              <a:spcBef>
                <a:spcPts val="375"/>
              </a:spcBef>
              <a:spcAft>
                <a:spcPts val="0"/>
              </a:spcAft>
              <a:buClr>
                <a:schemeClr val="dk1"/>
              </a:buClr>
              <a:buSzPts val="1900"/>
              <a:buFont typeface="Arial"/>
              <a:buChar char="•"/>
              <a:defRPr sz="1425" b="0" i="0" u="none" strike="noStrike" cap="none">
                <a:solidFill>
                  <a:schemeClr val="dk1"/>
                </a:solidFill>
                <a:latin typeface="Arial"/>
                <a:ea typeface="Arial"/>
                <a:cs typeface="Arial"/>
                <a:sym typeface="Arial"/>
              </a:defRPr>
            </a:lvl4pPr>
            <a:lvl5pPr marR="0" lvl="4" algn="l" rtl="0">
              <a:lnSpc>
                <a:spcPct val="90000"/>
              </a:lnSpc>
              <a:spcBef>
                <a:spcPts val="375"/>
              </a:spcBef>
              <a:spcAft>
                <a:spcPts val="0"/>
              </a:spcAft>
              <a:buClr>
                <a:schemeClr val="dk1"/>
              </a:buClr>
              <a:buSzPts val="1900"/>
              <a:buFont typeface="Arial"/>
              <a:buChar char="•"/>
              <a:defRPr sz="1425" b="0" i="0" u="none" strike="noStrike" cap="none">
                <a:solidFill>
                  <a:schemeClr val="dk1"/>
                </a:solidFill>
                <a:latin typeface="Arial"/>
                <a:ea typeface="Arial"/>
                <a:cs typeface="Arial"/>
                <a:sym typeface="Arial"/>
              </a:defRPr>
            </a:lvl5pPr>
            <a:lvl6pPr marR="0" lvl="5" algn="l" rtl="0">
              <a:lnSpc>
                <a:spcPct val="90000"/>
              </a:lnSpc>
              <a:spcBef>
                <a:spcPts val="375"/>
              </a:spcBef>
              <a:spcAft>
                <a:spcPts val="0"/>
              </a:spcAft>
              <a:buClr>
                <a:schemeClr val="dk1"/>
              </a:buClr>
              <a:buSzPts val="1900"/>
              <a:buFont typeface="Arial"/>
              <a:buChar char="•"/>
              <a:defRPr sz="1425" b="0" i="0" u="none" strike="noStrike" cap="none">
                <a:solidFill>
                  <a:schemeClr val="dk1"/>
                </a:solidFill>
                <a:latin typeface="Times New Roman"/>
                <a:ea typeface="Times New Roman"/>
                <a:cs typeface="Times New Roman"/>
                <a:sym typeface="Times New Roman"/>
              </a:defRPr>
            </a:lvl6pPr>
            <a:lvl7pPr marR="0" lvl="6" algn="l" rtl="0">
              <a:lnSpc>
                <a:spcPct val="90000"/>
              </a:lnSpc>
              <a:spcBef>
                <a:spcPts val="375"/>
              </a:spcBef>
              <a:spcAft>
                <a:spcPts val="0"/>
              </a:spcAft>
              <a:buClr>
                <a:schemeClr val="dk1"/>
              </a:buClr>
              <a:buSzPts val="1900"/>
              <a:buFont typeface="Arial"/>
              <a:buChar char="•"/>
              <a:defRPr sz="1425" b="0" i="0" u="none" strike="noStrike" cap="none">
                <a:solidFill>
                  <a:schemeClr val="dk1"/>
                </a:solidFill>
                <a:latin typeface="Times New Roman"/>
                <a:ea typeface="Times New Roman"/>
                <a:cs typeface="Times New Roman"/>
                <a:sym typeface="Times New Roman"/>
              </a:defRPr>
            </a:lvl7pPr>
            <a:lvl8pPr marR="0" lvl="7" algn="l" rtl="0">
              <a:lnSpc>
                <a:spcPct val="90000"/>
              </a:lnSpc>
              <a:spcBef>
                <a:spcPts val="375"/>
              </a:spcBef>
              <a:spcAft>
                <a:spcPts val="0"/>
              </a:spcAft>
              <a:buClr>
                <a:schemeClr val="dk1"/>
              </a:buClr>
              <a:buSzPts val="1900"/>
              <a:buFont typeface="Arial"/>
              <a:buChar char="•"/>
              <a:defRPr sz="1425" b="0" i="0" u="none" strike="noStrike" cap="none">
                <a:solidFill>
                  <a:schemeClr val="dk1"/>
                </a:solidFill>
                <a:latin typeface="Times New Roman"/>
                <a:ea typeface="Times New Roman"/>
                <a:cs typeface="Times New Roman"/>
                <a:sym typeface="Times New Roman"/>
              </a:defRPr>
            </a:lvl8pPr>
            <a:lvl9pPr marR="0" lvl="8" algn="l" rtl="0">
              <a:lnSpc>
                <a:spcPct val="90000"/>
              </a:lnSpc>
              <a:spcBef>
                <a:spcPts val="375"/>
              </a:spcBef>
              <a:spcAft>
                <a:spcPts val="0"/>
              </a:spcAft>
              <a:buClr>
                <a:schemeClr val="dk1"/>
              </a:buClr>
              <a:buSzPts val="1900"/>
              <a:buFont typeface="Arial"/>
              <a:buChar char="•"/>
              <a:defRPr sz="1425" b="0" i="0" u="none" strike="noStrike" cap="none">
                <a:solidFill>
                  <a:schemeClr val="dk1"/>
                </a:solidFill>
                <a:latin typeface="Times New Roman"/>
                <a:ea typeface="Times New Roman"/>
                <a:cs typeface="Times New Roman"/>
                <a:sym typeface="Times New Roman"/>
              </a:defRPr>
            </a:lvl9pPr>
          </a:lstStyle>
          <a:p>
            <a:endParaRPr/>
          </a:p>
        </p:txBody>
      </p:sp>
    </p:spTree>
    <p:extLst>
      <p:ext uri="{BB962C8B-B14F-4D97-AF65-F5344CB8AC3E}">
        <p14:creationId xmlns:p14="http://schemas.microsoft.com/office/powerpoint/2010/main" val="736295309"/>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userDrawn="1">
  <p:cSld name="Empty">
    <p:spTree>
      <p:nvGrpSpPr>
        <p:cNvPr id="1" name=""/>
        <p:cNvGrpSpPr/>
        <p:nvPr/>
      </p:nvGrpSpPr>
      <p:grpSpPr>
        <a:xfrm>
          <a:off x="0" y="0"/>
          <a:ext cx="0" cy="0"/>
          <a:chOff x="0" y="0"/>
          <a:chExt cx="0" cy="0"/>
        </a:xfrm>
      </p:grpSpPr>
    </p:spTree>
    <p:extLst>
      <p:ext uri="{BB962C8B-B14F-4D97-AF65-F5344CB8AC3E}">
        <p14:creationId xmlns:p14="http://schemas.microsoft.com/office/powerpoint/2010/main" val="2495203007"/>
      </p:ext>
    </p:extLst>
  </p:cSld>
  <p:clrMapOvr>
    <a:masterClrMapping/>
  </p:clrMapOvr>
  <p:transition spd="slow">
    <p:push dir="u"/>
  </p:transition>
</p:sldLayout>
</file>

<file path=ppt/slideLayouts/slideLayout48.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4" name="Rectangle 3"/>
          <p:cNvSpPr>
            <a:spLocks noChangeArrowheads="1"/>
          </p:cNvSpPr>
          <p:nvPr userDrawn="1"/>
        </p:nvSpPr>
        <p:spPr bwMode="auto">
          <a:xfrm>
            <a:off x="0" y="844161"/>
            <a:ext cx="9144000" cy="4299347"/>
          </a:xfrm>
          <a:prstGeom prst="rect">
            <a:avLst/>
          </a:prstGeom>
          <a:solidFill>
            <a:srgbClr val="0F5494"/>
          </a:solidFill>
          <a:ln w="73025" algn="ctr">
            <a:solidFill>
              <a:srgbClr val="0F5494"/>
            </a:solidFill>
            <a:miter lim="800000"/>
            <a:headEnd/>
            <a:tailEnd/>
          </a:ln>
          <a:effectLst>
            <a:outerShdw dist="23000" dir="5400000" rotWithShape="0">
              <a:srgbClr val="000000">
                <a:alpha val="34999"/>
              </a:srgbClr>
            </a:outerShdw>
          </a:effectLst>
        </p:spPr>
        <p:txBody>
          <a:bodyPr lIns="91418" tIns="45709" rIns="91418" bIns="45709" anchor="ctr"/>
          <a:lstStyle/>
          <a:p>
            <a:pPr algn="ctr" defTabSz="457070" fontAlgn="auto">
              <a:spcBef>
                <a:spcPts val="0"/>
              </a:spcBef>
              <a:spcAft>
                <a:spcPts val="0"/>
              </a:spcAft>
              <a:defRPr/>
            </a:pPr>
            <a:endParaRPr lang="en-US" sz="1800" b="0">
              <a:solidFill>
                <a:srgbClr val="FFFFFF"/>
              </a:solidFill>
              <a:latin typeface="Verdana"/>
            </a:endParaRPr>
          </a:p>
        </p:txBody>
      </p:sp>
      <p:pic>
        <p:nvPicPr>
          <p:cNvPr id="5" name="Picture 6" descr="LOGO CE-EN-quadri.eps"/>
          <p:cNvPicPr>
            <a:picLocks noChangeAspect="1"/>
          </p:cNvPicPr>
          <p:nvPr userDrawn="1"/>
        </p:nvPicPr>
        <p:blipFill>
          <a:blip r:embed="rId2" cstate="print"/>
          <a:srcRect/>
          <a:stretch>
            <a:fillRect/>
          </a:stretch>
        </p:blipFill>
        <p:spPr bwMode="auto">
          <a:xfrm>
            <a:off x="3906011" y="232201"/>
            <a:ext cx="1584325" cy="825104"/>
          </a:xfrm>
          <a:prstGeom prst="rect">
            <a:avLst/>
          </a:prstGeom>
          <a:noFill/>
          <a:ln w="9525">
            <a:noFill/>
            <a:miter lim="800000"/>
            <a:headEnd/>
            <a:tailEnd/>
          </a:ln>
        </p:spPr>
      </p:pic>
      <p:sp>
        <p:nvSpPr>
          <p:cNvPr id="6" name="Rectangle 5"/>
          <p:cNvSpPr/>
          <p:nvPr userDrawn="1"/>
        </p:nvSpPr>
        <p:spPr>
          <a:xfrm>
            <a:off x="4230002" y="5002022"/>
            <a:ext cx="684213" cy="161925"/>
          </a:xfrm>
          <a:prstGeom prst="rect">
            <a:avLst/>
          </a:prstGeom>
          <a:solidFill>
            <a:srgbClr val="133176"/>
          </a:solidFill>
          <a:ln>
            <a:solidFill>
              <a:srgbClr val="133176"/>
            </a:solidFill>
          </a:ln>
        </p:spPr>
        <p:style>
          <a:lnRef idx="1">
            <a:schemeClr val="accent1"/>
          </a:lnRef>
          <a:fillRef idx="3">
            <a:schemeClr val="accent1"/>
          </a:fillRef>
          <a:effectRef idx="2">
            <a:schemeClr val="accent1"/>
          </a:effectRef>
          <a:fontRef idx="minor">
            <a:schemeClr val="lt1"/>
          </a:fontRef>
        </p:style>
        <p:txBody>
          <a:bodyPr lIns="91418" tIns="45709" rIns="91418" bIns="45709" anchor="ctr"/>
          <a:lstStyle/>
          <a:p>
            <a:pPr algn="ctr" defTabSz="457070" fontAlgn="auto">
              <a:spcBef>
                <a:spcPts val="0"/>
              </a:spcBef>
              <a:spcAft>
                <a:spcPts val="0"/>
              </a:spcAft>
              <a:defRPr/>
            </a:pPr>
            <a:endParaRPr lang="en-US" sz="1800" b="0">
              <a:solidFill>
                <a:srgbClr val="FFFFFF"/>
              </a:solidFill>
            </a:endParaRPr>
          </a:p>
        </p:txBody>
      </p:sp>
      <p:sp>
        <p:nvSpPr>
          <p:cNvPr id="2" name="Title 1"/>
          <p:cNvSpPr>
            <a:spLocks noGrp="1"/>
          </p:cNvSpPr>
          <p:nvPr>
            <p:ph type="title" hasCustomPrompt="1"/>
          </p:nvPr>
        </p:nvSpPr>
        <p:spPr>
          <a:xfrm>
            <a:off x="4139952" y="1275606"/>
            <a:ext cx="4536504" cy="1512168"/>
          </a:xfrm>
        </p:spPr>
        <p:txBody>
          <a:bodyPr/>
          <a:lstStyle>
            <a:lvl1pPr indent="0">
              <a:defRPr sz="4800">
                <a:solidFill>
                  <a:srgbClr val="FFD624"/>
                </a:solidFill>
              </a:defRPr>
            </a:lvl1pPr>
          </a:lstStyle>
          <a:p>
            <a:r>
              <a:rPr lang="en-GB" dirty="0"/>
              <a:t>Title</a:t>
            </a:r>
          </a:p>
        </p:txBody>
      </p:sp>
      <p:sp>
        <p:nvSpPr>
          <p:cNvPr id="3" name="Content Placeholder 2"/>
          <p:cNvSpPr>
            <a:spLocks noGrp="1"/>
          </p:cNvSpPr>
          <p:nvPr>
            <p:ph idx="1" hasCustomPrompt="1"/>
          </p:nvPr>
        </p:nvSpPr>
        <p:spPr>
          <a:xfrm>
            <a:off x="467545" y="2949792"/>
            <a:ext cx="3744416" cy="1404156"/>
          </a:xfrm>
        </p:spPr>
        <p:txBody>
          <a:bodyPr/>
          <a:lstStyle>
            <a:lvl1pPr marL="0" indent="0">
              <a:buNone/>
              <a:defRPr sz="3000" b="1" i="0">
                <a:solidFill>
                  <a:schemeClr val="bg1"/>
                </a:solidFill>
              </a:defRPr>
            </a:lvl1pPr>
            <a:lvl3pPr marL="228534" indent="-228534" algn="l">
              <a:defRPr sz="3000" b="1">
                <a:solidFill>
                  <a:schemeClr val="bg1"/>
                </a:solidFill>
              </a:defRPr>
            </a:lvl3pPr>
          </a:lstStyle>
          <a:p>
            <a:pPr lvl="0"/>
            <a:r>
              <a:rPr lang="en-US" dirty="0"/>
              <a:t>Subtitle</a:t>
            </a:r>
          </a:p>
        </p:txBody>
      </p:sp>
      <p:sp>
        <p:nvSpPr>
          <p:cNvPr id="7" name="Rectangle 4"/>
          <p:cNvSpPr>
            <a:spLocks noGrp="1" noChangeArrowheads="1"/>
          </p:cNvSpPr>
          <p:nvPr>
            <p:ph type="dt" sz="half" idx="10"/>
          </p:nvPr>
        </p:nvSpPr>
        <p:spPr/>
        <p:txBody>
          <a:bodyPr/>
          <a:lstStyle>
            <a:lvl1pPr>
              <a:defRPr dirty="0">
                <a:solidFill>
                  <a:schemeClr val="bg1"/>
                </a:solidFill>
              </a:defRPr>
            </a:lvl1pPr>
          </a:lstStyle>
          <a:p>
            <a:pPr>
              <a:defRPr/>
            </a:pPr>
            <a:endParaRPr lang="en-GB">
              <a:solidFill>
                <a:srgbClr val="FFFFFF"/>
              </a:solidFill>
            </a:endParaRPr>
          </a:p>
        </p:txBody>
      </p:sp>
      <p:sp>
        <p:nvSpPr>
          <p:cNvPr id="8" name="Rectangle 5"/>
          <p:cNvSpPr>
            <a:spLocks noGrp="1" noChangeArrowheads="1"/>
          </p:cNvSpPr>
          <p:nvPr>
            <p:ph type="ftr" sz="quarter" idx="11"/>
          </p:nvPr>
        </p:nvSpPr>
        <p:spPr/>
        <p:txBody>
          <a:bodyPr/>
          <a:lstStyle>
            <a:lvl1pPr>
              <a:defRPr dirty="0">
                <a:solidFill>
                  <a:schemeClr val="bg1"/>
                </a:solidFill>
              </a:defRPr>
            </a:lvl1pPr>
          </a:lstStyle>
          <a:p>
            <a:pPr>
              <a:defRPr/>
            </a:pPr>
            <a:endParaRPr>
              <a:solidFill>
                <a:srgbClr val="FFFFFF"/>
              </a:solidFill>
            </a:endParaRPr>
          </a:p>
        </p:txBody>
      </p:sp>
      <p:sp>
        <p:nvSpPr>
          <p:cNvPr id="9" name="Rectangle 6"/>
          <p:cNvSpPr>
            <a:spLocks noGrp="1" noChangeArrowheads="1"/>
          </p:cNvSpPr>
          <p:nvPr>
            <p:ph type="sldNum" sz="quarter" idx="12"/>
          </p:nvPr>
        </p:nvSpPr>
        <p:spPr/>
        <p:txBody>
          <a:bodyPr/>
          <a:lstStyle>
            <a:lvl1pPr>
              <a:defRPr smtClean="0">
                <a:solidFill>
                  <a:schemeClr val="bg1"/>
                </a:solidFill>
              </a:defRPr>
            </a:lvl1pPr>
          </a:lstStyle>
          <a:p>
            <a:pPr>
              <a:defRPr/>
            </a:pPr>
            <a:fld id="{2BB59E6E-B967-488E-B209-8B7FA0D7AF99}" type="slidenum">
              <a:rPr lang="en-GB">
                <a:solidFill>
                  <a:srgbClr val="FFFFFF"/>
                </a:solidFill>
              </a:rPr>
              <a:pPr>
                <a:defRPr/>
              </a:pPr>
              <a:t>‹#›</a:t>
            </a:fld>
            <a:endParaRPr lang="en-GB" dirty="0">
              <a:solidFill>
                <a:srgbClr val="FFFFFF"/>
              </a:solidFill>
            </a:endParaRPr>
          </a:p>
        </p:txBody>
      </p:sp>
    </p:spTree>
    <p:extLst>
      <p:ext uri="{BB962C8B-B14F-4D97-AF65-F5344CB8AC3E}">
        <p14:creationId xmlns:p14="http://schemas.microsoft.com/office/powerpoint/2010/main" val="3197930519"/>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4" name="Picture 17"/>
          <p:cNvPicPr>
            <a:picLocks noChangeAspect="1" noChangeArrowheads="1"/>
          </p:cNvPicPr>
          <p:nvPr userDrawn="1"/>
        </p:nvPicPr>
        <p:blipFill>
          <a:blip r:embed="rId2" cstate="print"/>
          <a:srcRect/>
          <a:stretch>
            <a:fillRect/>
          </a:stretch>
        </p:blipFill>
        <p:spPr bwMode="auto">
          <a:xfrm>
            <a:off x="6577024" y="4608911"/>
            <a:ext cx="2243137" cy="447675"/>
          </a:xfrm>
          <a:prstGeom prst="rect">
            <a:avLst/>
          </a:prstGeom>
          <a:noFill/>
          <a:ln w="9525">
            <a:noFill/>
            <a:miter lim="800000"/>
            <a:headEnd/>
            <a:tailEnd/>
          </a:ln>
        </p:spPr>
      </p:pic>
      <p:sp>
        <p:nvSpPr>
          <p:cNvPr id="2" name="Title 1"/>
          <p:cNvSpPr>
            <a:spLocks noGrp="1"/>
          </p:cNvSpPr>
          <p:nvPr>
            <p:ph type="title"/>
          </p:nvPr>
        </p:nvSpPr>
        <p:spPr>
          <a:xfrm>
            <a:off x="468313" y="735557"/>
            <a:ext cx="8229600" cy="702469"/>
          </a:xfrm>
        </p:spPr>
        <p:txBody>
          <a:bodyPr/>
          <a:lstStyle/>
          <a:p>
            <a:r>
              <a:rPr lang="en-US"/>
              <a:t>Click to edit Master title style</a:t>
            </a:r>
            <a:endParaRPr lang="en-GB" dirty="0"/>
          </a:p>
        </p:txBody>
      </p:sp>
      <p:sp>
        <p:nvSpPr>
          <p:cNvPr id="5" name="Rectangle 4"/>
          <p:cNvSpPr>
            <a:spLocks noGrp="1" noChangeArrowheads="1"/>
          </p:cNvSpPr>
          <p:nvPr>
            <p:ph type="dt" sz="half" idx="10"/>
          </p:nvPr>
        </p:nvSpPr>
        <p:spPr>
          <a:xfrm>
            <a:off x="6577013" y="87475"/>
            <a:ext cx="2133600" cy="357188"/>
          </a:xfrm>
        </p:spPr>
        <p:txBody>
          <a:bodyPr/>
          <a:lstStyle>
            <a:lvl1pPr>
              <a:defRPr sz="1200"/>
            </a:lvl1pPr>
          </a:lstStyle>
          <a:p>
            <a:pPr>
              <a:defRPr/>
            </a:pPr>
            <a:endParaRPr lang="en-GB" dirty="0">
              <a:solidFill>
                <a:srgbClr val="000000"/>
              </a:solidFill>
            </a:endParaRPr>
          </a:p>
        </p:txBody>
      </p:sp>
      <p:sp>
        <p:nvSpPr>
          <p:cNvPr id="6" name="Rectangle 5"/>
          <p:cNvSpPr>
            <a:spLocks noGrp="1" noChangeArrowheads="1"/>
          </p:cNvSpPr>
          <p:nvPr>
            <p:ph type="ftr" sz="quarter" idx="11"/>
          </p:nvPr>
        </p:nvSpPr>
        <p:spPr>
          <a:xfrm>
            <a:off x="3124200" y="4752844"/>
            <a:ext cx="2895600" cy="357188"/>
          </a:xfrm>
        </p:spPr>
        <p:txBody>
          <a:bodyPr/>
          <a:lstStyle>
            <a:lvl1pPr>
              <a:defRPr/>
            </a:lvl1pPr>
          </a:lstStyle>
          <a:p>
            <a:pPr>
              <a:defRPr/>
            </a:pPr>
            <a:endParaRPr dirty="0">
              <a:solidFill>
                <a:srgbClr val="000000"/>
              </a:solidFill>
            </a:endParaRPr>
          </a:p>
        </p:txBody>
      </p:sp>
      <p:sp>
        <p:nvSpPr>
          <p:cNvPr id="7" name="Rectangle 6"/>
          <p:cNvSpPr>
            <a:spLocks noGrp="1" noChangeArrowheads="1"/>
          </p:cNvSpPr>
          <p:nvPr>
            <p:ph type="sldNum" sz="quarter" idx="12"/>
          </p:nvPr>
        </p:nvSpPr>
        <p:spPr>
          <a:xfrm>
            <a:off x="467544" y="4723081"/>
            <a:ext cx="2133600" cy="357188"/>
          </a:xfrm>
        </p:spPr>
        <p:txBody>
          <a:bodyPr/>
          <a:lstStyle>
            <a:lvl1pPr algn="l">
              <a:defRPr/>
            </a:lvl1pPr>
          </a:lstStyle>
          <a:p>
            <a:pPr>
              <a:defRPr/>
            </a:pPr>
            <a:fld id="{37EC8A20-BA03-4FF7-8742-03D8AD4CA4F4}" type="slidenum">
              <a:rPr lang="en-GB" smtClean="0">
                <a:solidFill>
                  <a:srgbClr val="000000"/>
                </a:solidFill>
              </a:rPr>
              <a:pPr>
                <a:defRPr/>
              </a:pPr>
              <a:t>‹#›</a:t>
            </a:fld>
            <a:endParaRPr lang="en-GB" dirty="0">
              <a:solidFill>
                <a:srgbClr val="000000"/>
              </a:solidFill>
            </a:endParaRPr>
          </a:p>
        </p:txBody>
      </p:sp>
      <p:sp>
        <p:nvSpPr>
          <p:cNvPr id="9" name="Content Placeholder 2"/>
          <p:cNvSpPr>
            <a:spLocks noGrp="1"/>
          </p:cNvSpPr>
          <p:nvPr>
            <p:ph idx="1"/>
          </p:nvPr>
        </p:nvSpPr>
        <p:spPr>
          <a:xfrm>
            <a:off x="457200" y="1707656"/>
            <a:ext cx="8229600" cy="2725341"/>
          </a:xfrm>
        </p:spPr>
        <p:txBody>
          <a:bodyPr/>
          <a:lstStyle>
            <a:lvl1pPr marL="342803" indent="-342803">
              <a:buClr>
                <a:srgbClr val="0F5494"/>
              </a:buClr>
              <a:buFont typeface="Arial" pitchFamily="34" charset="0"/>
              <a:buChar char="•"/>
              <a:defRPr/>
            </a:lvl1pPr>
            <a:lvl2pPr>
              <a:buClr>
                <a:srgbClr val="0F5494"/>
              </a:buClr>
              <a:defRPr/>
            </a:lvl2pPr>
          </a:lstStyle>
          <a:p>
            <a:pPr lvl="0"/>
            <a:r>
              <a:rPr lang="en-US"/>
              <a:t>Click to edit Master text styles</a:t>
            </a:r>
          </a:p>
          <a:p>
            <a:pPr lvl="1"/>
            <a:r>
              <a:rPr lang="en-US"/>
              <a:t>Second level</a:t>
            </a:r>
          </a:p>
          <a:p>
            <a:pPr lvl="2"/>
            <a:r>
              <a:rPr lang="en-US"/>
              <a:t>Third level</a:t>
            </a:r>
          </a:p>
        </p:txBody>
      </p:sp>
    </p:spTree>
    <p:extLst>
      <p:ext uri="{BB962C8B-B14F-4D97-AF65-F5344CB8AC3E}">
        <p14:creationId xmlns:p14="http://schemas.microsoft.com/office/powerpoint/2010/main" val="384791424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cSld name="Text-below-picture">
    <p:spTree>
      <p:nvGrpSpPr>
        <p:cNvPr id="1" name="Shape 48"/>
        <p:cNvGrpSpPr/>
        <p:nvPr/>
      </p:nvGrpSpPr>
      <p:grpSpPr>
        <a:xfrm>
          <a:off x="0" y="0"/>
          <a:ext cx="0" cy="0"/>
          <a:chOff x="0" y="0"/>
          <a:chExt cx="0" cy="0"/>
        </a:xfrm>
      </p:grpSpPr>
      <p:sp>
        <p:nvSpPr>
          <p:cNvPr id="49" name="Shape 49"/>
          <p:cNvSpPr>
            <a:spLocks noGrp="1"/>
          </p:cNvSpPr>
          <p:nvPr>
            <p:ph type="pic" idx="2"/>
          </p:nvPr>
        </p:nvSpPr>
        <p:spPr>
          <a:xfrm>
            <a:off x="-17827" y="33"/>
            <a:ext cx="9161828" cy="1653647"/>
          </a:xfrm>
          <a:prstGeom prst="rect">
            <a:avLst/>
          </a:prstGeom>
          <a:noFill/>
          <a:ln>
            <a:noFill/>
          </a:ln>
        </p:spPr>
        <p:txBody>
          <a:bodyPr lIns="68556" tIns="68556" rIns="68556" bIns="68556" anchor="t" anchorCtr="0"/>
          <a:lstStyle>
            <a:lvl1pPr marL="257126" marR="0" lvl="0" indent="-28574" algn="l" rtl="0">
              <a:lnSpc>
                <a:spcPct val="100000"/>
              </a:lnSpc>
              <a:spcBef>
                <a:spcPts val="360"/>
              </a:spcBef>
              <a:spcAft>
                <a:spcPts val="0"/>
              </a:spcAft>
              <a:buClr>
                <a:schemeClr val="lt1"/>
              </a:buClr>
              <a:buSzPct val="100000"/>
              <a:buFont typeface="Verdana"/>
              <a:buChar char="•"/>
              <a:defRPr sz="1800" b="0" i="1" u="none" strike="noStrike" cap="none">
                <a:solidFill>
                  <a:srgbClr val="0F5494"/>
                </a:solidFill>
                <a:latin typeface="Verdana"/>
                <a:ea typeface="Verdana"/>
                <a:cs typeface="Verdana"/>
                <a:sym typeface="Verdana"/>
              </a:defRPr>
            </a:lvl1pPr>
            <a:lvl2pPr marL="557101" marR="0" lvl="1" indent="-23813" algn="l" rtl="0">
              <a:lnSpc>
                <a:spcPct val="100000"/>
              </a:lnSpc>
              <a:spcBef>
                <a:spcPts val="300"/>
              </a:spcBef>
              <a:spcAft>
                <a:spcPts val="0"/>
              </a:spcAft>
              <a:buClr>
                <a:srgbClr val="009FBA"/>
              </a:buClr>
              <a:buSzPct val="100000"/>
              <a:buFont typeface="Verdana"/>
              <a:buChar char="•"/>
              <a:defRPr sz="1500" b="1" i="0" u="none" strike="noStrike" cap="none">
                <a:solidFill>
                  <a:srgbClr val="0F5494"/>
                </a:solidFill>
                <a:latin typeface="Verdana"/>
                <a:ea typeface="Verdana"/>
                <a:cs typeface="Verdana"/>
                <a:sym typeface="Verdana"/>
              </a:defRPr>
            </a:lvl2pPr>
            <a:lvl3pPr marL="857081" marR="0" lvl="2" indent="-171418" algn="l" rtl="0">
              <a:lnSpc>
                <a:spcPct val="100000"/>
              </a:lnSpc>
              <a:spcBef>
                <a:spcPts val="210"/>
              </a:spcBef>
              <a:spcAft>
                <a:spcPts val="0"/>
              </a:spcAft>
              <a:buClr>
                <a:srgbClr val="0F5494"/>
              </a:buClr>
              <a:buFont typeface="Verdana"/>
              <a:buNone/>
              <a:defRPr sz="1100" b="0" i="0" u="none" strike="noStrike" cap="none">
                <a:solidFill>
                  <a:srgbClr val="0F5494"/>
                </a:solidFill>
                <a:latin typeface="Verdana"/>
                <a:ea typeface="Verdana"/>
                <a:cs typeface="Verdana"/>
                <a:sym typeface="Verdana"/>
              </a:defRPr>
            </a:lvl3pPr>
            <a:lvl4pPr marL="1199910" marR="0" lvl="3" indent="19049" algn="l" rtl="0">
              <a:lnSpc>
                <a:spcPct val="100000"/>
              </a:lnSpc>
              <a:spcBef>
                <a:spcPts val="300"/>
              </a:spcBef>
              <a:spcAft>
                <a:spcPts val="0"/>
              </a:spcAft>
              <a:buClr>
                <a:schemeClr val="dk1"/>
              </a:buClr>
              <a:buSzPct val="100000"/>
              <a:buFont typeface="Arial"/>
              <a:buChar char="–"/>
              <a:defRPr sz="1500" b="0" i="0" u="none" strike="noStrike" cap="none">
                <a:solidFill>
                  <a:schemeClr val="dk1"/>
                </a:solidFill>
                <a:latin typeface="Arial"/>
                <a:ea typeface="Arial"/>
                <a:cs typeface="Arial"/>
                <a:sym typeface="Arial"/>
              </a:defRPr>
            </a:lvl4pPr>
            <a:lvl5pPr marL="1542740" marR="0" lvl="4" indent="19049" algn="l" rtl="0">
              <a:lnSpc>
                <a:spcPct val="100000"/>
              </a:lnSpc>
              <a:spcBef>
                <a:spcPts val="300"/>
              </a:spcBef>
              <a:spcAft>
                <a:spcPts val="0"/>
              </a:spcAft>
              <a:buClr>
                <a:schemeClr val="dk1"/>
              </a:buClr>
              <a:buSzPct val="100000"/>
              <a:buFont typeface="Arial"/>
              <a:buChar char="»"/>
              <a:defRPr sz="1500" b="0" i="0" u="none" strike="noStrike" cap="none">
                <a:solidFill>
                  <a:schemeClr val="dk1"/>
                </a:solidFill>
                <a:latin typeface="Arial"/>
                <a:ea typeface="Arial"/>
                <a:cs typeface="Arial"/>
                <a:sym typeface="Arial"/>
              </a:defRPr>
            </a:lvl5pPr>
            <a:lvl6pPr marL="1885574" marR="0" lvl="5" indent="19049" algn="l" rtl="0">
              <a:lnSpc>
                <a:spcPct val="100000"/>
              </a:lnSpc>
              <a:spcBef>
                <a:spcPts val="300"/>
              </a:spcBef>
              <a:spcAft>
                <a:spcPts val="0"/>
              </a:spcAft>
              <a:buClr>
                <a:schemeClr val="dk1"/>
              </a:buClr>
              <a:buSzPct val="100000"/>
              <a:buFont typeface="Arial"/>
              <a:buChar char="»"/>
              <a:defRPr sz="1500" b="0" i="0" u="none" strike="noStrike" cap="none">
                <a:solidFill>
                  <a:schemeClr val="dk1"/>
                </a:solidFill>
                <a:latin typeface="Arial"/>
                <a:ea typeface="Arial"/>
                <a:cs typeface="Arial"/>
                <a:sym typeface="Arial"/>
              </a:defRPr>
            </a:lvl6pPr>
            <a:lvl7pPr marL="2228406" marR="0" lvl="6" indent="19049" algn="l" rtl="0">
              <a:lnSpc>
                <a:spcPct val="100000"/>
              </a:lnSpc>
              <a:spcBef>
                <a:spcPts val="300"/>
              </a:spcBef>
              <a:spcAft>
                <a:spcPts val="0"/>
              </a:spcAft>
              <a:buClr>
                <a:schemeClr val="dk1"/>
              </a:buClr>
              <a:buSzPct val="100000"/>
              <a:buFont typeface="Arial"/>
              <a:buChar char="»"/>
              <a:defRPr sz="1500" b="0" i="0" u="none" strike="noStrike" cap="none">
                <a:solidFill>
                  <a:schemeClr val="dk1"/>
                </a:solidFill>
                <a:latin typeface="Arial"/>
                <a:ea typeface="Arial"/>
                <a:cs typeface="Arial"/>
                <a:sym typeface="Arial"/>
              </a:defRPr>
            </a:lvl7pPr>
            <a:lvl8pPr marL="2571238" marR="0" lvl="7" indent="19049" algn="l" rtl="0">
              <a:lnSpc>
                <a:spcPct val="100000"/>
              </a:lnSpc>
              <a:spcBef>
                <a:spcPts val="300"/>
              </a:spcBef>
              <a:spcAft>
                <a:spcPts val="0"/>
              </a:spcAft>
              <a:buClr>
                <a:schemeClr val="dk1"/>
              </a:buClr>
              <a:buSzPct val="100000"/>
              <a:buFont typeface="Arial"/>
              <a:buChar char="»"/>
              <a:defRPr sz="1500" b="0" i="0" u="none" strike="noStrike" cap="none">
                <a:solidFill>
                  <a:schemeClr val="dk1"/>
                </a:solidFill>
                <a:latin typeface="Arial"/>
                <a:ea typeface="Arial"/>
                <a:cs typeface="Arial"/>
                <a:sym typeface="Arial"/>
              </a:defRPr>
            </a:lvl8pPr>
            <a:lvl9pPr marL="2914073" marR="0" lvl="8" indent="19049" algn="l" rtl="0">
              <a:lnSpc>
                <a:spcPct val="100000"/>
              </a:lnSpc>
              <a:spcBef>
                <a:spcPts val="300"/>
              </a:spcBef>
              <a:spcAft>
                <a:spcPts val="0"/>
              </a:spcAft>
              <a:buClr>
                <a:schemeClr val="dk1"/>
              </a:buClr>
              <a:buSzPct val="100000"/>
              <a:buFont typeface="Arial"/>
              <a:buChar char="»"/>
              <a:defRPr sz="1500" b="0" i="0" u="none" strike="noStrike" cap="none">
                <a:solidFill>
                  <a:schemeClr val="dk1"/>
                </a:solidFill>
                <a:latin typeface="Arial"/>
                <a:ea typeface="Arial"/>
                <a:cs typeface="Arial"/>
                <a:sym typeface="Arial"/>
              </a:defRPr>
            </a:lvl9pPr>
          </a:lstStyle>
          <a:p>
            <a:endParaRPr/>
          </a:p>
        </p:txBody>
      </p:sp>
      <p:sp>
        <p:nvSpPr>
          <p:cNvPr id="50" name="Shape 50"/>
          <p:cNvSpPr txBox="1">
            <a:spLocks noGrp="1"/>
          </p:cNvSpPr>
          <p:nvPr>
            <p:ph type="body" idx="1"/>
          </p:nvPr>
        </p:nvSpPr>
        <p:spPr>
          <a:xfrm>
            <a:off x="467568" y="2462685"/>
            <a:ext cx="8208143" cy="2002164"/>
          </a:xfrm>
          <a:prstGeom prst="rect">
            <a:avLst/>
          </a:prstGeom>
          <a:noFill/>
          <a:ln>
            <a:noFill/>
          </a:ln>
        </p:spPr>
        <p:txBody>
          <a:bodyPr lIns="68556" tIns="68556" rIns="68556" bIns="68556" anchor="t" anchorCtr="0"/>
          <a:lstStyle>
            <a:lvl1pPr marL="0" marR="0" lvl="0" indent="0" algn="l" rtl="0">
              <a:lnSpc>
                <a:spcPct val="110000"/>
              </a:lnSpc>
              <a:spcBef>
                <a:spcPts val="0"/>
              </a:spcBef>
              <a:spcAft>
                <a:spcPts val="0"/>
              </a:spcAft>
              <a:buClr>
                <a:srgbClr val="33ACE3"/>
              </a:buClr>
              <a:buFont typeface="Arial"/>
              <a:buNone/>
              <a:defRPr sz="1800" b="0" i="0" u="none" strike="noStrike" cap="none">
                <a:solidFill>
                  <a:srgbClr val="164194"/>
                </a:solidFill>
                <a:latin typeface="Verdana"/>
                <a:ea typeface="Verdana"/>
                <a:cs typeface="Verdana"/>
                <a:sym typeface="Verdana"/>
              </a:defRPr>
            </a:lvl1pPr>
            <a:lvl2pPr marL="257126" marR="0" lvl="1" indent="-66663" algn="l" rtl="0">
              <a:lnSpc>
                <a:spcPct val="110000"/>
              </a:lnSpc>
              <a:spcBef>
                <a:spcPts val="0"/>
              </a:spcBef>
              <a:spcAft>
                <a:spcPts val="0"/>
              </a:spcAft>
              <a:buClr>
                <a:srgbClr val="33ACE3"/>
              </a:buClr>
              <a:buSzPct val="100000"/>
              <a:buFont typeface="Arial"/>
              <a:buChar char="•"/>
              <a:defRPr sz="1500" b="1" i="0" u="none" strike="noStrike" cap="none">
                <a:solidFill>
                  <a:srgbClr val="164194"/>
                </a:solidFill>
                <a:latin typeface="Verdana"/>
                <a:ea typeface="Verdana"/>
                <a:cs typeface="Verdana"/>
                <a:sym typeface="Verdana"/>
              </a:defRPr>
            </a:lvl2pPr>
            <a:lvl3pPr marL="0" marR="0" lvl="2" indent="0" algn="l" rtl="0">
              <a:lnSpc>
                <a:spcPct val="110000"/>
              </a:lnSpc>
              <a:spcBef>
                <a:spcPts val="0"/>
              </a:spcBef>
              <a:spcAft>
                <a:spcPts val="0"/>
              </a:spcAft>
              <a:buClr>
                <a:srgbClr val="33ACE3"/>
              </a:buClr>
              <a:buFont typeface="Arial"/>
              <a:buNone/>
              <a:defRPr sz="1200" b="0" i="0" u="none" strike="noStrike" cap="none">
                <a:solidFill>
                  <a:srgbClr val="164194"/>
                </a:solidFill>
                <a:latin typeface="Verdana"/>
                <a:ea typeface="Verdana"/>
                <a:cs typeface="Verdana"/>
                <a:sym typeface="Verdana"/>
              </a:defRPr>
            </a:lvl3pPr>
            <a:lvl4pPr marL="0" marR="0" lvl="3" indent="190464" algn="l" rtl="0">
              <a:lnSpc>
                <a:spcPct val="100000"/>
              </a:lnSpc>
              <a:spcBef>
                <a:spcPts val="0"/>
              </a:spcBef>
              <a:spcAft>
                <a:spcPts val="0"/>
              </a:spcAft>
              <a:buClr>
                <a:schemeClr val="dk1"/>
              </a:buClr>
              <a:buSzPct val="100000"/>
              <a:buFont typeface="Arial"/>
              <a:buChar char="–"/>
              <a:defRPr sz="1500" b="0" i="0" u="none" strike="noStrike" cap="none">
                <a:solidFill>
                  <a:schemeClr val="dk1"/>
                </a:solidFill>
                <a:latin typeface="Arial"/>
                <a:ea typeface="Arial"/>
                <a:cs typeface="Arial"/>
                <a:sym typeface="Arial"/>
              </a:defRPr>
            </a:lvl4pPr>
            <a:lvl5pPr marL="0" marR="0" lvl="4" indent="190464" algn="l" rtl="0">
              <a:lnSpc>
                <a:spcPct val="100000"/>
              </a:lnSpc>
              <a:spcBef>
                <a:spcPts val="0"/>
              </a:spcBef>
              <a:spcAft>
                <a:spcPts val="0"/>
              </a:spcAft>
              <a:buClr>
                <a:schemeClr val="dk1"/>
              </a:buClr>
              <a:buSzPct val="100000"/>
              <a:buFont typeface="Arial"/>
              <a:buChar char="»"/>
              <a:defRPr sz="1500" b="0" i="0" u="none" strike="noStrike" cap="none">
                <a:solidFill>
                  <a:schemeClr val="dk1"/>
                </a:solidFill>
                <a:latin typeface="Arial"/>
                <a:ea typeface="Arial"/>
                <a:cs typeface="Arial"/>
                <a:sym typeface="Arial"/>
              </a:defRPr>
            </a:lvl5pPr>
            <a:lvl6pPr marL="1885574" marR="0" lvl="5" indent="19049" algn="l" rtl="0">
              <a:lnSpc>
                <a:spcPct val="100000"/>
              </a:lnSpc>
              <a:spcBef>
                <a:spcPts val="300"/>
              </a:spcBef>
              <a:spcAft>
                <a:spcPts val="0"/>
              </a:spcAft>
              <a:buClr>
                <a:schemeClr val="dk1"/>
              </a:buClr>
              <a:buSzPct val="100000"/>
              <a:buFont typeface="Arial"/>
              <a:buChar char="»"/>
              <a:defRPr sz="1500" b="0" i="0" u="none" strike="noStrike" cap="none">
                <a:solidFill>
                  <a:schemeClr val="dk1"/>
                </a:solidFill>
                <a:latin typeface="Arial"/>
                <a:ea typeface="Arial"/>
                <a:cs typeface="Arial"/>
                <a:sym typeface="Arial"/>
              </a:defRPr>
            </a:lvl6pPr>
            <a:lvl7pPr marL="2228406" marR="0" lvl="6" indent="19049" algn="l" rtl="0">
              <a:lnSpc>
                <a:spcPct val="100000"/>
              </a:lnSpc>
              <a:spcBef>
                <a:spcPts val="300"/>
              </a:spcBef>
              <a:spcAft>
                <a:spcPts val="0"/>
              </a:spcAft>
              <a:buClr>
                <a:schemeClr val="dk1"/>
              </a:buClr>
              <a:buSzPct val="100000"/>
              <a:buFont typeface="Arial"/>
              <a:buChar char="»"/>
              <a:defRPr sz="1500" b="0" i="0" u="none" strike="noStrike" cap="none">
                <a:solidFill>
                  <a:schemeClr val="dk1"/>
                </a:solidFill>
                <a:latin typeface="Arial"/>
                <a:ea typeface="Arial"/>
                <a:cs typeface="Arial"/>
                <a:sym typeface="Arial"/>
              </a:defRPr>
            </a:lvl7pPr>
            <a:lvl8pPr marL="2571238" marR="0" lvl="7" indent="19049" algn="l" rtl="0">
              <a:lnSpc>
                <a:spcPct val="100000"/>
              </a:lnSpc>
              <a:spcBef>
                <a:spcPts val="300"/>
              </a:spcBef>
              <a:spcAft>
                <a:spcPts val="0"/>
              </a:spcAft>
              <a:buClr>
                <a:schemeClr val="dk1"/>
              </a:buClr>
              <a:buSzPct val="100000"/>
              <a:buFont typeface="Arial"/>
              <a:buChar char="»"/>
              <a:defRPr sz="1500" b="0" i="0" u="none" strike="noStrike" cap="none">
                <a:solidFill>
                  <a:schemeClr val="dk1"/>
                </a:solidFill>
                <a:latin typeface="Arial"/>
                <a:ea typeface="Arial"/>
                <a:cs typeface="Arial"/>
                <a:sym typeface="Arial"/>
              </a:defRPr>
            </a:lvl8pPr>
            <a:lvl9pPr marL="2914073" marR="0" lvl="8" indent="19049" algn="l" rtl="0">
              <a:lnSpc>
                <a:spcPct val="100000"/>
              </a:lnSpc>
              <a:spcBef>
                <a:spcPts val="300"/>
              </a:spcBef>
              <a:spcAft>
                <a:spcPts val="0"/>
              </a:spcAft>
              <a:buClr>
                <a:schemeClr val="dk1"/>
              </a:buClr>
              <a:buSzPct val="100000"/>
              <a:buFont typeface="Arial"/>
              <a:buChar char="»"/>
              <a:defRPr sz="1500" b="0" i="0" u="none" strike="noStrike" cap="none">
                <a:solidFill>
                  <a:schemeClr val="dk1"/>
                </a:solidFill>
                <a:latin typeface="Arial"/>
                <a:ea typeface="Arial"/>
                <a:cs typeface="Arial"/>
                <a:sym typeface="Arial"/>
              </a:defRPr>
            </a:lvl9pPr>
          </a:lstStyle>
          <a:p>
            <a:endParaRPr/>
          </a:p>
        </p:txBody>
      </p:sp>
      <p:sp>
        <p:nvSpPr>
          <p:cNvPr id="51" name="Shape 51"/>
          <p:cNvSpPr txBox="1">
            <a:spLocks noGrp="1"/>
          </p:cNvSpPr>
          <p:nvPr>
            <p:ph type="title"/>
          </p:nvPr>
        </p:nvSpPr>
        <p:spPr>
          <a:xfrm>
            <a:off x="466759" y="1923717"/>
            <a:ext cx="8208962" cy="486053"/>
          </a:xfrm>
          <a:prstGeom prst="rect">
            <a:avLst/>
          </a:prstGeom>
          <a:noFill/>
          <a:ln>
            <a:noFill/>
          </a:ln>
        </p:spPr>
        <p:txBody>
          <a:bodyPr lIns="68556" tIns="68556" rIns="68556" bIns="68556" anchor="t" anchorCtr="0"/>
          <a:lstStyle>
            <a:lvl1pPr marL="0" marR="0" lvl="0" indent="0" algn="l" rtl="0">
              <a:lnSpc>
                <a:spcPct val="110000"/>
              </a:lnSpc>
              <a:spcBef>
                <a:spcPts val="0"/>
              </a:spcBef>
              <a:spcAft>
                <a:spcPts val="0"/>
              </a:spcAft>
              <a:buClr>
                <a:srgbClr val="164194"/>
              </a:buClr>
              <a:buFont typeface="Verdana"/>
              <a:buNone/>
              <a:defRPr sz="2100" b="1" i="0" u="none" strike="noStrike" cap="none">
                <a:solidFill>
                  <a:srgbClr val="164194"/>
                </a:solidFill>
                <a:latin typeface="Verdana"/>
                <a:ea typeface="Verdana"/>
                <a:cs typeface="Verdana"/>
                <a:sym typeface="Verdana"/>
              </a:defRPr>
            </a:lvl1pPr>
            <a:lvl2pPr marL="269033" marR="0" lvl="1" indent="-2381" algn="l" rtl="0">
              <a:spcBef>
                <a:spcPts val="0"/>
              </a:spcBef>
              <a:spcAft>
                <a:spcPts val="0"/>
              </a:spcAft>
              <a:buClr>
                <a:srgbClr val="0F5494"/>
              </a:buClr>
              <a:buFont typeface="Verdana"/>
              <a:buNone/>
              <a:defRPr sz="2300" b="1" i="0" u="none" strike="noStrike" cap="none">
                <a:solidFill>
                  <a:srgbClr val="0F5494"/>
                </a:solidFill>
                <a:latin typeface="Verdana"/>
                <a:ea typeface="Verdana"/>
                <a:cs typeface="Verdana"/>
                <a:sym typeface="Verdana"/>
              </a:defRPr>
            </a:lvl2pPr>
            <a:lvl3pPr marL="269033" marR="0" lvl="2" indent="-2381" algn="l" rtl="0">
              <a:spcBef>
                <a:spcPts val="0"/>
              </a:spcBef>
              <a:spcAft>
                <a:spcPts val="0"/>
              </a:spcAft>
              <a:buClr>
                <a:srgbClr val="0F5494"/>
              </a:buClr>
              <a:buFont typeface="Verdana"/>
              <a:buNone/>
              <a:defRPr sz="2300" b="1" i="0" u="none" strike="noStrike" cap="none">
                <a:solidFill>
                  <a:srgbClr val="0F5494"/>
                </a:solidFill>
                <a:latin typeface="Verdana"/>
                <a:ea typeface="Verdana"/>
                <a:cs typeface="Verdana"/>
                <a:sym typeface="Verdana"/>
              </a:defRPr>
            </a:lvl3pPr>
            <a:lvl4pPr marL="269033" marR="0" lvl="3" indent="-2381" algn="l" rtl="0">
              <a:spcBef>
                <a:spcPts val="0"/>
              </a:spcBef>
              <a:spcAft>
                <a:spcPts val="0"/>
              </a:spcAft>
              <a:buClr>
                <a:srgbClr val="0F5494"/>
              </a:buClr>
              <a:buFont typeface="Verdana"/>
              <a:buNone/>
              <a:defRPr sz="2300" b="1" i="0" u="none" strike="noStrike" cap="none">
                <a:solidFill>
                  <a:srgbClr val="0F5494"/>
                </a:solidFill>
                <a:latin typeface="Verdana"/>
                <a:ea typeface="Verdana"/>
                <a:cs typeface="Verdana"/>
                <a:sym typeface="Verdana"/>
              </a:defRPr>
            </a:lvl4pPr>
            <a:lvl5pPr marL="269033" marR="0" lvl="4" indent="-2381" algn="l" rtl="0">
              <a:spcBef>
                <a:spcPts val="0"/>
              </a:spcBef>
              <a:spcAft>
                <a:spcPts val="0"/>
              </a:spcAft>
              <a:buClr>
                <a:srgbClr val="0F5494"/>
              </a:buClr>
              <a:buFont typeface="Verdana"/>
              <a:buNone/>
              <a:defRPr sz="2300" b="1" i="0" u="none" strike="noStrike" cap="none">
                <a:solidFill>
                  <a:srgbClr val="0F5494"/>
                </a:solidFill>
                <a:latin typeface="Verdana"/>
                <a:ea typeface="Verdana"/>
                <a:cs typeface="Verdana"/>
                <a:sym typeface="Verdana"/>
              </a:defRPr>
            </a:lvl5pPr>
            <a:lvl6pPr marL="611861" marR="0" lvl="5" indent="-2381" algn="l" rtl="0">
              <a:spcBef>
                <a:spcPts val="0"/>
              </a:spcBef>
              <a:spcAft>
                <a:spcPts val="0"/>
              </a:spcAft>
              <a:buClr>
                <a:srgbClr val="0F5494"/>
              </a:buClr>
              <a:buFont typeface="Verdana"/>
              <a:buNone/>
              <a:defRPr sz="2300" b="1" i="0" u="none" strike="noStrike" cap="none">
                <a:solidFill>
                  <a:srgbClr val="0F5494"/>
                </a:solidFill>
                <a:latin typeface="Verdana"/>
                <a:ea typeface="Verdana"/>
                <a:cs typeface="Verdana"/>
                <a:sym typeface="Verdana"/>
              </a:defRPr>
            </a:lvl6pPr>
            <a:lvl7pPr marL="954689" marR="0" lvl="6" indent="-2381" algn="l" rtl="0">
              <a:spcBef>
                <a:spcPts val="0"/>
              </a:spcBef>
              <a:spcAft>
                <a:spcPts val="0"/>
              </a:spcAft>
              <a:buClr>
                <a:srgbClr val="0F5494"/>
              </a:buClr>
              <a:buFont typeface="Verdana"/>
              <a:buNone/>
              <a:defRPr sz="2300" b="1" i="0" u="none" strike="noStrike" cap="none">
                <a:solidFill>
                  <a:srgbClr val="0F5494"/>
                </a:solidFill>
                <a:latin typeface="Verdana"/>
                <a:ea typeface="Verdana"/>
                <a:cs typeface="Verdana"/>
                <a:sym typeface="Verdana"/>
              </a:defRPr>
            </a:lvl7pPr>
            <a:lvl8pPr marL="1297517" marR="0" lvl="7" indent="-2381" algn="l" rtl="0">
              <a:spcBef>
                <a:spcPts val="0"/>
              </a:spcBef>
              <a:spcAft>
                <a:spcPts val="0"/>
              </a:spcAft>
              <a:buClr>
                <a:srgbClr val="0F5494"/>
              </a:buClr>
              <a:buFont typeface="Verdana"/>
              <a:buNone/>
              <a:defRPr sz="2300" b="1" i="0" u="none" strike="noStrike" cap="none">
                <a:solidFill>
                  <a:srgbClr val="0F5494"/>
                </a:solidFill>
                <a:latin typeface="Verdana"/>
                <a:ea typeface="Verdana"/>
                <a:cs typeface="Verdana"/>
                <a:sym typeface="Verdana"/>
              </a:defRPr>
            </a:lvl8pPr>
            <a:lvl9pPr marL="1640353" marR="0" lvl="8" indent="-2381" algn="l" rtl="0">
              <a:spcBef>
                <a:spcPts val="0"/>
              </a:spcBef>
              <a:spcAft>
                <a:spcPts val="0"/>
              </a:spcAft>
              <a:buClr>
                <a:srgbClr val="0F5494"/>
              </a:buClr>
              <a:buFont typeface="Verdana"/>
              <a:buNone/>
              <a:defRPr sz="2300" b="1" i="0" u="none" strike="noStrike" cap="none">
                <a:solidFill>
                  <a:srgbClr val="0F5494"/>
                </a:solidFill>
                <a:latin typeface="Verdana"/>
                <a:ea typeface="Verdana"/>
                <a:cs typeface="Verdana"/>
                <a:sym typeface="Verdana"/>
              </a:defRPr>
            </a:lvl9pPr>
          </a:lstStyle>
          <a:p>
            <a:endParaRPr/>
          </a:p>
        </p:txBody>
      </p:sp>
    </p:spTree>
    <p:extLst>
      <p:ext uri="{BB962C8B-B14F-4D97-AF65-F5344CB8AC3E}">
        <p14:creationId xmlns:p14="http://schemas.microsoft.com/office/powerpoint/2010/main" val="96161318"/>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lvl1pPr>
            <a:lvl2pPr marL="457070" indent="0">
              <a:buNone/>
              <a:defRPr sz="1800"/>
            </a:lvl2pPr>
            <a:lvl3pPr marL="914153" indent="0">
              <a:buNone/>
              <a:defRPr sz="1600"/>
            </a:lvl3pPr>
            <a:lvl4pPr marL="1371226" indent="0">
              <a:buNone/>
              <a:defRPr sz="1400"/>
            </a:lvl4pPr>
            <a:lvl5pPr marL="1828304" indent="0">
              <a:buNone/>
              <a:defRPr sz="1400"/>
            </a:lvl5pPr>
            <a:lvl6pPr marL="2285373" indent="0">
              <a:buNone/>
              <a:defRPr sz="1400"/>
            </a:lvl6pPr>
            <a:lvl7pPr marL="2742443" indent="0">
              <a:buNone/>
              <a:defRPr sz="1400"/>
            </a:lvl7pPr>
            <a:lvl8pPr marL="3199520" indent="0">
              <a:buNone/>
              <a:defRPr sz="1400"/>
            </a:lvl8pPr>
            <a:lvl9pPr marL="3656594"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GB">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F5E88F9B-71EE-4D5C-B44E-012EF44E925A}" type="slidenum">
              <a:rPr lang="en-GB">
                <a:solidFill>
                  <a:srgbClr val="000000"/>
                </a:solidFill>
              </a:rPr>
              <a:pPr>
                <a:defRPr/>
              </a:pPr>
              <a:t>‹#›</a:t>
            </a:fld>
            <a:endParaRPr lang="en-GB">
              <a:solidFill>
                <a:srgbClr val="000000"/>
              </a:solidFill>
            </a:endParaRPr>
          </a:p>
        </p:txBody>
      </p:sp>
    </p:spTree>
    <p:extLst>
      <p:ext uri="{BB962C8B-B14F-4D97-AF65-F5344CB8AC3E}">
        <p14:creationId xmlns:p14="http://schemas.microsoft.com/office/powerpoint/2010/main" val="844736439"/>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457200" y="1790702"/>
            <a:ext cx="4038600" cy="2725341"/>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790702"/>
            <a:ext cx="4038600" cy="2725341"/>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Rectangle 4"/>
          <p:cNvSpPr>
            <a:spLocks noGrp="1" noChangeArrowheads="1"/>
          </p:cNvSpPr>
          <p:nvPr>
            <p:ph type="dt" sz="half" idx="10"/>
          </p:nvPr>
        </p:nvSpPr>
        <p:spPr>
          <a:ln/>
        </p:spPr>
        <p:txBody>
          <a:bodyPr/>
          <a:lstStyle>
            <a:lvl1pPr>
              <a:defRPr/>
            </a:lvl1pPr>
          </a:lstStyle>
          <a:p>
            <a:pPr>
              <a:defRPr/>
            </a:pPr>
            <a:endParaRPr lang="en-GB">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396CDD1B-50E0-44E8-82B7-F85F69F6D40C}" type="slidenum">
              <a:rPr lang="en-GB">
                <a:solidFill>
                  <a:srgbClr val="000000"/>
                </a:solidFill>
              </a:rPr>
              <a:pPr>
                <a:defRPr/>
              </a:pPr>
              <a:t>‹#›</a:t>
            </a:fld>
            <a:endParaRPr lang="en-GB">
              <a:solidFill>
                <a:srgbClr val="000000"/>
              </a:solidFill>
            </a:endParaRPr>
          </a:p>
        </p:txBody>
      </p:sp>
    </p:spTree>
    <p:extLst>
      <p:ext uri="{BB962C8B-B14F-4D97-AF65-F5344CB8AC3E}">
        <p14:creationId xmlns:p14="http://schemas.microsoft.com/office/powerpoint/2010/main" val="3845463740"/>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8"/>
            <a:ext cx="8229600" cy="857250"/>
          </a:xfrm>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070" indent="0">
              <a:buNone/>
              <a:defRPr sz="2000" b="1"/>
            </a:lvl2pPr>
            <a:lvl3pPr marL="914153" indent="0">
              <a:buNone/>
              <a:defRPr sz="1800" b="1"/>
            </a:lvl3pPr>
            <a:lvl4pPr marL="1371226" indent="0">
              <a:buNone/>
              <a:defRPr sz="1600" b="1"/>
            </a:lvl4pPr>
            <a:lvl5pPr marL="1828304" indent="0">
              <a:buNone/>
              <a:defRPr sz="1600" b="1"/>
            </a:lvl5pPr>
            <a:lvl6pPr marL="2285373" indent="0">
              <a:buNone/>
              <a:defRPr sz="1600" b="1"/>
            </a:lvl6pPr>
            <a:lvl7pPr marL="2742443" indent="0">
              <a:buNone/>
              <a:defRPr sz="1600" b="1"/>
            </a:lvl7pPr>
            <a:lvl8pPr marL="3199520" indent="0">
              <a:buNone/>
              <a:defRPr sz="1600" b="1"/>
            </a:lvl8pPr>
            <a:lvl9pPr marL="3656594"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37" y="1151335"/>
            <a:ext cx="4041775" cy="479822"/>
          </a:xfrm>
        </p:spPr>
        <p:txBody>
          <a:bodyPr anchor="b"/>
          <a:lstStyle>
            <a:lvl1pPr marL="0" indent="0">
              <a:buNone/>
              <a:defRPr sz="2400" b="1"/>
            </a:lvl1pPr>
            <a:lvl2pPr marL="457070" indent="0">
              <a:buNone/>
              <a:defRPr sz="2000" b="1"/>
            </a:lvl2pPr>
            <a:lvl3pPr marL="914153" indent="0">
              <a:buNone/>
              <a:defRPr sz="1800" b="1"/>
            </a:lvl3pPr>
            <a:lvl4pPr marL="1371226" indent="0">
              <a:buNone/>
              <a:defRPr sz="1600" b="1"/>
            </a:lvl4pPr>
            <a:lvl5pPr marL="1828304" indent="0">
              <a:buNone/>
              <a:defRPr sz="1600" b="1"/>
            </a:lvl5pPr>
            <a:lvl6pPr marL="2285373" indent="0">
              <a:buNone/>
              <a:defRPr sz="1600" b="1"/>
            </a:lvl6pPr>
            <a:lvl7pPr marL="2742443" indent="0">
              <a:buNone/>
              <a:defRPr sz="1600" b="1"/>
            </a:lvl7pPr>
            <a:lvl8pPr marL="3199520" indent="0">
              <a:buNone/>
              <a:defRPr sz="1600" b="1"/>
            </a:lvl8pPr>
            <a:lvl9pPr marL="3656594"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37"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Rectangle 4"/>
          <p:cNvSpPr>
            <a:spLocks noGrp="1" noChangeArrowheads="1"/>
          </p:cNvSpPr>
          <p:nvPr>
            <p:ph type="dt" sz="half" idx="10"/>
          </p:nvPr>
        </p:nvSpPr>
        <p:spPr>
          <a:ln/>
        </p:spPr>
        <p:txBody>
          <a:bodyPr/>
          <a:lstStyle>
            <a:lvl1pPr>
              <a:defRPr/>
            </a:lvl1pPr>
          </a:lstStyle>
          <a:p>
            <a:pPr>
              <a:defRPr/>
            </a:pPr>
            <a:endParaRPr lang="en-GB">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30E8177A-0CE3-43B6-B11B-ED2E8AEAD8D3}" type="slidenum">
              <a:rPr lang="en-GB">
                <a:solidFill>
                  <a:srgbClr val="000000"/>
                </a:solidFill>
              </a:rPr>
              <a:pPr>
                <a:defRPr/>
              </a:pPr>
              <a:t>‹#›</a:t>
            </a:fld>
            <a:endParaRPr lang="en-GB">
              <a:solidFill>
                <a:srgbClr val="000000"/>
              </a:solidFill>
            </a:endParaRPr>
          </a:p>
        </p:txBody>
      </p:sp>
    </p:spTree>
    <p:extLst>
      <p:ext uri="{BB962C8B-B14F-4D97-AF65-F5344CB8AC3E}">
        <p14:creationId xmlns:p14="http://schemas.microsoft.com/office/powerpoint/2010/main" val="959598849"/>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Rectangle 4"/>
          <p:cNvSpPr>
            <a:spLocks noGrp="1" noChangeArrowheads="1"/>
          </p:cNvSpPr>
          <p:nvPr>
            <p:ph type="dt" sz="half" idx="10"/>
          </p:nvPr>
        </p:nvSpPr>
        <p:spPr>
          <a:ln/>
        </p:spPr>
        <p:txBody>
          <a:bodyPr/>
          <a:lstStyle>
            <a:lvl1pPr>
              <a:defRPr/>
            </a:lvl1pPr>
          </a:lstStyle>
          <a:p>
            <a:pPr>
              <a:defRPr/>
            </a:pPr>
            <a:endParaRPr lang="en-GB">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BD855DDF-6655-40F2-8D9E-CA15739A7ECF}" type="slidenum">
              <a:rPr lang="en-GB">
                <a:solidFill>
                  <a:srgbClr val="000000"/>
                </a:solidFill>
              </a:rPr>
              <a:pPr>
                <a:defRPr/>
              </a:pPr>
              <a:t>‹#›</a:t>
            </a:fld>
            <a:endParaRPr lang="en-GB">
              <a:solidFill>
                <a:srgbClr val="000000"/>
              </a:solidFill>
            </a:endParaRPr>
          </a:p>
        </p:txBody>
      </p:sp>
    </p:spTree>
    <p:extLst>
      <p:ext uri="{BB962C8B-B14F-4D97-AF65-F5344CB8AC3E}">
        <p14:creationId xmlns:p14="http://schemas.microsoft.com/office/powerpoint/2010/main" val="4129431103"/>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GB">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1DEBFC62-E3CF-4012-8A8B-ABF1C18EA022}" type="slidenum">
              <a:rPr lang="en-GB">
                <a:solidFill>
                  <a:srgbClr val="000000"/>
                </a:solidFill>
              </a:rPr>
              <a:pPr>
                <a:defRPr/>
              </a:pPr>
              <a:t>‹#›</a:t>
            </a:fld>
            <a:endParaRPr lang="en-GB">
              <a:solidFill>
                <a:srgbClr val="000000"/>
              </a:solidFill>
            </a:endParaRPr>
          </a:p>
        </p:txBody>
      </p:sp>
    </p:spTree>
    <p:extLst>
      <p:ext uri="{BB962C8B-B14F-4D97-AF65-F5344CB8AC3E}">
        <p14:creationId xmlns:p14="http://schemas.microsoft.com/office/powerpoint/2010/main" val="2947322707"/>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04787"/>
            <a:ext cx="3008313" cy="871538"/>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04799"/>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2" y="1076328"/>
            <a:ext cx="3008313" cy="3518297"/>
          </a:xfrm>
        </p:spPr>
        <p:txBody>
          <a:bodyPr/>
          <a:lstStyle>
            <a:lvl1pPr marL="0" indent="0">
              <a:buNone/>
              <a:defRPr sz="1400"/>
            </a:lvl1pPr>
            <a:lvl2pPr marL="457070" indent="0">
              <a:buNone/>
              <a:defRPr sz="1200"/>
            </a:lvl2pPr>
            <a:lvl3pPr marL="914153" indent="0">
              <a:buNone/>
              <a:defRPr sz="1000"/>
            </a:lvl3pPr>
            <a:lvl4pPr marL="1371226" indent="0">
              <a:buNone/>
              <a:defRPr sz="900"/>
            </a:lvl4pPr>
            <a:lvl5pPr marL="1828304" indent="0">
              <a:buNone/>
              <a:defRPr sz="900"/>
            </a:lvl5pPr>
            <a:lvl6pPr marL="2285373" indent="0">
              <a:buNone/>
              <a:defRPr sz="900"/>
            </a:lvl6pPr>
            <a:lvl7pPr marL="2742443" indent="0">
              <a:buNone/>
              <a:defRPr sz="900"/>
            </a:lvl7pPr>
            <a:lvl8pPr marL="3199520" indent="0">
              <a:buNone/>
              <a:defRPr sz="900"/>
            </a:lvl8pPr>
            <a:lvl9pPr marL="3656594"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GB">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788800BF-55FD-4017-8F82-94A8DE4F5750}" type="slidenum">
              <a:rPr lang="en-GB">
                <a:solidFill>
                  <a:srgbClr val="000000"/>
                </a:solidFill>
              </a:rPr>
              <a:pPr>
                <a:defRPr/>
              </a:pPr>
              <a:t>‹#›</a:t>
            </a:fld>
            <a:endParaRPr lang="en-GB">
              <a:solidFill>
                <a:srgbClr val="000000"/>
              </a:solidFill>
            </a:endParaRPr>
          </a:p>
        </p:txBody>
      </p:sp>
    </p:spTree>
    <p:extLst>
      <p:ext uri="{BB962C8B-B14F-4D97-AF65-F5344CB8AC3E}">
        <p14:creationId xmlns:p14="http://schemas.microsoft.com/office/powerpoint/2010/main" val="2361458614"/>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1"/>
            <a:ext cx="5486400" cy="425054"/>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070" indent="0">
              <a:buNone/>
              <a:defRPr sz="2800"/>
            </a:lvl2pPr>
            <a:lvl3pPr marL="914153" indent="0">
              <a:buNone/>
              <a:defRPr sz="2400"/>
            </a:lvl3pPr>
            <a:lvl4pPr marL="1371226" indent="0">
              <a:buNone/>
              <a:defRPr sz="2000"/>
            </a:lvl4pPr>
            <a:lvl5pPr marL="1828304" indent="0">
              <a:buNone/>
              <a:defRPr sz="2000"/>
            </a:lvl5pPr>
            <a:lvl6pPr marL="2285373" indent="0">
              <a:buNone/>
              <a:defRPr sz="2000"/>
            </a:lvl6pPr>
            <a:lvl7pPr marL="2742443" indent="0">
              <a:buNone/>
              <a:defRPr sz="2000"/>
            </a:lvl7pPr>
            <a:lvl8pPr marL="3199520" indent="0">
              <a:buNone/>
              <a:defRPr sz="2000"/>
            </a:lvl8pPr>
            <a:lvl9pPr marL="3656594" indent="0">
              <a:buNone/>
              <a:defRPr sz="2000"/>
            </a:lvl9pPr>
          </a:lstStyle>
          <a:p>
            <a:pPr lvl="0"/>
            <a:r>
              <a:rPr lang="en-US" noProof="0"/>
              <a:t>Click icon to add picture</a:t>
            </a:r>
            <a:endParaRPr lang="en-GB" noProof="0"/>
          </a:p>
        </p:txBody>
      </p:sp>
      <p:sp>
        <p:nvSpPr>
          <p:cNvPr id="4" name="Text Placeholder 3"/>
          <p:cNvSpPr>
            <a:spLocks noGrp="1"/>
          </p:cNvSpPr>
          <p:nvPr>
            <p:ph type="body" sz="half" idx="2"/>
          </p:nvPr>
        </p:nvSpPr>
        <p:spPr>
          <a:xfrm>
            <a:off x="1792288" y="4025514"/>
            <a:ext cx="5486400" cy="603647"/>
          </a:xfrm>
        </p:spPr>
        <p:txBody>
          <a:bodyPr/>
          <a:lstStyle>
            <a:lvl1pPr marL="0" indent="0">
              <a:buNone/>
              <a:defRPr sz="1400"/>
            </a:lvl1pPr>
            <a:lvl2pPr marL="457070" indent="0">
              <a:buNone/>
              <a:defRPr sz="1200"/>
            </a:lvl2pPr>
            <a:lvl3pPr marL="914153" indent="0">
              <a:buNone/>
              <a:defRPr sz="1000"/>
            </a:lvl3pPr>
            <a:lvl4pPr marL="1371226" indent="0">
              <a:buNone/>
              <a:defRPr sz="900"/>
            </a:lvl4pPr>
            <a:lvl5pPr marL="1828304" indent="0">
              <a:buNone/>
              <a:defRPr sz="900"/>
            </a:lvl5pPr>
            <a:lvl6pPr marL="2285373" indent="0">
              <a:buNone/>
              <a:defRPr sz="900"/>
            </a:lvl6pPr>
            <a:lvl7pPr marL="2742443" indent="0">
              <a:buNone/>
              <a:defRPr sz="900"/>
            </a:lvl7pPr>
            <a:lvl8pPr marL="3199520" indent="0">
              <a:buNone/>
              <a:defRPr sz="900"/>
            </a:lvl8pPr>
            <a:lvl9pPr marL="3656594"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GB">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84747253-C9BC-4251-8AE3-8910CE9253F2}" type="slidenum">
              <a:rPr lang="en-GB">
                <a:solidFill>
                  <a:srgbClr val="000000"/>
                </a:solidFill>
              </a:rPr>
              <a:pPr>
                <a:defRPr/>
              </a:pPr>
              <a:t>‹#›</a:t>
            </a:fld>
            <a:endParaRPr lang="en-GB">
              <a:solidFill>
                <a:srgbClr val="000000"/>
              </a:solidFill>
            </a:endParaRPr>
          </a:p>
        </p:txBody>
      </p:sp>
    </p:spTree>
    <p:extLst>
      <p:ext uri="{BB962C8B-B14F-4D97-AF65-F5344CB8AC3E}">
        <p14:creationId xmlns:p14="http://schemas.microsoft.com/office/powerpoint/2010/main" val="3749817117"/>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GB">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6DE98375-5C84-4176-84A5-B6A3E0825F02}" type="slidenum">
              <a:rPr lang="en-GB">
                <a:solidFill>
                  <a:srgbClr val="000000"/>
                </a:solidFill>
              </a:rPr>
              <a:pPr>
                <a:defRPr/>
              </a:pPr>
              <a:t>‹#›</a:t>
            </a:fld>
            <a:endParaRPr lang="en-GB">
              <a:solidFill>
                <a:srgbClr val="000000"/>
              </a:solidFill>
            </a:endParaRPr>
          </a:p>
        </p:txBody>
      </p:sp>
    </p:spTree>
    <p:extLst>
      <p:ext uri="{BB962C8B-B14F-4D97-AF65-F5344CB8AC3E}">
        <p14:creationId xmlns:p14="http://schemas.microsoft.com/office/powerpoint/2010/main" val="1044392924"/>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38925" y="842970"/>
            <a:ext cx="2058988" cy="3673079"/>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457202" y="842970"/>
            <a:ext cx="6029325" cy="367307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GB">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D77C7773-6390-40B5-8F3A-46FD9E5B7090}" type="slidenum">
              <a:rPr lang="en-GB">
                <a:solidFill>
                  <a:srgbClr val="000000"/>
                </a:solidFill>
              </a:rPr>
              <a:pPr>
                <a:defRPr/>
              </a:pPr>
              <a:t>‹#›</a:t>
            </a:fld>
            <a:endParaRPr lang="en-GB">
              <a:solidFill>
                <a:srgbClr val="000000"/>
              </a:solidFill>
            </a:endParaRPr>
          </a:p>
        </p:txBody>
      </p:sp>
    </p:spTree>
    <p:extLst>
      <p:ext uri="{BB962C8B-B14F-4D97-AF65-F5344CB8AC3E}">
        <p14:creationId xmlns:p14="http://schemas.microsoft.com/office/powerpoint/2010/main" val="3146517743"/>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p:cSld name="1_Title Slide 1">
    <p:bg>
      <p:bgPr>
        <a:solidFill>
          <a:schemeClr val="lt1"/>
        </a:solidFill>
        <a:effectLst/>
      </p:bgPr>
    </p:bg>
    <p:spTree>
      <p:nvGrpSpPr>
        <p:cNvPr id="1" name="Shape 25"/>
        <p:cNvGrpSpPr/>
        <p:nvPr/>
      </p:nvGrpSpPr>
      <p:grpSpPr>
        <a:xfrm>
          <a:off x="0" y="0"/>
          <a:ext cx="0" cy="0"/>
          <a:chOff x="0" y="0"/>
          <a:chExt cx="0" cy="0"/>
        </a:xfrm>
      </p:grpSpPr>
    </p:spTree>
    <p:extLst>
      <p:ext uri="{BB962C8B-B14F-4D97-AF65-F5344CB8AC3E}">
        <p14:creationId xmlns:p14="http://schemas.microsoft.com/office/powerpoint/2010/main" val="5232691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cSld name="Social media">
    <p:spTree>
      <p:nvGrpSpPr>
        <p:cNvPr id="1" name="Shape 54"/>
        <p:cNvGrpSpPr/>
        <p:nvPr/>
      </p:nvGrpSpPr>
      <p:grpSpPr>
        <a:xfrm>
          <a:off x="0" y="0"/>
          <a:ext cx="0" cy="0"/>
          <a:chOff x="0" y="0"/>
          <a:chExt cx="0" cy="0"/>
        </a:xfrm>
      </p:grpSpPr>
      <p:pic>
        <p:nvPicPr>
          <p:cNvPr id="55" name="Shape 55" descr="header-02.jpg"/>
          <p:cNvPicPr preferRelativeResize="0"/>
          <p:nvPr/>
        </p:nvPicPr>
        <p:blipFill rotWithShape="1">
          <a:blip r:embed="rId2" cstate="screen">
            <a:alphaModFix/>
            <a:extLst>
              <a:ext uri="{28A0092B-C50C-407E-A947-70E740481C1C}">
                <a14:useLocalDpi xmlns:a14="http://schemas.microsoft.com/office/drawing/2010/main" val="0"/>
              </a:ext>
            </a:extLst>
          </a:blip>
          <a:srcRect/>
          <a:stretch/>
        </p:blipFill>
        <p:spPr>
          <a:xfrm>
            <a:off x="0" y="33"/>
            <a:ext cx="9144000" cy="1653647"/>
          </a:xfrm>
          <a:prstGeom prst="rect">
            <a:avLst/>
          </a:prstGeom>
          <a:noFill/>
          <a:ln>
            <a:noFill/>
          </a:ln>
        </p:spPr>
      </p:pic>
      <p:sp>
        <p:nvSpPr>
          <p:cNvPr id="56" name="Shape 56"/>
          <p:cNvSpPr txBox="1">
            <a:spLocks noGrp="1"/>
          </p:cNvSpPr>
          <p:nvPr>
            <p:ph type="title"/>
          </p:nvPr>
        </p:nvSpPr>
        <p:spPr>
          <a:xfrm>
            <a:off x="466759" y="1923717"/>
            <a:ext cx="8208962" cy="486053"/>
          </a:xfrm>
          <a:prstGeom prst="rect">
            <a:avLst/>
          </a:prstGeom>
          <a:noFill/>
          <a:ln>
            <a:noFill/>
          </a:ln>
        </p:spPr>
        <p:txBody>
          <a:bodyPr lIns="68556" tIns="68556" rIns="68556" bIns="68556" anchor="t" anchorCtr="0"/>
          <a:lstStyle>
            <a:lvl1pPr marL="0" marR="0" lvl="0" indent="0" algn="l" rtl="0">
              <a:lnSpc>
                <a:spcPct val="110000"/>
              </a:lnSpc>
              <a:spcBef>
                <a:spcPts val="0"/>
              </a:spcBef>
              <a:spcAft>
                <a:spcPts val="0"/>
              </a:spcAft>
              <a:buClr>
                <a:srgbClr val="164194"/>
              </a:buClr>
              <a:buFont typeface="Verdana"/>
              <a:buNone/>
              <a:defRPr sz="2100" b="1" i="0" u="none" strike="noStrike" cap="none">
                <a:solidFill>
                  <a:srgbClr val="164194"/>
                </a:solidFill>
                <a:latin typeface="Verdana"/>
                <a:ea typeface="Verdana"/>
                <a:cs typeface="Verdana"/>
                <a:sym typeface="Verdana"/>
              </a:defRPr>
            </a:lvl1pPr>
            <a:lvl2pPr marL="269033" marR="0" lvl="1" indent="-2381" algn="l" rtl="0">
              <a:spcBef>
                <a:spcPts val="0"/>
              </a:spcBef>
              <a:spcAft>
                <a:spcPts val="0"/>
              </a:spcAft>
              <a:buClr>
                <a:srgbClr val="0F5494"/>
              </a:buClr>
              <a:buFont typeface="Verdana"/>
              <a:buNone/>
              <a:defRPr sz="2300" b="1" i="0" u="none" strike="noStrike" cap="none">
                <a:solidFill>
                  <a:srgbClr val="0F5494"/>
                </a:solidFill>
                <a:latin typeface="Verdana"/>
                <a:ea typeface="Verdana"/>
                <a:cs typeface="Verdana"/>
                <a:sym typeface="Verdana"/>
              </a:defRPr>
            </a:lvl2pPr>
            <a:lvl3pPr marL="269033" marR="0" lvl="2" indent="-2381" algn="l" rtl="0">
              <a:spcBef>
                <a:spcPts val="0"/>
              </a:spcBef>
              <a:spcAft>
                <a:spcPts val="0"/>
              </a:spcAft>
              <a:buClr>
                <a:srgbClr val="0F5494"/>
              </a:buClr>
              <a:buFont typeface="Verdana"/>
              <a:buNone/>
              <a:defRPr sz="2300" b="1" i="0" u="none" strike="noStrike" cap="none">
                <a:solidFill>
                  <a:srgbClr val="0F5494"/>
                </a:solidFill>
                <a:latin typeface="Verdana"/>
                <a:ea typeface="Verdana"/>
                <a:cs typeface="Verdana"/>
                <a:sym typeface="Verdana"/>
              </a:defRPr>
            </a:lvl3pPr>
            <a:lvl4pPr marL="269033" marR="0" lvl="3" indent="-2381" algn="l" rtl="0">
              <a:spcBef>
                <a:spcPts val="0"/>
              </a:spcBef>
              <a:spcAft>
                <a:spcPts val="0"/>
              </a:spcAft>
              <a:buClr>
                <a:srgbClr val="0F5494"/>
              </a:buClr>
              <a:buFont typeface="Verdana"/>
              <a:buNone/>
              <a:defRPr sz="2300" b="1" i="0" u="none" strike="noStrike" cap="none">
                <a:solidFill>
                  <a:srgbClr val="0F5494"/>
                </a:solidFill>
                <a:latin typeface="Verdana"/>
                <a:ea typeface="Verdana"/>
                <a:cs typeface="Verdana"/>
                <a:sym typeface="Verdana"/>
              </a:defRPr>
            </a:lvl4pPr>
            <a:lvl5pPr marL="269033" marR="0" lvl="4" indent="-2381" algn="l" rtl="0">
              <a:spcBef>
                <a:spcPts val="0"/>
              </a:spcBef>
              <a:spcAft>
                <a:spcPts val="0"/>
              </a:spcAft>
              <a:buClr>
                <a:srgbClr val="0F5494"/>
              </a:buClr>
              <a:buFont typeface="Verdana"/>
              <a:buNone/>
              <a:defRPr sz="2300" b="1" i="0" u="none" strike="noStrike" cap="none">
                <a:solidFill>
                  <a:srgbClr val="0F5494"/>
                </a:solidFill>
                <a:latin typeface="Verdana"/>
                <a:ea typeface="Verdana"/>
                <a:cs typeface="Verdana"/>
                <a:sym typeface="Verdana"/>
              </a:defRPr>
            </a:lvl5pPr>
            <a:lvl6pPr marL="611861" marR="0" lvl="5" indent="-2381" algn="l" rtl="0">
              <a:spcBef>
                <a:spcPts val="0"/>
              </a:spcBef>
              <a:spcAft>
                <a:spcPts val="0"/>
              </a:spcAft>
              <a:buClr>
                <a:srgbClr val="0F5494"/>
              </a:buClr>
              <a:buFont typeface="Verdana"/>
              <a:buNone/>
              <a:defRPr sz="2300" b="1" i="0" u="none" strike="noStrike" cap="none">
                <a:solidFill>
                  <a:srgbClr val="0F5494"/>
                </a:solidFill>
                <a:latin typeface="Verdana"/>
                <a:ea typeface="Verdana"/>
                <a:cs typeface="Verdana"/>
                <a:sym typeface="Verdana"/>
              </a:defRPr>
            </a:lvl6pPr>
            <a:lvl7pPr marL="954689" marR="0" lvl="6" indent="-2381" algn="l" rtl="0">
              <a:spcBef>
                <a:spcPts val="0"/>
              </a:spcBef>
              <a:spcAft>
                <a:spcPts val="0"/>
              </a:spcAft>
              <a:buClr>
                <a:srgbClr val="0F5494"/>
              </a:buClr>
              <a:buFont typeface="Verdana"/>
              <a:buNone/>
              <a:defRPr sz="2300" b="1" i="0" u="none" strike="noStrike" cap="none">
                <a:solidFill>
                  <a:srgbClr val="0F5494"/>
                </a:solidFill>
                <a:latin typeface="Verdana"/>
                <a:ea typeface="Verdana"/>
                <a:cs typeface="Verdana"/>
                <a:sym typeface="Verdana"/>
              </a:defRPr>
            </a:lvl7pPr>
            <a:lvl8pPr marL="1297517" marR="0" lvl="7" indent="-2381" algn="l" rtl="0">
              <a:spcBef>
                <a:spcPts val="0"/>
              </a:spcBef>
              <a:spcAft>
                <a:spcPts val="0"/>
              </a:spcAft>
              <a:buClr>
                <a:srgbClr val="0F5494"/>
              </a:buClr>
              <a:buFont typeface="Verdana"/>
              <a:buNone/>
              <a:defRPr sz="2300" b="1" i="0" u="none" strike="noStrike" cap="none">
                <a:solidFill>
                  <a:srgbClr val="0F5494"/>
                </a:solidFill>
                <a:latin typeface="Verdana"/>
                <a:ea typeface="Verdana"/>
                <a:cs typeface="Verdana"/>
                <a:sym typeface="Verdana"/>
              </a:defRPr>
            </a:lvl8pPr>
            <a:lvl9pPr marL="1640353" marR="0" lvl="8" indent="-2381" algn="l" rtl="0">
              <a:spcBef>
                <a:spcPts val="0"/>
              </a:spcBef>
              <a:spcAft>
                <a:spcPts val="0"/>
              </a:spcAft>
              <a:buClr>
                <a:srgbClr val="0F5494"/>
              </a:buClr>
              <a:buFont typeface="Verdana"/>
              <a:buNone/>
              <a:defRPr sz="2300" b="1" i="0" u="none" strike="noStrike" cap="none">
                <a:solidFill>
                  <a:srgbClr val="0F5494"/>
                </a:solidFill>
                <a:latin typeface="Verdana"/>
                <a:ea typeface="Verdana"/>
                <a:cs typeface="Verdana"/>
                <a:sym typeface="Verdana"/>
              </a:defRPr>
            </a:lvl9pPr>
          </a:lstStyle>
          <a:p>
            <a:endParaRPr/>
          </a:p>
        </p:txBody>
      </p:sp>
    </p:spTree>
    <p:extLst>
      <p:ext uri="{BB962C8B-B14F-4D97-AF65-F5344CB8AC3E}">
        <p14:creationId xmlns:p14="http://schemas.microsoft.com/office/powerpoint/2010/main" val="353804124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cSld name="2_Title Slide">
    <p:spTree>
      <p:nvGrpSpPr>
        <p:cNvPr id="1" name="Shape 57"/>
        <p:cNvGrpSpPr/>
        <p:nvPr/>
      </p:nvGrpSpPr>
      <p:grpSpPr>
        <a:xfrm>
          <a:off x="0" y="0"/>
          <a:ext cx="0" cy="0"/>
          <a:chOff x="0" y="0"/>
          <a:chExt cx="0" cy="0"/>
        </a:xfrm>
      </p:grpSpPr>
      <p:pic>
        <p:nvPicPr>
          <p:cNvPr id="58" name="Shape 58"/>
          <p:cNvPicPr preferRelativeResize="0"/>
          <p:nvPr/>
        </p:nvPicPr>
        <p:blipFill rotWithShape="1">
          <a:blip r:embed="rId2" cstate="screen">
            <a:alphaModFix/>
            <a:extLst>
              <a:ext uri="{28A0092B-C50C-407E-A947-70E740481C1C}">
                <a14:useLocalDpi xmlns:a14="http://schemas.microsoft.com/office/drawing/2010/main" val="0"/>
              </a:ext>
            </a:extLst>
          </a:blip>
          <a:srcRect/>
          <a:stretch/>
        </p:blipFill>
        <p:spPr>
          <a:xfrm>
            <a:off x="4073" y="6120"/>
            <a:ext cx="9135869" cy="5138927"/>
          </a:xfrm>
          <a:prstGeom prst="rect">
            <a:avLst/>
          </a:prstGeom>
          <a:noFill/>
          <a:ln>
            <a:noFill/>
          </a:ln>
        </p:spPr>
      </p:pic>
      <p:sp>
        <p:nvSpPr>
          <p:cNvPr id="59" name="Shape 59"/>
          <p:cNvSpPr/>
          <p:nvPr/>
        </p:nvSpPr>
        <p:spPr>
          <a:xfrm>
            <a:off x="8172426" y="1599642"/>
            <a:ext cx="864095" cy="540060"/>
          </a:xfrm>
          <a:prstGeom prst="rect">
            <a:avLst/>
          </a:prstGeom>
          <a:solidFill>
            <a:schemeClr val="lt1"/>
          </a:solidFill>
          <a:ln>
            <a:noFill/>
          </a:ln>
        </p:spPr>
        <p:txBody>
          <a:bodyPr lIns="68556" tIns="34274" rIns="68556" bIns="34274" anchor="ctr" anchorCtr="0">
            <a:noAutofit/>
          </a:bodyPr>
          <a:lstStyle/>
          <a:p>
            <a:pPr marL="2381" indent="-2381" defTabSz="685664" fontAlgn="auto">
              <a:spcBef>
                <a:spcPts val="0"/>
              </a:spcBef>
              <a:spcAft>
                <a:spcPts val="0"/>
              </a:spcAft>
            </a:pPr>
            <a:endParaRPr sz="900" b="0">
              <a:solidFill>
                <a:srgbClr val="0F5494"/>
              </a:solidFill>
              <a:latin typeface="Verdana"/>
              <a:ea typeface="Verdana"/>
              <a:cs typeface="Verdana"/>
              <a:sym typeface="Verdana"/>
            </a:endParaRPr>
          </a:p>
        </p:txBody>
      </p:sp>
      <p:sp>
        <p:nvSpPr>
          <p:cNvPr id="60" name="Shape 60"/>
          <p:cNvSpPr txBox="1">
            <a:spLocks noGrp="1"/>
          </p:cNvSpPr>
          <p:nvPr>
            <p:ph type="ctrTitle"/>
          </p:nvPr>
        </p:nvSpPr>
        <p:spPr>
          <a:xfrm>
            <a:off x="4068535" y="1653664"/>
            <a:ext cx="4751940" cy="1350149"/>
          </a:xfrm>
          <a:prstGeom prst="rect">
            <a:avLst/>
          </a:prstGeom>
          <a:noFill/>
          <a:ln>
            <a:noFill/>
          </a:ln>
        </p:spPr>
        <p:txBody>
          <a:bodyPr lIns="68556" tIns="68556" rIns="68556" bIns="68556" anchor="t" anchorCtr="0"/>
          <a:lstStyle>
            <a:lvl1pPr marL="0" marR="0" lvl="0" indent="0" algn="r" rtl="0">
              <a:lnSpc>
                <a:spcPct val="110000"/>
              </a:lnSpc>
              <a:spcBef>
                <a:spcPts val="0"/>
              </a:spcBef>
              <a:spcAft>
                <a:spcPts val="0"/>
              </a:spcAft>
              <a:buClr>
                <a:srgbClr val="164194"/>
              </a:buClr>
              <a:buFont typeface="Verdana"/>
              <a:buNone/>
              <a:defRPr sz="2300" b="1" i="0" u="none" strike="noStrike" cap="none">
                <a:solidFill>
                  <a:srgbClr val="164194"/>
                </a:solidFill>
                <a:latin typeface="Verdana"/>
                <a:ea typeface="Verdana"/>
                <a:cs typeface="Verdana"/>
                <a:sym typeface="Verdana"/>
              </a:defRPr>
            </a:lvl1pPr>
            <a:lvl2pPr marL="269033" marR="0" lvl="1" indent="-2381" algn="l" rtl="0">
              <a:spcBef>
                <a:spcPts val="0"/>
              </a:spcBef>
              <a:spcAft>
                <a:spcPts val="0"/>
              </a:spcAft>
              <a:buClr>
                <a:srgbClr val="0F5494"/>
              </a:buClr>
              <a:buFont typeface="Verdana"/>
              <a:buNone/>
              <a:defRPr sz="2300" b="1" i="0" u="none" strike="noStrike" cap="none">
                <a:solidFill>
                  <a:srgbClr val="0F5494"/>
                </a:solidFill>
                <a:latin typeface="Verdana"/>
                <a:ea typeface="Verdana"/>
                <a:cs typeface="Verdana"/>
                <a:sym typeface="Verdana"/>
              </a:defRPr>
            </a:lvl2pPr>
            <a:lvl3pPr marL="269033" marR="0" lvl="2" indent="-2381" algn="l" rtl="0">
              <a:spcBef>
                <a:spcPts val="0"/>
              </a:spcBef>
              <a:spcAft>
                <a:spcPts val="0"/>
              </a:spcAft>
              <a:buClr>
                <a:srgbClr val="0F5494"/>
              </a:buClr>
              <a:buFont typeface="Verdana"/>
              <a:buNone/>
              <a:defRPr sz="2300" b="1" i="0" u="none" strike="noStrike" cap="none">
                <a:solidFill>
                  <a:srgbClr val="0F5494"/>
                </a:solidFill>
                <a:latin typeface="Verdana"/>
                <a:ea typeface="Verdana"/>
                <a:cs typeface="Verdana"/>
                <a:sym typeface="Verdana"/>
              </a:defRPr>
            </a:lvl3pPr>
            <a:lvl4pPr marL="269033" marR="0" lvl="3" indent="-2381" algn="l" rtl="0">
              <a:spcBef>
                <a:spcPts val="0"/>
              </a:spcBef>
              <a:spcAft>
                <a:spcPts val="0"/>
              </a:spcAft>
              <a:buClr>
                <a:srgbClr val="0F5494"/>
              </a:buClr>
              <a:buFont typeface="Verdana"/>
              <a:buNone/>
              <a:defRPr sz="2300" b="1" i="0" u="none" strike="noStrike" cap="none">
                <a:solidFill>
                  <a:srgbClr val="0F5494"/>
                </a:solidFill>
                <a:latin typeface="Verdana"/>
                <a:ea typeface="Verdana"/>
                <a:cs typeface="Verdana"/>
                <a:sym typeface="Verdana"/>
              </a:defRPr>
            </a:lvl4pPr>
            <a:lvl5pPr marL="269033" marR="0" lvl="4" indent="-2381" algn="l" rtl="0">
              <a:spcBef>
                <a:spcPts val="0"/>
              </a:spcBef>
              <a:spcAft>
                <a:spcPts val="0"/>
              </a:spcAft>
              <a:buClr>
                <a:srgbClr val="0F5494"/>
              </a:buClr>
              <a:buFont typeface="Verdana"/>
              <a:buNone/>
              <a:defRPr sz="2300" b="1" i="0" u="none" strike="noStrike" cap="none">
                <a:solidFill>
                  <a:srgbClr val="0F5494"/>
                </a:solidFill>
                <a:latin typeface="Verdana"/>
                <a:ea typeface="Verdana"/>
                <a:cs typeface="Verdana"/>
                <a:sym typeface="Verdana"/>
              </a:defRPr>
            </a:lvl5pPr>
            <a:lvl6pPr marL="611861" marR="0" lvl="5" indent="-2381" algn="l" rtl="0">
              <a:spcBef>
                <a:spcPts val="0"/>
              </a:spcBef>
              <a:spcAft>
                <a:spcPts val="0"/>
              </a:spcAft>
              <a:buClr>
                <a:srgbClr val="0F5494"/>
              </a:buClr>
              <a:buFont typeface="Verdana"/>
              <a:buNone/>
              <a:defRPr sz="2300" b="1" i="0" u="none" strike="noStrike" cap="none">
                <a:solidFill>
                  <a:srgbClr val="0F5494"/>
                </a:solidFill>
                <a:latin typeface="Verdana"/>
                <a:ea typeface="Verdana"/>
                <a:cs typeface="Verdana"/>
                <a:sym typeface="Verdana"/>
              </a:defRPr>
            </a:lvl6pPr>
            <a:lvl7pPr marL="954689" marR="0" lvl="6" indent="-2381" algn="l" rtl="0">
              <a:spcBef>
                <a:spcPts val="0"/>
              </a:spcBef>
              <a:spcAft>
                <a:spcPts val="0"/>
              </a:spcAft>
              <a:buClr>
                <a:srgbClr val="0F5494"/>
              </a:buClr>
              <a:buFont typeface="Verdana"/>
              <a:buNone/>
              <a:defRPr sz="2300" b="1" i="0" u="none" strike="noStrike" cap="none">
                <a:solidFill>
                  <a:srgbClr val="0F5494"/>
                </a:solidFill>
                <a:latin typeface="Verdana"/>
                <a:ea typeface="Verdana"/>
                <a:cs typeface="Verdana"/>
                <a:sym typeface="Verdana"/>
              </a:defRPr>
            </a:lvl7pPr>
            <a:lvl8pPr marL="1297517" marR="0" lvl="7" indent="-2381" algn="l" rtl="0">
              <a:spcBef>
                <a:spcPts val="0"/>
              </a:spcBef>
              <a:spcAft>
                <a:spcPts val="0"/>
              </a:spcAft>
              <a:buClr>
                <a:srgbClr val="0F5494"/>
              </a:buClr>
              <a:buFont typeface="Verdana"/>
              <a:buNone/>
              <a:defRPr sz="2300" b="1" i="0" u="none" strike="noStrike" cap="none">
                <a:solidFill>
                  <a:srgbClr val="0F5494"/>
                </a:solidFill>
                <a:latin typeface="Verdana"/>
                <a:ea typeface="Verdana"/>
                <a:cs typeface="Verdana"/>
                <a:sym typeface="Verdana"/>
              </a:defRPr>
            </a:lvl8pPr>
            <a:lvl9pPr marL="1640353" marR="0" lvl="8" indent="-2381" algn="l" rtl="0">
              <a:spcBef>
                <a:spcPts val="0"/>
              </a:spcBef>
              <a:spcAft>
                <a:spcPts val="0"/>
              </a:spcAft>
              <a:buClr>
                <a:srgbClr val="0F5494"/>
              </a:buClr>
              <a:buFont typeface="Verdana"/>
              <a:buNone/>
              <a:defRPr sz="2300" b="1" i="0" u="none" strike="noStrike" cap="none">
                <a:solidFill>
                  <a:srgbClr val="0F5494"/>
                </a:solidFill>
                <a:latin typeface="Verdana"/>
                <a:ea typeface="Verdana"/>
                <a:cs typeface="Verdana"/>
                <a:sym typeface="Verdana"/>
              </a:defRPr>
            </a:lvl9pPr>
          </a:lstStyle>
          <a:p>
            <a:endParaRPr/>
          </a:p>
        </p:txBody>
      </p:sp>
      <p:sp>
        <p:nvSpPr>
          <p:cNvPr id="61" name="Shape 61"/>
          <p:cNvSpPr txBox="1">
            <a:spLocks noGrp="1"/>
          </p:cNvSpPr>
          <p:nvPr>
            <p:ph type="subTitle" idx="1"/>
          </p:nvPr>
        </p:nvSpPr>
        <p:spPr>
          <a:xfrm>
            <a:off x="4067951" y="3111810"/>
            <a:ext cx="4752547" cy="810090"/>
          </a:xfrm>
          <a:prstGeom prst="rect">
            <a:avLst/>
          </a:prstGeom>
          <a:noFill/>
          <a:ln>
            <a:noFill/>
          </a:ln>
        </p:spPr>
        <p:txBody>
          <a:bodyPr lIns="68556" tIns="68556" rIns="68556" bIns="68556" anchor="t" anchorCtr="0"/>
          <a:lstStyle>
            <a:lvl1pPr marL="0" marR="0" lvl="0" indent="0" algn="r" rtl="0">
              <a:lnSpc>
                <a:spcPct val="110000"/>
              </a:lnSpc>
              <a:spcBef>
                <a:spcPts val="0"/>
              </a:spcBef>
              <a:spcAft>
                <a:spcPts val="0"/>
              </a:spcAft>
              <a:buClr>
                <a:schemeClr val="lt1"/>
              </a:buClr>
              <a:buFont typeface="Verdana"/>
              <a:buNone/>
              <a:defRPr sz="1800" b="1" i="0" u="none" strike="noStrike" cap="none">
                <a:solidFill>
                  <a:srgbClr val="164194"/>
                </a:solidFill>
                <a:latin typeface="Verdana"/>
                <a:ea typeface="Verdana"/>
                <a:cs typeface="Verdana"/>
                <a:sym typeface="Verdana"/>
              </a:defRPr>
            </a:lvl1pPr>
            <a:lvl2pPr marL="557101" marR="0" lvl="1" indent="-23813" algn="l" rtl="0">
              <a:lnSpc>
                <a:spcPct val="100000"/>
              </a:lnSpc>
              <a:spcBef>
                <a:spcPts val="300"/>
              </a:spcBef>
              <a:spcAft>
                <a:spcPts val="0"/>
              </a:spcAft>
              <a:buClr>
                <a:srgbClr val="009FBA"/>
              </a:buClr>
              <a:buSzPct val="100000"/>
              <a:buFont typeface="Verdana"/>
              <a:buChar char="•"/>
              <a:defRPr sz="1500" b="1" i="0" u="none" strike="noStrike" cap="none">
                <a:solidFill>
                  <a:srgbClr val="0F5494"/>
                </a:solidFill>
                <a:latin typeface="Verdana"/>
                <a:ea typeface="Verdana"/>
                <a:cs typeface="Verdana"/>
                <a:sym typeface="Verdana"/>
              </a:defRPr>
            </a:lvl2pPr>
            <a:lvl3pPr marL="857081" marR="0" lvl="2" indent="-171418" algn="l" rtl="0">
              <a:lnSpc>
                <a:spcPct val="100000"/>
              </a:lnSpc>
              <a:spcBef>
                <a:spcPts val="210"/>
              </a:spcBef>
              <a:spcAft>
                <a:spcPts val="0"/>
              </a:spcAft>
              <a:buClr>
                <a:srgbClr val="0F5494"/>
              </a:buClr>
              <a:buFont typeface="Verdana"/>
              <a:buNone/>
              <a:defRPr sz="1100" b="0" i="0" u="none" strike="noStrike" cap="none">
                <a:solidFill>
                  <a:srgbClr val="0F5494"/>
                </a:solidFill>
                <a:latin typeface="Verdana"/>
                <a:ea typeface="Verdana"/>
                <a:cs typeface="Verdana"/>
                <a:sym typeface="Verdana"/>
              </a:defRPr>
            </a:lvl3pPr>
            <a:lvl4pPr marL="1199910" marR="0" lvl="3" indent="19049" algn="l" rtl="0">
              <a:lnSpc>
                <a:spcPct val="100000"/>
              </a:lnSpc>
              <a:spcBef>
                <a:spcPts val="300"/>
              </a:spcBef>
              <a:spcAft>
                <a:spcPts val="0"/>
              </a:spcAft>
              <a:buClr>
                <a:schemeClr val="dk1"/>
              </a:buClr>
              <a:buSzPct val="100000"/>
              <a:buFont typeface="Arial"/>
              <a:buChar char="–"/>
              <a:defRPr sz="1500" b="0" i="0" u="none" strike="noStrike" cap="none">
                <a:solidFill>
                  <a:schemeClr val="dk1"/>
                </a:solidFill>
                <a:latin typeface="Arial"/>
                <a:ea typeface="Arial"/>
                <a:cs typeface="Arial"/>
                <a:sym typeface="Arial"/>
              </a:defRPr>
            </a:lvl4pPr>
            <a:lvl5pPr marL="1542740" marR="0" lvl="4" indent="19049" algn="l" rtl="0">
              <a:lnSpc>
                <a:spcPct val="100000"/>
              </a:lnSpc>
              <a:spcBef>
                <a:spcPts val="300"/>
              </a:spcBef>
              <a:spcAft>
                <a:spcPts val="0"/>
              </a:spcAft>
              <a:buClr>
                <a:schemeClr val="dk1"/>
              </a:buClr>
              <a:buSzPct val="100000"/>
              <a:buFont typeface="Arial"/>
              <a:buChar char="»"/>
              <a:defRPr sz="1500" b="0" i="0" u="none" strike="noStrike" cap="none">
                <a:solidFill>
                  <a:schemeClr val="dk1"/>
                </a:solidFill>
                <a:latin typeface="Arial"/>
                <a:ea typeface="Arial"/>
                <a:cs typeface="Arial"/>
                <a:sym typeface="Arial"/>
              </a:defRPr>
            </a:lvl5pPr>
            <a:lvl6pPr marL="1885574" marR="0" lvl="5" indent="19049" algn="l" rtl="0">
              <a:lnSpc>
                <a:spcPct val="100000"/>
              </a:lnSpc>
              <a:spcBef>
                <a:spcPts val="300"/>
              </a:spcBef>
              <a:spcAft>
                <a:spcPts val="0"/>
              </a:spcAft>
              <a:buClr>
                <a:schemeClr val="dk1"/>
              </a:buClr>
              <a:buSzPct val="100000"/>
              <a:buFont typeface="Arial"/>
              <a:buChar char="»"/>
              <a:defRPr sz="1500" b="0" i="0" u="none" strike="noStrike" cap="none">
                <a:solidFill>
                  <a:schemeClr val="dk1"/>
                </a:solidFill>
                <a:latin typeface="Arial"/>
                <a:ea typeface="Arial"/>
                <a:cs typeface="Arial"/>
                <a:sym typeface="Arial"/>
              </a:defRPr>
            </a:lvl6pPr>
            <a:lvl7pPr marL="2228406" marR="0" lvl="6" indent="19049" algn="l" rtl="0">
              <a:lnSpc>
                <a:spcPct val="100000"/>
              </a:lnSpc>
              <a:spcBef>
                <a:spcPts val="300"/>
              </a:spcBef>
              <a:spcAft>
                <a:spcPts val="0"/>
              </a:spcAft>
              <a:buClr>
                <a:schemeClr val="dk1"/>
              </a:buClr>
              <a:buSzPct val="100000"/>
              <a:buFont typeface="Arial"/>
              <a:buChar char="»"/>
              <a:defRPr sz="1500" b="0" i="0" u="none" strike="noStrike" cap="none">
                <a:solidFill>
                  <a:schemeClr val="dk1"/>
                </a:solidFill>
                <a:latin typeface="Arial"/>
                <a:ea typeface="Arial"/>
                <a:cs typeface="Arial"/>
                <a:sym typeface="Arial"/>
              </a:defRPr>
            </a:lvl7pPr>
            <a:lvl8pPr marL="2571238" marR="0" lvl="7" indent="19049" algn="l" rtl="0">
              <a:lnSpc>
                <a:spcPct val="100000"/>
              </a:lnSpc>
              <a:spcBef>
                <a:spcPts val="300"/>
              </a:spcBef>
              <a:spcAft>
                <a:spcPts val="0"/>
              </a:spcAft>
              <a:buClr>
                <a:schemeClr val="dk1"/>
              </a:buClr>
              <a:buSzPct val="100000"/>
              <a:buFont typeface="Arial"/>
              <a:buChar char="»"/>
              <a:defRPr sz="1500" b="0" i="0" u="none" strike="noStrike" cap="none">
                <a:solidFill>
                  <a:schemeClr val="dk1"/>
                </a:solidFill>
                <a:latin typeface="Arial"/>
                <a:ea typeface="Arial"/>
                <a:cs typeface="Arial"/>
                <a:sym typeface="Arial"/>
              </a:defRPr>
            </a:lvl8pPr>
            <a:lvl9pPr marL="2914073" marR="0" lvl="8" indent="19049" algn="l" rtl="0">
              <a:lnSpc>
                <a:spcPct val="100000"/>
              </a:lnSpc>
              <a:spcBef>
                <a:spcPts val="300"/>
              </a:spcBef>
              <a:spcAft>
                <a:spcPts val="0"/>
              </a:spcAft>
              <a:buClr>
                <a:schemeClr val="dk1"/>
              </a:buClr>
              <a:buSzPct val="100000"/>
              <a:buFont typeface="Arial"/>
              <a:buChar char="»"/>
              <a:defRPr sz="1500" b="0" i="0" u="none" strike="noStrike" cap="none">
                <a:solidFill>
                  <a:schemeClr val="dk1"/>
                </a:solidFill>
                <a:latin typeface="Arial"/>
                <a:ea typeface="Arial"/>
                <a:cs typeface="Arial"/>
                <a:sym typeface="Arial"/>
              </a:defRPr>
            </a:lvl9pPr>
          </a:lstStyle>
          <a:p>
            <a:endParaRPr/>
          </a:p>
        </p:txBody>
      </p:sp>
      <p:sp>
        <p:nvSpPr>
          <p:cNvPr id="62" name="Shape 62"/>
          <p:cNvSpPr txBox="1"/>
          <p:nvPr/>
        </p:nvSpPr>
        <p:spPr>
          <a:xfrm>
            <a:off x="251532" y="249504"/>
            <a:ext cx="8568629" cy="1350149"/>
          </a:xfrm>
          <a:prstGeom prst="rect">
            <a:avLst/>
          </a:prstGeom>
          <a:noFill/>
          <a:ln>
            <a:noFill/>
          </a:ln>
        </p:spPr>
        <p:txBody>
          <a:bodyPr lIns="0" tIns="35092" rIns="0" bIns="34274" anchor="t" anchorCtr="0">
            <a:noAutofit/>
          </a:bodyPr>
          <a:lstStyle/>
          <a:p>
            <a:pPr algn="r" defTabSz="685664" fontAlgn="auto">
              <a:lnSpc>
                <a:spcPct val="141666"/>
              </a:lnSpc>
              <a:spcBef>
                <a:spcPts val="0"/>
              </a:spcBef>
              <a:spcAft>
                <a:spcPts val="0"/>
              </a:spcAft>
              <a:buSzPct val="25000"/>
            </a:pPr>
            <a:r>
              <a:rPr lang="en-GB" sz="1800" dirty="0">
                <a:solidFill>
                  <a:srgbClr val="004494"/>
                </a:solidFill>
                <a:latin typeface="Verdana"/>
                <a:ea typeface="Verdana"/>
                <a:cs typeface="Verdana"/>
                <a:sym typeface="Verdana"/>
              </a:rPr>
              <a:t>The European Commission’s</a:t>
            </a:r>
          </a:p>
          <a:p>
            <a:pPr algn="r" defTabSz="685664" fontAlgn="auto">
              <a:lnSpc>
                <a:spcPct val="141666"/>
              </a:lnSpc>
              <a:spcBef>
                <a:spcPts val="0"/>
              </a:spcBef>
              <a:spcAft>
                <a:spcPts val="0"/>
              </a:spcAft>
              <a:buSzPct val="25000"/>
            </a:pPr>
            <a:r>
              <a:rPr lang="en-GB" sz="1800" dirty="0">
                <a:solidFill>
                  <a:srgbClr val="004494"/>
                </a:solidFill>
                <a:latin typeface="Verdana"/>
                <a:ea typeface="Verdana"/>
                <a:cs typeface="Verdana"/>
                <a:sym typeface="Verdana"/>
              </a:rPr>
              <a:t>science and knowledge service</a:t>
            </a:r>
          </a:p>
          <a:p>
            <a:pPr algn="r" defTabSz="685664" fontAlgn="auto">
              <a:lnSpc>
                <a:spcPct val="200000"/>
              </a:lnSpc>
              <a:spcBef>
                <a:spcPts val="0"/>
              </a:spcBef>
              <a:spcAft>
                <a:spcPts val="0"/>
              </a:spcAft>
              <a:buSzPct val="25000"/>
            </a:pPr>
            <a:r>
              <a:rPr lang="en-GB" sz="1500" b="0" dirty="0">
                <a:solidFill>
                  <a:srgbClr val="004494"/>
                </a:solidFill>
                <a:latin typeface="Verdana"/>
                <a:ea typeface="Verdana"/>
                <a:cs typeface="Verdana"/>
                <a:sym typeface="Verdana"/>
              </a:rPr>
              <a:t>Joint Research Centre</a:t>
            </a:r>
          </a:p>
        </p:txBody>
      </p:sp>
      <p:pic>
        <p:nvPicPr>
          <p:cNvPr id="63" name="Shape 63" descr="EC-logo_JRC_horizonatal_EN-01.png"/>
          <p:cNvPicPr preferRelativeResize="0"/>
          <p:nvPr/>
        </p:nvPicPr>
        <p:blipFill rotWithShape="1">
          <a:blip r:embed="rId3" cstate="screen">
            <a:alphaModFix/>
            <a:extLst>
              <a:ext uri="{28A0092B-C50C-407E-A947-70E740481C1C}">
                <a14:useLocalDpi xmlns:a14="http://schemas.microsoft.com/office/drawing/2010/main" val="0"/>
              </a:ext>
            </a:extLst>
          </a:blip>
          <a:srcRect/>
          <a:stretch/>
        </p:blipFill>
        <p:spPr>
          <a:xfrm>
            <a:off x="6387812" y="4515967"/>
            <a:ext cx="2648691" cy="653132"/>
          </a:xfrm>
          <a:prstGeom prst="rect">
            <a:avLst/>
          </a:prstGeom>
          <a:noFill/>
          <a:ln>
            <a:noFill/>
          </a:ln>
        </p:spPr>
      </p:pic>
      <p:sp>
        <p:nvSpPr>
          <p:cNvPr id="64" name="Shape 64"/>
          <p:cNvSpPr txBox="1">
            <a:spLocks noGrp="1"/>
          </p:cNvSpPr>
          <p:nvPr>
            <p:ph type="body" idx="2"/>
          </p:nvPr>
        </p:nvSpPr>
        <p:spPr>
          <a:xfrm>
            <a:off x="4067951" y="4029951"/>
            <a:ext cx="4752547" cy="486053"/>
          </a:xfrm>
          <a:prstGeom prst="rect">
            <a:avLst/>
          </a:prstGeom>
          <a:noFill/>
          <a:ln>
            <a:noFill/>
          </a:ln>
        </p:spPr>
        <p:txBody>
          <a:bodyPr lIns="68556" tIns="68556" rIns="68556" bIns="68556" anchor="b" anchorCtr="0"/>
          <a:lstStyle>
            <a:lvl1pPr marL="0" marR="0" lvl="0" indent="0" algn="r" rtl="0">
              <a:lnSpc>
                <a:spcPct val="100000"/>
              </a:lnSpc>
              <a:spcBef>
                <a:spcPts val="240"/>
              </a:spcBef>
              <a:spcAft>
                <a:spcPts val="0"/>
              </a:spcAft>
              <a:buClr>
                <a:srgbClr val="1E4494"/>
              </a:buClr>
              <a:buFont typeface="Arial"/>
              <a:buNone/>
              <a:defRPr sz="1200" b="1" i="1" u="none" strike="noStrike" cap="none">
                <a:solidFill>
                  <a:srgbClr val="0F5494"/>
                </a:solidFill>
                <a:latin typeface="Verdana"/>
                <a:ea typeface="Verdana"/>
                <a:cs typeface="Verdana"/>
                <a:sym typeface="Verdana"/>
              </a:defRPr>
            </a:lvl1pPr>
            <a:lvl2pPr marL="171418" marR="0" lvl="1" indent="-19049" algn="r" rtl="0">
              <a:lnSpc>
                <a:spcPct val="100000"/>
              </a:lnSpc>
              <a:spcBef>
                <a:spcPts val="240"/>
              </a:spcBef>
              <a:spcAft>
                <a:spcPts val="0"/>
              </a:spcAft>
              <a:buClr>
                <a:srgbClr val="1E4494"/>
              </a:buClr>
              <a:buSzPct val="100000"/>
              <a:buFont typeface="Arial"/>
              <a:buChar char="•"/>
              <a:defRPr sz="1200" b="1" i="0" u="none" strike="noStrike" cap="none">
                <a:solidFill>
                  <a:srgbClr val="0F5494"/>
                </a:solidFill>
                <a:latin typeface="Verdana"/>
                <a:ea typeface="Verdana"/>
                <a:cs typeface="Verdana"/>
                <a:sym typeface="Verdana"/>
              </a:defRPr>
            </a:lvl2pPr>
            <a:lvl3pPr marL="342830" marR="0" lvl="2" indent="-38092" algn="r" rtl="0">
              <a:lnSpc>
                <a:spcPct val="100000"/>
              </a:lnSpc>
              <a:spcBef>
                <a:spcPts val="210"/>
              </a:spcBef>
              <a:spcAft>
                <a:spcPts val="0"/>
              </a:spcAft>
              <a:buClr>
                <a:srgbClr val="1E4494"/>
              </a:buClr>
              <a:buSzPct val="100000"/>
              <a:buFont typeface="Arial"/>
              <a:buChar char="•"/>
              <a:defRPr sz="1100" b="0" i="0" u="none" strike="noStrike" cap="none">
                <a:solidFill>
                  <a:srgbClr val="0F5494"/>
                </a:solidFill>
                <a:latin typeface="Verdana"/>
                <a:ea typeface="Verdana"/>
                <a:cs typeface="Verdana"/>
                <a:sym typeface="Verdana"/>
              </a:defRPr>
            </a:lvl3pPr>
            <a:lvl4pPr marL="514253" marR="0" lvl="3" indent="19049" algn="r" rtl="0">
              <a:lnSpc>
                <a:spcPct val="100000"/>
              </a:lnSpc>
              <a:spcBef>
                <a:spcPts val="300"/>
              </a:spcBef>
              <a:spcAft>
                <a:spcPts val="0"/>
              </a:spcAft>
              <a:buClr>
                <a:srgbClr val="1E4494"/>
              </a:buClr>
              <a:buSzPct val="100000"/>
              <a:buFont typeface="Arial"/>
              <a:buChar char="•"/>
              <a:defRPr sz="1500" b="0" i="0" u="none" strike="noStrike" cap="none">
                <a:solidFill>
                  <a:schemeClr val="dk1"/>
                </a:solidFill>
                <a:latin typeface="Arial"/>
                <a:ea typeface="Arial"/>
                <a:cs typeface="Arial"/>
                <a:sym typeface="Arial"/>
              </a:defRPr>
            </a:lvl4pPr>
            <a:lvl5pPr marL="685664" marR="0" lvl="4" indent="19049" algn="r" rtl="0">
              <a:lnSpc>
                <a:spcPct val="100000"/>
              </a:lnSpc>
              <a:spcBef>
                <a:spcPts val="300"/>
              </a:spcBef>
              <a:spcAft>
                <a:spcPts val="0"/>
              </a:spcAft>
              <a:buClr>
                <a:srgbClr val="1E4494"/>
              </a:buClr>
              <a:buSzPct val="100000"/>
              <a:buFont typeface="Arial"/>
              <a:buChar char="•"/>
              <a:defRPr sz="1500" b="0" i="0" u="none" strike="noStrike" cap="none">
                <a:solidFill>
                  <a:schemeClr val="dk1"/>
                </a:solidFill>
                <a:latin typeface="Arial"/>
                <a:ea typeface="Arial"/>
                <a:cs typeface="Arial"/>
                <a:sym typeface="Arial"/>
              </a:defRPr>
            </a:lvl5pPr>
            <a:lvl6pPr marL="1885574" marR="0" lvl="5" indent="19049" algn="l" rtl="0">
              <a:lnSpc>
                <a:spcPct val="100000"/>
              </a:lnSpc>
              <a:spcBef>
                <a:spcPts val="300"/>
              </a:spcBef>
              <a:spcAft>
                <a:spcPts val="0"/>
              </a:spcAft>
              <a:buClr>
                <a:schemeClr val="dk1"/>
              </a:buClr>
              <a:buSzPct val="100000"/>
              <a:buFont typeface="Arial"/>
              <a:buChar char="»"/>
              <a:defRPr sz="1500" b="0" i="0" u="none" strike="noStrike" cap="none">
                <a:solidFill>
                  <a:schemeClr val="dk1"/>
                </a:solidFill>
                <a:latin typeface="Arial"/>
                <a:ea typeface="Arial"/>
                <a:cs typeface="Arial"/>
                <a:sym typeface="Arial"/>
              </a:defRPr>
            </a:lvl6pPr>
            <a:lvl7pPr marL="2228406" marR="0" lvl="6" indent="19049" algn="l" rtl="0">
              <a:lnSpc>
                <a:spcPct val="100000"/>
              </a:lnSpc>
              <a:spcBef>
                <a:spcPts val="300"/>
              </a:spcBef>
              <a:spcAft>
                <a:spcPts val="0"/>
              </a:spcAft>
              <a:buClr>
                <a:schemeClr val="dk1"/>
              </a:buClr>
              <a:buSzPct val="100000"/>
              <a:buFont typeface="Arial"/>
              <a:buChar char="»"/>
              <a:defRPr sz="1500" b="0" i="0" u="none" strike="noStrike" cap="none">
                <a:solidFill>
                  <a:schemeClr val="dk1"/>
                </a:solidFill>
                <a:latin typeface="Arial"/>
                <a:ea typeface="Arial"/>
                <a:cs typeface="Arial"/>
                <a:sym typeface="Arial"/>
              </a:defRPr>
            </a:lvl7pPr>
            <a:lvl8pPr marL="2571238" marR="0" lvl="7" indent="19049" algn="l" rtl="0">
              <a:lnSpc>
                <a:spcPct val="100000"/>
              </a:lnSpc>
              <a:spcBef>
                <a:spcPts val="300"/>
              </a:spcBef>
              <a:spcAft>
                <a:spcPts val="0"/>
              </a:spcAft>
              <a:buClr>
                <a:schemeClr val="dk1"/>
              </a:buClr>
              <a:buSzPct val="100000"/>
              <a:buFont typeface="Arial"/>
              <a:buChar char="»"/>
              <a:defRPr sz="1500" b="0" i="0" u="none" strike="noStrike" cap="none">
                <a:solidFill>
                  <a:schemeClr val="dk1"/>
                </a:solidFill>
                <a:latin typeface="Arial"/>
                <a:ea typeface="Arial"/>
                <a:cs typeface="Arial"/>
                <a:sym typeface="Arial"/>
              </a:defRPr>
            </a:lvl8pPr>
            <a:lvl9pPr marL="2914073" marR="0" lvl="8" indent="19049" algn="l" rtl="0">
              <a:lnSpc>
                <a:spcPct val="100000"/>
              </a:lnSpc>
              <a:spcBef>
                <a:spcPts val="300"/>
              </a:spcBef>
              <a:spcAft>
                <a:spcPts val="0"/>
              </a:spcAft>
              <a:buClr>
                <a:schemeClr val="dk1"/>
              </a:buClr>
              <a:buSzPct val="100000"/>
              <a:buFont typeface="Arial"/>
              <a:buChar char="»"/>
              <a:defRPr sz="1500" b="0" i="0" u="none" strike="noStrike" cap="none">
                <a:solidFill>
                  <a:schemeClr val="dk1"/>
                </a:solidFill>
                <a:latin typeface="Arial"/>
                <a:ea typeface="Arial"/>
                <a:cs typeface="Arial"/>
                <a:sym typeface="Arial"/>
              </a:defRPr>
            </a:lvl9pPr>
          </a:lstStyle>
          <a:p>
            <a:endParaRPr/>
          </a:p>
        </p:txBody>
      </p:sp>
    </p:spTree>
    <p:extLst>
      <p:ext uri="{BB962C8B-B14F-4D97-AF65-F5344CB8AC3E}">
        <p14:creationId xmlns:p14="http://schemas.microsoft.com/office/powerpoint/2010/main" val="238013425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cSld name="1_Text_picture">
    <p:spTree>
      <p:nvGrpSpPr>
        <p:cNvPr id="1" name="Shape 72"/>
        <p:cNvGrpSpPr/>
        <p:nvPr/>
      </p:nvGrpSpPr>
      <p:grpSpPr>
        <a:xfrm>
          <a:off x="0" y="0"/>
          <a:ext cx="0" cy="0"/>
          <a:chOff x="0" y="0"/>
          <a:chExt cx="0" cy="0"/>
        </a:xfrm>
      </p:grpSpPr>
      <p:sp>
        <p:nvSpPr>
          <p:cNvPr id="73" name="Shape 73"/>
          <p:cNvSpPr>
            <a:spLocks noGrp="1"/>
          </p:cNvSpPr>
          <p:nvPr>
            <p:ph type="pic" idx="2"/>
          </p:nvPr>
        </p:nvSpPr>
        <p:spPr>
          <a:xfrm>
            <a:off x="4860032" y="303610"/>
            <a:ext cx="4320480" cy="4158350"/>
          </a:xfrm>
          <a:prstGeom prst="rect">
            <a:avLst/>
          </a:prstGeom>
          <a:noFill/>
          <a:ln>
            <a:noFill/>
          </a:ln>
        </p:spPr>
        <p:txBody>
          <a:bodyPr lIns="68556" tIns="68556" rIns="68556" bIns="68556" anchor="t" anchorCtr="0"/>
          <a:lstStyle>
            <a:lvl1pPr marL="257126" marR="0" lvl="0" indent="-28574" algn="l" rtl="0">
              <a:lnSpc>
                <a:spcPct val="100000"/>
              </a:lnSpc>
              <a:spcBef>
                <a:spcPts val="360"/>
              </a:spcBef>
              <a:spcAft>
                <a:spcPts val="0"/>
              </a:spcAft>
              <a:buClr>
                <a:schemeClr val="lt1"/>
              </a:buClr>
              <a:buSzPct val="100000"/>
              <a:buFont typeface="Verdana"/>
              <a:buChar char="•"/>
              <a:defRPr sz="1800" b="0" i="1" u="none" strike="noStrike" cap="none">
                <a:solidFill>
                  <a:srgbClr val="0F5494"/>
                </a:solidFill>
                <a:latin typeface="Verdana"/>
                <a:ea typeface="Verdana"/>
                <a:cs typeface="Verdana"/>
                <a:sym typeface="Verdana"/>
              </a:defRPr>
            </a:lvl1pPr>
            <a:lvl2pPr marL="557101" marR="0" lvl="1" indent="-23813" algn="l" rtl="0">
              <a:lnSpc>
                <a:spcPct val="100000"/>
              </a:lnSpc>
              <a:spcBef>
                <a:spcPts val="300"/>
              </a:spcBef>
              <a:spcAft>
                <a:spcPts val="0"/>
              </a:spcAft>
              <a:buClr>
                <a:srgbClr val="009FBA"/>
              </a:buClr>
              <a:buSzPct val="100000"/>
              <a:buFont typeface="Verdana"/>
              <a:buChar char="•"/>
              <a:defRPr sz="1500" b="1" i="0" u="none" strike="noStrike" cap="none">
                <a:solidFill>
                  <a:srgbClr val="0F5494"/>
                </a:solidFill>
                <a:latin typeface="Verdana"/>
                <a:ea typeface="Verdana"/>
                <a:cs typeface="Verdana"/>
                <a:sym typeface="Verdana"/>
              </a:defRPr>
            </a:lvl2pPr>
            <a:lvl3pPr marL="857081" marR="0" lvl="2" indent="-171418" algn="l" rtl="0">
              <a:lnSpc>
                <a:spcPct val="100000"/>
              </a:lnSpc>
              <a:spcBef>
                <a:spcPts val="210"/>
              </a:spcBef>
              <a:spcAft>
                <a:spcPts val="0"/>
              </a:spcAft>
              <a:buClr>
                <a:srgbClr val="0F5494"/>
              </a:buClr>
              <a:buFont typeface="Verdana"/>
              <a:buNone/>
              <a:defRPr sz="1100" b="0" i="0" u="none" strike="noStrike" cap="none">
                <a:solidFill>
                  <a:srgbClr val="0F5494"/>
                </a:solidFill>
                <a:latin typeface="Verdana"/>
                <a:ea typeface="Verdana"/>
                <a:cs typeface="Verdana"/>
                <a:sym typeface="Verdana"/>
              </a:defRPr>
            </a:lvl3pPr>
            <a:lvl4pPr marL="1199910" marR="0" lvl="3" indent="19049" algn="l" rtl="0">
              <a:lnSpc>
                <a:spcPct val="100000"/>
              </a:lnSpc>
              <a:spcBef>
                <a:spcPts val="300"/>
              </a:spcBef>
              <a:spcAft>
                <a:spcPts val="0"/>
              </a:spcAft>
              <a:buClr>
                <a:schemeClr val="dk1"/>
              </a:buClr>
              <a:buSzPct val="100000"/>
              <a:buFont typeface="Arial"/>
              <a:buChar char="–"/>
              <a:defRPr sz="1500" b="0" i="0" u="none" strike="noStrike" cap="none">
                <a:solidFill>
                  <a:schemeClr val="dk1"/>
                </a:solidFill>
                <a:latin typeface="Arial"/>
                <a:ea typeface="Arial"/>
                <a:cs typeface="Arial"/>
                <a:sym typeface="Arial"/>
              </a:defRPr>
            </a:lvl4pPr>
            <a:lvl5pPr marL="1542740" marR="0" lvl="4" indent="19049" algn="l" rtl="0">
              <a:lnSpc>
                <a:spcPct val="100000"/>
              </a:lnSpc>
              <a:spcBef>
                <a:spcPts val="300"/>
              </a:spcBef>
              <a:spcAft>
                <a:spcPts val="0"/>
              </a:spcAft>
              <a:buClr>
                <a:schemeClr val="dk1"/>
              </a:buClr>
              <a:buSzPct val="100000"/>
              <a:buFont typeface="Arial"/>
              <a:buChar char="»"/>
              <a:defRPr sz="1500" b="0" i="0" u="none" strike="noStrike" cap="none">
                <a:solidFill>
                  <a:schemeClr val="dk1"/>
                </a:solidFill>
                <a:latin typeface="Arial"/>
                <a:ea typeface="Arial"/>
                <a:cs typeface="Arial"/>
                <a:sym typeface="Arial"/>
              </a:defRPr>
            </a:lvl5pPr>
            <a:lvl6pPr marL="1885574" marR="0" lvl="5" indent="19049" algn="l" rtl="0">
              <a:lnSpc>
                <a:spcPct val="100000"/>
              </a:lnSpc>
              <a:spcBef>
                <a:spcPts val="300"/>
              </a:spcBef>
              <a:spcAft>
                <a:spcPts val="0"/>
              </a:spcAft>
              <a:buClr>
                <a:schemeClr val="dk1"/>
              </a:buClr>
              <a:buSzPct val="100000"/>
              <a:buFont typeface="Arial"/>
              <a:buChar char="»"/>
              <a:defRPr sz="1500" b="0" i="0" u="none" strike="noStrike" cap="none">
                <a:solidFill>
                  <a:schemeClr val="dk1"/>
                </a:solidFill>
                <a:latin typeface="Arial"/>
                <a:ea typeface="Arial"/>
                <a:cs typeface="Arial"/>
                <a:sym typeface="Arial"/>
              </a:defRPr>
            </a:lvl6pPr>
            <a:lvl7pPr marL="2228406" marR="0" lvl="6" indent="19049" algn="l" rtl="0">
              <a:lnSpc>
                <a:spcPct val="100000"/>
              </a:lnSpc>
              <a:spcBef>
                <a:spcPts val="300"/>
              </a:spcBef>
              <a:spcAft>
                <a:spcPts val="0"/>
              </a:spcAft>
              <a:buClr>
                <a:schemeClr val="dk1"/>
              </a:buClr>
              <a:buSzPct val="100000"/>
              <a:buFont typeface="Arial"/>
              <a:buChar char="»"/>
              <a:defRPr sz="1500" b="0" i="0" u="none" strike="noStrike" cap="none">
                <a:solidFill>
                  <a:schemeClr val="dk1"/>
                </a:solidFill>
                <a:latin typeface="Arial"/>
                <a:ea typeface="Arial"/>
                <a:cs typeface="Arial"/>
                <a:sym typeface="Arial"/>
              </a:defRPr>
            </a:lvl7pPr>
            <a:lvl8pPr marL="2571238" marR="0" lvl="7" indent="19049" algn="l" rtl="0">
              <a:lnSpc>
                <a:spcPct val="100000"/>
              </a:lnSpc>
              <a:spcBef>
                <a:spcPts val="300"/>
              </a:spcBef>
              <a:spcAft>
                <a:spcPts val="0"/>
              </a:spcAft>
              <a:buClr>
                <a:schemeClr val="dk1"/>
              </a:buClr>
              <a:buSzPct val="100000"/>
              <a:buFont typeface="Arial"/>
              <a:buChar char="»"/>
              <a:defRPr sz="1500" b="0" i="0" u="none" strike="noStrike" cap="none">
                <a:solidFill>
                  <a:schemeClr val="dk1"/>
                </a:solidFill>
                <a:latin typeface="Arial"/>
                <a:ea typeface="Arial"/>
                <a:cs typeface="Arial"/>
                <a:sym typeface="Arial"/>
              </a:defRPr>
            </a:lvl8pPr>
            <a:lvl9pPr marL="2914073" marR="0" lvl="8" indent="19049" algn="l" rtl="0">
              <a:lnSpc>
                <a:spcPct val="100000"/>
              </a:lnSpc>
              <a:spcBef>
                <a:spcPts val="300"/>
              </a:spcBef>
              <a:spcAft>
                <a:spcPts val="0"/>
              </a:spcAft>
              <a:buClr>
                <a:schemeClr val="dk1"/>
              </a:buClr>
              <a:buSzPct val="100000"/>
              <a:buFont typeface="Arial"/>
              <a:buChar char="»"/>
              <a:defRPr sz="1500" b="0" i="0" u="none" strike="noStrike" cap="none">
                <a:solidFill>
                  <a:schemeClr val="dk1"/>
                </a:solidFill>
                <a:latin typeface="Arial"/>
                <a:ea typeface="Arial"/>
                <a:cs typeface="Arial"/>
                <a:sym typeface="Arial"/>
              </a:defRPr>
            </a:lvl9pPr>
          </a:lstStyle>
          <a:p>
            <a:endParaRPr/>
          </a:p>
        </p:txBody>
      </p:sp>
      <p:sp>
        <p:nvSpPr>
          <p:cNvPr id="74" name="Shape 74"/>
          <p:cNvSpPr txBox="1">
            <a:spLocks noGrp="1"/>
          </p:cNvSpPr>
          <p:nvPr>
            <p:ph type="body" idx="1"/>
          </p:nvPr>
        </p:nvSpPr>
        <p:spPr>
          <a:xfrm>
            <a:off x="467553" y="1062510"/>
            <a:ext cx="3959995" cy="3402341"/>
          </a:xfrm>
          <a:prstGeom prst="rect">
            <a:avLst/>
          </a:prstGeom>
          <a:noFill/>
          <a:ln>
            <a:noFill/>
          </a:ln>
        </p:spPr>
        <p:txBody>
          <a:bodyPr lIns="68556" tIns="68556" rIns="68556" bIns="68556" anchor="t" anchorCtr="0"/>
          <a:lstStyle>
            <a:lvl1pPr marL="0" marR="0" lvl="0" indent="0" algn="l" rtl="0">
              <a:lnSpc>
                <a:spcPct val="110000"/>
              </a:lnSpc>
              <a:spcBef>
                <a:spcPts val="0"/>
              </a:spcBef>
              <a:spcAft>
                <a:spcPts val="0"/>
              </a:spcAft>
              <a:buClr>
                <a:srgbClr val="33ACE3"/>
              </a:buClr>
              <a:buFont typeface="Arial"/>
              <a:buNone/>
              <a:defRPr sz="1800" b="0" i="0" u="none" strike="noStrike" cap="none">
                <a:solidFill>
                  <a:srgbClr val="164194"/>
                </a:solidFill>
                <a:latin typeface="Verdana"/>
                <a:ea typeface="Verdana"/>
                <a:cs typeface="Verdana"/>
                <a:sym typeface="Verdana"/>
              </a:defRPr>
            </a:lvl1pPr>
            <a:lvl2pPr marL="257126" marR="0" lvl="1" indent="-66663" algn="l" rtl="0">
              <a:lnSpc>
                <a:spcPct val="110000"/>
              </a:lnSpc>
              <a:spcBef>
                <a:spcPts val="0"/>
              </a:spcBef>
              <a:spcAft>
                <a:spcPts val="0"/>
              </a:spcAft>
              <a:buClr>
                <a:srgbClr val="33ACE3"/>
              </a:buClr>
              <a:buSzPct val="100000"/>
              <a:buFont typeface="Arial"/>
              <a:buChar char="•"/>
              <a:defRPr sz="1500" b="1" i="0" u="none" strike="noStrike" cap="none">
                <a:solidFill>
                  <a:srgbClr val="164194"/>
                </a:solidFill>
                <a:latin typeface="Verdana"/>
                <a:ea typeface="Verdana"/>
                <a:cs typeface="Verdana"/>
                <a:sym typeface="Verdana"/>
              </a:defRPr>
            </a:lvl2pPr>
            <a:lvl3pPr marL="0" marR="0" lvl="2" indent="0" algn="l" rtl="0">
              <a:lnSpc>
                <a:spcPct val="110000"/>
              </a:lnSpc>
              <a:spcBef>
                <a:spcPts val="0"/>
              </a:spcBef>
              <a:spcAft>
                <a:spcPts val="0"/>
              </a:spcAft>
              <a:buClr>
                <a:srgbClr val="33ACE3"/>
              </a:buClr>
              <a:buFont typeface="Arial"/>
              <a:buNone/>
              <a:defRPr sz="1200" b="0" i="0" u="none" strike="noStrike" cap="none">
                <a:solidFill>
                  <a:srgbClr val="164194"/>
                </a:solidFill>
                <a:latin typeface="Verdana"/>
                <a:ea typeface="Verdana"/>
                <a:cs typeface="Verdana"/>
                <a:sym typeface="Verdana"/>
              </a:defRPr>
            </a:lvl3pPr>
            <a:lvl4pPr marL="0" marR="0" lvl="3" indent="190464" algn="l" rtl="0">
              <a:lnSpc>
                <a:spcPct val="100000"/>
              </a:lnSpc>
              <a:spcBef>
                <a:spcPts val="0"/>
              </a:spcBef>
              <a:spcAft>
                <a:spcPts val="0"/>
              </a:spcAft>
              <a:buClr>
                <a:schemeClr val="dk1"/>
              </a:buClr>
              <a:buSzPct val="100000"/>
              <a:buFont typeface="Arial"/>
              <a:buChar char="–"/>
              <a:defRPr sz="1500" b="0" i="0" u="none" strike="noStrike" cap="none">
                <a:solidFill>
                  <a:schemeClr val="dk1"/>
                </a:solidFill>
                <a:latin typeface="Arial"/>
                <a:ea typeface="Arial"/>
                <a:cs typeface="Arial"/>
                <a:sym typeface="Arial"/>
              </a:defRPr>
            </a:lvl4pPr>
            <a:lvl5pPr marL="0" marR="0" lvl="4" indent="190464" algn="l" rtl="0">
              <a:lnSpc>
                <a:spcPct val="100000"/>
              </a:lnSpc>
              <a:spcBef>
                <a:spcPts val="0"/>
              </a:spcBef>
              <a:spcAft>
                <a:spcPts val="0"/>
              </a:spcAft>
              <a:buClr>
                <a:schemeClr val="dk1"/>
              </a:buClr>
              <a:buSzPct val="100000"/>
              <a:buFont typeface="Arial"/>
              <a:buChar char="»"/>
              <a:defRPr sz="1500" b="0" i="0" u="none" strike="noStrike" cap="none">
                <a:solidFill>
                  <a:schemeClr val="dk1"/>
                </a:solidFill>
                <a:latin typeface="Arial"/>
                <a:ea typeface="Arial"/>
                <a:cs typeface="Arial"/>
                <a:sym typeface="Arial"/>
              </a:defRPr>
            </a:lvl5pPr>
            <a:lvl6pPr marL="1885574" marR="0" lvl="5" indent="19049" algn="l" rtl="0">
              <a:lnSpc>
                <a:spcPct val="100000"/>
              </a:lnSpc>
              <a:spcBef>
                <a:spcPts val="300"/>
              </a:spcBef>
              <a:spcAft>
                <a:spcPts val="0"/>
              </a:spcAft>
              <a:buClr>
                <a:schemeClr val="dk1"/>
              </a:buClr>
              <a:buSzPct val="100000"/>
              <a:buFont typeface="Arial"/>
              <a:buChar char="»"/>
              <a:defRPr sz="1500" b="0" i="0" u="none" strike="noStrike" cap="none">
                <a:solidFill>
                  <a:schemeClr val="dk1"/>
                </a:solidFill>
                <a:latin typeface="Arial"/>
                <a:ea typeface="Arial"/>
                <a:cs typeface="Arial"/>
                <a:sym typeface="Arial"/>
              </a:defRPr>
            </a:lvl6pPr>
            <a:lvl7pPr marL="2228406" marR="0" lvl="6" indent="19049" algn="l" rtl="0">
              <a:lnSpc>
                <a:spcPct val="100000"/>
              </a:lnSpc>
              <a:spcBef>
                <a:spcPts val="300"/>
              </a:spcBef>
              <a:spcAft>
                <a:spcPts val="0"/>
              </a:spcAft>
              <a:buClr>
                <a:schemeClr val="dk1"/>
              </a:buClr>
              <a:buSzPct val="100000"/>
              <a:buFont typeface="Arial"/>
              <a:buChar char="»"/>
              <a:defRPr sz="1500" b="0" i="0" u="none" strike="noStrike" cap="none">
                <a:solidFill>
                  <a:schemeClr val="dk1"/>
                </a:solidFill>
                <a:latin typeface="Arial"/>
                <a:ea typeface="Arial"/>
                <a:cs typeface="Arial"/>
                <a:sym typeface="Arial"/>
              </a:defRPr>
            </a:lvl7pPr>
            <a:lvl8pPr marL="2571238" marR="0" lvl="7" indent="19049" algn="l" rtl="0">
              <a:lnSpc>
                <a:spcPct val="100000"/>
              </a:lnSpc>
              <a:spcBef>
                <a:spcPts val="300"/>
              </a:spcBef>
              <a:spcAft>
                <a:spcPts val="0"/>
              </a:spcAft>
              <a:buClr>
                <a:schemeClr val="dk1"/>
              </a:buClr>
              <a:buSzPct val="100000"/>
              <a:buFont typeface="Arial"/>
              <a:buChar char="»"/>
              <a:defRPr sz="1500" b="0" i="0" u="none" strike="noStrike" cap="none">
                <a:solidFill>
                  <a:schemeClr val="dk1"/>
                </a:solidFill>
                <a:latin typeface="Arial"/>
                <a:ea typeface="Arial"/>
                <a:cs typeface="Arial"/>
                <a:sym typeface="Arial"/>
              </a:defRPr>
            </a:lvl8pPr>
            <a:lvl9pPr marL="2914073" marR="0" lvl="8" indent="19049" algn="l" rtl="0">
              <a:lnSpc>
                <a:spcPct val="100000"/>
              </a:lnSpc>
              <a:spcBef>
                <a:spcPts val="300"/>
              </a:spcBef>
              <a:spcAft>
                <a:spcPts val="0"/>
              </a:spcAft>
              <a:buClr>
                <a:schemeClr val="dk1"/>
              </a:buClr>
              <a:buSzPct val="100000"/>
              <a:buFont typeface="Arial"/>
              <a:buChar char="»"/>
              <a:defRPr sz="1500" b="0" i="0" u="none" strike="noStrike" cap="none">
                <a:solidFill>
                  <a:schemeClr val="dk1"/>
                </a:solidFill>
                <a:latin typeface="Arial"/>
                <a:ea typeface="Arial"/>
                <a:cs typeface="Arial"/>
                <a:sym typeface="Arial"/>
              </a:defRPr>
            </a:lvl9pPr>
          </a:lstStyle>
          <a:p>
            <a:endParaRPr/>
          </a:p>
        </p:txBody>
      </p:sp>
      <p:sp>
        <p:nvSpPr>
          <p:cNvPr id="75" name="Shape 75"/>
          <p:cNvSpPr txBox="1">
            <a:spLocks noGrp="1"/>
          </p:cNvSpPr>
          <p:nvPr>
            <p:ph type="title"/>
          </p:nvPr>
        </p:nvSpPr>
        <p:spPr>
          <a:xfrm>
            <a:off x="466734" y="251128"/>
            <a:ext cx="3961259" cy="754448"/>
          </a:xfrm>
          <a:prstGeom prst="rect">
            <a:avLst/>
          </a:prstGeom>
          <a:noFill/>
          <a:ln>
            <a:noFill/>
          </a:ln>
        </p:spPr>
        <p:txBody>
          <a:bodyPr lIns="68556" tIns="68556" rIns="68556" bIns="68556" anchor="t" anchorCtr="0"/>
          <a:lstStyle>
            <a:lvl1pPr marL="0" marR="0" lvl="0" indent="0" algn="l" rtl="0">
              <a:lnSpc>
                <a:spcPct val="110000"/>
              </a:lnSpc>
              <a:spcBef>
                <a:spcPts val="0"/>
              </a:spcBef>
              <a:spcAft>
                <a:spcPts val="0"/>
              </a:spcAft>
              <a:buClr>
                <a:srgbClr val="164194"/>
              </a:buClr>
              <a:buFont typeface="Verdana"/>
              <a:buNone/>
              <a:defRPr sz="2100" b="1" i="0" u="none" strike="noStrike" cap="none">
                <a:solidFill>
                  <a:srgbClr val="164194"/>
                </a:solidFill>
                <a:latin typeface="Verdana"/>
                <a:ea typeface="Verdana"/>
                <a:cs typeface="Verdana"/>
                <a:sym typeface="Verdana"/>
              </a:defRPr>
            </a:lvl1pPr>
            <a:lvl2pPr marL="269033" marR="0" lvl="1" indent="-2381" algn="l" rtl="0">
              <a:spcBef>
                <a:spcPts val="0"/>
              </a:spcBef>
              <a:spcAft>
                <a:spcPts val="0"/>
              </a:spcAft>
              <a:buClr>
                <a:srgbClr val="0F5494"/>
              </a:buClr>
              <a:buFont typeface="Verdana"/>
              <a:buNone/>
              <a:defRPr sz="2300" b="1" i="0" u="none" strike="noStrike" cap="none">
                <a:solidFill>
                  <a:srgbClr val="0F5494"/>
                </a:solidFill>
                <a:latin typeface="Verdana"/>
                <a:ea typeface="Verdana"/>
                <a:cs typeface="Verdana"/>
                <a:sym typeface="Verdana"/>
              </a:defRPr>
            </a:lvl2pPr>
            <a:lvl3pPr marL="269033" marR="0" lvl="2" indent="-2381" algn="l" rtl="0">
              <a:spcBef>
                <a:spcPts val="0"/>
              </a:spcBef>
              <a:spcAft>
                <a:spcPts val="0"/>
              </a:spcAft>
              <a:buClr>
                <a:srgbClr val="0F5494"/>
              </a:buClr>
              <a:buFont typeface="Verdana"/>
              <a:buNone/>
              <a:defRPr sz="2300" b="1" i="0" u="none" strike="noStrike" cap="none">
                <a:solidFill>
                  <a:srgbClr val="0F5494"/>
                </a:solidFill>
                <a:latin typeface="Verdana"/>
                <a:ea typeface="Verdana"/>
                <a:cs typeface="Verdana"/>
                <a:sym typeface="Verdana"/>
              </a:defRPr>
            </a:lvl3pPr>
            <a:lvl4pPr marL="269033" marR="0" lvl="3" indent="-2381" algn="l" rtl="0">
              <a:spcBef>
                <a:spcPts val="0"/>
              </a:spcBef>
              <a:spcAft>
                <a:spcPts val="0"/>
              </a:spcAft>
              <a:buClr>
                <a:srgbClr val="0F5494"/>
              </a:buClr>
              <a:buFont typeface="Verdana"/>
              <a:buNone/>
              <a:defRPr sz="2300" b="1" i="0" u="none" strike="noStrike" cap="none">
                <a:solidFill>
                  <a:srgbClr val="0F5494"/>
                </a:solidFill>
                <a:latin typeface="Verdana"/>
                <a:ea typeface="Verdana"/>
                <a:cs typeface="Verdana"/>
                <a:sym typeface="Verdana"/>
              </a:defRPr>
            </a:lvl4pPr>
            <a:lvl5pPr marL="269033" marR="0" lvl="4" indent="-2381" algn="l" rtl="0">
              <a:spcBef>
                <a:spcPts val="0"/>
              </a:spcBef>
              <a:spcAft>
                <a:spcPts val="0"/>
              </a:spcAft>
              <a:buClr>
                <a:srgbClr val="0F5494"/>
              </a:buClr>
              <a:buFont typeface="Verdana"/>
              <a:buNone/>
              <a:defRPr sz="2300" b="1" i="0" u="none" strike="noStrike" cap="none">
                <a:solidFill>
                  <a:srgbClr val="0F5494"/>
                </a:solidFill>
                <a:latin typeface="Verdana"/>
                <a:ea typeface="Verdana"/>
                <a:cs typeface="Verdana"/>
                <a:sym typeface="Verdana"/>
              </a:defRPr>
            </a:lvl5pPr>
            <a:lvl6pPr marL="611861" marR="0" lvl="5" indent="-2381" algn="l" rtl="0">
              <a:spcBef>
                <a:spcPts val="0"/>
              </a:spcBef>
              <a:spcAft>
                <a:spcPts val="0"/>
              </a:spcAft>
              <a:buClr>
                <a:srgbClr val="0F5494"/>
              </a:buClr>
              <a:buFont typeface="Verdana"/>
              <a:buNone/>
              <a:defRPr sz="2300" b="1" i="0" u="none" strike="noStrike" cap="none">
                <a:solidFill>
                  <a:srgbClr val="0F5494"/>
                </a:solidFill>
                <a:latin typeface="Verdana"/>
                <a:ea typeface="Verdana"/>
                <a:cs typeface="Verdana"/>
                <a:sym typeface="Verdana"/>
              </a:defRPr>
            </a:lvl6pPr>
            <a:lvl7pPr marL="954689" marR="0" lvl="6" indent="-2381" algn="l" rtl="0">
              <a:spcBef>
                <a:spcPts val="0"/>
              </a:spcBef>
              <a:spcAft>
                <a:spcPts val="0"/>
              </a:spcAft>
              <a:buClr>
                <a:srgbClr val="0F5494"/>
              </a:buClr>
              <a:buFont typeface="Verdana"/>
              <a:buNone/>
              <a:defRPr sz="2300" b="1" i="0" u="none" strike="noStrike" cap="none">
                <a:solidFill>
                  <a:srgbClr val="0F5494"/>
                </a:solidFill>
                <a:latin typeface="Verdana"/>
                <a:ea typeface="Verdana"/>
                <a:cs typeface="Verdana"/>
                <a:sym typeface="Verdana"/>
              </a:defRPr>
            </a:lvl7pPr>
            <a:lvl8pPr marL="1297517" marR="0" lvl="7" indent="-2381" algn="l" rtl="0">
              <a:spcBef>
                <a:spcPts val="0"/>
              </a:spcBef>
              <a:spcAft>
                <a:spcPts val="0"/>
              </a:spcAft>
              <a:buClr>
                <a:srgbClr val="0F5494"/>
              </a:buClr>
              <a:buFont typeface="Verdana"/>
              <a:buNone/>
              <a:defRPr sz="2300" b="1" i="0" u="none" strike="noStrike" cap="none">
                <a:solidFill>
                  <a:srgbClr val="0F5494"/>
                </a:solidFill>
                <a:latin typeface="Verdana"/>
                <a:ea typeface="Verdana"/>
                <a:cs typeface="Verdana"/>
                <a:sym typeface="Verdana"/>
              </a:defRPr>
            </a:lvl8pPr>
            <a:lvl9pPr marL="1640353" marR="0" lvl="8" indent="-2381" algn="l" rtl="0">
              <a:spcBef>
                <a:spcPts val="0"/>
              </a:spcBef>
              <a:spcAft>
                <a:spcPts val="0"/>
              </a:spcAft>
              <a:buClr>
                <a:srgbClr val="0F5494"/>
              </a:buClr>
              <a:buFont typeface="Verdana"/>
              <a:buNone/>
              <a:defRPr sz="2300" b="1" i="0" u="none" strike="noStrike" cap="none">
                <a:solidFill>
                  <a:srgbClr val="0F5494"/>
                </a:solidFill>
                <a:latin typeface="Verdana"/>
                <a:ea typeface="Verdana"/>
                <a:cs typeface="Verdana"/>
                <a:sym typeface="Verdana"/>
              </a:defRPr>
            </a:lvl9pPr>
          </a:lstStyle>
          <a:p>
            <a:endParaRPr/>
          </a:p>
        </p:txBody>
      </p:sp>
    </p:spTree>
    <p:extLst>
      <p:ext uri="{BB962C8B-B14F-4D97-AF65-F5344CB8AC3E}">
        <p14:creationId xmlns:p14="http://schemas.microsoft.com/office/powerpoint/2010/main" val="13163465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cSld name="1_Picture_text">
    <p:spTree>
      <p:nvGrpSpPr>
        <p:cNvPr id="1" name="Shape 76"/>
        <p:cNvGrpSpPr/>
        <p:nvPr/>
      </p:nvGrpSpPr>
      <p:grpSpPr>
        <a:xfrm>
          <a:off x="0" y="0"/>
          <a:ext cx="0" cy="0"/>
          <a:chOff x="0" y="0"/>
          <a:chExt cx="0" cy="0"/>
        </a:xfrm>
      </p:grpSpPr>
      <p:sp>
        <p:nvSpPr>
          <p:cNvPr id="77" name="Shape 77"/>
          <p:cNvSpPr>
            <a:spLocks noGrp="1"/>
          </p:cNvSpPr>
          <p:nvPr>
            <p:ph type="pic" idx="2"/>
          </p:nvPr>
        </p:nvSpPr>
        <p:spPr>
          <a:xfrm>
            <a:off x="-17824" y="0"/>
            <a:ext cx="4229787" cy="5143500"/>
          </a:xfrm>
          <a:prstGeom prst="rect">
            <a:avLst/>
          </a:prstGeom>
          <a:noFill/>
          <a:ln>
            <a:noFill/>
          </a:ln>
        </p:spPr>
        <p:txBody>
          <a:bodyPr lIns="68556" tIns="68556" rIns="68556" bIns="68556" anchor="t" anchorCtr="0"/>
          <a:lstStyle>
            <a:lvl1pPr marL="257126" marR="0" lvl="0" indent="-28574" algn="l" rtl="0">
              <a:lnSpc>
                <a:spcPct val="100000"/>
              </a:lnSpc>
              <a:spcBef>
                <a:spcPts val="360"/>
              </a:spcBef>
              <a:spcAft>
                <a:spcPts val="0"/>
              </a:spcAft>
              <a:buClr>
                <a:schemeClr val="lt1"/>
              </a:buClr>
              <a:buSzPct val="100000"/>
              <a:buFont typeface="Verdana"/>
              <a:buChar char="•"/>
              <a:defRPr sz="1800" b="0" i="1" u="none" strike="noStrike" cap="none">
                <a:solidFill>
                  <a:srgbClr val="0F5494"/>
                </a:solidFill>
                <a:latin typeface="Verdana"/>
                <a:ea typeface="Verdana"/>
                <a:cs typeface="Verdana"/>
                <a:sym typeface="Verdana"/>
              </a:defRPr>
            </a:lvl1pPr>
            <a:lvl2pPr marL="557101" marR="0" lvl="1" indent="-23813" algn="l" rtl="0">
              <a:lnSpc>
                <a:spcPct val="100000"/>
              </a:lnSpc>
              <a:spcBef>
                <a:spcPts val="300"/>
              </a:spcBef>
              <a:spcAft>
                <a:spcPts val="0"/>
              </a:spcAft>
              <a:buClr>
                <a:srgbClr val="009FBA"/>
              </a:buClr>
              <a:buSzPct val="100000"/>
              <a:buFont typeface="Verdana"/>
              <a:buChar char="•"/>
              <a:defRPr sz="1500" b="1" i="0" u="none" strike="noStrike" cap="none">
                <a:solidFill>
                  <a:srgbClr val="0F5494"/>
                </a:solidFill>
                <a:latin typeface="Verdana"/>
                <a:ea typeface="Verdana"/>
                <a:cs typeface="Verdana"/>
                <a:sym typeface="Verdana"/>
              </a:defRPr>
            </a:lvl2pPr>
            <a:lvl3pPr marL="857081" marR="0" lvl="2" indent="-171418" algn="l" rtl="0">
              <a:lnSpc>
                <a:spcPct val="100000"/>
              </a:lnSpc>
              <a:spcBef>
                <a:spcPts val="210"/>
              </a:spcBef>
              <a:spcAft>
                <a:spcPts val="0"/>
              </a:spcAft>
              <a:buClr>
                <a:srgbClr val="0F5494"/>
              </a:buClr>
              <a:buFont typeface="Verdana"/>
              <a:buNone/>
              <a:defRPr sz="1100" b="0" i="0" u="none" strike="noStrike" cap="none">
                <a:solidFill>
                  <a:srgbClr val="0F5494"/>
                </a:solidFill>
                <a:latin typeface="Verdana"/>
                <a:ea typeface="Verdana"/>
                <a:cs typeface="Verdana"/>
                <a:sym typeface="Verdana"/>
              </a:defRPr>
            </a:lvl3pPr>
            <a:lvl4pPr marL="1199910" marR="0" lvl="3" indent="19049" algn="l" rtl="0">
              <a:lnSpc>
                <a:spcPct val="100000"/>
              </a:lnSpc>
              <a:spcBef>
                <a:spcPts val="300"/>
              </a:spcBef>
              <a:spcAft>
                <a:spcPts val="0"/>
              </a:spcAft>
              <a:buClr>
                <a:schemeClr val="dk1"/>
              </a:buClr>
              <a:buSzPct val="100000"/>
              <a:buFont typeface="Arial"/>
              <a:buChar char="–"/>
              <a:defRPr sz="1500" b="0" i="0" u="none" strike="noStrike" cap="none">
                <a:solidFill>
                  <a:schemeClr val="dk1"/>
                </a:solidFill>
                <a:latin typeface="Arial"/>
                <a:ea typeface="Arial"/>
                <a:cs typeface="Arial"/>
                <a:sym typeface="Arial"/>
              </a:defRPr>
            </a:lvl4pPr>
            <a:lvl5pPr marL="1542740" marR="0" lvl="4" indent="19049" algn="l" rtl="0">
              <a:lnSpc>
                <a:spcPct val="100000"/>
              </a:lnSpc>
              <a:spcBef>
                <a:spcPts val="300"/>
              </a:spcBef>
              <a:spcAft>
                <a:spcPts val="0"/>
              </a:spcAft>
              <a:buClr>
                <a:schemeClr val="dk1"/>
              </a:buClr>
              <a:buSzPct val="100000"/>
              <a:buFont typeface="Arial"/>
              <a:buChar char="»"/>
              <a:defRPr sz="1500" b="0" i="0" u="none" strike="noStrike" cap="none">
                <a:solidFill>
                  <a:schemeClr val="dk1"/>
                </a:solidFill>
                <a:latin typeface="Arial"/>
                <a:ea typeface="Arial"/>
                <a:cs typeface="Arial"/>
                <a:sym typeface="Arial"/>
              </a:defRPr>
            </a:lvl5pPr>
            <a:lvl6pPr marL="1885574" marR="0" lvl="5" indent="19049" algn="l" rtl="0">
              <a:lnSpc>
                <a:spcPct val="100000"/>
              </a:lnSpc>
              <a:spcBef>
                <a:spcPts val="300"/>
              </a:spcBef>
              <a:spcAft>
                <a:spcPts val="0"/>
              </a:spcAft>
              <a:buClr>
                <a:schemeClr val="dk1"/>
              </a:buClr>
              <a:buSzPct val="100000"/>
              <a:buFont typeface="Arial"/>
              <a:buChar char="»"/>
              <a:defRPr sz="1500" b="0" i="0" u="none" strike="noStrike" cap="none">
                <a:solidFill>
                  <a:schemeClr val="dk1"/>
                </a:solidFill>
                <a:latin typeface="Arial"/>
                <a:ea typeface="Arial"/>
                <a:cs typeface="Arial"/>
                <a:sym typeface="Arial"/>
              </a:defRPr>
            </a:lvl6pPr>
            <a:lvl7pPr marL="2228406" marR="0" lvl="6" indent="19049" algn="l" rtl="0">
              <a:lnSpc>
                <a:spcPct val="100000"/>
              </a:lnSpc>
              <a:spcBef>
                <a:spcPts val="300"/>
              </a:spcBef>
              <a:spcAft>
                <a:spcPts val="0"/>
              </a:spcAft>
              <a:buClr>
                <a:schemeClr val="dk1"/>
              </a:buClr>
              <a:buSzPct val="100000"/>
              <a:buFont typeface="Arial"/>
              <a:buChar char="»"/>
              <a:defRPr sz="1500" b="0" i="0" u="none" strike="noStrike" cap="none">
                <a:solidFill>
                  <a:schemeClr val="dk1"/>
                </a:solidFill>
                <a:latin typeface="Arial"/>
                <a:ea typeface="Arial"/>
                <a:cs typeface="Arial"/>
                <a:sym typeface="Arial"/>
              </a:defRPr>
            </a:lvl7pPr>
            <a:lvl8pPr marL="2571238" marR="0" lvl="7" indent="19049" algn="l" rtl="0">
              <a:lnSpc>
                <a:spcPct val="100000"/>
              </a:lnSpc>
              <a:spcBef>
                <a:spcPts val="300"/>
              </a:spcBef>
              <a:spcAft>
                <a:spcPts val="0"/>
              </a:spcAft>
              <a:buClr>
                <a:schemeClr val="dk1"/>
              </a:buClr>
              <a:buSzPct val="100000"/>
              <a:buFont typeface="Arial"/>
              <a:buChar char="»"/>
              <a:defRPr sz="1500" b="0" i="0" u="none" strike="noStrike" cap="none">
                <a:solidFill>
                  <a:schemeClr val="dk1"/>
                </a:solidFill>
                <a:latin typeface="Arial"/>
                <a:ea typeface="Arial"/>
                <a:cs typeface="Arial"/>
                <a:sym typeface="Arial"/>
              </a:defRPr>
            </a:lvl8pPr>
            <a:lvl9pPr marL="2914073" marR="0" lvl="8" indent="19049" algn="l" rtl="0">
              <a:lnSpc>
                <a:spcPct val="100000"/>
              </a:lnSpc>
              <a:spcBef>
                <a:spcPts val="300"/>
              </a:spcBef>
              <a:spcAft>
                <a:spcPts val="0"/>
              </a:spcAft>
              <a:buClr>
                <a:schemeClr val="dk1"/>
              </a:buClr>
              <a:buSzPct val="100000"/>
              <a:buFont typeface="Arial"/>
              <a:buChar char="»"/>
              <a:defRPr sz="1500" b="0" i="0" u="none" strike="noStrike" cap="none">
                <a:solidFill>
                  <a:schemeClr val="dk1"/>
                </a:solidFill>
                <a:latin typeface="Arial"/>
                <a:ea typeface="Arial"/>
                <a:cs typeface="Arial"/>
                <a:sym typeface="Arial"/>
              </a:defRPr>
            </a:lvl9pPr>
          </a:lstStyle>
          <a:p>
            <a:endParaRPr/>
          </a:p>
        </p:txBody>
      </p:sp>
      <p:sp>
        <p:nvSpPr>
          <p:cNvPr id="78" name="Shape 78"/>
          <p:cNvSpPr txBox="1">
            <a:spLocks noGrp="1"/>
          </p:cNvSpPr>
          <p:nvPr>
            <p:ph type="body" idx="1"/>
          </p:nvPr>
        </p:nvSpPr>
        <p:spPr>
          <a:xfrm>
            <a:off x="4716042" y="1062510"/>
            <a:ext cx="3959999" cy="3402341"/>
          </a:xfrm>
          <a:prstGeom prst="rect">
            <a:avLst/>
          </a:prstGeom>
          <a:noFill/>
          <a:ln>
            <a:noFill/>
          </a:ln>
        </p:spPr>
        <p:txBody>
          <a:bodyPr lIns="68556" tIns="68556" rIns="68556" bIns="68556" anchor="t" anchorCtr="0"/>
          <a:lstStyle>
            <a:lvl1pPr marL="0" marR="0" lvl="0" indent="0" algn="l" rtl="0">
              <a:lnSpc>
                <a:spcPct val="110000"/>
              </a:lnSpc>
              <a:spcBef>
                <a:spcPts val="0"/>
              </a:spcBef>
              <a:spcAft>
                <a:spcPts val="0"/>
              </a:spcAft>
              <a:buClr>
                <a:srgbClr val="33ACE3"/>
              </a:buClr>
              <a:buFont typeface="Arial"/>
              <a:buNone/>
              <a:defRPr sz="1800" b="0" i="0" u="none" strike="noStrike" cap="none">
                <a:solidFill>
                  <a:srgbClr val="164194"/>
                </a:solidFill>
                <a:latin typeface="Verdana"/>
                <a:ea typeface="Verdana"/>
                <a:cs typeface="Verdana"/>
                <a:sym typeface="Verdana"/>
              </a:defRPr>
            </a:lvl1pPr>
            <a:lvl2pPr marL="257126" marR="0" lvl="1" indent="-66663" algn="l" rtl="0">
              <a:lnSpc>
                <a:spcPct val="110000"/>
              </a:lnSpc>
              <a:spcBef>
                <a:spcPts val="0"/>
              </a:spcBef>
              <a:spcAft>
                <a:spcPts val="0"/>
              </a:spcAft>
              <a:buClr>
                <a:srgbClr val="33ACE3"/>
              </a:buClr>
              <a:buSzPct val="100000"/>
              <a:buFont typeface="Arial"/>
              <a:buChar char="•"/>
              <a:defRPr sz="1500" b="1" i="0" u="none" strike="noStrike" cap="none">
                <a:solidFill>
                  <a:srgbClr val="164194"/>
                </a:solidFill>
                <a:latin typeface="Verdana"/>
                <a:ea typeface="Verdana"/>
                <a:cs typeface="Verdana"/>
                <a:sym typeface="Verdana"/>
              </a:defRPr>
            </a:lvl2pPr>
            <a:lvl3pPr marL="0" marR="0" lvl="2" indent="0" algn="l" rtl="0">
              <a:lnSpc>
                <a:spcPct val="110000"/>
              </a:lnSpc>
              <a:spcBef>
                <a:spcPts val="0"/>
              </a:spcBef>
              <a:spcAft>
                <a:spcPts val="0"/>
              </a:spcAft>
              <a:buClr>
                <a:srgbClr val="33ACE3"/>
              </a:buClr>
              <a:buFont typeface="Arial"/>
              <a:buNone/>
              <a:defRPr sz="1200" b="0" i="0" u="none" strike="noStrike" cap="none">
                <a:solidFill>
                  <a:srgbClr val="164194"/>
                </a:solidFill>
                <a:latin typeface="Verdana"/>
                <a:ea typeface="Verdana"/>
                <a:cs typeface="Verdana"/>
                <a:sym typeface="Verdana"/>
              </a:defRPr>
            </a:lvl3pPr>
            <a:lvl4pPr marL="0" marR="0" lvl="3" indent="190464" algn="l" rtl="0">
              <a:lnSpc>
                <a:spcPct val="100000"/>
              </a:lnSpc>
              <a:spcBef>
                <a:spcPts val="0"/>
              </a:spcBef>
              <a:spcAft>
                <a:spcPts val="0"/>
              </a:spcAft>
              <a:buClr>
                <a:schemeClr val="dk1"/>
              </a:buClr>
              <a:buSzPct val="100000"/>
              <a:buFont typeface="Arial"/>
              <a:buChar char="–"/>
              <a:defRPr sz="1500" b="0" i="0" u="none" strike="noStrike" cap="none">
                <a:solidFill>
                  <a:schemeClr val="dk1"/>
                </a:solidFill>
                <a:latin typeface="Arial"/>
                <a:ea typeface="Arial"/>
                <a:cs typeface="Arial"/>
                <a:sym typeface="Arial"/>
              </a:defRPr>
            </a:lvl4pPr>
            <a:lvl5pPr marL="0" marR="0" lvl="4" indent="190464" algn="l" rtl="0">
              <a:lnSpc>
                <a:spcPct val="100000"/>
              </a:lnSpc>
              <a:spcBef>
                <a:spcPts val="0"/>
              </a:spcBef>
              <a:spcAft>
                <a:spcPts val="0"/>
              </a:spcAft>
              <a:buClr>
                <a:schemeClr val="dk1"/>
              </a:buClr>
              <a:buSzPct val="100000"/>
              <a:buFont typeface="Arial"/>
              <a:buChar char="»"/>
              <a:defRPr sz="1500" b="0" i="0" u="none" strike="noStrike" cap="none">
                <a:solidFill>
                  <a:schemeClr val="dk1"/>
                </a:solidFill>
                <a:latin typeface="Arial"/>
                <a:ea typeface="Arial"/>
                <a:cs typeface="Arial"/>
                <a:sym typeface="Arial"/>
              </a:defRPr>
            </a:lvl5pPr>
            <a:lvl6pPr marL="1885574" marR="0" lvl="5" indent="19049" algn="l" rtl="0">
              <a:lnSpc>
                <a:spcPct val="100000"/>
              </a:lnSpc>
              <a:spcBef>
                <a:spcPts val="300"/>
              </a:spcBef>
              <a:spcAft>
                <a:spcPts val="0"/>
              </a:spcAft>
              <a:buClr>
                <a:schemeClr val="dk1"/>
              </a:buClr>
              <a:buSzPct val="100000"/>
              <a:buFont typeface="Arial"/>
              <a:buChar char="»"/>
              <a:defRPr sz="1500" b="0" i="0" u="none" strike="noStrike" cap="none">
                <a:solidFill>
                  <a:schemeClr val="dk1"/>
                </a:solidFill>
                <a:latin typeface="Arial"/>
                <a:ea typeface="Arial"/>
                <a:cs typeface="Arial"/>
                <a:sym typeface="Arial"/>
              </a:defRPr>
            </a:lvl6pPr>
            <a:lvl7pPr marL="2228406" marR="0" lvl="6" indent="19049" algn="l" rtl="0">
              <a:lnSpc>
                <a:spcPct val="100000"/>
              </a:lnSpc>
              <a:spcBef>
                <a:spcPts val="300"/>
              </a:spcBef>
              <a:spcAft>
                <a:spcPts val="0"/>
              </a:spcAft>
              <a:buClr>
                <a:schemeClr val="dk1"/>
              </a:buClr>
              <a:buSzPct val="100000"/>
              <a:buFont typeface="Arial"/>
              <a:buChar char="»"/>
              <a:defRPr sz="1500" b="0" i="0" u="none" strike="noStrike" cap="none">
                <a:solidFill>
                  <a:schemeClr val="dk1"/>
                </a:solidFill>
                <a:latin typeface="Arial"/>
                <a:ea typeface="Arial"/>
                <a:cs typeface="Arial"/>
                <a:sym typeface="Arial"/>
              </a:defRPr>
            </a:lvl7pPr>
            <a:lvl8pPr marL="2571238" marR="0" lvl="7" indent="19049" algn="l" rtl="0">
              <a:lnSpc>
                <a:spcPct val="100000"/>
              </a:lnSpc>
              <a:spcBef>
                <a:spcPts val="300"/>
              </a:spcBef>
              <a:spcAft>
                <a:spcPts val="0"/>
              </a:spcAft>
              <a:buClr>
                <a:schemeClr val="dk1"/>
              </a:buClr>
              <a:buSzPct val="100000"/>
              <a:buFont typeface="Arial"/>
              <a:buChar char="»"/>
              <a:defRPr sz="1500" b="0" i="0" u="none" strike="noStrike" cap="none">
                <a:solidFill>
                  <a:schemeClr val="dk1"/>
                </a:solidFill>
                <a:latin typeface="Arial"/>
                <a:ea typeface="Arial"/>
                <a:cs typeface="Arial"/>
                <a:sym typeface="Arial"/>
              </a:defRPr>
            </a:lvl8pPr>
            <a:lvl9pPr marL="2914073" marR="0" lvl="8" indent="19049" algn="l" rtl="0">
              <a:lnSpc>
                <a:spcPct val="100000"/>
              </a:lnSpc>
              <a:spcBef>
                <a:spcPts val="300"/>
              </a:spcBef>
              <a:spcAft>
                <a:spcPts val="0"/>
              </a:spcAft>
              <a:buClr>
                <a:schemeClr val="dk1"/>
              </a:buClr>
              <a:buSzPct val="100000"/>
              <a:buFont typeface="Arial"/>
              <a:buChar char="»"/>
              <a:defRPr sz="1500" b="0" i="0" u="none" strike="noStrike" cap="none">
                <a:solidFill>
                  <a:schemeClr val="dk1"/>
                </a:solidFill>
                <a:latin typeface="Arial"/>
                <a:ea typeface="Arial"/>
                <a:cs typeface="Arial"/>
                <a:sym typeface="Arial"/>
              </a:defRPr>
            </a:lvl9pPr>
          </a:lstStyle>
          <a:p>
            <a:endParaRPr/>
          </a:p>
        </p:txBody>
      </p:sp>
      <p:sp>
        <p:nvSpPr>
          <p:cNvPr id="79" name="Shape 79"/>
          <p:cNvSpPr txBox="1">
            <a:spLocks noGrp="1"/>
          </p:cNvSpPr>
          <p:nvPr>
            <p:ph type="title"/>
          </p:nvPr>
        </p:nvSpPr>
        <p:spPr>
          <a:xfrm>
            <a:off x="4714769" y="251128"/>
            <a:ext cx="3961259" cy="754448"/>
          </a:xfrm>
          <a:prstGeom prst="rect">
            <a:avLst/>
          </a:prstGeom>
          <a:noFill/>
          <a:ln>
            <a:noFill/>
          </a:ln>
        </p:spPr>
        <p:txBody>
          <a:bodyPr lIns="68556" tIns="68556" rIns="68556" bIns="68556" anchor="t" anchorCtr="0"/>
          <a:lstStyle>
            <a:lvl1pPr marL="0" marR="0" lvl="0" indent="0" algn="l" rtl="0">
              <a:lnSpc>
                <a:spcPct val="110000"/>
              </a:lnSpc>
              <a:spcBef>
                <a:spcPts val="0"/>
              </a:spcBef>
              <a:spcAft>
                <a:spcPts val="0"/>
              </a:spcAft>
              <a:buClr>
                <a:srgbClr val="164194"/>
              </a:buClr>
              <a:buFont typeface="Verdana"/>
              <a:buNone/>
              <a:defRPr sz="2100" b="1" i="0" u="none" strike="noStrike" cap="none">
                <a:solidFill>
                  <a:srgbClr val="164194"/>
                </a:solidFill>
                <a:latin typeface="Verdana"/>
                <a:ea typeface="Verdana"/>
                <a:cs typeface="Verdana"/>
                <a:sym typeface="Verdana"/>
              </a:defRPr>
            </a:lvl1pPr>
            <a:lvl2pPr marL="269033" marR="0" lvl="1" indent="-2381" algn="l" rtl="0">
              <a:spcBef>
                <a:spcPts val="0"/>
              </a:spcBef>
              <a:spcAft>
                <a:spcPts val="0"/>
              </a:spcAft>
              <a:buClr>
                <a:srgbClr val="0F5494"/>
              </a:buClr>
              <a:buFont typeface="Verdana"/>
              <a:buNone/>
              <a:defRPr sz="2300" b="1" i="0" u="none" strike="noStrike" cap="none">
                <a:solidFill>
                  <a:srgbClr val="0F5494"/>
                </a:solidFill>
                <a:latin typeface="Verdana"/>
                <a:ea typeface="Verdana"/>
                <a:cs typeface="Verdana"/>
                <a:sym typeface="Verdana"/>
              </a:defRPr>
            </a:lvl2pPr>
            <a:lvl3pPr marL="269033" marR="0" lvl="2" indent="-2381" algn="l" rtl="0">
              <a:spcBef>
                <a:spcPts val="0"/>
              </a:spcBef>
              <a:spcAft>
                <a:spcPts val="0"/>
              </a:spcAft>
              <a:buClr>
                <a:srgbClr val="0F5494"/>
              </a:buClr>
              <a:buFont typeface="Verdana"/>
              <a:buNone/>
              <a:defRPr sz="2300" b="1" i="0" u="none" strike="noStrike" cap="none">
                <a:solidFill>
                  <a:srgbClr val="0F5494"/>
                </a:solidFill>
                <a:latin typeface="Verdana"/>
                <a:ea typeface="Verdana"/>
                <a:cs typeface="Verdana"/>
                <a:sym typeface="Verdana"/>
              </a:defRPr>
            </a:lvl3pPr>
            <a:lvl4pPr marL="269033" marR="0" lvl="3" indent="-2381" algn="l" rtl="0">
              <a:spcBef>
                <a:spcPts val="0"/>
              </a:spcBef>
              <a:spcAft>
                <a:spcPts val="0"/>
              </a:spcAft>
              <a:buClr>
                <a:srgbClr val="0F5494"/>
              </a:buClr>
              <a:buFont typeface="Verdana"/>
              <a:buNone/>
              <a:defRPr sz="2300" b="1" i="0" u="none" strike="noStrike" cap="none">
                <a:solidFill>
                  <a:srgbClr val="0F5494"/>
                </a:solidFill>
                <a:latin typeface="Verdana"/>
                <a:ea typeface="Verdana"/>
                <a:cs typeface="Verdana"/>
                <a:sym typeface="Verdana"/>
              </a:defRPr>
            </a:lvl4pPr>
            <a:lvl5pPr marL="269033" marR="0" lvl="4" indent="-2381" algn="l" rtl="0">
              <a:spcBef>
                <a:spcPts val="0"/>
              </a:spcBef>
              <a:spcAft>
                <a:spcPts val="0"/>
              </a:spcAft>
              <a:buClr>
                <a:srgbClr val="0F5494"/>
              </a:buClr>
              <a:buFont typeface="Verdana"/>
              <a:buNone/>
              <a:defRPr sz="2300" b="1" i="0" u="none" strike="noStrike" cap="none">
                <a:solidFill>
                  <a:srgbClr val="0F5494"/>
                </a:solidFill>
                <a:latin typeface="Verdana"/>
                <a:ea typeface="Verdana"/>
                <a:cs typeface="Verdana"/>
                <a:sym typeface="Verdana"/>
              </a:defRPr>
            </a:lvl5pPr>
            <a:lvl6pPr marL="611861" marR="0" lvl="5" indent="-2381" algn="l" rtl="0">
              <a:spcBef>
                <a:spcPts val="0"/>
              </a:spcBef>
              <a:spcAft>
                <a:spcPts val="0"/>
              </a:spcAft>
              <a:buClr>
                <a:srgbClr val="0F5494"/>
              </a:buClr>
              <a:buFont typeface="Verdana"/>
              <a:buNone/>
              <a:defRPr sz="2300" b="1" i="0" u="none" strike="noStrike" cap="none">
                <a:solidFill>
                  <a:srgbClr val="0F5494"/>
                </a:solidFill>
                <a:latin typeface="Verdana"/>
                <a:ea typeface="Verdana"/>
                <a:cs typeface="Verdana"/>
                <a:sym typeface="Verdana"/>
              </a:defRPr>
            </a:lvl6pPr>
            <a:lvl7pPr marL="954689" marR="0" lvl="6" indent="-2381" algn="l" rtl="0">
              <a:spcBef>
                <a:spcPts val="0"/>
              </a:spcBef>
              <a:spcAft>
                <a:spcPts val="0"/>
              </a:spcAft>
              <a:buClr>
                <a:srgbClr val="0F5494"/>
              </a:buClr>
              <a:buFont typeface="Verdana"/>
              <a:buNone/>
              <a:defRPr sz="2300" b="1" i="0" u="none" strike="noStrike" cap="none">
                <a:solidFill>
                  <a:srgbClr val="0F5494"/>
                </a:solidFill>
                <a:latin typeface="Verdana"/>
                <a:ea typeface="Verdana"/>
                <a:cs typeface="Verdana"/>
                <a:sym typeface="Verdana"/>
              </a:defRPr>
            </a:lvl7pPr>
            <a:lvl8pPr marL="1297517" marR="0" lvl="7" indent="-2381" algn="l" rtl="0">
              <a:spcBef>
                <a:spcPts val="0"/>
              </a:spcBef>
              <a:spcAft>
                <a:spcPts val="0"/>
              </a:spcAft>
              <a:buClr>
                <a:srgbClr val="0F5494"/>
              </a:buClr>
              <a:buFont typeface="Verdana"/>
              <a:buNone/>
              <a:defRPr sz="2300" b="1" i="0" u="none" strike="noStrike" cap="none">
                <a:solidFill>
                  <a:srgbClr val="0F5494"/>
                </a:solidFill>
                <a:latin typeface="Verdana"/>
                <a:ea typeface="Verdana"/>
                <a:cs typeface="Verdana"/>
                <a:sym typeface="Verdana"/>
              </a:defRPr>
            </a:lvl8pPr>
            <a:lvl9pPr marL="1640353" marR="0" lvl="8" indent="-2381" algn="l" rtl="0">
              <a:spcBef>
                <a:spcPts val="0"/>
              </a:spcBef>
              <a:spcAft>
                <a:spcPts val="0"/>
              </a:spcAft>
              <a:buClr>
                <a:srgbClr val="0F5494"/>
              </a:buClr>
              <a:buFont typeface="Verdana"/>
              <a:buNone/>
              <a:defRPr sz="2300" b="1" i="0" u="none" strike="noStrike" cap="none">
                <a:solidFill>
                  <a:srgbClr val="0F5494"/>
                </a:solidFill>
                <a:latin typeface="Verdana"/>
                <a:ea typeface="Verdana"/>
                <a:cs typeface="Verdana"/>
                <a:sym typeface="Verdana"/>
              </a:defRPr>
            </a:lvl9pPr>
          </a:lstStyle>
          <a:p>
            <a:endParaRPr/>
          </a:p>
        </p:txBody>
      </p:sp>
    </p:spTree>
    <p:extLst>
      <p:ext uri="{BB962C8B-B14F-4D97-AF65-F5344CB8AC3E}">
        <p14:creationId xmlns:p14="http://schemas.microsoft.com/office/powerpoint/2010/main" val="206621190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7.xml"/><Relationship Id="rId13" Type="http://schemas.openxmlformats.org/officeDocument/2006/relationships/theme" Target="../theme/theme2.xml"/><Relationship Id="rId3" Type="http://schemas.openxmlformats.org/officeDocument/2006/relationships/slideLayout" Target="../slideLayouts/slideLayout22.xml"/><Relationship Id="rId7" Type="http://schemas.openxmlformats.org/officeDocument/2006/relationships/slideLayout" Target="../slideLayouts/slideLayout26.xml"/><Relationship Id="rId12" Type="http://schemas.openxmlformats.org/officeDocument/2006/relationships/slideLayout" Target="../slideLayouts/slideLayout31.xml"/><Relationship Id="rId2" Type="http://schemas.openxmlformats.org/officeDocument/2006/relationships/slideLayout" Target="../slideLayouts/slideLayout21.xml"/><Relationship Id="rId1" Type="http://schemas.openxmlformats.org/officeDocument/2006/relationships/slideLayout" Target="../slideLayouts/slideLayout20.xml"/><Relationship Id="rId6" Type="http://schemas.openxmlformats.org/officeDocument/2006/relationships/slideLayout" Target="../slideLayouts/slideLayout25.xml"/><Relationship Id="rId11" Type="http://schemas.openxmlformats.org/officeDocument/2006/relationships/slideLayout" Target="../slideLayouts/slideLayout30.xml"/><Relationship Id="rId5" Type="http://schemas.openxmlformats.org/officeDocument/2006/relationships/slideLayout" Target="../slideLayouts/slideLayout24.xml"/><Relationship Id="rId10" Type="http://schemas.openxmlformats.org/officeDocument/2006/relationships/slideLayout" Target="../slideLayouts/slideLayout29.xml"/><Relationship Id="rId4" Type="http://schemas.openxmlformats.org/officeDocument/2006/relationships/slideLayout" Target="../slideLayouts/slideLayout23.xml"/><Relationship Id="rId9" Type="http://schemas.openxmlformats.org/officeDocument/2006/relationships/slideLayout" Target="../slideLayouts/slideLayout28.xml"/><Relationship Id="rId14" Type="http://schemas.openxmlformats.org/officeDocument/2006/relationships/image" Target="../media/image13.pn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9.xml"/><Relationship Id="rId13" Type="http://schemas.openxmlformats.org/officeDocument/2006/relationships/slideLayout" Target="../slideLayouts/slideLayout44.xml"/><Relationship Id="rId18" Type="http://schemas.openxmlformats.org/officeDocument/2006/relationships/image" Target="../media/image13.png"/><Relationship Id="rId3" Type="http://schemas.openxmlformats.org/officeDocument/2006/relationships/slideLayout" Target="../slideLayouts/slideLayout34.xml"/><Relationship Id="rId7" Type="http://schemas.openxmlformats.org/officeDocument/2006/relationships/slideLayout" Target="../slideLayouts/slideLayout38.xml"/><Relationship Id="rId12" Type="http://schemas.openxmlformats.org/officeDocument/2006/relationships/slideLayout" Target="../slideLayouts/slideLayout43.xml"/><Relationship Id="rId17" Type="http://schemas.openxmlformats.org/officeDocument/2006/relationships/theme" Target="../theme/theme3.xml"/><Relationship Id="rId2" Type="http://schemas.openxmlformats.org/officeDocument/2006/relationships/slideLayout" Target="../slideLayouts/slideLayout33.xml"/><Relationship Id="rId16" Type="http://schemas.openxmlformats.org/officeDocument/2006/relationships/slideLayout" Target="../slideLayouts/slideLayout47.xml"/><Relationship Id="rId1" Type="http://schemas.openxmlformats.org/officeDocument/2006/relationships/slideLayout" Target="../slideLayouts/slideLayout32.xml"/><Relationship Id="rId6" Type="http://schemas.openxmlformats.org/officeDocument/2006/relationships/slideLayout" Target="../slideLayouts/slideLayout37.xml"/><Relationship Id="rId11" Type="http://schemas.openxmlformats.org/officeDocument/2006/relationships/slideLayout" Target="../slideLayouts/slideLayout42.xml"/><Relationship Id="rId5" Type="http://schemas.openxmlformats.org/officeDocument/2006/relationships/slideLayout" Target="../slideLayouts/slideLayout36.xml"/><Relationship Id="rId15" Type="http://schemas.openxmlformats.org/officeDocument/2006/relationships/slideLayout" Target="../slideLayouts/slideLayout46.xml"/><Relationship Id="rId10" Type="http://schemas.openxmlformats.org/officeDocument/2006/relationships/slideLayout" Target="../slideLayouts/slideLayout41.xml"/><Relationship Id="rId4" Type="http://schemas.openxmlformats.org/officeDocument/2006/relationships/slideLayout" Target="../slideLayouts/slideLayout35.xml"/><Relationship Id="rId9" Type="http://schemas.openxmlformats.org/officeDocument/2006/relationships/slideLayout" Target="../slideLayouts/slideLayout40.xml"/><Relationship Id="rId14" Type="http://schemas.openxmlformats.org/officeDocument/2006/relationships/slideLayout" Target="../slideLayouts/slideLayout45.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55.xml"/><Relationship Id="rId13" Type="http://schemas.openxmlformats.org/officeDocument/2006/relationships/theme" Target="../theme/theme4.xml"/><Relationship Id="rId3" Type="http://schemas.openxmlformats.org/officeDocument/2006/relationships/slideLayout" Target="../slideLayouts/slideLayout50.xml"/><Relationship Id="rId7" Type="http://schemas.openxmlformats.org/officeDocument/2006/relationships/slideLayout" Target="../slideLayouts/slideLayout54.xml"/><Relationship Id="rId12" Type="http://schemas.openxmlformats.org/officeDocument/2006/relationships/slideLayout" Target="../slideLayouts/slideLayout59.xml"/><Relationship Id="rId2" Type="http://schemas.openxmlformats.org/officeDocument/2006/relationships/slideLayout" Target="../slideLayouts/slideLayout49.xml"/><Relationship Id="rId1" Type="http://schemas.openxmlformats.org/officeDocument/2006/relationships/slideLayout" Target="../slideLayouts/slideLayout48.xml"/><Relationship Id="rId6" Type="http://schemas.openxmlformats.org/officeDocument/2006/relationships/slideLayout" Target="../slideLayouts/slideLayout53.xml"/><Relationship Id="rId11" Type="http://schemas.openxmlformats.org/officeDocument/2006/relationships/slideLayout" Target="../slideLayouts/slideLayout58.xml"/><Relationship Id="rId5" Type="http://schemas.openxmlformats.org/officeDocument/2006/relationships/slideLayout" Target="../slideLayouts/slideLayout52.xml"/><Relationship Id="rId10" Type="http://schemas.openxmlformats.org/officeDocument/2006/relationships/slideLayout" Target="../slideLayouts/slideLayout57.xml"/><Relationship Id="rId4" Type="http://schemas.openxmlformats.org/officeDocument/2006/relationships/slideLayout" Target="../slideLayouts/slideLayout51.xml"/><Relationship Id="rId9" Type="http://schemas.openxmlformats.org/officeDocument/2006/relationships/slideLayout" Target="../slideLayouts/slideLayout5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pic>
        <p:nvPicPr>
          <p:cNvPr id="10" name="Shape 10" descr="EC-logo_JRC_horizonatal_EN-01.png"/>
          <p:cNvPicPr preferRelativeResize="0"/>
          <p:nvPr/>
        </p:nvPicPr>
        <p:blipFill rotWithShape="1">
          <a:blip r:embed="rId21" cstate="screen">
            <a:alphaModFix/>
            <a:extLst>
              <a:ext uri="{28A0092B-C50C-407E-A947-70E740481C1C}">
                <a14:useLocalDpi xmlns:a14="http://schemas.microsoft.com/office/drawing/2010/main" val="0"/>
              </a:ext>
            </a:extLst>
          </a:blip>
          <a:srcRect/>
          <a:stretch/>
        </p:blipFill>
        <p:spPr>
          <a:xfrm>
            <a:off x="6387814" y="4515967"/>
            <a:ext cx="2648691" cy="653132"/>
          </a:xfrm>
          <a:prstGeom prst="rect">
            <a:avLst/>
          </a:prstGeom>
          <a:noFill/>
          <a:ln>
            <a:noFill/>
          </a:ln>
        </p:spPr>
      </p:pic>
      <p:sp>
        <p:nvSpPr>
          <p:cNvPr id="11" name="Shape 11"/>
          <p:cNvSpPr txBox="1"/>
          <p:nvPr/>
        </p:nvSpPr>
        <p:spPr>
          <a:xfrm>
            <a:off x="395559" y="4732101"/>
            <a:ext cx="2133599" cy="273844"/>
          </a:xfrm>
          <a:prstGeom prst="rect">
            <a:avLst/>
          </a:prstGeom>
          <a:noFill/>
          <a:ln>
            <a:noFill/>
          </a:ln>
        </p:spPr>
        <p:txBody>
          <a:bodyPr lIns="68556" tIns="0" rIns="68556" bIns="0" anchor="ctr" anchorCtr="0">
            <a:noAutofit/>
          </a:bodyPr>
          <a:lstStyle/>
          <a:p>
            <a:pPr defTabSz="685664" fontAlgn="auto">
              <a:spcBef>
                <a:spcPts val="0"/>
              </a:spcBef>
              <a:spcAft>
                <a:spcPts val="0"/>
              </a:spcAft>
              <a:buClr>
                <a:srgbClr val="33ACE3"/>
              </a:buClr>
              <a:buSzPct val="25000"/>
              <a:buFont typeface="Arial"/>
              <a:buNone/>
            </a:pPr>
            <a:fld id="{00000000-1234-1234-1234-123412341234}" type="slidenum">
              <a:rPr lang="en-GB" sz="900" b="0">
                <a:solidFill>
                  <a:srgbClr val="164194"/>
                </a:solidFill>
                <a:latin typeface="Verdana"/>
                <a:ea typeface="Verdana"/>
                <a:cs typeface="Verdana"/>
                <a:sym typeface="Verdana"/>
              </a:rPr>
              <a:pPr defTabSz="685664" fontAlgn="auto">
                <a:spcBef>
                  <a:spcPts val="0"/>
                </a:spcBef>
                <a:spcAft>
                  <a:spcPts val="0"/>
                </a:spcAft>
                <a:buClr>
                  <a:srgbClr val="33ACE3"/>
                </a:buClr>
                <a:buSzPct val="25000"/>
                <a:buFont typeface="Arial"/>
                <a:buNone/>
              </a:pPr>
              <a:t>‹#›</a:t>
            </a:fld>
            <a:endParaRPr lang="en-GB" sz="900" b="0">
              <a:solidFill>
                <a:srgbClr val="164194"/>
              </a:solidFill>
              <a:latin typeface="Verdana"/>
              <a:ea typeface="Verdana"/>
              <a:cs typeface="Verdana"/>
              <a:sym typeface="Verdana"/>
            </a:endParaRPr>
          </a:p>
        </p:txBody>
      </p:sp>
    </p:spTree>
    <p:extLst>
      <p:ext uri="{BB962C8B-B14F-4D97-AF65-F5344CB8AC3E}">
        <p14:creationId xmlns:p14="http://schemas.microsoft.com/office/powerpoint/2010/main" val="1182885157"/>
      </p:ext>
    </p:extLst>
  </p:cSld>
  <p:clrMap bg1="lt1" tx1="dk1" bg2="dk2" tx2="lt2" accent1="accent1" accent2="accent2" accent3="accent3" accent4="accent4" accent5="accent5" accent6="accent6" hlink="hlink" folHlink="folHlink"/>
  <p:sldLayoutIdLst>
    <p:sldLayoutId id="2147483761" r:id="rId1"/>
    <p:sldLayoutId id="2147483762" r:id="rId2"/>
    <p:sldLayoutId id="2147483763" r:id="rId3"/>
    <p:sldLayoutId id="2147483764" r:id="rId4"/>
    <p:sldLayoutId id="2147483765" r:id="rId5"/>
    <p:sldLayoutId id="2147483766" r:id="rId6"/>
    <p:sldLayoutId id="2147483767" r:id="rId7"/>
    <p:sldLayoutId id="2147483769" r:id="rId8"/>
    <p:sldLayoutId id="2147483770" r:id="rId9"/>
    <p:sldLayoutId id="2147483771" r:id="rId10"/>
    <p:sldLayoutId id="2147483772" r:id="rId11"/>
    <p:sldLayoutId id="2147483773" r:id="rId12"/>
    <p:sldLayoutId id="2147483774" r:id="rId13"/>
    <p:sldLayoutId id="2147483775" r:id="rId14"/>
    <p:sldLayoutId id="2147483776" r:id="rId15"/>
    <p:sldLayoutId id="2147483777" r:id="rId16"/>
    <p:sldLayoutId id="2147483780" r:id="rId17"/>
    <p:sldLayoutId id="2147483863" r:id="rId18"/>
    <p:sldLayoutId id="2147483994" r:id="rId19"/>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1100" b="0" i="0" u="none" strike="noStrike" cap="none">
          <a:solidFill>
            <a:srgbClr val="000000"/>
          </a:solidFill>
          <a:latin typeface="Arial"/>
          <a:ea typeface="Arial"/>
          <a:cs typeface="Arial"/>
          <a:sym typeface="Arial"/>
        </a:defRPr>
      </a:lvl1pPr>
    </p:titleStyle>
    <p:bodyStyle>
      <a:defPPr marR="0" lvl="0" algn="l" rtl="0">
        <a:lnSpc>
          <a:spcPct val="100000"/>
        </a:lnSpc>
        <a:spcBef>
          <a:spcPts val="0"/>
        </a:spcBef>
        <a:spcAft>
          <a:spcPts val="0"/>
        </a:spcAft>
      </a:defPPr>
      <a:lvl1pPr marR="0" lvl="0" algn="l" rtl="0">
        <a:lnSpc>
          <a:spcPct val="100000"/>
        </a:lnSpc>
        <a:spcBef>
          <a:spcPts val="0"/>
        </a:spcBef>
        <a:spcAft>
          <a:spcPts val="0"/>
        </a:spcAft>
        <a:buNone/>
        <a:defRPr sz="11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1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1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1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1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1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1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1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1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1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1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1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1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1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1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1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1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1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4" name="Picture 17"/>
          <p:cNvPicPr>
            <a:picLocks noChangeAspect="1" noChangeArrowheads="1"/>
          </p:cNvPicPr>
          <p:nvPr userDrawn="1"/>
        </p:nvPicPr>
        <p:blipFill>
          <a:blip r:embed="rId14" cstate="print">
            <a:extLst>
              <a:ext uri="{28A0092B-C50C-407E-A947-70E740481C1C}">
                <a14:useLocalDpi xmlns:a14="http://schemas.microsoft.com/office/drawing/2010/main" val="0"/>
              </a:ext>
            </a:extLst>
          </a:blip>
          <a:srcRect/>
          <a:stretch>
            <a:fillRect/>
          </a:stretch>
        </p:blipFill>
        <p:spPr bwMode="auto">
          <a:xfrm>
            <a:off x="7308311" y="4598473"/>
            <a:ext cx="1584175" cy="421550"/>
          </a:xfrm>
          <a:prstGeom prst="rect">
            <a:avLst/>
          </a:prstGeom>
          <a:noFill/>
          <a:ln w="9525">
            <a:noFill/>
            <a:miter lim="800000"/>
            <a:headEnd/>
            <a:tailEnd/>
          </a:ln>
        </p:spPr>
      </p:pic>
    </p:spTree>
    <p:extLst>
      <p:ext uri="{BB962C8B-B14F-4D97-AF65-F5344CB8AC3E}">
        <p14:creationId xmlns:p14="http://schemas.microsoft.com/office/powerpoint/2010/main" val="3596807107"/>
      </p:ext>
    </p:extLst>
  </p:cSld>
  <p:clrMap bg1="lt1" tx1="dk1" bg2="lt2" tx2="dk2" accent1="accent1" accent2="accent2" accent3="accent3" accent4="accent4" accent5="accent5" accent6="accent6" hlink="hlink" folHlink="folHlink"/>
  <p:sldLayoutIdLst>
    <p:sldLayoutId id="2147483851" r:id="rId1"/>
    <p:sldLayoutId id="2147483852" r:id="rId2"/>
    <p:sldLayoutId id="2147483853" r:id="rId3"/>
    <p:sldLayoutId id="2147483854" r:id="rId4"/>
    <p:sldLayoutId id="2147483855" r:id="rId5"/>
    <p:sldLayoutId id="2147483856" r:id="rId6"/>
    <p:sldLayoutId id="2147483857" r:id="rId7"/>
    <p:sldLayoutId id="2147483858" r:id="rId8"/>
    <p:sldLayoutId id="2147483859" r:id="rId9"/>
    <p:sldLayoutId id="2147483860" r:id="rId10"/>
    <p:sldLayoutId id="2147483861" r:id="rId11"/>
    <p:sldLayoutId id="2147483862" r:id="rId12"/>
  </p:sldLayoutIdLst>
  <p:txStyles>
    <p:titleStyle>
      <a:lvl1pPr algn="ctr" defTabSz="685663" rtl="0" eaLnBrk="1" latinLnBrk="0" hangingPunct="1">
        <a:lnSpc>
          <a:spcPct val="90000"/>
        </a:lnSpc>
        <a:spcBef>
          <a:spcPct val="0"/>
        </a:spcBef>
        <a:buNone/>
        <a:defRPr sz="2700" b="1" kern="1200">
          <a:solidFill>
            <a:schemeClr val="bg1"/>
          </a:solidFill>
          <a:latin typeface="Verdana" charset="0"/>
          <a:ea typeface="Verdana" charset="0"/>
          <a:cs typeface="Verdana" charset="0"/>
        </a:defRPr>
      </a:lvl1pPr>
    </p:titleStyle>
    <p:bodyStyle>
      <a:lvl1pPr marL="171417" indent="-171417" algn="l" defTabSz="685663" rtl="0" eaLnBrk="1" latinLnBrk="0" hangingPunct="1">
        <a:lnSpc>
          <a:spcPct val="90000"/>
        </a:lnSpc>
        <a:spcBef>
          <a:spcPts val="750"/>
        </a:spcBef>
        <a:buFont typeface="Arial"/>
        <a:buChar char="•"/>
        <a:defRPr sz="2100" b="0" i="0" kern="1200">
          <a:solidFill>
            <a:schemeClr val="tx1"/>
          </a:solidFill>
          <a:latin typeface="Verdana Standaard" charset="0"/>
          <a:ea typeface="+mn-ea"/>
          <a:cs typeface="+mn-cs"/>
        </a:defRPr>
      </a:lvl1pPr>
      <a:lvl2pPr marL="514250" indent="-171417" algn="l" defTabSz="685663" rtl="0" eaLnBrk="1" latinLnBrk="0" hangingPunct="1">
        <a:lnSpc>
          <a:spcPct val="90000"/>
        </a:lnSpc>
        <a:spcBef>
          <a:spcPts val="375"/>
        </a:spcBef>
        <a:buFont typeface="Arial"/>
        <a:buChar char="•"/>
        <a:defRPr sz="1800" b="0" i="0" kern="1200">
          <a:solidFill>
            <a:schemeClr val="tx1"/>
          </a:solidFill>
          <a:latin typeface="Verdana Standaard" charset="0"/>
          <a:ea typeface="+mn-ea"/>
          <a:cs typeface="+mn-cs"/>
        </a:defRPr>
      </a:lvl2pPr>
      <a:lvl3pPr marL="857080" indent="-171417" algn="l" defTabSz="685663" rtl="0" eaLnBrk="1" latinLnBrk="0" hangingPunct="1">
        <a:lnSpc>
          <a:spcPct val="90000"/>
        </a:lnSpc>
        <a:spcBef>
          <a:spcPts val="375"/>
        </a:spcBef>
        <a:buFont typeface="Arial"/>
        <a:buChar char="•"/>
        <a:defRPr sz="1500" b="0" i="0" kern="1200">
          <a:solidFill>
            <a:schemeClr val="tx1"/>
          </a:solidFill>
          <a:latin typeface="Verdana Standaard" charset="0"/>
          <a:ea typeface="+mn-ea"/>
          <a:cs typeface="+mn-cs"/>
        </a:defRPr>
      </a:lvl3pPr>
      <a:lvl4pPr marL="1199909" indent="-171417" algn="l" defTabSz="685663" rtl="0" eaLnBrk="1" latinLnBrk="0" hangingPunct="1">
        <a:lnSpc>
          <a:spcPct val="90000"/>
        </a:lnSpc>
        <a:spcBef>
          <a:spcPts val="375"/>
        </a:spcBef>
        <a:buFont typeface="Arial"/>
        <a:buChar char="•"/>
        <a:defRPr sz="1400" b="0" i="0" kern="1200">
          <a:solidFill>
            <a:schemeClr val="tx1"/>
          </a:solidFill>
          <a:latin typeface="Verdana Standaard" charset="0"/>
          <a:ea typeface="+mn-ea"/>
          <a:cs typeface="+mn-cs"/>
        </a:defRPr>
      </a:lvl4pPr>
      <a:lvl5pPr marL="1542737" indent="-171417" algn="l" defTabSz="685663" rtl="0" eaLnBrk="1" latinLnBrk="0" hangingPunct="1">
        <a:lnSpc>
          <a:spcPct val="90000"/>
        </a:lnSpc>
        <a:spcBef>
          <a:spcPts val="375"/>
        </a:spcBef>
        <a:buFont typeface="Arial"/>
        <a:buChar char="•"/>
        <a:defRPr sz="1400" b="0" i="0" kern="1200">
          <a:solidFill>
            <a:schemeClr val="tx1"/>
          </a:solidFill>
          <a:latin typeface="Verdana Standaard" charset="0"/>
          <a:ea typeface="+mn-ea"/>
          <a:cs typeface="+mn-cs"/>
        </a:defRPr>
      </a:lvl5pPr>
      <a:lvl6pPr marL="1885572" indent="-171417" algn="l" defTabSz="685663" rtl="0" eaLnBrk="1" latinLnBrk="0" hangingPunct="1">
        <a:lnSpc>
          <a:spcPct val="90000"/>
        </a:lnSpc>
        <a:spcBef>
          <a:spcPts val="375"/>
        </a:spcBef>
        <a:buFont typeface="Arial"/>
        <a:buChar char="•"/>
        <a:defRPr sz="1400" kern="1200">
          <a:solidFill>
            <a:schemeClr val="tx1"/>
          </a:solidFill>
          <a:latin typeface="+mn-lt"/>
          <a:ea typeface="+mn-ea"/>
          <a:cs typeface="+mn-cs"/>
        </a:defRPr>
      </a:lvl6pPr>
      <a:lvl7pPr marL="2228403" indent="-171417" algn="l" defTabSz="685663" rtl="0" eaLnBrk="1" latinLnBrk="0" hangingPunct="1">
        <a:lnSpc>
          <a:spcPct val="90000"/>
        </a:lnSpc>
        <a:spcBef>
          <a:spcPts val="375"/>
        </a:spcBef>
        <a:buFont typeface="Arial"/>
        <a:buChar char="•"/>
        <a:defRPr sz="1400" kern="1200">
          <a:solidFill>
            <a:schemeClr val="tx1"/>
          </a:solidFill>
          <a:latin typeface="+mn-lt"/>
          <a:ea typeface="+mn-ea"/>
          <a:cs typeface="+mn-cs"/>
        </a:defRPr>
      </a:lvl7pPr>
      <a:lvl8pPr marL="2571234" indent="-171417" algn="l" defTabSz="685663" rtl="0" eaLnBrk="1" latinLnBrk="0" hangingPunct="1">
        <a:lnSpc>
          <a:spcPct val="90000"/>
        </a:lnSpc>
        <a:spcBef>
          <a:spcPts val="375"/>
        </a:spcBef>
        <a:buFont typeface="Arial"/>
        <a:buChar char="•"/>
        <a:defRPr sz="1400" kern="1200">
          <a:solidFill>
            <a:schemeClr val="tx1"/>
          </a:solidFill>
          <a:latin typeface="+mn-lt"/>
          <a:ea typeface="+mn-ea"/>
          <a:cs typeface="+mn-cs"/>
        </a:defRPr>
      </a:lvl8pPr>
      <a:lvl9pPr marL="2914067" indent="-171417" algn="l" defTabSz="685663" rtl="0" eaLnBrk="1" latinLnBrk="0" hangingPunct="1">
        <a:lnSpc>
          <a:spcPct val="90000"/>
        </a:lnSpc>
        <a:spcBef>
          <a:spcPts val="375"/>
        </a:spcBef>
        <a:buFont typeface="Arial"/>
        <a:buChar char="•"/>
        <a:defRPr sz="1400" kern="1200">
          <a:solidFill>
            <a:schemeClr val="tx1"/>
          </a:solidFill>
          <a:latin typeface="+mn-lt"/>
          <a:ea typeface="+mn-ea"/>
          <a:cs typeface="+mn-cs"/>
        </a:defRPr>
      </a:lvl9pPr>
    </p:bodyStyle>
    <p:otherStyle>
      <a:defPPr>
        <a:defRPr lang="nl-NL"/>
      </a:defPPr>
      <a:lvl1pPr marL="0" algn="l" defTabSz="685663" rtl="0" eaLnBrk="1" latinLnBrk="0" hangingPunct="1">
        <a:defRPr sz="1400" kern="1200">
          <a:solidFill>
            <a:schemeClr val="tx1"/>
          </a:solidFill>
          <a:latin typeface="+mn-lt"/>
          <a:ea typeface="+mn-ea"/>
          <a:cs typeface="+mn-cs"/>
        </a:defRPr>
      </a:lvl1pPr>
      <a:lvl2pPr marL="342830" algn="l" defTabSz="685663" rtl="0" eaLnBrk="1" latinLnBrk="0" hangingPunct="1">
        <a:defRPr sz="1400" kern="1200">
          <a:solidFill>
            <a:schemeClr val="tx1"/>
          </a:solidFill>
          <a:latin typeface="+mn-lt"/>
          <a:ea typeface="+mn-ea"/>
          <a:cs typeface="+mn-cs"/>
        </a:defRPr>
      </a:lvl2pPr>
      <a:lvl3pPr marL="685663" algn="l" defTabSz="685663" rtl="0" eaLnBrk="1" latinLnBrk="0" hangingPunct="1">
        <a:defRPr sz="1400" kern="1200">
          <a:solidFill>
            <a:schemeClr val="tx1"/>
          </a:solidFill>
          <a:latin typeface="+mn-lt"/>
          <a:ea typeface="+mn-ea"/>
          <a:cs typeface="+mn-cs"/>
        </a:defRPr>
      </a:lvl3pPr>
      <a:lvl4pPr marL="1028493" algn="l" defTabSz="685663" rtl="0" eaLnBrk="1" latinLnBrk="0" hangingPunct="1">
        <a:defRPr sz="1400" kern="1200">
          <a:solidFill>
            <a:schemeClr val="tx1"/>
          </a:solidFill>
          <a:latin typeface="+mn-lt"/>
          <a:ea typeface="+mn-ea"/>
          <a:cs typeface="+mn-cs"/>
        </a:defRPr>
      </a:lvl4pPr>
      <a:lvl5pPr marL="1371326" algn="l" defTabSz="685663" rtl="0" eaLnBrk="1" latinLnBrk="0" hangingPunct="1">
        <a:defRPr sz="1400" kern="1200">
          <a:solidFill>
            <a:schemeClr val="tx1"/>
          </a:solidFill>
          <a:latin typeface="+mn-lt"/>
          <a:ea typeface="+mn-ea"/>
          <a:cs typeface="+mn-cs"/>
        </a:defRPr>
      </a:lvl5pPr>
      <a:lvl6pPr marL="1714160" algn="l" defTabSz="685663" rtl="0" eaLnBrk="1" latinLnBrk="0" hangingPunct="1">
        <a:defRPr sz="1400" kern="1200">
          <a:solidFill>
            <a:schemeClr val="tx1"/>
          </a:solidFill>
          <a:latin typeface="+mn-lt"/>
          <a:ea typeface="+mn-ea"/>
          <a:cs typeface="+mn-cs"/>
        </a:defRPr>
      </a:lvl6pPr>
      <a:lvl7pPr marL="2056988" algn="l" defTabSz="685663" rtl="0" eaLnBrk="1" latinLnBrk="0" hangingPunct="1">
        <a:defRPr sz="1400" kern="1200">
          <a:solidFill>
            <a:schemeClr val="tx1"/>
          </a:solidFill>
          <a:latin typeface="+mn-lt"/>
          <a:ea typeface="+mn-ea"/>
          <a:cs typeface="+mn-cs"/>
        </a:defRPr>
      </a:lvl7pPr>
      <a:lvl8pPr marL="2399817" algn="l" defTabSz="685663" rtl="0" eaLnBrk="1" latinLnBrk="0" hangingPunct="1">
        <a:defRPr sz="1400" kern="1200">
          <a:solidFill>
            <a:schemeClr val="tx1"/>
          </a:solidFill>
          <a:latin typeface="+mn-lt"/>
          <a:ea typeface="+mn-ea"/>
          <a:cs typeface="+mn-cs"/>
        </a:defRPr>
      </a:lvl8pPr>
      <a:lvl9pPr marL="2742647" algn="l" defTabSz="685663" rtl="0" eaLnBrk="1" latinLnBrk="0" hangingPunct="1">
        <a:defRPr sz="14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4" name="Picture 17"/>
          <p:cNvPicPr>
            <a:picLocks noChangeAspect="1" noChangeArrowheads="1"/>
          </p:cNvPicPr>
          <p:nvPr userDrawn="1"/>
        </p:nvPicPr>
        <p:blipFill>
          <a:blip r:embed="rId18" cstate="print">
            <a:extLst>
              <a:ext uri="{28A0092B-C50C-407E-A947-70E740481C1C}">
                <a14:useLocalDpi xmlns:a14="http://schemas.microsoft.com/office/drawing/2010/main" val="0"/>
              </a:ext>
            </a:extLst>
          </a:blip>
          <a:srcRect/>
          <a:stretch>
            <a:fillRect/>
          </a:stretch>
        </p:blipFill>
        <p:spPr bwMode="auto">
          <a:xfrm>
            <a:off x="7308319" y="4598479"/>
            <a:ext cx="1584175" cy="421550"/>
          </a:xfrm>
          <a:prstGeom prst="rect">
            <a:avLst/>
          </a:prstGeom>
          <a:noFill/>
          <a:ln w="9525">
            <a:noFill/>
            <a:miter lim="800000"/>
            <a:headEnd/>
            <a:tailEnd/>
          </a:ln>
        </p:spPr>
      </p:pic>
    </p:spTree>
    <p:extLst>
      <p:ext uri="{BB962C8B-B14F-4D97-AF65-F5344CB8AC3E}">
        <p14:creationId xmlns:p14="http://schemas.microsoft.com/office/powerpoint/2010/main" val="3677156009"/>
      </p:ext>
    </p:extLst>
  </p:cSld>
  <p:clrMap bg1="lt1" tx1="dk1" bg2="lt2" tx2="dk2" accent1="accent1" accent2="accent2" accent3="accent3" accent4="accent4" accent5="accent5" accent6="accent6" hlink="hlink" folHlink="folHlink"/>
  <p:sldLayoutIdLst>
    <p:sldLayoutId id="2147483946" r:id="rId1"/>
    <p:sldLayoutId id="2147483947" r:id="rId2"/>
    <p:sldLayoutId id="2147483948" r:id="rId3"/>
    <p:sldLayoutId id="2147483949" r:id="rId4"/>
    <p:sldLayoutId id="2147483950" r:id="rId5"/>
    <p:sldLayoutId id="2147483951" r:id="rId6"/>
    <p:sldLayoutId id="2147483952" r:id="rId7"/>
    <p:sldLayoutId id="2147483953" r:id="rId8"/>
    <p:sldLayoutId id="2147483954" r:id="rId9"/>
    <p:sldLayoutId id="2147483955" r:id="rId10"/>
    <p:sldLayoutId id="2147483956" r:id="rId11"/>
    <p:sldLayoutId id="2147483957" r:id="rId12"/>
    <p:sldLayoutId id="2147483958" r:id="rId13"/>
    <p:sldLayoutId id="2147483959" r:id="rId14"/>
    <p:sldLayoutId id="2147483995" r:id="rId15"/>
    <p:sldLayoutId id="2147483996" r:id="rId16"/>
  </p:sldLayoutIdLst>
  <p:txStyles>
    <p:titleStyle>
      <a:lvl1pPr algn="ctr" defTabSz="685578" rtl="0" eaLnBrk="1" latinLnBrk="0" hangingPunct="1">
        <a:lnSpc>
          <a:spcPct val="90000"/>
        </a:lnSpc>
        <a:spcBef>
          <a:spcPct val="0"/>
        </a:spcBef>
        <a:buNone/>
        <a:defRPr sz="2700" b="1" kern="1200">
          <a:solidFill>
            <a:schemeClr val="bg1"/>
          </a:solidFill>
          <a:latin typeface="Verdana" charset="0"/>
          <a:ea typeface="Verdana" charset="0"/>
          <a:cs typeface="Verdana" charset="0"/>
        </a:defRPr>
      </a:lvl1pPr>
    </p:titleStyle>
    <p:bodyStyle>
      <a:lvl1pPr marL="171397" indent="-171397" algn="l" defTabSz="685578" rtl="0" eaLnBrk="1" latinLnBrk="0" hangingPunct="1">
        <a:lnSpc>
          <a:spcPct val="90000"/>
        </a:lnSpc>
        <a:spcBef>
          <a:spcPts val="750"/>
        </a:spcBef>
        <a:buFont typeface="Arial"/>
        <a:buChar char="•"/>
        <a:defRPr sz="2100" b="0" i="0" kern="1200">
          <a:solidFill>
            <a:schemeClr val="tx1"/>
          </a:solidFill>
          <a:latin typeface="Verdana Standaard" charset="0"/>
          <a:ea typeface="+mn-ea"/>
          <a:cs typeface="+mn-cs"/>
        </a:defRPr>
      </a:lvl1pPr>
      <a:lvl2pPr marL="514190" indent="-171397" algn="l" defTabSz="685578" rtl="0" eaLnBrk="1" latinLnBrk="0" hangingPunct="1">
        <a:lnSpc>
          <a:spcPct val="90000"/>
        </a:lnSpc>
        <a:spcBef>
          <a:spcPts val="375"/>
        </a:spcBef>
        <a:buFont typeface="Arial"/>
        <a:buChar char="•"/>
        <a:defRPr sz="1800" b="0" i="0" kern="1200">
          <a:solidFill>
            <a:schemeClr val="tx1"/>
          </a:solidFill>
          <a:latin typeface="Verdana Standaard" charset="0"/>
          <a:ea typeface="+mn-ea"/>
          <a:cs typeface="+mn-cs"/>
        </a:defRPr>
      </a:lvl2pPr>
      <a:lvl3pPr marL="856975" indent="-171397" algn="l" defTabSz="685578" rtl="0" eaLnBrk="1" latinLnBrk="0" hangingPunct="1">
        <a:lnSpc>
          <a:spcPct val="90000"/>
        </a:lnSpc>
        <a:spcBef>
          <a:spcPts val="375"/>
        </a:spcBef>
        <a:buFont typeface="Arial"/>
        <a:buChar char="•"/>
        <a:defRPr sz="1500" b="0" i="0" kern="1200">
          <a:solidFill>
            <a:schemeClr val="tx1"/>
          </a:solidFill>
          <a:latin typeface="Verdana Standaard" charset="0"/>
          <a:ea typeface="+mn-ea"/>
          <a:cs typeface="+mn-cs"/>
        </a:defRPr>
      </a:lvl3pPr>
      <a:lvl4pPr marL="1199759" indent="-171397" algn="l" defTabSz="685578" rtl="0" eaLnBrk="1" latinLnBrk="0" hangingPunct="1">
        <a:lnSpc>
          <a:spcPct val="90000"/>
        </a:lnSpc>
        <a:spcBef>
          <a:spcPts val="375"/>
        </a:spcBef>
        <a:buFont typeface="Arial"/>
        <a:buChar char="•"/>
        <a:defRPr sz="1400" b="0" i="0" kern="1200">
          <a:solidFill>
            <a:schemeClr val="tx1"/>
          </a:solidFill>
          <a:latin typeface="Verdana Standaard" charset="0"/>
          <a:ea typeface="+mn-ea"/>
          <a:cs typeface="+mn-cs"/>
        </a:defRPr>
      </a:lvl4pPr>
      <a:lvl5pPr marL="1542542" indent="-171397" algn="l" defTabSz="685578" rtl="0" eaLnBrk="1" latinLnBrk="0" hangingPunct="1">
        <a:lnSpc>
          <a:spcPct val="90000"/>
        </a:lnSpc>
        <a:spcBef>
          <a:spcPts val="375"/>
        </a:spcBef>
        <a:buFont typeface="Arial"/>
        <a:buChar char="•"/>
        <a:defRPr sz="1400" b="0" i="0" kern="1200">
          <a:solidFill>
            <a:schemeClr val="tx1"/>
          </a:solidFill>
          <a:latin typeface="Verdana Standaard" charset="0"/>
          <a:ea typeface="+mn-ea"/>
          <a:cs typeface="+mn-cs"/>
        </a:defRPr>
      </a:lvl5pPr>
      <a:lvl6pPr marL="1885337" indent="-171397" algn="l" defTabSz="685578" rtl="0" eaLnBrk="1" latinLnBrk="0" hangingPunct="1">
        <a:lnSpc>
          <a:spcPct val="90000"/>
        </a:lnSpc>
        <a:spcBef>
          <a:spcPts val="375"/>
        </a:spcBef>
        <a:buFont typeface="Arial"/>
        <a:buChar char="•"/>
        <a:defRPr sz="1400" kern="1200">
          <a:solidFill>
            <a:schemeClr val="tx1"/>
          </a:solidFill>
          <a:latin typeface="+mn-lt"/>
          <a:ea typeface="+mn-ea"/>
          <a:cs typeface="+mn-cs"/>
        </a:defRPr>
      </a:lvl6pPr>
      <a:lvl7pPr marL="2228126" indent="-171397" algn="l" defTabSz="685578" rtl="0" eaLnBrk="1" latinLnBrk="0" hangingPunct="1">
        <a:lnSpc>
          <a:spcPct val="90000"/>
        </a:lnSpc>
        <a:spcBef>
          <a:spcPts val="375"/>
        </a:spcBef>
        <a:buFont typeface="Arial"/>
        <a:buChar char="•"/>
        <a:defRPr sz="1400" kern="1200">
          <a:solidFill>
            <a:schemeClr val="tx1"/>
          </a:solidFill>
          <a:latin typeface="+mn-lt"/>
          <a:ea typeface="+mn-ea"/>
          <a:cs typeface="+mn-cs"/>
        </a:defRPr>
      </a:lvl7pPr>
      <a:lvl8pPr marL="2570914" indent="-171397" algn="l" defTabSz="685578" rtl="0" eaLnBrk="1" latinLnBrk="0" hangingPunct="1">
        <a:lnSpc>
          <a:spcPct val="90000"/>
        </a:lnSpc>
        <a:spcBef>
          <a:spcPts val="375"/>
        </a:spcBef>
        <a:buFont typeface="Arial"/>
        <a:buChar char="•"/>
        <a:defRPr sz="1400" kern="1200">
          <a:solidFill>
            <a:schemeClr val="tx1"/>
          </a:solidFill>
          <a:latin typeface="+mn-lt"/>
          <a:ea typeface="+mn-ea"/>
          <a:cs typeface="+mn-cs"/>
        </a:defRPr>
      </a:lvl8pPr>
      <a:lvl9pPr marL="2913707" indent="-171397" algn="l" defTabSz="685578" rtl="0" eaLnBrk="1" latinLnBrk="0" hangingPunct="1">
        <a:lnSpc>
          <a:spcPct val="90000"/>
        </a:lnSpc>
        <a:spcBef>
          <a:spcPts val="375"/>
        </a:spcBef>
        <a:buFont typeface="Arial"/>
        <a:buChar char="•"/>
        <a:defRPr sz="1400" kern="1200">
          <a:solidFill>
            <a:schemeClr val="tx1"/>
          </a:solidFill>
          <a:latin typeface="+mn-lt"/>
          <a:ea typeface="+mn-ea"/>
          <a:cs typeface="+mn-cs"/>
        </a:defRPr>
      </a:lvl9pPr>
    </p:bodyStyle>
    <p:otherStyle>
      <a:defPPr>
        <a:defRPr lang="nl-NL"/>
      </a:defPPr>
      <a:lvl1pPr marL="0" algn="l" defTabSz="685578" rtl="0" eaLnBrk="1" latinLnBrk="0" hangingPunct="1">
        <a:defRPr sz="1400" kern="1200">
          <a:solidFill>
            <a:schemeClr val="tx1"/>
          </a:solidFill>
          <a:latin typeface="+mn-lt"/>
          <a:ea typeface="+mn-ea"/>
          <a:cs typeface="+mn-cs"/>
        </a:defRPr>
      </a:lvl1pPr>
      <a:lvl2pPr marL="342785" algn="l" defTabSz="685578" rtl="0" eaLnBrk="1" latinLnBrk="0" hangingPunct="1">
        <a:defRPr sz="1400" kern="1200">
          <a:solidFill>
            <a:schemeClr val="tx1"/>
          </a:solidFill>
          <a:latin typeface="+mn-lt"/>
          <a:ea typeface="+mn-ea"/>
          <a:cs typeface="+mn-cs"/>
        </a:defRPr>
      </a:lvl2pPr>
      <a:lvl3pPr marL="685578" algn="l" defTabSz="685578" rtl="0" eaLnBrk="1" latinLnBrk="0" hangingPunct="1">
        <a:defRPr sz="1400" kern="1200">
          <a:solidFill>
            <a:schemeClr val="tx1"/>
          </a:solidFill>
          <a:latin typeface="+mn-lt"/>
          <a:ea typeface="+mn-ea"/>
          <a:cs typeface="+mn-cs"/>
        </a:defRPr>
      </a:lvl3pPr>
      <a:lvl4pPr marL="1028366" algn="l" defTabSz="685578" rtl="0" eaLnBrk="1" latinLnBrk="0" hangingPunct="1">
        <a:defRPr sz="1400" kern="1200">
          <a:solidFill>
            <a:schemeClr val="tx1"/>
          </a:solidFill>
          <a:latin typeface="+mn-lt"/>
          <a:ea typeface="+mn-ea"/>
          <a:cs typeface="+mn-cs"/>
        </a:defRPr>
      </a:lvl4pPr>
      <a:lvl5pPr marL="1371156" algn="l" defTabSz="685578" rtl="0" eaLnBrk="1" latinLnBrk="0" hangingPunct="1">
        <a:defRPr sz="1400" kern="1200">
          <a:solidFill>
            <a:schemeClr val="tx1"/>
          </a:solidFill>
          <a:latin typeface="+mn-lt"/>
          <a:ea typeface="+mn-ea"/>
          <a:cs typeface="+mn-cs"/>
        </a:defRPr>
      </a:lvl5pPr>
      <a:lvl6pPr marL="1713950" algn="l" defTabSz="685578" rtl="0" eaLnBrk="1" latinLnBrk="0" hangingPunct="1">
        <a:defRPr sz="1400" kern="1200">
          <a:solidFill>
            <a:schemeClr val="tx1"/>
          </a:solidFill>
          <a:latin typeface="+mn-lt"/>
          <a:ea typeface="+mn-ea"/>
          <a:cs typeface="+mn-cs"/>
        </a:defRPr>
      </a:lvl6pPr>
      <a:lvl7pPr marL="2056733" algn="l" defTabSz="685578" rtl="0" eaLnBrk="1" latinLnBrk="0" hangingPunct="1">
        <a:defRPr sz="1400" kern="1200">
          <a:solidFill>
            <a:schemeClr val="tx1"/>
          </a:solidFill>
          <a:latin typeface="+mn-lt"/>
          <a:ea typeface="+mn-ea"/>
          <a:cs typeface="+mn-cs"/>
        </a:defRPr>
      </a:lvl7pPr>
      <a:lvl8pPr marL="2399517" algn="l" defTabSz="685578" rtl="0" eaLnBrk="1" latinLnBrk="0" hangingPunct="1">
        <a:defRPr sz="1400" kern="1200">
          <a:solidFill>
            <a:schemeClr val="tx1"/>
          </a:solidFill>
          <a:latin typeface="+mn-lt"/>
          <a:ea typeface="+mn-ea"/>
          <a:cs typeface="+mn-cs"/>
        </a:defRPr>
      </a:lvl8pPr>
      <a:lvl9pPr marL="2742302" algn="l" defTabSz="685578" rtl="0" eaLnBrk="1" latinLnBrk="0" hangingPunct="1">
        <a:defRPr sz="14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68313" y="842974"/>
            <a:ext cx="8229600" cy="702469"/>
          </a:xfrm>
          <a:prstGeom prst="rect">
            <a:avLst/>
          </a:prstGeom>
          <a:noFill/>
          <a:ln w="9525">
            <a:noFill/>
            <a:miter lim="800000"/>
            <a:headEnd/>
            <a:tailEnd/>
          </a:ln>
        </p:spPr>
        <p:txBody>
          <a:bodyPr vert="horz" wrap="square" lIns="91418" tIns="45709" rIns="91418" bIns="45709" numCol="1" anchor="ctr" anchorCtr="0" compatLnSpc="1">
            <a:prstTxWarp prst="textNoShape">
              <a:avLst/>
            </a:prstTxWarp>
          </a:bodyPr>
          <a:lstStyle/>
          <a:p>
            <a:pPr lvl="0"/>
            <a:r>
              <a:rPr lang="en-GB"/>
              <a:t>Lorem ipsum</a:t>
            </a:r>
          </a:p>
        </p:txBody>
      </p:sp>
      <p:sp>
        <p:nvSpPr>
          <p:cNvPr id="1027" name="Rectangle 3"/>
          <p:cNvSpPr>
            <a:spLocks noGrp="1" noChangeArrowheads="1"/>
          </p:cNvSpPr>
          <p:nvPr>
            <p:ph type="body" idx="1"/>
          </p:nvPr>
        </p:nvSpPr>
        <p:spPr bwMode="auto">
          <a:xfrm>
            <a:off x="457200" y="1790702"/>
            <a:ext cx="8229600" cy="2725341"/>
          </a:xfrm>
          <a:prstGeom prst="rect">
            <a:avLst/>
          </a:prstGeom>
          <a:noFill/>
          <a:ln w="9525">
            <a:noFill/>
            <a:miter lim="800000"/>
            <a:headEnd/>
            <a:tailEnd/>
          </a:ln>
        </p:spPr>
        <p:txBody>
          <a:bodyPr vert="horz" wrap="square" lIns="91418" tIns="45709" rIns="91418" bIns="45709" numCol="1" anchor="t" anchorCtr="0" compatLnSpc="1">
            <a:prstTxWarp prst="textNoShape">
              <a:avLst/>
            </a:prstTxWarp>
          </a:bodyPr>
          <a:lstStyle/>
          <a:p>
            <a:pPr lvl="0"/>
            <a:r>
              <a:rPr lang="fr-BE" dirty="0"/>
              <a:t>Et dolor fragum</a:t>
            </a:r>
            <a:endParaRPr lang="en-GB" dirty="0"/>
          </a:p>
          <a:p>
            <a:pPr lvl="1"/>
            <a:r>
              <a:rPr lang="en-GB" dirty="0"/>
              <a:t>Et </a:t>
            </a:r>
            <a:r>
              <a:rPr lang="en-GB" dirty="0" err="1"/>
              <a:t>dolor</a:t>
            </a:r>
            <a:r>
              <a:rPr lang="en-GB" dirty="0"/>
              <a:t> </a:t>
            </a:r>
            <a:r>
              <a:rPr lang="en-GB" dirty="0" err="1"/>
              <a:t>fragum</a:t>
            </a:r>
            <a:endParaRPr lang="en-GB" dirty="0"/>
          </a:p>
          <a:p>
            <a:pPr lvl="2"/>
            <a:r>
              <a:rPr lang="en-GB" dirty="0"/>
              <a:t>- Et </a:t>
            </a:r>
            <a:r>
              <a:rPr lang="en-GB" dirty="0" err="1"/>
              <a:t>dolor</a:t>
            </a:r>
            <a:r>
              <a:rPr lang="en-GB" dirty="0"/>
              <a:t> </a:t>
            </a:r>
            <a:r>
              <a:rPr lang="en-GB" dirty="0" err="1"/>
              <a:t>fragum</a:t>
            </a:r>
            <a:endParaRPr lang="en-GB" dirty="0"/>
          </a:p>
        </p:txBody>
      </p:sp>
      <p:sp>
        <p:nvSpPr>
          <p:cNvPr id="1028" name="Rectangle 4"/>
          <p:cNvSpPr>
            <a:spLocks noGrp="1" noChangeArrowheads="1"/>
          </p:cNvSpPr>
          <p:nvPr>
            <p:ph type="dt" sz="half" idx="2"/>
          </p:nvPr>
        </p:nvSpPr>
        <p:spPr bwMode="auto">
          <a:xfrm>
            <a:off x="457200" y="4683919"/>
            <a:ext cx="2133600" cy="357188"/>
          </a:xfrm>
          <a:prstGeom prst="rect">
            <a:avLst/>
          </a:prstGeom>
          <a:noFill/>
          <a:ln w="9525">
            <a:noFill/>
            <a:miter lim="800000"/>
            <a:headEnd/>
            <a:tailEnd/>
          </a:ln>
          <a:effectLst/>
        </p:spPr>
        <p:txBody>
          <a:bodyPr vert="horz" wrap="square" lIns="91418" tIns="45709" rIns="91418" bIns="45709" numCol="1" anchor="t" anchorCtr="0" compatLnSpc="1">
            <a:prstTxWarp prst="textNoShape">
              <a:avLst/>
            </a:prstTxWarp>
          </a:bodyPr>
          <a:lstStyle>
            <a:lvl1pPr>
              <a:defRPr sz="1400" b="0">
                <a:solidFill>
                  <a:schemeClr val="tx1"/>
                </a:solidFill>
                <a:latin typeface="+mj-lt"/>
              </a:defRPr>
            </a:lvl1pPr>
          </a:lstStyle>
          <a:p>
            <a:pPr defTabSz="685783">
              <a:defRPr/>
            </a:pPr>
            <a:endParaRPr lang="en-GB" dirty="0">
              <a:solidFill>
                <a:srgbClr val="000000"/>
              </a:solidFill>
            </a:endParaRPr>
          </a:p>
        </p:txBody>
      </p:sp>
      <p:sp>
        <p:nvSpPr>
          <p:cNvPr id="1029" name="Rectangle 5"/>
          <p:cNvSpPr>
            <a:spLocks noGrp="1" noChangeArrowheads="1"/>
          </p:cNvSpPr>
          <p:nvPr>
            <p:ph type="ftr" sz="quarter" idx="3"/>
          </p:nvPr>
        </p:nvSpPr>
        <p:spPr bwMode="auto">
          <a:xfrm>
            <a:off x="3124200" y="4683919"/>
            <a:ext cx="2895600" cy="357188"/>
          </a:xfrm>
          <a:prstGeom prst="rect">
            <a:avLst/>
          </a:prstGeom>
          <a:noFill/>
          <a:ln w="9525">
            <a:noFill/>
            <a:miter lim="800000"/>
            <a:headEnd/>
            <a:tailEnd/>
          </a:ln>
          <a:effectLst/>
        </p:spPr>
        <p:txBody>
          <a:bodyPr vert="horz" wrap="square" lIns="91418" tIns="45709" rIns="91418" bIns="45709" numCol="1" anchor="t" anchorCtr="0" compatLnSpc="1">
            <a:prstTxWarp prst="textNoShape">
              <a:avLst/>
            </a:prstTxWarp>
          </a:bodyPr>
          <a:lstStyle>
            <a:lvl1pPr algn="ctr">
              <a:defRPr lang="en-GB" sz="1400" b="0" kern="1200" dirty="0">
                <a:solidFill>
                  <a:schemeClr val="tx1"/>
                </a:solidFill>
                <a:latin typeface="+mj-lt"/>
                <a:ea typeface="+mn-ea"/>
                <a:cs typeface="+mn-cs"/>
              </a:defRPr>
            </a:lvl1pPr>
          </a:lstStyle>
          <a:p>
            <a:pPr defTabSz="685783">
              <a:defRPr/>
            </a:pPr>
            <a:endParaRPr lang="en-US">
              <a:solidFill>
                <a:srgbClr val="000000"/>
              </a:solidFill>
            </a:endParaRPr>
          </a:p>
        </p:txBody>
      </p:sp>
      <p:sp>
        <p:nvSpPr>
          <p:cNvPr id="1030" name="Rectangle 6"/>
          <p:cNvSpPr>
            <a:spLocks noGrp="1" noChangeArrowheads="1"/>
          </p:cNvSpPr>
          <p:nvPr>
            <p:ph type="sldNum" sz="quarter" idx="4"/>
          </p:nvPr>
        </p:nvSpPr>
        <p:spPr bwMode="auto">
          <a:xfrm>
            <a:off x="6553200" y="4683919"/>
            <a:ext cx="2133600" cy="357188"/>
          </a:xfrm>
          <a:prstGeom prst="rect">
            <a:avLst/>
          </a:prstGeom>
          <a:noFill/>
          <a:ln w="9525">
            <a:noFill/>
            <a:miter lim="800000"/>
            <a:headEnd/>
            <a:tailEnd/>
          </a:ln>
          <a:effectLst/>
        </p:spPr>
        <p:txBody>
          <a:bodyPr vert="horz" wrap="square" lIns="91418" tIns="45709" rIns="91418" bIns="45709" numCol="1" anchor="t" anchorCtr="0" compatLnSpc="1">
            <a:prstTxWarp prst="textNoShape">
              <a:avLst/>
            </a:prstTxWarp>
          </a:bodyPr>
          <a:lstStyle>
            <a:lvl1pPr algn="r">
              <a:defRPr sz="1400" b="0">
                <a:solidFill>
                  <a:schemeClr val="tx1"/>
                </a:solidFill>
                <a:latin typeface="Arial" charset="0"/>
              </a:defRPr>
            </a:lvl1pPr>
          </a:lstStyle>
          <a:p>
            <a:pPr defTabSz="685783">
              <a:defRPr/>
            </a:pPr>
            <a:fld id="{9C8D21B7-B314-438C-91E9-7FF9087DC078}" type="slidenum">
              <a:rPr lang="en-GB" smtClean="0">
                <a:solidFill>
                  <a:srgbClr val="000000"/>
                </a:solidFill>
              </a:rPr>
              <a:pPr defTabSz="685783">
                <a:defRPr/>
              </a:pPr>
              <a:t>‹#›</a:t>
            </a:fld>
            <a:endParaRPr lang="en-GB" dirty="0">
              <a:solidFill>
                <a:srgbClr val="000000"/>
              </a:solidFill>
            </a:endParaRPr>
          </a:p>
        </p:txBody>
      </p:sp>
    </p:spTree>
    <p:extLst>
      <p:ext uri="{BB962C8B-B14F-4D97-AF65-F5344CB8AC3E}">
        <p14:creationId xmlns:p14="http://schemas.microsoft.com/office/powerpoint/2010/main" val="252073741"/>
      </p:ext>
    </p:extLst>
  </p:cSld>
  <p:clrMap bg1="lt1" tx1="dk1" bg2="lt2" tx2="dk2" accent1="accent1" accent2="accent2" accent3="accent3" accent4="accent4" accent5="accent5" accent6="accent6" hlink="hlink" folHlink="folHlink"/>
  <p:sldLayoutIdLst>
    <p:sldLayoutId id="2147483963" r:id="rId1"/>
    <p:sldLayoutId id="2147483964" r:id="rId2"/>
    <p:sldLayoutId id="2147483965" r:id="rId3"/>
    <p:sldLayoutId id="2147483966" r:id="rId4"/>
    <p:sldLayoutId id="2147483967" r:id="rId5"/>
    <p:sldLayoutId id="2147483968" r:id="rId6"/>
    <p:sldLayoutId id="2147483969" r:id="rId7"/>
    <p:sldLayoutId id="2147483970" r:id="rId8"/>
    <p:sldLayoutId id="2147483971" r:id="rId9"/>
    <p:sldLayoutId id="2147483972" r:id="rId10"/>
    <p:sldLayoutId id="2147483973" r:id="rId11"/>
    <p:sldLayoutId id="2147483974" r:id="rId12"/>
  </p:sldLayoutIdLst>
  <p:hf sldNum="0" hdr="0" ftr="0" dt="0"/>
  <p:txStyles>
    <p:titleStyle>
      <a:lvl1pPr marL="358676" indent="-358676" algn="l" rtl="0" eaLnBrk="1" fontAlgn="base" hangingPunct="1">
        <a:spcBef>
          <a:spcPct val="0"/>
        </a:spcBef>
        <a:spcAft>
          <a:spcPct val="0"/>
        </a:spcAft>
        <a:defRPr sz="3000" b="1">
          <a:solidFill>
            <a:srgbClr val="0F5494"/>
          </a:solidFill>
          <a:latin typeface="+mj-lt"/>
          <a:ea typeface="+mj-ea"/>
          <a:cs typeface="+mj-cs"/>
        </a:defRPr>
      </a:lvl1pPr>
      <a:lvl2pPr marL="358676" indent="-358676" algn="l" rtl="0" eaLnBrk="1" fontAlgn="base" hangingPunct="1">
        <a:spcBef>
          <a:spcPct val="0"/>
        </a:spcBef>
        <a:spcAft>
          <a:spcPct val="0"/>
        </a:spcAft>
        <a:defRPr sz="3000" b="1">
          <a:solidFill>
            <a:srgbClr val="0F5494"/>
          </a:solidFill>
          <a:latin typeface="Verdana" pitchFamily="34" charset="0"/>
        </a:defRPr>
      </a:lvl2pPr>
      <a:lvl3pPr marL="358676" indent="-358676" algn="l" rtl="0" eaLnBrk="1" fontAlgn="base" hangingPunct="1">
        <a:spcBef>
          <a:spcPct val="0"/>
        </a:spcBef>
        <a:spcAft>
          <a:spcPct val="0"/>
        </a:spcAft>
        <a:defRPr sz="3000" b="1">
          <a:solidFill>
            <a:srgbClr val="0F5494"/>
          </a:solidFill>
          <a:latin typeface="Verdana" pitchFamily="34" charset="0"/>
        </a:defRPr>
      </a:lvl3pPr>
      <a:lvl4pPr marL="358676" indent="-358676" algn="l" rtl="0" eaLnBrk="1" fontAlgn="base" hangingPunct="1">
        <a:spcBef>
          <a:spcPct val="0"/>
        </a:spcBef>
        <a:spcAft>
          <a:spcPct val="0"/>
        </a:spcAft>
        <a:defRPr sz="3000" b="1">
          <a:solidFill>
            <a:srgbClr val="0F5494"/>
          </a:solidFill>
          <a:latin typeface="Verdana" pitchFamily="34" charset="0"/>
        </a:defRPr>
      </a:lvl4pPr>
      <a:lvl5pPr marL="358676" indent="-358676" algn="l" rtl="0" eaLnBrk="1" fontAlgn="base" hangingPunct="1">
        <a:spcBef>
          <a:spcPct val="0"/>
        </a:spcBef>
        <a:spcAft>
          <a:spcPct val="0"/>
        </a:spcAft>
        <a:defRPr sz="3000" b="1">
          <a:solidFill>
            <a:srgbClr val="0F5494"/>
          </a:solidFill>
          <a:latin typeface="Verdana" pitchFamily="34" charset="0"/>
        </a:defRPr>
      </a:lvl5pPr>
      <a:lvl6pPr marL="815744" algn="l" rtl="0" eaLnBrk="1" fontAlgn="base" hangingPunct="1">
        <a:spcBef>
          <a:spcPct val="0"/>
        </a:spcBef>
        <a:spcAft>
          <a:spcPct val="0"/>
        </a:spcAft>
        <a:defRPr sz="3000" b="1">
          <a:solidFill>
            <a:srgbClr val="0F5494"/>
          </a:solidFill>
          <a:latin typeface="Verdana" pitchFamily="34" charset="0"/>
        </a:defRPr>
      </a:lvl6pPr>
      <a:lvl7pPr marL="1272828" algn="l" rtl="0" eaLnBrk="1" fontAlgn="base" hangingPunct="1">
        <a:spcBef>
          <a:spcPct val="0"/>
        </a:spcBef>
        <a:spcAft>
          <a:spcPct val="0"/>
        </a:spcAft>
        <a:defRPr sz="3000" b="1">
          <a:solidFill>
            <a:srgbClr val="0F5494"/>
          </a:solidFill>
          <a:latin typeface="Verdana" pitchFamily="34" charset="0"/>
        </a:defRPr>
      </a:lvl7pPr>
      <a:lvl8pPr marL="1729902" algn="l" rtl="0" eaLnBrk="1" fontAlgn="base" hangingPunct="1">
        <a:spcBef>
          <a:spcPct val="0"/>
        </a:spcBef>
        <a:spcAft>
          <a:spcPct val="0"/>
        </a:spcAft>
        <a:defRPr sz="3000" b="1">
          <a:solidFill>
            <a:srgbClr val="0F5494"/>
          </a:solidFill>
          <a:latin typeface="Verdana" pitchFamily="34" charset="0"/>
        </a:defRPr>
      </a:lvl8pPr>
      <a:lvl9pPr marL="2186981" algn="l" rtl="0" eaLnBrk="1" fontAlgn="base" hangingPunct="1">
        <a:spcBef>
          <a:spcPct val="0"/>
        </a:spcBef>
        <a:spcAft>
          <a:spcPct val="0"/>
        </a:spcAft>
        <a:defRPr sz="3000" b="1">
          <a:solidFill>
            <a:srgbClr val="0F5494"/>
          </a:solidFill>
          <a:latin typeface="Verdana" pitchFamily="34" charset="0"/>
        </a:defRPr>
      </a:lvl9pPr>
    </p:titleStyle>
    <p:bodyStyle>
      <a:lvl1pPr marL="342803" indent="-342803" algn="l" rtl="0" eaLnBrk="1" fontAlgn="base" hangingPunct="1">
        <a:spcBef>
          <a:spcPct val="20000"/>
        </a:spcBef>
        <a:spcAft>
          <a:spcPct val="0"/>
        </a:spcAft>
        <a:buClr>
          <a:schemeClr val="bg1"/>
        </a:buClr>
        <a:buChar char="•"/>
        <a:defRPr sz="2400" i="1">
          <a:solidFill>
            <a:srgbClr val="0F5494"/>
          </a:solidFill>
          <a:latin typeface="+mn-lt"/>
          <a:ea typeface="+mn-ea"/>
          <a:cs typeface="+mn-cs"/>
        </a:defRPr>
      </a:lvl1pPr>
      <a:lvl2pPr marL="742751" indent="-285673" algn="l" rtl="0" eaLnBrk="1" fontAlgn="base" hangingPunct="1">
        <a:spcBef>
          <a:spcPct val="20000"/>
        </a:spcBef>
        <a:spcAft>
          <a:spcPct val="0"/>
        </a:spcAft>
        <a:buClr>
          <a:srgbClr val="009FBA"/>
        </a:buClr>
        <a:buChar char="•"/>
        <a:defRPr sz="2000" b="1">
          <a:solidFill>
            <a:srgbClr val="0F5494"/>
          </a:solidFill>
          <a:latin typeface="+mn-lt"/>
        </a:defRPr>
      </a:lvl2pPr>
      <a:lvl3pPr marL="1142687" indent="-228534" algn="l" rtl="0" eaLnBrk="1" fontAlgn="base" hangingPunct="1">
        <a:spcBef>
          <a:spcPct val="20000"/>
        </a:spcBef>
        <a:spcAft>
          <a:spcPct val="0"/>
        </a:spcAft>
        <a:defRPr sz="1400">
          <a:solidFill>
            <a:srgbClr val="0F5494"/>
          </a:solidFill>
          <a:latin typeface="+mn-lt"/>
        </a:defRPr>
      </a:lvl3pPr>
      <a:lvl4pPr marL="1599760" indent="-228534" algn="l" rtl="0" eaLnBrk="1" fontAlgn="base" hangingPunct="1">
        <a:spcBef>
          <a:spcPct val="20000"/>
        </a:spcBef>
        <a:spcAft>
          <a:spcPct val="0"/>
        </a:spcAft>
        <a:buChar char="–"/>
        <a:defRPr sz="2000">
          <a:solidFill>
            <a:schemeClr val="tx1"/>
          </a:solidFill>
          <a:latin typeface="Arial" charset="0"/>
        </a:defRPr>
      </a:lvl4pPr>
      <a:lvl5pPr marL="2056838" indent="-228534" algn="l" rtl="0" eaLnBrk="1" fontAlgn="base" hangingPunct="1">
        <a:spcBef>
          <a:spcPct val="20000"/>
        </a:spcBef>
        <a:spcAft>
          <a:spcPct val="0"/>
        </a:spcAft>
        <a:buChar char="»"/>
        <a:defRPr sz="2000">
          <a:solidFill>
            <a:schemeClr val="tx1"/>
          </a:solidFill>
          <a:latin typeface="Arial" charset="0"/>
        </a:defRPr>
      </a:lvl5pPr>
      <a:lvl6pPr marL="2513907" indent="-228534" algn="l" rtl="0" eaLnBrk="1" fontAlgn="base" hangingPunct="1">
        <a:spcBef>
          <a:spcPct val="20000"/>
        </a:spcBef>
        <a:spcAft>
          <a:spcPct val="0"/>
        </a:spcAft>
        <a:buChar char="»"/>
        <a:defRPr sz="2000">
          <a:solidFill>
            <a:schemeClr val="tx1"/>
          </a:solidFill>
          <a:latin typeface="Arial" charset="0"/>
        </a:defRPr>
      </a:lvl6pPr>
      <a:lvl7pPr marL="2970986" indent="-228534" algn="l" rtl="0" eaLnBrk="1" fontAlgn="base" hangingPunct="1">
        <a:spcBef>
          <a:spcPct val="20000"/>
        </a:spcBef>
        <a:spcAft>
          <a:spcPct val="0"/>
        </a:spcAft>
        <a:buChar char="»"/>
        <a:defRPr sz="2000">
          <a:solidFill>
            <a:schemeClr val="tx1"/>
          </a:solidFill>
          <a:latin typeface="Arial" charset="0"/>
        </a:defRPr>
      </a:lvl7pPr>
      <a:lvl8pPr marL="3428060" indent="-228534" algn="l" rtl="0" eaLnBrk="1" fontAlgn="base" hangingPunct="1">
        <a:spcBef>
          <a:spcPct val="20000"/>
        </a:spcBef>
        <a:spcAft>
          <a:spcPct val="0"/>
        </a:spcAft>
        <a:buChar char="»"/>
        <a:defRPr sz="2000">
          <a:solidFill>
            <a:schemeClr val="tx1"/>
          </a:solidFill>
          <a:latin typeface="Arial" charset="0"/>
        </a:defRPr>
      </a:lvl8pPr>
      <a:lvl9pPr marL="3885133" indent="-228534" algn="l" rtl="0" eaLnBrk="1" fontAlgn="base" hangingPunct="1">
        <a:spcBef>
          <a:spcPct val="20000"/>
        </a:spcBef>
        <a:spcAft>
          <a:spcPct val="0"/>
        </a:spcAft>
        <a:buChar char="»"/>
        <a:defRPr sz="2000">
          <a:solidFill>
            <a:schemeClr val="tx1"/>
          </a:solidFill>
          <a:latin typeface="Arial" charset="0"/>
        </a:defRPr>
      </a:lvl9pPr>
    </p:bodyStyle>
    <p:otherStyle>
      <a:defPPr>
        <a:defRPr lang="fr-FR"/>
      </a:defPPr>
      <a:lvl1pPr marL="0" algn="l" defTabSz="914153" rtl="0" eaLnBrk="1" latinLnBrk="0" hangingPunct="1">
        <a:defRPr sz="1800" kern="1200">
          <a:solidFill>
            <a:schemeClr val="tx1"/>
          </a:solidFill>
          <a:latin typeface="+mn-lt"/>
          <a:ea typeface="+mn-ea"/>
          <a:cs typeface="+mn-cs"/>
        </a:defRPr>
      </a:lvl1pPr>
      <a:lvl2pPr marL="457070" algn="l" defTabSz="914153" rtl="0" eaLnBrk="1" latinLnBrk="0" hangingPunct="1">
        <a:defRPr sz="1800" kern="1200">
          <a:solidFill>
            <a:schemeClr val="tx1"/>
          </a:solidFill>
          <a:latin typeface="+mn-lt"/>
          <a:ea typeface="+mn-ea"/>
          <a:cs typeface="+mn-cs"/>
        </a:defRPr>
      </a:lvl2pPr>
      <a:lvl3pPr marL="914153" algn="l" defTabSz="914153" rtl="0" eaLnBrk="1" latinLnBrk="0" hangingPunct="1">
        <a:defRPr sz="1800" kern="1200">
          <a:solidFill>
            <a:schemeClr val="tx1"/>
          </a:solidFill>
          <a:latin typeface="+mn-lt"/>
          <a:ea typeface="+mn-ea"/>
          <a:cs typeface="+mn-cs"/>
        </a:defRPr>
      </a:lvl3pPr>
      <a:lvl4pPr marL="1371226" algn="l" defTabSz="914153" rtl="0" eaLnBrk="1" latinLnBrk="0" hangingPunct="1">
        <a:defRPr sz="1800" kern="1200">
          <a:solidFill>
            <a:schemeClr val="tx1"/>
          </a:solidFill>
          <a:latin typeface="+mn-lt"/>
          <a:ea typeface="+mn-ea"/>
          <a:cs typeface="+mn-cs"/>
        </a:defRPr>
      </a:lvl4pPr>
      <a:lvl5pPr marL="1828304" algn="l" defTabSz="914153" rtl="0" eaLnBrk="1" latinLnBrk="0" hangingPunct="1">
        <a:defRPr sz="1800" kern="1200">
          <a:solidFill>
            <a:schemeClr val="tx1"/>
          </a:solidFill>
          <a:latin typeface="+mn-lt"/>
          <a:ea typeface="+mn-ea"/>
          <a:cs typeface="+mn-cs"/>
        </a:defRPr>
      </a:lvl5pPr>
      <a:lvl6pPr marL="2285373" algn="l" defTabSz="914153" rtl="0" eaLnBrk="1" latinLnBrk="0" hangingPunct="1">
        <a:defRPr sz="1800" kern="1200">
          <a:solidFill>
            <a:schemeClr val="tx1"/>
          </a:solidFill>
          <a:latin typeface="+mn-lt"/>
          <a:ea typeface="+mn-ea"/>
          <a:cs typeface="+mn-cs"/>
        </a:defRPr>
      </a:lvl6pPr>
      <a:lvl7pPr marL="2742443" algn="l" defTabSz="914153" rtl="0" eaLnBrk="1" latinLnBrk="0" hangingPunct="1">
        <a:defRPr sz="1800" kern="1200">
          <a:solidFill>
            <a:schemeClr val="tx1"/>
          </a:solidFill>
          <a:latin typeface="+mn-lt"/>
          <a:ea typeface="+mn-ea"/>
          <a:cs typeface="+mn-cs"/>
        </a:defRPr>
      </a:lvl7pPr>
      <a:lvl8pPr marL="3199520" algn="l" defTabSz="914153" rtl="0" eaLnBrk="1" latinLnBrk="0" hangingPunct="1">
        <a:defRPr sz="1800" kern="1200">
          <a:solidFill>
            <a:schemeClr val="tx1"/>
          </a:solidFill>
          <a:latin typeface="+mn-lt"/>
          <a:ea typeface="+mn-ea"/>
          <a:cs typeface="+mn-cs"/>
        </a:defRPr>
      </a:lvl8pPr>
      <a:lvl9pPr marL="3656594" algn="l" defTabSz="914153"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xml"/><Relationship Id="rId1" Type="http://schemas.openxmlformats.org/officeDocument/2006/relationships/slideLayout" Target="../slideLayouts/slideLayout48.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7.xml"/></Relationships>
</file>

<file path=ppt/slides/_rels/slide11.xml.rels><?xml version="1.0" encoding="UTF-8" standalone="yes"?>
<Relationships xmlns="http://schemas.openxmlformats.org/package/2006/relationships"><Relationship Id="rId8" Type="http://schemas.openxmlformats.org/officeDocument/2006/relationships/hyperlink" Target="https://ec.europa.eu/education/schools-go-digital" TargetMode="External"/><Relationship Id="rId13" Type="http://schemas.microsoft.com/office/2007/relationships/hdphoto" Target="../media/hdphoto2.wdp"/><Relationship Id="rId3" Type="http://schemas.openxmlformats.org/officeDocument/2006/relationships/image" Target="../media/image32.png"/><Relationship Id="rId7" Type="http://schemas.openxmlformats.org/officeDocument/2006/relationships/image" Target="../media/image36.png"/><Relationship Id="rId12" Type="http://schemas.openxmlformats.org/officeDocument/2006/relationships/image" Target="../media/image38.jpeg"/><Relationship Id="rId2" Type="http://schemas.openxmlformats.org/officeDocument/2006/relationships/image" Target="../media/image31.png"/><Relationship Id="rId1" Type="http://schemas.openxmlformats.org/officeDocument/2006/relationships/slideLayout" Target="../slideLayouts/slideLayout27.xml"/><Relationship Id="rId6" Type="http://schemas.openxmlformats.org/officeDocument/2006/relationships/image" Target="../media/image35.png"/><Relationship Id="rId11" Type="http://schemas.microsoft.com/office/2007/relationships/hdphoto" Target="../media/hdphoto1.wdp"/><Relationship Id="rId5" Type="http://schemas.openxmlformats.org/officeDocument/2006/relationships/image" Target="../media/image34.png"/><Relationship Id="rId10" Type="http://schemas.openxmlformats.org/officeDocument/2006/relationships/image" Target="../media/image37.png"/><Relationship Id="rId4" Type="http://schemas.openxmlformats.org/officeDocument/2006/relationships/image" Target="../media/image33.png"/><Relationship Id="rId9" Type="http://schemas.openxmlformats.org/officeDocument/2006/relationships/hyperlink" Target="mailto:JRC-EAC-selfie-tool@ec.europa.eu" TargetMode="External"/><Relationship Id="rId14" Type="http://schemas.openxmlformats.org/officeDocument/2006/relationships/image" Target="../media/image39.png"/></Relationships>
</file>

<file path=ppt/slides/_rels/slide12.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11.xml"/><Relationship Id="rId1" Type="http://schemas.openxmlformats.org/officeDocument/2006/relationships/slideLayout" Target="../slideLayouts/slideLayout47.xml"/></Relationships>
</file>

<file path=ppt/slides/_rels/slide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xml"/><Relationship Id="rId1" Type="http://schemas.openxmlformats.org/officeDocument/2006/relationships/slideLayout" Target="../slideLayouts/slideLayout18.xml"/></Relationships>
</file>

<file path=ppt/slides/_rels/slide3.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3.xml"/><Relationship Id="rId1" Type="http://schemas.openxmlformats.org/officeDocument/2006/relationships/slideLayout" Target="../slideLayouts/slideLayout17.xml"/><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image" Target="../media/image20.png"/></Relationships>
</file>

<file path=ppt/slides/_rels/slide4.xml.rels><?xml version="1.0" encoding="UTF-8" standalone="yes"?>
<Relationships xmlns="http://schemas.openxmlformats.org/package/2006/relationships"><Relationship Id="rId3" Type="http://schemas.openxmlformats.org/officeDocument/2006/relationships/image" Target="../media/image23.png"/><Relationship Id="rId7" Type="http://schemas.openxmlformats.org/officeDocument/2006/relationships/image" Target="../media/image27.png"/><Relationship Id="rId2" Type="http://schemas.openxmlformats.org/officeDocument/2006/relationships/notesSlide" Target="../notesSlides/notesSlide4.xml"/><Relationship Id="rId1" Type="http://schemas.openxmlformats.org/officeDocument/2006/relationships/slideLayout" Target="../slideLayouts/slideLayout44.xml"/><Relationship Id="rId6" Type="http://schemas.openxmlformats.org/officeDocument/2006/relationships/image" Target="../media/image26.png"/><Relationship Id="rId5" Type="http://schemas.openxmlformats.org/officeDocument/2006/relationships/image" Target="../media/image25.png"/><Relationship Id="rId4" Type="http://schemas.openxmlformats.org/officeDocument/2006/relationships/image" Target="../media/image24.png"/></Relationships>
</file>

<file path=ppt/slides/_rels/slide5.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5.xml"/><Relationship Id="rId1" Type="http://schemas.openxmlformats.org/officeDocument/2006/relationships/slideLayout" Target="../slideLayouts/slideLayout19.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7.xml"/></Relationships>
</file>

<file path=ppt/slides/_rels/slide7.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7.xml"/><Relationship Id="rId1" Type="http://schemas.openxmlformats.org/officeDocument/2006/relationships/slideLayout" Target="../slideLayouts/slideLayout46.xml"/></Relationships>
</file>

<file path=ppt/slides/_rels/slide8.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8.xml"/><Relationship Id="rId1" Type="http://schemas.openxmlformats.org/officeDocument/2006/relationships/slideLayout" Target="../slideLayouts/slideLayout45.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97"/>
        <p:cNvGrpSpPr/>
        <p:nvPr/>
      </p:nvGrpSpPr>
      <p:grpSpPr>
        <a:xfrm>
          <a:off x="0" y="0"/>
          <a:ext cx="0" cy="0"/>
          <a:chOff x="0" y="0"/>
          <a:chExt cx="0" cy="0"/>
        </a:xfrm>
      </p:grpSpPr>
      <p:sp>
        <p:nvSpPr>
          <p:cNvPr id="198" name="Google Shape;198;p38"/>
          <p:cNvSpPr txBox="1">
            <a:spLocks noGrp="1"/>
          </p:cNvSpPr>
          <p:nvPr>
            <p:ph type="title"/>
          </p:nvPr>
        </p:nvSpPr>
        <p:spPr>
          <a:xfrm>
            <a:off x="0" y="1274795"/>
            <a:ext cx="9086849" cy="1566225"/>
          </a:xfrm>
          <a:prstGeom prst="rect">
            <a:avLst/>
          </a:prstGeom>
          <a:noFill/>
          <a:ln>
            <a:noFill/>
          </a:ln>
        </p:spPr>
        <p:txBody>
          <a:bodyPr spcFirstLastPara="1" wrap="square" lIns="68549" tIns="34274" rIns="68549" bIns="34274" anchor="ctr" anchorCtr="0">
            <a:noAutofit/>
          </a:bodyPr>
          <a:lstStyle/>
          <a:p>
            <a:pPr marL="358630" algn="ctr">
              <a:spcBef>
                <a:spcPts val="0"/>
              </a:spcBef>
              <a:spcAft>
                <a:spcPts val="0"/>
              </a:spcAft>
              <a:buClr>
                <a:schemeClr val="lt1"/>
              </a:buClr>
              <a:buSzPts val="5400"/>
            </a:pPr>
            <a:r>
              <a:rPr lang="en-GB" sz="4100" dirty="0"/>
              <a:t/>
            </a:r>
            <a:br>
              <a:rPr lang="en-GB" sz="4100" dirty="0"/>
            </a:br>
            <a:r>
              <a:rPr lang="en-GB" sz="3600" dirty="0"/>
              <a:t>SELFIE: supporting </a:t>
            </a:r>
            <a:r>
              <a:rPr lang="en-GB" sz="3600" dirty="0" smtClean="0"/>
              <a:t>VET schools </a:t>
            </a:r>
            <a:r>
              <a:rPr lang="en-GB" sz="3600" dirty="0"/>
              <a:t>with digital age learning </a:t>
            </a:r>
            <a:br>
              <a:rPr lang="en-GB" sz="3600" dirty="0"/>
            </a:br>
            <a:r>
              <a:rPr lang="en-GB" sz="4100" dirty="0"/>
              <a:t/>
            </a:r>
            <a:br>
              <a:rPr lang="en-GB" sz="4100" dirty="0"/>
            </a:br>
            <a:endParaRPr sz="3300" dirty="0"/>
          </a:p>
        </p:txBody>
      </p:sp>
      <p:sp>
        <p:nvSpPr>
          <p:cNvPr id="199" name="Google Shape;199;p38"/>
          <p:cNvSpPr txBox="1">
            <a:spLocks noGrp="1"/>
          </p:cNvSpPr>
          <p:nvPr>
            <p:ph type="body" idx="1"/>
          </p:nvPr>
        </p:nvSpPr>
        <p:spPr>
          <a:xfrm>
            <a:off x="400050" y="2400299"/>
            <a:ext cx="8515350" cy="3793314"/>
          </a:xfrm>
          <a:prstGeom prst="rect">
            <a:avLst/>
          </a:prstGeom>
          <a:noFill/>
          <a:ln>
            <a:noFill/>
          </a:ln>
        </p:spPr>
        <p:txBody>
          <a:bodyPr spcFirstLastPara="1" wrap="square" lIns="68549" tIns="34274" rIns="68549" bIns="34274" anchor="t" anchorCtr="0">
            <a:spAutoFit/>
          </a:bodyPr>
          <a:lstStyle/>
          <a:p>
            <a:pPr marL="342758" algn="r">
              <a:lnSpc>
                <a:spcPct val="150000"/>
              </a:lnSpc>
              <a:spcBef>
                <a:spcPts val="0"/>
              </a:spcBef>
              <a:spcAft>
                <a:spcPts val="0"/>
              </a:spcAft>
              <a:buSzPts val="2800"/>
            </a:pPr>
            <a:endParaRPr sz="2100" dirty="0">
              <a:latin typeface="Verdana"/>
              <a:ea typeface="Verdana"/>
              <a:cs typeface="Verdana"/>
              <a:sym typeface="Verdana"/>
            </a:endParaRPr>
          </a:p>
          <a:p>
            <a:pPr marL="342758">
              <a:lnSpc>
                <a:spcPct val="150000"/>
              </a:lnSpc>
              <a:spcBef>
                <a:spcPts val="360"/>
              </a:spcBef>
              <a:spcAft>
                <a:spcPts val="0"/>
              </a:spcAft>
              <a:buSzPts val="2400"/>
            </a:pPr>
            <a:r>
              <a:rPr lang="en-GB" sz="1800" dirty="0">
                <a:ea typeface="Verdana"/>
                <a:cs typeface="Verdana"/>
                <a:sym typeface="Verdana"/>
              </a:rPr>
              <a:t>					 </a:t>
            </a:r>
            <a:r>
              <a:rPr lang="en-GB" sz="1800" dirty="0" smtClean="0">
                <a:ea typeface="Verdana"/>
                <a:cs typeface="Verdana"/>
                <a:sym typeface="Verdana"/>
              </a:rPr>
              <a:t>        Ralph </a:t>
            </a:r>
            <a:r>
              <a:rPr lang="en-GB" sz="1800" dirty="0">
                <a:ea typeface="Verdana"/>
                <a:cs typeface="Verdana"/>
                <a:sym typeface="Verdana"/>
              </a:rPr>
              <a:t>Hippe</a:t>
            </a:r>
            <a:endParaRPr lang="en-GB" sz="1800" dirty="0">
              <a:latin typeface="Verdana"/>
              <a:ea typeface="Verdana"/>
              <a:cs typeface="Verdana"/>
              <a:sym typeface="Verdana"/>
            </a:endParaRPr>
          </a:p>
          <a:p>
            <a:pPr marL="342758" algn="r">
              <a:lnSpc>
                <a:spcPct val="150000"/>
              </a:lnSpc>
              <a:spcBef>
                <a:spcPts val="360"/>
              </a:spcBef>
              <a:spcAft>
                <a:spcPts val="0"/>
              </a:spcAft>
              <a:buSzPts val="2400"/>
            </a:pPr>
            <a:r>
              <a:rPr lang="en-GB" sz="1800" b="0" i="1" dirty="0" smtClean="0">
                <a:latin typeface="Verdana"/>
                <a:ea typeface="Verdana"/>
                <a:cs typeface="Verdana"/>
                <a:sym typeface="Verdana"/>
              </a:rPr>
              <a:t>European Commission, JRC </a:t>
            </a:r>
            <a:r>
              <a:rPr lang="de-DE" sz="1800" b="0" i="1" dirty="0" smtClean="0">
                <a:latin typeface="Verdana"/>
                <a:ea typeface="Verdana"/>
                <a:cs typeface="Verdana"/>
                <a:sym typeface="Verdana"/>
              </a:rPr>
              <a:t>  </a:t>
            </a:r>
            <a:endParaRPr sz="1800" b="0" i="1" dirty="0" smtClean="0">
              <a:latin typeface="Verdana"/>
              <a:ea typeface="Verdana"/>
              <a:cs typeface="Verdana"/>
              <a:sym typeface="Verdana"/>
            </a:endParaRPr>
          </a:p>
          <a:p>
            <a:pPr marL="342758">
              <a:lnSpc>
                <a:spcPct val="150000"/>
              </a:lnSpc>
              <a:spcBef>
                <a:spcPts val="720"/>
              </a:spcBef>
              <a:spcAft>
                <a:spcPts val="0"/>
              </a:spcAft>
              <a:buSzPts val="4800"/>
            </a:pPr>
            <a:r>
              <a:rPr lang="en-GB" sz="3600" dirty="0"/>
              <a:t/>
            </a:r>
            <a:br>
              <a:rPr lang="en-GB" sz="3600" dirty="0"/>
            </a:br>
            <a:r>
              <a:rPr lang="en-GB" dirty="0"/>
              <a:t/>
            </a:r>
            <a:br>
              <a:rPr lang="en-GB" dirty="0"/>
            </a:br>
            <a:endParaRPr dirty="0"/>
          </a:p>
        </p:txBody>
      </p:sp>
      <p:sp>
        <p:nvSpPr>
          <p:cNvPr id="200" name="Google Shape;200;p38"/>
          <p:cNvSpPr/>
          <p:nvPr/>
        </p:nvSpPr>
        <p:spPr>
          <a:xfrm>
            <a:off x="5220072" y="4847977"/>
            <a:ext cx="4192650" cy="288509"/>
          </a:xfrm>
          <a:prstGeom prst="rect">
            <a:avLst/>
          </a:prstGeom>
          <a:noFill/>
          <a:ln>
            <a:noFill/>
          </a:ln>
        </p:spPr>
        <p:txBody>
          <a:bodyPr spcFirstLastPara="1" wrap="square" lIns="68549" tIns="34274" rIns="68549" bIns="34274" anchor="t" anchorCtr="0">
            <a:spAutoFit/>
          </a:bodyPr>
          <a:lstStyle/>
          <a:p>
            <a:pPr defTabSz="685766">
              <a:spcBef>
                <a:spcPts val="0"/>
              </a:spcBef>
              <a:spcAft>
                <a:spcPts val="0"/>
              </a:spcAft>
              <a:buClr>
                <a:srgbClr val="FFFFFF"/>
              </a:buClr>
              <a:buSzPts val="1800"/>
            </a:pPr>
            <a:r>
              <a:rPr lang="en-GB" sz="1400" dirty="0" smtClean="0">
                <a:solidFill>
                  <a:srgbClr val="FFFFFF"/>
                </a:solidFill>
                <a:latin typeface="Verdana"/>
                <a:ea typeface="Verdana"/>
                <a:cs typeface="Verdana"/>
                <a:sym typeface="Verdana"/>
              </a:rPr>
              <a:t>                                       #</a:t>
            </a:r>
            <a:r>
              <a:rPr lang="en-GB" sz="1400" dirty="0">
                <a:solidFill>
                  <a:srgbClr val="FFFFFF"/>
                </a:solidFill>
                <a:latin typeface="Verdana"/>
                <a:ea typeface="Verdana"/>
                <a:cs typeface="Verdana"/>
                <a:sym typeface="Verdana"/>
              </a:rPr>
              <a:t>SELFIE_EU</a:t>
            </a:r>
            <a:endParaRPr sz="1400" dirty="0">
              <a:solidFill>
                <a:srgbClr val="FFFFFF"/>
              </a:solidFill>
              <a:latin typeface="Verdana"/>
              <a:ea typeface="Verdana"/>
              <a:cs typeface="Verdana"/>
              <a:sym typeface="Verdana"/>
            </a:endParaRPr>
          </a:p>
        </p:txBody>
      </p:sp>
      <p:sp>
        <p:nvSpPr>
          <p:cNvPr id="201" name="Google Shape;201;p38"/>
          <p:cNvSpPr/>
          <p:nvPr/>
        </p:nvSpPr>
        <p:spPr>
          <a:xfrm>
            <a:off x="228600" y="4847978"/>
            <a:ext cx="4192650" cy="288509"/>
          </a:xfrm>
          <a:prstGeom prst="rect">
            <a:avLst/>
          </a:prstGeom>
          <a:noFill/>
          <a:ln>
            <a:noFill/>
          </a:ln>
        </p:spPr>
        <p:txBody>
          <a:bodyPr spcFirstLastPara="1" wrap="square" lIns="68549" tIns="34274" rIns="68549" bIns="34274" anchor="t" anchorCtr="0">
            <a:spAutoFit/>
          </a:bodyPr>
          <a:lstStyle/>
          <a:p>
            <a:pPr defTabSz="685766">
              <a:spcBef>
                <a:spcPts val="0"/>
              </a:spcBef>
              <a:spcAft>
                <a:spcPts val="0"/>
              </a:spcAft>
              <a:buClr>
                <a:srgbClr val="FFFFFF"/>
              </a:buClr>
              <a:buSzPts val="1800"/>
            </a:pPr>
            <a:r>
              <a:rPr lang="en-GB" sz="1400" dirty="0" smtClean="0">
                <a:solidFill>
                  <a:srgbClr val="FFFFFF"/>
                </a:solidFill>
                <a:latin typeface="Verdana"/>
                <a:ea typeface="Verdana"/>
                <a:cs typeface="Verdana"/>
                <a:sym typeface="Verdana"/>
              </a:rPr>
              <a:t>S3 &amp; </a:t>
            </a:r>
            <a:r>
              <a:rPr lang="en-GB" sz="1400" dirty="0" err="1" smtClean="0">
                <a:solidFill>
                  <a:srgbClr val="FFFFFF"/>
                </a:solidFill>
                <a:latin typeface="Verdana"/>
                <a:ea typeface="Verdana"/>
                <a:cs typeface="Verdana"/>
                <a:sym typeface="Verdana"/>
              </a:rPr>
              <a:t>CoVE</a:t>
            </a:r>
            <a:r>
              <a:rPr lang="en-GB" sz="1400" dirty="0" smtClean="0">
                <a:solidFill>
                  <a:srgbClr val="FFFFFF"/>
                </a:solidFill>
                <a:latin typeface="Verdana"/>
                <a:ea typeface="Verdana"/>
                <a:cs typeface="Verdana"/>
                <a:sym typeface="Verdana"/>
              </a:rPr>
              <a:t> </a:t>
            </a:r>
            <a:r>
              <a:rPr lang="en-GB" sz="1400" dirty="0">
                <a:solidFill>
                  <a:srgbClr val="FFFFFF"/>
                </a:solidFill>
                <a:latin typeface="Verdana"/>
                <a:ea typeface="Verdana"/>
                <a:cs typeface="Verdana"/>
                <a:sym typeface="Verdana"/>
              </a:rPr>
              <a:t>| </a:t>
            </a:r>
            <a:r>
              <a:rPr lang="en-GB" sz="1400" dirty="0" smtClean="0">
                <a:solidFill>
                  <a:srgbClr val="FFFFFF"/>
                </a:solidFill>
                <a:latin typeface="Verdana"/>
                <a:ea typeface="Verdana"/>
                <a:cs typeface="Verdana"/>
                <a:sym typeface="Verdana"/>
              </a:rPr>
              <a:t>30 January 2020</a:t>
            </a:r>
            <a:endParaRPr sz="1400" dirty="0">
              <a:solidFill>
                <a:srgbClr val="FFFFFF"/>
              </a:solidFill>
              <a:latin typeface="Verdana"/>
              <a:ea typeface="Verdana"/>
              <a:cs typeface="Verdana"/>
              <a:sym typeface="Verdana"/>
            </a:endParaRPr>
          </a:p>
        </p:txBody>
      </p:sp>
      <p:pic>
        <p:nvPicPr>
          <p:cNvPr id="202" name="Google Shape;202;p38"/>
          <p:cNvPicPr preferRelativeResize="0"/>
          <p:nvPr/>
        </p:nvPicPr>
        <p:blipFill rotWithShape="1">
          <a:blip r:embed="rId3">
            <a:alphaModFix/>
          </a:blip>
          <a:srcRect/>
          <a:stretch/>
        </p:blipFill>
        <p:spPr>
          <a:xfrm rot="761177">
            <a:off x="3772616" y="2411247"/>
            <a:ext cx="1537494" cy="3383338"/>
          </a:xfrm>
          <a:prstGeom prst="rect">
            <a:avLst/>
          </a:prstGeom>
          <a:noFill/>
          <a:ln>
            <a:noFill/>
          </a:ln>
        </p:spPr>
      </p:pic>
    </p:spTree>
    <p:extLst>
      <p:ext uri="{BB962C8B-B14F-4D97-AF65-F5344CB8AC3E}">
        <p14:creationId xmlns:p14="http://schemas.microsoft.com/office/powerpoint/2010/main" val="101383472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ounded Rectangle 12"/>
          <p:cNvSpPr/>
          <p:nvPr/>
        </p:nvSpPr>
        <p:spPr>
          <a:xfrm>
            <a:off x="3314700" y="4789992"/>
            <a:ext cx="285750" cy="171450"/>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defTabSz="685800" fontAlgn="auto">
              <a:spcBef>
                <a:spcPts val="0"/>
              </a:spcBef>
              <a:spcAft>
                <a:spcPts val="0"/>
              </a:spcAft>
              <a:defRPr/>
            </a:pPr>
            <a:endParaRPr lang="en-GB" sz="1400" b="0">
              <a:solidFill>
                <a:srgbClr val="FFFFFF"/>
              </a:solidFill>
              <a:latin typeface="Arial"/>
            </a:endParaRPr>
          </a:p>
        </p:txBody>
      </p:sp>
      <p:sp>
        <p:nvSpPr>
          <p:cNvPr id="4" name="Text Placeholder 3"/>
          <p:cNvSpPr>
            <a:spLocks noGrp="1"/>
          </p:cNvSpPr>
          <p:nvPr>
            <p:ph type="body" sz="quarter" idx="15"/>
          </p:nvPr>
        </p:nvSpPr>
        <p:spPr>
          <a:xfrm>
            <a:off x="457200" y="419100"/>
            <a:ext cx="2667659" cy="1495426"/>
          </a:xfrm>
        </p:spPr>
        <p:txBody>
          <a:bodyPr/>
          <a:lstStyle/>
          <a:p>
            <a:r>
              <a:rPr lang="es-ES_tradnl" sz="2400" dirty="0" smtClean="0">
                <a:latin typeface="Verdana" panose="020B0604030504040204" pitchFamily="34" charset="0"/>
                <a:ea typeface="Verdana" panose="020B0604030504040204" pitchFamily="34" charset="0"/>
                <a:cs typeface="Verdana" panose="020B0604030504040204" pitchFamily="34" charset="0"/>
              </a:rPr>
              <a:t>SELFIE </a:t>
            </a:r>
            <a:r>
              <a:rPr lang="es-ES_tradnl" sz="2400" dirty="0" err="1" smtClean="0">
                <a:latin typeface="Verdana" panose="020B0604030504040204" pitchFamily="34" charset="0"/>
                <a:ea typeface="Verdana" panose="020B0604030504040204" pitchFamily="34" charset="0"/>
                <a:cs typeface="Verdana" panose="020B0604030504040204" pitchFamily="34" charset="0"/>
              </a:rPr>
              <a:t>for</a:t>
            </a:r>
            <a:r>
              <a:rPr lang="es-ES_tradnl" sz="2400" dirty="0" smtClean="0">
                <a:latin typeface="Verdana" panose="020B0604030504040204" pitchFamily="34" charset="0"/>
                <a:ea typeface="Verdana" panose="020B0604030504040204" pitchFamily="34" charset="0"/>
                <a:cs typeface="Verdana" panose="020B0604030504040204" pitchFamily="34" charset="0"/>
              </a:rPr>
              <a:t> </a:t>
            </a:r>
            <a:r>
              <a:rPr lang="es-ES_tradnl" sz="2400" dirty="0" err="1">
                <a:latin typeface="Verdana" panose="020B0604030504040204" pitchFamily="34" charset="0"/>
                <a:ea typeface="Verdana" panose="020B0604030504040204" pitchFamily="34" charset="0"/>
                <a:cs typeface="Verdana" panose="020B0604030504040204" pitchFamily="34" charset="0"/>
              </a:rPr>
              <a:t>w</a:t>
            </a:r>
            <a:r>
              <a:rPr lang="es-ES_tradnl" sz="2400" dirty="0" err="1" smtClean="0">
                <a:latin typeface="Verdana" panose="020B0604030504040204" pitchFamily="34" charset="0"/>
                <a:ea typeface="Verdana" panose="020B0604030504040204" pitchFamily="34" charset="0"/>
                <a:cs typeface="Verdana" panose="020B0604030504040204" pitchFamily="34" charset="0"/>
              </a:rPr>
              <a:t>ork-based</a:t>
            </a:r>
            <a:r>
              <a:rPr lang="es-ES_tradnl" sz="2400" dirty="0" smtClean="0">
                <a:latin typeface="Verdana" panose="020B0604030504040204" pitchFamily="34" charset="0"/>
                <a:ea typeface="Verdana" panose="020B0604030504040204" pitchFamily="34" charset="0"/>
                <a:cs typeface="Verdana" panose="020B0604030504040204" pitchFamily="34" charset="0"/>
              </a:rPr>
              <a:t> </a:t>
            </a:r>
            <a:r>
              <a:rPr lang="es-ES_tradnl" sz="2400" dirty="0" err="1" smtClean="0">
                <a:latin typeface="Verdana" panose="020B0604030504040204" pitchFamily="34" charset="0"/>
                <a:ea typeface="Verdana" panose="020B0604030504040204" pitchFamily="34" charset="0"/>
                <a:cs typeface="Verdana" panose="020B0604030504040204" pitchFamily="34" charset="0"/>
              </a:rPr>
              <a:t>learning</a:t>
            </a:r>
            <a:endParaRPr lang="es-ES_tradnl" sz="2400" dirty="0">
              <a:latin typeface="Verdana" panose="020B0604030504040204" pitchFamily="34" charset="0"/>
              <a:ea typeface="Verdana" panose="020B0604030504040204" pitchFamily="34" charset="0"/>
              <a:cs typeface="Verdana" panose="020B0604030504040204" pitchFamily="34" charset="0"/>
            </a:endParaRPr>
          </a:p>
        </p:txBody>
      </p:sp>
      <p:sp>
        <p:nvSpPr>
          <p:cNvPr id="5" name="TextBox 4">
            <a:extLst>
              <a:ext uri="{FF2B5EF4-FFF2-40B4-BE49-F238E27FC236}">
                <a16:creationId xmlns:a16="http://schemas.microsoft.com/office/drawing/2014/main" id="{DB592490-8DE4-4A8C-AB7A-AA910854DF84}"/>
              </a:ext>
            </a:extLst>
          </p:cNvPr>
          <p:cNvSpPr txBox="1"/>
          <p:nvPr/>
        </p:nvSpPr>
        <p:spPr>
          <a:xfrm>
            <a:off x="3347873" y="289916"/>
            <a:ext cx="5760637" cy="3393235"/>
          </a:xfrm>
          <a:prstGeom prst="rect">
            <a:avLst/>
          </a:prstGeom>
          <a:noFill/>
        </p:spPr>
        <p:txBody>
          <a:bodyPr wrap="square" lIns="68562" tIns="34289" rIns="68562" bIns="34289" rtlCol="0">
            <a:spAutoFit/>
          </a:bodyPr>
          <a:lstStyle/>
          <a:p>
            <a:pPr marL="257096" indent="-257096" defTabSz="685579" fontAlgn="auto">
              <a:lnSpc>
                <a:spcPct val="150000"/>
              </a:lnSpc>
              <a:spcBef>
                <a:spcPts val="0"/>
              </a:spcBef>
              <a:spcAft>
                <a:spcPts val="0"/>
              </a:spcAft>
              <a:buFont typeface="Wingdings" panose="05000000000000000000" pitchFamily="2" charset="2"/>
              <a:buChar char="ü"/>
              <a:defRPr/>
            </a:pPr>
            <a:r>
              <a:rPr lang="en-US" sz="1600" b="0" dirty="0" smtClean="0">
                <a:solidFill>
                  <a:srgbClr val="0F5494"/>
                </a:solidFill>
              </a:rPr>
              <a:t>Support </a:t>
            </a:r>
            <a:r>
              <a:rPr lang="en-US" sz="1600" b="0" dirty="0">
                <a:solidFill>
                  <a:srgbClr val="0F5494"/>
                </a:solidFill>
              </a:rPr>
              <a:t>local VET schools and companies in making the </a:t>
            </a:r>
            <a:r>
              <a:rPr lang="en-US" sz="1600" dirty="0">
                <a:solidFill>
                  <a:srgbClr val="0F5494"/>
                </a:solidFill>
              </a:rPr>
              <a:t>best use of digital technologies </a:t>
            </a:r>
            <a:r>
              <a:rPr lang="en-US" sz="1600" b="0" dirty="0">
                <a:solidFill>
                  <a:srgbClr val="0F5494"/>
                </a:solidFill>
              </a:rPr>
              <a:t>for teaching and </a:t>
            </a:r>
            <a:r>
              <a:rPr lang="en-US" sz="1600" b="0" dirty="0" smtClean="0">
                <a:solidFill>
                  <a:srgbClr val="0F5494"/>
                </a:solidFill>
              </a:rPr>
              <a:t>learning</a:t>
            </a:r>
            <a:endParaRPr lang="de-AT" sz="1600" b="0" kern="0" spc="-64" dirty="0">
              <a:solidFill>
                <a:srgbClr val="0F5494"/>
              </a:solidFill>
              <a:ea typeface="Verdana" panose="020B0604030504040204" pitchFamily="34" charset="0"/>
              <a:cs typeface="Verdana" panose="020B0604030504040204" pitchFamily="34" charset="0"/>
              <a:sym typeface="Arial"/>
            </a:endParaRPr>
          </a:p>
          <a:p>
            <a:pPr marL="714202" lvl="1" indent="-257096" defTabSz="685579" fontAlgn="auto">
              <a:lnSpc>
                <a:spcPct val="150000"/>
              </a:lnSpc>
              <a:spcBef>
                <a:spcPts val="0"/>
              </a:spcBef>
              <a:spcAft>
                <a:spcPts val="0"/>
              </a:spcAft>
              <a:buFont typeface="Wingdings" panose="05000000000000000000" pitchFamily="2" charset="2"/>
              <a:buChar char="ü"/>
              <a:defRPr/>
            </a:pPr>
            <a:r>
              <a:rPr lang="de-AT" sz="1600" b="0" kern="0" spc="-64" dirty="0" err="1" smtClean="0">
                <a:solidFill>
                  <a:srgbClr val="0F5494"/>
                </a:solidFill>
                <a:ea typeface="Verdana" panose="020B0604030504040204" pitchFamily="34" charset="0"/>
                <a:cs typeface="Verdana" panose="020B0604030504040204" pitchFamily="34" charset="0"/>
                <a:sym typeface="Arial"/>
              </a:rPr>
              <a:t>Participation</a:t>
            </a:r>
            <a:r>
              <a:rPr lang="de-AT" sz="1600" b="0" kern="0" spc="-64" dirty="0" smtClean="0">
                <a:solidFill>
                  <a:srgbClr val="0F5494"/>
                </a:solidFill>
                <a:ea typeface="Verdana" panose="020B0604030504040204" pitchFamily="34" charset="0"/>
                <a:cs typeface="Verdana" panose="020B0604030504040204" pitchFamily="34" charset="0"/>
                <a:sym typeface="Arial"/>
              </a:rPr>
              <a:t> </a:t>
            </a:r>
            <a:r>
              <a:rPr lang="de-AT" sz="1600" b="0" kern="0" spc="-64" dirty="0" err="1" smtClean="0">
                <a:solidFill>
                  <a:srgbClr val="0F5494"/>
                </a:solidFill>
                <a:ea typeface="Verdana" panose="020B0604030504040204" pitchFamily="34" charset="0"/>
                <a:cs typeface="Verdana" panose="020B0604030504040204" pitchFamily="34" charset="0"/>
                <a:sym typeface="Arial"/>
              </a:rPr>
              <a:t>of</a:t>
            </a:r>
            <a:r>
              <a:rPr lang="de-AT" sz="1600" b="0" kern="0" spc="-64" dirty="0" smtClean="0">
                <a:solidFill>
                  <a:srgbClr val="0F5494"/>
                </a:solidFill>
                <a:ea typeface="Verdana" panose="020B0604030504040204" pitchFamily="34" charset="0"/>
                <a:cs typeface="Verdana" panose="020B0604030504040204" pitchFamily="34" charset="0"/>
                <a:sym typeface="Arial"/>
              </a:rPr>
              <a:t> in-company </a:t>
            </a:r>
            <a:r>
              <a:rPr lang="de-AT" sz="1600" b="0" kern="0" spc="-64" dirty="0" err="1" smtClean="0">
                <a:solidFill>
                  <a:srgbClr val="0F5494"/>
                </a:solidFill>
                <a:ea typeface="Verdana" panose="020B0604030504040204" pitchFamily="34" charset="0"/>
                <a:cs typeface="Verdana" panose="020B0604030504040204" pitchFamily="34" charset="0"/>
                <a:sym typeface="Arial"/>
              </a:rPr>
              <a:t>trainers</a:t>
            </a:r>
            <a:endParaRPr lang="de-AT" sz="1600" b="0" kern="0" spc="-64" dirty="0" smtClean="0">
              <a:solidFill>
                <a:srgbClr val="0F5494"/>
              </a:solidFill>
              <a:ea typeface="Verdana" panose="020B0604030504040204" pitchFamily="34" charset="0"/>
              <a:cs typeface="Verdana" panose="020B0604030504040204" pitchFamily="34" charset="0"/>
              <a:sym typeface="Arial"/>
            </a:endParaRPr>
          </a:p>
          <a:p>
            <a:pPr marL="714202" lvl="1" indent="-257096" defTabSz="685579" fontAlgn="auto">
              <a:lnSpc>
                <a:spcPct val="150000"/>
              </a:lnSpc>
              <a:spcBef>
                <a:spcPts val="0"/>
              </a:spcBef>
              <a:spcAft>
                <a:spcPts val="0"/>
              </a:spcAft>
              <a:buFont typeface="Wingdings" panose="05000000000000000000" pitchFamily="2" charset="2"/>
              <a:buChar char="ü"/>
              <a:defRPr/>
            </a:pPr>
            <a:r>
              <a:rPr lang="de-AT" sz="1600" b="0" kern="0" spc="-64" dirty="0" smtClean="0">
                <a:solidFill>
                  <a:srgbClr val="0F5494"/>
                </a:solidFill>
                <a:ea typeface="Verdana" panose="020B0604030504040204" pitchFamily="34" charset="0"/>
                <a:cs typeface="Verdana" panose="020B0604030504040204" pitchFamily="34" charset="0"/>
                <a:sym typeface="Arial"/>
              </a:rPr>
              <a:t>New </a:t>
            </a:r>
            <a:r>
              <a:rPr lang="de-AT" sz="1600" b="0" kern="0" spc="-64" dirty="0" err="1">
                <a:solidFill>
                  <a:srgbClr val="0F5494"/>
                </a:solidFill>
                <a:ea typeface="Verdana" panose="020B0604030504040204" pitchFamily="34" charset="0"/>
                <a:cs typeface="Verdana" panose="020B0604030504040204" pitchFamily="34" charset="0"/>
                <a:sym typeface="Arial"/>
              </a:rPr>
              <a:t>questions</a:t>
            </a:r>
            <a:r>
              <a:rPr lang="de-AT" sz="1600" b="0" kern="0" spc="-64" dirty="0">
                <a:solidFill>
                  <a:srgbClr val="0F5494"/>
                </a:solidFill>
                <a:ea typeface="Verdana" panose="020B0604030504040204" pitchFamily="34" charset="0"/>
                <a:cs typeface="Verdana" panose="020B0604030504040204" pitchFamily="34" charset="0"/>
                <a:sym typeface="Arial"/>
              </a:rPr>
              <a:t> on </a:t>
            </a:r>
            <a:r>
              <a:rPr lang="de-AT" sz="1600" b="0" kern="0" spc="-64" dirty="0" err="1">
                <a:solidFill>
                  <a:srgbClr val="0F5494"/>
                </a:solidFill>
                <a:ea typeface="Verdana" panose="020B0604030504040204" pitchFamily="34" charset="0"/>
                <a:cs typeface="Verdana" panose="020B0604030504040204" pitchFamily="34" charset="0"/>
                <a:sym typeface="Arial"/>
              </a:rPr>
              <a:t>cooperation</a:t>
            </a:r>
            <a:r>
              <a:rPr lang="de-AT" sz="1600" b="0" kern="0" spc="-64" dirty="0">
                <a:solidFill>
                  <a:srgbClr val="0F5494"/>
                </a:solidFill>
                <a:ea typeface="Verdana" panose="020B0604030504040204" pitchFamily="34" charset="0"/>
                <a:cs typeface="Verdana" panose="020B0604030504040204" pitchFamily="34" charset="0"/>
                <a:sym typeface="Arial"/>
              </a:rPr>
              <a:t> </a:t>
            </a:r>
            <a:r>
              <a:rPr lang="de-AT" sz="1600" b="0" kern="0" spc="-64" dirty="0" err="1">
                <a:solidFill>
                  <a:srgbClr val="0F5494"/>
                </a:solidFill>
                <a:ea typeface="Verdana" panose="020B0604030504040204" pitchFamily="34" charset="0"/>
                <a:cs typeface="Verdana" panose="020B0604030504040204" pitchFamily="34" charset="0"/>
                <a:sym typeface="Arial"/>
              </a:rPr>
              <a:t>issues</a:t>
            </a:r>
            <a:endParaRPr lang="de-AT" sz="1600" b="0" kern="0" spc="-64" dirty="0">
              <a:solidFill>
                <a:srgbClr val="0F5494"/>
              </a:solidFill>
              <a:ea typeface="Verdana" panose="020B0604030504040204" pitchFamily="34" charset="0"/>
              <a:cs typeface="Verdana" panose="020B0604030504040204" pitchFamily="34" charset="0"/>
              <a:sym typeface="Arial"/>
            </a:endParaRPr>
          </a:p>
          <a:p>
            <a:pPr marL="257096" indent="-257096" defTabSz="685579" fontAlgn="auto">
              <a:lnSpc>
                <a:spcPct val="150000"/>
              </a:lnSpc>
              <a:spcBef>
                <a:spcPts val="0"/>
              </a:spcBef>
              <a:spcAft>
                <a:spcPts val="0"/>
              </a:spcAft>
              <a:buFont typeface="Wingdings" panose="05000000000000000000" pitchFamily="2" charset="2"/>
              <a:buChar char="ü"/>
              <a:defRPr/>
            </a:pPr>
            <a:endParaRPr lang="de-AT" sz="1600" b="0" kern="0" spc="-64" dirty="0">
              <a:solidFill>
                <a:srgbClr val="0F5494"/>
              </a:solidFill>
              <a:ea typeface="Verdana" panose="020B0604030504040204" pitchFamily="34" charset="0"/>
              <a:cs typeface="Verdana" panose="020B0604030504040204" pitchFamily="34" charset="0"/>
              <a:sym typeface="Arial"/>
            </a:endParaRPr>
          </a:p>
          <a:p>
            <a:pPr marL="285750" indent="-285750" defTabSz="685579" fontAlgn="auto">
              <a:lnSpc>
                <a:spcPct val="150000"/>
              </a:lnSpc>
              <a:spcBef>
                <a:spcPts val="0"/>
              </a:spcBef>
              <a:spcAft>
                <a:spcPts val="0"/>
              </a:spcAft>
              <a:buFont typeface="Wingdings" panose="05000000000000000000" pitchFamily="2" charset="2"/>
              <a:buChar char="ü"/>
              <a:defRPr/>
            </a:pPr>
            <a:r>
              <a:rPr lang="en-US" sz="1600" b="0" dirty="0" smtClean="0">
                <a:solidFill>
                  <a:srgbClr val="0F5494"/>
                </a:solidFill>
              </a:rPr>
              <a:t>SELFIE for </a:t>
            </a:r>
            <a:r>
              <a:rPr lang="en-US" sz="1600" b="0" dirty="0">
                <a:solidFill>
                  <a:srgbClr val="0F5494"/>
                </a:solidFill>
              </a:rPr>
              <a:t>WBL can connect local actors better to each </a:t>
            </a:r>
            <a:r>
              <a:rPr lang="en-US" sz="1600" b="0" dirty="0" smtClean="0">
                <a:solidFill>
                  <a:srgbClr val="0F5494"/>
                </a:solidFill>
              </a:rPr>
              <a:t>other</a:t>
            </a:r>
            <a:endParaRPr lang="de-AT" sz="1600" b="0" kern="0" spc="-64" dirty="0">
              <a:solidFill>
                <a:srgbClr val="0F5494"/>
              </a:solidFill>
              <a:ea typeface="Verdana" panose="020B0604030504040204" pitchFamily="34" charset="0"/>
              <a:sym typeface="Arial"/>
            </a:endParaRPr>
          </a:p>
          <a:p>
            <a:pPr marL="742856" lvl="1" indent="-285750" defTabSz="685579" fontAlgn="auto">
              <a:lnSpc>
                <a:spcPct val="150000"/>
              </a:lnSpc>
              <a:spcBef>
                <a:spcPts val="0"/>
              </a:spcBef>
              <a:spcAft>
                <a:spcPts val="0"/>
              </a:spcAft>
              <a:buFont typeface="Wingdings" panose="05000000000000000000" pitchFamily="2" charset="2"/>
              <a:buChar char="ü"/>
              <a:defRPr/>
            </a:pPr>
            <a:r>
              <a:rPr lang="de-AT" sz="1600" b="0" kern="0" spc="-64" dirty="0" err="1" smtClean="0">
                <a:solidFill>
                  <a:srgbClr val="0F5494"/>
                </a:solidFill>
                <a:ea typeface="Verdana" panose="020B0604030504040204" pitchFamily="34" charset="0"/>
                <a:sym typeface="Arial"/>
              </a:rPr>
              <a:t>Improvement</a:t>
            </a:r>
            <a:r>
              <a:rPr lang="de-AT" sz="1600" b="0" kern="0" spc="-64" dirty="0" smtClean="0">
                <a:solidFill>
                  <a:srgbClr val="0F5494"/>
                </a:solidFill>
                <a:ea typeface="Verdana" panose="020B0604030504040204" pitchFamily="34" charset="0"/>
                <a:sym typeface="Arial"/>
              </a:rPr>
              <a:t> </a:t>
            </a:r>
            <a:r>
              <a:rPr lang="de-AT" sz="1600" b="0" kern="0" spc="-64" dirty="0" err="1" smtClean="0">
                <a:solidFill>
                  <a:srgbClr val="0F5494"/>
                </a:solidFill>
                <a:ea typeface="Verdana" panose="020B0604030504040204" pitchFamily="34" charset="0"/>
                <a:sym typeface="Arial"/>
              </a:rPr>
              <a:t>of</a:t>
            </a:r>
            <a:r>
              <a:rPr lang="de-AT" sz="1600" b="0" kern="0" spc="-64" dirty="0" smtClean="0">
                <a:solidFill>
                  <a:srgbClr val="0F5494"/>
                </a:solidFill>
                <a:ea typeface="Verdana" panose="020B0604030504040204" pitchFamily="34" charset="0"/>
                <a:sym typeface="Arial"/>
              </a:rPr>
              <a:t> </a:t>
            </a:r>
            <a:r>
              <a:rPr lang="de-AT" sz="1600" kern="0" spc="-64" dirty="0" err="1" smtClean="0">
                <a:solidFill>
                  <a:srgbClr val="0F5494"/>
                </a:solidFill>
                <a:ea typeface="Verdana" panose="020B0604030504040204" pitchFamily="34" charset="0"/>
                <a:sym typeface="Arial"/>
              </a:rPr>
              <a:t>local</a:t>
            </a:r>
            <a:r>
              <a:rPr lang="de-AT" sz="1600" kern="0" spc="-64" dirty="0" smtClean="0">
                <a:solidFill>
                  <a:srgbClr val="0F5494"/>
                </a:solidFill>
                <a:ea typeface="Verdana" panose="020B0604030504040204" pitchFamily="34" charset="0"/>
                <a:sym typeface="Arial"/>
              </a:rPr>
              <a:t> </a:t>
            </a:r>
            <a:r>
              <a:rPr lang="de-AT" sz="1600" kern="0" spc="-64" dirty="0" err="1" smtClean="0">
                <a:solidFill>
                  <a:srgbClr val="0F5494"/>
                </a:solidFill>
                <a:ea typeface="Verdana" panose="020B0604030504040204" pitchFamily="34" charset="0"/>
                <a:sym typeface="Arial"/>
              </a:rPr>
              <a:t>cooperation</a:t>
            </a:r>
            <a:endParaRPr lang="en-US" sz="1600" dirty="0" smtClean="0">
              <a:solidFill>
                <a:srgbClr val="0F5494"/>
              </a:solidFill>
            </a:endParaRPr>
          </a:p>
        </p:txBody>
      </p:sp>
    </p:spTree>
    <p:extLst>
      <p:ext uri="{BB962C8B-B14F-4D97-AF65-F5344CB8AC3E}">
        <p14:creationId xmlns:p14="http://schemas.microsoft.com/office/powerpoint/2010/main" val="112592326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5"/>
          </p:nvPr>
        </p:nvSpPr>
        <p:spPr>
          <a:xfrm>
            <a:off x="688331" y="765336"/>
            <a:ext cx="2420007" cy="1495426"/>
          </a:xfrm>
        </p:spPr>
        <p:txBody>
          <a:bodyPr/>
          <a:lstStyle/>
          <a:p>
            <a:r>
              <a:rPr lang="en-GB" sz="2400" dirty="0">
                <a:latin typeface="Verdana" panose="020B0604030504040204" pitchFamily="34" charset="0"/>
                <a:ea typeface="Verdana" panose="020B0604030504040204" pitchFamily="34" charset="0"/>
                <a:cs typeface="Verdana" panose="020B0604030504040204" pitchFamily="34" charset="0"/>
              </a:rPr>
              <a:t>Stay in touch! </a:t>
            </a:r>
          </a:p>
        </p:txBody>
      </p:sp>
      <p:grpSp>
        <p:nvGrpSpPr>
          <p:cNvPr id="6" name="Group 5"/>
          <p:cNvGrpSpPr/>
          <p:nvPr/>
        </p:nvGrpSpPr>
        <p:grpSpPr>
          <a:xfrm>
            <a:off x="3430039" y="2851540"/>
            <a:ext cx="5295158" cy="1265895"/>
            <a:chOff x="0" y="0"/>
            <a:chExt cx="6591993" cy="1562793"/>
          </a:xfrm>
        </p:grpSpPr>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241070"/>
              <a:ext cx="1221971" cy="1305098"/>
            </a:xfrm>
            <a:prstGeom prst="rect">
              <a:avLst/>
            </a:prstGeom>
            <a:noFill/>
            <a:ln>
              <a:noFill/>
            </a:ln>
          </p:spPr>
        </p:pic>
        <p:pic>
          <p:nvPicPr>
            <p:cNvPr id="8" name="Picture 7"/>
            <p:cNvPicPr>
              <a:picLocks noChangeAspect="1"/>
            </p:cNvPicPr>
            <p:nvPr/>
          </p:nvPicPr>
          <p:blipFill>
            <a:blip r:embed="rId3" cstate="print">
              <a:clrChange>
                <a:clrFrom>
                  <a:srgbClr val="EAEBEB"/>
                </a:clrFrom>
                <a:clrTo>
                  <a:srgbClr val="EAEBEB">
                    <a:alpha val="0"/>
                  </a:srgbClr>
                </a:clrTo>
              </a:clrChange>
              <a:extLst>
                <a:ext uri="{28A0092B-C50C-407E-A947-70E740481C1C}">
                  <a14:useLocalDpi xmlns:a14="http://schemas.microsoft.com/office/drawing/2010/main" val="0"/>
                </a:ext>
              </a:extLst>
            </a:blip>
            <a:srcRect/>
            <a:stretch>
              <a:fillRect/>
            </a:stretch>
          </p:blipFill>
          <p:spPr bwMode="auto">
            <a:xfrm>
              <a:off x="1296786" y="249382"/>
              <a:ext cx="1230283" cy="1313411"/>
            </a:xfrm>
            <a:prstGeom prst="rect">
              <a:avLst/>
            </a:prstGeom>
            <a:noFill/>
            <a:ln>
              <a:noFill/>
            </a:ln>
          </p:spPr>
        </p:pic>
        <p:pic>
          <p:nvPicPr>
            <p:cNvPr id="9" name="Picture 8"/>
            <p:cNvPicPr>
              <a:picLocks noChangeAspect="1"/>
            </p:cNvPicPr>
            <p:nvPr/>
          </p:nvPicPr>
          <p:blipFill>
            <a:blip r:embed="rId4" cstate="print">
              <a:clrChange>
                <a:clrFrom>
                  <a:srgbClr val="EAEBEB"/>
                </a:clrFrom>
                <a:clrTo>
                  <a:srgbClr val="EAEBEB">
                    <a:alpha val="0"/>
                  </a:srgbClr>
                </a:clrTo>
              </a:clrChange>
              <a:extLst>
                <a:ext uri="{28A0092B-C50C-407E-A947-70E740481C1C}">
                  <a14:useLocalDpi xmlns:a14="http://schemas.microsoft.com/office/drawing/2010/main" val="0"/>
                </a:ext>
              </a:extLst>
            </a:blip>
            <a:srcRect/>
            <a:stretch>
              <a:fillRect/>
            </a:stretch>
          </p:blipFill>
          <p:spPr bwMode="auto">
            <a:xfrm>
              <a:off x="2626822" y="299259"/>
              <a:ext cx="1188720" cy="1246909"/>
            </a:xfrm>
            <a:prstGeom prst="rect">
              <a:avLst/>
            </a:prstGeom>
            <a:noFill/>
            <a:ln>
              <a:noFill/>
            </a:ln>
          </p:spPr>
        </p:pic>
        <p:pic>
          <p:nvPicPr>
            <p:cNvPr id="10" name="Picture 9"/>
            <p:cNvPicPr>
              <a:picLocks noChangeAspect="1"/>
            </p:cNvPicPr>
            <p:nvPr/>
          </p:nvPicPr>
          <p:blipFill>
            <a:blip r:embed="rId5" cstate="print">
              <a:clrChange>
                <a:clrFrom>
                  <a:srgbClr val="EAEBEB"/>
                </a:clrFrom>
                <a:clrTo>
                  <a:srgbClr val="EAEBEB">
                    <a:alpha val="0"/>
                  </a:srgbClr>
                </a:clrTo>
              </a:clrChange>
              <a:extLst>
                <a:ext uri="{28A0092B-C50C-407E-A947-70E740481C1C}">
                  <a14:useLocalDpi xmlns:a14="http://schemas.microsoft.com/office/drawing/2010/main" val="0"/>
                </a:ext>
              </a:extLst>
            </a:blip>
            <a:srcRect/>
            <a:stretch>
              <a:fillRect/>
            </a:stretch>
          </p:blipFill>
          <p:spPr bwMode="auto">
            <a:xfrm>
              <a:off x="3815542" y="249382"/>
              <a:ext cx="839585" cy="1305098"/>
            </a:xfrm>
            <a:prstGeom prst="rect">
              <a:avLst/>
            </a:prstGeom>
            <a:noFill/>
            <a:ln>
              <a:noFill/>
            </a:ln>
          </p:spPr>
        </p:pic>
        <p:pic>
          <p:nvPicPr>
            <p:cNvPr id="11" name="Picture 10"/>
            <p:cNvPicPr>
              <a:picLocks noChangeAspect="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705004" y="0"/>
              <a:ext cx="523702" cy="1554480"/>
            </a:xfrm>
            <a:prstGeom prst="rect">
              <a:avLst/>
            </a:prstGeom>
            <a:noFill/>
            <a:ln>
              <a:noFill/>
            </a:ln>
          </p:spPr>
        </p:pic>
        <p:pic>
          <p:nvPicPr>
            <p:cNvPr id="12" name="Picture 11"/>
            <p:cNvPicPr>
              <a:picLocks noChangeAspect="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5353396" y="307571"/>
              <a:ext cx="1238597" cy="1238597"/>
            </a:xfrm>
            <a:prstGeom prst="rect">
              <a:avLst/>
            </a:prstGeom>
            <a:noFill/>
            <a:ln>
              <a:noFill/>
            </a:ln>
          </p:spPr>
        </p:pic>
      </p:grpSp>
      <p:sp>
        <p:nvSpPr>
          <p:cNvPr id="26" name="Rectangle 25"/>
          <p:cNvSpPr/>
          <p:nvPr/>
        </p:nvSpPr>
        <p:spPr>
          <a:xfrm>
            <a:off x="6299951" y="1431277"/>
            <a:ext cx="2947619" cy="438578"/>
          </a:xfrm>
          <a:prstGeom prst="rect">
            <a:avLst/>
          </a:prstGeom>
        </p:spPr>
        <p:txBody>
          <a:bodyPr wrap="square" lIns="91428" tIns="45714" rIns="91428" bIns="45714">
            <a:spAutoFit/>
          </a:bodyPr>
          <a:lstStyle/>
          <a:p>
            <a:pPr defTabSz="914265" fontAlgn="auto">
              <a:spcBef>
                <a:spcPts val="0"/>
              </a:spcBef>
              <a:spcAft>
                <a:spcPts val="0"/>
              </a:spcAft>
              <a:defRPr/>
            </a:pPr>
            <a:r>
              <a:rPr lang="es-ES" sz="1100" b="0" kern="0" dirty="0">
                <a:solidFill>
                  <a:srgbClr val="000000"/>
                </a:solidFill>
                <a:latin typeface="Calibri" panose="020F0502020204030204" pitchFamily="34" charset="0"/>
                <a:ea typeface="Arial" charset="0"/>
                <a:cs typeface="Arial" charset="0"/>
                <a:sym typeface="Arial"/>
                <a:hlinkClick r:id="rId8"/>
              </a:rPr>
              <a:t>https://ec.europa.eu/education/schools-go-digital</a:t>
            </a:r>
            <a:r>
              <a:rPr lang="es-ES" sz="1100" b="0" kern="0" dirty="0">
                <a:solidFill>
                  <a:srgbClr val="000000"/>
                </a:solidFill>
                <a:latin typeface="Calibri" panose="020F0502020204030204" pitchFamily="34" charset="0"/>
                <a:ea typeface="Arial" charset="0"/>
                <a:cs typeface="Arial" charset="0"/>
                <a:sym typeface="Arial"/>
              </a:rPr>
              <a:t> </a:t>
            </a:r>
          </a:p>
        </p:txBody>
      </p:sp>
      <p:sp>
        <p:nvSpPr>
          <p:cNvPr id="27" name="Shape 958"/>
          <p:cNvSpPr/>
          <p:nvPr/>
        </p:nvSpPr>
        <p:spPr>
          <a:xfrm>
            <a:off x="6390317" y="765886"/>
            <a:ext cx="2078496" cy="221075"/>
          </a:xfrm>
          <a:prstGeom prst="rect">
            <a:avLst/>
          </a:prstGeom>
          <a:solidFill>
            <a:srgbClr val="FFFFFF"/>
          </a:solidFill>
          <a:ln>
            <a:noFill/>
          </a:ln>
        </p:spPr>
        <p:txBody>
          <a:bodyPr lIns="45694" tIns="45694" rIns="45694" bIns="45694" anchor="ctr" anchorCtr="0">
            <a:noAutofit/>
          </a:bodyPr>
          <a:lstStyle/>
          <a:p>
            <a:pPr defTabSz="914265" fontAlgn="auto">
              <a:spcBef>
                <a:spcPts val="0"/>
              </a:spcBef>
              <a:spcAft>
                <a:spcPts val="0"/>
              </a:spcAft>
              <a:defRPr/>
            </a:pPr>
            <a:r>
              <a:rPr lang="de-AT" sz="1100" b="0" kern="0" dirty="0" smtClean="0">
                <a:solidFill>
                  <a:srgbClr val="000000"/>
                </a:solidFill>
                <a:latin typeface="Calibri" panose="020F0502020204030204" pitchFamily="34" charset="0"/>
                <a:ea typeface="Arial" charset="0"/>
                <a:cs typeface="Arial" charset="0"/>
                <a:sym typeface="Arial"/>
                <a:hlinkClick r:id="rId9"/>
              </a:rPr>
              <a:t> ralph.hippe@ec.europa.eu</a:t>
            </a:r>
          </a:p>
          <a:p>
            <a:pPr algn="r" defTabSz="914265" fontAlgn="auto">
              <a:spcBef>
                <a:spcPts val="0"/>
              </a:spcBef>
              <a:spcAft>
                <a:spcPts val="0"/>
              </a:spcAft>
              <a:defRPr/>
            </a:pPr>
            <a:r>
              <a:rPr lang="en-GB" sz="1100" b="0" kern="0" dirty="0" smtClean="0">
                <a:solidFill>
                  <a:srgbClr val="000000"/>
                </a:solidFill>
                <a:latin typeface="Calibri" panose="020F0502020204030204" pitchFamily="34" charset="0"/>
                <a:ea typeface="Arial" charset="0"/>
                <a:cs typeface="Arial" charset="0"/>
                <a:sym typeface="Arial"/>
                <a:hlinkClick r:id="rId9"/>
              </a:rPr>
              <a:t>JRC-EAC-selfie-tool@ec.europa.eu</a:t>
            </a:r>
            <a:r>
              <a:rPr lang="en-GB" sz="1200" b="0" kern="0" dirty="0" smtClean="0">
                <a:solidFill>
                  <a:srgbClr val="000000"/>
                </a:solidFill>
                <a:latin typeface="Calibri" panose="020F0502020204030204" pitchFamily="34" charset="0"/>
                <a:ea typeface="Arial" charset="0"/>
                <a:cs typeface="Arial" charset="0"/>
                <a:sym typeface="Arial"/>
              </a:rPr>
              <a:t> </a:t>
            </a:r>
            <a:endParaRPr lang="en-GB" sz="1200" b="0" kern="0" dirty="0">
              <a:solidFill>
                <a:srgbClr val="000000"/>
              </a:solidFill>
              <a:latin typeface="Calibri" panose="020F0502020204030204" pitchFamily="34" charset="0"/>
              <a:ea typeface="Arial" charset="0"/>
              <a:cs typeface="Arial" charset="0"/>
              <a:sym typeface="Arial"/>
            </a:endParaRPr>
          </a:p>
        </p:txBody>
      </p:sp>
      <p:pic>
        <p:nvPicPr>
          <p:cNvPr id="28" name="Picture 27">
            <a:extLst>
              <a:ext uri="{FF2B5EF4-FFF2-40B4-BE49-F238E27FC236}">
                <a16:creationId xmlns:a16="http://schemas.microsoft.com/office/drawing/2014/main" id="{B876A00D-5DDC-48C7-A1BF-13F3F8C63CF9}"/>
              </a:ext>
            </a:extLst>
          </p:cNvPr>
          <p:cNvPicPr>
            <a:picLocks noChangeAspect="1"/>
          </p:cNvPicPr>
          <p:nvPr/>
        </p:nvPicPr>
        <p:blipFill>
          <a:blip r:embed="rId10" cstate="screen">
            <a:extLst>
              <a:ext uri="{BEBA8EAE-BF5A-486C-A8C5-ECC9F3942E4B}">
                <a14:imgProps xmlns:a14="http://schemas.microsoft.com/office/drawing/2010/main">
                  <a14:imgLayer r:embed="rId11">
                    <a14:imgEffect>
                      <a14:saturation sat="0"/>
                    </a14:imgEffect>
                  </a14:imgLayer>
                </a14:imgProps>
              </a:ext>
              <a:ext uri="{28A0092B-C50C-407E-A947-70E740481C1C}">
                <a14:useLocalDpi xmlns:a14="http://schemas.microsoft.com/office/drawing/2010/main"/>
              </a:ext>
            </a:extLst>
          </a:blip>
          <a:stretch>
            <a:fillRect/>
          </a:stretch>
        </p:blipFill>
        <p:spPr>
          <a:xfrm>
            <a:off x="5834526" y="739163"/>
            <a:ext cx="338598" cy="338598"/>
          </a:xfrm>
          <a:prstGeom prst="rect">
            <a:avLst/>
          </a:prstGeom>
        </p:spPr>
      </p:pic>
      <p:sp>
        <p:nvSpPr>
          <p:cNvPr id="29" name="Rectangle 28">
            <a:extLst>
              <a:ext uri="{FF2B5EF4-FFF2-40B4-BE49-F238E27FC236}">
                <a16:creationId xmlns:a16="http://schemas.microsoft.com/office/drawing/2014/main" id="{8FEC2E0D-64BC-412E-AB87-DABB09FE268A}"/>
              </a:ext>
            </a:extLst>
          </p:cNvPr>
          <p:cNvSpPr/>
          <p:nvPr/>
        </p:nvSpPr>
        <p:spPr>
          <a:xfrm>
            <a:off x="3235036" y="755060"/>
            <a:ext cx="2751787" cy="276999"/>
          </a:xfrm>
          <a:prstGeom prst="rect">
            <a:avLst/>
          </a:prstGeom>
        </p:spPr>
        <p:txBody>
          <a:bodyPr wrap="square" lIns="91428" tIns="45714" rIns="91428" bIns="45714">
            <a:spAutoFit/>
          </a:bodyPr>
          <a:lstStyle/>
          <a:p>
            <a:pPr defTabSz="914265" fontAlgn="auto">
              <a:spcBef>
                <a:spcPts val="0"/>
              </a:spcBef>
              <a:spcAft>
                <a:spcPts val="0"/>
              </a:spcAft>
              <a:defRPr/>
            </a:pPr>
            <a:r>
              <a:rPr lang="en-US" altLang="en-US" sz="1200" dirty="0">
                <a:solidFill>
                  <a:srgbClr val="000000"/>
                </a:solidFill>
                <a:latin typeface="Calibri" panose="020F0502020204030204" pitchFamily="34" charset="0"/>
              </a:rPr>
              <a:t>Contact us </a:t>
            </a:r>
          </a:p>
        </p:txBody>
      </p:sp>
      <p:sp>
        <p:nvSpPr>
          <p:cNvPr id="30" name="Rectangle 29">
            <a:extLst>
              <a:ext uri="{FF2B5EF4-FFF2-40B4-BE49-F238E27FC236}">
                <a16:creationId xmlns:a16="http://schemas.microsoft.com/office/drawing/2014/main" id="{8FEC2E0D-64BC-412E-AB87-DABB09FE268A}"/>
              </a:ext>
            </a:extLst>
          </p:cNvPr>
          <p:cNvSpPr/>
          <p:nvPr/>
        </p:nvSpPr>
        <p:spPr>
          <a:xfrm>
            <a:off x="3228566" y="1500182"/>
            <a:ext cx="2340558" cy="276999"/>
          </a:xfrm>
          <a:prstGeom prst="rect">
            <a:avLst/>
          </a:prstGeom>
        </p:spPr>
        <p:txBody>
          <a:bodyPr wrap="square" lIns="91428" tIns="45714" rIns="91428" bIns="45714">
            <a:spAutoFit/>
          </a:bodyPr>
          <a:lstStyle/>
          <a:p>
            <a:pPr defTabSz="914265" fontAlgn="auto">
              <a:spcBef>
                <a:spcPts val="0"/>
              </a:spcBef>
              <a:spcAft>
                <a:spcPts val="0"/>
              </a:spcAft>
              <a:defRPr/>
            </a:pPr>
            <a:r>
              <a:rPr lang="en-US" altLang="en-US" sz="1200" dirty="0">
                <a:solidFill>
                  <a:srgbClr val="000000"/>
                </a:solidFill>
                <a:latin typeface="Calibri" panose="020F0502020204030204" pitchFamily="34" charset="0"/>
              </a:rPr>
              <a:t>Check out the SELFIE webpage</a:t>
            </a:r>
          </a:p>
        </p:txBody>
      </p:sp>
      <p:pic>
        <p:nvPicPr>
          <p:cNvPr id="33" name="Picture 32">
            <a:extLst>
              <a:ext uri="{FF2B5EF4-FFF2-40B4-BE49-F238E27FC236}">
                <a16:creationId xmlns:a16="http://schemas.microsoft.com/office/drawing/2014/main" id="{9EED2CF2-5CB8-4A25-A74D-76C5BC0832D0}"/>
              </a:ext>
            </a:extLst>
          </p:cNvPr>
          <p:cNvPicPr>
            <a:picLocks noChangeAspect="1"/>
          </p:cNvPicPr>
          <p:nvPr/>
        </p:nvPicPr>
        <p:blipFill>
          <a:blip r:embed="rId12" cstate="screen">
            <a:extLst>
              <a:ext uri="{BEBA8EAE-BF5A-486C-A8C5-ECC9F3942E4B}">
                <a14:imgProps xmlns:a14="http://schemas.microsoft.com/office/drawing/2010/main">
                  <a14:imgLayer r:embed="rId13">
                    <a14:imgEffect>
                      <a14:saturation sat="0"/>
                    </a14:imgEffect>
                  </a14:imgLayer>
                </a14:imgProps>
              </a:ext>
              <a:ext uri="{28A0092B-C50C-407E-A947-70E740481C1C}">
                <a14:useLocalDpi xmlns:a14="http://schemas.microsoft.com/office/drawing/2010/main"/>
              </a:ext>
            </a:extLst>
          </a:blip>
          <a:stretch>
            <a:fillRect/>
          </a:stretch>
        </p:blipFill>
        <p:spPr>
          <a:xfrm>
            <a:off x="5822518" y="1434125"/>
            <a:ext cx="381877" cy="381877"/>
          </a:xfrm>
          <a:prstGeom prst="rect">
            <a:avLst/>
          </a:prstGeom>
        </p:spPr>
      </p:pic>
      <p:sp>
        <p:nvSpPr>
          <p:cNvPr id="20" name="Rectangle 19"/>
          <p:cNvSpPr/>
          <p:nvPr/>
        </p:nvSpPr>
        <p:spPr>
          <a:xfrm>
            <a:off x="6333865" y="2217228"/>
            <a:ext cx="2659148" cy="338554"/>
          </a:xfrm>
          <a:prstGeom prst="rect">
            <a:avLst/>
          </a:prstGeom>
        </p:spPr>
        <p:txBody>
          <a:bodyPr wrap="square" lIns="91428" tIns="45714" rIns="91428" bIns="45714">
            <a:spAutoFit/>
          </a:bodyPr>
          <a:lstStyle/>
          <a:p>
            <a:pPr defTabSz="914265" fontAlgn="auto">
              <a:spcBef>
                <a:spcPts val="0"/>
              </a:spcBef>
              <a:spcAft>
                <a:spcPts val="0"/>
              </a:spcAft>
              <a:defRPr/>
            </a:pPr>
            <a:r>
              <a:rPr lang="es-ES" sz="1600" kern="0" dirty="0">
                <a:solidFill>
                  <a:srgbClr val="3166CF"/>
                </a:solidFill>
                <a:latin typeface="Calibri" panose="020F0502020204030204" pitchFamily="34" charset="0"/>
                <a:ea typeface="Arial" charset="0"/>
                <a:cs typeface="Arial" charset="0"/>
                <a:sym typeface="Arial"/>
              </a:rPr>
              <a:t>#SELFIE_EU</a:t>
            </a:r>
            <a:endParaRPr lang="es-ES" sz="1100" kern="0" dirty="0">
              <a:solidFill>
                <a:srgbClr val="3166CF"/>
              </a:solidFill>
              <a:latin typeface="Calibri" panose="020F0502020204030204" pitchFamily="34" charset="0"/>
              <a:ea typeface="Arial" charset="0"/>
              <a:cs typeface="Arial" charset="0"/>
              <a:sym typeface="Arial"/>
            </a:endParaRPr>
          </a:p>
        </p:txBody>
      </p:sp>
      <p:sp>
        <p:nvSpPr>
          <p:cNvPr id="22" name="Rectangle 21">
            <a:extLst>
              <a:ext uri="{FF2B5EF4-FFF2-40B4-BE49-F238E27FC236}">
                <a16:creationId xmlns:a16="http://schemas.microsoft.com/office/drawing/2014/main" id="{8FEC2E0D-64BC-412E-AB87-DABB09FE268A}"/>
              </a:ext>
            </a:extLst>
          </p:cNvPr>
          <p:cNvSpPr/>
          <p:nvPr/>
        </p:nvSpPr>
        <p:spPr>
          <a:xfrm>
            <a:off x="3228568" y="2217227"/>
            <a:ext cx="2523506" cy="276999"/>
          </a:xfrm>
          <a:prstGeom prst="rect">
            <a:avLst/>
          </a:prstGeom>
        </p:spPr>
        <p:txBody>
          <a:bodyPr wrap="square" lIns="91428" tIns="45714" rIns="91428" bIns="45714">
            <a:spAutoFit/>
          </a:bodyPr>
          <a:lstStyle/>
          <a:p>
            <a:pPr defTabSz="914265" fontAlgn="auto">
              <a:spcBef>
                <a:spcPts val="0"/>
              </a:spcBef>
              <a:spcAft>
                <a:spcPts val="0"/>
              </a:spcAft>
              <a:defRPr/>
            </a:pPr>
            <a:r>
              <a:rPr lang="en-US" altLang="en-US" sz="1200" dirty="0">
                <a:solidFill>
                  <a:srgbClr val="000000"/>
                </a:solidFill>
                <a:latin typeface="Calibri" panose="020F0502020204030204" pitchFamily="34" charset="0"/>
              </a:rPr>
              <a:t>L</a:t>
            </a:r>
            <a:r>
              <a:rPr lang="en-US" altLang="en-US" sz="1200" dirty="0" err="1">
                <a:solidFill>
                  <a:srgbClr val="000000"/>
                </a:solidFill>
                <a:latin typeface="Calibri" panose="020F0502020204030204" pitchFamily="34" charset="0"/>
              </a:rPr>
              <a:t>atest</a:t>
            </a:r>
            <a:r>
              <a:rPr lang="en-US" altLang="en-US" sz="1200" dirty="0">
                <a:solidFill>
                  <a:srgbClr val="000000"/>
                </a:solidFill>
                <a:latin typeface="Calibri" panose="020F0502020204030204" pitchFamily="34" charset="0"/>
              </a:rPr>
              <a:t> news on Twitter</a:t>
            </a:r>
          </a:p>
        </p:txBody>
      </p:sp>
      <p:pic>
        <p:nvPicPr>
          <p:cNvPr id="1026" name="Picture 2" descr="Twitter"/>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5833179" y="2217232"/>
            <a:ext cx="439834" cy="329465"/>
          </a:xfrm>
          <a:prstGeom prst="rect">
            <a:avLst/>
          </a:prstGeom>
          <a:noFill/>
          <a:extLst>
            <a:ext uri="{909E8E84-426E-40DD-AFC4-6F175D3DCCD1}">
              <a14:hiddenFill xmlns:a14="http://schemas.microsoft.com/office/drawing/2010/main">
                <a:solidFill>
                  <a:srgbClr val="FFFFFF"/>
                </a:solidFill>
              </a14:hiddenFill>
            </a:ext>
          </a:extLst>
        </p:spPr>
      </p:pic>
      <p:sp>
        <p:nvSpPr>
          <p:cNvPr id="19" name="Rounded Rectangle 18"/>
          <p:cNvSpPr/>
          <p:nvPr/>
        </p:nvSpPr>
        <p:spPr>
          <a:xfrm>
            <a:off x="342914" y="4800600"/>
            <a:ext cx="285751" cy="171450"/>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68564" tIns="34289" rIns="68564" bIns="34289" rtlCol="0" anchor="ctr"/>
          <a:lstStyle/>
          <a:p>
            <a:pPr algn="ctr" defTabSz="685613" fontAlgn="auto">
              <a:spcBef>
                <a:spcPts val="0"/>
              </a:spcBef>
              <a:spcAft>
                <a:spcPts val="0"/>
              </a:spcAft>
              <a:defRPr/>
            </a:pPr>
            <a:endParaRPr lang="en-GB" sz="1400" b="0">
              <a:solidFill>
                <a:srgbClr val="FFFFFF"/>
              </a:solidFill>
            </a:endParaRPr>
          </a:p>
        </p:txBody>
      </p:sp>
      <p:sp>
        <p:nvSpPr>
          <p:cNvPr id="21" name="Rectangle 20"/>
          <p:cNvSpPr/>
          <p:nvPr/>
        </p:nvSpPr>
        <p:spPr>
          <a:xfrm>
            <a:off x="3731356" y="4671625"/>
            <a:ext cx="2103170" cy="346247"/>
          </a:xfrm>
          <a:prstGeom prst="rect">
            <a:avLst/>
          </a:prstGeom>
        </p:spPr>
        <p:txBody>
          <a:bodyPr wrap="square" lIns="68562" tIns="34289" rIns="68562" bIns="34289">
            <a:spAutoFit/>
          </a:bodyPr>
          <a:lstStyle/>
          <a:p>
            <a:pPr algn="r" defTabSz="685579"/>
            <a:r>
              <a:rPr lang="en-US" sz="1800" i="1" dirty="0" smtClean="0">
                <a:solidFill>
                  <a:srgbClr val="C00000"/>
                </a:solidFill>
                <a:ea typeface="Verdana" panose="020B0604030504040204" pitchFamily="34" charset="0"/>
                <a:cs typeface="Verdana" panose="020B0604030504040204" pitchFamily="34" charset="0"/>
              </a:rPr>
              <a:t>@</a:t>
            </a:r>
            <a:r>
              <a:rPr lang="en-US" sz="1800" i="1" dirty="0" err="1" smtClean="0">
                <a:solidFill>
                  <a:srgbClr val="C00000"/>
                </a:solidFill>
                <a:ea typeface="Verdana" panose="020B0604030504040204" pitchFamily="34" charset="0"/>
                <a:cs typeface="Verdana" panose="020B0604030504040204" pitchFamily="34" charset="0"/>
              </a:rPr>
              <a:t>ralphhippe</a:t>
            </a:r>
            <a:endParaRPr lang="en-US" sz="1800" i="1" dirty="0">
              <a:solidFill>
                <a:srgbClr val="C00000"/>
              </a:solidFill>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394227519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342906" y="4800600"/>
            <a:ext cx="285751" cy="171450"/>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68576" tIns="34289" rIns="68576" bIns="34289" rtlCol="0" anchor="ctr"/>
          <a:lstStyle/>
          <a:p>
            <a:pPr algn="ctr" defTabSz="342875">
              <a:defRPr/>
            </a:pPr>
            <a:endParaRPr lang="en-GB" sz="5700">
              <a:solidFill>
                <a:srgbClr val="FFFFFF"/>
              </a:solidFill>
            </a:endParaRPr>
          </a:p>
        </p:txBody>
      </p:sp>
      <p:pic>
        <p:nvPicPr>
          <p:cNvPr id="15" name="Picture 3"/>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a:stretch/>
        </p:blipFill>
        <p:spPr bwMode="auto">
          <a:xfrm>
            <a:off x="3211286" y="519524"/>
            <a:ext cx="5398197" cy="373799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object 16">
            <a:extLst>
              <a:ext uri="{FF2B5EF4-FFF2-40B4-BE49-F238E27FC236}">
                <a16:creationId xmlns:a16="http://schemas.microsoft.com/office/drawing/2014/main" id="{690546A9-FE53-4D50-814D-EAC6C69B9ECE}"/>
              </a:ext>
            </a:extLst>
          </p:cNvPr>
          <p:cNvSpPr/>
          <p:nvPr/>
        </p:nvSpPr>
        <p:spPr>
          <a:xfrm>
            <a:off x="5" y="1605"/>
            <a:ext cx="3145155" cy="4478020"/>
          </a:xfrm>
          <a:custGeom>
            <a:avLst/>
            <a:gdLst/>
            <a:ahLst/>
            <a:cxnLst/>
            <a:rect l="l" t="t" r="r" b="b"/>
            <a:pathLst>
              <a:path w="3145155" h="4478020">
                <a:moveTo>
                  <a:pt x="3144583" y="4477969"/>
                </a:moveTo>
                <a:lnTo>
                  <a:pt x="0" y="4477969"/>
                </a:lnTo>
                <a:lnTo>
                  <a:pt x="0" y="0"/>
                </a:lnTo>
                <a:lnTo>
                  <a:pt x="3144583" y="0"/>
                </a:lnTo>
                <a:lnTo>
                  <a:pt x="3144583" y="4477969"/>
                </a:lnTo>
                <a:close/>
              </a:path>
            </a:pathLst>
          </a:custGeom>
          <a:solidFill>
            <a:srgbClr val="005CAB"/>
          </a:solidFill>
        </p:spPr>
        <p:txBody>
          <a:bodyPr wrap="square" lIns="0" tIns="0" rIns="0" bIns="0" rtlCol="0"/>
          <a:lstStyle/>
          <a:p>
            <a:pPr defTabSz="685647"/>
            <a:endParaRPr sz="5700">
              <a:solidFill>
                <a:prstClr val="black"/>
              </a:solidFill>
              <a:latin typeface="Times New Roman"/>
            </a:endParaRPr>
          </a:p>
        </p:txBody>
      </p:sp>
      <p:sp>
        <p:nvSpPr>
          <p:cNvPr id="16" name="Title 1"/>
          <p:cNvSpPr txBox="1">
            <a:spLocks/>
          </p:cNvSpPr>
          <p:nvPr/>
        </p:nvSpPr>
        <p:spPr bwMode="auto">
          <a:xfrm>
            <a:off x="145873" y="519524"/>
            <a:ext cx="2853425" cy="475053"/>
          </a:xfrm>
          <a:prstGeom prst="rect">
            <a:avLst/>
          </a:prstGeom>
          <a:noFill/>
          <a:ln w="9525">
            <a:noFill/>
            <a:miter lim="800000"/>
            <a:headEnd/>
            <a:tailEnd/>
          </a:ln>
          <a:effectLst/>
        </p:spPr>
        <p:txBody>
          <a:bodyPr vert="horz" wrap="square" lIns="68576" tIns="34289" rIns="68576" bIns="34289" numCol="1" anchor="ctr" anchorCtr="0" compatLnSpc="1">
            <a:prstTxWarp prst="textNoShape">
              <a:avLst/>
            </a:prstTxWarp>
          </a:bodyPr>
          <a:lstStyle>
            <a:lvl1pPr algn="l" rtl="0" eaLnBrk="1" fontAlgn="base" hangingPunct="1">
              <a:spcBef>
                <a:spcPct val="0"/>
              </a:spcBef>
              <a:spcAft>
                <a:spcPct val="0"/>
              </a:spcAft>
              <a:defRPr sz="2800" b="1">
                <a:solidFill>
                  <a:srgbClr val="336699"/>
                </a:solidFill>
                <a:latin typeface="+mj-lt"/>
                <a:ea typeface="+mj-ea"/>
                <a:cs typeface="+mj-cs"/>
              </a:defRPr>
            </a:lvl1pPr>
            <a:lvl2pPr algn="l" rtl="0" eaLnBrk="1" fontAlgn="base" hangingPunct="1">
              <a:spcBef>
                <a:spcPct val="0"/>
              </a:spcBef>
              <a:spcAft>
                <a:spcPct val="0"/>
              </a:spcAft>
              <a:defRPr sz="2800" b="1">
                <a:solidFill>
                  <a:schemeClr val="bg1"/>
                </a:solidFill>
                <a:latin typeface="Verdana" pitchFamily="34" charset="0"/>
              </a:defRPr>
            </a:lvl2pPr>
            <a:lvl3pPr algn="l" rtl="0" eaLnBrk="1" fontAlgn="base" hangingPunct="1">
              <a:spcBef>
                <a:spcPct val="0"/>
              </a:spcBef>
              <a:spcAft>
                <a:spcPct val="0"/>
              </a:spcAft>
              <a:defRPr sz="2800" b="1">
                <a:solidFill>
                  <a:schemeClr val="bg1"/>
                </a:solidFill>
                <a:latin typeface="Verdana" pitchFamily="34" charset="0"/>
              </a:defRPr>
            </a:lvl3pPr>
            <a:lvl4pPr algn="l" rtl="0" eaLnBrk="1" fontAlgn="base" hangingPunct="1">
              <a:spcBef>
                <a:spcPct val="0"/>
              </a:spcBef>
              <a:spcAft>
                <a:spcPct val="0"/>
              </a:spcAft>
              <a:defRPr sz="2800" b="1">
                <a:solidFill>
                  <a:schemeClr val="bg1"/>
                </a:solidFill>
                <a:latin typeface="Verdana" pitchFamily="34" charset="0"/>
              </a:defRPr>
            </a:lvl4pPr>
            <a:lvl5pPr algn="l" rtl="0" eaLnBrk="1" fontAlgn="base" hangingPunct="1">
              <a:spcBef>
                <a:spcPct val="0"/>
              </a:spcBef>
              <a:spcAft>
                <a:spcPct val="0"/>
              </a:spcAft>
              <a:defRPr sz="2800" b="1">
                <a:solidFill>
                  <a:schemeClr val="bg1"/>
                </a:solidFill>
                <a:latin typeface="Verdana" pitchFamily="34" charset="0"/>
              </a:defRPr>
            </a:lvl5pPr>
            <a:lvl6pPr marL="457200" algn="l" rtl="0" eaLnBrk="1" fontAlgn="base" hangingPunct="1">
              <a:spcBef>
                <a:spcPct val="0"/>
              </a:spcBef>
              <a:spcAft>
                <a:spcPct val="0"/>
              </a:spcAft>
              <a:defRPr sz="2800" b="1">
                <a:solidFill>
                  <a:schemeClr val="bg1"/>
                </a:solidFill>
                <a:latin typeface="Verdana" pitchFamily="34" charset="0"/>
              </a:defRPr>
            </a:lvl6pPr>
            <a:lvl7pPr marL="914400" algn="l" rtl="0" eaLnBrk="1" fontAlgn="base" hangingPunct="1">
              <a:spcBef>
                <a:spcPct val="0"/>
              </a:spcBef>
              <a:spcAft>
                <a:spcPct val="0"/>
              </a:spcAft>
              <a:defRPr sz="2800" b="1">
                <a:solidFill>
                  <a:schemeClr val="bg1"/>
                </a:solidFill>
                <a:latin typeface="Verdana" pitchFamily="34" charset="0"/>
              </a:defRPr>
            </a:lvl7pPr>
            <a:lvl8pPr marL="1371600" algn="l" rtl="0" eaLnBrk="1" fontAlgn="base" hangingPunct="1">
              <a:spcBef>
                <a:spcPct val="0"/>
              </a:spcBef>
              <a:spcAft>
                <a:spcPct val="0"/>
              </a:spcAft>
              <a:defRPr sz="2800" b="1">
                <a:solidFill>
                  <a:schemeClr val="bg1"/>
                </a:solidFill>
                <a:latin typeface="Verdana" pitchFamily="34" charset="0"/>
              </a:defRPr>
            </a:lvl8pPr>
            <a:lvl9pPr marL="1828800" algn="l" rtl="0" eaLnBrk="1" fontAlgn="base" hangingPunct="1">
              <a:spcBef>
                <a:spcPct val="0"/>
              </a:spcBef>
              <a:spcAft>
                <a:spcPct val="0"/>
              </a:spcAft>
              <a:defRPr sz="2800" b="1">
                <a:solidFill>
                  <a:schemeClr val="bg1"/>
                </a:solidFill>
                <a:latin typeface="Verdana" pitchFamily="34" charset="0"/>
              </a:defRPr>
            </a:lvl9pPr>
          </a:lstStyle>
          <a:p>
            <a:pPr algn="r" defTabSz="342875">
              <a:defRPr/>
            </a:pPr>
            <a:r>
              <a:rPr lang="en-GB" sz="2400" b="0" kern="0" dirty="0">
                <a:solidFill>
                  <a:srgbClr val="FFFFFF"/>
                </a:solidFill>
                <a:latin typeface="Verdana"/>
              </a:rPr>
              <a:t>SELFIE in a nutshell</a:t>
            </a:r>
          </a:p>
        </p:txBody>
      </p:sp>
    </p:spTree>
    <p:extLst>
      <p:ext uri="{BB962C8B-B14F-4D97-AF65-F5344CB8AC3E}">
        <p14:creationId xmlns:p14="http://schemas.microsoft.com/office/powerpoint/2010/main" val="72565829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207"/>
        <p:cNvGrpSpPr/>
        <p:nvPr/>
      </p:nvGrpSpPr>
      <p:grpSpPr>
        <a:xfrm>
          <a:off x="0" y="0"/>
          <a:ext cx="0" cy="0"/>
          <a:chOff x="0" y="0"/>
          <a:chExt cx="0" cy="0"/>
        </a:xfrm>
      </p:grpSpPr>
      <p:sp>
        <p:nvSpPr>
          <p:cNvPr id="4" name="object 16">
            <a:extLst>
              <a:ext uri="{FF2B5EF4-FFF2-40B4-BE49-F238E27FC236}">
                <a16:creationId xmlns:a16="http://schemas.microsoft.com/office/drawing/2014/main" id="{9F903783-EC55-4C79-88CB-3D17C9260EA5}"/>
              </a:ext>
            </a:extLst>
          </p:cNvPr>
          <p:cNvSpPr/>
          <p:nvPr/>
        </p:nvSpPr>
        <p:spPr>
          <a:xfrm>
            <a:off x="5" y="1605"/>
            <a:ext cx="3145155" cy="4478020"/>
          </a:xfrm>
          <a:custGeom>
            <a:avLst/>
            <a:gdLst/>
            <a:ahLst/>
            <a:cxnLst/>
            <a:rect l="l" t="t" r="r" b="b"/>
            <a:pathLst>
              <a:path w="3145155" h="4478020">
                <a:moveTo>
                  <a:pt x="3144583" y="4477969"/>
                </a:moveTo>
                <a:lnTo>
                  <a:pt x="0" y="4477969"/>
                </a:lnTo>
                <a:lnTo>
                  <a:pt x="0" y="0"/>
                </a:lnTo>
                <a:lnTo>
                  <a:pt x="3144583" y="0"/>
                </a:lnTo>
                <a:lnTo>
                  <a:pt x="3144583" y="4477969"/>
                </a:lnTo>
                <a:close/>
              </a:path>
            </a:pathLst>
          </a:custGeom>
          <a:solidFill>
            <a:srgbClr val="005CAB"/>
          </a:solidFill>
        </p:spPr>
        <p:txBody>
          <a:bodyPr wrap="square" lIns="0" tIns="0" rIns="0" bIns="0" rtlCol="0"/>
          <a:lstStyle/>
          <a:p>
            <a:pPr defTabSz="685613" fontAlgn="auto">
              <a:spcBef>
                <a:spcPts val="0"/>
              </a:spcBef>
              <a:spcAft>
                <a:spcPts val="0"/>
              </a:spcAft>
            </a:pPr>
            <a:endParaRPr sz="1400" b="0" dirty="0">
              <a:solidFill>
                <a:prstClr val="black"/>
              </a:solidFill>
              <a:latin typeface="Times New Roman"/>
            </a:endParaRPr>
          </a:p>
        </p:txBody>
      </p:sp>
      <p:sp>
        <p:nvSpPr>
          <p:cNvPr id="208" name="Google Shape;208;p39"/>
          <p:cNvSpPr txBox="1">
            <a:spLocks noGrp="1"/>
          </p:cNvSpPr>
          <p:nvPr>
            <p:ph type="body" idx="1"/>
          </p:nvPr>
        </p:nvSpPr>
        <p:spPr>
          <a:xfrm>
            <a:off x="35496" y="419100"/>
            <a:ext cx="3089304" cy="1495350"/>
          </a:xfrm>
          <a:prstGeom prst="rect">
            <a:avLst/>
          </a:prstGeom>
          <a:noFill/>
          <a:ln>
            <a:noFill/>
          </a:ln>
        </p:spPr>
        <p:txBody>
          <a:bodyPr spcFirstLastPara="1" wrap="square" lIns="51422" tIns="25706" rIns="51422" bIns="25706" anchor="t" anchorCtr="0">
            <a:noAutofit/>
          </a:bodyPr>
          <a:lstStyle/>
          <a:p>
            <a:pPr marL="0" indent="0" algn="r">
              <a:spcBef>
                <a:spcPts val="0"/>
              </a:spcBef>
            </a:pPr>
            <a:r>
              <a:rPr lang="en-GB" sz="2400" dirty="0"/>
              <a:t>How can each </a:t>
            </a:r>
            <a:r>
              <a:rPr lang="en-GB" sz="2400" dirty="0" smtClean="0"/>
              <a:t>VET school make </a:t>
            </a:r>
            <a:r>
              <a:rPr lang="en-GB" sz="2400" dirty="0"/>
              <a:t>the most of technology for teaching and learning? </a:t>
            </a:r>
          </a:p>
        </p:txBody>
      </p:sp>
      <p:pic>
        <p:nvPicPr>
          <p:cNvPr id="3" name="Google Shape;210;p39">
            <a:extLst>
              <a:ext uri="{FF2B5EF4-FFF2-40B4-BE49-F238E27FC236}">
                <a16:creationId xmlns:a16="http://schemas.microsoft.com/office/drawing/2014/main" id="{123BC406-6F87-436F-B70A-8D9AD56D72BF}"/>
              </a:ext>
            </a:extLst>
          </p:cNvPr>
          <p:cNvPicPr preferRelativeResize="0"/>
          <p:nvPr/>
        </p:nvPicPr>
        <p:blipFill rotWithShape="1">
          <a:blip r:embed="rId3">
            <a:alphaModFix/>
          </a:blip>
          <a:srcRect/>
          <a:stretch/>
        </p:blipFill>
        <p:spPr>
          <a:xfrm>
            <a:off x="3275856" y="555532"/>
            <a:ext cx="5521906" cy="3893069"/>
          </a:xfrm>
          <a:prstGeom prst="rect">
            <a:avLst/>
          </a:prstGeom>
          <a:noFill/>
          <a:ln>
            <a:noFill/>
          </a:ln>
        </p:spPr>
      </p:pic>
    </p:spTree>
    <p:extLst>
      <p:ext uri="{BB962C8B-B14F-4D97-AF65-F5344CB8AC3E}">
        <p14:creationId xmlns:p14="http://schemas.microsoft.com/office/powerpoint/2010/main" val="227583343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265"/>
        <p:cNvGrpSpPr/>
        <p:nvPr/>
      </p:nvGrpSpPr>
      <p:grpSpPr>
        <a:xfrm>
          <a:off x="0" y="0"/>
          <a:ext cx="0" cy="0"/>
          <a:chOff x="0" y="0"/>
          <a:chExt cx="0" cy="0"/>
        </a:xfrm>
      </p:grpSpPr>
      <p:pic>
        <p:nvPicPr>
          <p:cNvPr id="266" name="Google Shape;266;p55"/>
          <p:cNvPicPr preferRelativeResize="0"/>
          <p:nvPr/>
        </p:nvPicPr>
        <p:blipFill rotWithShape="1">
          <a:blip r:embed="rId3">
            <a:alphaModFix/>
          </a:blip>
          <a:srcRect/>
          <a:stretch/>
        </p:blipFill>
        <p:spPr>
          <a:xfrm>
            <a:off x="-12700" y="0"/>
            <a:ext cx="9156700" cy="5143500"/>
          </a:xfrm>
          <a:prstGeom prst="rect">
            <a:avLst/>
          </a:prstGeom>
          <a:noFill/>
          <a:ln>
            <a:noFill/>
          </a:ln>
        </p:spPr>
      </p:pic>
      <p:sp>
        <p:nvSpPr>
          <p:cNvPr id="267" name="Google Shape;267;p55"/>
          <p:cNvSpPr/>
          <p:nvPr/>
        </p:nvSpPr>
        <p:spPr>
          <a:xfrm>
            <a:off x="250460" y="3983185"/>
            <a:ext cx="1465325" cy="941831"/>
          </a:xfrm>
          <a:prstGeom prst="rect">
            <a:avLst/>
          </a:prstGeom>
          <a:blipFill rotWithShape="1">
            <a:blip r:embed="rId4">
              <a:alphaModFix/>
            </a:blip>
            <a:stretch>
              <a:fillRect/>
            </a:stretch>
          </a:blipFill>
          <a:ln>
            <a:noFill/>
          </a:ln>
        </p:spPr>
        <p:txBody>
          <a:bodyPr spcFirstLastPara="1" wrap="square" lIns="0" tIns="0" rIns="0" bIns="0" anchor="t" anchorCtr="0">
            <a:noAutofit/>
          </a:bodyPr>
          <a:lstStyle/>
          <a:p>
            <a:pPr>
              <a:spcBef>
                <a:spcPts val="0"/>
              </a:spcBef>
              <a:spcAft>
                <a:spcPts val="0"/>
              </a:spcAft>
            </a:pPr>
            <a:endParaRPr sz="1425">
              <a:solidFill>
                <a:srgbClr val="000000"/>
              </a:solidFill>
              <a:latin typeface="Calibri"/>
              <a:ea typeface="Calibri"/>
              <a:cs typeface="Calibri"/>
              <a:sym typeface="Calibri"/>
            </a:endParaRPr>
          </a:p>
        </p:txBody>
      </p:sp>
      <p:pic>
        <p:nvPicPr>
          <p:cNvPr id="268" name="Google Shape;268;p55"/>
          <p:cNvPicPr preferRelativeResize="0"/>
          <p:nvPr/>
        </p:nvPicPr>
        <p:blipFill rotWithShape="1">
          <a:blip r:embed="rId5">
            <a:alphaModFix/>
          </a:blip>
          <a:srcRect/>
          <a:stretch/>
        </p:blipFill>
        <p:spPr>
          <a:xfrm rot="726385">
            <a:off x="7625403" y="2897442"/>
            <a:ext cx="1482155" cy="2387150"/>
          </a:xfrm>
          <a:prstGeom prst="rect">
            <a:avLst/>
          </a:prstGeom>
          <a:noFill/>
          <a:ln>
            <a:noFill/>
          </a:ln>
        </p:spPr>
      </p:pic>
      <p:sp>
        <p:nvSpPr>
          <p:cNvPr id="269" name="Google Shape;269;p55"/>
          <p:cNvSpPr/>
          <p:nvPr/>
        </p:nvSpPr>
        <p:spPr>
          <a:xfrm>
            <a:off x="2657651" y="3940942"/>
            <a:ext cx="4536504" cy="300150"/>
          </a:xfrm>
          <a:prstGeom prst="rect">
            <a:avLst/>
          </a:prstGeom>
          <a:noFill/>
          <a:ln>
            <a:noFill/>
          </a:ln>
        </p:spPr>
        <p:txBody>
          <a:bodyPr spcFirstLastPara="1" wrap="square" lIns="68569" tIns="34275" rIns="68569" bIns="34275" anchor="t" anchorCtr="0">
            <a:noAutofit/>
          </a:bodyPr>
          <a:lstStyle/>
          <a:p>
            <a:pPr>
              <a:spcBef>
                <a:spcPts val="0"/>
              </a:spcBef>
              <a:spcAft>
                <a:spcPts val="0"/>
              </a:spcAft>
            </a:pPr>
            <a:r>
              <a:rPr lang="en-GB" sz="1800" dirty="0">
                <a:solidFill>
                  <a:srgbClr val="FFFFFF"/>
                </a:solidFill>
              </a:rPr>
              <a:t>https://</a:t>
            </a:r>
            <a:r>
              <a:rPr lang="en-GB" sz="1800" dirty="0" smtClean="0">
                <a:solidFill>
                  <a:srgbClr val="FFFFFF"/>
                </a:solidFill>
              </a:rPr>
              <a:t>ec.europa.eu/education/</a:t>
            </a:r>
            <a:r>
              <a:rPr lang="en-GB" sz="1800" dirty="0" smtClean="0">
                <a:solidFill>
                  <a:srgbClr val="FFFF00"/>
                </a:solidFill>
              </a:rPr>
              <a:t>schools-go-digital</a:t>
            </a:r>
            <a:endParaRPr sz="1800" dirty="0"/>
          </a:p>
        </p:txBody>
      </p:sp>
      <p:sp>
        <p:nvSpPr>
          <p:cNvPr id="270" name="Google Shape;270;p55"/>
          <p:cNvSpPr/>
          <p:nvPr/>
        </p:nvSpPr>
        <p:spPr>
          <a:xfrm>
            <a:off x="630937" y="2021844"/>
            <a:ext cx="8126775" cy="1177200"/>
          </a:xfrm>
          <a:prstGeom prst="rect">
            <a:avLst/>
          </a:prstGeom>
          <a:noFill/>
          <a:ln>
            <a:noFill/>
          </a:ln>
        </p:spPr>
        <p:txBody>
          <a:bodyPr spcFirstLastPara="1" wrap="square" lIns="68569" tIns="34275" rIns="68569" bIns="34275" anchor="t" anchorCtr="0">
            <a:noAutofit/>
          </a:bodyPr>
          <a:lstStyle/>
          <a:p>
            <a:pPr>
              <a:spcBef>
                <a:spcPts val="0"/>
              </a:spcBef>
              <a:spcAft>
                <a:spcPts val="0"/>
              </a:spcAft>
            </a:pPr>
            <a:endParaRPr sz="2250" dirty="0">
              <a:solidFill>
                <a:srgbClr val="FFFF00"/>
              </a:solidFill>
              <a:latin typeface="Verdana"/>
              <a:ea typeface="Verdana"/>
              <a:cs typeface="Verdana"/>
              <a:sym typeface="Verdana"/>
            </a:endParaRPr>
          </a:p>
          <a:p>
            <a:pPr marL="342900" indent="-314325">
              <a:spcBef>
                <a:spcPts val="0"/>
              </a:spcBef>
              <a:spcAft>
                <a:spcPts val="0"/>
              </a:spcAft>
              <a:buClr>
                <a:srgbClr val="FFFF00"/>
              </a:buClr>
              <a:buSzPts val="3000"/>
              <a:buFont typeface="Verdana"/>
              <a:buChar char="★"/>
            </a:pPr>
            <a:r>
              <a:rPr lang="en-GB" sz="2250" dirty="0" smtClean="0">
                <a:solidFill>
                  <a:srgbClr val="FFFF00"/>
                </a:solidFill>
                <a:latin typeface="Verdana"/>
                <a:ea typeface="Verdana"/>
                <a:cs typeface="Verdana"/>
                <a:sym typeface="Verdana"/>
              </a:rPr>
              <a:t>Available for primary, secondary (general and VET) and post-secondary non-tertiary </a:t>
            </a:r>
            <a:r>
              <a:rPr lang="en-GB" sz="2250" dirty="0" smtClean="0">
                <a:solidFill>
                  <a:srgbClr val="FFFF00"/>
                </a:solidFill>
                <a:latin typeface="Verdana"/>
                <a:ea typeface="Verdana"/>
                <a:cs typeface="Verdana"/>
                <a:sym typeface="Verdana"/>
              </a:rPr>
              <a:t>institutions</a:t>
            </a:r>
          </a:p>
          <a:p>
            <a:pPr marL="342900" indent="-314325">
              <a:spcBef>
                <a:spcPts val="0"/>
              </a:spcBef>
              <a:spcAft>
                <a:spcPts val="0"/>
              </a:spcAft>
              <a:buClr>
                <a:srgbClr val="FFFF00"/>
              </a:buClr>
              <a:buSzPts val="3000"/>
              <a:buFont typeface="Verdana"/>
              <a:buChar char="★"/>
            </a:pPr>
            <a:r>
              <a:rPr lang="en-GB" sz="2250" dirty="0" smtClean="0">
                <a:solidFill>
                  <a:srgbClr val="FFFF00"/>
                </a:solidFill>
                <a:latin typeface="Verdana"/>
                <a:ea typeface="Verdana"/>
                <a:cs typeface="Verdana"/>
                <a:sym typeface="Verdana"/>
              </a:rPr>
              <a:t>37 languages</a:t>
            </a:r>
            <a:endParaRPr sz="2250" dirty="0">
              <a:solidFill>
                <a:srgbClr val="FFFF00"/>
              </a:solidFill>
              <a:latin typeface="Verdana"/>
              <a:ea typeface="Verdana"/>
              <a:cs typeface="Verdana"/>
              <a:sym typeface="Verdana"/>
            </a:endParaRPr>
          </a:p>
          <a:p>
            <a:pPr marL="342900" indent="-314325">
              <a:spcBef>
                <a:spcPts val="0"/>
              </a:spcBef>
              <a:spcAft>
                <a:spcPts val="0"/>
              </a:spcAft>
              <a:buClr>
                <a:srgbClr val="FFFF00"/>
              </a:buClr>
              <a:buSzPts val="3000"/>
              <a:buFont typeface="Verdana"/>
              <a:buChar char="★"/>
            </a:pPr>
            <a:r>
              <a:rPr lang="en-GB" sz="2250" dirty="0" smtClean="0">
                <a:solidFill>
                  <a:srgbClr val="FFFF00"/>
                </a:solidFill>
                <a:latin typeface="Verdana"/>
                <a:ea typeface="Verdana"/>
                <a:cs typeface="Verdana"/>
                <a:sym typeface="Verdana"/>
              </a:rPr>
              <a:t>free</a:t>
            </a:r>
            <a:endParaRPr sz="2250" dirty="0">
              <a:solidFill>
                <a:srgbClr val="FFFF00"/>
              </a:solidFill>
              <a:latin typeface="Verdana"/>
              <a:ea typeface="Verdana"/>
              <a:cs typeface="Verdana"/>
              <a:sym typeface="Verdana"/>
            </a:endParaRPr>
          </a:p>
          <a:p>
            <a:pPr marL="342900" indent="-314325">
              <a:spcBef>
                <a:spcPts val="0"/>
              </a:spcBef>
              <a:spcAft>
                <a:spcPts val="0"/>
              </a:spcAft>
              <a:buClr>
                <a:srgbClr val="FFFF00"/>
              </a:buClr>
              <a:buSzPts val="3000"/>
              <a:buFont typeface="Verdana"/>
              <a:buChar char="★"/>
            </a:pPr>
            <a:endParaRPr sz="2250" dirty="0">
              <a:solidFill>
                <a:srgbClr val="FFFF00"/>
              </a:solidFill>
              <a:latin typeface="Verdana"/>
              <a:ea typeface="Verdana"/>
              <a:cs typeface="Verdana"/>
              <a:sym typeface="Verdana"/>
            </a:endParaRPr>
          </a:p>
        </p:txBody>
      </p:sp>
      <p:pic>
        <p:nvPicPr>
          <p:cNvPr id="271" name="Google Shape;271;p55" descr="A picture containing sky&#10;&#10;Description automatically generated"/>
          <p:cNvPicPr preferRelativeResize="0"/>
          <p:nvPr/>
        </p:nvPicPr>
        <p:blipFill rotWithShape="1">
          <a:blip r:embed="rId6">
            <a:alphaModFix/>
          </a:blip>
          <a:srcRect/>
          <a:stretch/>
        </p:blipFill>
        <p:spPr>
          <a:xfrm>
            <a:off x="2790544" y="271519"/>
            <a:ext cx="3807563" cy="1818395"/>
          </a:xfrm>
          <a:prstGeom prst="rect">
            <a:avLst/>
          </a:prstGeom>
          <a:noFill/>
          <a:ln>
            <a:noFill/>
          </a:ln>
        </p:spPr>
      </p:pic>
    </p:spTree>
    <p:extLst>
      <p:ext uri="{BB962C8B-B14F-4D97-AF65-F5344CB8AC3E}">
        <p14:creationId xmlns:p14="http://schemas.microsoft.com/office/powerpoint/2010/main" val="31204159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70">
                                            <p:txEl>
                                              <p:pRg st="1" end="1"/>
                                            </p:txEl>
                                          </p:spTgt>
                                        </p:tgtEl>
                                        <p:attrNameLst>
                                          <p:attrName>style.visibility</p:attrName>
                                        </p:attrNameLst>
                                      </p:cBhvr>
                                      <p:to>
                                        <p:strVal val="visible"/>
                                      </p:to>
                                    </p:set>
                                    <p:animEffect transition="in" filter="fade">
                                      <p:cBhvr>
                                        <p:cTn id="7" dur="3000"/>
                                        <p:tgtEl>
                                          <p:spTgt spid="270">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70">
                                            <p:txEl>
                                              <p:pRg st="2" end="2"/>
                                            </p:txEl>
                                          </p:spTgt>
                                        </p:tgtEl>
                                        <p:attrNameLst>
                                          <p:attrName>style.visibility</p:attrName>
                                        </p:attrNameLst>
                                      </p:cBhvr>
                                      <p:to>
                                        <p:strVal val="visible"/>
                                      </p:to>
                                    </p:set>
                                    <p:animEffect transition="in" filter="fade">
                                      <p:cBhvr>
                                        <p:cTn id="12" dur="3000"/>
                                        <p:tgtEl>
                                          <p:spTgt spid="270">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70">
                                            <p:txEl>
                                              <p:pRg st="3" end="3"/>
                                            </p:txEl>
                                          </p:spTgt>
                                        </p:tgtEl>
                                        <p:attrNameLst>
                                          <p:attrName>style.visibility</p:attrName>
                                        </p:attrNameLst>
                                      </p:cBhvr>
                                      <p:to>
                                        <p:strVal val="visible"/>
                                      </p:to>
                                    </p:set>
                                    <p:animEffect transition="in" filter="fade">
                                      <p:cBhvr>
                                        <p:cTn id="17" dur="3000"/>
                                        <p:tgtEl>
                                          <p:spTgt spid="270">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3120160" y="6"/>
            <a:ext cx="6024245" cy="4478020"/>
          </a:xfrm>
          <a:custGeom>
            <a:avLst/>
            <a:gdLst/>
            <a:ahLst/>
            <a:cxnLst/>
            <a:rect l="l" t="t" r="r" b="b"/>
            <a:pathLst>
              <a:path w="6024245" h="4478020">
                <a:moveTo>
                  <a:pt x="0" y="4477981"/>
                </a:moveTo>
                <a:lnTo>
                  <a:pt x="6023851" y="4477981"/>
                </a:lnTo>
                <a:lnTo>
                  <a:pt x="6023851" y="0"/>
                </a:lnTo>
                <a:lnTo>
                  <a:pt x="0" y="0"/>
                </a:lnTo>
                <a:lnTo>
                  <a:pt x="0" y="4477981"/>
                </a:lnTo>
                <a:close/>
              </a:path>
            </a:pathLst>
          </a:custGeom>
          <a:solidFill>
            <a:srgbClr val="D1D3D2"/>
          </a:solidFill>
        </p:spPr>
        <p:txBody>
          <a:bodyPr wrap="square" lIns="0" tIns="0" rIns="0" bIns="0" rtlCol="0"/>
          <a:lstStyle/>
          <a:p>
            <a:pPr defTabSz="685596" fontAlgn="auto">
              <a:spcBef>
                <a:spcPts val="0"/>
              </a:spcBef>
              <a:spcAft>
                <a:spcPts val="0"/>
              </a:spcAft>
            </a:pPr>
            <a:endParaRPr sz="1400" b="0">
              <a:solidFill>
                <a:prstClr val="black"/>
              </a:solidFill>
              <a:latin typeface="Times New Roman"/>
            </a:endParaRPr>
          </a:p>
        </p:txBody>
      </p:sp>
      <p:sp>
        <p:nvSpPr>
          <p:cNvPr id="3" name="object 3"/>
          <p:cNvSpPr/>
          <p:nvPr/>
        </p:nvSpPr>
        <p:spPr>
          <a:xfrm>
            <a:off x="6132073" y="6"/>
            <a:ext cx="3012440" cy="4478020"/>
          </a:xfrm>
          <a:custGeom>
            <a:avLst/>
            <a:gdLst/>
            <a:ahLst/>
            <a:cxnLst/>
            <a:rect l="l" t="t" r="r" b="b"/>
            <a:pathLst>
              <a:path w="3012440" h="4478020">
                <a:moveTo>
                  <a:pt x="3011932" y="0"/>
                </a:moveTo>
                <a:lnTo>
                  <a:pt x="0" y="0"/>
                </a:lnTo>
                <a:lnTo>
                  <a:pt x="0" y="2752026"/>
                </a:lnTo>
                <a:lnTo>
                  <a:pt x="3011932" y="4477981"/>
                </a:lnTo>
                <a:lnTo>
                  <a:pt x="3011932" y="0"/>
                </a:lnTo>
                <a:close/>
              </a:path>
            </a:pathLst>
          </a:custGeom>
          <a:solidFill>
            <a:srgbClr val="E7E7E5"/>
          </a:solidFill>
        </p:spPr>
        <p:txBody>
          <a:bodyPr wrap="square" lIns="0" tIns="0" rIns="0" bIns="0" rtlCol="0"/>
          <a:lstStyle/>
          <a:p>
            <a:pPr defTabSz="685596" fontAlgn="auto">
              <a:spcBef>
                <a:spcPts val="0"/>
              </a:spcBef>
              <a:spcAft>
                <a:spcPts val="0"/>
              </a:spcAft>
            </a:pPr>
            <a:endParaRPr sz="1400" b="0">
              <a:solidFill>
                <a:prstClr val="black"/>
              </a:solidFill>
              <a:latin typeface="Times New Roman"/>
            </a:endParaRPr>
          </a:p>
        </p:txBody>
      </p:sp>
      <p:sp>
        <p:nvSpPr>
          <p:cNvPr id="4" name="object 4"/>
          <p:cNvSpPr/>
          <p:nvPr/>
        </p:nvSpPr>
        <p:spPr>
          <a:xfrm>
            <a:off x="3139207" y="6"/>
            <a:ext cx="3012440" cy="4478020"/>
          </a:xfrm>
          <a:custGeom>
            <a:avLst/>
            <a:gdLst/>
            <a:ahLst/>
            <a:cxnLst/>
            <a:rect l="l" t="t" r="r" b="b"/>
            <a:pathLst>
              <a:path w="3012440" h="4478020">
                <a:moveTo>
                  <a:pt x="3011919" y="0"/>
                </a:moveTo>
                <a:lnTo>
                  <a:pt x="0" y="0"/>
                </a:lnTo>
                <a:lnTo>
                  <a:pt x="0" y="4477981"/>
                </a:lnTo>
                <a:lnTo>
                  <a:pt x="3011119" y="2747987"/>
                </a:lnTo>
                <a:lnTo>
                  <a:pt x="3011919" y="0"/>
                </a:lnTo>
                <a:close/>
              </a:path>
            </a:pathLst>
          </a:custGeom>
          <a:solidFill>
            <a:srgbClr val="F1F0EF"/>
          </a:solidFill>
        </p:spPr>
        <p:txBody>
          <a:bodyPr wrap="square" lIns="0" tIns="0" rIns="0" bIns="0" rtlCol="0"/>
          <a:lstStyle/>
          <a:p>
            <a:pPr defTabSz="685596" fontAlgn="auto">
              <a:spcBef>
                <a:spcPts val="0"/>
              </a:spcBef>
              <a:spcAft>
                <a:spcPts val="0"/>
              </a:spcAft>
            </a:pPr>
            <a:endParaRPr sz="1400" b="0">
              <a:solidFill>
                <a:prstClr val="black"/>
              </a:solidFill>
              <a:latin typeface="Times New Roman"/>
            </a:endParaRPr>
          </a:p>
        </p:txBody>
      </p:sp>
      <p:sp>
        <p:nvSpPr>
          <p:cNvPr id="5" name="object 5"/>
          <p:cNvSpPr/>
          <p:nvPr/>
        </p:nvSpPr>
        <p:spPr>
          <a:xfrm>
            <a:off x="4090939" y="304979"/>
            <a:ext cx="1749551" cy="2731005"/>
          </a:xfrm>
          <a:prstGeom prst="rect">
            <a:avLst/>
          </a:prstGeom>
          <a:blipFill>
            <a:blip r:embed="rId3" cstate="print"/>
            <a:stretch>
              <a:fillRect/>
            </a:stretch>
          </a:blipFill>
        </p:spPr>
        <p:txBody>
          <a:bodyPr wrap="square" lIns="0" tIns="0" rIns="0" bIns="0" rtlCol="0"/>
          <a:lstStyle/>
          <a:p>
            <a:pPr defTabSz="685596" fontAlgn="auto">
              <a:spcBef>
                <a:spcPts val="0"/>
              </a:spcBef>
              <a:spcAft>
                <a:spcPts val="0"/>
              </a:spcAft>
            </a:pPr>
            <a:endParaRPr sz="1400" b="0">
              <a:solidFill>
                <a:prstClr val="black"/>
              </a:solidFill>
              <a:latin typeface="Times New Roman"/>
            </a:endParaRPr>
          </a:p>
        </p:txBody>
      </p:sp>
      <p:sp>
        <p:nvSpPr>
          <p:cNvPr id="6" name="object 6"/>
          <p:cNvSpPr/>
          <p:nvPr/>
        </p:nvSpPr>
        <p:spPr>
          <a:xfrm>
            <a:off x="5221747" y="2804356"/>
            <a:ext cx="1844039" cy="1447799"/>
          </a:xfrm>
          <a:prstGeom prst="rect">
            <a:avLst/>
          </a:prstGeom>
          <a:blipFill>
            <a:blip r:embed="rId4" cstate="print"/>
            <a:stretch>
              <a:fillRect/>
            </a:stretch>
          </a:blipFill>
        </p:spPr>
        <p:txBody>
          <a:bodyPr wrap="square" lIns="0" tIns="0" rIns="0" bIns="0" rtlCol="0"/>
          <a:lstStyle/>
          <a:p>
            <a:pPr defTabSz="685596" fontAlgn="auto">
              <a:spcBef>
                <a:spcPts val="0"/>
              </a:spcBef>
              <a:spcAft>
                <a:spcPts val="0"/>
              </a:spcAft>
            </a:pPr>
            <a:endParaRPr sz="1400" b="0">
              <a:solidFill>
                <a:prstClr val="black"/>
              </a:solidFill>
              <a:latin typeface="Times New Roman"/>
            </a:endParaRPr>
          </a:p>
        </p:txBody>
      </p:sp>
      <p:sp>
        <p:nvSpPr>
          <p:cNvPr id="7" name="object 7"/>
          <p:cNvSpPr/>
          <p:nvPr/>
        </p:nvSpPr>
        <p:spPr>
          <a:xfrm>
            <a:off x="5680207" y="1101040"/>
            <a:ext cx="899795" cy="1934210"/>
          </a:xfrm>
          <a:custGeom>
            <a:avLst/>
            <a:gdLst/>
            <a:ahLst/>
            <a:cxnLst/>
            <a:rect l="l" t="t" r="r" b="b"/>
            <a:pathLst>
              <a:path w="899795" h="1934210">
                <a:moveTo>
                  <a:pt x="878535" y="0"/>
                </a:moveTo>
                <a:lnTo>
                  <a:pt x="853567" y="0"/>
                </a:lnTo>
                <a:lnTo>
                  <a:pt x="824801" y="5600"/>
                </a:lnTo>
                <a:lnTo>
                  <a:pt x="60871" y="379920"/>
                </a:lnTo>
                <a:lnTo>
                  <a:pt x="25679" y="401242"/>
                </a:lnTo>
                <a:lnTo>
                  <a:pt x="951" y="441665"/>
                </a:lnTo>
                <a:lnTo>
                  <a:pt x="0" y="479424"/>
                </a:lnTo>
                <a:lnTo>
                  <a:pt x="0" y="1896783"/>
                </a:lnTo>
                <a:lnTo>
                  <a:pt x="21891" y="1915475"/>
                </a:lnTo>
                <a:lnTo>
                  <a:pt x="38352" y="1925548"/>
                </a:lnTo>
                <a:lnTo>
                  <a:pt x="57630" y="1930458"/>
                </a:lnTo>
                <a:lnTo>
                  <a:pt x="87972" y="1933663"/>
                </a:lnTo>
                <a:lnTo>
                  <a:pt x="73607" y="1930108"/>
                </a:lnTo>
                <a:lnTo>
                  <a:pt x="66109" y="1925510"/>
                </a:lnTo>
                <a:lnTo>
                  <a:pt x="59417" y="1669662"/>
                </a:lnTo>
                <a:lnTo>
                  <a:pt x="54981" y="1187603"/>
                </a:lnTo>
                <a:lnTo>
                  <a:pt x="50769" y="710672"/>
                </a:lnTo>
                <a:lnTo>
                  <a:pt x="48895" y="494817"/>
                </a:lnTo>
                <a:lnTo>
                  <a:pt x="57457" y="460807"/>
                </a:lnTo>
                <a:lnTo>
                  <a:pt x="66433" y="440813"/>
                </a:lnTo>
                <a:lnTo>
                  <a:pt x="81334" y="427044"/>
                </a:lnTo>
                <a:lnTo>
                  <a:pt x="107670" y="411708"/>
                </a:lnTo>
                <a:lnTo>
                  <a:pt x="899706" y="5600"/>
                </a:lnTo>
                <a:lnTo>
                  <a:pt x="878535" y="0"/>
                </a:lnTo>
                <a:close/>
              </a:path>
            </a:pathLst>
          </a:custGeom>
          <a:solidFill>
            <a:srgbClr val="7B7F80"/>
          </a:solidFill>
        </p:spPr>
        <p:txBody>
          <a:bodyPr wrap="square" lIns="0" tIns="0" rIns="0" bIns="0" rtlCol="0"/>
          <a:lstStyle/>
          <a:p>
            <a:pPr defTabSz="685596" fontAlgn="auto">
              <a:spcBef>
                <a:spcPts val="0"/>
              </a:spcBef>
              <a:spcAft>
                <a:spcPts val="0"/>
              </a:spcAft>
            </a:pPr>
            <a:endParaRPr sz="1400" b="0">
              <a:solidFill>
                <a:prstClr val="black"/>
              </a:solidFill>
              <a:latin typeface="Times New Roman"/>
            </a:endParaRPr>
          </a:p>
        </p:txBody>
      </p:sp>
      <p:sp>
        <p:nvSpPr>
          <p:cNvPr id="8" name="object 8"/>
          <p:cNvSpPr/>
          <p:nvPr/>
        </p:nvSpPr>
        <p:spPr>
          <a:xfrm>
            <a:off x="6617731" y="387275"/>
            <a:ext cx="1005839" cy="2350005"/>
          </a:xfrm>
          <a:prstGeom prst="rect">
            <a:avLst/>
          </a:prstGeom>
          <a:blipFill>
            <a:blip r:embed="rId5" cstate="print"/>
            <a:stretch>
              <a:fillRect/>
            </a:stretch>
          </a:blipFill>
        </p:spPr>
        <p:txBody>
          <a:bodyPr wrap="square" lIns="0" tIns="0" rIns="0" bIns="0" rtlCol="0"/>
          <a:lstStyle/>
          <a:p>
            <a:pPr defTabSz="685596" fontAlgn="auto">
              <a:spcBef>
                <a:spcPts val="0"/>
              </a:spcBef>
              <a:spcAft>
                <a:spcPts val="0"/>
              </a:spcAft>
            </a:pPr>
            <a:endParaRPr sz="1400" b="0">
              <a:solidFill>
                <a:prstClr val="black"/>
              </a:solidFill>
              <a:latin typeface="Times New Roman"/>
            </a:endParaRPr>
          </a:p>
        </p:txBody>
      </p:sp>
      <p:sp>
        <p:nvSpPr>
          <p:cNvPr id="9" name="object 9"/>
          <p:cNvSpPr/>
          <p:nvPr/>
        </p:nvSpPr>
        <p:spPr>
          <a:xfrm>
            <a:off x="6125723" y="2651510"/>
            <a:ext cx="100380" cy="135390"/>
          </a:xfrm>
          <a:prstGeom prst="rect">
            <a:avLst/>
          </a:prstGeom>
          <a:blipFill>
            <a:blip r:embed="rId6" cstate="print"/>
            <a:stretch>
              <a:fillRect/>
            </a:stretch>
          </a:blipFill>
        </p:spPr>
        <p:txBody>
          <a:bodyPr wrap="square" lIns="0" tIns="0" rIns="0" bIns="0" rtlCol="0"/>
          <a:lstStyle/>
          <a:p>
            <a:pPr defTabSz="685596" fontAlgn="auto">
              <a:spcBef>
                <a:spcPts val="0"/>
              </a:spcBef>
              <a:spcAft>
                <a:spcPts val="0"/>
              </a:spcAft>
            </a:pPr>
            <a:endParaRPr sz="1400" b="0">
              <a:solidFill>
                <a:prstClr val="black"/>
              </a:solidFill>
              <a:latin typeface="Times New Roman"/>
            </a:endParaRPr>
          </a:p>
        </p:txBody>
      </p:sp>
      <p:sp>
        <p:nvSpPr>
          <p:cNvPr id="10" name="object 10"/>
          <p:cNvSpPr/>
          <p:nvPr/>
        </p:nvSpPr>
        <p:spPr>
          <a:xfrm>
            <a:off x="5798162" y="1205698"/>
            <a:ext cx="749935" cy="1591310"/>
          </a:xfrm>
          <a:custGeom>
            <a:avLst/>
            <a:gdLst/>
            <a:ahLst/>
            <a:cxnLst/>
            <a:rect l="l" t="t" r="r" b="b"/>
            <a:pathLst>
              <a:path w="749934" h="1591310">
                <a:moveTo>
                  <a:pt x="745159" y="0"/>
                </a:moveTo>
                <a:lnTo>
                  <a:pt x="0" y="381317"/>
                </a:lnTo>
                <a:lnTo>
                  <a:pt x="4749" y="1591233"/>
                </a:lnTo>
                <a:lnTo>
                  <a:pt x="749909" y="1209916"/>
                </a:lnTo>
                <a:lnTo>
                  <a:pt x="745159" y="0"/>
                </a:lnTo>
                <a:close/>
              </a:path>
            </a:pathLst>
          </a:custGeom>
          <a:solidFill>
            <a:srgbClr val="D3D4D6"/>
          </a:solidFill>
        </p:spPr>
        <p:txBody>
          <a:bodyPr wrap="square" lIns="0" tIns="0" rIns="0" bIns="0" rtlCol="0"/>
          <a:lstStyle/>
          <a:p>
            <a:pPr defTabSz="685596" fontAlgn="auto">
              <a:spcBef>
                <a:spcPts val="0"/>
              </a:spcBef>
              <a:spcAft>
                <a:spcPts val="0"/>
              </a:spcAft>
            </a:pPr>
            <a:endParaRPr sz="1400" b="0">
              <a:solidFill>
                <a:prstClr val="black"/>
              </a:solidFill>
              <a:latin typeface="Times New Roman"/>
            </a:endParaRPr>
          </a:p>
        </p:txBody>
      </p:sp>
      <p:sp>
        <p:nvSpPr>
          <p:cNvPr id="11" name="object 11"/>
          <p:cNvSpPr/>
          <p:nvPr/>
        </p:nvSpPr>
        <p:spPr>
          <a:xfrm>
            <a:off x="5729956" y="1106723"/>
            <a:ext cx="886460" cy="1740535"/>
          </a:xfrm>
          <a:custGeom>
            <a:avLst/>
            <a:gdLst/>
            <a:ahLst/>
            <a:cxnLst/>
            <a:rect l="l" t="t" r="r" b="b"/>
            <a:pathLst>
              <a:path w="886459" h="1740535">
                <a:moveTo>
                  <a:pt x="849351" y="0"/>
                </a:moveTo>
                <a:lnTo>
                  <a:pt x="51676" y="403096"/>
                </a:lnTo>
                <a:lnTo>
                  <a:pt x="15051" y="440845"/>
                </a:lnTo>
                <a:lnTo>
                  <a:pt x="0" y="494434"/>
                </a:lnTo>
                <a:lnTo>
                  <a:pt x="4889" y="1740418"/>
                </a:lnTo>
                <a:lnTo>
                  <a:pt x="102992" y="1690215"/>
                </a:lnTo>
                <a:lnTo>
                  <a:pt x="72936" y="1690215"/>
                </a:lnTo>
                <a:lnTo>
                  <a:pt x="68199" y="480312"/>
                </a:lnTo>
                <a:lnTo>
                  <a:pt x="813346" y="98981"/>
                </a:lnTo>
                <a:lnTo>
                  <a:pt x="881521" y="98981"/>
                </a:lnTo>
                <a:lnTo>
                  <a:pt x="881303" y="43444"/>
                </a:lnTo>
                <a:lnTo>
                  <a:pt x="877125" y="20323"/>
                </a:lnTo>
                <a:lnTo>
                  <a:pt x="865916" y="5430"/>
                </a:lnTo>
                <a:lnTo>
                  <a:pt x="849351" y="0"/>
                </a:lnTo>
                <a:close/>
              </a:path>
              <a:path w="886459" h="1740535">
                <a:moveTo>
                  <a:pt x="881521" y="98981"/>
                </a:moveTo>
                <a:lnTo>
                  <a:pt x="813346" y="98981"/>
                </a:lnTo>
                <a:lnTo>
                  <a:pt x="818095" y="1308898"/>
                </a:lnTo>
                <a:lnTo>
                  <a:pt x="72936" y="1690215"/>
                </a:lnTo>
                <a:lnTo>
                  <a:pt x="102992" y="1690215"/>
                </a:lnTo>
                <a:lnTo>
                  <a:pt x="886180" y="1289429"/>
                </a:lnTo>
                <a:lnTo>
                  <a:pt x="881521" y="98981"/>
                </a:lnTo>
                <a:close/>
              </a:path>
            </a:pathLst>
          </a:custGeom>
          <a:solidFill>
            <a:srgbClr val="343838"/>
          </a:solidFill>
        </p:spPr>
        <p:txBody>
          <a:bodyPr wrap="square" lIns="0" tIns="0" rIns="0" bIns="0" rtlCol="0"/>
          <a:lstStyle/>
          <a:p>
            <a:pPr defTabSz="685596" fontAlgn="auto">
              <a:spcBef>
                <a:spcPts val="0"/>
              </a:spcBef>
              <a:spcAft>
                <a:spcPts val="0"/>
              </a:spcAft>
            </a:pPr>
            <a:endParaRPr sz="1400" b="0">
              <a:solidFill>
                <a:prstClr val="black"/>
              </a:solidFill>
              <a:latin typeface="Times New Roman"/>
            </a:endParaRPr>
          </a:p>
        </p:txBody>
      </p:sp>
      <p:sp>
        <p:nvSpPr>
          <p:cNvPr id="12" name="object 12"/>
          <p:cNvSpPr/>
          <p:nvPr/>
        </p:nvSpPr>
        <p:spPr>
          <a:xfrm>
            <a:off x="5734838" y="2396150"/>
            <a:ext cx="882015" cy="640715"/>
          </a:xfrm>
          <a:custGeom>
            <a:avLst/>
            <a:gdLst/>
            <a:ahLst/>
            <a:cxnLst/>
            <a:rect l="l" t="t" r="r" b="b"/>
            <a:pathLst>
              <a:path w="882015" h="640714">
                <a:moveTo>
                  <a:pt x="881303" y="0"/>
                </a:moveTo>
                <a:lnTo>
                  <a:pt x="0" y="450989"/>
                </a:lnTo>
                <a:lnTo>
                  <a:pt x="584" y="596658"/>
                </a:lnTo>
                <a:lnTo>
                  <a:pt x="4771" y="619836"/>
                </a:lnTo>
                <a:lnTo>
                  <a:pt x="15994" y="634749"/>
                </a:lnTo>
                <a:lnTo>
                  <a:pt x="32557" y="640189"/>
                </a:lnTo>
                <a:lnTo>
                  <a:pt x="52768" y="634949"/>
                </a:lnTo>
                <a:lnTo>
                  <a:pt x="529937" y="390771"/>
                </a:lnTo>
                <a:lnTo>
                  <a:pt x="421757" y="390771"/>
                </a:lnTo>
                <a:lnTo>
                  <a:pt x="405755" y="385494"/>
                </a:lnTo>
                <a:lnTo>
                  <a:pt x="394929" y="371070"/>
                </a:lnTo>
                <a:lnTo>
                  <a:pt x="390893" y="348703"/>
                </a:lnTo>
                <a:lnTo>
                  <a:pt x="394734" y="322327"/>
                </a:lnTo>
                <a:lnTo>
                  <a:pt x="405403" y="296938"/>
                </a:lnTo>
                <a:lnTo>
                  <a:pt x="421300" y="275369"/>
                </a:lnTo>
                <a:lnTo>
                  <a:pt x="440829" y="260451"/>
                </a:lnTo>
                <a:lnTo>
                  <a:pt x="460366" y="255373"/>
                </a:lnTo>
                <a:lnTo>
                  <a:pt x="794530" y="255373"/>
                </a:lnTo>
                <a:lnTo>
                  <a:pt x="830199" y="237121"/>
                </a:lnTo>
                <a:lnTo>
                  <a:pt x="850401" y="221678"/>
                </a:lnTo>
                <a:lnTo>
                  <a:pt x="866852" y="199340"/>
                </a:lnTo>
                <a:lnTo>
                  <a:pt x="877896" y="173033"/>
                </a:lnTo>
                <a:lnTo>
                  <a:pt x="881875" y="145681"/>
                </a:lnTo>
                <a:lnTo>
                  <a:pt x="881303" y="0"/>
                </a:lnTo>
                <a:close/>
              </a:path>
              <a:path w="882015" h="640714">
                <a:moveTo>
                  <a:pt x="794530" y="255373"/>
                </a:moveTo>
                <a:lnTo>
                  <a:pt x="460366" y="255373"/>
                </a:lnTo>
                <a:lnTo>
                  <a:pt x="476377" y="260615"/>
                </a:lnTo>
                <a:lnTo>
                  <a:pt x="487224" y="274998"/>
                </a:lnTo>
                <a:lnTo>
                  <a:pt x="491274" y="297345"/>
                </a:lnTo>
                <a:lnTo>
                  <a:pt x="487414" y="323743"/>
                </a:lnTo>
                <a:lnTo>
                  <a:pt x="476724" y="349175"/>
                </a:lnTo>
                <a:lnTo>
                  <a:pt x="460822" y="370781"/>
                </a:lnTo>
                <a:lnTo>
                  <a:pt x="441325" y="385699"/>
                </a:lnTo>
                <a:lnTo>
                  <a:pt x="421757" y="390771"/>
                </a:lnTo>
                <a:lnTo>
                  <a:pt x="529937" y="390771"/>
                </a:lnTo>
                <a:lnTo>
                  <a:pt x="794530" y="255373"/>
                </a:lnTo>
                <a:close/>
              </a:path>
            </a:pathLst>
          </a:custGeom>
          <a:solidFill>
            <a:srgbClr val="343838"/>
          </a:solidFill>
        </p:spPr>
        <p:txBody>
          <a:bodyPr wrap="square" lIns="0" tIns="0" rIns="0" bIns="0" rtlCol="0"/>
          <a:lstStyle/>
          <a:p>
            <a:pPr defTabSz="685596" fontAlgn="auto">
              <a:spcBef>
                <a:spcPts val="0"/>
              </a:spcBef>
              <a:spcAft>
                <a:spcPts val="0"/>
              </a:spcAft>
            </a:pPr>
            <a:endParaRPr sz="1400" b="0">
              <a:solidFill>
                <a:prstClr val="black"/>
              </a:solidFill>
              <a:latin typeface="Times New Roman"/>
            </a:endParaRPr>
          </a:p>
        </p:txBody>
      </p:sp>
      <p:sp>
        <p:nvSpPr>
          <p:cNvPr id="13" name="object 13"/>
          <p:cNvSpPr/>
          <p:nvPr/>
        </p:nvSpPr>
        <p:spPr>
          <a:xfrm>
            <a:off x="7" y="6"/>
            <a:ext cx="3120391" cy="4478020"/>
          </a:xfrm>
          <a:custGeom>
            <a:avLst/>
            <a:gdLst/>
            <a:ahLst/>
            <a:cxnLst/>
            <a:rect l="l" t="t" r="r" b="b"/>
            <a:pathLst>
              <a:path w="3120390" h="4478020">
                <a:moveTo>
                  <a:pt x="3120148" y="4477981"/>
                </a:moveTo>
                <a:lnTo>
                  <a:pt x="0" y="4477981"/>
                </a:lnTo>
                <a:lnTo>
                  <a:pt x="0" y="0"/>
                </a:lnTo>
                <a:lnTo>
                  <a:pt x="3120148" y="0"/>
                </a:lnTo>
                <a:lnTo>
                  <a:pt x="3120148" y="4477981"/>
                </a:lnTo>
                <a:close/>
              </a:path>
            </a:pathLst>
          </a:custGeom>
          <a:solidFill>
            <a:srgbClr val="005CAB"/>
          </a:solidFill>
        </p:spPr>
        <p:txBody>
          <a:bodyPr wrap="square" lIns="0" tIns="0" rIns="0" bIns="0" rtlCol="0"/>
          <a:lstStyle/>
          <a:p>
            <a:pPr defTabSz="685596" fontAlgn="auto">
              <a:spcBef>
                <a:spcPts val="0"/>
              </a:spcBef>
              <a:spcAft>
                <a:spcPts val="0"/>
              </a:spcAft>
            </a:pPr>
            <a:endParaRPr sz="1400" b="0">
              <a:solidFill>
                <a:prstClr val="black"/>
              </a:solidFill>
              <a:latin typeface="Times New Roman"/>
            </a:endParaRPr>
          </a:p>
        </p:txBody>
      </p:sp>
      <p:sp>
        <p:nvSpPr>
          <p:cNvPr id="14" name="object 14"/>
          <p:cNvSpPr txBox="1">
            <a:spLocks noGrp="1"/>
          </p:cNvSpPr>
          <p:nvPr>
            <p:ph type="title"/>
          </p:nvPr>
        </p:nvSpPr>
        <p:spPr>
          <a:xfrm>
            <a:off x="107511" y="376195"/>
            <a:ext cx="2764189" cy="2000523"/>
          </a:xfrm>
          <a:prstGeom prst="rect">
            <a:avLst/>
          </a:prstGeom>
        </p:spPr>
        <p:txBody>
          <a:bodyPr vert="horz" wrap="square" lIns="0" tIns="76176" rIns="0" bIns="0" rtlCol="0">
            <a:spAutoFit/>
          </a:bodyPr>
          <a:lstStyle/>
          <a:p>
            <a:pPr marL="12700" marR="5080" indent="485619" algn="r">
              <a:lnSpc>
                <a:spcPts val="2500"/>
              </a:lnSpc>
              <a:spcBef>
                <a:spcPts val="600"/>
              </a:spcBef>
            </a:pPr>
            <a:r>
              <a:rPr lang="en-GB" sz="2400" dirty="0">
                <a:latin typeface="Verdana" panose="020B0604030504040204" pitchFamily="34" charset="0"/>
                <a:ea typeface="Verdana" panose="020B0604030504040204" pitchFamily="34" charset="0"/>
                <a:cs typeface="Verdana" panose="020B0604030504040204" pitchFamily="34" charset="0"/>
              </a:rPr>
              <a:t>A </a:t>
            </a:r>
            <a:r>
              <a:rPr lang="en-GB" sz="2400" b="1" dirty="0" smtClean="0">
                <a:latin typeface="Verdana" panose="020B0604030504040204" pitchFamily="34" charset="0"/>
                <a:ea typeface="Verdana" panose="020B0604030504040204" pitchFamily="34" charset="0"/>
                <a:cs typeface="Verdana" panose="020B0604030504040204" pitchFamily="34" charset="0"/>
              </a:rPr>
              <a:t>tool </a:t>
            </a:r>
            <a:r>
              <a:rPr lang="en-GB" sz="2400" dirty="0" smtClean="0">
                <a:latin typeface="Verdana" panose="020B0604030504040204" pitchFamily="34" charset="0"/>
                <a:ea typeface="Verdana" panose="020B0604030504040204" pitchFamily="34" charset="0"/>
                <a:cs typeface="Verdana" panose="020B0604030504040204" pitchFamily="34" charset="0"/>
              </a:rPr>
              <a:t>that </a:t>
            </a:r>
            <a:r>
              <a:rPr lang="en-GB" sz="2400" dirty="0">
                <a:latin typeface="Verdana" panose="020B0604030504040204" pitchFamily="34" charset="0"/>
                <a:ea typeface="Verdana" panose="020B0604030504040204" pitchFamily="34" charset="0"/>
                <a:cs typeface="Verdana" panose="020B0604030504040204" pitchFamily="34" charset="0"/>
              </a:rPr>
              <a:t>b</a:t>
            </a:r>
            <a:r>
              <a:rPr lang="es-ES" sz="2400" spc="-60" dirty="0" err="1">
                <a:latin typeface="Verdana" panose="020B0604030504040204" pitchFamily="34" charset="0"/>
                <a:ea typeface="Verdana" panose="020B0604030504040204" pitchFamily="34" charset="0"/>
                <a:cs typeface="Verdana" panose="020B0604030504040204" pitchFamily="34" charset="0"/>
              </a:rPr>
              <a:t>rings</a:t>
            </a:r>
            <a:r>
              <a:rPr lang="es-ES" sz="2400" spc="-60" dirty="0">
                <a:latin typeface="Verdana" panose="020B0604030504040204" pitchFamily="34" charset="0"/>
                <a:ea typeface="Verdana" panose="020B0604030504040204" pitchFamily="34" charset="0"/>
                <a:cs typeface="Verdana" panose="020B0604030504040204" pitchFamily="34" charset="0"/>
              </a:rPr>
              <a:t> </a:t>
            </a:r>
            <a:r>
              <a:rPr lang="es-ES" sz="2400" spc="-60" dirty="0" err="1">
                <a:latin typeface="Verdana" panose="020B0604030504040204" pitchFamily="34" charset="0"/>
                <a:ea typeface="Verdana" panose="020B0604030504040204" pitchFamily="34" charset="0"/>
              </a:rPr>
              <a:t>together</a:t>
            </a:r>
            <a:r>
              <a:rPr lang="es-ES" sz="2400" spc="-60" dirty="0">
                <a:latin typeface="Verdana" panose="020B0604030504040204" pitchFamily="34" charset="0"/>
                <a:ea typeface="Verdana" panose="020B0604030504040204" pitchFamily="34" charset="0"/>
              </a:rPr>
              <a:t> </a:t>
            </a:r>
            <a:r>
              <a:rPr sz="2400" dirty="0">
                <a:latin typeface="Verdana" panose="020B0604030504040204" pitchFamily="34" charset="0"/>
                <a:ea typeface="Verdana" panose="020B0604030504040204" pitchFamily="34" charset="0"/>
              </a:rPr>
              <a:t>perspectives</a:t>
            </a:r>
            <a:r>
              <a:rPr lang="en-GB" sz="2400" dirty="0">
                <a:latin typeface="Verdana" panose="020B0604030504040204" pitchFamily="34" charset="0"/>
                <a:ea typeface="Verdana" panose="020B0604030504040204" pitchFamily="34" charset="0"/>
              </a:rPr>
              <a:t> of school leaders, teachers </a:t>
            </a:r>
            <a:br>
              <a:rPr lang="en-GB" sz="2400" dirty="0">
                <a:latin typeface="Verdana" panose="020B0604030504040204" pitchFamily="34" charset="0"/>
                <a:ea typeface="Verdana" panose="020B0604030504040204" pitchFamily="34" charset="0"/>
              </a:rPr>
            </a:br>
            <a:r>
              <a:rPr lang="en-GB" sz="2400" dirty="0" smtClean="0">
                <a:latin typeface="Verdana" panose="020B0604030504040204" pitchFamily="34" charset="0"/>
                <a:ea typeface="Verdana" panose="020B0604030504040204" pitchFamily="34" charset="0"/>
              </a:rPr>
              <a:t>and </a:t>
            </a:r>
            <a:r>
              <a:rPr lang="en-GB" sz="2400" dirty="0">
                <a:latin typeface="Verdana" panose="020B0604030504040204" pitchFamily="34" charset="0"/>
                <a:ea typeface="Verdana" panose="020B0604030504040204" pitchFamily="34" charset="0"/>
              </a:rPr>
              <a:t>students</a:t>
            </a:r>
            <a:endParaRPr sz="2400" dirty="0">
              <a:latin typeface="Verdana" panose="020B0604030504040204" pitchFamily="34" charset="0"/>
              <a:ea typeface="Verdana" panose="020B0604030504040204" pitchFamily="34" charset="0"/>
            </a:endParaRPr>
          </a:p>
        </p:txBody>
      </p:sp>
      <p:sp>
        <p:nvSpPr>
          <p:cNvPr id="17" name="object 17"/>
          <p:cNvSpPr/>
          <p:nvPr/>
        </p:nvSpPr>
        <p:spPr>
          <a:xfrm>
            <a:off x="5798254" y="1200380"/>
            <a:ext cx="763193" cy="1596555"/>
          </a:xfrm>
          <a:prstGeom prst="rect">
            <a:avLst/>
          </a:prstGeom>
          <a:blipFill>
            <a:blip r:embed="rId7" cstate="print"/>
            <a:stretch>
              <a:fillRect/>
            </a:stretch>
          </a:blipFill>
        </p:spPr>
        <p:txBody>
          <a:bodyPr wrap="square" lIns="0" tIns="0" rIns="0" bIns="0" rtlCol="0"/>
          <a:lstStyle/>
          <a:p>
            <a:pPr defTabSz="685596" fontAlgn="auto">
              <a:spcBef>
                <a:spcPts val="0"/>
              </a:spcBef>
              <a:spcAft>
                <a:spcPts val="0"/>
              </a:spcAft>
            </a:pPr>
            <a:endParaRPr sz="1400" b="0">
              <a:solidFill>
                <a:prstClr val="black"/>
              </a:solidFill>
              <a:latin typeface="Times New Roman"/>
            </a:endParaRPr>
          </a:p>
        </p:txBody>
      </p:sp>
      <p:sp>
        <p:nvSpPr>
          <p:cNvPr id="15" name="TextBox 14"/>
          <p:cNvSpPr txBox="1"/>
          <p:nvPr/>
        </p:nvSpPr>
        <p:spPr>
          <a:xfrm rot="20088903">
            <a:off x="5704948" y="2486591"/>
            <a:ext cx="1143906" cy="338554"/>
          </a:xfrm>
          <a:prstGeom prst="rect">
            <a:avLst/>
          </a:prstGeom>
          <a:noFill/>
        </p:spPr>
        <p:txBody>
          <a:bodyPr wrap="square" rtlCol="0">
            <a:spAutoFit/>
          </a:bodyPr>
          <a:lstStyle/>
          <a:p>
            <a:r>
              <a:rPr lang="en-GB" sz="1600" dirty="0">
                <a:solidFill>
                  <a:srgbClr val="FFFF00"/>
                </a:solidFill>
              </a:rPr>
              <a:t>Reality</a:t>
            </a:r>
          </a:p>
        </p:txBody>
      </p:sp>
    </p:spTree>
    <p:extLst>
      <p:ext uri="{BB962C8B-B14F-4D97-AF65-F5344CB8AC3E}">
        <p14:creationId xmlns:p14="http://schemas.microsoft.com/office/powerpoint/2010/main" val="7429652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8"/>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8" grpId="0" animBg="1"/>
      <p:bldP spid="15"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1"/>
          <p:cNvSpPr txBox="1">
            <a:spLocks/>
          </p:cNvSpPr>
          <p:nvPr/>
        </p:nvSpPr>
        <p:spPr>
          <a:xfrm>
            <a:off x="131342" y="411510"/>
            <a:ext cx="3017355" cy="709692"/>
          </a:xfrm>
          <a:prstGeom prst="rect">
            <a:avLst/>
          </a:prstGeom>
        </p:spPr>
        <p:txBody>
          <a:bodyPr lIns="68567" tIns="34286" rIns="68567" bIns="34286" anchor="t"/>
          <a:lstStyle>
            <a:lvl1pPr marL="0" indent="0" algn="l" defTabSz="685765" rtl="0" eaLnBrk="1" latinLnBrk="0" hangingPunct="1">
              <a:lnSpc>
                <a:spcPct val="90000"/>
              </a:lnSpc>
              <a:spcBef>
                <a:spcPts val="750"/>
              </a:spcBef>
              <a:buFont typeface="Arial" charset="0"/>
              <a:buNone/>
              <a:defRPr sz="2700" b="0" i="0" kern="1200">
                <a:solidFill>
                  <a:schemeClr val="bg1"/>
                </a:solidFill>
                <a:latin typeface="Verdana"/>
                <a:ea typeface="+mn-ea"/>
                <a:cs typeface="Verdana"/>
              </a:defRPr>
            </a:lvl1pPr>
            <a:lvl2pPr marL="514324" indent="-171441" algn="l" defTabSz="685765" rtl="0" eaLnBrk="1" latinLnBrk="0" hangingPunct="1">
              <a:lnSpc>
                <a:spcPct val="90000"/>
              </a:lnSpc>
              <a:spcBef>
                <a:spcPts val="375"/>
              </a:spcBef>
              <a:buFont typeface="Arial"/>
              <a:buChar char="•"/>
              <a:defRPr sz="1800" b="0" i="0" kern="1200">
                <a:solidFill>
                  <a:schemeClr val="tx1"/>
                </a:solidFill>
                <a:latin typeface="Verdana Standaard" charset="0"/>
                <a:ea typeface="+mn-ea"/>
                <a:cs typeface="+mn-cs"/>
              </a:defRPr>
            </a:lvl2pPr>
            <a:lvl3pPr marL="685765" indent="0" algn="l" defTabSz="685765" rtl="0" eaLnBrk="1" latinLnBrk="0" hangingPunct="1">
              <a:lnSpc>
                <a:spcPct val="90000"/>
              </a:lnSpc>
              <a:spcBef>
                <a:spcPts val="375"/>
              </a:spcBef>
              <a:buFont typeface="Arial"/>
              <a:buNone/>
              <a:defRPr sz="2700" b="0" i="0" kern="1200">
                <a:solidFill>
                  <a:schemeClr val="bg1"/>
                </a:solidFill>
                <a:latin typeface="Verdana Standaard" charset="0"/>
                <a:ea typeface="+mn-ea"/>
                <a:cs typeface="+mn-cs"/>
              </a:defRPr>
            </a:lvl3pPr>
            <a:lvl4pPr marL="1200089" indent="-171441" algn="l" defTabSz="685765" rtl="0" eaLnBrk="1" latinLnBrk="0" hangingPunct="1">
              <a:lnSpc>
                <a:spcPct val="90000"/>
              </a:lnSpc>
              <a:spcBef>
                <a:spcPts val="375"/>
              </a:spcBef>
              <a:buFont typeface="Arial"/>
              <a:buChar char="•"/>
              <a:defRPr sz="1400" b="0" i="0" kern="1200">
                <a:solidFill>
                  <a:schemeClr val="tx1"/>
                </a:solidFill>
                <a:latin typeface="Verdana Standaard" charset="0"/>
                <a:ea typeface="+mn-ea"/>
                <a:cs typeface="+mn-cs"/>
              </a:defRPr>
            </a:lvl4pPr>
            <a:lvl5pPr marL="1542971" indent="-171441" algn="l" defTabSz="685765" rtl="0" eaLnBrk="1" latinLnBrk="0" hangingPunct="1">
              <a:lnSpc>
                <a:spcPct val="90000"/>
              </a:lnSpc>
              <a:spcBef>
                <a:spcPts val="375"/>
              </a:spcBef>
              <a:buFont typeface="Arial"/>
              <a:buChar char="•"/>
              <a:defRPr sz="1400" b="0" i="0" kern="1200">
                <a:solidFill>
                  <a:schemeClr val="tx1"/>
                </a:solidFill>
                <a:latin typeface="Verdana Standaard" charset="0"/>
                <a:ea typeface="+mn-ea"/>
                <a:cs typeface="+mn-cs"/>
              </a:defRPr>
            </a:lvl5pPr>
            <a:lvl6pPr marL="1885854" indent="-171441" algn="l" defTabSz="685765" rtl="0" eaLnBrk="1" latinLnBrk="0" hangingPunct="1">
              <a:lnSpc>
                <a:spcPct val="90000"/>
              </a:lnSpc>
              <a:spcBef>
                <a:spcPts val="375"/>
              </a:spcBef>
              <a:buFont typeface="Arial"/>
              <a:buChar char="•"/>
              <a:defRPr sz="1400" kern="1200">
                <a:solidFill>
                  <a:schemeClr val="tx1"/>
                </a:solidFill>
                <a:latin typeface="+mn-lt"/>
                <a:ea typeface="+mn-ea"/>
                <a:cs typeface="+mn-cs"/>
              </a:defRPr>
            </a:lvl6pPr>
            <a:lvl7pPr marL="2228736" indent="-171441" algn="l" defTabSz="685765" rtl="0" eaLnBrk="1" latinLnBrk="0" hangingPunct="1">
              <a:lnSpc>
                <a:spcPct val="90000"/>
              </a:lnSpc>
              <a:spcBef>
                <a:spcPts val="375"/>
              </a:spcBef>
              <a:buFont typeface="Arial"/>
              <a:buChar char="•"/>
              <a:defRPr sz="1400" kern="1200">
                <a:solidFill>
                  <a:schemeClr val="tx1"/>
                </a:solidFill>
                <a:latin typeface="+mn-lt"/>
                <a:ea typeface="+mn-ea"/>
                <a:cs typeface="+mn-cs"/>
              </a:defRPr>
            </a:lvl7pPr>
            <a:lvl8pPr marL="2571618" indent="-171441" algn="l" defTabSz="685765" rtl="0" eaLnBrk="1" latinLnBrk="0" hangingPunct="1">
              <a:lnSpc>
                <a:spcPct val="90000"/>
              </a:lnSpc>
              <a:spcBef>
                <a:spcPts val="375"/>
              </a:spcBef>
              <a:buFont typeface="Arial"/>
              <a:buChar char="•"/>
              <a:defRPr sz="1400" kern="1200">
                <a:solidFill>
                  <a:schemeClr val="tx1"/>
                </a:solidFill>
                <a:latin typeface="+mn-lt"/>
                <a:ea typeface="+mn-ea"/>
                <a:cs typeface="+mn-cs"/>
              </a:defRPr>
            </a:lvl8pPr>
            <a:lvl9pPr marL="2914501" indent="-171441" algn="l" defTabSz="685765" rtl="0" eaLnBrk="1" latinLnBrk="0" hangingPunct="1">
              <a:lnSpc>
                <a:spcPct val="90000"/>
              </a:lnSpc>
              <a:spcBef>
                <a:spcPts val="375"/>
              </a:spcBef>
              <a:buFont typeface="Arial"/>
              <a:buChar char="•"/>
              <a:defRPr sz="1400" kern="1200">
                <a:solidFill>
                  <a:schemeClr val="tx1"/>
                </a:solidFill>
                <a:latin typeface="+mn-lt"/>
                <a:ea typeface="+mn-ea"/>
                <a:cs typeface="+mn-cs"/>
              </a:defRPr>
            </a:lvl9pPr>
          </a:lstStyle>
          <a:p>
            <a:pPr algn="r" defTabSz="685663">
              <a:defRPr/>
            </a:pPr>
            <a:r>
              <a:rPr lang="en-US" dirty="0">
                <a:solidFill>
                  <a:prstClr val="white"/>
                </a:solidFill>
                <a:latin typeface="Calibri" panose="020F0502020204030204" pitchFamily="34" charset="0"/>
              </a:rPr>
              <a:t> </a:t>
            </a:r>
          </a:p>
        </p:txBody>
      </p:sp>
      <p:sp>
        <p:nvSpPr>
          <p:cNvPr id="8" name="Text Placeholder 1"/>
          <p:cNvSpPr>
            <a:spLocks noGrp="1"/>
          </p:cNvSpPr>
          <p:nvPr>
            <p:ph type="body" sz="quarter" idx="15"/>
          </p:nvPr>
        </p:nvSpPr>
        <p:spPr>
          <a:xfrm>
            <a:off x="131342" y="419100"/>
            <a:ext cx="2993518" cy="1495426"/>
          </a:xfrm>
        </p:spPr>
        <p:txBody>
          <a:bodyPr/>
          <a:lstStyle/>
          <a:p>
            <a:pPr algn="r"/>
            <a:r>
              <a:rPr lang="es-ES" sz="2400" dirty="0">
                <a:latin typeface="Verdana" panose="020B0604030504040204" pitchFamily="34" charset="0"/>
                <a:ea typeface="Verdana" panose="020B0604030504040204" pitchFamily="34" charset="0"/>
                <a:cs typeface="Verdana" panose="020B0604030504040204" pitchFamily="34" charset="0"/>
              </a:rPr>
              <a:t>SELFIE </a:t>
            </a:r>
            <a:r>
              <a:rPr lang="es-ES" sz="2400" dirty="0" err="1">
                <a:latin typeface="Verdana" panose="020B0604030504040204" pitchFamily="34" charset="0"/>
                <a:ea typeface="Verdana" panose="020B0604030504040204" pitchFamily="34" charset="0"/>
                <a:cs typeface="Verdana" panose="020B0604030504040204" pitchFamily="34" charset="0"/>
              </a:rPr>
              <a:t>School</a:t>
            </a:r>
            <a:r>
              <a:rPr lang="es-ES" sz="2400" dirty="0">
                <a:latin typeface="Verdana" panose="020B0604030504040204" pitchFamily="34" charset="0"/>
                <a:ea typeface="Verdana" panose="020B0604030504040204" pitchFamily="34" charset="0"/>
                <a:cs typeface="Verdana" panose="020B0604030504040204" pitchFamily="34" charset="0"/>
              </a:rPr>
              <a:t> </a:t>
            </a:r>
            <a:r>
              <a:rPr lang="es-ES" sz="2400" dirty="0" err="1">
                <a:latin typeface="Verdana" panose="020B0604030504040204" pitchFamily="34" charset="0"/>
                <a:ea typeface="Verdana" panose="020B0604030504040204" pitchFamily="34" charset="0"/>
                <a:cs typeface="Verdana" panose="020B0604030504040204" pitchFamily="34" charset="0"/>
              </a:rPr>
              <a:t>Report</a:t>
            </a:r>
            <a:endParaRPr lang="en-US" sz="2400" dirty="0">
              <a:latin typeface="Verdana" panose="020B0604030504040204" pitchFamily="34" charset="0"/>
              <a:ea typeface="Verdana" panose="020B0604030504040204" pitchFamily="34" charset="0"/>
              <a:cs typeface="Verdana" panose="020B0604030504040204" pitchFamily="34" charset="0"/>
            </a:endParaRPr>
          </a:p>
          <a:p>
            <a:pPr algn="r"/>
            <a:endParaRPr lang="en-US" sz="2000" b="1" dirty="0">
              <a:latin typeface="Verdana" panose="020B0604030504040204" pitchFamily="34" charset="0"/>
              <a:ea typeface="Verdana" panose="020B0604030504040204" pitchFamily="34" charset="0"/>
              <a:cs typeface="Verdana" panose="020B0604030504040204" pitchFamily="34" charset="0"/>
            </a:endParaRPr>
          </a:p>
          <a:p>
            <a:pPr algn="r"/>
            <a:r>
              <a:rPr lang="en-US" sz="2000" dirty="0"/>
              <a:t>It highlights </a:t>
            </a:r>
            <a:r>
              <a:rPr lang="en-US" sz="2000" b="1" dirty="0"/>
              <a:t>what’s working well</a:t>
            </a:r>
            <a:r>
              <a:rPr lang="en-US" sz="2000" dirty="0"/>
              <a:t>, where </a:t>
            </a:r>
            <a:r>
              <a:rPr lang="en-US" sz="2000" b="1" dirty="0"/>
              <a:t>improvement</a:t>
            </a:r>
            <a:r>
              <a:rPr lang="en-US" sz="2000" dirty="0"/>
              <a:t> is needed and what the </a:t>
            </a:r>
            <a:r>
              <a:rPr lang="en-US" sz="2000" b="1" dirty="0"/>
              <a:t>priorities </a:t>
            </a:r>
            <a:r>
              <a:rPr lang="en-US" sz="2000" dirty="0"/>
              <a:t>should be </a:t>
            </a:r>
          </a:p>
          <a:p>
            <a:pPr algn="r"/>
            <a:endParaRPr lang="en-US" sz="2400" b="1" dirty="0">
              <a:latin typeface="Verdana" panose="020B0604030504040204" pitchFamily="34" charset="0"/>
              <a:ea typeface="Verdana" panose="020B0604030504040204" pitchFamily="34" charset="0"/>
              <a:cs typeface="Verdana" panose="020B0604030504040204" pitchFamily="34" charset="0"/>
            </a:endParaRPr>
          </a:p>
        </p:txBody>
      </p:sp>
      <p:sp>
        <p:nvSpPr>
          <p:cNvPr id="9" name="Rounded Rectangle 8"/>
          <p:cNvSpPr/>
          <p:nvPr/>
        </p:nvSpPr>
        <p:spPr>
          <a:xfrm>
            <a:off x="342914" y="4800600"/>
            <a:ext cx="285751" cy="171450"/>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68564" tIns="34289" rIns="68564" bIns="34289" rtlCol="0" anchor="ctr"/>
          <a:lstStyle/>
          <a:p>
            <a:pPr algn="ctr" defTabSz="685613" fontAlgn="auto">
              <a:spcBef>
                <a:spcPts val="0"/>
              </a:spcBef>
              <a:spcAft>
                <a:spcPts val="0"/>
              </a:spcAft>
              <a:defRPr/>
            </a:pPr>
            <a:endParaRPr lang="en-GB" sz="1400" b="0">
              <a:solidFill>
                <a:srgbClr val="FFFFFF"/>
              </a:solidFill>
            </a:endParaRPr>
          </a:p>
        </p:txBody>
      </p:sp>
      <p:pic>
        <p:nvPicPr>
          <p:cNvPr id="10" name="Picture 9"/>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a:stretch/>
        </p:blipFill>
        <p:spPr bwMode="auto">
          <a:xfrm>
            <a:off x="4499992" y="584895"/>
            <a:ext cx="3254989" cy="372844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234794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ounded Rectangle 12"/>
          <p:cNvSpPr/>
          <p:nvPr/>
        </p:nvSpPr>
        <p:spPr>
          <a:xfrm>
            <a:off x="3314700" y="4789992"/>
            <a:ext cx="285750" cy="171450"/>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defTabSz="685800" fontAlgn="auto">
              <a:spcBef>
                <a:spcPts val="0"/>
              </a:spcBef>
              <a:spcAft>
                <a:spcPts val="0"/>
              </a:spcAft>
              <a:defRPr/>
            </a:pPr>
            <a:endParaRPr lang="en-GB" sz="1400" b="0">
              <a:solidFill>
                <a:srgbClr val="FFFFFF"/>
              </a:solidFill>
              <a:latin typeface="Arial"/>
            </a:endParaRPr>
          </a:p>
        </p:txBody>
      </p:sp>
      <p:sp>
        <p:nvSpPr>
          <p:cNvPr id="4" name="Text Placeholder 3"/>
          <p:cNvSpPr>
            <a:spLocks noGrp="1"/>
          </p:cNvSpPr>
          <p:nvPr>
            <p:ph type="body" sz="quarter" idx="15"/>
          </p:nvPr>
        </p:nvSpPr>
        <p:spPr>
          <a:xfrm>
            <a:off x="457200" y="419100"/>
            <a:ext cx="2667659" cy="1495426"/>
          </a:xfrm>
        </p:spPr>
        <p:txBody>
          <a:bodyPr/>
          <a:lstStyle/>
          <a:p>
            <a:r>
              <a:rPr lang="es-ES_tradnl" sz="2400" dirty="0" smtClean="0">
                <a:latin typeface="Verdana" panose="020B0604030504040204" pitchFamily="34" charset="0"/>
                <a:ea typeface="Verdana" panose="020B0604030504040204" pitchFamily="34" charset="0"/>
                <a:cs typeface="Verdana" panose="020B0604030504040204" pitchFamily="34" charset="0"/>
              </a:rPr>
              <a:t>SELFIE</a:t>
            </a:r>
            <a:endParaRPr lang="es-ES_tradnl" sz="2400" dirty="0">
              <a:latin typeface="Verdana" panose="020B0604030504040204" pitchFamily="34" charset="0"/>
              <a:ea typeface="Verdana" panose="020B0604030504040204" pitchFamily="34" charset="0"/>
              <a:cs typeface="Verdana" panose="020B0604030504040204" pitchFamily="34" charset="0"/>
            </a:endParaRPr>
          </a:p>
        </p:txBody>
      </p:sp>
      <p:sp>
        <p:nvSpPr>
          <p:cNvPr id="5" name="TextBox 4">
            <a:extLst>
              <a:ext uri="{FF2B5EF4-FFF2-40B4-BE49-F238E27FC236}">
                <a16:creationId xmlns:a16="http://schemas.microsoft.com/office/drawing/2014/main" id="{DB592490-8DE4-4A8C-AB7A-AA910854DF84}"/>
              </a:ext>
            </a:extLst>
          </p:cNvPr>
          <p:cNvSpPr txBox="1"/>
          <p:nvPr/>
        </p:nvSpPr>
        <p:spPr>
          <a:xfrm>
            <a:off x="3347873" y="289916"/>
            <a:ext cx="5760637" cy="4501230"/>
          </a:xfrm>
          <a:prstGeom prst="rect">
            <a:avLst/>
          </a:prstGeom>
          <a:noFill/>
        </p:spPr>
        <p:txBody>
          <a:bodyPr wrap="square" lIns="68562" tIns="34289" rIns="68562" bIns="34289" rtlCol="0">
            <a:spAutoFit/>
          </a:bodyPr>
          <a:lstStyle/>
          <a:p>
            <a:pPr marL="285750" indent="-285750" defTabSz="685579" fontAlgn="auto">
              <a:lnSpc>
                <a:spcPct val="150000"/>
              </a:lnSpc>
              <a:spcBef>
                <a:spcPts val="0"/>
              </a:spcBef>
              <a:spcAft>
                <a:spcPts val="0"/>
              </a:spcAft>
              <a:buFont typeface="Wingdings" panose="05000000000000000000" pitchFamily="2" charset="2"/>
              <a:buChar char="Ø"/>
              <a:defRPr/>
            </a:pPr>
            <a:r>
              <a:rPr lang="en-US" sz="1600" b="0" dirty="0" smtClean="0">
                <a:solidFill>
                  <a:srgbClr val="0F5494"/>
                </a:solidFill>
              </a:rPr>
              <a:t>SELFIE allows a VET school to </a:t>
            </a:r>
            <a:r>
              <a:rPr lang="en-US" sz="1600" dirty="0" smtClean="0">
                <a:solidFill>
                  <a:srgbClr val="0F5494"/>
                </a:solidFill>
              </a:rPr>
              <a:t>know where it stands </a:t>
            </a:r>
            <a:r>
              <a:rPr lang="en-US" sz="1600" b="0" dirty="0" smtClean="0">
                <a:solidFill>
                  <a:srgbClr val="0F5494"/>
                </a:solidFill>
              </a:rPr>
              <a:t>in digital education and take action</a:t>
            </a:r>
          </a:p>
          <a:p>
            <a:pPr marL="742856" lvl="1" indent="-285750" defTabSz="685579" fontAlgn="auto">
              <a:lnSpc>
                <a:spcPct val="150000"/>
              </a:lnSpc>
              <a:spcBef>
                <a:spcPts val="0"/>
              </a:spcBef>
              <a:spcAft>
                <a:spcPts val="0"/>
              </a:spcAft>
              <a:buFont typeface="Wingdings" panose="05000000000000000000" pitchFamily="2" charset="2"/>
              <a:buChar char="Ø"/>
              <a:defRPr/>
            </a:pPr>
            <a:r>
              <a:rPr lang="en-US" sz="1600" b="0" dirty="0" smtClean="0">
                <a:solidFill>
                  <a:srgbClr val="0F5494"/>
                </a:solidFill>
              </a:rPr>
              <a:t>Supports innovation and </a:t>
            </a:r>
            <a:r>
              <a:rPr lang="en-US" sz="1600" b="0" dirty="0" err="1" smtClean="0">
                <a:solidFill>
                  <a:srgbClr val="0F5494"/>
                </a:solidFill>
              </a:rPr>
              <a:t>modernisation</a:t>
            </a:r>
            <a:r>
              <a:rPr lang="en-US" sz="1600" b="0" dirty="0" smtClean="0">
                <a:solidFill>
                  <a:srgbClr val="0F5494"/>
                </a:solidFill>
              </a:rPr>
              <a:t> </a:t>
            </a:r>
            <a:r>
              <a:rPr lang="en-US" sz="1600" b="0" dirty="0">
                <a:solidFill>
                  <a:srgbClr val="0F5494"/>
                </a:solidFill>
              </a:rPr>
              <a:t>of the </a:t>
            </a:r>
            <a:r>
              <a:rPr lang="en-US" sz="1600" b="0" dirty="0" smtClean="0">
                <a:solidFill>
                  <a:srgbClr val="0F5494"/>
                </a:solidFill>
              </a:rPr>
              <a:t>VET </a:t>
            </a:r>
            <a:r>
              <a:rPr lang="en-US" sz="1600" b="0" smtClean="0">
                <a:solidFill>
                  <a:srgbClr val="0F5494"/>
                </a:solidFill>
              </a:rPr>
              <a:t>system </a:t>
            </a:r>
            <a:endParaRPr lang="en-US" sz="1600" b="0" dirty="0" smtClean="0">
              <a:solidFill>
                <a:srgbClr val="0F5494"/>
              </a:solidFill>
            </a:endParaRPr>
          </a:p>
          <a:p>
            <a:pPr marL="285750" indent="-285750" defTabSz="685579" fontAlgn="auto">
              <a:lnSpc>
                <a:spcPct val="150000"/>
              </a:lnSpc>
              <a:spcBef>
                <a:spcPts val="0"/>
              </a:spcBef>
              <a:spcAft>
                <a:spcPts val="0"/>
              </a:spcAft>
              <a:buFont typeface="Wingdings" panose="05000000000000000000" pitchFamily="2" charset="2"/>
              <a:buChar char="Ø"/>
              <a:defRPr/>
            </a:pPr>
            <a:endParaRPr lang="en-US" sz="1600" b="0" dirty="0" smtClean="0">
              <a:solidFill>
                <a:srgbClr val="0F5494"/>
              </a:solidFill>
            </a:endParaRPr>
          </a:p>
          <a:p>
            <a:pPr marL="285750" indent="-285750" defTabSz="685579" fontAlgn="auto">
              <a:lnSpc>
                <a:spcPct val="150000"/>
              </a:lnSpc>
              <a:spcBef>
                <a:spcPts val="0"/>
              </a:spcBef>
              <a:spcAft>
                <a:spcPts val="0"/>
              </a:spcAft>
              <a:buFont typeface="Wingdings" panose="05000000000000000000" pitchFamily="2" charset="2"/>
              <a:buChar char="Ø"/>
              <a:defRPr/>
            </a:pPr>
            <a:r>
              <a:rPr lang="en-US" sz="1600" b="0" dirty="0" smtClean="0">
                <a:solidFill>
                  <a:srgbClr val="0F5494"/>
                </a:solidFill>
              </a:rPr>
              <a:t>Involvement of learners</a:t>
            </a:r>
          </a:p>
          <a:p>
            <a:pPr marL="742856" lvl="1" indent="-285750" defTabSz="685579" fontAlgn="auto">
              <a:lnSpc>
                <a:spcPct val="150000"/>
              </a:lnSpc>
              <a:spcBef>
                <a:spcPts val="0"/>
              </a:spcBef>
              <a:spcAft>
                <a:spcPts val="0"/>
              </a:spcAft>
              <a:buFont typeface="Wingdings" panose="05000000000000000000" pitchFamily="2" charset="2"/>
              <a:buChar char="Ø"/>
              <a:defRPr/>
            </a:pPr>
            <a:r>
              <a:rPr lang="en-US" sz="1600" dirty="0" smtClean="0">
                <a:solidFill>
                  <a:srgbClr val="0F5494"/>
                </a:solidFill>
              </a:rPr>
              <a:t>Bottom-up </a:t>
            </a:r>
            <a:r>
              <a:rPr lang="en-US" sz="1600" b="0" dirty="0" smtClean="0">
                <a:solidFill>
                  <a:srgbClr val="0F5494"/>
                </a:solidFill>
              </a:rPr>
              <a:t>approach </a:t>
            </a:r>
          </a:p>
          <a:p>
            <a:pPr marL="285750" indent="-285750" defTabSz="685579" fontAlgn="auto">
              <a:lnSpc>
                <a:spcPct val="150000"/>
              </a:lnSpc>
              <a:spcBef>
                <a:spcPts val="0"/>
              </a:spcBef>
              <a:spcAft>
                <a:spcPts val="0"/>
              </a:spcAft>
              <a:buFont typeface="Wingdings" panose="05000000000000000000" pitchFamily="2" charset="2"/>
              <a:buChar char="Ø"/>
              <a:defRPr/>
            </a:pPr>
            <a:endParaRPr lang="en-US" sz="1600" b="0" dirty="0">
              <a:solidFill>
                <a:srgbClr val="0F5494"/>
              </a:solidFill>
            </a:endParaRPr>
          </a:p>
          <a:p>
            <a:pPr marL="285750" indent="-285750" defTabSz="685579" fontAlgn="auto">
              <a:lnSpc>
                <a:spcPct val="150000"/>
              </a:lnSpc>
              <a:spcBef>
                <a:spcPts val="0"/>
              </a:spcBef>
              <a:spcAft>
                <a:spcPts val="0"/>
              </a:spcAft>
              <a:buFont typeface="Wingdings" panose="05000000000000000000" pitchFamily="2" charset="2"/>
              <a:buChar char="Ø"/>
              <a:defRPr/>
            </a:pPr>
            <a:r>
              <a:rPr lang="en-US" sz="1600" b="0" dirty="0" smtClean="0">
                <a:solidFill>
                  <a:srgbClr val="0F5494"/>
                </a:solidFill>
              </a:rPr>
              <a:t>In the future: collection of </a:t>
            </a:r>
            <a:r>
              <a:rPr lang="en-US" sz="1600" dirty="0" smtClean="0">
                <a:solidFill>
                  <a:srgbClr val="0F5494"/>
                </a:solidFill>
              </a:rPr>
              <a:t>good </a:t>
            </a:r>
            <a:r>
              <a:rPr lang="en-US" sz="1600" dirty="0">
                <a:solidFill>
                  <a:srgbClr val="0F5494"/>
                </a:solidFill>
              </a:rPr>
              <a:t>practices</a:t>
            </a:r>
            <a:r>
              <a:rPr lang="en-US" sz="1600" b="0" dirty="0">
                <a:solidFill>
                  <a:srgbClr val="0F5494"/>
                </a:solidFill>
              </a:rPr>
              <a:t> in using SELFIE and digital </a:t>
            </a:r>
            <a:r>
              <a:rPr lang="en-US" sz="1600" b="0" dirty="0" smtClean="0">
                <a:solidFill>
                  <a:srgbClr val="0F5494"/>
                </a:solidFill>
              </a:rPr>
              <a:t>education</a:t>
            </a:r>
          </a:p>
          <a:p>
            <a:pPr marL="742856" lvl="1" indent="-285750" defTabSz="685579" fontAlgn="auto">
              <a:lnSpc>
                <a:spcPct val="150000"/>
              </a:lnSpc>
              <a:spcBef>
                <a:spcPts val="0"/>
              </a:spcBef>
              <a:spcAft>
                <a:spcPts val="0"/>
              </a:spcAft>
              <a:buFont typeface="Wingdings" panose="05000000000000000000" pitchFamily="2" charset="2"/>
              <a:buChar char="Ø"/>
              <a:defRPr/>
            </a:pPr>
            <a:r>
              <a:rPr lang="en-US" sz="1600" b="0" dirty="0" smtClean="0">
                <a:solidFill>
                  <a:srgbClr val="0F5494"/>
                </a:solidFill>
              </a:rPr>
              <a:t>Learn </a:t>
            </a:r>
            <a:r>
              <a:rPr lang="en-US" sz="1600" b="0" dirty="0">
                <a:solidFill>
                  <a:srgbClr val="0F5494"/>
                </a:solidFill>
              </a:rPr>
              <a:t>from examples from another country or </a:t>
            </a:r>
            <a:r>
              <a:rPr lang="en-US" sz="1600" b="0" dirty="0" smtClean="0">
                <a:solidFill>
                  <a:srgbClr val="0F5494"/>
                </a:solidFill>
              </a:rPr>
              <a:t>region</a:t>
            </a:r>
            <a:endParaRPr lang="de-AT" sz="1600" b="0" kern="0" spc="-64" dirty="0" smtClean="0">
              <a:solidFill>
                <a:srgbClr val="0F5494"/>
              </a:solidFill>
              <a:ea typeface="Verdana" panose="020B0604030504040204" pitchFamily="34" charset="0"/>
              <a:cs typeface="Verdana" panose="020B0604030504040204" pitchFamily="34" charset="0"/>
              <a:sym typeface="Arial"/>
            </a:endParaRPr>
          </a:p>
        </p:txBody>
      </p:sp>
    </p:spTree>
    <p:extLst>
      <p:ext uri="{BB962C8B-B14F-4D97-AF65-F5344CB8AC3E}">
        <p14:creationId xmlns:p14="http://schemas.microsoft.com/office/powerpoint/2010/main" val="130978214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453"/>
        <p:cNvGrpSpPr/>
        <p:nvPr/>
      </p:nvGrpSpPr>
      <p:grpSpPr>
        <a:xfrm>
          <a:off x="0" y="0"/>
          <a:ext cx="0" cy="0"/>
          <a:chOff x="0" y="0"/>
          <a:chExt cx="0" cy="0"/>
        </a:xfrm>
      </p:grpSpPr>
      <p:sp>
        <p:nvSpPr>
          <p:cNvPr id="455" name="Google Shape;455;p72"/>
          <p:cNvSpPr txBox="1">
            <a:spLocks noGrp="1"/>
          </p:cNvSpPr>
          <p:nvPr>
            <p:ph type="body" idx="1"/>
          </p:nvPr>
        </p:nvSpPr>
        <p:spPr>
          <a:xfrm>
            <a:off x="173300" y="400808"/>
            <a:ext cx="2670507" cy="1495350"/>
          </a:xfrm>
          <a:prstGeom prst="rect">
            <a:avLst/>
          </a:prstGeom>
          <a:noFill/>
          <a:ln>
            <a:noFill/>
          </a:ln>
        </p:spPr>
        <p:txBody>
          <a:bodyPr spcFirstLastPara="1" wrap="square" lIns="51413" tIns="25706" rIns="51413" bIns="25706" anchor="t" anchorCtr="0">
            <a:noAutofit/>
          </a:bodyPr>
          <a:lstStyle/>
          <a:p>
            <a:pPr marL="0" indent="0">
              <a:spcBef>
                <a:spcPts val="0"/>
              </a:spcBef>
            </a:pPr>
            <a:r>
              <a:rPr lang="en-GB" sz="2400" dirty="0">
                <a:latin typeface="Verdana"/>
                <a:ea typeface="Verdana"/>
                <a:cs typeface="Verdana"/>
                <a:sym typeface="Verdana"/>
              </a:rPr>
              <a:t>SELFIE </a:t>
            </a:r>
            <a:r>
              <a:rPr lang="en-GB" sz="2400" dirty="0" smtClean="0">
                <a:latin typeface="Verdana"/>
                <a:ea typeface="Verdana"/>
                <a:cs typeface="Verdana"/>
                <a:sym typeface="Verdana"/>
              </a:rPr>
              <a:t>participation</a:t>
            </a:r>
          </a:p>
          <a:p>
            <a:pPr marL="0" indent="0">
              <a:spcBef>
                <a:spcPts val="0"/>
              </a:spcBef>
            </a:pPr>
            <a:endParaRPr lang="en-GB" sz="2400" dirty="0" smtClean="0">
              <a:latin typeface="Verdana"/>
              <a:ea typeface="Verdana"/>
              <a:cs typeface="Verdana"/>
              <a:sym typeface="Verdana"/>
            </a:endParaRPr>
          </a:p>
          <a:p>
            <a:pPr marL="0" indent="0">
              <a:spcBef>
                <a:spcPts val="0"/>
              </a:spcBef>
            </a:pPr>
            <a:r>
              <a:rPr lang="de-AT" sz="2400" dirty="0" smtClean="0">
                <a:latin typeface="Verdana"/>
                <a:ea typeface="Verdana"/>
                <a:sym typeface="Verdana"/>
              </a:rPr>
              <a:t>- all </a:t>
            </a:r>
            <a:r>
              <a:rPr lang="de-AT" sz="2400" dirty="0" err="1">
                <a:latin typeface="Verdana"/>
                <a:ea typeface="Verdana"/>
                <a:sym typeface="Verdana"/>
              </a:rPr>
              <a:t>education</a:t>
            </a:r>
            <a:r>
              <a:rPr lang="de-AT" sz="2400" dirty="0">
                <a:latin typeface="Verdana"/>
                <a:ea typeface="Verdana"/>
                <a:sym typeface="Verdana"/>
              </a:rPr>
              <a:t> </a:t>
            </a:r>
            <a:r>
              <a:rPr lang="de-AT" sz="2400" dirty="0" err="1">
                <a:latin typeface="Verdana"/>
                <a:ea typeface="Verdana"/>
                <a:sym typeface="Verdana"/>
              </a:rPr>
              <a:t>levels</a:t>
            </a:r>
            <a:endParaRPr lang="de-AT" sz="2400" dirty="0"/>
          </a:p>
          <a:p>
            <a:pPr marL="0" indent="0">
              <a:spcBef>
                <a:spcPts val="0"/>
              </a:spcBef>
            </a:pPr>
            <a:endParaRPr lang="de-AT" sz="2400" dirty="0">
              <a:latin typeface="Verdana"/>
              <a:ea typeface="Verdana"/>
              <a:sym typeface="Verdana"/>
            </a:endParaRPr>
          </a:p>
          <a:p>
            <a:pPr marL="0" indent="0">
              <a:spcBef>
                <a:spcPts val="0"/>
              </a:spcBef>
            </a:pPr>
            <a:r>
              <a:rPr lang="de-AT" sz="2400" dirty="0" smtClean="0">
                <a:latin typeface="Verdana"/>
                <a:ea typeface="Verdana"/>
                <a:sym typeface="Verdana"/>
              </a:rPr>
              <a:t>(</a:t>
            </a:r>
            <a:r>
              <a:rPr lang="de-AT" sz="2400" dirty="0" err="1" smtClean="0">
                <a:latin typeface="Verdana"/>
                <a:ea typeface="Verdana"/>
                <a:sym typeface="Verdana"/>
              </a:rPr>
              <a:t>Oct</a:t>
            </a:r>
            <a:r>
              <a:rPr lang="de-AT" sz="2400" dirty="0" smtClean="0">
                <a:latin typeface="Verdana"/>
                <a:ea typeface="Verdana"/>
                <a:sym typeface="Verdana"/>
              </a:rPr>
              <a:t>. 2018 </a:t>
            </a:r>
            <a:r>
              <a:rPr lang="de-IT" sz="2400" dirty="0" smtClean="0">
                <a:latin typeface="Verdana"/>
                <a:ea typeface="Verdana"/>
                <a:sym typeface="Verdana"/>
              </a:rPr>
              <a:t>–</a:t>
            </a:r>
            <a:r>
              <a:rPr lang="de-AT" sz="2400" dirty="0" smtClean="0">
                <a:latin typeface="Verdana"/>
                <a:ea typeface="Verdana"/>
                <a:sym typeface="Verdana"/>
              </a:rPr>
              <a:t> Jan. 2020)</a:t>
            </a:r>
          </a:p>
          <a:p>
            <a:pPr marL="0" indent="0">
              <a:spcBef>
                <a:spcPts val="0"/>
              </a:spcBef>
            </a:pPr>
            <a:endParaRPr lang="de-AT" sz="2400" dirty="0">
              <a:latin typeface="Verdana"/>
              <a:ea typeface="Verdana"/>
              <a:sym typeface="Verdana"/>
            </a:endParaRPr>
          </a:p>
        </p:txBody>
      </p:sp>
      <p:pic>
        <p:nvPicPr>
          <p:cNvPr id="2" name="Picture 1"/>
          <p:cNvPicPr>
            <a:picLocks noChangeAspect="1"/>
          </p:cNvPicPr>
          <p:nvPr/>
        </p:nvPicPr>
        <p:blipFill rotWithShape="1">
          <a:blip r:embed="rId3"/>
          <a:srcRect b="38537"/>
          <a:stretch/>
        </p:blipFill>
        <p:spPr>
          <a:xfrm>
            <a:off x="3309596" y="1303037"/>
            <a:ext cx="5425953" cy="2529074"/>
          </a:xfrm>
          <a:prstGeom prst="rect">
            <a:avLst/>
          </a:prstGeom>
        </p:spPr>
      </p:pic>
      <p:sp>
        <p:nvSpPr>
          <p:cNvPr id="4" name="Rectangle 3"/>
          <p:cNvSpPr/>
          <p:nvPr/>
        </p:nvSpPr>
        <p:spPr>
          <a:xfrm>
            <a:off x="6522721" y="2563772"/>
            <a:ext cx="2281604" cy="151007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5700"/>
          </a:p>
        </p:txBody>
      </p:sp>
    </p:spTree>
    <p:extLst>
      <p:ext uri="{BB962C8B-B14F-4D97-AF65-F5344CB8AC3E}">
        <p14:creationId xmlns:p14="http://schemas.microsoft.com/office/powerpoint/2010/main" val="382717542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328"/>
        <p:cNvGrpSpPr/>
        <p:nvPr/>
      </p:nvGrpSpPr>
      <p:grpSpPr>
        <a:xfrm>
          <a:off x="0" y="0"/>
          <a:ext cx="0" cy="0"/>
          <a:chOff x="0" y="0"/>
          <a:chExt cx="0" cy="0"/>
        </a:xfrm>
      </p:grpSpPr>
      <p:sp>
        <p:nvSpPr>
          <p:cNvPr id="4" name="object 16">
            <a:extLst>
              <a:ext uri="{FF2B5EF4-FFF2-40B4-BE49-F238E27FC236}">
                <a16:creationId xmlns:a16="http://schemas.microsoft.com/office/drawing/2014/main" id="{68450C12-C674-47FB-BC9C-E906E5155E70}"/>
              </a:ext>
            </a:extLst>
          </p:cNvPr>
          <p:cNvSpPr/>
          <p:nvPr/>
        </p:nvSpPr>
        <p:spPr>
          <a:xfrm>
            <a:off x="-3725" y="0"/>
            <a:ext cx="3145155" cy="4478020"/>
          </a:xfrm>
          <a:custGeom>
            <a:avLst/>
            <a:gdLst/>
            <a:ahLst/>
            <a:cxnLst/>
            <a:rect l="l" t="t" r="r" b="b"/>
            <a:pathLst>
              <a:path w="3145155" h="4478020">
                <a:moveTo>
                  <a:pt x="3144583" y="4477969"/>
                </a:moveTo>
                <a:lnTo>
                  <a:pt x="0" y="4477969"/>
                </a:lnTo>
                <a:lnTo>
                  <a:pt x="0" y="0"/>
                </a:lnTo>
                <a:lnTo>
                  <a:pt x="3144583" y="0"/>
                </a:lnTo>
                <a:lnTo>
                  <a:pt x="3144583" y="4477969"/>
                </a:lnTo>
                <a:close/>
              </a:path>
            </a:pathLst>
          </a:custGeom>
          <a:solidFill>
            <a:srgbClr val="005CAB"/>
          </a:solidFill>
        </p:spPr>
        <p:txBody>
          <a:bodyPr wrap="square" lIns="0" tIns="0" rIns="0" bIns="0" rtlCol="0"/>
          <a:lstStyle/>
          <a:p>
            <a:pPr defTabSz="685545">
              <a:defRPr/>
            </a:pPr>
            <a:endParaRPr sz="5700">
              <a:solidFill>
                <a:prstClr val="black"/>
              </a:solidFill>
            </a:endParaRPr>
          </a:p>
        </p:txBody>
      </p:sp>
      <p:sp>
        <p:nvSpPr>
          <p:cNvPr id="329" name="Google Shape;329;p53"/>
          <p:cNvSpPr txBox="1">
            <a:spLocks noGrp="1"/>
          </p:cNvSpPr>
          <p:nvPr>
            <p:ph type="body" idx="1"/>
          </p:nvPr>
        </p:nvSpPr>
        <p:spPr>
          <a:xfrm>
            <a:off x="251520" y="419100"/>
            <a:ext cx="2873280" cy="1495350"/>
          </a:xfrm>
          <a:prstGeom prst="rect">
            <a:avLst/>
          </a:prstGeom>
          <a:noFill/>
          <a:ln>
            <a:noFill/>
          </a:ln>
        </p:spPr>
        <p:txBody>
          <a:bodyPr spcFirstLastPara="1" wrap="square" lIns="51420" tIns="25706" rIns="51420" bIns="25706" anchor="t" anchorCtr="0">
            <a:noAutofit/>
          </a:bodyPr>
          <a:lstStyle/>
          <a:p>
            <a:pPr marL="0" indent="0"/>
            <a:r>
              <a:rPr lang="en-GB" sz="2400" dirty="0"/>
              <a:t>SELFIE participation</a:t>
            </a:r>
          </a:p>
          <a:p>
            <a:pPr marL="0" indent="0"/>
            <a:endParaRPr lang="en-GB" sz="2400" dirty="0"/>
          </a:p>
          <a:p>
            <a:pPr marL="0" indent="0"/>
            <a:r>
              <a:rPr lang="de-AT" sz="2400" dirty="0"/>
              <a:t>- </a:t>
            </a:r>
            <a:r>
              <a:rPr lang="de-AT" sz="2400" dirty="0" err="1" smtClean="0"/>
              <a:t>upper-secondary</a:t>
            </a:r>
            <a:r>
              <a:rPr lang="de-AT" sz="2400" dirty="0" smtClean="0"/>
              <a:t> VET</a:t>
            </a:r>
            <a:endParaRPr lang="de-AT" sz="2400" dirty="0"/>
          </a:p>
          <a:p>
            <a:pPr marL="0" indent="0"/>
            <a:endParaRPr lang="de-AT" sz="2400" dirty="0"/>
          </a:p>
          <a:p>
            <a:pPr marL="0" indent="0"/>
            <a:r>
              <a:rPr lang="de-AT" sz="2400" dirty="0"/>
              <a:t>(</a:t>
            </a:r>
            <a:r>
              <a:rPr lang="de-AT" sz="2400" dirty="0" err="1"/>
              <a:t>Oct</a:t>
            </a:r>
            <a:r>
              <a:rPr lang="de-AT" sz="2400" dirty="0"/>
              <a:t>. 2018 </a:t>
            </a:r>
            <a:r>
              <a:rPr lang="de-IT" sz="2400" dirty="0"/>
              <a:t>–</a:t>
            </a:r>
            <a:r>
              <a:rPr lang="de-AT" sz="2400" dirty="0"/>
              <a:t> </a:t>
            </a:r>
            <a:endParaRPr lang="de-AT" sz="2400" dirty="0" smtClean="0"/>
          </a:p>
          <a:p>
            <a:pPr marL="0" indent="0"/>
            <a:r>
              <a:rPr lang="de-AT" sz="2400" dirty="0" smtClean="0"/>
              <a:t>Jan</a:t>
            </a:r>
            <a:r>
              <a:rPr lang="de-AT" sz="2400" dirty="0"/>
              <a:t>. 2020)</a:t>
            </a:r>
          </a:p>
        </p:txBody>
      </p:sp>
      <p:pic>
        <p:nvPicPr>
          <p:cNvPr id="6" name="Picture 5"/>
          <p:cNvPicPr>
            <a:picLocks noChangeAspect="1"/>
          </p:cNvPicPr>
          <p:nvPr/>
        </p:nvPicPr>
        <p:blipFill rotWithShape="1">
          <a:blip r:embed="rId3"/>
          <a:srcRect b="43811"/>
          <a:stretch/>
        </p:blipFill>
        <p:spPr>
          <a:xfrm>
            <a:off x="3396675" y="1275606"/>
            <a:ext cx="5072063" cy="2520280"/>
          </a:xfrm>
          <a:prstGeom prst="rect">
            <a:avLst/>
          </a:prstGeom>
        </p:spPr>
      </p:pic>
      <p:sp>
        <p:nvSpPr>
          <p:cNvPr id="19" name="Rectangle 18"/>
          <p:cNvSpPr/>
          <p:nvPr/>
        </p:nvSpPr>
        <p:spPr>
          <a:xfrm>
            <a:off x="6984000" y="2239010"/>
            <a:ext cx="1484738" cy="1033713"/>
          </a:xfrm>
          <a:prstGeom prst="rect">
            <a:avLst/>
          </a:prstGeom>
          <a:ln>
            <a:solidFill>
              <a:schemeClr val="bg1"/>
            </a:solidFill>
          </a:ln>
        </p:spPr>
        <p:style>
          <a:lnRef idx="2">
            <a:schemeClr val="accent3"/>
          </a:lnRef>
          <a:fillRef idx="1">
            <a:schemeClr val="lt1"/>
          </a:fillRef>
          <a:effectRef idx="0">
            <a:schemeClr val="accent3"/>
          </a:effectRef>
          <a:fontRef idx="minor">
            <a:schemeClr val="dk1"/>
          </a:fontRef>
        </p:style>
        <p:txBody>
          <a:bodyPr rtlCol="0" anchor="ctr"/>
          <a:lstStyle/>
          <a:p>
            <a:pPr algn="ctr" defTabSz="342900" fontAlgn="auto">
              <a:spcBef>
                <a:spcPts val="0"/>
              </a:spcBef>
              <a:spcAft>
                <a:spcPts val="0"/>
              </a:spcAft>
            </a:pPr>
            <a:endParaRPr lang="en-GB" sz="1350" b="0"/>
          </a:p>
        </p:txBody>
      </p:sp>
    </p:spTree>
    <p:extLst>
      <p:ext uri="{BB962C8B-B14F-4D97-AF65-F5344CB8AC3E}">
        <p14:creationId xmlns:p14="http://schemas.microsoft.com/office/powerpoint/2010/main" val="372767706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ounded Rectangle 12"/>
          <p:cNvSpPr/>
          <p:nvPr/>
        </p:nvSpPr>
        <p:spPr>
          <a:xfrm>
            <a:off x="3314700" y="4789992"/>
            <a:ext cx="285750" cy="171450"/>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defTabSz="685800" fontAlgn="auto">
              <a:spcBef>
                <a:spcPts val="0"/>
              </a:spcBef>
              <a:spcAft>
                <a:spcPts val="0"/>
              </a:spcAft>
              <a:defRPr/>
            </a:pPr>
            <a:endParaRPr lang="en-GB" sz="1400" b="0">
              <a:solidFill>
                <a:srgbClr val="FFFFFF"/>
              </a:solidFill>
              <a:latin typeface="Arial"/>
            </a:endParaRPr>
          </a:p>
        </p:txBody>
      </p:sp>
      <p:sp>
        <p:nvSpPr>
          <p:cNvPr id="4" name="Text Placeholder 3"/>
          <p:cNvSpPr>
            <a:spLocks noGrp="1"/>
          </p:cNvSpPr>
          <p:nvPr>
            <p:ph type="body" sz="quarter" idx="15"/>
          </p:nvPr>
        </p:nvSpPr>
        <p:spPr>
          <a:xfrm>
            <a:off x="457200" y="419100"/>
            <a:ext cx="2667659" cy="1495426"/>
          </a:xfrm>
        </p:spPr>
        <p:txBody>
          <a:bodyPr/>
          <a:lstStyle/>
          <a:p>
            <a:r>
              <a:rPr lang="es-ES_tradnl" sz="2400" dirty="0" smtClean="0">
                <a:latin typeface="Verdana" panose="020B0604030504040204" pitchFamily="34" charset="0"/>
                <a:ea typeface="Verdana" panose="020B0604030504040204" pitchFamily="34" charset="0"/>
                <a:cs typeface="Verdana" panose="020B0604030504040204" pitchFamily="34" charset="0"/>
              </a:rPr>
              <a:t>SELFIE </a:t>
            </a:r>
            <a:r>
              <a:rPr lang="es-ES_tradnl" sz="2400" dirty="0" err="1" smtClean="0">
                <a:latin typeface="Verdana" panose="020B0604030504040204" pitchFamily="34" charset="0"/>
                <a:ea typeface="Verdana" panose="020B0604030504040204" pitchFamily="34" charset="0"/>
                <a:cs typeface="Verdana" panose="020B0604030504040204" pitchFamily="34" charset="0"/>
              </a:rPr>
              <a:t>for</a:t>
            </a:r>
            <a:r>
              <a:rPr lang="es-ES_tradnl" sz="2400" dirty="0" smtClean="0">
                <a:latin typeface="Verdana" panose="020B0604030504040204" pitchFamily="34" charset="0"/>
                <a:ea typeface="Verdana" panose="020B0604030504040204" pitchFamily="34" charset="0"/>
                <a:cs typeface="Verdana" panose="020B0604030504040204" pitchFamily="34" charset="0"/>
              </a:rPr>
              <a:t> </a:t>
            </a:r>
            <a:r>
              <a:rPr lang="es-ES_tradnl" sz="2400" dirty="0" err="1">
                <a:latin typeface="Verdana" panose="020B0604030504040204" pitchFamily="34" charset="0"/>
                <a:ea typeface="Verdana" panose="020B0604030504040204" pitchFamily="34" charset="0"/>
                <a:cs typeface="Verdana" panose="020B0604030504040204" pitchFamily="34" charset="0"/>
              </a:rPr>
              <a:t>w</a:t>
            </a:r>
            <a:r>
              <a:rPr lang="es-ES_tradnl" sz="2400" dirty="0" err="1" smtClean="0">
                <a:latin typeface="Verdana" panose="020B0604030504040204" pitchFamily="34" charset="0"/>
                <a:ea typeface="Verdana" panose="020B0604030504040204" pitchFamily="34" charset="0"/>
                <a:cs typeface="Verdana" panose="020B0604030504040204" pitchFamily="34" charset="0"/>
              </a:rPr>
              <a:t>ork-based</a:t>
            </a:r>
            <a:r>
              <a:rPr lang="es-ES_tradnl" sz="2400" dirty="0" smtClean="0">
                <a:latin typeface="Verdana" panose="020B0604030504040204" pitchFamily="34" charset="0"/>
                <a:ea typeface="Verdana" panose="020B0604030504040204" pitchFamily="34" charset="0"/>
                <a:cs typeface="Verdana" panose="020B0604030504040204" pitchFamily="34" charset="0"/>
              </a:rPr>
              <a:t> </a:t>
            </a:r>
            <a:r>
              <a:rPr lang="es-ES_tradnl" sz="2400" dirty="0" err="1" smtClean="0">
                <a:latin typeface="Verdana" panose="020B0604030504040204" pitchFamily="34" charset="0"/>
                <a:ea typeface="Verdana" panose="020B0604030504040204" pitchFamily="34" charset="0"/>
                <a:cs typeface="Verdana" panose="020B0604030504040204" pitchFamily="34" charset="0"/>
              </a:rPr>
              <a:t>learning</a:t>
            </a:r>
            <a:endParaRPr lang="es-ES_tradnl" sz="2400" dirty="0">
              <a:latin typeface="Verdana" panose="020B0604030504040204" pitchFamily="34" charset="0"/>
              <a:ea typeface="Verdana" panose="020B0604030504040204" pitchFamily="34" charset="0"/>
              <a:cs typeface="Verdana" panose="020B0604030504040204" pitchFamily="34" charset="0"/>
            </a:endParaRPr>
          </a:p>
        </p:txBody>
      </p:sp>
      <p:sp>
        <p:nvSpPr>
          <p:cNvPr id="5" name="TextBox 4">
            <a:extLst>
              <a:ext uri="{FF2B5EF4-FFF2-40B4-BE49-F238E27FC236}">
                <a16:creationId xmlns:a16="http://schemas.microsoft.com/office/drawing/2014/main" id="{DB592490-8DE4-4A8C-AB7A-AA910854DF84}"/>
              </a:ext>
            </a:extLst>
          </p:cNvPr>
          <p:cNvSpPr txBox="1"/>
          <p:nvPr/>
        </p:nvSpPr>
        <p:spPr>
          <a:xfrm>
            <a:off x="3347873" y="289916"/>
            <a:ext cx="5760637" cy="3023903"/>
          </a:xfrm>
          <a:prstGeom prst="rect">
            <a:avLst/>
          </a:prstGeom>
          <a:noFill/>
        </p:spPr>
        <p:txBody>
          <a:bodyPr wrap="square" lIns="68562" tIns="34289" rIns="68562" bIns="34289" rtlCol="0">
            <a:spAutoFit/>
          </a:bodyPr>
          <a:lstStyle/>
          <a:p>
            <a:pPr defTabSz="685579" fontAlgn="auto">
              <a:lnSpc>
                <a:spcPct val="150000"/>
              </a:lnSpc>
              <a:spcBef>
                <a:spcPts val="0"/>
              </a:spcBef>
              <a:spcAft>
                <a:spcPts val="0"/>
              </a:spcAft>
              <a:defRPr/>
            </a:pPr>
            <a:r>
              <a:rPr lang="de-DE" sz="1600" b="0" kern="0" spc="-64" dirty="0" smtClean="0">
                <a:solidFill>
                  <a:srgbClr val="0F5494"/>
                </a:solidFill>
                <a:ea typeface="Verdana" panose="020B0604030504040204" pitchFamily="34" charset="0"/>
                <a:cs typeface="Verdana" panose="020B0604030504040204" pitchFamily="34" charset="0"/>
                <a:sym typeface="Arial"/>
              </a:rPr>
              <a:t>SELFIE </a:t>
            </a:r>
            <a:r>
              <a:rPr lang="de-DE" sz="1600" b="0" kern="0" spc="-64" dirty="0" err="1" smtClean="0">
                <a:solidFill>
                  <a:srgbClr val="0F5494"/>
                </a:solidFill>
                <a:ea typeface="Verdana" panose="020B0604030504040204" pitchFamily="34" charset="0"/>
                <a:cs typeface="Verdana" panose="020B0604030504040204" pitchFamily="34" charset="0"/>
                <a:sym typeface="Arial"/>
              </a:rPr>
              <a:t>is</a:t>
            </a:r>
            <a:r>
              <a:rPr lang="de-DE" sz="1600" b="0" kern="0" spc="-64" dirty="0" smtClean="0">
                <a:solidFill>
                  <a:srgbClr val="0F5494"/>
                </a:solidFill>
                <a:ea typeface="Verdana" panose="020B0604030504040204" pitchFamily="34" charset="0"/>
                <a:cs typeface="Verdana" panose="020B0604030504040204" pitchFamily="34" charset="0"/>
                <a:sym typeface="Arial"/>
              </a:rPr>
              <a:t> also </a:t>
            </a:r>
            <a:r>
              <a:rPr lang="de-DE" sz="1600" b="0" kern="0" spc="-64" dirty="0" err="1" smtClean="0">
                <a:solidFill>
                  <a:srgbClr val="0F5494"/>
                </a:solidFill>
                <a:ea typeface="Verdana" panose="020B0604030504040204" pitchFamily="34" charset="0"/>
                <a:cs typeface="Verdana" panose="020B0604030504040204" pitchFamily="34" charset="0"/>
                <a:sym typeface="Arial"/>
              </a:rPr>
              <a:t>being</a:t>
            </a:r>
            <a:r>
              <a:rPr lang="de-DE" sz="1600" b="0" kern="0" spc="-64" dirty="0" smtClean="0">
                <a:solidFill>
                  <a:srgbClr val="0F5494"/>
                </a:solidFill>
                <a:ea typeface="Verdana" panose="020B0604030504040204" pitchFamily="34" charset="0"/>
                <a:cs typeface="Verdana" panose="020B0604030504040204" pitchFamily="34" charset="0"/>
                <a:sym typeface="Arial"/>
              </a:rPr>
              <a:t> </a:t>
            </a:r>
            <a:r>
              <a:rPr lang="de-DE" sz="1600" b="0" kern="0" spc="-64" dirty="0" err="1" smtClean="0">
                <a:solidFill>
                  <a:srgbClr val="0F5494"/>
                </a:solidFill>
                <a:ea typeface="Verdana" panose="020B0604030504040204" pitchFamily="34" charset="0"/>
                <a:cs typeface="Verdana" panose="020B0604030504040204" pitchFamily="34" charset="0"/>
                <a:sym typeface="Arial"/>
              </a:rPr>
              <a:t>developed</a:t>
            </a:r>
            <a:r>
              <a:rPr lang="de-DE" sz="1600" b="0" kern="0" spc="-64" dirty="0" smtClean="0">
                <a:solidFill>
                  <a:srgbClr val="0F5494"/>
                </a:solidFill>
                <a:ea typeface="Verdana" panose="020B0604030504040204" pitchFamily="34" charset="0"/>
                <a:cs typeface="Verdana" panose="020B0604030504040204" pitchFamily="34" charset="0"/>
                <a:sym typeface="Arial"/>
              </a:rPr>
              <a:t> </a:t>
            </a:r>
            <a:r>
              <a:rPr lang="de-DE" sz="1600" b="0" kern="0" spc="-64" dirty="0" err="1" smtClean="0">
                <a:solidFill>
                  <a:srgbClr val="0F5494"/>
                </a:solidFill>
                <a:ea typeface="Verdana" panose="020B0604030504040204" pitchFamily="34" charset="0"/>
                <a:cs typeface="Verdana" panose="020B0604030504040204" pitchFamily="34" charset="0"/>
                <a:sym typeface="Arial"/>
              </a:rPr>
              <a:t>for</a:t>
            </a:r>
            <a:r>
              <a:rPr lang="de-DE" sz="1600" b="0" kern="0" spc="-64" dirty="0" smtClean="0">
                <a:solidFill>
                  <a:srgbClr val="0F5494"/>
                </a:solidFill>
                <a:ea typeface="Verdana" panose="020B0604030504040204" pitchFamily="34" charset="0"/>
                <a:cs typeface="Verdana" panose="020B0604030504040204" pitchFamily="34" charset="0"/>
                <a:sym typeface="Arial"/>
              </a:rPr>
              <a:t> </a:t>
            </a:r>
            <a:r>
              <a:rPr lang="de-DE" sz="1600" b="0" kern="0" spc="-64" dirty="0" err="1" smtClean="0">
                <a:solidFill>
                  <a:srgbClr val="0F5494"/>
                </a:solidFill>
                <a:ea typeface="Verdana" panose="020B0604030504040204" pitchFamily="34" charset="0"/>
                <a:cs typeface="Verdana" panose="020B0604030504040204" pitchFamily="34" charset="0"/>
                <a:sym typeface="Arial"/>
              </a:rPr>
              <a:t>work-based</a:t>
            </a:r>
            <a:r>
              <a:rPr lang="de-DE" sz="1600" b="0" kern="0" spc="-64" dirty="0" smtClean="0">
                <a:solidFill>
                  <a:srgbClr val="0F5494"/>
                </a:solidFill>
                <a:ea typeface="Verdana" panose="020B0604030504040204" pitchFamily="34" charset="0"/>
                <a:cs typeface="Verdana" panose="020B0604030504040204" pitchFamily="34" charset="0"/>
                <a:sym typeface="Arial"/>
              </a:rPr>
              <a:t> </a:t>
            </a:r>
            <a:r>
              <a:rPr lang="de-DE" sz="1600" b="0" kern="0" spc="-64" dirty="0" err="1" smtClean="0">
                <a:solidFill>
                  <a:srgbClr val="0F5494"/>
                </a:solidFill>
                <a:ea typeface="Verdana" panose="020B0604030504040204" pitchFamily="34" charset="0"/>
                <a:cs typeface="Verdana" panose="020B0604030504040204" pitchFamily="34" charset="0"/>
                <a:sym typeface="Arial"/>
              </a:rPr>
              <a:t>learning</a:t>
            </a:r>
            <a:r>
              <a:rPr lang="de-DE" sz="1600" b="0" kern="0" spc="-64" dirty="0" smtClean="0">
                <a:solidFill>
                  <a:srgbClr val="0F5494"/>
                </a:solidFill>
                <a:ea typeface="Verdana" panose="020B0604030504040204" pitchFamily="34" charset="0"/>
                <a:cs typeface="Verdana" panose="020B0604030504040204" pitchFamily="34" charset="0"/>
                <a:sym typeface="Arial"/>
              </a:rPr>
              <a:t>:</a:t>
            </a:r>
            <a:endParaRPr lang="de-DE" sz="1600" b="0" kern="0" spc="-64" dirty="0">
              <a:solidFill>
                <a:srgbClr val="0F5494"/>
              </a:solidFill>
              <a:ea typeface="Verdana" panose="020B0604030504040204" pitchFamily="34" charset="0"/>
              <a:cs typeface="Verdana" panose="020B0604030504040204" pitchFamily="34" charset="0"/>
              <a:sym typeface="Arial"/>
            </a:endParaRPr>
          </a:p>
          <a:p>
            <a:pPr marL="714202" lvl="1" indent="-257096" defTabSz="685579" fontAlgn="auto">
              <a:lnSpc>
                <a:spcPct val="150000"/>
              </a:lnSpc>
              <a:spcBef>
                <a:spcPts val="0"/>
              </a:spcBef>
              <a:spcAft>
                <a:spcPts val="0"/>
              </a:spcAft>
              <a:buFont typeface="Wingdings" panose="05000000000000000000" pitchFamily="2" charset="2"/>
              <a:buChar char="ü"/>
              <a:defRPr/>
            </a:pPr>
            <a:r>
              <a:rPr lang="en-GB" sz="1600" b="0" kern="0" spc="-64" dirty="0">
                <a:solidFill>
                  <a:srgbClr val="0F5494"/>
                </a:solidFill>
                <a:ea typeface="Verdana" panose="020B0604030504040204" pitchFamily="34" charset="0"/>
                <a:cs typeface="Verdana" panose="020B0604030504040204" pitchFamily="34" charset="0"/>
                <a:sym typeface="Arial"/>
              </a:rPr>
              <a:t>(Dual) apprenticeships</a:t>
            </a:r>
          </a:p>
          <a:p>
            <a:pPr marL="714202" lvl="1" indent="-257096" defTabSz="685579" fontAlgn="auto">
              <a:lnSpc>
                <a:spcPct val="150000"/>
              </a:lnSpc>
              <a:spcBef>
                <a:spcPts val="0"/>
              </a:spcBef>
              <a:spcAft>
                <a:spcPts val="0"/>
              </a:spcAft>
              <a:buFont typeface="Wingdings" panose="05000000000000000000" pitchFamily="2" charset="2"/>
              <a:buChar char="ü"/>
              <a:defRPr/>
            </a:pPr>
            <a:r>
              <a:rPr lang="en-GB" sz="1600" b="0" kern="0" spc="-64" dirty="0">
                <a:solidFill>
                  <a:srgbClr val="0F5494"/>
                </a:solidFill>
                <a:ea typeface="Verdana" panose="020B0604030504040204" pitchFamily="34" charset="0"/>
                <a:cs typeface="Verdana" panose="020B0604030504040204" pitchFamily="34" charset="0"/>
                <a:sym typeface="Arial"/>
              </a:rPr>
              <a:t>Traineeships, </a:t>
            </a:r>
            <a:r>
              <a:rPr lang="en-GB" sz="1600" b="0" kern="0" spc="-64" dirty="0" smtClean="0">
                <a:solidFill>
                  <a:srgbClr val="0F5494"/>
                </a:solidFill>
                <a:ea typeface="Verdana" panose="020B0604030504040204" pitchFamily="34" charset="0"/>
                <a:cs typeface="Verdana" panose="020B0604030504040204" pitchFamily="34" charset="0"/>
                <a:sym typeface="Arial"/>
              </a:rPr>
              <a:t>internships</a:t>
            </a:r>
          </a:p>
          <a:p>
            <a:pPr marL="714202" lvl="1" indent="-257096" defTabSz="685579" fontAlgn="auto">
              <a:lnSpc>
                <a:spcPct val="150000"/>
              </a:lnSpc>
              <a:spcBef>
                <a:spcPts val="0"/>
              </a:spcBef>
              <a:spcAft>
                <a:spcPts val="0"/>
              </a:spcAft>
              <a:buFont typeface="Wingdings" panose="05000000000000000000" pitchFamily="2" charset="2"/>
              <a:buChar char="ü"/>
              <a:defRPr/>
            </a:pPr>
            <a:r>
              <a:rPr lang="en-GB" sz="1600" b="0" kern="0" spc="-64" dirty="0" smtClean="0">
                <a:solidFill>
                  <a:srgbClr val="0F5494"/>
                </a:solidFill>
                <a:ea typeface="Verdana" panose="020B0604030504040204" pitchFamily="34" charset="0"/>
                <a:cs typeface="Verdana" panose="020B0604030504040204" pitchFamily="34" charset="0"/>
                <a:sym typeface="Arial"/>
              </a:rPr>
              <a:t>Training-on-the-job</a:t>
            </a:r>
          </a:p>
          <a:p>
            <a:pPr marL="714202" lvl="1" indent="-257096" defTabSz="685579" fontAlgn="auto">
              <a:lnSpc>
                <a:spcPct val="150000"/>
              </a:lnSpc>
              <a:spcBef>
                <a:spcPts val="0"/>
              </a:spcBef>
              <a:spcAft>
                <a:spcPts val="0"/>
              </a:spcAft>
              <a:buFont typeface="Wingdings" panose="05000000000000000000" pitchFamily="2" charset="2"/>
              <a:buChar char="ü"/>
              <a:defRPr/>
            </a:pPr>
            <a:endParaRPr lang="de-AT" sz="1600" b="0" kern="0" spc="-64" dirty="0">
              <a:solidFill>
                <a:srgbClr val="0F5494"/>
              </a:solidFill>
              <a:ea typeface="Verdana" panose="020B0604030504040204" pitchFamily="34" charset="0"/>
              <a:cs typeface="Verdana" panose="020B0604030504040204" pitchFamily="34" charset="0"/>
              <a:sym typeface="Arial"/>
            </a:endParaRPr>
          </a:p>
          <a:p>
            <a:pPr marL="257096" indent="-257096" defTabSz="685579" fontAlgn="auto">
              <a:lnSpc>
                <a:spcPct val="150000"/>
              </a:lnSpc>
              <a:spcBef>
                <a:spcPts val="0"/>
              </a:spcBef>
              <a:spcAft>
                <a:spcPts val="0"/>
              </a:spcAft>
              <a:buFont typeface="Wingdings" panose="05000000000000000000" pitchFamily="2" charset="2"/>
              <a:buChar char="ü"/>
              <a:defRPr/>
            </a:pPr>
            <a:r>
              <a:rPr lang="de-AT" sz="1600" b="0" kern="0" spc="-64" dirty="0" smtClean="0">
                <a:solidFill>
                  <a:srgbClr val="0F5494"/>
                </a:solidFill>
                <a:ea typeface="Verdana" panose="020B0604030504040204" pitchFamily="34" charset="0"/>
                <a:cs typeface="Verdana" panose="020B0604030504040204" pitchFamily="34" charset="0"/>
                <a:sym typeface="Arial"/>
              </a:rPr>
              <a:t>Expert </a:t>
            </a:r>
            <a:r>
              <a:rPr lang="de-AT" sz="1600" b="0" kern="0" spc="-64" dirty="0" err="1" smtClean="0">
                <a:solidFill>
                  <a:srgbClr val="0F5494"/>
                </a:solidFill>
                <a:ea typeface="Verdana" panose="020B0604030504040204" pitchFamily="34" charset="0"/>
                <a:cs typeface="Verdana" panose="020B0604030504040204" pitchFamily="34" charset="0"/>
                <a:sym typeface="Arial"/>
              </a:rPr>
              <a:t>workshop</a:t>
            </a:r>
            <a:r>
              <a:rPr lang="de-AT" sz="1600" b="0" kern="0" spc="-64" dirty="0" smtClean="0">
                <a:solidFill>
                  <a:srgbClr val="0F5494"/>
                </a:solidFill>
                <a:ea typeface="Verdana" panose="020B0604030504040204" pitchFamily="34" charset="0"/>
                <a:cs typeface="Verdana" panose="020B0604030504040204" pitchFamily="34" charset="0"/>
                <a:sym typeface="Arial"/>
              </a:rPr>
              <a:t> on 9 March 2020, </a:t>
            </a:r>
            <a:r>
              <a:rPr lang="de-AT" sz="1600" b="0" kern="0" spc="-64" dirty="0" err="1" smtClean="0">
                <a:solidFill>
                  <a:srgbClr val="0F5494"/>
                </a:solidFill>
                <a:ea typeface="Verdana" panose="020B0604030504040204" pitchFamily="34" charset="0"/>
                <a:cs typeface="Verdana" panose="020B0604030504040204" pitchFamily="34" charset="0"/>
                <a:sym typeface="Arial"/>
              </a:rPr>
              <a:t>Brussels</a:t>
            </a:r>
            <a:endParaRPr lang="de-AT" sz="1600" b="0" kern="0" spc="-64" dirty="0" smtClean="0">
              <a:solidFill>
                <a:srgbClr val="0F5494"/>
              </a:solidFill>
              <a:ea typeface="Verdana" panose="020B0604030504040204" pitchFamily="34" charset="0"/>
              <a:cs typeface="Verdana" panose="020B0604030504040204" pitchFamily="34" charset="0"/>
              <a:sym typeface="Arial"/>
            </a:endParaRPr>
          </a:p>
          <a:p>
            <a:pPr marL="257096" indent="-257096" defTabSz="685579" fontAlgn="auto">
              <a:lnSpc>
                <a:spcPct val="150000"/>
              </a:lnSpc>
              <a:spcBef>
                <a:spcPts val="0"/>
              </a:spcBef>
              <a:spcAft>
                <a:spcPts val="0"/>
              </a:spcAft>
              <a:buFont typeface="Wingdings" panose="05000000000000000000" pitchFamily="2" charset="2"/>
              <a:buChar char="ü"/>
              <a:defRPr/>
            </a:pPr>
            <a:r>
              <a:rPr lang="de-AT" sz="1600" b="0" kern="0" spc="-64" dirty="0" err="1" smtClean="0">
                <a:solidFill>
                  <a:srgbClr val="0F5494"/>
                </a:solidFill>
                <a:ea typeface="Verdana" panose="020B0604030504040204" pitchFamily="34" charset="0"/>
                <a:cs typeface="Verdana" panose="020B0604030504040204" pitchFamily="34" charset="0"/>
                <a:sym typeface="Arial"/>
              </a:rPr>
              <a:t>Pilots</a:t>
            </a:r>
            <a:r>
              <a:rPr lang="de-AT" sz="1600" b="0" kern="0" spc="-64" dirty="0" smtClean="0">
                <a:solidFill>
                  <a:srgbClr val="0F5494"/>
                </a:solidFill>
                <a:ea typeface="Verdana" panose="020B0604030504040204" pitchFamily="34" charset="0"/>
                <a:cs typeface="Verdana" panose="020B0604030504040204" pitchFamily="34" charset="0"/>
                <a:sym typeface="Arial"/>
              </a:rPr>
              <a:t> </a:t>
            </a:r>
            <a:r>
              <a:rPr lang="de-AT" sz="1600" b="0" kern="0" spc="-64" dirty="0" err="1" smtClean="0">
                <a:solidFill>
                  <a:srgbClr val="0F5494"/>
                </a:solidFill>
                <a:ea typeface="Verdana" panose="020B0604030504040204" pitchFamily="34" charset="0"/>
                <a:cs typeface="Verdana" panose="020B0604030504040204" pitchFamily="34" charset="0"/>
                <a:sym typeface="Arial"/>
              </a:rPr>
              <a:t>between</a:t>
            </a:r>
            <a:r>
              <a:rPr lang="de-AT" sz="1600" b="0" kern="0" spc="-64" dirty="0" smtClean="0">
                <a:solidFill>
                  <a:srgbClr val="0F5494"/>
                </a:solidFill>
                <a:ea typeface="Verdana" panose="020B0604030504040204" pitchFamily="34" charset="0"/>
                <a:cs typeface="Verdana" panose="020B0604030504040204" pitchFamily="34" charset="0"/>
                <a:sym typeface="Arial"/>
              </a:rPr>
              <a:t> May </a:t>
            </a:r>
            <a:r>
              <a:rPr lang="de-AT" sz="1600" b="0" kern="0" spc="-64" dirty="0" err="1" smtClean="0">
                <a:solidFill>
                  <a:srgbClr val="0F5494"/>
                </a:solidFill>
                <a:ea typeface="Verdana" panose="020B0604030504040204" pitchFamily="34" charset="0"/>
                <a:cs typeface="Verdana" panose="020B0604030504040204" pitchFamily="34" charset="0"/>
                <a:sym typeface="Arial"/>
              </a:rPr>
              <a:t>and</a:t>
            </a:r>
            <a:r>
              <a:rPr lang="de-AT" sz="1600" b="0" kern="0" spc="-64" dirty="0" smtClean="0">
                <a:solidFill>
                  <a:srgbClr val="0F5494"/>
                </a:solidFill>
                <a:ea typeface="Verdana" panose="020B0604030504040204" pitchFamily="34" charset="0"/>
                <a:cs typeface="Verdana" panose="020B0604030504040204" pitchFamily="34" charset="0"/>
                <a:sym typeface="Arial"/>
              </a:rPr>
              <a:t> </a:t>
            </a:r>
            <a:r>
              <a:rPr lang="de-AT" sz="1600" b="0" kern="0" spc="-64" dirty="0" err="1" smtClean="0">
                <a:solidFill>
                  <a:srgbClr val="0F5494"/>
                </a:solidFill>
                <a:ea typeface="Verdana" panose="020B0604030504040204" pitchFamily="34" charset="0"/>
                <a:cs typeface="Verdana" panose="020B0604030504040204" pitchFamily="34" charset="0"/>
                <a:sym typeface="Arial"/>
              </a:rPr>
              <a:t>October</a:t>
            </a:r>
            <a:r>
              <a:rPr lang="de-AT" sz="1600" b="0" kern="0" spc="-64" dirty="0" smtClean="0">
                <a:solidFill>
                  <a:srgbClr val="0F5494"/>
                </a:solidFill>
                <a:ea typeface="Verdana" panose="020B0604030504040204" pitchFamily="34" charset="0"/>
                <a:cs typeface="Verdana" panose="020B0604030504040204" pitchFamily="34" charset="0"/>
                <a:sym typeface="Arial"/>
              </a:rPr>
              <a:t> 2020</a:t>
            </a:r>
            <a:endParaRPr lang="en-GB" sz="1600" b="0" kern="0" spc="-64" dirty="0" smtClean="0">
              <a:solidFill>
                <a:srgbClr val="0F5494"/>
              </a:solidFill>
              <a:ea typeface="Verdana" panose="020B0604030504040204" pitchFamily="34" charset="0"/>
              <a:cs typeface="Verdana" panose="020B0604030504040204" pitchFamily="34" charset="0"/>
              <a:sym typeface="Arial"/>
            </a:endParaRPr>
          </a:p>
          <a:p>
            <a:pPr marL="714202" lvl="1" indent="-257096" defTabSz="685579" fontAlgn="auto">
              <a:lnSpc>
                <a:spcPct val="150000"/>
              </a:lnSpc>
              <a:spcBef>
                <a:spcPts val="0"/>
              </a:spcBef>
              <a:spcAft>
                <a:spcPts val="0"/>
              </a:spcAft>
              <a:buFont typeface="Wingdings" panose="05000000000000000000" pitchFamily="2" charset="2"/>
              <a:buChar char="ü"/>
              <a:defRPr/>
            </a:pPr>
            <a:endParaRPr lang="de-AT" sz="1600" b="0" kern="0" spc="-64" dirty="0">
              <a:solidFill>
                <a:srgbClr val="0F5494"/>
              </a:solidFill>
              <a:ea typeface="Verdana" panose="020B0604030504040204" pitchFamily="34" charset="0"/>
              <a:cs typeface="Verdana" panose="020B0604030504040204" pitchFamily="34" charset="0"/>
              <a:sym typeface="Arial"/>
            </a:endParaRPr>
          </a:p>
        </p:txBody>
      </p:sp>
    </p:spTree>
    <p:extLst>
      <p:ext uri="{BB962C8B-B14F-4D97-AF65-F5344CB8AC3E}">
        <p14:creationId xmlns:p14="http://schemas.microsoft.com/office/powerpoint/2010/main" val="49668209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theme/theme1.xml><?xml version="1.0" encoding="utf-8"?>
<a:theme xmlns:a="http://schemas.openxmlformats.org/drawingml/2006/main" name="1_Blank">
  <a:themeElements>
    <a:clrScheme name="Custom 2">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B0F0"/>
      </a:hlink>
      <a:folHlink>
        <a:srgbClr val="00B0F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JRC-presentation_new-style_templat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Arial-Times New Roman">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Times New Roman"/>
        <a:ea typeface=""/>
        <a:cs typeface=""/>
        <a:font script="Jpan" typeface="ＭＳ Ｐ明朝"/>
        <a:font script="Hang" typeface="바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JRC-presentation_new-style-Template" id="{A3811EC4-3CF2-294F-BA10-98A1FEBF725B}" vid="{04E8B2B6-6122-9247-9072-895CAD7B6100}"/>
    </a:ext>
  </a:extLst>
</a:theme>
</file>

<file path=ppt/theme/theme3.xml><?xml version="1.0" encoding="utf-8"?>
<a:theme xmlns:a="http://schemas.openxmlformats.org/drawingml/2006/main" name="4_JRC-presentation_new-style_templat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Arial-Times New Roman">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Times New Roman"/>
        <a:ea typeface=""/>
        <a:cs typeface=""/>
        <a:font script="Jpan" typeface="ＭＳ Ｐ明朝"/>
        <a:font script="Hang" typeface="바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JRC-presentation_new-style-Template" id="{A3811EC4-3CF2-294F-BA10-98A1FEBF725B}" vid="{04E8B2B6-6122-9247-9072-895CAD7B6100}"/>
    </a:ext>
  </a:extLst>
</a:theme>
</file>

<file path=ppt/theme/theme4.xml><?xml version="1.0" encoding="utf-8"?>
<a:theme xmlns:a="http://schemas.openxmlformats.org/drawingml/2006/main" name="3_Blank">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133176"/>
        </a:solidFill>
        <a:ln>
          <a:solidFill>
            <a:srgbClr val="133176"/>
          </a:solidFill>
        </a:ln>
      </a:spPr>
      <a:bodyPr anchor="ctr"/>
      <a:lstStyle>
        <a:defPPr algn="ctr" defTabSz="457200" fontAlgn="auto">
          <a:spcBef>
            <a:spcPts val="0"/>
          </a:spcBef>
          <a:spcAft>
            <a:spcPts val="0"/>
          </a:spcAft>
          <a:defRPr sz="1800" b="0"/>
        </a:defPPr>
      </a:lstStyle>
      <a:style>
        <a:lnRef idx="1">
          <a:schemeClr val="accent1"/>
        </a:lnRef>
        <a:fillRef idx="3">
          <a:schemeClr val="accent1"/>
        </a:fillRef>
        <a:effectRef idx="2">
          <a:schemeClr val="accent1"/>
        </a:effectRef>
        <a:fontRef idx="minor">
          <a:schemeClr val="lt1"/>
        </a:fontRef>
      </a: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ctr" anchorCtr="0" compatLnSpc="1">
        <a:prstTxWarp prst="textNoShape">
          <a:avLst/>
        </a:prstTxWarp>
      </a:bodyPr>
      <a:lstStyle>
        <a:defPPr marL="3175" marR="0" indent="0" algn="l" defTabSz="914400" rtl="0" eaLnBrk="1" fontAlgn="base" latinLnBrk="0" hangingPunct="1">
          <a:lnSpc>
            <a:spcPct val="100000"/>
          </a:lnSpc>
          <a:spcBef>
            <a:spcPct val="0"/>
          </a:spcBef>
          <a:spcAft>
            <a:spcPct val="0"/>
          </a:spcAft>
          <a:buClrTx/>
          <a:buSzTx/>
          <a:buFontTx/>
          <a:buNone/>
          <a:tabLst/>
          <a:defRPr kumimoji="0" lang="en-GB" sz="7600" b="1" i="0" u="none" strike="noStrike" cap="none" normalizeH="0" baseline="0" smtClean="0">
            <a:ln>
              <a:noFill/>
            </a:ln>
            <a:solidFill>
              <a:srgbClr val="FFD624"/>
            </a:solidFill>
            <a:effectLst/>
            <a:latin typeface="Verdana" pitchFamily="34" charset="0"/>
          </a:defRPr>
        </a:defPPr>
      </a:lstStyle>
    </a:lnDef>
    <a:txDef>
      <a:spPr>
        <a:noFill/>
      </a:spPr>
      <a:bodyPr wrap="none" rtlCol="0">
        <a:spAutoFit/>
      </a:bodyPr>
      <a:lstStyle>
        <a:defPPr>
          <a:defRPr sz="2400" b="0" dirty="0" err="1" smtClean="0">
            <a:solidFill>
              <a:srgbClr val="0F5494"/>
            </a:solidFill>
          </a:defRPr>
        </a:defPPr>
      </a:lstStyle>
    </a:tx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blank</Template>
  <TotalTime>1922</TotalTime>
  <Words>562</Words>
  <Application>Microsoft Office PowerPoint</Application>
  <PresentationFormat>On-screen Show (16:9)</PresentationFormat>
  <Paragraphs>100</Paragraphs>
  <Slides>12</Slides>
  <Notes>11</Notes>
  <HiddenSlides>0</HiddenSlides>
  <MMClips>0</MMClips>
  <ScaleCrop>false</ScaleCrop>
  <HeadingPairs>
    <vt:vector size="6" baseType="variant">
      <vt:variant>
        <vt:lpstr>Fonts Used</vt:lpstr>
      </vt:variant>
      <vt:variant>
        <vt:i4>12</vt:i4>
      </vt:variant>
      <vt:variant>
        <vt:lpstr>Theme</vt:lpstr>
      </vt:variant>
      <vt:variant>
        <vt:i4>4</vt:i4>
      </vt:variant>
      <vt:variant>
        <vt:lpstr>Slide Titles</vt:lpstr>
      </vt:variant>
      <vt:variant>
        <vt:i4>12</vt:i4>
      </vt:variant>
    </vt:vector>
  </HeadingPairs>
  <TitlesOfParts>
    <vt:vector size="28" baseType="lpstr">
      <vt:lpstr>Arial</vt:lpstr>
      <vt:lpstr>Bitter</vt:lpstr>
      <vt:lpstr>Calibri</vt:lpstr>
      <vt:lpstr>EC Square Sans Pro</vt:lpstr>
      <vt:lpstr>Merriweather Sans</vt:lpstr>
      <vt:lpstr>Noto Sans Symbols</vt:lpstr>
      <vt:lpstr>Quattrocento Sans</vt:lpstr>
      <vt:lpstr>Times New Roman</vt:lpstr>
      <vt:lpstr>Verdana</vt:lpstr>
      <vt:lpstr>Verdana </vt:lpstr>
      <vt:lpstr>Verdana Standaard</vt:lpstr>
      <vt:lpstr>Wingdings</vt:lpstr>
      <vt:lpstr>1_Blank</vt:lpstr>
      <vt:lpstr>1_JRC-presentation_new-style_template</vt:lpstr>
      <vt:lpstr>4_JRC-presentation_new-style_template</vt:lpstr>
      <vt:lpstr>3_Blank</vt:lpstr>
      <vt:lpstr> SELFIE: supporting VET schools with digital age learning   </vt:lpstr>
      <vt:lpstr>PowerPoint Presentation</vt:lpstr>
      <vt:lpstr>PowerPoint Presentation</vt:lpstr>
      <vt:lpstr>A tool that brings together perspectives of school leaders, teachers  and students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European Commission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KAMPYLIS Panagiotis (JRC-SEVILLA)</dc:creator>
  <cp:lastModifiedBy>HIPPE Ralph (JRC-SEVILLA)</cp:lastModifiedBy>
  <cp:revision>175</cp:revision>
  <dcterms:created xsi:type="dcterms:W3CDTF">2019-03-27T08:09:26Z</dcterms:created>
  <dcterms:modified xsi:type="dcterms:W3CDTF">2020-01-30T11:13:28Z</dcterms:modified>
</cp:coreProperties>
</file>